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  <a:endParaRPr lang="ru-RU" sz="1500" b="1" kern="0" dirty="0" smtClean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поиску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инновационных решений в области поиска неисправного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тормозного оборудования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у грузового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вагона при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опробовании от стационарных установок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351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769</cp:revision>
  <cp:lastPrinted>2018-07-13T09:22:19Z</cp:lastPrinted>
  <dcterms:created xsi:type="dcterms:W3CDTF">2017-10-02T15:24:46Z</dcterms:created>
  <dcterms:modified xsi:type="dcterms:W3CDTF">2020-10-23T08:03:03Z</dcterms:modified>
</cp:coreProperties>
</file>