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1048" r:id="rId2"/>
    <p:sldId id="1049" r:id="rId3"/>
    <p:sldId id="1050" r:id="rId4"/>
    <p:sldId id="1051" r:id="rId5"/>
    <p:sldId id="1052" r:id="rId6"/>
    <p:sldId id="1053" r:id="rId7"/>
    <p:sldId id="1054" r:id="rId8"/>
    <p:sldId id="1055" r:id="rId9"/>
    <p:sldId id="1056" r:id="rId10"/>
    <p:sldId id="1057" r:id="rId11"/>
    <p:sldId id="1058" r:id="rId12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m" id="{F26B54A7-0645-4C32-AD83-D9F452E1FF5E}">
          <p14:sldIdLst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434" autoAdjust="0"/>
  </p:normalViewPr>
  <p:slideViewPr>
    <p:cSldViewPr snapToGrid="0" showGuides="1">
      <p:cViewPr varScale="1">
        <p:scale>
          <a:sx n="61" d="100"/>
          <a:sy n="61" d="100"/>
        </p:scale>
        <p:origin x="16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01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1945-5850-4943-9384-1F871965FB11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0E6D-CE3A-4F53-B7CF-7714B733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3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664379" y="9269373"/>
            <a:ext cx="2781300" cy="2781300"/>
          </a:xfrm>
          <a:custGeom>
            <a:avLst/>
            <a:gdLst>
              <a:gd name="connsiteX0" fmla="*/ 1390650 w 2781300"/>
              <a:gd name="connsiteY0" fmla="*/ 0 h 2781300"/>
              <a:gd name="connsiteX1" fmla="*/ 2781300 w 2781300"/>
              <a:gd name="connsiteY1" fmla="*/ 1390650 h 2781300"/>
              <a:gd name="connsiteX2" fmla="*/ 1390650 w 2781300"/>
              <a:gd name="connsiteY2" fmla="*/ 2781300 h 2781300"/>
              <a:gd name="connsiteX3" fmla="*/ 0 w 2781300"/>
              <a:gd name="connsiteY3" fmla="*/ 1390650 h 2781300"/>
              <a:gd name="connsiteX4" fmla="*/ 1390650 w 2781300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1390650" y="0"/>
                </a:moveTo>
                <a:cubicBezTo>
                  <a:pt x="2158685" y="0"/>
                  <a:pt x="2781300" y="622615"/>
                  <a:pt x="2781300" y="1390650"/>
                </a:cubicBezTo>
                <a:cubicBezTo>
                  <a:pt x="2781300" y="2158685"/>
                  <a:pt x="2158685" y="2781300"/>
                  <a:pt x="1390650" y="2781300"/>
                </a:cubicBezTo>
                <a:cubicBezTo>
                  <a:pt x="622615" y="2781300"/>
                  <a:pt x="0" y="2158685"/>
                  <a:pt x="0" y="1390650"/>
                </a:cubicBezTo>
                <a:cubicBezTo>
                  <a:pt x="0" y="622615"/>
                  <a:pt x="622615" y="0"/>
                  <a:pt x="1390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5902699" y="9269373"/>
            <a:ext cx="2781300" cy="2781300"/>
          </a:xfrm>
          <a:custGeom>
            <a:avLst/>
            <a:gdLst>
              <a:gd name="connsiteX0" fmla="*/ 1390650 w 2781300"/>
              <a:gd name="connsiteY0" fmla="*/ 0 h 2781300"/>
              <a:gd name="connsiteX1" fmla="*/ 2781300 w 2781300"/>
              <a:gd name="connsiteY1" fmla="*/ 1390650 h 2781300"/>
              <a:gd name="connsiteX2" fmla="*/ 1390650 w 2781300"/>
              <a:gd name="connsiteY2" fmla="*/ 2781300 h 2781300"/>
              <a:gd name="connsiteX3" fmla="*/ 0 w 2781300"/>
              <a:gd name="connsiteY3" fmla="*/ 1390650 h 2781300"/>
              <a:gd name="connsiteX4" fmla="*/ 1390650 w 2781300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1390650" y="0"/>
                </a:moveTo>
                <a:cubicBezTo>
                  <a:pt x="2158685" y="0"/>
                  <a:pt x="2781300" y="622615"/>
                  <a:pt x="2781300" y="1390650"/>
                </a:cubicBezTo>
                <a:cubicBezTo>
                  <a:pt x="2781300" y="2158685"/>
                  <a:pt x="2158685" y="2781300"/>
                  <a:pt x="1390650" y="2781300"/>
                </a:cubicBezTo>
                <a:cubicBezTo>
                  <a:pt x="622615" y="2781300"/>
                  <a:pt x="0" y="2158685"/>
                  <a:pt x="0" y="1390650"/>
                </a:cubicBezTo>
                <a:cubicBezTo>
                  <a:pt x="0" y="622615"/>
                  <a:pt x="622615" y="0"/>
                  <a:pt x="1390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4859000" y="0"/>
            <a:ext cx="9528175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flipV="1">
            <a:off x="0" y="5257800"/>
            <a:ext cx="24387176" cy="8458200"/>
            <a:chOff x="0" y="0"/>
            <a:chExt cx="24387176" cy="845820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12492854" cy="8458200"/>
            </a:xfrm>
            <a:custGeom>
              <a:avLst/>
              <a:gdLst>
                <a:gd name="connsiteX0" fmla="*/ 0 w 4727026"/>
                <a:gd name="connsiteY0" fmla="*/ 0 h 3238500"/>
                <a:gd name="connsiteX1" fmla="*/ 4724400 w 4727026"/>
                <a:gd name="connsiteY1" fmla="*/ 0 h 3238500"/>
                <a:gd name="connsiteX2" fmla="*/ 4724400 w 4727026"/>
                <a:gd name="connsiteY2" fmla="*/ 2056086 h 3238500"/>
                <a:gd name="connsiteX3" fmla="*/ 4727026 w 4727026"/>
                <a:gd name="connsiteY3" fmla="*/ 2057399 h 3238500"/>
                <a:gd name="connsiteX4" fmla="*/ 2364826 w 4727026"/>
                <a:gd name="connsiteY4" fmla="*/ 3238500 h 3238500"/>
                <a:gd name="connsiteX5" fmla="*/ 0 w 4727026"/>
                <a:gd name="connsiteY5" fmla="*/ 2056086 h 3238500"/>
                <a:gd name="connsiteX6" fmla="*/ 0 w 4727026"/>
                <a:gd name="connsiteY6" fmla="*/ 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7026" h="3238500">
                  <a:moveTo>
                    <a:pt x="0" y="0"/>
                  </a:moveTo>
                  <a:lnTo>
                    <a:pt x="4724400" y="0"/>
                  </a:lnTo>
                  <a:lnTo>
                    <a:pt x="4724400" y="2056086"/>
                  </a:lnTo>
                  <a:lnTo>
                    <a:pt x="4727026" y="2057399"/>
                  </a:lnTo>
                  <a:lnTo>
                    <a:pt x="2364826" y="3238500"/>
                  </a:lnTo>
                  <a:lnTo>
                    <a:pt x="0" y="2056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600964" y="0"/>
              <a:ext cx="4727026" cy="3200400"/>
            </a:xfrm>
            <a:custGeom>
              <a:avLst/>
              <a:gdLst>
                <a:gd name="connsiteX0" fmla="*/ 0 w 4727026"/>
                <a:gd name="connsiteY0" fmla="*/ 0 h 3238500"/>
                <a:gd name="connsiteX1" fmla="*/ 4724400 w 4727026"/>
                <a:gd name="connsiteY1" fmla="*/ 0 h 3238500"/>
                <a:gd name="connsiteX2" fmla="*/ 4724400 w 4727026"/>
                <a:gd name="connsiteY2" fmla="*/ 2056086 h 3238500"/>
                <a:gd name="connsiteX3" fmla="*/ 4727026 w 4727026"/>
                <a:gd name="connsiteY3" fmla="*/ 2057399 h 3238500"/>
                <a:gd name="connsiteX4" fmla="*/ 2364826 w 4727026"/>
                <a:gd name="connsiteY4" fmla="*/ 3238500 h 3238500"/>
                <a:gd name="connsiteX5" fmla="*/ 0 w 4727026"/>
                <a:gd name="connsiteY5" fmla="*/ 2056086 h 3238500"/>
                <a:gd name="connsiteX6" fmla="*/ 0 w 4727026"/>
                <a:gd name="connsiteY6" fmla="*/ 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7026" h="3238500">
                  <a:moveTo>
                    <a:pt x="0" y="0"/>
                  </a:moveTo>
                  <a:lnTo>
                    <a:pt x="4724400" y="0"/>
                  </a:lnTo>
                  <a:lnTo>
                    <a:pt x="4724400" y="2056086"/>
                  </a:lnTo>
                  <a:lnTo>
                    <a:pt x="4727026" y="2057399"/>
                  </a:lnTo>
                  <a:lnTo>
                    <a:pt x="2364826" y="3238500"/>
                  </a:lnTo>
                  <a:lnTo>
                    <a:pt x="0" y="2056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449800" y="0"/>
              <a:ext cx="4523766" cy="3238500"/>
            </a:xfrm>
            <a:custGeom>
              <a:avLst/>
              <a:gdLst>
                <a:gd name="connsiteX0" fmla="*/ 2626 w 4721776"/>
                <a:gd name="connsiteY0" fmla="*/ 0 h 3238500"/>
                <a:gd name="connsiteX1" fmla="*/ 4721776 w 4721776"/>
                <a:gd name="connsiteY1" fmla="*/ 0 h 3238500"/>
                <a:gd name="connsiteX2" fmla="*/ 4721776 w 4721776"/>
                <a:gd name="connsiteY2" fmla="*/ 2058712 h 3238500"/>
                <a:gd name="connsiteX3" fmla="*/ 2362202 w 4721776"/>
                <a:gd name="connsiteY3" fmla="*/ 3238500 h 3238500"/>
                <a:gd name="connsiteX4" fmla="*/ 0 w 4721776"/>
                <a:gd name="connsiteY4" fmla="*/ 2057399 h 3238500"/>
                <a:gd name="connsiteX5" fmla="*/ 2626 w 4721776"/>
                <a:gd name="connsiteY5" fmla="*/ 2056086 h 3238500"/>
                <a:gd name="connsiteX6" fmla="*/ 2626 w 4721776"/>
                <a:gd name="connsiteY6" fmla="*/ 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1776" h="3238500">
                  <a:moveTo>
                    <a:pt x="2626" y="0"/>
                  </a:moveTo>
                  <a:lnTo>
                    <a:pt x="4721776" y="0"/>
                  </a:lnTo>
                  <a:lnTo>
                    <a:pt x="4721776" y="2058712"/>
                  </a:lnTo>
                  <a:lnTo>
                    <a:pt x="2362202" y="3238500"/>
                  </a:lnTo>
                  <a:lnTo>
                    <a:pt x="0" y="2057399"/>
                  </a:lnTo>
                  <a:lnTo>
                    <a:pt x="2626" y="2056086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049766" y="0"/>
              <a:ext cx="2337410" cy="3262892"/>
            </a:xfrm>
            <a:custGeom>
              <a:avLst/>
              <a:gdLst>
                <a:gd name="connsiteX0" fmla="*/ 5252 w 2337410"/>
                <a:gd name="connsiteY0" fmla="*/ 0 h 3262892"/>
                <a:gd name="connsiteX1" fmla="*/ 2337410 w 2337410"/>
                <a:gd name="connsiteY1" fmla="*/ 0 h 3262892"/>
                <a:gd name="connsiteX2" fmla="*/ 2337410 w 2337410"/>
                <a:gd name="connsiteY2" fmla="*/ 3262892 h 3262892"/>
                <a:gd name="connsiteX3" fmla="*/ 0 w 2337410"/>
                <a:gd name="connsiteY3" fmla="*/ 2094186 h 3262892"/>
                <a:gd name="connsiteX4" fmla="*/ 0 w 2337410"/>
                <a:gd name="connsiteY4" fmla="*/ 2058712 h 3262892"/>
                <a:gd name="connsiteX5" fmla="*/ 5252 w 2337410"/>
                <a:gd name="connsiteY5" fmla="*/ 2056086 h 3262892"/>
                <a:gd name="connsiteX6" fmla="*/ 5252 w 2337410"/>
                <a:gd name="connsiteY6" fmla="*/ 0 h 326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410" h="3262892">
                  <a:moveTo>
                    <a:pt x="5252" y="0"/>
                  </a:moveTo>
                  <a:lnTo>
                    <a:pt x="2337410" y="0"/>
                  </a:lnTo>
                  <a:lnTo>
                    <a:pt x="2337410" y="3262892"/>
                  </a:lnTo>
                  <a:lnTo>
                    <a:pt x="0" y="2094186"/>
                  </a:lnTo>
                  <a:lnTo>
                    <a:pt x="0" y="2058712"/>
                  </a:lnTo>
                  <a:lnTo>
                    <a:pt x="5252" y="2056086"/>
                  </a:lnTo>
                  <a:lnTo>
                    <a:pt x="52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03855" y="5905500"/>
            <a:ext cx="4729653" cy="5486400"/>
          </a:xfrm>
          <a:custGeom>
            <a:avLst/>
            <a:gdLst>
              <a:gd name="connsiteX0" fmla="*/ 2364827 w 4729653"/>
              <a:gd name="connsiteY0" fmla="*/ 0 h 5486400"/>
              <a:gd name="connsiteX1" fmla="*/ 4729653 w 4729653"/>
              <a:gd name="connsiteY1" fmla="*/ 1182414 h 5486400"/>
              <a:gd name="connsiteX2" fmla="*/ 4729653 w 4729653"/>
              <a:gd name="connsiteY2" fmla="*/ 4303986 h 5486400"/>
              <a:gd name="connsiteX3" fmla="*/ 2364827 w 4729653"/>
              <a:gd name="connsiteY3" fmla="*/ 5486400 h 5486400"/>
              <a:gd name="connsiteX4" fmla="*/ 0 w 4729653"/>
              <a:gd name="connsiteY4" fmla="*/ 4303986 h 5486400"/>
              <a:gd name="connsiteX5" fmla="*/ 0 w 4729653"/>
              <a:gd name="connsiteY5" fmla="*/ 1182414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653" h="5486400">
                <a:moveTo>
                  <a:pt x="2364827" y="0"/>
                </a:moveTo>
                <a:lnTo>
                  <a:pt x="4729653" y="1182414"/>
                </a:lnTo>
                <a:lnTo>
                  <a:pt x="4729653" y="4303986"/>
                </a:lnTo>
                <a:lnTo>
                  <a:pt x="2364827" y="5486400"/>
                </a:lnTo>
                <a:lnTo>
                  <a:pt x="0" y="4303986"/>
                </a:lnTo>
                <a:lnTo>
                  <a:pt x="0" y="1182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0221744" y="5905500"/>
            <a:ext cx="4729652" cy="5486400"/>
          </a:xfrm>
          <a:custGeom>
            <a:avLst/>
            <a:gdLst>
              <a:gd name="connsiteX0" fmla="*/ 2364826 w 4729652"/>
              <a:gd name="connsiteY0" fmla="*/ 0 h 5486400"/>
              <a:gd name="connsiteX1" fmla="*/ 4729652 w 4729652"/>
              <a:gd name="connsiteY1" fmla="*/ 1182414 h 5486400"/>
              <a:gd name="connsiteX2" fmla="*/ 4729652 w 4729652"/>
              <a:gd name="connsiteY2" fmla="*/ 4303986 h 5486400"/>
              <a:gd name="connsiteX3" fmla="*/ 2364826 w 4729652"/>
              <a:gd name="connsiteY3" fmla="*/ 5486400 h 5486400"/>
              <a:gd name="connsiteX4" fmla="*/ 0 w 4729652"/>
              <a:gd name="connsiteY4" fmla="*/ 4303986 h 5486400"/>
              <a:gd name="connsiteX5" fmla="*/ 0 w 4729652"/>
              <a:gd name="connsiteY5" fmla="*/ 1182414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652" h="5486400">
                <a:moveTo>
                  <a:pt x="2364826" y="0"/>
                </a:moveTo>
                <a:lnTo>
                  <a:pt x="4729652" y="1182414"/>
                </a:lnTo>
                <a:lnTo>
                  <a:pt x="4729652" y="4303986"/>
                </a:lnTo>
                <a:lnTo>
                  <a:pt x="2364826" y="5486400"/>
                </a:lnTo>
                <a:lnTo>
                  <a:pt x="0" y="4303986"/>
                </a:lnTo>
                <a:lnTo>
                  <a:pt x="0" y="1182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4939632" y="5905500"/>
            <a:ext cx="4729654" cy="5486400"/>
          </a:xfrm>
          <a:custGeom>
            <a:avLst/>
            <a:gdLst>
              <a:gd name="connsiteX0" fmla="*/ 2364828 w 4729654"/>
              <a:gd name="connsiteY0" fmla="*/ 0 h 5486400"/>
              <a:gd name="connsiteX1" fmla="*/ 4729654 w 4729654"/>
              <a:gd name="connsiteY1" fmla="*/ 1182414 h 5486400"/>
              <a:gd name="connsiteX2" fmla="*/ 4729654 w 4729654"/>
              <a:gd name="connsiteY2" fmla="*/ 4303986 h 5486400"/>
              <a:gd name="connsiteX3" fmla="*/ 2364828 w 4729654"/>
              <a:gd name="connsiteY3" fmla="*/ 5486400 h 5486400"/>
              <a:gd name="connsiteX4" fmla="*/ 0 w 4729654"/>
              <a:gd name="connsiteY4" fmla="*/ 4303986 h 5486400"/>
              <a:gd name="connsiteX5" fmla="*/ 0 w 4729654"/>
              <a:gd name="connsiteY5" fmla="*/ 1182414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654" h="5486400">
                <a:moveTo>
                  <a:pt x="2364828" y="0"/>
                </a:moveTo>
                <a:lnTo>
                  <a:pt x="4729654" y="1182414"/>
                </a:lnTo>
                <a:lnTo>
                  <a:pt x="4729654" y="4303986"/>
                </a:lnTo>
                <a:lnTo>
                  <a:pt x="2364828" y="5486400"/>
                </a:lnTo>
                <a:lnTo>
                  <a:pt x="0" y="4303986"/>
                </a:lnTo>
                <a:lnTo>
                  <a:pt x="0" y="1182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9657523" y="5905500"/>
            <a:ext cx="4729652" cy="5486400"/>
          </a:xfrm>
          <a:custGeom>
            <a:avLst/>
            <a:gdLst>
              <a:gd name="connsiteX0" fmla="*/ 2364826 w 4729652"/>
              <a:gd name="connsiteY0" fmla="*/ 0 h 5486400"/>
              <a:gd name="connsiteX1" fmla="*/ 4729652 w 4729652"/>
              <a:gd name="connsiteY1" fmla="*/ 1182414 h 5486400"/>
              <a:gd name="connsiteX2" fmla="*/ 4729652 w 4729652"/>
              <a:gd name="connsiteY2" fmla="*/ 4303986 h 5486400"/>
              <a:gd name="connsiteX3" fmla="*/ 2364826 w 4729652"/>
              <a:gd name="connsiteY3" fmla="*/ 5486400 h 5486400"/>
              <a:gd name="connsiteX4" fmla="*/ 0 w 4729652"/>
              <a:gd name="connsiteY4" fmla="*/ 4303986 h 5486400"/>
              <a:gd name="connsiteX5" fmla="*/ 0 w 4729652"/>
              <a:gd name="connsiteY5" fmla="*/ 1182414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9652" h="5486400">
                <a:moveTo>
                  <a:pt x="2364826" y="0"/>
                </a:moveTo>
                <a:lnTo>
                  <a:pt x="4729652" y="1182414"/>
                </a:lnTo>
                <a:lnTo>
                  <a:pt x="4729652" y="4303986"/>
                </a:lnTo>
                <a:lnTo>
                  <a:pt x="2364826" y="5486400"/>
                </a:lnTo>
                <a:lnTo>
                  <a:pt x="0" y="4303986"/>
                </a:lnTo>
                <a:lnTo>
                  <a:pt x="0" y="1182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1220788" y="3771900"/>
            <a:ext cx="5065712" cy="3086100"/>
          </a:xfrm>
          <a:custGeom>
            <a:avLst/>
            <a:gdLst>
              <a:gd name="connsiteX0" fmla="*/ 277500 w 5065712"/>
              <a:gd name="connsiteY0" fmla="*/ 0 h 3086100"/>
              <a:gd name="connsiteX1" fmla="*/ 4788212 w 5065712"/>
              <a:gd name="connsiteY1" fmla="*/ 0 h 3086100"/>
              <a:gd name="connsiteX2" fmla="*/ 5065712 w 5065712"/>
              <a:gd name="connsiteY2" fmla="*/ 277500 h 3086100"/>
              <a:gd name="connsiteX3" fmla="*/ 5065712 w 5065712"/>
              <a:gd name="connsiteY3" fmla="*/ 3086100 h 3086100"/>
              <a:gd name="connsiteX4" fmla="*/ 0 w 5065712"/>
              <a:gd name="connsiteY4" fmla="*/ 3086100 h 3086100"/>
              <a:gd name="connsiteX5" fmla="*/ 0 w 5065712"/>
              <a:gd name="connsiteY5" fmla="*/ 277500 h 3086100"/>
              <a:gd name="connsiteX6" fmla="*/ 277500 w 5065712"/>
              <a:gd name="connsiteY6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12" h="3086100">
                <a:moveTo>
                  <a:pt x="277500" y="0"/>
                </a:moveTo>
                <a:lnTo>
                  <a:pt x="4788212" y="0"/>
                </a:lnTo>
                <a:cubicBezTo>
                  <a:pt x="4941471" y="0"/>
                  <a:pt x="5065712" y="124241"/>
                  <a:pt x="5065712" y="277500"/>
                </a:cubicBezTo>
                <a:lnTo>
                  <a:pt x="5065712" y="3086100"/>
                </a:lnTo>
                <a:lnTo>
                  <a:pt x="0" y="3086100"/>
                </a:lnTo>
                <a:lnTo>
                  <a:pt x="0" y="277500"/>
                </a:lnTo>
                <a:cubicBezTo>
                  <a:pt x="0" y="124241"/>
                  <a:pt x="124241" y="0"/>
                  <a:pt x="27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6847417" y="3771900"/>
            <a:ext cx="5065712" cy="3086100"/>
          </a:xfrm>
          <a:custGeom>
            <a:avLst/>
            <a:gdLst>
              <a:gd name="connsiteX0" fmla="*/ 277500 w 5065712"/>
              <a:gd name="connsiteY0" fmla="*/ 0 h 3086100"/>
              <a:gd name="connsiteX1" fmla="*/ 4788212 w 5065712"/>
              <a:gd name="connsiteY1" fmla="*/ 0 h 3086100"/>
              <a:gd name="connsiteX2" fmla="*/ 5065712 w 5065712"/>
              <a:gd name="connsiteY2" fmla="*/ 277500 h 3086100"/>
              <a:gd name="connsiteX3" fmla="*/ 5065712 w 5065712"/>
              <a:gd name="connsiteY3" fmla="*/ 3086100 h 3086100"/>
              <a:gd name="connsiteX4" fmla="*/ 0 w 5065712"/>
              <a:gd name="connsiteY4" fmla="*/ 3086100 h 3086100"/>
              <a:gd name="connsiteX5" fmla="*/ 0 w 5065712"/>
              <a:gd name="connsiteY5" fmla="*/ 277500 h 3086100"/>
              <a:gd name="connsiteX6" fmla="*/ 277500 w 5065712"/>
              <a:gd name="connsiteY6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12" h="3086100">
                <a:moveTo>
                  <a:pt x="277500" y="0"/>
                </a:moveTo>
                <a:lnTo>
                  <a:pt x="4788212" y="0"/>
                </a:lnTo>
                <a:cubicBezTo>
                  <a:pt x="4941471" y="0"/>
                  <a:pt x="5065712" y="124241"/>
                  <a:pt x="5065712" y="277500"/>
                </a:cubicBezTo>
                <a:lnTo>
                  <a:pt x="5065712" y="3086100"/>
                </a:lnTo>
                <a:lnTo>
                  <a:pt x="0" y="3086100"/>
                </a:lnTo>
                <a:lnTo>
                  <a:pt x="0" y="277500"/>
                </a:lnTo>
                <a:cubicBezTo>
                  <a:pt x="0" y="124241"/>
                  <a:pt x="124241" y="0"/>
                  <a:pt x="27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2474046" y="3771900"/>
            <a:ext cx="5065712" cy="3086100"/>
          </a:xfrm>
          <a:custGeom>
            <a:avLst/>
            <a:gdLst>
              <a:gd name="connsiteX0" fmla="*/ 277500 w 5065712"/>
              <a:gd name="connsiteY0" fmla="*/ 0 h 3086100"/>
              <a:gd name="connsiteX1" fmla="*/ 4788212 w 5065712"/>
              <a:gd name="connsiteY1" fmla="*/ 0 h 3086100"/>
              <a:gd name="connsiteX2" fmla="*/ 5065712 w 5065712"/>
              <a:gd name="connsiteY2" fmla="*/ 277500 h 3086100"/>
              <a:gd name="connsiteX3" fmla="*/ 5065712 w 5065712"/>
              <a:gd name="connsiteY3" fmla="*/ 3086100 h 3086100"/>
              <a:gd name="connsiteX4" fmla="*/ 0 w 5065712"/>
              <a:gd name="connsiteY4" fmla="*/ 3086100 h 3086100"/>
              <a:gd name="connsiteX5" fmla="*/ 0 w 5065712"/>
              <a:gd name="connsiteY5" fmla="*/ 277500 h 3086100"/>
              <a:gd name="connsiteX6" fmla="*/ 277500 w 5065712"/>
              <a:gd name="connsiteY6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12" h="3086100">
                <a:moveTo>
                  <a:pt x="277500" y="0"/>
                </a:moveTo>
                <a:lnTo>
                  <a:pt x="4788212" y="0"/>
                </a:lnTo>
                <a:cubicBezTo>
                  <a:pt x="4941470" y="0"/>
                  <a:pt x="5065712" y="124241"/>
                  <a:pt x="5065712" y="277500"/>
                </a:cubicBezTo>
                <a:lnTo>
                  <a:pt x="5065712" y="3086100"/>
                </a:lnTo>
                <a:lnTo>
                  <a:pt x="0" y="3086100"/>
                </a:lnTo>
                <a:lnTo>
                  <a:pt x="0" y="277500"/>
                </a:lnTo>
                <a:cubicBezTo>
                  <a:pt x="0" y="124241"/>
                  <a:pt x="124241" y="0"/>
                  <a:pt x="27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18100676" y="3771900"/>
            <a:ext cx="5065712" cy="3086100"/>
          </a:xfrm>
          <a:custGeom>
            <a:avLst/>
            <a:gdLst>
              <a:gd name="connsiteX0" fmla="*/ 277500 w 5065712"/>
              <a:gd name="connsiteY0" fmla="*/ 0 h 3086100"/>
              <a:gd name="connsiteX1" fmla="*/ 4788212 w 5065712"/>
              <a:gd name="connsiteY1" fmla="*/ 0 h 3086100"/>
              <a:gd name="connsiteX2" fmla="*/ 5065712 w 5065712"/>
              <a:gd name="connsiteY2" fmla="*/ 277500 h 3086100"/>
              <a:gd name="connsiteX3" fmla="*/ 5065712 w 5065712"/>
              <a:gd name="connsiteY3" fmla="*/ 3086100 h 3086100"/>
              <a:gd name="connsiteX4" fmla="*/ 0 w 5065712"/>
              <a:gd name="connsiteY4" fmla="*/ 3086100 h 3086100"/>
              <a:gd name="connsiteX5" fmla="*/ 0 w 5065712"/>
              <a:gd name="connsiteY5" fmla="*/ 277500 h 3086100"/>
              <a:gd name="connsiteX6" fmla="*/ 277500 w 5065712"/>
              <a:gd name="connsiteY6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12" h="3086100">
                <a:moveTo>
                  <a:pt x="277500" y="0"/>
                </a:moveTo>
                <a:lnTo>
                  <a:pt x="4788212" y="0"/>
                </a:lnTo>
                <a:cubicBezTo>
                  <a:pt x="4941472" y="0"/>
                  <a:pt x="5065712" y="124241"/>
                  <a:pt x="5065712" y="277500"/>
                </a:cubicBezTo>
                <a:lnTo>
                  <a:pt x="5065712" y="3086100"/>
                </a:lnTo>
                <a:lnTo>
                  <a:pt x="0" y="3086100"/>
                </a:lnTo>
                <a:lnTo>
                  <a:pt x="0" y="277500"/>
                </a:lnTo>
                <a:cubicBezTo>
                  <a:pt x="0" y="124241"/>
                  <a:pt x="124240" y="0"/>
                  <a:pt x="27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" y="1311833"/>
            <a:ext cx="10258033" cy="11092334"/>
          </a:xfrm>
          <a:custGeom>
            <a:avLst/>
            <a:gdLst>
              <a:gd name="connsiteX0" fmla="*/ 4711866 w 10258033"/>
              <a:gd name="connsiteY0" fmla="*/ 0 h 11092334"/>
              <a:gd name="connsiteX1" fmla="*/ 5086517 w 10258033"/>
              <a:gd name="connsiteY1" fmla="*/ 155185 h 11092334"/>
              <a:gd name="connsiteX2" fmla="*/ 10102848 w 10258033"/>
              <a:gd name="connsiteY2" fmla="*/ 5171517 h 11092334"/>
              <a:gd name="connsiteX3" fmla="*/ 10102848 w 10258033"/>
              <a:gd name="connsiteY3" fmla="*/ 5920818 h 11092334"/>
              <a:gd name="connsiteX4" fmla="*/ 5086517 w 10258033"/>
              <a:gd name="connsiteY4" fmla="*/ 10937149 h 11092334"/>
              <a:gd name="connsiteX5" fmla="*/ 4337216 w 10258033"/>
              <a:gd name="connsiteY5" fmla="*/ 10937149 h 11092334"/>
              <a:gd name="connsiteX6" fmla="*/ 0 w 10258033"/>
              <a:gd name="connsiteY6" fmla="*/ 6599934 h 11092334"/>
              <a:gd name="connsiteX7" fmla="*/ 0 w 10258033"/>
              <a:gd name="connsiteY7" fmla="*/ 4492401 h 11092334"/>
              <a:gd name="connsiteX8" fmla="*/ 4337216 w 10258033"/>
              <a:gd name="connsiteY8" fmla="*/ 155185 h 11092334"/>
              <a:gd name="connsiteX9" fmla="*/ 4711866 w 10258033"/>
              <a:gd name="connsiteY9" fmla="*/ 0 h 110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8033" h="11092334">
                <a:moveTo>
                  <a:pt x="4711866" y="0"/>
                </a:moveTo>
                <a:cubicBezTo>
                  <a:pt x="4847463" y="0"/>
                  <a:pt x="4983060" y="51728"/>
                  <a:pt x="5086517" y="155185"/>
                </a:cubicBezTo>
                <a:lnTo>
                  <a:pt x="10102848" y="5171517"/>
                </a:lnTo>
                <a:cubicBezTo>
                  <a:pt x="10309762" y="5378430"/>
                  <a:pt x="10309762" y="5713904"/>
                  <a:pt x="10102848" y="5920818"/>
                </a:cubicBezTo>
                <a:lnTo>
                  <a:pt x="5086517" y="10937149"/>
                </a:lnTo>
                <a:cubicBezTo>
                  <a:pt x="4879603" y="11144063"/>
                  <a:pt x="4544129" y="11144063"/>
                  <a:pt x="4337216" y="10937149"/>
                </a:cubicBezTo>
                <a:lnTo>
                  <a:pt x="0" y="6599934"/>
                </a:lnTo>
                <a:lnTo>
                  <a:pt x="0" y="4492401"/>
                </a:lnTo>
                <a:lnTo>
                  <a:pt x="4337216" y="155185"/>
                </a:lnTo>
                <a:cubicBezTo>
                  <a:pt x="4440672" y="51728"/>
                  <a:pt x="4576269" y="0"/>
                  <a:pt x="4711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2924962" y="1703720"/>
            <a:ext cx="2955262" cy="2955261"/>
          </a:xfrm>
          <a:custGeom>
            <a:avLst/>
            <a:gdLst>
              <a:gd name="connsiteX0" fmla="*/ 1477632 w 2955262"/>
              <a:gd name="connsiteY0" fmla="*/ 0 h 2955261"/>
              <a:gd name="connsiteX1" fmla="*/ 1750555 w 2955262"/>
              <a:gd name="connsiteY1" fmla="*/ 113048 h 2955261"/>
              <a:gd name="connsiteX2" fmla="*/ 2842214 w 2955262"/>
              <a:gd name="connsiteY2" fmla="*/ 1204707 h 2955261"/>
              <a:gd name="connsiteX3" fmla="*/ 2842214 w 2955262"/>
              <a:gd name="connsiteY3" fmla="*/ 1750554 h 2955261"/>
              <a:gd name="connsiteX4" fmla="*/ 1750555 w 2955262"/>
              <a:gd name="connsiteY4" fmla="*/ 2842213 h 2955261"/>
              <a:gd name="connsiteX5" fmla="*/ 1204708 w 2955262"/>
              <a:gd name="connsiteY5" fmla="*/ 2842213 h 2955261"/>
              <a:gd name="connsiteX6" fmla="*/ 113049 w 2955262"/>
              <a:gd name="connsiteY6" fmla="*/ 1750554 h 2955261"/>
              <a:gd name="connsiteX7" fmla="*/ 113049 w 2955262"/>
              <a:gd name="connsiteY7" fmla="*/ 1204707 h 2955261"/>
              <a:gd name="connsiteX8" fmla="*/ 1204708 w 2955262"/>
              <a:gd name="connsiteY8" fmla="*/ 113048 h 2955261"/>
              <a:gd name="connsiteX9" fmla="*/ 1477632 w 2955262"/>
              <a:gd name="connsiteY9" fmla="*/ 0 h 29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5262" h="2955261">
                <a:moveTo>
                  <a:pt x="1477632" y="0"/>
                </a:moveTo>
                <a:cubicBezTo>
                  <a:pt x="1576411" y="0"/>
                  <a:pt x="1675190" y="37683"/>
                  <a:pt x="1750555" y="113048"/>
                </a:cubicBezTo>
                <a:lnTo>
                  <a:pt x="2842214" y="1204707"/>
                </a:lnTo>
                <a:cubicBezTo>
                  <a:pt x="2992945" y="1355438"/>
                  <a:pt x="2992945" y="1599823"/>
                  <a:pt x="2842214" y="1750554"/>
                </a:cubicBezTo>
                <a:lnTo>
                  <a:pt x="1750555" y="2842213"/>
                </a:lnTo>
                <a:cubicBezTo>
                  <a:pt x="1599824" y="2992944"/>
                  <a:pt x="1355439" y="2992944"/>
                  <a:pt x="1204708" y="2842213"/>
                </a:cubicBezTo>
                <a:lnTo>
                  <a:pt x="113049" y="1750554"/>
                </a:lnTo>
                <a:cubicBezTo>
                  <a:pt x="-37682" y="1599823"/>
                  <a:pt x="-37682" y="1355438"/>
                  <a:pt x="113049" y="1204707"/>
                </a:cubicBezTo>
                <a:lnTo>
                  <a:pt x="1204708" y="113048"/>
                </a:lnTo>
                <a:cubicBezTo>
                  <a:pt x="1280074" y="37683"/>
                  <a:pt x="1378853" y="0"/>
                  <a:pt x="14776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924962" y="5380371"/>
            <a:ext cx="2955262" cy="2955261"/>
          </a:xfrm>
          <a:custGeom>
            <a:avLst/>
            <a:gdLst>
              <a:gd name="connsiteX0" fmla="*/ 1477632 w 2955262"/>
              <a:gd name="connsiteY0" fmla="*/ 0 h 2955261"/>
              <a:gd name="connsiteX1" fmla="*/ 1750555 w 2955262"/>
              <a:gd name="connsiteY1" fmla="*/ 113048 h 2955261"/>
              <a:gd name="connsiteX2" fmla="*/ 2842214 w 2955262"/>
              <a:gd name="connsiteY2" fmla="*/ 1204707 h 2955261"/>
              <a:gd name="connsiteX3" fmla="*/ 2842214 w 2955262"/>
              <a:gd name="connsiteY3" fmla="*/ 1750554 h 2955261"/>
              <a:gd name="connsiteX4" fmla="*/ 1750555 w 2955262"/>
              <a:gd name="connsiteY4" fmla="*/ 2842213 h 2955261"/>
              <a:gd name="connsiteX5" fmla="*/ 1204708 w 2955262"/>
              <a:gd name="connsiteY5" fmla="*/ 2842213 h 2955261"/>
              <a:gd name="connsiteX6" fmla="*/ 113049 w 2955262"/>
              <a:gd name="connsiteY6" fmla="*/ 1750554 h 2955261"/>
              <a:gd name="connsiteX7" fmla="*/ 113049 w 2955262"/>
              <a:gd name="connsiteY7" fmla="*/ 1204707 h 2955261"/>
              <a:gd name="connsiteX8" fmla="*/ 1204708 w 2955262"/>
              <a:gd name="connsiteY8" fmla="*/ 113048 h 2955261"/>
              <a:gd name="connsiteX9" fmla="*/ 1477632 w 2955262"/>
              <a:gd name="connsiteY9" fmla="*/ 0 h 29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5262" h="2955261">
                <a:moveTo>
                  <a:pt x="1477632" y="0"/>
                </a:moveTo>
                <a:cubicBezTo>
                  <a:pt x="1576411" y="0"/>
                  <a:pt x="1675190" y="37683"/>
                  <a:pt x="1750555" y="113048"/>
                </a:cubicBezTo>
                <a:lnTo>
                  <a:pt x="2842214" y="1204707"/>
                </a:lnTo>
                <a:cubicBezTo>
                  <a:pt x="2992945" y="1355438"/>
                  <a:pt x="2992945" y="1599823"/>
                  <a:pt x="2842214" y="1750554"/>
                </a:cubicBezTo>
                <a:lnTo>
                  <a:pt x="1750555" y="2842213"/>
                </a:lnTo>
                <a:cubicBezTo>
                  <a:pt x="1599824" y="2992944"/>
                  <a:pt x="1355439" y="2992944"/>
                  <a:pt x="1204708" y="2842213"/>
                </a:cubicBezTo>
                <a:lnTo>
                  <a:pt x="113049" y="1750554"/>
                </a:lnTo>
                <a:cubicBezTo>
                  <a:pt x="-37682" y="1599823"/>
                  <a:pt x="-37682" y="1355438"/>
                  <a:pt x="113049" y="1204707"/>
                </a:cubicBezTo>
                <a:lnTo>
                  <a:pt x="1204708" y="113048"/>
                </a:lnTo>
                <a:cubicBezTo>
                  <a:pt x="1280074" y="37683"/>
                  <a:pt x="1378853" y="0"/>
                  <a:pt x="14776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924962" y="9057021"/>
            <a:ext cx="2955262" cy="2955261"/>
          </a:xfrm>
          <a:custGeom>
            <a:avLst/>
            <a:gdLst>
              <a:gd name="connsiteX0" fmla="*/ 1477632 w 2955262"/>
              <a:gd name="connsiteY0" fmla="*/ 0 h 2955261"/>
              <a:gd name="connsiteX1" fmla="*/ 1750555 w 2955262"/>
              <a:gd name="connsiteY1" fmla="*/ 113048 h 2955261"/>
              <a:gd name="connsiteX2" fmla="*/ 2842214 w 2955262"/>
              <a:gd name="connsiteY2" fmla="*/ 1204707 h 2955261"/>
              <a:gd name="connsiteX3" fmla="*/ 2842214 w 2955262"/>
              <a:gd name="connsiteY3" fmla="*/ 1750554 h 2955261"/>
              <a:gd name="connsiteX4" fmla="*/ 1750555 w 2955262"/>
              <a:gd name="connsiteY4" fmla="*/ 2842213 h 2955261"/>
              <a:gd name="connsiteX5" fmla="*/ 1204708 w 2955262"/>
              <a:gd name="connsiteY5" fmla="*/ 2842213 h 2955261"/>
              <a:gd name="connsiteX6" fmla="*/ 113049 w 2955262"/>
              <a:gd name="connsiteY6" fmla="*/ 1750554 h 2955261"/>
              <a:gd name="connsiteX7" fmla="*/ 113049 w 2955262"/>
              <a:gd name="connsiteY7" fmla="*/ 1204707 h 2955261"/>
              <a:gd name="connsiteX8" fmla="*/ 1204708 w 2955262"/>
              <a:gd name="connsiteY8" fmla="*/ 113048 h 2955261"/>
              <a:gd name="connsiteX9" fmla="*/ 1477632 w 2955262"/>
              <a:gd name="connsiteY9" fmla="*/ 0 h 295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5262" h="2955261">
                <a:moveTo>
                  <a:pt x="1477632" y="0"/>
                </a:moveTo>
                <a:cubicBezTo>
                  <a:pt x="1576410" y="0"/>
                  <a:pt x="1675189" y="37683"/>
                  <a:pt x="1750555" y="113048"/>
                </a:cubicBezTo>
                <a:lnTo>
                  <a:pt x="2842214" y="1204707"/>
                </a:lnTo>
                <a:cubicBezTo>
                  <a:pt x="2992945" y="1355438"/>
                  <a:pt x="2992945" y="1599823"/>
                  <a:pt x="2842214" y="1750554"/>
                </a:cubicBezTo>
                <a:lnTo>
                  <a:pt x="1750555" y="2842213"/>
                </a:lnTo>
                <a:cubicBezTo>
                  <a:pt x="1599824" y="2992944"/>
                  <a:pt x="1355439" y="2992944"/>
                  <a:pt x="1204708" y="2842213"/>
                </a:cubicBezTo>
                <a:lnTo>
                  <a:pt x="113049" y="1750554"/>
                </a:lnTo>
                <a:cubicBezTo>
                  <a:pt x="-37682" y="1599823"/>
                  <a:pt x="-37682" y="1355438"/>
                  <a:pt x="113049" y="1204707"/>
                </a:cubicBezTo>
                <a:lnTo>
                  <a:pt x="1204708" y="113048"/>
                </a:lnTo>
                <a:cubicBezTo>
                  <a:pt x="1280074" y="37683"/>
                  <a:pt x="1378853" y="0"/>
                  <a:pt x="14776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387011" y="0"/>
            <a:ext cx="5558590" cy="6858000"/>
          </a:xfrm>
          <a:custGeom>
            <a:avLst/>
            <a:gdLst>
              <a:gd name="connsiteX0" fmla="*/ 2038350 w 8153400"/>
              <a:gd name="connsiteY0" fmla="*/ 0 h 10059389"/>
              <a:gd name="connsiteX1" fmla="*/ 8153400 w 8153400"/>
              <a:gd name="connsiteY1" fmla="*/ 0 h 10059389"/>
              <a:gd name="connsiteX2" fmla="*/ 6115050 w 8153400"/>
              <a:gd name="connsiteY2" fmla="*/ 10059389 h 10059389"/>
              <a:gd name="connsiteX3" fmla="*/ 0 w 8153400"/>
              <a:gd name="connsiteY3" fmla="*/ 10059389 h 1005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10059389">
                <a:moveTo>
                  <a:pt x="2038350" y="0"/>
                </a:moveTo>
                <a:lnTo>
                  <a:pt x="8153400" y="0"/>
                </a:lnTo>
                <a:lnTo>
                  <a:pt x="6115050" y="10059389"/>
                </a:lnTo>
                <a:lnTo>
                  <a:pt x="0" y="100593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379198" y="6858000"/>
            <a:ext cx="5558590" cy="6858000"/>
          </a:xfrm>
          <a:custGeom>
            <a:avLst/>
            <a:gdLst>
              <a:gd name="connsiteX0" fmla="*/ 2038350 w 8153400"/>
              <a:gd name="connsiteY0" fmla="*/ 0 h 10059389"/>
              <a:gd name="connsiteX1" fmla="*/ 8153400 w 8153400"/>
              <a:gd name="connsiteY1" fmla="*/ 0 h 10059389"/>
              <a:gd name="connsiteX2" fmla="*/ 6115050 w 8153400"/>
              <a:gd name="connsiteY2" fmla="*/ 10059389 h 10059389"/>
              <a:gd name="connsiteX3" fmla="*/ 0 w 8153400"/>
              <a:gd name="connsiteY3" fmla="*/ 10059389 h 1005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10059389">
                <a:moveTo>
                  <a:pt x="2038350" y="0"/>
                </a:moveTo>
                <a:lnTo>
                  <a:pt x="8153400" y="0"/>
                </a:lnTo>
                <a:lnTo>
                  <a:pt x="6115050" y="10059389"/>
                </a:lnTo>
                <a:lnTo>
                  <a:pt x="0" y="100593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807198" y="6858000"/>
            <a:ext cx="5558590" cy="6858000"/>
          </a:xfrm>
          <a:custGeom>
            <a:avLst/>
            <a:gdLst>
              <a:gd name="connsiteX0" fmla="*/ 2038350 w 8153400"/>
              <a:gd name="connsiteY0" fmla="*/ 0 h 10059389"/>
              <a:gd name="connsiteX1" fmla="*/ 8153400 w 8153400"/>
              <a:gd name="connsiteY1" fmla="*/ 0 h 10059389"/>
              <a:gd name="connsiteX2" fmla="*/ 6115050 w 8153400"/>
              <a:gd name="connsiteY2" fmla="*/ 10059389 h 10059389"/>
              <a:gd name="connsiteX3" fmla="*/ 0 w 8153400"/>
              <a:gd name="connsiteY3" fmla="*/ 10059389 h 1005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10059389">
                <a:moveTo>
                  <a:pt x="2038350" y="0"/>
                </a:moveTo>
                <a:lnTo>
                  <a:pt x="8153400" y="0"/>
                </a:lnTo>
                <a:lnTo>
                  <a:pt x="6115050" y="10059389"/>
                </a:lnTo>
                <a:lnTo>
                  <a:pt x="0" y="100593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3830904" y="4646713"/>
            <a:ext cx="10556274" cy="9087810"/>
          </a:xfrm>
          <a:custGeom>
            <a:avLst/>
            <a:gdLst>
              <a:gd name="connsiteX0" fmla="*/ 1848962 w 10556274"/>
              <a:gd name="connsiteY0" fmla="*/ 5826927 h 9087810"/>
              <a:gd name="connsiteX1" fmla="*/ 2608547 w 10556274"/>
              <a:gd name="connsiteY1" fmla="*/ 7279050 h 9087810"/>
              <a:gd name="connsiteX2" fmla="*/ 1423697 w 10556274"/>
              <a:gd name="connsiteY2" fmla="*/ 6505560 h 9087810"/>
              <a:gd name="connsiteX3" fmla="*/ 3306288 w 10556274"/>
              <a:gd name="connsiteY3" fmla="*/ 3664752 h 9087810"/>
              <a:gd name="connsiteX4" fmla="*/ 4505292 w 10556274"/>
              <a:gd name="connsiteY4" fmla="*/ 5868716 h 9087810"/>
              <a:gd name="connsiteX5" fmla="*/ 2873402 w 10556274"/>
              <a:gd name="connsiteY5" fmla="*/ 4282425 h 9087810"/>
              <a:gd name="connsiteX6" fmla="*/ 4763612 w 10556274"/>
              <a:gd name="connsiteY6" fmla="*/ 1493053 h 9087810"/>
              <a:gd name="connsiteX7" fmla="*/ 6362666 w 10556274"/>
              <a:gd name="connsiteY7" fmla="*/ 4401865 h 9087810"/>
              <a:gd name="connsiteX8" fmla="*/ 4330726 w 10556274"/>
              <a:gd name="connsiteY8" fmla="*/ 2110724 h 9087810"/>
              <a:gd name="connsiteX9" fmla="*/ 5720974 w 10556274"/>
              <a:gd name="connsiteY9" fmla="*/ 0 h 9087810"/>
              <a:gd name="connsiteX10" fmla="*/ 10556274 w 10556274"/>
              <a:gd name="connsiteY10" fmla="*/ 9083573 h 9087810"/>
              <a:gd name="connsiteX11" fmla="*/ 10544410 w 10556274"/>
              <a:gd name="connsiteY11" fmla="*/ 9083523 h 9087810"/>
              <a:gd name="connsiteX12" fmla="*/ 10548320 w 10556274"/>
              <a:gd name="connsiteY12" fmla="*/ 9087810 h 9087810"/>
              <a:gd name="connsiteX13" fmla="*/ 8905784 w 10556274"/>
              <a:gd name="connsiteY13" fmla="*/ 9081015 h 9087810"/>
              <a:gd name="connsiteX14" fmla="*/ 6824728 w 10556274"/>
              <a:gd name="connsiteY14" fmla="*/ 7012790 h 9087810"/>
              <a:gd name="connsiteX15" fmla="*/ 7926982 w 10556274"/>
              <a:gd name="connsiteY15" fmla="*/ 9083480 h 9087810"/>
              <a:gd name="connsiteX16" fmla="*/ 7914350 w 10556274"/>
              <a:gd name="connsiteY16" fmla="*/ 9083427 h 9087810"/>
              <a:gd name="connsiteX17" fmla="*/ 7919026 w 10556274"/>
              <a:gd name="connsiteY17" fmla="*/ 9087722 h 9087810"/>
              <a:gd name="connsiteX18" fmla="*/ 6276456 w 10556274"/>
              <a:gd name="connsiteY18" fmla="*/ 9080874 h 9087810"/>
              <a:gd name="connsiteX19" fmla="*/ 4632642 w 10556274"/>
              <a:gd name="connsiteY19" fmla="*/ 7834066 h 9087810"/>
              <a:gd name="connsiteX20" fmla="*/ 5278464 w 10556274"/>
              <a:gd name="connsiteY20" fmla="*/ 9047305 h 9087810"/>
              <a:gd name="connsiteX21" fmla="*/ 5318162 w 10556274"/>
              <a:gd name="connsiteY21" fmla="*/ 9072499 h 9087810"/>
              <a:gd name="connsiteX22" fmla="*/ 5291816 w 10556274"/>
              <a:gd name="connsiteY22" fmla="*/ 9072386 h 9087810"/>
              <a:gd name="connsiteX23" fmla="*/ 5297678 w 10556274"/>
              <a:gd name="connsiteY23" fmla="*/ 9083400 h 9087810"/>
              <a:gd name="connsiteX24" fmla="*/ 3655084 w 10556274"/>
              <a:gd name="connsiteY24" fmla="*/ 9076503 h 9087810"/>
              <a:gd name="connsiteX25" fmla="*/ 3650014 w 10556274"/>
              <a:gd name="connsiteY25" fmla="*/ 9066978 h 9087810"/>
              <a:gd name="connsiteX26" fmla="*/ 3642630 w 10556274"/>
              <a:gd name="connsiteY26" fmla="*/ 9053105 h 9087810"/>
              <a:gd name="connsiteX27" fmla="*/ 2450818 w 10556274"/>
              <a:gd name="connsiteY27" fmla="*/ 8606067 h 9087810"/>
              <a:gd name="connsiteX28" fmla="*/ 2696806 w 10556274"/>
              <a:gd name="connsiteY28" fmla="*/ 9068181 h 9087810"/>
              <a:gd name="connsiteX29" fmla="*/ 0 w 10556274"/>
              <a:gd name="connsiteY29" fmla="*/ 8893968 h 9087810"/>
              <a:gd name="connsiteX30" fmla="*/ 1361410 w 10556274"/>
              <a:gd name="connsiteY30" fmla="*/ 6559513 h 9087810"/>
              <a:gd name="connsiteX31" fmla="*/ 1362989 w 10556274"/>
              <a:gd name="connsiteY31" fmla="*/ 6562479 h 9087810"/>
              <a:gd name="connsiteX32" fmla="*/ 1363040 w 10556274"/>
              <a:gd name="connsiteY32" fmla="*/ 6562387 h 9087810"/>
              <a:gd name="connsiteX33" fmla="*/ 2803380 w 10556274"/>
              <a:gd name="connsiteY33" fmla="*/ 7476496 h 9087810"/>
              <a:gd name="connsiteX34" fmla="*/ 2771321 w 10556274"/>
              <a:gd name="connsiteY34" fmla="*/ 7416273 h 9087810"/>
              <a:gd name="connsiteX35" fmla="*/ 1887559 w 10556274"/>
              <a:gd name="connsiteY35" fmla="*/ 5756041 h 9087810"/>
              <a:gd name="connsiteX36" fmla="*/ 1889366 w 10556274"/>
              <a:gd name="connsiteY36" fmla="*/ 5753335 h 9087810"/>
              <a:gd name="connsiteX37" fmla="*/ 1883921 w 10556274"/>
              <a:gd name="connsiteY37" fmla="*/ 5749206 h 9087810"/>
              <a:gd name="connsiteX38" fmla="*/ 2795474 w 10556274"/>
              <a:gd name="connsiteY38" fmla="*/ 4382768 h 9087810"/>
              <a:gd name="connsiteX39" fmla="*/ 4732832 w 10556274"/>
              <a:gd name="connsiteY39" fmla="*/ 6161843 h 9087810"/>
              <a:gd name="connsiteX40" fmla="*/ 4542634 w 10556274"/>
              <a:gd name="connsiteY40" fmla="*/ 5804538 h 9087810"/>
              <a:gd name="connsiteX41" fmla="*/ 3348476 w 10556274"/>
              <a:gd name="connsiteY41" fmla="*/ 3561197 h 9087810"/>
              <a:gd name="connsiteX42" fmla="*/ 3349770 w 10556274"/>
              <a:gd name="connsiteY42" fmla="*/ 3559258 h 9087810"/>
              <a:gd name="connsiteX43" fmla="*/ 3344840 w 10556274"/>
              <a:gd name="connsiteY43" fmla="*/ 3554357 h 9087810"/>
              <a:gd name="connsiteX44" fmla="*/ 4256416 w 10556274"/>
              <a:gd name="connsiteY44" fmla="*/ 2187977 h 9087810"/>
              <a:gd name="connsiteX45" fmla="*/ 6635580 w 10556274"/>
              <a:gd name="connsiteY45" fmla="*/ 4797018 h 9087810"/>
              <a:gd name="connsiteX46" fmla="*/ 4809484 w 10556274"/>
              <a:gd name="connsiteY46" fmla="*/ 1366523 h 908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56274" h="9087810">
                <a:moveTo>
                  <a:pt x="1848962" y="5826927"/>
                </a:moveTo>
                <a:lnTo>
                  <a:pt x="2608547" y="7279050"/>
                </a:lnTo>
                <a:lnTo>
                  <a:pt x="1423697" y="6505560"/>
                </a:lnTo>
                <a:close/>
                <a:moveTo>
                  <a:pt x="3306288" y="3664752"/>
                </a:moveTo>
                <a:lnTo>
                  <a:pt x="4505292" y="5868716"/>
                </a:lnTo>
                <a:lnTo>
                  <a:pt x="2873402" y="4282425"/>
                </a:lnTo>
                <a:close/>
                <a:moveTo>
                  <a:pt x="4763612" y="1493053"/>
                </a:moveTo>
                <a:lnTo>
                  <a:pt x="6362666" y="4401865"/>
                </a:lnTo>
                <a:lnTo>
                  <a:pt x="4330726" y="2110724"/>
                </a:lnTo>
                <a:close/>
                <a:moveTo>
                  <a:pt x="5720974" y="0"/>
                </a:moveTo>
                <a:cubicBezTo>
                  <a:pt x="5720974" y="0"/>
                  <a:pt x="10556274" y="9083573"/>
                  <a:pt x="10556274" y="9083573"/>
                </a:cubicBezTo>
                <a:lnTo>
                  <a:pt x="10544410" y="9083523"/>
                </a:lnTo>
                <a:lnTo>
                  <a:pt x="10548320" y="9087810"/>
                </a:lnTo>
                <a:lnTo>
                  <a:pt x="8905784" y="9081015"/>
                </a:lnTo>
                <a:lnTo>
                  <a:pt x="6824728" y="7012790"/>
                </a:lnTo>
                <a:lnTo>
                  <a:pt x="7926982" y="9083480"/>
                </a:lnTo>
                <a:lnTo>
                  <a:pt x="7914350" y="9083427"/>
                </a:lnTo>
                <a:lnTo>
                  <a:pt x="7919026" y="9087722"/>
                </a:lnTo>
                <a:lnTo>
                  <a:pt x="6276456" y="9080874"/>
                </a:lnTo>
                <a:lnTo>
                  <a:pt x="4632642" y="7834066"/>
                </a:lnTo>
                <a:lnTo>
                  <a:pt x="5278464" y="9047305"/>
                </a:lnTo>
                <a:lnTo>
                  <a:pt x="5318162" y="9072499"/>
                </a:lnTo>
                <a:lnTo>
                  <a:pt x="5291816" y="9072386"/>
                </a:lnTo>
                <a:lnTo>
                  <a:pt x="5297678" y="9083400"/>
                </a:lnTo>
                <a:lnTo>
                  <a:pt x="3655084" y="9076503"/>
                </a:lnTo>
                <a:cubicBezTo>
                  <a:pt x="3655084" y="9076503"/>
                  <a:pt x="3653358" y="9073259"/>
                  <a:pt x="3650014" y="9066978"/>
                </a:cubicBezTo>
                <a:lnTo>
                  <a:pt x="3642630" y="9053105"/>
                </a:lnTo>
                <a:lnTo>
                  <a:pt x="2450818" y="8606067"/>
                </a:lnTo>
                <a:lnTo>
                  <a:pt x="2696806" y="9068181"/>
                </a:lnTo>
                <a:lnTo>
                  <a:pt x="0" y="8893968"/>
                </a:lnTo>
                <a:lnTo>
                  <a:pt x="1361410" y="6559513"/>
                </a:lnTo>
                <a:lnTo>
                  <a:pt x="1362989" y="6562479"/>
                </a:lnTo>
                <a:lnTo>
                  <a:pt x="1363040" y="6562387"/>
                </a:lnTo>
                <a:lnTo>
                  <a:pt x="2803380" y="7476496"/>
                </a:lnTo>
                <a:lnTo>
                  <a:pt x="2771321" y="7416273"/>
                </a:lnTo>
                <a:cubicBezTo>
                  <a:pt x="2329440" y="6586157"/>
                  <a:pt x="1887559" y="5756041"/>
                  <a:pt x="1887559" y="5756041"/>
                </a:cubicBezTo>
                <a:lnTo>
                  <a:pt x="1889366" y="5753335"/>
                </a:lnTo>
                <a:lnTo>
                  <a:pt x="1883921" y="5749206"/>
                </a:lnTo>
                <a:cubicBezTo>
                  <a:pt x="1883921" y="5749206"/>
                  <a:pt x="2795474" y="4382768"/>
                  <a:pt x="2795474" y="4382768"/>
                </a:cubicBezTo>
                <a:lnTo>
                  <a:pt x="4732832" y="6161843"/>
                </a:lnTo>
                <a:lnTo>
                  <a:pt x="4542634" y="5804538"/>
                </a:lnTo>
                <a:cubicBezTo>
                  <a:pt x="3910432" y="4616887"/>
                  <a:pt x="3348476" y="3561197"/>
                  <a:pt x="3348476" y="3561197"/>
                </a:cubicBezTo>
                <a:lnTo>
                  <a:pt x="3349770" y="3559258"/>
                </a:lnTo>
                <a:lnTo>
                  <a:pt x="3344840" y="3554357"/>
                </a:lnTo>
                <a:cubicBezTo>
                  <a:pt x="3344840" y="3554357"/>
                  <a:pt x="4256416" y="2187977"/>
                  <a:pt x="4256416" y="2187977"/>
                </a:cubicBezTo>
                <a:lnTo>
                  <a:pt x="6635580" y="4797018"/>
                </a:lnTo>
                <a:lnTo>
                  <a:pt x="4809484" y="1366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688638" y="464820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  <a:gd name="connsiteX4" fmla="*/ 1504950 w 300990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cubicBezTo>
                  <a:pt x="2336111" y="0"/>
                  <a:pt x="3009900" y="673789"/>
                  <a:pt x="3009900" y="1504950"/>
                </a:cubicBezTo>
                <a:cubicBezTo>
                  <a:pt x="3009900" y="2336111"/>
                  <a:pt x="2336111" y="3009900"/>
                  <a:pt x="1504950" y="3009900"/>
                </a:cubicBezTo>
                <a:cubicBezTo>
                  <a:pt x="673789" y="3009900"/>
                  <a:pt x="0" y="2336111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322027" y="1"/>
            <a:ext cx="13574757" cy="10606513"/>
          </a:xfrm>
          <a:custGeom>
            <a:avLst/>
            <a:gdLst>
              <a:gd name="connsiteX0" fmla="*/ 7176393 w 13574757"/>
              <a:gd name="connsiteY0" fmla="*/ 3888015 h 10606513"/>
              <a:gd name="connsiteX1" fmla="*/ 10222527 w 13574757"/>
              <a:gd name="connsiteY1" fmla="*/ 4746025 h 10606513"/>
              <a:gd name="connsiteX2" fmla="*/ 13540023 w 13574757"/>
              <a:gd name="connsiteY2" fmla="*/ 7174423 h 10606513"/>
              <a:gd name="connsiteX3" fmla="*/ 11111957 w 13574757"/>
              <a:gd name="connsiteY3" fmla="*/ 10492161 h 10606513"/>
              <a:gd name="connsiteX4" fmla="*/ 11070525 w 13574757"/>
              <a:gd name="connsiteY4" fmla="*/ 10498574 h 10606513"/>
              <a:gd name="connsiteX5" fmla="*/ 2929839 w 13574757"/>
              <a:gd name="connsiteY5" fmla="*/ 7883259 h 10606513"/>
              <a:gd name="connsiteX6" fmla="*/ 4862973 w 13574757"/>
              <a:gd name="connsiteY6" fmla="*/ 8220503 h 10606513"/>
              <a:gd name="connsiteX7" fmla="*/ 6318091 w 13574757"/>
              <a:gd name="connsiteY7" fmla="*/ 7570955 h 10606513"/>
              <a:gd name="connsiteX8" fmla="*/ 7440357 w 13574757"/>
              <a:gd name="connsiteY8" fmla="*/ 5501977 h 10606513"/>
              <a:gd name="connsiteX9" fmla="*/ 7176393 w 13574757"/>
              <a:gd name="connsiteY9" fmla="*/ 3888015 h 10606513"/>
              <a:gd name="connsiteX10" fmla="*/ 8649007 w 13574757"/>
              <a:gd name="connsiteY10" fmla="*/ 2142296 h 10606513"/>
              <a:gd name="connsiteX11" fmla="*/ 9749577 w 13574757"/>
              <a:gd name="connsiteY11" fmla="*/ 2452295 h 10606513"/>
              <a:gd name="connsiteX12" fmla="*/ 10948187 w 13574757"/>
              <a:gd name="connsiteY12" fmla="*/ 3329675 h 10606513"/>
              <a:gd name="connsiteX13" fmla="*/ 10070927 w 13574757"/>
              <a:gd name="connsiteY13" fmla="*/ 4528375 h 10606513"/>
              <a:gd name="connsiteX14" fmla="*/ 10055957 w 13574757"/>
              <a:gd name="connsiteY14" fmla="*/ 4530693 h 10606513"/>
              <a:gd name="connsiteX15" fmla="*/ 7114725 w 13574757"/>
              <a:gd name="connsiteY15" fmla="*/ 3585778 h 10606513"/>
              <a:gd name="connsiteX16" fmla="*/ 7813167 w 13574757"/>
              <a:gd name="connsiteY16" fmla="*/ 3707625 h 10606513"/>
              <a:gd name="connsiteX17" fmla="*/ 8338901 w 13574757"/>
              <a:gd name="connsiteY17" fmla="*/ 3472943 h 10606513"/>
              <a:gd name="connsiteX18" fmla="*/ 8744377 w 13574757"/>
              <a:gd name="connsiteY18" fmla="*/ 2725420 h 10606513"/>
              <a:gd name="connsiteX19" fmla="*/ 8649007 w 13574757"/>
              <a:gd name="connsiteY19" fmla="*/ 2142296 h 10606513"/>
              <a:gd name="connsiteX20" fmla="*/ 6155765 w 13574757"/>
              <a:gd name="connsiteY20" fmla="*/ 261217 h 10606513"/>
              <a:gd name="connsiteX21" fmla="*/ 6864843 w 13574757"/>
              <a:gd name="connsiteY21" fmla="*/ 1244730 h 10606513"/>
              <a:gd name="connsiteX22" fmla="*/ 7431053 w 13574757"/>
              <a:gd name="connsiteY22" fmla="*/ 1305242 h 10606513"/>
              <a:gd name="connsiteX23" fmla="*/ 8180241 w 13574757"/>
              <a:gd name="connsiteY23" fmla="*/ 831664 h 10606513"/>
              <a:gd name="connsiteX24" fmla="*/ 8461090 w 13574757"/>
              <a:gd name="connsiteY24" fmla="*/ 1952984 h 10606513"/>
              <a:gd name="connsiteX25" fmla="*/ 8461861 w 13574757"/>
              <a:gd name="connsiteY25" fmla="*/ 1957973 h 10606513"/>
              <a:gd name="connsiteX26" fmla="*/ 8306230 w 13574757"/>
              <a:gd name="connsiteY26" fmla="*/ 3427837 h 10606513"/>
              <a:gd name="connsiteX27" fmla="*/ 6831401 w 13574757"/>
              <a:gd name="connsiteY27" fmla="*/ 3272965 h 10606513"/>
              <a:gd name="connsiteX28" fmla="*/ 6819107 w 13574757"/>
              <a:gd name="connsiteY28" fmla="*/ 3259542 h 10606513"/>
              <a:gd name="connsiteX29" fmla="*/ 6155765 w 13574757"/>
              <a:gd name="connsiteY29" fmla="*/ 261217 h 10606513"/>
              <a:gd name="connsiteX30" fmla="*/ 851997 w 13574757"/>
              <a:gd name="connsiteY30" fmla="*/ 1 h 10606513"/>
              <a:gd name="connsiteX31" fmla="*/ 5860237 w 13574757"/>
              <a:gd name="connsiteY31" fmla="*/ 1 h 10606513"/>
              <a:gd name="connsiteX32" fmla="*/ 5800661 w 13574757"/>
              <a:gd name="connsiteY32" fmla="*/ 103556 h 10606513"/>
              <a:gd name="connsiteX33" fmla="*/ 2312929 w 13574757"/>
              <a:gd name="connsiteY33" fmla="*/ 1246354 h 10606513"/>
              <a:gd name="connsiteX34" fmla="*/ 979203 w 13574757"/>
              <a:gd name="connsiteY34" fmla="*/ 201627 h 10606513"/>
              <a:gd name="connsiteX35" fmla="*/ 53341 w 13574757"/>
              <a:gd name="connsiteY35" fmla="*/ 1 h 10606513"/>
              <a:gd name="connsiteX36" fmla="*/ 644375 w 13574757"/>
              <a:gd name="connsiteY36" fmla="*/ 1 h 10606513"/>
              <a:gd name="connsiteX37" fmla="*/ 717890 w 13574757"/>
              <a:gd name="connsiteY37" fmla="*/ 131641 h 10606513"/>
              <a:gd name="connsiteX38" fmla="*/ 2238220 w 13574757"/>
              <a:gd name="connsiteY38" fmla="*/ 1403751 h 10606513"/>
              <a:gd name="connsiteX39" fmla="*/ 3805363 w 13574757"/>
              <a:gd name="connsiteY39" fmla="*/ 1571233 h 10606513"/>
              <a:gd name="connsiteX40" fmla="*/ 5878955 w 13574757"/>
              <a:gd name="connsiteY40" fmla="*/ 260476 h 10606513"/>
              <a:gd name="connsiteX41" fmla="*/ 6656279 w 13574757"/>
              <a:gd name="connsiteY41" fmla="*/ 3364043 h 10606513"/>
              <a:gd name="connsiteX42" fmla="*/ 6658417 w 13574757"/>
              <a:gd name="connsiteY42" fmla="*/ 3377853 h 10606513"/>
              <a:gd name="connsiteX43" fmla="*/ 6227661 w 13574757"/>
              <a:gd name="connsiteY43" fmla="*/ 7446109 h 10606513"/>
              <a:gd name="connsiteX44" fmla="*/ 2145659 w 13574757"/>
              <a:gd name="connsiteY44" fmla="*/ 7017463 h 10606513"/>
              <a:gd name="connsiteX45" fmla="*/ 2111629 w 13574757"/>
              <a:gd name="connsiteY45" fmla="*/ 6980311 h 10606513"/>
              <a:gd name="connsiteX46" fmla="*/ 25076 w 13574757"/>
              <a:gd name="connsiteY46" fmla="*/ 282695 h 10606513"/>
              <a:gd name="connsiteX47" fmla="*/ 6231286 w 13574757"/>
              <a:gd name="connsiteY47" fmla="*/ 0 h 10606513"/>
              <a:gd name="connsiteX48" fmla="*/ 8614085 w 13574757"/>
              <a:gd name="connsiteY48" fmla="*/ 0 h 10606513"/>
              <a:gd name="connsiteX49" fmla="*/ 8577269 w 13574757"/>
              <a:gd name="connsiteY49" fmla="*/ 32022 h 10606513"/>
              <a:gd name="connsiteX50" fmla="*/ 8249114 w 13574757"/>
              <a:gd name="connsiteY50" fmla="*/ 527262 h 10606513"/>
              <a:gd name="connsiteX51" fmla="*/ 6891837 w 13574757"/>
              <a:gd name="connsiteY51" fmla="*/ 1130712 h 10606513"/>
              <a:gd name="connsiteX52" fmla="*/ 6221501 w 13574757"/>
              <a:gd name="connsiteY52" fmla="*/ 85015 h 106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574757" h="10606513">
                <a:moveTo>
                  <a:pt x="7176393" y="3888015"/>
                </a:moveTo>
                <a:cubicBezTo>
                  <a:pt x="7988835" y="4568453"/>
                  <a:pt x="9089989" y="4921327"/>
                  <a:pt x="10222527" y="4746025"/>
                </a:cubicBezTo>
                <a:cubicBezTo>
                  <a:pt x="11810843" y="4500173"/>
                  <a:pt x="13294147" y="5585947"/>
                  <a:pt x="13540023" y="7174423"/>
                </a:cubicBezTo>
                <a:cubicBezTo>
                  <a:pt x="13785899" y="8762897"/>
                  <a:pt x="12700273" y="10246309"/>
                  <a:pt x="11111957" y="10492161"/>
                </a:cubicBezTo>
                <a:cubicBezTo>
                  <a:pt x="11111957" y="10492161"/>
                  <a:pt x="11111957" y="10492161"/>
                  <a:pt x="11070525" y="10498574"/>
                </a:cubicBezTo>
                <a:cubicBezTo>
                  <a:pt x="7988435" y="10961500"/>
                  <a:pt x="5024999" y="9906820"/>
                  <a:pt x="2929839" y="7883259"/>
                </a:cubicBezTo>
                <a:cubicBezTo>
                  <a:pt x="3516677" y="8202593"/>
                  <a:pt x="4186213" y="8325257"/>
                  <a:pt x="4862973" y="8220503"/>
                </a:cubicBezTo>
                <a:cubicBezTo>
                  <a:pt x="5387809" y="8139265"/>
                  <a:pt x="5891263" y="7919899"/>
                  <a:pt x="6318091" y="7570955"/>
                </a:cubicBezTo>
                <a:cubicBezTo>
                  <a:pt x="6960469" y="7061353"/>
                  <a:pt x="7355055" y="6321375"/>
                  <a:pt x="7440357" y="5501977"/>
                </a:cubicBezTo>
                <a:cubicBezTo>
                  <a:pt x="7495087" y="4941899"/>
                  <a:pt x="7409565" y="4389385"/>
                  <a:pt x="7176393" y="3888015"/>
                </a:cubicBezTo>
                <a:close/>
                <a:moveTo>
                  <a:pt x="8649007" y="2142296"/>
                </a:moveTo>
                <a:cubicBezTo>
                  <a:pt x="8942542" y="2388139"/>
                  <a:pt x="9340389" y="2515631"/>
                  <a:pt x="9749577" y="2452295"/>
                </a:cubicBezTo>
                <a:cubicBezTo>
                  <a:pt x="10323433" y="2363469"/>
                  <a:pt x="10859353" y="2755759"/>
                  <a:pt x="10948187" y="3329675"/>
                </a:cubicBezTo>
                <a:cubicBezTo>
                  <a:pt x="11037023" y="3903591"/>
                  <a:pt x="10644785" y="4439549"/>
                  <a:pt x="10070927" y="4528375"/>
                </a:cubicBezTo>
                <a:cubicBezTo>
                  <a:pt x="10070927" y="4528375"/>
                  <a:pt x="10070927" y="4528375"/>
                  <a:pt x="10055957" y="4530693"/>
                </a:cubicBezTo>
                <a:cubicBezTo>
                  <a:pt x="8942398" y="4697947"/>
                  <a:pt x="7871707" y="4316891"/>
                  <a:pt x="7114725" y="3585778"/>
                </a:cubicBezTo>
                <a:cubicBezTo>
                  <a:pt x="7326751" y="3701154"/>
                  <a:pt x="7568653" y="3745473"/>
                  <a:pt x="7813167" y="3707625"/>
                </a:cubicBezTo>
                <a:cubicBezTo>
                  <a:pt x="8002791" y="3678274"/>
                  <a:pt x="8184688" y="3599015"/>
                  <a:pt x="8338901" y="3472943"/>
                </a:cubicBezTo>
                <a:cubicBezTo>
                  <a:pt x="8570993" y="3288823"/>
                  <a:pt x="8713557" y="3021469"/>
                  <a:pt x="8744377" y="2725420"/>
                </a:cubicBezTo>
                <a:cubicBezTo>
                  <a:pt x="8764151" y="2523064"/>
                  <a:pt x="8733251" y="2323441"/>
                  <a:pt x="8649007" y="2142296"/>
                </a:cubicBezTo>
                <a:close/>
                <a:moveTo>
                  <a:pt x="6155765" y="261217"/>
                </a:moveTo>
                <a:cubicBezTo>
                  <a:pt x="6175733" y="687260"/>
                  <a:pt x="6440941" y="1080452"/>
                  <a:pt x="6864843" y="1244730"/>
                </a:cubicBezTo>
                <a:cubicBezTo>
                  <a:pt x="7044157" y="1314040"/>
                  <a:pt x="7241467" y="1334587"/>
                  <a:pt x="7431053" y="1305242"/>
                </a:cubicBezTo>
                <a:cubicBezTo>
                  <a:pt x="7740377" y="1257362"/>
                  <a:pt x="8009667" y="1082851"/>
                  <a:pt x="8180241" y="831664"/>
                </a:cubicBezTo>
                <a:cubicBezTo>
                  <a:pt x="8106900" y="1215955"/>
                  <a:pt x="8200932" y="1625424"/>
                  <a:pt x="8461090" y="1952984"/>
                </a:cubicBezTo>
                <a:cubicBezTo>
                  <a:pt x="8461090" y="1952984"/>
                  <a:pt x="8461090" y="1952984"/>
                  <a:pt x="8461861" y="1957973"/>
                </a:cubicBezTo>
                <a:cubicBezTo>
                  <a:pt x="8827684" y="2407114"/>
                  <a:pt x="8756133" y="3066999"/>
                  <a:pt x="8306230" y="3427837"/>
                </a:cubicBezTo>
                <a:cubicBezTo>
                  <a:pt x="7857099" y="3793663"/>
                  <a:pt x="7192235" y="3722878"/>
                  <a:pt x="6831401" y="3272965"/>
                </a:cubicBezTo>
                <a:cubicBezTo>
                  <a:pt x="6831401" y="3272965"/>
                  <a:pt x="6831401" y="3272965"/>
                  <a:pt x="6819107" y="3259542"/>
                </a:cubicBezTo>
                <a:cubicBezTo>
                  <a:pt x="6117041" y="2387337"/>
                  <a:pt x="5909129" y="1275162"/>
                  <a:pt x="6155765" y="261217"/>
                </a:cubicBezTo>
                <a:close/>
                <a:moveTo>
                  <a:pt x="851997" y="1"/>
                </a:moveTo>
                <a:lnTo>
                  <a:pt x="5860237" y="1"/>
                </a:lnTo>
                <a:lnTo>
                  <a:pt x="5800661" y="103556"/>
                </a:lnTo>
                <a:cubicBezTo>
                  <a:pt x="5065293" y="1245610"/>
                  <a:pt x="3615573" y="1749925"/>
                  <a:pt x="2312929" y="1246354"/>
                </a:cubicBezTo>
                <a:cubicBezTo>
                  <a:pt x="1754651" y="1030538"/>
                  <a:pt x="1299599" y="659561"/>
                  <a:pt x="979203" y="201627"/>
                </a:cubicBezTo>
                <a:close/>
                <a:moveTo>
                  <a:pt x="53341" y="1"/>
                </a:moveTo>
                <a:lnTo>
                  <a:pt x="644375" y="1"/>
                </a:lnTo>
                <a:lnTo>
                  <a:pt x="717890" y="131641"/>
                </a:lnTo>
                <a:cubicBezTo>
                  <a:pt x="1057269" y="691760"/>
                  <a:pt x="1578257" y="1147990"/>
                  <a:pt x="2238220" y="1403751"/>
                </a:cubicBezTo>
                <a:cubicBezTo>
                  <a:pt x="2734523" y="1595587"/>
                  <a:pt x="3280631" y="1652454"/>
                  <a:pt x="3805363" y="1571233"/>
                </a:cubicBezTo>
                <a:cubicBezTo>
                  <a:pt x="4661509" y="1438712"/>
                  <a:pt x="5406843" y="955707"/>
                  <a:pt x="5878955" y="260476"/>
                </a:cubicBezTo>
                <a:cubicBezTo>
                  <a:pt x="5675959" y="1324107"/>
                  <a:pt x="5936223" y="2457430"/>
                  <a:pt x="6656279" y="3364043"/>
                </a:cubicBezTo>
                <a:cubicBezTo>
                  <a:pt x="6656279" y="3364043"/>
                  <a:pt x="6656279" y="3364043"/>
                  <a:pt x="6658417" y="3377853"/>
                </a:cubicBezTo>
                <a:cubicBezTo>
                  <a:pt x="7670933" y="4620973"/>
                  <a:pt x="7472893" y="6447391"/>
                  <a:pt x="6227661" y="7446109"/>
                </a:cubicBezTo>
                <a:cubicBezTo>
                  <a:pt x="4984565" y="8458637"/>
                  <a:pt x="3144369" y="8262721"/>
                  <a:pt x="2145659" y="7017463"/>
                </a:cubicBezTo>
                <a:cubicBezTo>
                  <a:pt x="2145659" y="7017463"/>
                  <a:pt x="2145659" y="7017463"/>
                  <a:pt x="2111629" y="6980311"/>
                </a:cubicBezTo>
                <a:cubicBezTo>
                  <a:pt x="532807" y="5018874"/>
                  <a:pt x="-143111" y="2618976"/>
                  <a:pt x="25076" y="282695"/>
                </a:cubicBezTo>
                <a:close/>
                <a:moveTo>
                  <a:pt x="6231286" y="0"/>
                </a:moveTo>
                <a:lnTo>
                  <a:pt x="8614085" y="0"/>
                </a:lnTo>
                <a:lnTo>
                  <a:pt x="8577269" y="32022"/>
                </a:lnTo>
                <a:cubicBezTo>
                  <a:pt x="8437313" y="167351"/>
                  <a:pt x="8323963" y="334322"/>
                  <a:pt x="8249114" y="527262"/>
                </a:cubicBezTo>
                <a:cubicBezTo>
                  <a:pt x="8037003" y="1070951"/>
                  <a:pt x="7429717" y="1338642"/>
                  <a:pt x="6891837" y="1130712"/>
                </a:cubicBezTo>
                <a:cubicBezTo>
                  <a:pt x="6454809" y="961768"/>
                  <a:pt x="6192859" y="529652"/>
                  <a:pt x="6221501" y="850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10966358" y="0"/>
            <a:ext cx="13420818" cy="11177162"/>
          </a:xfrm>
          <a:custGeom>
            <a:avLst/>
            <a:gdLst>
              <a:gd name="connsiteX0" fmla="*/ 4494442 w 13420818"/>
              <a:gd name="connsiteY0" fmla="*/ 5097228 h 11177162"/>
              <a:gd name="connsiteX1" fmla="*/ 4494443 w 13420818"/>
              <a:gd name="connsiteY1" fmla="*/ 5097229 h 11177162"/>
              <a:gd name="connsiteX2" fmla="*/ 13420818 w 13420818"/>
              <a:gd name="connsiteY2" fmla="*/ 9952793 h 11177162"/>
              <a:gd name="connsiteX3" fmla="*/ 13420818 w 13420818"/>
              <a:gd name="connsiteY3" fmla="*/ 11177162 h 11177162"/>
              <a:gd name="connsiteX4" fmla="*/ 4494442 w 13420818"/>
              <a:gd name="connsiteY4" fmla="*/ 6282682 h 11177162"/>
              <a:gd name="connsiteX5" fmla="*/ 4494441 w 13420818"/>
              <a:gd name="connsiteY5" fmla="*/ 6297648 h 11177162"/>
              <a:gd name="connsiteX6" fmla="*/ 3153290 w 13420818"/>
              <a:gd name="connsiteY6" fmla="*/ 7139156 h 11177162"/>
              <a:gd name="connsiteX7" fmla="*/ 2550775 w 13420818"/>
              <a:gd name="connsiteY7" fmla="*/ 6313012 h 11177162"/>
              <a:gd name="connsiteX8" fmla="*/ 4494441 w 13420818"/>
              <a:gd name="connsiteY8" fmla="*/ 5097230 h 11177162"/>
              <a:gd name="connsiteX9" fmla="*/ 4494440 w 13420818"/>
              <a:gd name="connsiteY9" fmla="*/ 5097229 h 11177162"/>
              <a:gd name="connsiteX10" fmla="*/ 4494441 w 13420818"/>
              <a:gd name="connsiteY10" fmla="*/ 5097229 h 11177162"/>
              <a:gd name="connsiteX11" fmla="*/ 4484878 w 13420818"/>
              <a:gd name="connsiteY11" fmla="*/ 3808088 h 11177162"/>
              <a:gd name="connsiteX12" fmla="*/ 4484878 w 13420818"/>
              <a:gd name="connsiteY12" fmla="*/ 3808091 h 11177162"/>
              <a:gd name="connsiteX13" fmla="*/ 13420816 w 13420818"/>
              <a:gd name="connsiteY13" fmla="*/ 8618750 h 11177162"/>
              <a:gd name="connsiteX14" fmla="*/ 13420818 w 13420818"/>
              <a:gd name="connsiteY14" fmla="*/ 9831145 h 11177162"/>
              <a:gd name="connsiteX15" fmla="*/ 4484877 w 13420818"/>
              <a:gd name="connsiteY15" fmla="*/ 4975580 h 11177162"/>
              <a:gd name="connsiteX16" fmla="*/ 4484878 w 13420818"/>
              <a:gd name="connsiteY16" fmla="*/ 4975579 h 11177162"/>
              <a:gd name="connsiteX17" fmla="*/ 2488263 w 13420818"/>
              <a:gd name="connsiteY17" fmla="*/ 6227298 h 11177162"/>
              <a:gd name="connsiteX18" fmla="*/ 1906004 w 13420818"/>
              <a:gd name="connsiteY18" fmla="*/ 5428928 h 11177162"/>
              <a:gd name="connsiteX19" fmla="*/ 4504003 w 13420818"/>
              <a:gd name="connsiteY19" fmla="*/ 2140942 h 11177162"/>
              <a:gd name="connsiteX20" fmla="*/ 4504005 w 13420818"/>
              <a:gd name="connsiteY20" fmla="*/ 2140943 h 11177162"/>
              <a:gd name="connsiteX21" fmla="*/ 4504006 w 13420818"/>
              <a:gd name="connsiteY21" fmla="*/ 2140942 h 11177162"/>
              <a:gd name="connsiteX22" fmla="*/ 4504006 w 13420818"/>
              <a:gd name="connsiteY22" fmla="*/ 2140944 h 11177162"/>
              <a:gd name="connsiteX23" fmla="*/ 13420818 w 13420818"/>
              <a:gd name="connsiteY23" fmla="*/ 6888739 h 11177162"/>
              <a:gd name="connsiteX24" fmla="*/ 13420818 w 13420818"/>
              <a:gd name="connsiteY24" fmla="*/ 8514246 h 11177162"/>
              <a:gd name="connsiteX25" fmla="*/ 4504006 w 13420818"/>
              <a:gd name="connsiteY25" fmla="*/ 3703586 h 11177162"/>
              <a:gd name="connsiteX26" fmla="*/ 1863924 w 13420818"/>
              <a:gd name="connsiteY26" fmla="*/ 5371231 h 11177162"/>
              <a:gd name="connsiteX27" fmla="*/ 1079402 w 13420818"/>
              <a:gd name="connsiteY27" fmla="*/ 4295523 h 11177162"/>
              <a:gd name="connsiteX28" fmla="*/ 4504004 w 13420818"/>
              <a:gd name="connsiteY28" fmla="*/ 2140944 h 11177162"/>
              <a:gd name="connsiteX29" fmla="*/ 4484877 w 13420818"/>
              <a:gd name="connsiteY29" fmla="*/ 0 h 11177162"/>
              <a:gd name="connsiteX30" fmla="*/ 13420818 w 13420818"/>
              <a:gd name="connsiteY30" fmla="*/ 4693912 h 11177162"/>
              <a:gd name="connsiteX31" fmla="*/ 13420818 w 13420818"/>
              <a:gd name="connsiteY31" fmla="*/ 6765460 h 11177162"/>
              <a:gd name="connsiteX32" fmla="*/ 4484879 w 13420818"/>
              <a:gd name="connsiteY32" fmla="*/ 2005690 h 11177162"/>
              <a:gd name="connsiteX33" fmla="*/ 4484878 w 13420818"/>
              <a:gd name="connsiteY33" fmla="*/ 2005693 h 11177162"/>
              <a:gd name="connsiteX34" fmla="*/ 1005472 w 13420818"/>
              <a:gd name="connsiteY34" fmla="*/ 4194154 h 11177162"/>
              <a:gd name="connsiteX35" fmla="*/ 0 w 13420818"/>
              <a:gd name="connsiteY35" fmla="*/ 2815491 h 11177162"/>
              <a:gd name="connsiteX36" fmla="*/ 4484878 w 13420818"/>
              <a:gd name="connsiteY36" fmla="*/ 3 h 1117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420818" h="11177162">
                <a:moveTo>
                  <a:pt x="4494442" y="5097228"/>
                </a:moveTo>
                <a:lnTo>
                  <a:pt x="4494443" y="5097229"/>
                </a:lnTo>
                <a:lnTo>
                  <a:pt x="13420818" y="9952793"/>
                </a:lnTo>
                <a:lnTo>
                  <a:pt x="13420818" y="11177162"/>
                </a:lnTo>
                <a:lnTo>
                  <a:pt x="4494442" y="6282682"/>
                </a:lnTo>
                <a:lnTo>
                  <a:pt x="4494441" y="6297648"/>
                </a:lnTo>
                <a:lnTo>
                  <a:pt x="3153290" y="7139156"/>
                </a:lnTo>
                <a:lnTo>
                  <a:pt x="2550775" y="6313012"/>
                </a:lnTo>
                <a:lnTo>
                  <a:pt x="4494441" y="5097230"/>
                </a:lnTo>
                <a:lnTo>
                  <a:pt x="4494440" y="5097229"/>
                </a:lnTo>
                <a:lnTo>
                  <a:pt x="4494441" y="5097229"/>
                </a:lnTo>
                <a:close/>
                <a:moveTo>
                  <a:pt x="4484878" y="3808088"/>
                </a:moveTo>
                <a:lnTo>
                  <a:pt x="4484878" y="3808091"/>
                </a:lnTo>
                <a:lnTo>
                  <a:pt x="13420816" y="8618750"/>
                </a:lnTo>
                <a:lnTo>
                  <a:pt x="13420818" y="9831145"/>
                </a:lnTo>
                <a:lnTo>
                  <a:pt x="4484877" y="4975580"/>
                </a:lnTo>
                <a:lnTo>
                  <a:pt x="4484878" y="4975579"/>
                </a:lnTo>
                <a:lnTo>
                  <a:pt x="2488263" y="6227298"/>
                </a:lnTo>
                <a:lnTo>
                  <a:pt x="1906004" y="5428928"/>
                </a:lnTo>
                <a:close/>
                <a:moveTo>
                  <a:pt x="4504003" y="2140942"/>
                </a:moveTo>
                <a:lnTo>
                  <a:pt x="4504005" y="2140943"/>
                </a:lnTo>
                <a:lnTo>
                  <a:pt x="4504006" y="2140942"/>
                </a:lnTo>
                <a:lnTo>
                  <a:pt x="4504006" y="2140944"/>
                </a:lnTo>
                <a:lnTo>
                  <a:pt x="13420818" y="6888739"/>
                </a:lnTo>
                <a:lnTo>
                  <a:pt x="13420818" y="8514246"/>
                </a:lnTo>
                <a:lnTo>
                  <a:pt x="4504006" y="3703586"/>
                </a:lnTo>
                <a:lnTo>
                  <a:pt x="1863924" y="5371231"/>
                </a:lnTo>
                <a:lnTo>
                  <a:pt x="1079402" y="4295523"/>
                </a:lnTo>
                <a:lnTo>
                  <a:pt x="4504004" y="2140944"/>
                </a:lnTo>
                <a:close/>
                <a:moveTo>
                  <a:pt x="4484877" y="0"/>
                </a:moveTo>
                <a:lnTo>
                  <a:pt x="13420818" y="4693912"/>
                </a:lnTo>
                <a:lnTo>
                  <a:pt x="13420818" y="6765460"/>
                </a:lnTo>
                <a:lnTo>
                  <a:pt x="4484879" y="2005690"/>
                </a:lnTo>
                <a:lnTo>
                  <a:pt x="4484878" y="2005693"/>
                </a:lnTo>
                <a:lnTo>
                  <a:pt x="1005472" y="4194154"/>
                </a:lnTo>
                <a:lnTo>
                  <a:pt x="0" y="2815491"/>
                </a:lnTo>
                <a:lnTo>
                  <a:pt x="4484878" y="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8670987" y="4791747"/>
            <a:ext cx="3172238" cy="3172236"/>
          </a:xfrm>
          <a:custGeom>
            <a:avLst/>
            <a:gdLst>
              <a:gd name="connsiteX0" fmla="*/ 1586119 w 3172238"/>
              <a:gd name="connsiteY0" fmla="*/ 0 h 3172236"/>
              <a:gd name="connsiteX1" fmla="*/ 3172238 w 3172238"/>
              <a:gd name="connsiteY1" fmla="*/ 1586118 h 3172236"/>
              <a:gd name="connsiteX2" fmla="*/ 1586119 w 3172238"/>
              <a:gd name="connsiteY2" fmla="*/ 3172236 h 3172236"/>
              <a:gd name="connsiteX3" fmla="*/ 0 w 3172238"/>
              <a:gd name="connsiteY3" fmla="*/ 1586118 h 3172236"/>
              <a:gd name="connsiteX4" fmla="*/ 1586119 w 3172238"/>
              <a:gd name="connsiteY4" fmla="*/ 0 h 31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238" h="3172236">
                <a:moveTo>
                  <a:pt x="1586119" y="0"/>
                </a:moveTo>
                <a:cubicBezTo>
                  <a:pt x="2462108" y="0"/>
                  <a:pt x="3172238" y="710129"/>
                  <a:pt x="3172238" y="1586118"/>
                </a:cubicBezTo>
                <a:cubicBezTo>
                  <a:pt x="3172238" y="2462107"/>
                  <a:pt x="2462108" y="3172236"/>
                  <a:pt x="1586119" y="3172236"/>
                </a:cubicBezTo>
                <a:cubicBezTo>
                  <a:pt x="710130" y="3172236"/>
                  <a:pt x="0" y="2462107"/>
                  <a:pt x="0" y="1586118"/>
                </a:cubicBezTo>
                <a:cubicBezTo>
                  <a:pt x="0" y="710129"/>
                  <a:pt x="710130" y="0"/>
                  <a:pt x="1586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5746684" y="7196562"/>
            <a:ext cx="3172238" cy="3172236"/>
          </a:xfrm>
          <a:custGeom>
            <a:avLst/>
            <a:gdLst>
              <a:gd name="connsiteX0" fmla="*/ 1586119 w 3172238"/>
              <a:gd name="connsiteY0" fmla="*/ 0 h 3172236"/>
              <a:gd name="connsiteX1" fmla="*/ 3172238 w 3172238"/>
              <a:gd name="connsiteY1" fmla="*/ 1586118 h 3172236"/>
              <a:gd name="connsiteX2" fmla="*/ 1586119 w 3172238"/>
              <a:gd name="connsiteY2" fmla="*/ 3172236 h 3172236"/>
              <a:gd name="connsiteX3" fmla="*/ 0 w 3172238"/>
              <a:gd name="connsiteY3" fmla="*/ 1586118 h 3172236"/>
              <a:gd name="connsiteX4" fmla="*/ 1586119 w 3172238"/>
              <a:gd name="connsiteY4" fmla="*/ 0 h 31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238" h="3172236">
                <a:moveTo>
                  <a:pt x="1586119" y="0"/>
                </a:moveTo>
                <a:cubicBezTo>
                  <a:pt x="2462108" y="0"/>
                  <a:pt x="3172238" y="710129"/>
                  <a:pt x="3172238" y="1586118"/>
                </a:cubicBezTo>
                <a:cubicBezTo>
                  <a:pt x="3172238" y="2462107"/>
                  <a:pt x="2462108" y="3172236"/>
                  <a:pt x="1586119" y="3172236"/>
                </a:cubicBezTo>
                <a:cubicBezTo>
                  <a:pt x="710130" y="3172236"/>
                  <a:pt x="0" y="2462107"/>
                  <a:pt x="0" y="1586118"/>
                </a:cubicBezTo>
                <a:cubicBezTo>
                  <a:pt x="0" y="710129"/>
                  <a:pt x="710130" y="0"/>
                  <a:pt x="1586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2549650" y="9286464"/>
            <a:ext cx="3172238" cy="3172236"/>
          </a:xfrm>
          <a:custGeom>
            <a:avLst/>
            <a:gdLst>
              <a:gd name="connsiteX0" fmla="*/ 1586119 w 3172238"/>
              <a:gd name="connsiteY0" fmla="*/ 0 h 3172236"/>
              <a:gd name="connsiteX1" fmla="*/ 3172238 w 3172238"/>
              <a:gd name="connsiteY1" fmla="*/ 1586118 h 3172236"/>
              <a:gd name="connsiteX2" fmla="*/ 1586119 w 3172238"/>
              <a:gd name="connsiteY2" fmla="*/ 3172236 h 3172236"/>
              <a:gd name="connsiteX3" fmla="*/ 0 w 3172238"/>
              <a:gd name="connsiteY3" fmla="*/ 1586118 h 3172236"/>
              <a:gd name="connsiteX4" fmla="*/ 1586119 w 3172238"/>
              <a:gd name="connsiteY4" fmla="*/ 0 h 31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238" h="3172236">
                <a:moveTo>
                  <a:pt x="1586119" y="0"/>
                </a:moveTo>
                <a:cubicBezTo>
                  <a:pt x="2462108" y="0"/>
                  <a:pt x="3172238" y="710129"/>
                  <a:pt x="3172238" y="1586118"/>
                </a:cubicBezTo>
                <a:cubicBezTo>
                  <a:pt x="3172238" y="2462107"/>
                  <a:pt x="2462108" y="3172236"/>
                  <a:pt x="1586119" y="3172236"/>
                </a:cubicBezTo>
                <a:cubicBezTo>
                  <a:pt x="710130" y="3172236"/>
                  <a:pt x="0" y="2462107"/>
                  <a:pt x="0" y="1586118"/>
                </a:cubicBezTo>
                <a:cubicBezTo>
                  <a:pt x="0" y="710129"/>
                  <a:pt x="710130" y="0"/>
                  <a:pt x="1586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7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974269" y="4949000"/>
            <a:ext cx="3522239" cy="3818000"/>
          </a:xfrm>
          <a:custGeom>
            <a:avLst/>
            <a:gdLst>
              <a:gd name="connsiteX0" fmla="*/ 1761119 w 3522239"/>
              <a:gd name="connsiteY0" fmla="*/ 0 h 3818000"/>
              <a:gd name="connsiteX1" fmla="*/ 2089074 w 3522239"/>
              <a:gd name="connsiteY1" fmla="*/ 87510 h 3818000"/>
              <a:gd name="connsiteX2" fmla="*/ 3194283 w 3522239"/>
              <a:gd name="connsiteY2" fmla="*/ 716280 h 3818000"/>
              <a:gd name="connsiteX3" fmla="*/ 3522239 w 3522239"/>
              <a:gd name="connsiteY3" fmla="*/ 1276989 h 3818000"/>
              <a:gd name="connsiteX4" fmla="*/ 3522239 w 3522239"/>
              <a:gd name="connsiteY4" fmla="*/ 2537771 h 3818000"/>
              <a:gd name="connsiteX5" fmla="*/ 3194283 w 3522239"/>
              <a:gd name="connsiteY5" fmla="*/ 3098479 h 3818000"/>
              <a:gd name="connsiteX6" fmla="*/ 2089074 w 3522239"/>
              <a:gd name="connsiteY6" fmla="*/ 3730491 h 3818000"/>
              <a:gd name="connsiteX7" fmla="*/ 1433164 w 3522239"/>
              <a:gd name="connsiteY7" fmla="*/ 3730491 h 3818000"/>
              <a:gd name="connsiteX8" fmla="*/ 327955 w 3522239"/>
              <a:gd name="connsiteY8" fmla="*/ 3098479 h 3818000"/>
              <a:gd name="connsiteX9" fmla="*/ 0 w 3522239"/>
              <a:gd name="connsiteY9" fmla="*/ 2537771 h 3818000"/>
              <a:gd name="connsiteX10" fmla="*/ 0 w 3522239"/>
              <a:gd name="connsiteY10" fmla="*/ 1276989 h 3818000"/>
              <a:gd name="connsiteX11" fmla="*/ 327955 w 3522239"/>
              <a:gd name="connsiteY11" fmla="*/ 716280 h 3818000"/>
              <a:gd name="connsiteX12" fmla="*/ 1433164 w 3522239"/>
              <a:gd name="connsiteY12" fmla="*/ 87510 h 3818000"/>
              <a:gd name="connsiteX13" fmla="*/ 1761119 w 3522239"/>
              <a:gd name="connsiteY13" fmla="*/ 0 h 3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239" h="3818000">
                <a:moveTo>
                  <a:pt x="1761119" y="0"/>
                </a:moveTo>
                <a:cubicBezTo>
                  <a:pt x="1874264" y="0"/>
                  <a:pt x="1987408" y="29170"/>
                  <a:pt x="2089074" y="87510"/>
                </a:cubicBezTo>
                <a:cubicBezTo>
                  <a:pt x="2089074" y="87510"/>
                  <a:pt x="2089074" y="87510"/>
                  <a:pt x="3194283" y="716280"/>
                </a:cubicBezTo>
                <a:cubicBezTo>
                  <a:pt x="3397616" y="832960"/>
                  <a:pt x="3522239" y="1046872"/>
                  <a:pt x="3522239" y="1276989"/>
                </a:cubicBezTo>
                <a:cubicBezTo>
                  <a:pt x="3522239" y="1276989"/>
                  <a:pt x="3522239" y="1276989"/>
                  <a:pt x="3522239" y="2537771"/>
                </a:cubicBezTo>
                <a:cubicBezTo>
                  <a:pt x="3522239" y="2771130"/>
                  <a:pt x="3397616" y="2985041"/>
                  <a:pt x="3194283" y="3098479"/>
                </a:cubicBezTo>
                <a:cubicBezTo>
                  <a:pt x="3194283" y="3098479"/>
                  <a:pt x="3194283" y="3098479"/>
                  <a:pt x="2089074" y="3730491"/>
                </a:cubicBezTo>
                <a:cubicBezTo>
                  <a:pt x="1885742" y="3847170"/>
                  <a:pt x="1636496" y="3847170"/>
                  <a:pt x="1433164" y="3730491"/>
                </a:cubicBezTo>
                <a:cubicBezTo>
                  <a:pt x="1433164" y="3730491"/>
                  <a:pt x="1433164" y="3730491"/>
                  <a:pt x="327955" y="3098479"/>
                </a:cubicBezTo>
                <a:cubicBezTo>
                  <a:pt x="127902" y="2985041"/>
                  <a:pt x="0" y="2771130"/>
                  <a:pt x="0" y="2537771"/>
                </a:cubicBezTo>
                <a:cubicBezTo>
                  <a:pt x="0" y="2537771"/>
                  <a:pt x="0" y="2537771"/>
                  <a:pt x="0" y="1276989"/>
                </a:cubicBezTo>
                <a:cubicBezTo>
                  <a:pt x="0" y="1046872"/>
                  <a:pt x="127902" y="832960"/>
                  <a:pt x="327955" y="716280"/>
                </a:cubicBezTo>
                <a:cubicBezTo>
                  <a:pt x="327955" y="716280"/>
                  <a:pt x="327955" y="716280"/>
                  <a:pt x="1433164" y="87510"/>
                </a:cubicBezTo>
                <a:cubicBezTo>
                  <a:pt x="1534830" y="29170"/>
                  <a:pt x="1647974" y="0"/>
                  <a:pt x="1761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13070" y="4949000"/>
            <a:ext cx="3522239" cy="3818000"/>
          </a:xfrm>
          <a:custGeom>
            <a:avLst/>
            <a:gdLst>
              <a:gd name="connsiteX0" fmla="*/ 1761119 w 3522239"/>
              <a:gd name="connsiteY0" fmla="*/ 0 h 3818000"/>
              <a:gd name="connsiteX1" fmla="*/ 2089074 w 3522239"/>
              <a:gd name="connsiteY1" fmla="*/ 87510 h 3818000"/>
              <a:gd name="connsiteX2" fmla="*/ 3194283 w 3522239"/>
              <a:gd name="connsiteY2" fmla="*/ 716280 h 3818000"/>
              <a:gd name="connsiteX3" fmla="*/ 3522239 w 3522239"/>
              <a:gd name="connsiteY3" fmla="*/ 1276989 h 3818000"/>
              <a:gd name="connsiteX4" fmla="*/ 3522239 w 3522239"/>
              <a:gd name="connsiteY4" fmla="*/ 2537771 h 3818000"/>
              <a:gd name="connsiteX5" fmla="*/ 3194283 w 3522239"/>
              <a:gd name="connsiteY5" fmla="*/ 3098479 h 3818000"/>
              <a:gd name="connsiteX6" fmla="*/ 2089074 w 3522239"/>
              <a:gd name="connsiteY6" fmla="*/ 3730491 h 3818000"/>
              <a:gd name="connsiteX7" fmla="*/ 1433163 w 3522239"/>
              <a:gd name="connsiteY7" fmla="*/ 3730491 h 3818000"/>
              <a:gd name="connsiteX8" fmla="*/ 327955 w 3522239"/>
              <a:gd name="connsiteY8" fmla="*/ 3098479 h 3818000"/>
              <a:gd name="connsiteX9" fmla="*/ 0 w 3522239"/>
              <a:gd name="connsiteY9" fmla="*/ 2537771 h 3818000"/>
              <a:gd name="connsiteX10" fmla="*/ 0 w 3522239"/>
              <a:gd name="connsiteY10" fmla="*/ 1276989 h 3818000"/>
              <a:gd name="connsiteX11" fmla="*/ 327955 w 3522239"/>
              <a:gd name="connsiteY11" fmla="*/ 716280 h 3818000"/>
              <a:gd name="connsiteX12" fmla="*/ 1433163 w 3522239"/>
              <a:gd name="connsiteY12" fmla="*/ 87510 h 3818000"/>
              <a:gd name="connsiteX13" fmla="*/ 1761119 w 3522239"/>
              <a:gd name="connsiteY13" fmla="*/ 0 h 3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239" h="3818000">
                <a:moveTo>
                  <a:pt x="1761119" y="0"/>
                </a:moveTo>
                <a:cubicBezTo>
                  <a:pt x="1874264" y="0"/>
                  <a:pt x="1987408" y="29170"/>
                  <a:pt x="2089074" y="87510"/>
                </a:cubicBezTo>
                <a:cubicBezTo>
                  <a:pt x="2089074" y="87510"/>
                  <a:pt x="2089074" y="87510"/>
                  <a:pt x="3194283" y="716280"/>
                </a:cubicBezTo>
                <a:cubicBezTo>
                  <a:pt x="3397615" y="832960"/>
                  <a:pt x="3522239" y="1046872"/>
                  <a:pt x="3522239" y="1276989"/>
                </a:cubicBezTo>
                <a:cubicBezTo>
                  <a:pt x="3522239" y="1276989"/>
                  <a:pt x="3522239" y="1276989"/>
                  <a:pt x="3522239" y="2537771"/>
                </a:cubicBezTo>
                <a:cubicBezTo>
                  <a:pt x="3522239" y="2771130"/>
                  <a:pt x="3397615" y="2985041"/>
                  <a:pt x="3194283" y="3098479"/>
                </a:cubicBezTo>
                <a:cubicBezTo>
                  <a:pt x="3194283" y="3098479"/>
                  <a:pt x="3194283" y="3098479"/>
                  <a:pt x="2089074" y="3730491"/>
                </a:cubicBezTo>
                <a:cubicBezTo>
                  <a:pt x="1885742" y="3847170"/>
                  <a:pt x="1636496" y="3847170"/>
                  <a:pt x="1433163" y="3730491"/>
                </a:cubicBezTo>
                <a:cubicBezTo>
                  <a:pt x="1433163" y="3730491"/>
                  <a:pt x="1433163" y="3730491"/>
                  <a:pt x="327955" y="3098479"/>
                </a:cubicBezTo>
                <a:cubicBezTo>
                  <a:pt x="127902" y="2985041"/>
                  <a:pt x="0" y="2771130"/>
                  <a:pt x="0" y="2537771"/>
                </a:cubicBezTo>
                <a:cubicBezTo>
                  <a:pt x="0" y="2537771"/>
                  <a:pt x="0" y="2537771"/>
                  <a:pt x="0" y="1276989"/>
                </a:cubicBezTo>
                <a:cubicBezTo>
                  <a:pt x="0" y="1046872"/>
                  <a:pt x="127902" y="832960"/>
                  <a:pt x="327955" y="716280"/>
                </a:cubicBezTo>
                <a:cubicBezTo>
                  <a:pt x="327955" y="716280"/>
                  <a:pt x="327955" y="716280"/>
                  <a:pt x="1433163" y="87510"/>
                </a:cubicBezTo>
                <a:cubicBezTo>
                  <a:pt x="1534830" y="29170"/>
                  <a:pt x="1647974" y="0"/>
                  <a:pt x="1761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251870" y="4949000"/>
            <a:ext cx="3522238" cy="3818000"/>
          </a:xfrm>
          <a:custGeom>
            <a:avLst/>
            <a:gdLst>
              <a:gd name="connsiteX0" fmla="*/ 1761119 w 3522238"/>
              <a:gd name="connsiteY0" fmla="*/ 0 h 3818000"/>
              <a:gd name="connsiteX1" fmla="*/ 2089074 w 3522238"/>
              <a:gd name="connsiteY1" fmla="*/ 87510 h 3818000"/>
              <a:gd name="connsiteX2" fmla="*/ 3194283 w 3522238"/>
              <a:gd name="connsiteY2" fmla="*/ 716280 h 3818000"/>
              <a:gd name="connsiteX3" fmla="*/ 3522238 w 3522238"/>
              <a:gd name="connsiteY3" fmla="*/ 1276989 h 3818000"/>
              <a:gd name="connsiteX4" fmla="*/ 3522238 w 3522238"/>
              <a:gd name="connsiteY4" fmla="*/ 2537771 h 3818000"/>
              <a:gd name="connsiteX5" fmla="*/ 3194283 w 3522238"/>
              <a:gd name="connsiteY5" fmla="*/ 3098479 h 3818000"/>
              <a:gd name="connsiteX6" fmla="*/ 2089074 w 3522238"/>
              <a:gd name="connsiteY6" fmla="*/ 3730491 h 3818000"/>
              <a:gd name="connsiteX7" fmla="*/ 1433163 w 3522238"/>
              <a:gd name="connsiteY7" fmla="*/ 3730491 h 3818000"/>
              <a:gd name="connsiteX8" fmla="*/ 327955 w 3522238"/>
              <a:gd name="connsiteY8" fmla="*/ 3098479 h 3818000"/>
              <a:gd name="connsiteX9" fmla="*/ 0 w 3522238"/>
              <a:gd name="connsiteY9" fmla="*/ 2537771 h 3818000"/>
              <a:gd name="connsiteX10" fmla="*/ 0 w 3522238"/>
              <a:gd name="connsiteY10" fmla="*/ 1276989 h 3818000"/>
              <a:gd name="connsiteX11" fmla="*/ 327955 w 3522238"/>
              <a:gd name="connsiteY11" fmla="*/ 716280 h 3818000"/>
              <a:gd name="connsiteX12" fmla="*/ 1433163 w 3522238"/>
              <a:gd name="connsiteY12" fmla="*/ 87510 h 3818000"/>
              <a:gd name="connsiteX13" fmla="*/ 1761119 w 3522238"/>
              <a:gd name="connsiteY13" fmla="*/ 0 h 3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238" h="3818000">
                <a:moveTo>
                  <a:pt x="1761119" y="0"/>
                </a:moveTo>
                <a:cubicBezTo>
                  <a:pt x="1874264" y="0"/>
                  <a:pt x="1987408" y="29170"/>
                  <a:pt x="2089074" y="87510"/>
                </a:cubicBezTo>
                <a:cubicBezTo>
                  <a:pt x="2089074" y="87510"/>
                  <a:pt x="2089074" y="87510"/>
                  <a:pt x="3194283" y="716280"/>
                </a:cubicBezTo>
                <a:cubicBezTo>
                  <a:pt x="3397615" y="832960"/>
                  <a:pt x="3522238" y="1046872"/>
                  <a:pt x="3522238" y="1276989"/>
                </a:cubicBezTo>
                <a:cubicBezTo>
                  <a:pt x="3522238" y="1276989"/>
                  <a:pt x="3522238" y="1276989"/>
                  <a:pt x="3522238" y="2537771"/>
                </a:cubicBezTo>
                <a:cubicBezTo>
                  <a:pt x="3522238" y="2771130"/>
                  <a:pt x="3397615" y="2985041"/>
                  <a:pt x="3194283" y="3098479"/>
                </a:cubicBezTo>
                <a:cubicBezTo>
                  <a:pt x="3194283" y="3098479"/>
                  <a:pt x="3194283" y="3098479"/>
                  <a:pt x="2089074" y="3730491"/>
                </a:cubicBezTo>
                <a:cubicBezTo>
                  <a:pt x="1885742" y="3847170"/>
                  <a:pt x="1636496" y="3847170"/>
                  <a:pt x="1433163" y="3730491"/>
                </a:cubicBezTo>
                <a:cubicBezTo>
                  <a:pt x="1433163" y="3730491"/>
                  <a:pt x="1433163" y="3730491"/>
                  <a:pt x="327955" y="3098479"/>
                </a:cubicBezTo>
                <a:cubicBezTo>
                  <a:pt x="127902" y="2985041"/>
                  <a:pt x="0" y="2771130"/>
                  <a:pt x="0" y="2537771"/>
                </a:cubicBezTo>
                <a:cubicBezTo>
                  <a:pt x="0" y="2537771"/>
                  <a:pt x="0" y="2537771"/>
                  <a:pt x="0" y="1276989"/>
                </a:cubicBezTo>
                <a:cubicBezTo>
                  <a:pt x="0" y="1046872"/>
                  <a:pt x="127902" y="832960"/>
                  <a:pt x="327955" y="716280"/>
                </a:cubicBezTo>
                <a:cubicBezTo>
                  <a:pt x="327955" y="716280"/>
                  <a:pt x="327955" y="716280"/>
                  <a:pt x="1433163" y="87510"/>
                </a:cubicBezTo>
                <a:cubicBezTo>
                  <a:pt x="1534830" y="29170"/>
                  <a:pt x="1647974" y="0"/>
                  <a:pt x="17611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8890670" y="4949000"/>
            <a:ext cx="3522238" cy="3818000"/>
          </a:xfrm>
          <a:custGeom>
            <a:avLst/>
            <a:gdLst>
              <a:gd name="connsiteX0" fmla="*/ 1761120 w 3522238"/>
              <a:gd name="connsiteY0" fmla="*/ 0 h 3818000"/>
              <a:gd name="connsiteX1" fmla="*/ 2089074 w 3522238"/>
              <a:gd name="connsiteY1" fmla="*/ 87510 h 3818000"/>
              <a:gd name="connsiteX2" fmla="*/ 3194282 w 3522238"/>
              <a:gd name="connsiteY2" fmla="*/ 716280 h 3818000"/>
              <a:gd name="connsiteX3" fmla="*/ 3522238 w 3522238"/>
              <a:gd name="connsiteY3" fmla="*/ 1276989 h 3818000"/>
              <a:gd name="connsiteX4" fmla="*/ 3522238 w 3522238"/>
              <a:gd name="connsiteY4" fmla="*/ 2537771 h 3818000"/>
              <a:gd name="connsiteX5" fmla="*/ 3194282 w 3522238"/>
              <a:gd name="connsiteY5" fmla="*/ 3098479 h 3818000"/>
              <a:gd name="connsiteX6" fmla="*/ 2089074 w 3522238"/>
              <a:gd name="connsiteY6" fmla="*/ 3730491 h 3818000"/>
              <a:gd name="connsiteX7" fmla="*/ 1433164 w 3522238"/>
              <a:gd name="connsiteY7" fmla="*/ 3730491 h 3818000"/>
              <a:gd name="connsiteX8" fmla="*/ 327956 w 3522238"/>
              <a:gd name="connsiteY8" fmla="*/ 3098479 h 3818000"/>
              <a:gd name="connsiteX9" fmla="*/ 0 w 3522238"/>
              <a:gd name="connsiteY9" fmla="*/ 2537771 h 3818000"/>
              <a:gd name="connsiteX10" fmla="*/ 0 w 3522238"/>
              <a:gd name="connsiteY10" fmla="*/ 1276989 h 3818000"/>
              <a:gd name="connsiteX11" fmla="*/ 327956 w 3522238"/>
              <a:gd name="connsiteY11" fmla="*/ 716280 h 3818000"/>
              <a:gd name="connsiteX12" fmla="*/ 1433164 w 3522238"/>
              <a:gd name="connsiteY12" fmla="*/ 87510 h 3818000"/>
              <a:gd name="connsiteX13" fmla="*/ 1761120 w 3522238"/>
              <a:gd name="connsiteY13" fmla="*/ 0 h 3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238" h="3818000">
                <a:moveTo>
                  <a:pt x="1761120" y="0"/>
                </a:moveTo>
                <a:cubicBezTo>
                  <a:pt x="1874264" y="0"/>
                  <a:pt x="1987408" y="29170"/>
                  <a:pt x="2089074" y="87510"/>
                </a:cubicBezTo>
                <a:cubicBezTo>
                  <a:pt x="2089074" y="87510"/>
                  <a:pt x="2089074" y="87510"/>
                  <a:pt x="3194282" y="716280"/>
                </a:cubicBezTo>
                <a:cubicBezTo>
                  <a:pt x="3397616" y="832960"/>
                  <a:pt x="3522238" y="1046872"/>
                  <a:pt x="3522238" y="1276989"/>
                </a:cubicBezTo>
                <a:cubicBezTo>
                  <a:pt x="3522238" y="1276989"/>
                  <a:pt x="3522238" y="1276989"/>
                  <a:pt x="3522238" y="2537771"/>
                </a:cubicBezTo>
                <a:cubicBezTo>
                  <a:pt x="3522238" y="2771130"/>
                  <a:pt x="3397616" y="2985041"/>
                  <a:pt x="3194282" y="3098479"/>
                </a:cubicBezTo>
                <a:cubicBezTo>
                  <a:pt x="3194282" y="3098479"/>
                  <a:pt x="3194282" y="3098479"/>
                  <a:pt x="2089074" y="3730491"/>
                </a:cubicBezTo>
                <a:cubicBezTo>
                  <a:pt x="1885742" y="3847170"/>
                  <a:pt x="1636496" y="3847170"/>
                  <a:pt x="1433164" y="3730491"/>
                </a:cubicBezTo>
                <a:cubicBezTo>
                  <a:pt x="1433164" y="3730491"/>
                  <a:pt x="1433164" y="3730491"/>
                  <a:pt x="327956" y="3098479"/>
                </a:cubicBezTo>
                <a:cubicBezTo>
                  <a:pt x="127902" y="2985041"/>
                  <a:pt x="0" y="2771130"/>
                  <a:pt x="0" y="2537771"/>
                </a:cubicBezTo>
                <a:cubicBezTo>
                  <a:pt x="0" y="2537771"/>
                  <a:pt x="0" y="2537771"/>
                  <a:pt x="0" y="1276989"/>
                </a:cubicBezTo>
                <a:cubicBezTo>
                  <a:pt x="0" y="1046872"/>
                  <a:pt x="127902" y="832960"/>
                  <a:pt x="327956" y="716280"/>
                </a:cubicBezTo>
                <a:cubicBezTo>
                  <a:pt x="327956" y="716280"/>
                  <a:pt x="327956" y="716280"/>
                  <a:pt x="1433164" y="87510"/>
                </a:cubicBezTo>
                <a:cubicBezTo>
                  <a:pt x="1534830" y="29170"/>
                  <a:pt x="1647974" y="0"/>
                  <a:pt x="17611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2" y="8470"/>
            <a:ext cx="11963398" cy="13699060"/>
          </a:xfrm>
          <a:custGeom>
            <a:avLst/>
            <a:gdLst>
              <a:gd name="connsiteX0" fmla="*/ 3520914 w 11963398"/>
              <a:gd name="connsiteY0" fmla="*/ 9135045 h 13699060"/>
              <a:gd name="connsiteX1" fmla="*/ 4659570 w 11963398"/>
              <a:gd name="connsiteY1" fmla="*/ 11412366 h 13699060"/>
              <a:gd name="connsiteX2" fmla="*/ 3520914 w 11963398"/>
              <a:gd name="connsiteY2" fmla="*/ 13699059 h 13699060"/>
              <a:gd name="connsiteX3" fmla="*/ 2382252 w 11963398"/>
              <a:gd name="connsiteY3" fmla="*/ 11412366 h 13699060"/>
              <a:gd name="connsiteX4" fmla="*/ 1138661 w 11963398"/>
              <a:gd name="connsiteY4" fmla="*/ 9135045 h 13699060"/>
              <a:gd name="connsiteX5" fmla="*/ 1138662 w 11963398"/>
              <a:gd name="connsiteY5" fmla="*/ 9135045 h 13699060"/>
              <a:gd name="connsiteX6" fmla="*/ 3406612 w 11963398"/>
              <a:gd name="connsiteY6" fmla="*/ 9135045 h 13699060"/>
              <a:gd name="connsiteX7" fmla="*/ 2267952 w 11963398"/>
              <a:gd name="connsiteY7" fmla="*/ 11412365 h 13699060"/>
              <a:gd name="connsiteX8" fmla="*/ 2267952 w 11963398"/>
              <a:gd name="connsiteY8" fmla="*/ 11412367 h 13699060"/>
              <a:gd name="connsiteX9" fmla="*/ 2267950 w 11963398"/>
              <a:gd name="connsiteY9" fmla="*/ 11412370 h 13699060"/>
              <a:gd name="connsiteX10" fmla="*/ 3406610 w 11963398"/>
              <a:gd name="connsiteY10" fmla="*/ 13699060 h 13699060"/>
              <a:gd name="connsiteX11" fmla="*/ 1138662 w 11963398"/>
              <a:gd name="connsiteY11" fmla="*/ 13699060 h 13699060"/>
              <a:gd name="connsiteX12" fmla="*/ 1138661 w 11963398"/>
              <a:gd name="connsiteY12" fmla="*/ 13699060 h 13699060"/>
              <a:gd name="connsiteX13" fmla="*/ 1 w 11963398"/>
              <a:gd name="connsiteY13" fmla="*/ 11412367 h 13699060"/>
              <a:gd name="connsiteX14" fmla="*/ 1 w 11963398"/>
              <a:gd name="connsiteY14" fmla="*/ 11412367 h 13699060"/>
              <a:gd name="connsiteX15" fmla="*/ 325333 w 11963398"/>
              <a:gd name="connsiteY15" fmla="*/ 10761704 h 13699060"/>
              <a:gd name="connsiteX16" fmla="*/ 4783240 w 11963398"/>
              <a:gd name="connsiteY16" fmla="*/ 6857732 h 13699060"/>
              <a:gd name="connsiteX17" fmla="*/ 4783240 w 11963398"/>
              <a:gd name="connsiteY17" fmla="*/ 6857734 h 13699060"/>
              <a:gd name="connsiteX18" fmla="*/ 4783241 w 11963398"/>
              <a:gd name="connsiteY18" fmla="*/ 6857732 h 13699060"/>
              <a:gd name="connsiteX19" fmla="*/ 7051189 w 11963398"/>
              <a:gd name="connsiteY19" fmla="*/ 6857732 h 13699060"/>
              <a:gd name="connsiteX20" fmla="*/ 5912529 w 11963398"/>
              <a:gd name="connsiteY20" fmla="*/ 9135053 h 13699060"/>
              <a:gd name="connsiteX21" fmla="*/ 5912528 w 11963398"/>
              <a:gd name="connsiteY21" fmla="*/ 9135053 h 13699060"/>
              <a:gd name="connsiteX22" fmla="*/ 5912528 w 11963398"/>
              <a:gd name="connsiteY22" fmla="*/ 9135054 h 13699060"/>
              <a:gd name="connsiteX23" fmla="*/ 5912529 w 11963398"/>
              <a:gd name="connsiteY23" fmla="*/ 9135054 h 13699060"/>
              <a:gd name="connsiteX24" fmla="*/ 7051189 w 11963398"/>
              <a:gd name="connsiteY24" fmla="*/ 11421747 h 13699060"/>
              <a:gd name="connsiteX25" fmla="*/ 4783240 w 11963398"/>
              <a:gd name="connsiteY25" fmla="*/ 11421747 h 13699060"/>
              <a:gd name="connsiteX26" fmla="*/ 3639896 w 11963398"/>
              <a:gd name="connsiteY26" fmla="*/ 9135054 h 13699060"/>
              <a:gd name="connsiteX27" fmla="*/ 3639896 w 11963398"/>
              <a:gd name="connsiteY27" fmla="*/ 9135054 h 13699060"/>
              <a:gd name="connsiteX28" fmla="*/ 3639896 w 11963398"/>
              <a:gd name="connsiteY28" fmla="*/ 9135053 h 13699060"/>
              <a:gd name="connsiteX29" fmla="*/ 3639896 w 11963398"/>
              <a:gd name="connsiteY29" fmla="*/ 9135053 h 13699060"/>
              <a:gd name="connsiteX30" fmla="*/ 3925732 w 11963398"/>
              <a:gd name="connsiteY30" fmla="*/ 8565723 h 13699060"/>
              <a:gd name="connsiteX31" fmla="*/ 7165487 w 11963398"/>
              <a:gd name="connsiteY31" fmla="*/ 6857731 h 13699060"/>
              <a:gd name="connsiteX32" fmla="*/ 8304147 w 11963398"/>
              <a:gd name="connsiteY32" fmla="*/ 9135053 h 13699060"/>
              <a:gd name="connsiteX33" fmla="*/ 7165487 w 11963398"/>
              <a:gd name="connsiteY33" fmla="*/ 11421746 h 13699060"/>
              <a:gd name="connsiteX34" fmla="*/ 6026828 w 11963398"/>
              <a:gd name="connsiteY34" fmla="*/ 9135053 h 13699060"/>
              <a:gd name="connsiteX35" fmla="*/ 10824736 w 11963398"/>
              <a:gd name="connsiteY35" fmla="*/ 4580411 h 13699060"/>
              <a:gd name="connsiteX36" fmla="*/ 11963398 w 11963398"/>
              <a:gd name="connsiteY36" fmla="*/ 6857732 h 13699060"/>
              <a:gd name="connsiteX37" fmla="*/ 10824736 w 11963398"/>
              <a:gd name="connsiteY37" fmla="*/ 9144425 h 13699060"/>
              <a:gd name="connsiteX38" fmla="*/ 9695446 w 11963398"/>
              <a:gd name="connsiteY38" fmla="*/ 6857732 h 13699060"/>
              <a:gd name="connsiteX39" fmla="*/ 8404387 w 11963398"/>
              <a:gd name="connsiteY39" fmla="*/ 4580409 h 13699060"/>
              <a:gd name="connsiteX40" fmla="*/ 10672336 w 11963398"/>
              <a:gd name="connsiteY40" fmla="*/ 4580409 h 13699060"/>
              <a:gd name="connsiteX41" fmla="*/ 9543047 w 11963398"/>
              <a:gd name="connsiteY41" fmla="*/ 6857731 h 13699060"/>
              <a:gd name="connsiteX42" fmla="*/ 9543048 w 11963398"/>
              <a:gd name="connsiteY42" fmla="*/ 6857731 h 13699060"/>
              <a:gd name="connsiteX43" fmla="*/ 10672336 w 11963398"/>
              <a:gd name="connsiteY43" fmla="*/ 9144424 h 13699060"/>
              <a:gd name="connsiteX44" fmla="*/ 8404387 w 11963398"/>
              <a:gd name="connsiteY44" fmla="*/ 9144424 h 13699060"/>
              <a:gd name="connsiteX45" fmla="*/ 8404386 w 11963398"/>
              <a:gd name="connsiteY45" fmla="*/ 9144421 h 13699060"/>
              <a:gd name="connsiteX46" fmla="*/ 8404384 w 11963398"/>
              <a:gd name="connsiteY46" fmla="*/ 9144425 h 13699060"/>
              <a:gd name="connsiteX47" fmla="*/ 7265723 w 11963398"/>
              <a:gd name="connsiteY47" fmla="*/ 6857731 h 13699060"/>
              <a:gd name="connsiteX48" fmla="*/ 8404384 w 11963398"/>
              <a:gd name="connsiteY48" fmla="*/ 4580411 h 13699060"/>
              <a:gd name="connsiteX49" fmla="*/ 8404385 w 11963398"/>
              <a:gd name="connsiteY49" fmla="*/ 4580414 h 13699060"/>
              <a:gd name="connsiteX50" fmla="*/ 3520914 w 11963398"/>
              <a:gd name="connsiteY50" fmla="*/ 4567527 h 13699060"/>
              <a:gd name="connsiteX51" fmla="*/ 4659570 w 11963398"/>
              <a:gd name="connsiteY51" fmla="*/ 6844846 h 13699060"/>
              <a:gd name="connsiteX52" fmla="*/ 3520914 w 11963398"/>
              <a:gd name="connsiteY52" fmla="*/ 9131537 h 13699060"/>
              <a:gd name="connsiteX53" fmla="*/ 2382251 w 11963398"/>
              <a:gd name="connsiteY53" fmla="*/ 6844846 h 13699060"/>
              <a:gd name="connsiteX54" fmla="*/ 1138661 w 11963398"/>
              <a:gd name="connsiteY54" fmla="*/ 4567527 h 13699060"/>
              <a:gd name="connsiteX55" fmla="*/ 3406610 w 11963398"/>
              <a:gd name="connsiteY55" fmla="*/ 4567527 h 13699060"/>
              <a:gd name="connsiteX56" fmla="*/ 2267950 w 11963398"/>
              <a:gd name="connsiteY56" fmla="*/ 6844846 h 13699060"/>
              <a:gd name="connsiteX57" fmla="*/ 2267952 w 11963398"/>
              <a:gd name="connsiteY57" fmla="*/ 6844846 h 13699060"/>
              <a:gd name="connsiteX58" fmla="*/ 2267949 w 11963398"/>
              <a:gd name="connsiteY58" fmla="*/ 6844850 h 13699060"/>
              <a:gd name="connsiteX59" fmla="*/ 3406609 w 11963398"/>
              <a:gd name="connsiteY59" fmla="*/ 9131538 h 13699060"/>
              <a:gd name="connsiteX60" fmla="*/ 1138661 w 11963398"/>
              <a:gd name="connsiteY60" fmla="*/ 9131538 h 13699060"/>
              <a:gd name="connsiteX61" fmla="*/ 1138661 w 11963398"/>
              <a:gd name="connsiteY61" fmla="*/ 9131538 h 13699060"/>
              <a:gd name="connsiteX62" fmla="*/ 1 w 11963398"/>
              <a:gd name="connsiteY62" fmla="*/ 6844846 h 13699060"/>
              <a:gd name="connsiteX63" fmla="*/ 46970 w 11963398"/>
              <a:gd name="connsiteY63" fmla="*/ 6750910 h 13699060"/>
              <a:gd name="connsiteX64" fmla="*/ 7170175 w 11963398"/>
              <a:gd name="connsiteY64" fmla="*/ 2289033 h 13699060"/>
              <a:gd name="connsiteX65" fmla="*/ 8299462 w 11963398"/>
              <a:gd name="connsiteY65" fmla="*/ 4566354 h 13699060"/>
              <a:gd name="connsiteX66" fmla="*/ 7170175 w 11963398"/>
              <a:gd name="connsiteY66" fmla="*/ 6853046 h 13699060"/>
              <a:gd name="connsiteX67" fmla="*/ 6026831 w 11963398"/>
              <a:gd name="connsiteY67" fmla="*/ 4566354 h 13699060"/>
              <a:gd name="connsiteX68" fmla="*/ 4773870 w 11963398"/>
              <a:gd name="connsiteY68" fmla="*/ 2289032 h 13699060"/>
              <a:gd name="connsiteX69" fmla="*/ 4773872 w 11963398"/>
              <a:gd name="connsiteY69" fmla="*/ 2289033 h 13699060"/>
              <a:gd name="connsiteX70" fmla="*/ 7055875 w 11963398"/>
              <a:gd name="connsiteY70" fmla="*/ 2289033 h 13699060"/>
              <a:gd name="connsiteX71" fmla="*/ 5912531 w 11963398"/>
              <a:gd name="connsiteY71" fmla="*/ 4566354 h 13699060"/>
              <a:gd name="connsiteX72" fmla="*/ 5912530 w 11963398"/>
              <a:gd name="connsiteY72" fmla="*/ 4566355 h 13699060"/>
              <a:gd name="connsiteX73" fmla="*/ 7055874 w 11963398"/>
              <a:gd name="connsiteY73" fmla="*/ 6853046 h 13699060"/>
              <a:gd name="connsiteX74" fmla="*/ 4773870 w 11963398"/>
              <a:gd name="connsiteY74" fmla="*/ 6853046 h 13699060"/>
              <a:gd name="connsiteX75" fmla="*/ 3644584 w 11963398"/>
              <a:gd name="connsiteY75" fmla="*/ 4566355 h 13699060"/>
              <a:gd name="connsiteX76" fmla="*/ 3644586 w 11963398"/>
              <a:gd name="connsiteY76" fmla="*/ 4566355 h 13699060"/>
              <a:gd name="connsiteX77" fmla="*/ 3644584 w 11963398"/>
              <a:gd name="connsiteY77" fmla="*/ 4566354 h 13699060"/>
              <a:gd name="connsiteX78" fmla="*/ 3520911 w 11963398"/>
              <a:gd name="connsiteY78" fmla="*/ 1 h 13699060"/>
              <a:gd name="connsiteX79" fmla="*/ 4659570 w 11963398"/>
              <a:gd name="connsiteY79" fmla="*/ 2277323 h 13699060"/>
              <a:gd name="connsiteX80" fmla="*/ 3520911 w 11963398"/>
              <a:gd name="connsiteY80" fmla="*/ 4564017 h 13699060"/>
              <a:gd name="connsiteX81" fmla="*/ 2391622 w 11963398"/>
              <a:gd name="connsiteY81" fmla="*/ 2277323 h 13699060"/>
              <a:gd name="connsiteX82" fmla="*/ 1138661 w 11963398"/>
              <a:gd name="connsiteY82" fmla="*/ 0 h 13699060"/>
              <a:gd name="connsiteX83" fmla="*/ 3406609 w 11963398"/>
              <a:gd name="connsiteY83" fmla="*/ 0 h 13699060"/>
              <a:gd name="connsiteX84" fmla="*/ 2277320 w 11963398"/>
              <a:gd name="connsiteY84" fmla="*/ 2277322 h 13699060"/>
              <a:gd name="connsiteX85" fmla="*/ 2277321 w 11963398"/>
              <a:gd name="connsiteY85" fmla="*/ 2277323 h 13699060"/>
              <a:gd name="connsiteX86" fmla="*/ 2277320 w 11963398"/>
              <a:gd name="connsiteY86" fmla="*/ 2277325 h 13699060"/>
              <a:gd name="connsiteX87" fmla="*/ 3406608 w 11963398"/>
              <a:gd name="connsiteY87" fmla="*/ 4564017 h 13699060"/>
              <a:gd name="connsiteX88" fmla="*/ 1138661 w 11963398"/>
              <a:gd name="connsiteY88" fmla="*/ 4564017 h 13699060"/>
              <a:gd name="connsiteX89" fmla="*/ 0 w 11963398"/>
              <a:gd name="connsiteY89" fmla="*/ 2277323 h 13699060"/>
              <a:gd name="connsiteX90" fmla="*/ 439339 w 11963398"/>
              <a:gd name="connsiteY90" fmla="*/ 1398642 h 136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963398" h="13699060">
                <a:moveTo>
                  <a:pt x="3520914" y="9135045"/>
                </a:moveTo>
                <a:lnTo>
                  <a:pt x="4659570" y="11412366"/>
                </a:lnTo>
                <a:lnTo>
                  <a:pt x="3520914" y="13699059"/>
                </a:lnTo>
                <a:lnTo>
                  <a:pt x="2382252" y="11412366"/>
                </a:lnTo>
                <a:close/>
                <a:moveTo>
                  <a:pt x="1138661" y="9135045"/>
                </a:moveTo>
                <a:lnTo>
                  <a:pt x="1138662" y="9135045"/>
                </a:lnTo>
                <a:lnTo>
                  <a:pt x="3406612" y="9135045"/>
                </a:lnTo>
                <a:lnTo>
                  <a:pt x="2267952" y="11412365"/>
                </a:lnTo>
                <a:lnTo>
                  <a:pt x="2267952" y="11412367"/>
                </a:lnTo>
                <a:lnTo>
                  <a:pt x="2267950" y="11412370"/>
                </a:lnTo>
                <a:lnTo>
                  <a:pt x="3406610" y="13699060"/>
                </a:lnTo>
                <a:lnTo>
                  <a:pt x="1138662" y="13699060"/>
                </a:lnTo>
                <a:lnTo>
                  <a:pt x="1138661" y="13699060"/>
                </a:lnTo>
                <a:lnTo>
                  <a:pt x="1" y="11412367"/>
                </a:lnTo>
                <a:lnTo>
                  <a:pt x="1" y="11412367"/>
                </a:lnTo>
                <a:lnTo>
                  <a:pt x="325333" y="10761704"/>
                </a:lnTo>
                <a:close/>
                <a:moveTo>
                  <a:pt x="4783240" y="6857732"/>
                </a:moveTo>
                <a:lnTo>
                  <a:pt x="4783240" y="6857734"/>
                </a:lnTo>
                <a:lnTo>
                  <a:pt x="4783241" y="6857732"/>
                </a:lnTo>
                <a:lnTo>
                  <a:pt x="7051189" y="6857732"/>
                </a:lnTo>
                <a:lnTo>
                  <a:pt x="5912529" y="9135053"/>
                </a:lnTo>
                <a:lnTo>
                  <a:pt x="5912528" y="9135053"/>
                </a:lnTo>
                <a:lnTo>
                  <a:pt x="5912528" y="9135054"/>
                </a:lnTo>
                <a:lnTo>
                  <a:pt x="5912529" y="9135054"/>
                </a:lnTo>
                <a:lnTo>
                  <a:pt x="7051189" y="11421747"/>
                </a:lnTo>
                <a:lnTo>
                  <a:pt x="4783240" y="11421747"/>
                </a:lnTo>
                <a:lnTo>
                  <a:pt x="3639896" y="9135054"/>
                </a:lnTo>
                <a:lnTo>
                  <a:pt x="3639896" y="9135054"/>
                </a:lnTo>
                <a:lnTo>
                  <a:pt x="3639896" y="9135053"/>
                </a:lnTo>
                <a:lnTo>
                  <a:pt x="3639896" y="9135053"/>
                </a:lnTo>
                <a:lnTo>
                  <a:pt x="3925732" y="8565723"/>
                </a:lnTo>
                <a:close/>
                <a:moveTo>
                  <a:pt x="7165487" y="6857731"/>
                </a:moveTo>
                <a:lnTo>
                  <a:pt x="8304147" y="9135053"/>
                </a:lnTo>
                <a:lnTo>
                  <a:pt x="7165487" y="11421746"/>
                </a:lnTo>
                <a:lnTo>
                  <a:pt x="6026828" y="9135053"/>
                </a:lnTo>
                <a:close/>
                <a:moveTo>
                  <a:pt x="10824736" y="4580411"/>
                </a:moveTo>
                <a:lnTo>
                  <a:pt x="11963398" y="6857732"/>
                </a:lnTo>
                <a:lnTo>
                  <a:pt x="10824736" y="9144425"/>
                </a:lnTo>
                <a:lnTo>
                  <a:pt x="9695446" y="6857732"/>
                </a:lnTo>
                <a:close/>
                <a:moveTo>
                  <a:pt x="8404387" y="4580409"/>
                </a:moveTo>
                <a:lnTo>
                  <a:pt x="10672336" y="4580409"/>
                </a:lnTo>
                <a:lnTo>
                  <a:pt x="9543047" y="6857731"/>
                </a:lnTo>
                <a:lnTo>
                  <a:pt x="9543048" y="6857731"/>
                </a:lnTo>
                <a:lnTo>
                  <a:pt x="10672336" y="9144424"/>
                </a:lnTo>
                <a:lnTo>
                  <a:pt x="8404387" y="9144424"/>
                </a:lnTo>
                <a:lnTo>
                  <a:pt x="8404386" y="9144421"/>
                </a:lnTo>
                <a:lnTo>
                  <a:pt x="8404384" y="9144425"/>
                </a:lnTo>
                <a:lnTo>
                  <a:pt x="7265723" y="6857731"/>
                </a:lnTo>
                <a:lnTo>
                  <a:pt x="8404384" y="4580411"/>
                </a:lnTo>
                <a:lnTo>
                  <a:pt x="8404385" y="4580414"/>
                </a:lnTo>
                <a:close/>
                <a:moveTo>
                  <a:pt x="3520914" y="4567527"/>
                </a:moveTo>
                <a:lnTo>
                  <a:pt x="4659570" y="6844846"/>
                </a:lnTo>
                <a:lnTo>
                  <a:pt x="3520914" y="9131537"/>
                </a:lnTo>
                <a:lnTo>
                  <a:pt x="2382251" y="6844846"/>
                </a:lnTo>
                <a:close/>
                <a:moveTo>
                  <a:pt x="1138661" y="4567527"/>
                </a:moveTo>
                <a:lnTo>
                  <a:pt x="3406610" y="4567527"/>
                </a:lnTo>
                <a:lnTo>
                  <a:pt x="2267950" y="6844846"/>
                </a:lnTo>
                <a:lnTo>
                  <a:pt x="2267952" y="6844846"/>
                </a:lnTo>
                <a:lnTo>
                  <a:pt x="2267949" y="6844850"/>
                </a:lnTo>
                <a:lnTo>
                  <a:pt x="3406609" y="9131538"/>
                </a:lnTo>
                <a:lnTo>
                  <a:pt x="1138661" y="9131538"/>
                </a:lnTo>
                <a:lnTo>
                  <a:pt x="1138661" y="9131538"/>
                </a:lnTo>
                <a:lnTo>
                  <a:pt x="1" y="6844846"/>
                </a:lnTo>
                <a:lnTo>
                  <a:pt x="46970" y="6750910"/>
                </a:lnTo>
                <a:close/>
                <a:moveTo>
                  <a:pt x="7170175" y="2289033"/>
                </a:moveTo>
                <a:lnTo>
                  <a:pt x="8299462" y="4566354"/>
                </a:lnTo>
                <a:lnTo>
                  <a:pt x="7170175" y="6853046"/>
                </a:lnTo>
                <a:lnTo>
                  <a:pt x="6026831" y="4566354"/>
                </a:lnTo>
                <a:close/>
                <a:moveTo>
                  <a:pt x="4773870" y="2289032"/>
                </a:moveTo>
                <a:lnTo>
                  <a:pt x="4773872" y="2289033"/>
                </a:lnTo>
                <a:lnTo>
                  <a:pt x="7055875" y="2289033"/>
                </a:lnTo>
                <a:lnTo>
                  <a:pt x="5912531" y="4566354"/>
                </a:lnTo>
                <a:lnTo>
                  <a:pt x="5912530" y="4566355"/>
                </a:lnTo>
                <a:lnTo>
                  <a:pt x="7055874" y="6853046"/>
                </a:lnTo>
                <a:lnTo>
                  <a:pt x="4773870" y="6853046"/>
                </a:lnTo>
                <a:lnTo>
                  <a:pt x="3644584" y="4566355"/>
                </a:lnTo>
                <a:lnTo>
                  <a:pt x="3644586" y="4566355"/>
                </a:lnTo>
                <a:lnTo>
                  <a:pt x="3644584" y="4566354"/>
                </a:lnTo>
                <a:close/>
                <a:moveTo>
                  <a:pt x="3520911" y="1"/>
                </a:moveTo>
                <a:lnTo>
                  <a:pt x="4659570" y="2277323"/>
                </a:lnTo>
                <a:lnTo>
                  <a:pt x="3520911" y="4564017"/>
                </a:lnTo>
                <a:lnTo>
                  <a:pt x="2391622" y="2277323"/>
                </a:lnTo>
                <a:close/>
                <a:moveTo>
                  <a:pt x="1138661" y="0"/>
                </a:moveTo>
                <a:lnTo>
                  <a:pt x="3406609" y="0"/>
                </a:lnTo>
                <a:lnTo>
                  <a:pt x="2277320" y="2277322"/>
                </a:lnTo>
                <a:lnTo>
                  <a:pt x="2277321" y="2277323"/>
                </a:lnTo>
                <a:lnTo>
                  <a:pt x="2277320" y="2277325"/>
                </a:lnTo>
                <a:lnTo>
                  <a:pt x="3406608" y="4564017"/>
                </a:lnTo>
                <a:lnTo>
                  <a:pt x="1138661" y="4564017"/>
                </a:lnTo>
                <a:lnTo>
                  <a:pt x="0" y="2277323"/>
                </a:lnTo>
                <a:lnTo>
                  <a:pt x="439339" y="1398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0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8"/>
          <p:cNvSpPr>
            <a:spLocks noGrp="1"/>
          </p:cNvSpPr>
          <p:nvPr>
            <p:ph type="pic" sz="quarter" idx="10"/>
          </p:nvPr>
        </p:nvSpPr>
        <p:spPr>
          <a:xfrm>
            <a:off x="12233356" y="5"/>
            <a:ext cx="12153821" cy="12579413"/>
          </a:xfrm>
          <a:custGeom>
            <a:avLst/>
            <a:gdLst>
              <a:gd name="connsiteX0" fmla="*/ 7404335 w 12153821"/>
              <a:gd name="connsiteY0" fmla="*/ 9450313 h 12579413"/>
              <a:gd name="connsiteX1" fmla="*/ 9231333 w 12153821"/>
              <a:gd name="connsiteY1" fmla="*/ 11277313 h 12579413"/>
              <a:gd name="connsiteX2" fmla="*/ 7999497 w 12153821"/>
              <a:gd name="connsiteY2" fmla="*/ 12509149 h 12579413"/>
              <a:gd name="connsiteX3" fmla="*/ 6102231 w 12153821"/>
              <a:gd name="connsiteY3" fmla="*/ 12579413 h 12579413"/>
              <a:gd name="connsiteX4" fmla="*/ 6172497 w 12153821"/>
              <a:gd name="connsiteY4" fmla="*/ 10682149 h 12579413"/>
              <a:gd name="connsiteX5" fmla="*/ 5478149 w 12153821"/>
              <a:gd name="connsiteY5" fmla="*/ 7524129 h 12579413"/>
              <a:gd name="connsiteX6" fmla="*/ 7283097 w 12153821"/>
              <a:gd name="connsiteY6" fmla="*/ 9329080 h 12579413"/>
              <a:gd name="connsiteX7" fmla="*/ 6039389 w 12153821"/>
              <a:gd name="connsiteY7" fmla="*/ 10572789 h 12579413"/>
              <a:gd name="connsiteX8" fmla="*/ 4165022 w 12153821"/>
              <a:gd name="connsiteY8" fmla="*/ 10642205 h 12579413"/>
              <a:gd name="connsiteX9" fmla="*/ 4234439 w 12153821"/>
              <a:gd name="connsiteY9" fmla="*/ 8767840 h 12579413"/>
              <a:gd name="connsiteX10" fmla="*/ 3345378 w 12153821"/>
              <a:gd name="connsiteY10" fmla="*/ 5391355 h 12579413"/>
              <a:gd name="connsiteX11" fmla="*/ 5380273 w 12153821"/>
              <a:gd name="connsiteY11" fmla="*/ 7426253 h 12579413"/>
              <a:gd name="connsiteX12" fmla="*/ 4260384 w 12153821"/>
              <a:gd name="connsiteY12" fmla="*/ 8546140 h 12579413"/>
              <a:gd name="connsiteX13" fmla="*/ 2147224 w 12153821"/>
              <a:gd name="connsiteY13" fmla="*/ 8624404 h 12579413"/>
              <a:gd name="connsiteX14" fmla="*/ 2225486 w 12153821"/>
              <a:gd name="connsiteY14" fmla="*/ 6511245 h 12579413"/>
              <a:gd name="connsiteX15" fmla="*/ 12153821 w 12153821"/>
              <a:gd name="connsiteY15" fmla="*/ 3904933 h 12579413"/>
              <a:gd name="connsiteX16" fmla="*/ 12153821 w 12153821"/>
              <a:gd name="connsiteY16" fmla="*/ 7834119 h 12579413"/>
              <a:gd name="connsiteX17" fmla="*/ 12128383 w 12153821"/>
              <a:gd name="connsiteY17" fmla="*/ 7868385 h 12579413"/>
              <a:gd name="connsiteX18" fmla="*/ 11867927 w 12153821"/>
              <a:gd name="connsiteY18" fmla="*/ 8204441 h 12579413"/>
              <a:gd name="connsiteX19" fmla="*/ 11592095 w 12153821"/>
              <a:gd name="connsiteY19" fmla="*/ 8546423 h 12579413"/>
              <a:gd name="connsiteX20" fmla="*/ 11035707 w 12153821"/>
              <a:gd name="connsiteY20" fmla="*/ 9225661 h 12579413"/>
              <a:gd name="connsiteX21" fmla="*/ 10480519 w 12153821"/>
              <a:gd name="connsiteY21" fmla="*/ 9884797 h 12579413"/>
              <a:gd name="connsiteX22" fmla="*/ 9926535 w 12153821"/>
              <a:gd name="connsiteY22" fmla="*/ 10523833 h 12579413"/>
              <a:gd name="connsiteX23" fmla="*/ 9400983 w 12153821"/>
              <a:gd name="connsiteY23" fmla="*/ 11106085 h 12579413"/>
              <a:gd name="connsiteX24" fmla="*/ 7577133 w 12153821"/>
              <a:gd name="connsiteY24" fmla="*/ 9282237 h 12579413"/>
              <a:gd name="connsiteX25" fmla="*/ 7923923 w 12153821"/>
              <a:gd name="connsiteY25" fmla="*/ 8925997 h 12579413"/>
              <a:gd name="connsiteX26" fmla="*/ 8313321 w 12153821"/>
              <a:gd name="connsiteY26" fmla="*/ 8527149 h 12579413"/>
              <a:gd name="connsiteX27" fmla="*/ 8795063 w 12153821"/>
              <a:gd name="connsiteY27" fmla="*/ 8007607 h 12579413"/>
              <a:gd name="connsiteX28" fmla="*/ 9357297 w 12153821"/>
              <a:gd name="connsiteY28" fmla="*/ 7398125 h 12579413"/>
              <a:gd name="connsiteX29" fmla="*/ 9963339 w 12153821"/>
              <a:gd name="connsiteY29" fmla="*/ 6725931 h 12579413"/>
              <a:gd name="connsiteX30" fmla="*/ 10269927 w 12153821"/>
              <a:gd name="connsiteY30" fmla="*/ 6372095 h 12579413"/>
              <a:gd name="connsiteX31" fmla="*/ 10587165 w 12153821"/>
              <a:gd name="connsiteY31" fmla="*/ 6007607 h 12579413"/>
              <a:gd name="connsiteX32" fmla="*/ 10884301 w 12153821"/>
              <a:gd name="connsiteY32" fmla="*/ 5644323 h 12579413"/>
              <a:gd name="connsiteX33" fmla="*/ 11181435 w 12153821"/>
              <a:gd name="connsiteY33" fmla="*/ 5281037 h 12579413"/>
              <a:gd name="connsiteX34" fmla="*/ 11463195 w 12153821"/>
              <a:gd name="connsiteY34" fmla="*/ 4923679 h 12579413"/>
              <a:gd name="connsiteX35" fmla="*/ 11714201 w 12153821"/>
              <a:gd name="connsiteY35" fmla="*/ 4578173 h 12579413"/>
              <a:gd name="connsiteX36" fmla="*/ 11939177 w 12153821"/>
              <a:gd name="connsiteY36" fmla="*/ 4249249 h 12579413"/>
              <a:gd name="connsiteX37" fmla="*/ 12144051 w 12153821"/>
              <a:gd name="connsiteY37" fmla="*/ 3921525 h 12579413"/>
              <a:gd name="connsiteX38" fmla="*/ 1160354 w 12153821"/>
              <a:gd name="connsiteY38" fmla="*/ 3206336 h 12579413"/>
              <a:gd name="connsiteX39" fmla="*/ 3270852 w 12153821"/>
              <a:gd name="connsiteY39" fmla="*/ 5316833 h 12579413"/>
              <a:gd name="connsiteX40" fmla="*/ 2191666 w 12153821"/>
              <a:gd name="connsiteY40" fmla="*/ 6396015 h 12579413"/>
              <a:gd name="connsiteX41" fmla="*/ 0 w 12153821"/>
              <a:gd name="connsiteY41" fmla="*/ 6477185 h 12579413"/>
              <a:gd name="connsiteX42" fmla="*/ 81170 w 12153821"/>
              <a:gd name="connsiteY42" fmla="*/ 4285517 h 12579413"/>
              <a:gd name="connsiteX43" fmla="*/ 12153821 w 12153821"/>
              <a:gd name="connsiteY43" fmla="*/ 853184 h 12579413"/>
              <a:gd name="connsiteX44" fmla="*/ 12153821 w 12153821"/>
              <a:gd name="connsiteY44" fmla="*/ 3596621 h 12579413"/>
              <a:gd name="connsiteX45" fmla="*/ 12050045 w 12153821"/>
              <a:gd name="connsiteY45" fmla="*/ 3763609 h 12579413"/>
              <a:gd name="connsiteX46" fmla="*/ 11884257 w 12153821"/>
              <a:gd name="connsiteY46" fmla="*/ 4023898 h 12579413"/>
              <a:gd name="connsiteX47" fmla="*/ 11707815 w 12153821"/>
              <a:gd name="connsiteY47" fmla="*/ 4294841 h 12579413"/>
              <a:gd name="connsiteX48" fmla="*/ 11494693 w 12153821"/>
              <a:gd name="connsiteY48" fmla="*/ 4593013 h 12579413"/>
              <a:gd name="connsiteX49" fmla="*/ 11266193 w 12153821"/>
              <a:gd name="connsiteY49" fmla="*/ 4897109 h 12579413"/>
              <a:gd name="connsiteX50" fmla="*/ 11005739 w 12153821"/>
              <a:gd name="connsiteY50" fmla="*/ 5233163 h 12579413"/>
              <a:gd name="connsiteX51" fmla="*/ 10708603 w 12153821"/>
              <a:gd name="connsiteY51" fmla="*/ 5596449 h 12579413"/>
              <a:gd name="connsiteX52" fmla="*/ 10379511 w 12153821"/>
              <a:gd name="connsiteY52" fmla="*/ 5991691 h 12579413"/>
              <a:gd name="connsiteX53" fmla="*/ 10013739 w 12153821"/>
              <a:gd name="connsiteY53" fmla="*/ 6414163 h 12579413"/>
              <a:gd name="connsiteX54" fmla="*/ 9600633 w 12153821"/>
              <a:gd name="connsiteY54" fmla="*/ 6874519 h 12579413"/>
              <a:gd name="connsiteX55" fmla="*/ 9144919 w 12153821"/>
              <a:gd name="connsiteY55" fmla="*/ 7377481 h 12579413"/>
              <a:gd name="connsiteX56" fmla="*/ 8631221 w 12153821"/>
              <a:gd name="connsiteY56" fmla="*/ 7928981 h 12579413"/>
              <a:gd name="connsiteX57" fmla="*/ 8070189 w 12153821"/>
              <a:gd name="connsiteY57" fmla="*/ 8518361 h 12579413"/>
              <a:gd name="connsiteX58" fmla="*/ 7455899 w 12153821"/>
              <a:gd name="connsiteY58" fmla="*/ 9161003 h 12579413"/>
              <a:gd name="connsiteX59" fmla="*/ 5650949 w 12153821"/>
              <a:gd name="connsiteY59" fmla="*/ 7356053 h 12579413"/>
              <a:gd name="connsiteX60" fmla="*/ 5086137 w 12153821"/>
              <a:gd name="connsiteY60" fmla="*/ 1 h 12579413"/>
              <a:gd name="connsiteX61" fmla="*/ 9875401 w 12153821"/>
              <a:gd name="connsiteY61" fmla="*/ 1 h 12579413"/>
              <a:gd name="connsiteX62" fmla="*/ 9791809 w 12153821"/>
              <a:gd name="connsiteY62" fmla="*/ 35401 h 12579413"/>
              <a:gd name="connsiteX63" fmla="*/ 9435733 w 12153821"/>
              <a:gd name="connsiteY63" fmla="*/ 211925 h 12579413"/>
              <a:gd name="connsiteX64" fmla="*/ 9063081 w 12153821"/>
              <a:gd name="connsiteY64" fmla="*/ 414478 h 12579413"/>
              <a:gd name="connsiteX65" fmla="*/ 8689225 w 12153821"/>
              <a:gd name="connsiteY65" fmla="*/ 637133 h 12579413"/>
              <a:gd name="connsiteX66" fmla="*/ 8303517 w 12153821"/>
              <a:gd name="connsiteY66" fmla="*/ 890543 h 12579413"/>
              <a:gd name="connsiteX67" fmla="*/ 7890577 w 12153821"/>
              <a:gd name="connsiteY67" fmla="*/ 1180633 h 12579413"/>
              <a:gd name="connsiteX68" fmla="*/ 7471709 w 12153821"/>
              <a:gd name="connsiteY68" fmla="*/ 1486099 h 12579413"/>
              <a:gd name="connsiteX69" fmla="*/ 7030337 w 12153821"/>
              <a:gd name="connsiteY69" fmla="*/ 1832971 h 12579413"/>
              <a:gd name="connsiteX70" fmla="*/ 6577113 w 12153821"/>
              <a:gd name="connsiteY70" fmla="*/ 2210599 h 12579413"/>
              <a:gd name="connsiteX71" fmla="*/ 6107305 w 12153821"/>
              <a:gd name="connsiteY71" fmla="*/ 2614256 h 12579413"/>
              <a:gd name="connsiteX72" fmla="*/ 5610269 w 12153821"/>
              <a:gd name="connsiteY72" fmla="*/ 3054591 h 12579413"/>
              <a:gd name="connsiteX73" fmla="*/ 5101377 w 12153821"/>
              <a:gd name="connsiteY73" fmla="*/ 3525681 h 12579413"/>
              <a:gd name="connsiteX74" fmla="*/ 4565257 w 12153821"/>
              <a:gd name="connsiteY74" fmla="*/ 4033453 h 12579413"/>
              <a:gd name="connsiteX75" fmla="*/ 4012557 w 12153821"/>
              <a:gd name="connsiteY75" fmla="*/ 4567253 h 12579413"/>
              <a:gd name="connsiteX76" fmla="*/ 3437350 w 12153821"/>
              <a:gd name="connsiteY76" fmla="*/ 5142459 h 12579413"/>
              <a:gd name="connsiteX77" fmla="*/ 1325278 w 12153821"/>
              <a:gd name="connsiteY77" fmla="*/ 3030385 h 12579413"/>
              <a:gd name="connsiteX78" fmla="*/ 1421144 w 12153821"/>
              <a:gd name="connsiteY78" fmla="*/ 2934519 h 12579413"/>
              <a:gd name="connsiteX79" fmla="*/ 1686242 w 12153821"/>
              <a:gd name="connsiteY79" fmla="*/ 2688323 h 12579413"/>
              <a:gd name="connsiteX80" fmla="*/ 2099266 w 12153821"/>
              <a:gd name="connsiteY80" fmla="*/ 2313097 h 12579413"/>
              <a:gd name="connsiteX81" fmla="*/ 2358435 w 12153821"/>
              <a:gd name="connsiteY81" fmla="*/ 2082277 h 12579413"/>
              <a:gd name="connsiteX82" fmla="*/ 2648359 w 12153821"/>
              <a:gd name="connsiteY82" fmla="*/ 1839604 h 12579413"/>
              <a:gd name="connsiteX83" fmla="*/ 2970239 w 12153821"/>
              <a:gd name="connsiteY83" fmla="*/ 1564973 h 12579413"/>
              <a:gd name="connsiteX84" fmla="*/ 3312222 w 12153821"/>
              <a:gd name="connsiteY84" fmla="*/ 1289141 h 12579413"/>
              <a:gd name="connsiteX85" fmla="*/ 3684957 w 12153821"/>
              <a:gd name="connsiteY85" fmla="*/ 1001455 h 12579413"/>
              <a:gd name="connsiteX86" fmla="*/ 4073070 w 12153821"/>
              <a:gd name="connsiteY86" fmla="*/ 707843 h 12579413"/>
              <a:gd name="connsiteX87" fmla="*/ 4491938 w 12153821"/>
              <a:gd name="connsiteY87" fmla="*/ 402375 h 12579413"/>
              <a:gd name="connsiteX88" fmla="*/ 4909601 w 12153821"/>
              <a:gd name="connsiteY88" fmla="*/ 117010 h 12579413"/>
              <a:gd name="connsiteX89" fmla="*/ 10123211 w 12153821"/>
              <a:gd name="connsiteY89" fmla="*/ 0 h 12579413"/>
              <a:gd name="connsiteX90" fmla="*/ 12153821 w 12153821"/>
              <a:gd name="connsiteY90" fmla="*/ 0 h 12579413"/>
              <a:gd name="connsiteX91" fmla="*/ 12153821 w 12153821"/>
              <a:gd name="connsiteY91" fmla="*/ 651131 h 12579413"/>
              <a:gd name="connsiteX92" fmla="*/ 5549923 w 12153821"/>
              <a:gd name="connsiteY92" fmla="*/ 7255025 h 12579413"/>
              <a:gd name="connsiteX93" fmla="*/ 3518175 w 12153821"/>
              <a:gd name="connsiteY93" fmla="*/ 5223281 h 12579413"/>
              <a:gd name="connsiteX94" fmla="*/ 3805779 w 12153821"/>
              <a:gd name="connsiteY94" fmla="*/ 4935679 h 12579413"/>
              <a:gd name="connsiteX95" fmla="*/ 4492230 w 12153821"/>
              <a:gd name="connsiteY95" fmla="*/ 4258675 h 12579413"/>
              <a:gd name="connsiteX96" fmla="*/ 4917105 w 12153821"/>
              <a:gd name="connsiteY96" fmla="*/ 3852700 h 12579413"/>
              <a:gd name="connsiteX97" fmla="*/ 5357359 w 12153821"/>
              <a:gd name="connsiteY97" fmla="*/ 3440796 h 12579413"/>
              <a:gd name="connsiteX98" fmla="*/ 5776309 w 12153821"/>
              <a:gd name="connsiteY98" fmla="*/ 3050197 h 12579413"/>
              <a:gd name="connsiteX99" fmla="*/ 5982219 w 12153821"/>
              <a:gd name="connsiteY99" fmla="*/ 2872635 h 12579413"/>
              <a:gd name="connsiteX100" fmla="*/ 6166825 w 12153821"/>
              <a:gd name="connsiteY100" fmla="*/ 2716381 h 12579413"/>
              <a:gd name="connsiteX101" fmla="*/ 6357359 w 12153821"/>
              <a:gd name="connsiteY101" fmla="*/ 2544746 h 12579413"/>
              <a:gd name="connsiteX102" fmla="*/ 6584573 w 12153821"/>
              <a:gd name="connsiteY102" fmla="*/ 2345883 h 12579413"/>
              <a:gd name="connsiteX103" fmla="*/ 6859121 w 12153821"/>
              <a:gd name="connsiteY103" fmla="*/ 2109137 h 12579413"/>
              <a:gd name="connsiteX104" fmla="*/ 7170349 w 12153821"/>
              <a:gd name="connsiteY104" fmla="*/ 1845156 h 12579413"/>
              <a:gd name="connsiteX105" fmla="*/ 7512329 w 12153821"/>
              <a:gd name="connsiteY105" fmla="*/ 1569325 h 12579413"/>
              <a:gd name="connsiteX106" fmla="*/ 7889791 w 12153821"/>
              <a:gd name="connsiteY106" fmla="*/ 1286363 h 12579413"/>
              <a:gd name="connsiteX107" fmla="*/ 8088573 w 12153821"/>
              <a:gd name="connsiteY107" fmla="*/ 1144283 h 12579413"/>
              <a:gd name="connsiteX108" fmla="*/ 8302731 w 12153821"/>
              <a:gd name="connsiteY108" fmla="*/ 996275 h 12579413"/>
              <a:gd name="connsiteX109" fmla="*/ 8521615 w 12153821"/>
              <a:gd name="connsiteY109" fmla="*/ 852992 h 12579413"/>
              <a:gd name="connsiteX110" fmla="*/ 8755875 w 12153821"/>
              <a:gd name="connsiteY110" fmla="*/ 703780 h 12579413"/>
              <a:gd name="connsiteX111" fmla="*/ 8984207 w 12153821"/>
              <a:gd name="connsiteY111" fmla="*/ 569947 h 12579413"/>
              <a:gd name="connsiteX112" fmla="*/ 9227919 w 12153821"/>
              <a:gd name="connsiteY112" fmla="*/ 430186 h 12579413"/>
              <a:gd name="connsiteX113" fmla="*/ 9481079 w 12153821"/>
              <a:gd name="connsiteY113" fmla="*/ 299876 h 12579413"/>
              <a:gd name="connsiteX114" fmla="*/ 9738963 w 12153821"/>
              <a:gd name="connsiteY114" fmla="*/ 174291 h 12579413"/>
              <a:gd name="connsiteX115" fmla="*/ 10012227 w 12153821"/>
              <a:gd name="connsiteY115" fmla="*/ 42779 h 125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53821" h="12579413">
                <a:moveTo>
                  <a:pt x="7404335" y="9450313"/>
                </a:moveTo>
                <a:lnTo>
                  <a:pt x="9231333" y="11277313"/>
                </a:lnTo>
                <a:lnTo>
                  <a:pt x="7999497" y="12509149"/>
                </a:lnTo>
                <a:lnTo>
                  <a:pt x="6102231" y="12579413"/>
                </a:lnTo>
                <a:lnTo>
                  <a:pt x="6172497" y="10682149"/>
                </a:lnTo>
                <a:close/>
                <a:moveTo>
                  <a:pt x="5478149" y="7524129"/>
                </a:moveTo>
                <a:lnTo>
                  <a:pt x="7283097" y="9329080"/>
                </a:lnTo>
                <a:lnTo>
                  <a:pt x="6039389" y="10572789"/>
                </a:lnTo>
                <a:lnTo>
                  <a:pt x="4165022" y="10642205"/>
                </a:lnTo>
                <a:lnTo>
                  <a:pt x="4234439" y="8767840"/>
                </a:lnTo>
                <a:close/>
                <a:moveTo>
                  <a:pt x="3345378" y="5391355"/>
                </a:moveTo>
                <a:lnTo>
                  <a:pt x="5380273" y="7426253"/>
                </a:lnTo>
                <a:lnTo>
                  <a:pt x="4260384" y="8546140"/>
                </a:lnTo>
                <a:lnTo>
                  <a:pt x="2147224" y="8624404"/>
                </a:lnTo>
                <a:lnTo>
                  <a:pt x="2225486" y="6511245"/>
                </a:lnTo>
                <a:close/>
                <a:moveTo>
                  <a:pt x="12153821" y="3904933"/>
                </a:moveTo>
                <a:lnTo>
                  <a:pt x="12153821" y="7834119"/>
                </a:lnTo>
                <a:lnTo>
                  <a:pt x="12128383" y="7868385"/>
                </a:lnTo>
                <a:lnTo>
                  <a:pt x="11867927" y="8204441"/>
                </a:lnTo>
                <a:lnTo>
                  <a:pt x="11592095" y="8546423"/>
                </a:lnTo>
                <a:lnTo>
                  <a:pt x="11035707" y="9225661"/>
                </a:lnTo>
                <a:lnTo>
                  <a:pt x="10480519" y="9884797"/>
                </a:lnTo>
                <a:lnTo>
                  <a:pt x="9926535" y="10523833"/>
                </a:lnTo>
                <a:lnTo>
                  <a:pt x="9400983" y="11106085"/>
                </a:lnTo>
                <a:lnTo>
                  <a:pt x="7577133" y="9282237"/>
                </a:lnTo>
                <a:lnTo>
                  <a:pt x="7923923" y="8925997"/>
                </a:lnTo>
                <a:lnTo>
                  <a:pt x="8313321" y="8527149"/>
                </a:lnTo>
                <a:lnTo>
                  <a:pt x="8795063" y="8007607"/>
                </a:lnTo>
                <a:lnTo>
                  <a:pt x="9357297" y="7398125"/>
                </a:lnTo>
                <a:lnTo>
                  <a:pt x="9963339" y="6725931"/>
                </a:lnTo>
                <a:lnTo>
                  <a:pt x="10269927" y="6372095"/>
                </a:lnTo>
                <a:lnTo>
                  <a:pt x="10587165" y="6007607"/>
                </a:lnTo>
                <a:lnTo>
                  <a:pt x="10884301" y="5644323"/>
                </a:lnTo>
                <a:lnTo>
                  <a:pt x="11181435" y="5281037"/>
                </a:lnTo>
                <a:lnTo>
                  <a:pt x="11463195" y="4923679"/>
                </a:lnTo>
                <a:lnTo>
                  <a:pt x="11714201" y="4578173"/>
                </a:lnTo>
                <a:lnTo>
                  <a:pt x="11939177" y="4249249"/>
                </a:lnTo>
                <a:lnTo>
                  <a:pt x="12144051" y="3921525"/>
                </a:lnTo>
                <a:close/>
                <a:moveTo>
                  <a:pt x="1160354" y="3206336"/>
                </a:moveTo>
                <a:lnTo>
                  <a:pt x="3270852" y="5316833"/>
                </a:lnTo>
                <a:lnTo>
                  <a:pt x="2191666" y="6396015"/>
                </a:lnTo>
                <a:lnTo>
                  <a:pt x="0" y="6477185"/>
                </a:lnTo>
                <a:lnTo>
                  <a:pt x="81170" y="4285517"/>
                </a:lnTo>
                <a:close/>
                <a:moveTo>
                  <a:pt x="12153821" y="853184"/>
                </a:moveTo>
                <a:lnTo>
                  <a:pt x="12153821" y="3596621"/>
                </a:lnTo>
                <a:lnTo>
                  <a:pt x="12050045" y="3763609"/>
                </a:lnTo>
                <a:lnTo>
                  <a:pt x="11884257" y="4023898"/>
                </a:lnTo>
                <a:lnTo>
                  <a:pt x="11707815" y="4294841"/>
                </a:lnTo>
                <a:lnTo>
                  <a:pt x="11494693" y="4593013"/>
                </a:lnTo>
                <a:lnTo>
                  <a:pt x="11266193" y="4897109"/>
                </a:lnTo>
                <a:lnTo>
                  <a:pt x="11005739" y="5233163"/>
                </a:lnTo>
                <a:lnTo>
                  <a:pt x="10708603" y="5596449"/>
                </a:lnTo>
                <a:lnTo>
                  <a:pt x="10379511" y="5991691"/>
                </a:lnTo>
                <a:lnTo>
                  <a:pt x="10013739" y="6414163"/>
                </a:lnTo>
                <a:lnTo>
                  <a:pt x="9600633" y="6874519"/>
                </a:lnTo>
                <a:lnTo>
                  <a:pt x="9144919" y="7377481"/>
                </a:lnTo>
                <a:lnTo>
                  <a:pt x="8631221" y="7928981"/>
                </a:lnTo>
                <a:lnTo>
                  <a:pt x="8070189" y="8518361"/>
                </a:lnTo>
                <a:lnTo>
                  <a:pt x="7455899" y="9161003"/>
                </a:lnTo>
                <a:lnTo>
                  <a:pt x="5650949" y="7356053"/>
                </a:lnTo>
                <a:close/>
                <a:moveTo>
                  <a:pt x="5086137" y="1"/>
                </a:moveTo>
                <a:lnTo>
                  <a:pt x="9875401" y="1"/>
                </a:lnTo>
                <a:lnTo>
                  <a:pt x="9791809" y="35401"/>
                </a:lnTo>
                <a:lnTo>
                  <a:pt x="9435733" y="211925"/>
                </a:lnTo>
                <a:lnTo>
                  <a:pt x="9063081" y="414478"/>
                </a:lnTo>
                <a:lnTo>
                  <a:pt x="8689225" y="637133"/>
                </a:lnTo>
                <a:lnTo>
                  <a:pt x="8303517" y="890543"/>
                </a:lnTo>
                <a:lnTo>
                  <a:pt x="7890577" y="1180633"/>
                </a:lnTo>
                <a:lnTo>
                  <a:pt x="7471709" y="1486099"/>
                </a:lnTo>
                <a:lnTo>
                  <a:pt x="7030337" y="1832971"/>
                </a:lnTo>
                <a:lnTo>
                  <a:pt x="6577113" y="2210599"/>
                </a:lnTo>
                <a:lnTo>
                  <a:pt x="6107305" y="2614256"/>
                </a:lnTo>
                <a:lnTo>
                  <a:pt x="5610269" y="3054591"/>
                </a:lnTo>
                <a:lnTo>
                  <a:pt x="5101377" y="3525681"/>
                </a:lnTo>
                <a:lnTo>
                  <a:pt x="4565257" y="4033453"/>
                </a:lnTo>
                <a:lnTo>
                  <a:pt x="4012557" y="4567253"/>
                </a:lnTo>
                <a:lnTo>
                  <a:pt x="3437350" y="5142459"/>
                </a:lnTo>
                <a:lnTo>
                  <a:pt x="1325278" y="3030385"/>
                </a:lnTo>
                <a:lnTo>
                  <a:pt x="1421144" y="2934519"/>
                </a:lnTo>
                <a:lnTo>
                  <a:pt x="1686242" y="2688323"/>
                </a:lnTo>
                <a:lnTo>
                  <a:pt x="2099266" y="2313097"/>
                </a:lnTo>
                <a:lnTo>
                  <a:pt x="2358435" y="2082277"/>
                </a:lnTo>
                <a:lnTo>
                  <a:pt x="2648359" y="1839604"/>
                </a:lnTo>
                <a:lnTo>
                  <a:pt x="2970239" y="1564973"/>
                </a:lnTo>
                <a:lnTo>
                  <a:pt x="3312222" y="1289141"/>
                </a:lnTo>
                <a:lnTo>
                  <a:pt x="3684957" y="1001455"/>
                </a:lnTo>
                <a:lnTo>
                  <a:pt x="4073070" y="707843"/>
                </a:lnTo>
                <a:lnTo>
                  <a:pt x="4491938" y="402375"/>
                </a:lnTo>
                <a:lnTo>
                  <a:pt x="4909601" y="117010"/>
                </a:lnTo>
                <a:close/>
                <a:moveTo>
                  <a:pt x="10123211" y="0"/>
                </a:moveTo>
                <a:lnTo>
                  <a:pt x="12153821" y="0"/>
                </a:lnTo>
                <a:lnTo>
                  <a:pt x="12153821" y="651131"/>
                </a:lnTo>
                <a:lnTo>
                  <a:pt x="5549923" y="7255025"/>
                </a:lnTo>
                <a:lnTo>
                  <a:pt x="3518175" y="5223281"/>
                </a:lnTo>
                <a:lnTo>
                  <a:pt x="3805779" y="4935679"/>
                </a:lnTo>
                <a:lnTo>
                  <a:pt x="4492230" y="4258675"/>
                </a:lnTo>
                <a:lnTo>
                  <a:pt x="4917105" y="3852700"/>
                </a:lnTo>
                <a:lnTo>
                  <a:pt x="5357359" y="3440796"/>
                </a:lnTo>
                <a:lnTo>
                  <a:pt x="5776309" y="3050197"/>
                </a:lnTo>
                <a:lnTo>
                  <a:pt x="5982219" y="2872635"/>
                </a:lnTo>
                <a:lnTo>
                  <a:pt x="6166825" y="2716381"/>
                </a:lnTo>
                <a:lnTo>
                  <a:pt x="6357359" y="2544746"/>
                </a:lnTo>
                <a:lnTo>
                  <a:pt x="6584573" y="2345883"/>
                </a:lnTo>
                <a:lnTo>
                  <a:pt x="6859121" y="2109137"/>
                </a:lnTo>
                <a:lnTo>
                  <a:pt x="7170349" y="1845156"/>
                </a:lnTo>
                <a:lnTo>
                  <a:pt x="7512329" y="1569325"/>
                </a:lnTo>
                <a:lnTo>
                  <a:pt x="7889791" y="1286363"/>
                </a:lnTo>
                <a:lnTo>
                  <a:pt x="8088573" y="1144283"/>
                </a:lnTo>
                <a:lnTo>
                  <a:pt x="8302731" y="996275"/>
                </a:lnTo>
                <a:lnTo>
                  <a:pt x="8521615" y="852992"/>
                </a:lnTo>
                <a:lnTo>
                  <a:pt x="8755875" y="703780"/>
                </a:lnTo>
                <a:lnTo>
                  <a:pt x="8984207" y="569947"/>
                </a:lnTo>
                <a:lnTo>
                  <a:pt x="9227919" y="430186"/>
                </a:lnTo>
                <a:lnTo>
                  <a:pt x="9481079" y="299876"/>
                </a:lnTo>
                <a:lnTo>
                  <a:pt x="9738963" y="174291"/>
                </a:lnTo>
                <a:lnTo>
                  <a:pt x="10012227" y="427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" y="6286499"/>
            <a:ext cx="18305484" cy="7429501"/>
          </a:xfrm>
          <a:custGeom>
            <a:avLst/>
            <a:gdLst>
              <a:gd name="connsiteX0" fmla="*/ 9150558 w 18305484"/>
              <a:gd name="connsiteY0" fmla="*/ 3429166 h 7429501"/>
              <a:gd name="connsiteX1" fmla="*/ 8946734 w 18305484"/>
              <a:gd name="connsiteY1" fmla="*/ 3739959 h 7429501"/>
              <a:gd name="connsiteX2" fmla="*/ 9151162 w 18305484"/>
              <a:gd name="connsiteY2" fmla="*/ 4051044 h 7429501"/>
              <a:gd name="connsiteX3" fmla="*/ 9355854 w 18305484"/>
              <a:gd name="connsiteY3" fmla="*/ 3739110 h 7429501"/>
              <a:gd name="connsiteX4" fmla="*/ 9328110 w 18305484"/>
              <a:gd name="connsiteY4" fmla="*/ 3697223 h 7429501"/>
              <a:gd name="connsiteX5" fmla="*/ 9153224 w 18305484"/>
              <a:gd name="connsiteY5" fmla="*/ 3433192 h 7429501"/>
              <a:gd name="connsiteX6" fmla="*/ 12620278 w 18305484"/>
              <a:gd name="connsiteY6" fmla="*/ 3425168 h 7429501"/>
              <a:gd name="connsiteX7" fmla="*/ 12617658 w 18305484"/>
              <a:gd name="connsiteY7" fmla="*/ 3429165 h 7429501"/>
              <a:gd name="connsiteX8" fmla="*/ 12722094 w 18305484"/>
              <a:gd name="connsiteY8" fmla="*/ 3585935 h 7429501"/>
              <a:gd name="connsiteX9" fmla="*/ 13211468 w 18305484"/>
              <a:gd name="connsiteY9" fmla="*/ 4320541 h 7429501"/>
              <a:gd name="connsiteX10" fmla="*/ 13159510 w 18305484"/>
              <a:gd name="connsiteY10" fmla="*/ 4238410 h 7429501"/>
              <a:gd name="connsiteX11" fmla="*/ 13130406 w 18305484"/>
              <a:gd name="connsiteY11" fmla="*/ 4191907 h 7429501"/>
              <a:gd name="connsiteX12" fmla="*/ 13109494 w 18305484"/>
              <a:gd name="connsiteY12" fmla="*/ 4160478 h 7429501"/>
              <a:gd name="connsiteX13" fmla="*/ 12620278 w 18305484"/>
              <a:gd name="connsiteY13" fmla="*/ 3425168 h 7429501"/>
              <a:gd name="connsiteX14" fmla="*/ 9153178 w 18305484"/>
              <a:gd name="connsiteY14" fmla="*/ 3425168 h 7429501"/>
              <a:gd name="connsiteX15" fmla="*/ 9150558 w 18305484"/>
              <a:gd name="connsiteY15" fmla="*/ 3429165 h 7429501"/>
              <a:gd name="connsiteX16" fmla="*/ 9254994 w 18305484"/>
              <a:gd name="connsiteY16" fmla="*/ 3585935 h 7429501"/>
              <a:gd name="connsiteX17" fmla="*/ 9346488 w 18305484"/>
              <a:gd name="connsiteY17" fmla="*/ 3723279 h 7429501"/>
              <a:gd name="connsiteX18" fmla="*/ 9356440 w 18305484"/>
              <a:gd name="connsiteY18" fmla="*/ 3738217 h 7429501"/>
              <a:gd name="connsiteX19" fmla="*/ 9358930 w 18305484"/>
              <a:gd name="connsiteY19" fmla="*/ 3734421 h 7429501"/>
              <a:gd name="connsiteX20" fmla="*/ 9346110 w 18305484"/>
              <a:gd name="connsiteY20" fmla="*/ 3715153 h 7429501"/>
              <a:gd name="connsiteX21" fmla="*/ 9153178 w 18305484"/>
              <a:gd name="connsiteY21" fmla="*/ 3425168 h 7429501"/>
              <a:gd name="connsiteX22" fmla="*/ 5686080 w 18305484"/>
              <a:gd name="connsiteY22" fmla="*/ 3425166 h 7429501"/>
              <a:gd name="connsiteX23" fmla="*/ 5683458 w 18305484"/>
              <a:gd name="connsiteY23" fmla="*/ 3429163 h 7429501"/>
              <a:gd name="connsiteX24" fmla="*/ 5787894 w 18305484"/>
              <a:gd name="connsiteY24" fmla="*/ 3585933 h 7429501"/>
              <a:gd name="connsiteX25" fmla="*/ 5874036 w 18305484"/>
              <a:gd name="connsiteY25" fmla="*/ 3715242 h 7429501"/>
              <a:gd name="connsiteX26" fmla="*/ 5889342 w 18305484"/>
              <a:gd name="connsiteY26" fmla="*/ 3738216 h 7429501"/>
              <a:gd name="connsiteX27" fmla="*/ 5891834 w 18305484"/>
              <a:gd name="connsiteY27" fmla="*/ 3734420 h 7429501"/>
              <a:gd name="connsiteX28" fmla="*/ 5845050 w 18305484"/>
              <a:gd name="connsiteY28" fmla="*/ 3664106 h 7429501"/>
              <a:gd name="connsiteX29" fmla="*/ 5686080 w 18305484"/>
              <a:gd name="connsiteY29" fmla="*/ 3425166 h 7429501"/>
              <a:gd name="connsiteX30" fmla="*/ 5683348 w 18305484"/>
              <a:gd name="connsiteY30" fmla="*/ 0 h 7429501"/>
              <a:gd name="connsiteX31" fmla="*/ 6939720 w 18305484"/>
              <a:gd name="connsiteY31" fmla="*/ 685800 h 7429501"/>
              <a:gd name="connsiteX32" fmla="*/ 7416802 w 18305484"/>
              <a:gd name="connsiteY32" fmla="*/ 1411797 h 7429501"/>
              <a:gd name="connsiteX33" fmla="*/ 7469986 w 18305484"/>
              <a:gd name="connsiteY33" fmla="*/ 1330897 h 7429501"/>
              <a:gd name="connsiteX34" fmla="*/ 7894076 w 18305484"/>
              <a:gd name="connsiteY34" fmla="*/ 685802 h 7429501"/>
              <a:gd name="connsiteX35" fmla="*/ 9150448 w 18305484"/>
              <a:gd name="connsiteY35" fmla="*/ 2 h 7429501"/>
              <a:gd name="connsiteX36" fmla="*/ 10406818 w 18305484"/>
              <a:gd name="connsiteY36" fmla="*/ 685802 h 7429501"/>
              <a:gd name="connsiteX37" fmla="*/ 10883902 w 18305484"/>
              <a:gd name="connsiteY37" fmla="*/ 1411798 h 7429501"/>
              <a:gd name="connsiteX38" fmla="*/ 10937086 w 18305484"/>
              <a:gd name="connsiteY38" fmla="*/ 1330897 h 7429501"/>
              <a:gd name="connsiteX39" fmla="*/ 11361176 w 18305484"/>
              <a:gd name="connsiteY39" fmla="*/ 685802 h 7429501"/>
              <a:gd name="connsiteX40" fmla="*/ 12617548 w 18305484"/>
              <a:gd name="connsiteY40" fmla="*/ 2 h 7429501"/>
              <a:gd name="connsiteX41" fmla="*/ 13873918 w 18305484"/>
              <a:gd name="connsiteY41" fmla="*/ 685802 h 7429501"/>
              <a:gd name="connsiteX42" fmla="*/ 18305484 w 18305484"/>
              <a:gd name="connsiteY42" fmla="*/ 7429501 h 7429501"/>
              <a:gd name="connsiteX43" fmla="*/ 15267350 w 18305484"/>
              <a:gd name="connsiteY43" fmla="*/ 7429501 h 7429501"/>
              <a:gd name="connsiteX44" fmla="*/ 12618194 w 18305484"/>
              <a:gd name="connsiteY44" fmla="*/ 3429978 h 7429501"/>
              <a:gd name="connsiteX45" fmla="*/ 12617658 w 18305484"/>
              <a:gd name="connsiteY45" fmla="*/ 3429166 h 7429501"/>
              <a:gd name="connsiteX46" fmla="*/ 12454630 w 18305484"/>
              <a:gd name="connsiteY46" fmla="*/ 3677755 h 7429501"/>
              <a:gd name="connsiteX47" fmla="*/ 12413834 w 18305484"/>
              <a:gd name="connsiteY47" fmla="*/ 3739960 h 7429501"/>
              <a:gd name="connsiteX48" fmla="*/ 14838384 w 18305484"/>
              <a:gd name="connsiteY48" fmla="*/ 7429501 h 7429501"/>
              <a:gd name="connsiteX49" fmla="*/ 11800250 w 18305484"/>
              <a:gd name="connsiteY49" fmla="*/ 7429501 h 7429501"/>
              <a:gd name="connsiteX50" fmla="*/ 10925608 w 18305484"/>
              <a:gd name="connsiteY50" fmla="*/ 6109024 h 7429501"/>
              <a:gd name="connsiteX51" fmla="*/ 10892724 w 18305484"/>
              <a:gd name="connsiteY51" fmla="*/ 6059378 h 7429501"/>
              <a:gd name="connsiteX52" fmla="*/ 10891918 w 18305484"/>
              <a:gd name="connsiteY52" fmla="*/ 6060608 h 7429501"/>
              <a:gd name="connsiteX53" fmla="*/ 10736374 w 18305484"/>
              <a:gd name="connsiteY53" fmla="*/ 6297783 h 7429501"/>
              <a:gd name="connsiteX54" fmla="*/ 10682034 w 18305484"/>
              <a:gd name="connsiteY54" fmla="*/ 6380641 h 7429501"/>
              <a:gd name="connsiteX55" fmla="*/ 11371284 w 18305484"/>
              <a:gd name="connsiteY55" fmla="*/ 7429499 h 7429501"/>
              <a:gd name="connsiteX56" fmla="*/ 10158088 w 18305484"/>
              <a:gd name="connsiteY56" fmla="*/ 7429499 h 7429501"/>
              <a:gd name="connsiteX57" fmla="*/ 9994178 w 18305484"/>
              <a:gd name="connsiteY57" fmla="*/ 7429499 h 7429501"/>
              <a:gd name="connsiteX58" fmla="*/ 9994178 w 18305484"/>
              <a:gd name="connsiteY58" fmla="*/ 7429501 h 7429501"/>
              <a:gd name="connsiteX59" fmla="*/ 6934200 w 18305484"/>
              <a:gd name="connsiteY59" fmla="*/ 7429501 h 7429501"/>
              <a:gd name="connsiteX60" fmla="*/ 7630406 w 18305484"/>
              <a:gd name="connsiteY60" fmla="*/ 6368542 h 7429501"/>
              <a:gd name="connsiteX61" fmla="*/ 7458508 w 18305484"/>
              <a:gd name="connsiteY61" fmla="*/ 6109022 h 7429501"/>
              <a:gd name="connsiteX62" fmla="*/ 7425626 w 18305484"/>
              <a:gd name="connsiteY62" fmla="*/ 6059378 h 7429501"/>
              <a:gd name="connsiteX63" fmla="*/ 7380432 w 18305484"/>
              <a:gd name="connsiteY63" fmla="*/ 6128288 h 7429501"/>
              <a:gd name="connsiteX64" fmla="*/ 6527078 w 18305484"/>
              <a:gd name="connsiteY64" fmla="*/ 7429501 h 7429501"/>
              <a:gd name="connsiteX65" fmla="*/ 3467098 w 18305484"/>
              <a:gd name="connsiteY65" fmla="*/ 7429501 h 7429501"/>
              <a:gd name="connsiteX66" fmla="*/ 5888754 w 18305484"/>
              <a:gd name="connsiteY66" fmla="*/ 3739109 h 7429501"/>
              <a:gd name="connsiteX67" fmla="*/ 5870794 w 18305484"/>
              <a:gd name="connsiteY67" fmla="*/ 3711992 h 7429501"/>
              <a:gd name="connsiteX68" fmla="*/ 5683782 w 18305484"/>
              <a:gd name="connsiteY68" fmla="*/ 3429653 h 7429501"/>
              <a:gd name="connsiteX69" fmla="*/ 5683458 w 18305484"/>
              <a:gd name="connsiteY69" fmla="*/ 3429164 h 7429501"/>
              <a:gd name="connsiteX70" fmla="*/ 5447498 w 18305484"/>
              <a:gd name="connsiteY70" fmla="*/ 3788963 h 7429501"/>
              <a:gd name="connsiteX71" fmla="*/ 3059978 w 18305484"/>
              <a:gd name="connsiteY71" fmla="*/ 7429499 h 7429501"/>
              <a:gd name="connsiteX72" fmla="*/ 0 w 18305484"/>
              <a:gd name="connsiteY72" fmla="*/ 7429499 h 7429501"/>
              <a:gd name="connsiteX73" fmla="*/ 3288164 w 18305484"/>
              <a:gd name="connsiteY73" fmla="*/ 2418623 h 7429501"/>
              <a:gd name="connsiteX74" fmla="*/ 3284822 w 18305484"/>
              <a:gd name="connsiteY74" fmla="*/ 2423160 h 7429501"/>
              <a:gd name="connsiteX75" fmla="*/ 4426978 w 18305484"/>
              <a:gd name="connsiteY75" fmla="*/ 685800 h 7429501"/>
              <a:gd name="connsiteX76" fmla="*/ 5683348 w 18305484"/>
              <a:gd name="connsiteY76" fmla="*/ 0 h 74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8305484" h="7429501">
                <a:moveTo>
                  <a:pt x="9150558" y="3429166"/>
                </a:moveTo>
                <a:lnTo>
                  <a:pt x="8946734" y="3739959"/>
                </a:lnTo>
                <a:lnTo>
                  <a:pt x="9151162" y="4051044"/>
                </a:lnTo>
                <a:lnTo>
                  <a:pt x="9355854" y="3739110"/>
                </a:lnTo>
                <a:lnTo>
                  <a:pt x="9328110" y="3697223"/>
                </a:lnTo>
                <a:cubicBezTo>
                  <a:pt x="9194862" y="3496057"/>
                  <a:pt x="9161552" y="3445765"/>
                  <a:pt x="9153224" y="3433192"/>
                </a:cubicBezTo>
                <a:close/>
                <a:moveTo>
                  <a:pt x="12620278" y="3425168"/>
                </a:moveTo>
                <a:lnTo>
                  <a:pt x="12617658" y="3429165"/>
                </a:lnTo>
                <a:lnTo>
                  <a:pt x="12722094" y="3585935"/>
                </a:lnTo>
                <a:cubicBezTo>
                  <a:pt x="13211468" y="4320541"/>
                  <a:pt x="13211468" y="4320541"/>
                  <a:pt x="13211468" y="4320541"/>
                </a:cubicBezTo>
                <a:cubicBezTo>
                  <a:pt x="13195050" y="4294824"/>
                  <a:pt x="13177716" y="4267387"/>
                  <a:pt x="13159510" y="4238410"/>
                </a:cubicBezTo>
                <a:lnTo>
                  <a:pt x="13130406" y="4191907"/>
                </a:lnTo>
                <a:lnTo>
                  <a:pt x="13109494" y="4160478"/>
                </a:lnTo>
                <a:cubicBezTo>
                  <a:pt x="12620278" y="3425168"/>
                  <a:pt x="12620278" y="3425168"/>
                  <a:pt x="12620278" y="3425168"/>
                </a:cubicBezTo>
                <a:close/>
                <a:moveTo>
                  <a:pt x="9153178" y="3425168"/>
                </a:moveTo>
                <a:lnTo>
                  <a:pt x="9150558" y="3429165"/>
                </a:lnTo>
                <a:lnTo>
                  <a:pt x="9254994" y="3585935"/>
                </a:lnTo>
                <a:cubicBezTo>
                  <a:pt x="9287618" y="3634909"/>
                  <a:pt x="9318068" y="3680618"/>
                  <a:pt x="9346488" y="3723279"/>
                </a:cubicBezTo>
                <a:lnTo>
                  <a:pt x="9356440" y="3738217"/>
                </a:lnTo>
                <a:lnTo>
                  <a:pt x="9358930" y="3734421"/>
                </a:lnTo>
                <a:lnTo>
                  <a:pt x="9346110" y="3715153"/>
                </a:lnTo>
                <a:cubicBezTo>
                  <a:pt x="9153178" y="3425168"/>
                  <a:pt x="9153178" y="3425168"/>
                  <a:pt x="9153178" y="3425168"/>
                </a:cubicBezTo>
                <a:close/>
                <a:moveTo>
                  <a:pt x="5686080" y="3425166"/>
                </a:moveTo>
                <a:lnTo>
                  <a:pt x="5683458" y="3429163"/>
                </a:lnTo>
                <a:lnTo>
                  <a:pt x="5787894" y="3585933"/>
                </a:lnTo>
                <a:cubicBezTo>
                  <a:pt x="5818480" y="3631846"/>
                  <a:pt x="5847154" y="3674889"/>
                  <a:pt x="5874036" y="3715242"/>
                </a:cubicBezTo>
                <a:lnTo>
                  <a:pt x="5889342" y="3738216"/>
                </a:lnTo>
                <a:lnTo>
                  <a:pt x="5891834" y="3734420"/>
                </a:lnTo>
                <a:lnTo>
                  <a:pt x="5845050" y="3664106"/>
                </a:lnTo>
                <a:cubicBezTo>
                  <a:pt x="5686080" y="3425166"/>
                  <a:pt x="5686080" y="3425166"/>
                  <a:pt x="5686080" y="3425166"/>
                </a:cubicBezTo>
                <a:close/>
                <a:moveTo>
                  <a:pt x="5683348" y="0"/>
                </a:moveTo>
                <a:cubicBezTo>
                  <a:pt x="6208740" y="0"/>
                  <a:pt x="6642758" y="251461"/>
                  <a:pt x="6939720" y="685800"/>
                </a:cubicBezTo>
                <a:lnTo>
                  <a:pt x="7416802" y="1411797"/>
                </a:lnTo>
                <a:lnTo>
                  <a:pt x="7469986" y="1330897"/>
                </a:lnTo>
                <a:cubicBezTo>
                  <a:pt x="7894076" y="685802"/>
                  <a:pt x="7894076" y="685802"/>
                  <a:pt x="7894076" y="685802"/>
                </a:cubicBezTo>
                <a:cubicBezTo>
                  <a:pt x="8191036" y="251463"/>
                  <a:pt x="8625058" y="2"/>
                  <a:pt x="9150448" y="2"/>
                </a:cubicBezTo>
                <a:cubicBezTo>
                  <a:pt x="9675838" y="2"/>
                  <a:pt x="10109858" y="251463"/>
                  <a:pt x="10406818" y="685802"/>
                </a:cubicBezTo>
                <a:lnTo>
                  <a:pt x="10883902" y="1411798"/>
                </a:lnTo>
                <a:lnTo>
                  <a:pt x="10937086" y="1330897"/>
                </a:lnTo>
                <a:cubicBezTo>
                  <a:pt x="11361176" y="685802"/>
                  <a:pt x="11361176" y="685802"/>
                  <a:pt x="11361176" y="685802"/>
                </a:cubicBezTo>
                <a:cubicBezTo>
                  <a:pt x="11658136" y="251463"/>
                  <a:pt x="12092156" y="2"/>
                  <a:pt x="12617548" y="2"/>
                </a:cubicBezTo>
                <a:cubicBezTo>
                  <a:pt x="13142938" y="2"/>
                  <a:pt x="13576958" y="251463"/>
                  <a:pt x="13873918" y="685802"/>
                </a:cubicBezTo>
                <a:lnTo>
                  <a:pt x="18305484" y="7429501"/>
                </a:lnTo>
                <a:cubicBezTo>
                  <a:pt x="15267350" y="7429501"/>
                  <a:pt x="15267350" y="7429501"/>
                  <a:pt x="15267350" y="7429501"/>
                </a:cubicBezTo>
                <a:cubicBezTo>
                  <a:pt x="12783160" y="3679032"/>
                  <a:pt x="12627898" y="3444628"/>
                  <a:pt x="12618194" y="3429978"/>
                </a:cubicBezTo>
                <a:lnTo>
                  <a:pt x="12617658" y="3429166"/>
                </a:lnTo>
                <a:lnTo>
                  <a:pt x="12454630" y="3677755"/>
                </a:lnTo>
                <a:lnTo>
                  <a:pt x="12413834" y="3739960"/>
                </a:lnTo>
                <a:lnTo>
                  <a:pt x="14838384" y="7429501"/>
                </a:lnTo>
                <a:cubicBezTo>
                  <a:pt x="11800250" y="7429501"/>
                  <a:pt x="11800250" y="7429501"/>
                  <a:pt x="11800250" y="7429501"/>
                </a:cubicBezTo>
                <a:cubicBezTo>
                  <a:pt x="11469024" y="6929439"/>
                  <a:pt x="11179202" y="6491884"/>
                  <a:pt x="10925608" y="6109024"/>
                </a:cubicBezTo>
                <a:lnTo>
                  <a:pt x="10892724" y="6059378"/>
                </a:lnTo>
                <a:lnTo>
                  <a:pt x="10891918" y="6060608"/>
                </a:lnTo>
                <a:cubicBezTo>
                  <a:pt x="10836750" y="6144730"/>
                  <a:pt x="10784970" y="6223683"/>
                  <a:pt x="10736374" y="6297783"/>
                </a:cubicBezTo>
                <a:lnTo>
                  <a:pt x="10682034" y="6380641"/>
                </a:lnTo>
                <a:lnTo>
                  <a:pt x="11371284" y="7429499"/>
                </a:lnTo>
                <a:cubicBezTo>
                  <a:pt x="10896574" y="7429499"/>
                  <a:pt x="10496040" y="7429499"/>
                  <a:pt x="10158088" y="7429499"/>
                </a:cubicBezTo>
                <a:lnTo>
                  <a:pt x="9994178" y="7429499"/>
                </a:lnTo>
                <a:lnTo>
                  <a:pt x="9994178" y="7429501"/>
                </a:lnTo>
                <a:cubicBezTo>
                  <a:pt x="6934200" y="7429501"/>
                  <a:pt x="6934200" y="7429501"/>
                  <a:pt x="6934200" y="7429501"/>
                </a:cubicBezTo>
                <a:lnTo>
                  <a:pt x="7630406" y="6368542"/>
                </a:lnTo>
                <a:lnTo>
                  <a:pt x="7458508" y="6109022"/>
                </a:lnTo>
                <a:lnTo>
                  <a:pt x="7425626" y="6059378"/>
                </a:lnTo>
                <a:lnTo>
                  <a:pt x="7380432" y="6128288"/>
                </a:lnTo>
                <a:cubicBezTo>
                  <a:pt x="6527078" y="7429501"/>
                  <a:pt x="6527078" y="7429501"/>
                  <a:pt x="6527078" y="7429501"/>
                </a:cubicBezTo>
                <a:cubicBezTo>
                  <a:pt x="3467098" y="7429501"/>
                  <a:pt x="3467098" y="7429501"/>
                  <a:pt x="3467098" y="7429501"/>
                </a:cubicBezTo>
                <a:lnTo>
                  <a:pt x="5888754" y="3739109"/>
                </a:lnTo>
                <a:lnTo>
                  <a:pt x="5870794" y="3711992"/>
                </a:lnTo>
                <a:cubicBezTo>
                  <a:pt x="5708134" y="3466420"/>
                  <a:pt x="5686626" y="3433947"/>
                  <a:pt x="5683782" y="3429653"/>
                </a:cubicBezTo>
                <a:lnTo>
                  <a:pt x="5683458" y="3429164"/>
                </a:lnTo>
                <a:lnTo>
                  <a:pt x="5447498" y="3788963"/>
                </a:lnTo>
                <a:cubicBezTo>
                  <a:pt x="3059978" y="7429499"/>
                  <a:pt x="3059978" y="7429499"/>
                  <a:pt x="3059978" y="7429499"/>
                </a:cubicBezTo>
                <a:cubicBezTo>
                  <a:pt x="0" y="7429499"/>
                  <a:pt x="0" y="7429499"/>
                  <a:pt x="0" y="7429499"/>
                </a:cubicBezTo>
                <a:lnTo>
                  <a:pt x="3288164" y="2418623"/>
                </a:lnTo>
                <a:lnTo>
                  <a:pt x="3284822" y="2423160"/>
                </a:lnTo>
                <a:cubicBezTo>
                  <a:pt x="4426978" y="685800"/>
                  <a:pt x="4426978" y="685800"/>
                  <a:pt x="4426978" y="685800"/>
                </a:cubicBezTo>
                <a:cubicBezTo>
                  <a:pt x="4723939" y="251461"/>
                  <a:pt x="5157957" y="0"/>
                  <a:pt x="5683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3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725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200" y="4229100"/>
            <a:ext cx="5257800" cy="5257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5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E172A6B-CADF-4132-83F7-CEB212CAD7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6988" y="2381885"/>
            <a:ext cx="12189894" cy="8952230"/>
          </a:xfrm>
          <a:custGeom>
            <a:avLst/>
            <a:gdLst>
              <a:gd name="connsiteX0" fmla="*/ 40704 h 10287155"/>
              <a:gd name="connsiteY0" fmla="*/ 40704 h 10287155"/>
              <a:gd name="connsiteX1" fmla="*/ 40704 h 10287155"/>
              <a:gd name="connsiteY1" fmla="*/ 40704 h 10287155"/>
              <a:gd name="connsiteX2" fmla="*/ 40704 h 10287155"/>
              <a:gd name="connsiteY2" fmla="*/ 40704 h 10287155"/>
              <a:gd name="connsiteX3" fmla="*/ 40704 h 10287155"/>
              <a:gd name="connsiteY3" fmla="*/ 40704 h 10287155"/>
              <a:gd name="connsiteX4" fmla="*/ 40704 h 10287155"/>
              <a:gd name="connsiteY4" fmla="*/ 40704 h 10287155"/>
              <a:gd name="connsiteX5" fmla="*/ 40704 h 10287155"/>
              <a:gd name="connsiteY5" fmla="*/ 40704 h 10287155"/>
              <a:gd name="connsiteX6" fmla="*/ 40704 h 10287155"/>
              <a:gd name="connsiteY6" fmla="*/ 40704 h 10287155"/>
              <a:gd name="connsiteX7" fmla="*/ 40704 h 10287155"/>
              <a:gd name="connsiteY7" fmla="*/ 40704 h 10287155"/>
              <a:gd name="connsiteX8" fmla="*/ 40704 h 10287155"/>
              <a:gd name="connsiteY8" fmla="*/ 40704 h 10287155"/>
              <a:gd name="connsiteX9" fmla="*/ 40704 h 10287155"/>
              <a:gd name="connsiteY9" fmla="*/ 40704 h 10287155"/>
              <a:gd name="connsiteX10" fmla="*/ 40704 h 10287155"/>
              <a:gd name="connsiteY10" fmla="*/ 40704 h 10287155"/>
              <a:gd name="connsiteX11" fmla="*/ 40704 h 10287155"/>
              <a:gd name="connsiteY11" fmla="*/ 40704 h 10287155"/>
              <a:gd name="connsiteX12" fmla="*/ 40704 h 10287155"/>
              <a:gd name="connsiteY12" fmla="*/ 40704 h 10287155"/>
              <a:gd name="connsiteX13" fmla="*/ 40704 h 10287155"/>
              <a:gd name="connsiteY13" fmla="*/ 40704 h 10287155"/>
              <a:gd name="connsiteX14" fmla="*/ 40704 h 10287155"/>
              <a:gd name="connsiteY14" fmla="*/ 40704 h 10287155"/>
              <a:gd name="connsiteX15" fmla="*/ 40704 h 10287155"/>
              <a:gd name="connsiteY15" fmla="*/ 40704 h 10287155"/>
              <a:gd name="connsiteX16" fmla="*/ 40704 h 10287155"/>
              <a:gd name="connsiteY16" fmla="*/ 40704 h 10287155"/>
              <a:gd name="connsiteX17" fmla="*/ 40704 h 10287155"/>
              <a:gd name="connsiteY17" fmla="*/ 40704 h 10287155"/>
              <a:gd name="connsiteX18" fmla="*/ 40704 h 10287155"/>
              <a:gd name="connsiteY18" fmla="*/ 40704 h 10287155"/>
              <a:gd name="connsiteX19" fmla="*/ 40704 h 10287155"/>
              <a:gd name="connsiteY19" fmla="*/ 40704 h 10287155"/>
              <a:gd name="connsiteX20" fmla="*/ 40704 h 10287155"/>
              <a:gd name="connsiteY20" fmla="*/ 40704 h 10287155"/>
              <a:gd name="connsiteX21" fmla="*/ 40704 h 10287155"/>
              <a:gd name="connsiteY21" fmla="*/ 40704 h 10287155"/>
              <a:gd name="connsiteX22" fmla="*/ 40704 h 10287155"/>
              <a:gd name="connsiteY22" fmla="*/ 40704 h 10287155"/>
              <a:gd name="connsiteX23" fmla="*/ 40704 h 10287155"/>
              <a:gd name="connsiteY23" fmla="*/ 40704 h 10287155"/>
              <a:gd name="connsiteX24" fmla="*/ 40704 h 10287155"/>
              <a:gd name="connsiteY24" fmla="*/ 40704 h 10287155"/>
              <a:gd name="connsiteX25" fmla="*/ 40704 h 10287155"/>
              <a:gd name="connsiteY25" fmla="*/ 40704 h 10287155"/>
              <a:gd name="connsiteX26" fmla="*/ 40704 h 10287155"/>
              <a:gd name="connsiteY26" fmla="*/ 40704 h 10287155"/>
              <a:gd name="connsiteX27" fmla="*/ 40704 h 10287155"/>
              <a:gd name="connsiteY27" fmla="*/ 40704 h 10287155"/>
              <a:gd name="connsiteX28" fmla="*/ 40704 h 10287155"/>
              <a:gd name="connsiteY28" fmla="*/ 40704 h 10287155"/>
              <a:gd name="connsiteX29" fmla="*/ 40704 h 10287155"/>
              <a:gd name="connsiteY29" fmla="*/ 40704 h 10287155"/>
              <a:gd name="connsiteX30" fmla="*/ 40704 h 10287155"/>
              <a:gd name="connsiteY30" fmla="*/ 40704 h 10287155"/>
              <a:gd name="connsiteX31" fmla="*/ 40704 h 10287155"/>
              <a:gd name="connsiteY31" fmla="*/ 40704 h 10287155"/>
              <a:gd name="connsiteX32" fmla="*/ 40704 h 10287155"/>
              <a:gd name="connsiteY32" fmla="*/ 40704 h 10287155"/>
              <a:gd name="connsiteX33" fmla="*/ 40704 h 10287155"/>
              <a:gd name="connsiteY33" fmla="*/ 40704 h 10287155"/>
              <a:gd name="connsiteX34" fmla="*/ 40704 h 10287155"/>
              <a:gd name="connsiteY34" fmla="*/ 40704 h 10287155"/>
              <a:gd name="connsiteX35" fmla="*/ 40704 h 10287155"/>
              <a:gd name="connsiteY35" fmla="*/ 40704 h 10287155"/>
              <a:gd name="connsiteX36" fmla="*/ 40704 h 10287155"/>
              <a:gd name="connsiteY36" fmla="*/ 40704 h 10287155"/>
              <a:gd name="connsiteX37" fmla="*/ 40704 h 10287155"/>
              <a:gd name="connsiteY37" fmla="*/ 40704 h 10287155"/>
              <a:gd name="connsiteX38" fmla="*/ 40704 h 10287155"/>
              <a:gd name="connsiteY38" fmla="*/ 40704 h 10287155"/>
              <a:gd name="connsiteX39" fmla="*/ 40704 h 10287155"/>
              <a:gd name="connsiteY39" fmla="*/ 40704 h 10287155"/>
              <a:gd name="connsiteX40" fmla="*/ 40704 h 10287155"/>
              <a:gd name="connsiteY40" fmla="*/ 40704 h 10287155"/>
              <a:gd name="connsiteX41" fmla="*/ 40704 h 10287155"/>
              <a:gd name="connsiteY41" fmla="*/ 40704 h 10287155"/>
              <a:gd name="connsiteX42" fmla="*/ 40704 h 10287155"/>
              <a:gd name="connsiteY42" fmla="*/ 40704 h 10287155"/>
              <a:gd name="connsiteX43" fmla="*/ 40704 h 10287155"/>
              <a:gd name="connsiteY43" fmla="*/ 40704 h 10287155"/>
              <a:gd name="connsiteX44" fmla="*/ 40704 h 10287155"/>
              <a:gd name="connsiteY44" fmla="*/ 40704 h 10287155"/>
              <a:gd name="connsiteX45" fmla="*/ 40704 h 10287155"/>
              <a:gd name="connsiteY45" fmla="*/ 40704 h 10287155"/>
              <a:gd name="connsiteX46" fmla="*/ 40704 h 10287155"/>
              <a:gd name="connsiteY46" fmla="*/ 40704 h 10287155"/>
              <a:gd name="connsiteX47" fmla="*/ 40704 h 10287155"/>
              <a:gd name="connsiteY47" fmla="*/ 40704 h 10287155"/>
              <a:gd name="connsiteX48" fmla="*/ 40704 h 10287155"/>
              <a:gd name="connsiteY48" fmla="*/ 40704 h 10287155"/>
              <a:gd name="connsiteX49" fmla="*/ 40704 h 10287155"/>
              <a:gd name="connsiteY49" fmla="*/ 40704 h 10287155"/>
              <a:gd name="connsiteX50" fmla="*/ 40704 h 10287155"/>
              <a:gd name="connsiteY50" fmla="*/ 40704 h 10287155"/>
              <a:gd name="connsiteX51" fmla="*/ 40704 h 10287155"/>
              <a:gd name="connsiteY51" fmla="*/ 40704 h 10287155"/>
              <a:gd name="connsiteX52" fmla="*/ 40704 h 10287155"/>
              <a:gd name="connsiteY52" fmla="*/ 40704 h 10287155"/>
              <a:gd name="connsiteX53" fmla="*/ 40704 h 10287155"/>
              <a:gd name="connsiteY53" fmla="*/ 40704 h 10287155"/>
              <a:gd name="connsiteX54" fmla="*/ 40704 h 10287155"/>
              <a:gd name="connsiteY54" fmla="*/ 40704 h 10287155"/>
              <a:gd name="connsiteX55" fmla="*/ 40704 h 10287155"/>
              <a:gd name="connsiteY55" fmla="*/ 40704 h 10287155"/>
              <a:gd name="connsiteX56" fmla="*/ 40704 h 10287155"/>
              <a:gd name="connsiteY56" fmla="*/ 40704 h 10287155"/>
              <a:gd name="connsiteX57" fmla="*/ 40704 h 10287155"/>
              <a:gd name="connsiteY57" fmla="*/ 40704 h 10287155"/>
              <a:gd name="connsiteX58" fmla="*/ 40704 h 10287155"/>
              <a:gd name="connsiteY58" fmla="*/ 40704 h 10287155"/>
              <a:gd name="connsiteX59" fmla="*/ 40704 h 10287155"/>
              <a:gd name="connsiteY59" fmla="*/ 40704 h 10287155"/>
              <a:gd name="connsiteX60" fmla="*/ 40704 h 10287155"/>
              <a:gd name="connsiteY60" fmla="*/ 40704 h 10287155"/>
              <a:gd name="connsiteX61" fmla="*/ 40704 h 10287155"/>
              <a:gd name="connsiteY61" fmla="*/ 40704 h 10287155"/>
              <a:gd name="connsiteX62" fmla="*/ 40704 h 10287155"/>
              <a:gd name="connsiteY62" fmla="*/ 40704 h 10287155"/>
              <a:gd name="connsiteX63" fmla="*/ 40704 h 10287155"/>
              <a:gd name="connsiteY63" fmla="*/ 40704 h 10287155"/>
              <a:gd name="connsiteX64" fmla="*/ 40704 h 10287155"/>
              <a:gd name="connsiteY64" fmla="*/ 40704 h 10287155"/>
              <a:gd name="connsiteX65" fmla="*/ 40704 h 10287155"/>
              <a:gd name="connsiteY65" fmla="*/ 40704 h 10287155"/>
              <a:gd name="connsiteX66" fmla="*/ 40704 h 10287155"/>
              <a:gd name="connsiteY66" fmla="*/ 40704 h 10287155"/>
              <a:gd name="connsiteX67" fmla="*/ 40704 h 10287155"/>
              <a:gd name="connsiteY67" fmla="*/ 40704 h 10287155"/>
              <a:gd name="connsiteX68" fmla="*/ 40704 h 10287155"/>
              <a:gd name="connsiteY68" fmla="*/ 40704 h 10287155"/>
              <a:gd name="connsiteX69" fmla="*/ 40704 h 10287155"/>
              <a:gd name="connsiteY69" fmla="*/ 40704 h 10287155"/>
              <a:gd name="connsiteX70" fmla="*/ 40704 h 10287155"/>
              <a:gd name="connsiteY70" fmla="*/ 40704 h 10287155"/>
              <a:gd name="connsiteX71" fmla="*/ 40704 h 10287155"/>
              <a:gd name="connsiteY71" fmla="*/ 40704 h 10287155"/>
              <a:gd name="connsiteX72" fmla="*/ 40704 h 10287155"/>
              <a:gd name="connsiteY72" fmla="*/ 40704 h 10287155"/>
              <a:gd name="connsiteX73" fmla="*/ 40704 h 10287155"/>
              <a:gd name="connsiteY73" fmla="*/ 40704 h 10287155"/>
              <a:gd name="connsiteX74" fmla="*/ 40704 h 10287155"/>
              <a:gd name="connsiteY74" fmla="*/ 40704 h 10287155"/>
              <a:gd name="connsiteX75" fmla="*/ 40704 h 10287155"/>
              <a:gd name="connsiteY75" fmla="*/ 40704 h 10287155"/>
              <a:gd name="connsiteX76" fmla="*/ 40704 h 10287155"/>
              <a:gd name="connsiteY76" fmla="*/ 40704 h 10287155"/>
              <a:gd name="connsiteX77" fmla="*/ 40704 h 10287155"/>
              <a:gd name="connsiteY77" fmla="*/ 40704 h 10287155"/>
              <a:gd name="connsiteX78" fmla="*/ 40704 h 10287155"/>
              <a:gd name="connsiteY78" fmla="*/ 40704 h 10287155"/>
              <a:gd name="connsiteX79" fmla="*/ 40704 h 10287155"/>
              <a:gd name="connsiteY79" fmla="*/ 40704 h 10287155"/>
              <a:gd name="connsiteX80" fmla="*/ 40704 h 10287155"/>
              <a:gd name="connsiteY80" fmla="*/ 40704 h 10287155"/>
              <a:gd name="connsiteX81" fmla="*/ 40704 h 10287155"/>
              <a:gd name="connsiteY81" fmla="*/ 40704 h 10287155"/>
              <a:gd name="connsiteX82" fmla="*/ 40704 h 10287155"/>
              <a:gd name="connsiteY82" fmla="*/ 40704 h 10287155"/>
              <a:gd name="connsiteX83" fmla="*/ 40704 h 10287155"/>
              <a:gd name="connsiteY83" fmla="*/ 40704 h 10287155"/>
              <a:gd name="connsiteX84" fmla="*/ 40704 h 10287155"/>
              <a:gd name="connsiteY84" fmla="*/ 40704 h 10287155"/>
              <a:gd name="connsiteX85" fmla="*/ 40704 h 10287155"/>
              <a:gd name="connsiteY85" fmla="*/ 40704 h 10287155"/>
              <a:gd name="connsiteX86" fmla="*/ 40704 h 10287155"/>
              <a:gd name="connsiteY86" fmla="*/ 40704 h 10287155"/>
              <a:gd name="connsiteX87" fmla="*/ 40704 h 10287155"/>
              <a:gd name="connsiteY87" fmla="*/ 40704 h 10287155"/>
              <a:gd name="connsiteX88" fmla="*/ 40704 h 10287155"/>
              <a:gd name="connsiteY88" fmla="*/ 40704 h 10287155"/>
              <a:gd name="connsiteX89" fmla="*/ 40704 h 10287155"/>
              <a:gd name="connsiteY89" fmla="*/ 40704 h 10287155"/>
              <a:gd name="connsiteX90" fmla="*/ 40704 h 10287155"/>
              <a:gd name="connsiteY90" fmla="*/ 40704 h 10287155"/>
              <a:gd name="connsiteX91" fmla="*/ 40704 h 10287155"/>
              <a:gd name="connsiteY91" fmla="*/ 40704 h 10287155"/>
              <a:gd name="connsiteX92" fmla="*/ 40704 h 10287155"/>
              <a:gd name="connsiteY92" fmla="*/ 40704 h 10287155"/>
              <a:gd name="connsiteX93" fmla="*/ 40704 h 10287155"/>
              <a:gd name="connsiteY93" fmla="*/ 40704 h 10287155"/>
              <a:gd name="connsiteX94" fmla="*/ 40704 h 10287155"/>
              <a:gd name="connsiteY94" fmla="*/ 40704 h 10287155"/>
              <a:gd name="connsiteX95" fmla="*/ 40704 h 10287155"/>
              <a:gd name="connsiteY95" fmla="*/ 40704 h 10287155"/>
              <a:gd name="connsiteX96" fmla="*/ 40704 h 10287155"/>
              <a:gd name="connsiteY96" fmla="*/ 40704 h 10287155"/>
              <a:gd name="connsiteX97" fmla="*/ 40704 h 10287155"/>
              <a:gd name="connsiteY97" fmla="*/ 40704 h 10287155"/>
              <a:gd name="connsiteX98" fmla="*/ 40704 h 10287155"/>
              <a:gd name="connsiteY98" fmla="*/ 40704 h 10287155"/>
              <a:gd name="connsiteX99" fmla="*/ 40704 h 10287155"/>
              <a:gd name="connsiteY99" fmla="*/ 40704 h 10287155"/>
              <a:gd name="connsiteX100" fmla="*/ 40704 h 10287155"/>
              <a:gd name="connsiteY100" fmla="*/ 40704 h 10287155"/>
              <a:gd name="connsiteX101" fmla="*/ 40704 h 10287155"/>
              <a:gd name="connsiteY101" fmla="*/ 40704 h 10287155"/>
              <a:gd name="connsiteX102" fmla="*/ 40704 h 10287155"/>
              <a:gd name="connsiteY102" fmla="*/ 40704 h 10287155"/>
              <a:gd name="connsiteX103" fmla="*/ 40704 h 10287155"/>
              <a:gd name="connsiteY103" fmla="*/ 40704 h 10287155"/>
              <a:gd name="connsiteX104" fmla="*/ 40704 h 10287155"/>
              <a:gd name="connsiteY104" fmla="*/ 40704 h 10287155"/>
              <a:gd name="connsiteX105" fmla="*/ 40704 h 10287155"/>
              <a:gd name="connsiteY105" fmla="*/ 40704 h 10287155"/>
              <a:gd name="connsiteX106" fmla="*/ 40704 h 10287155"/>
              <a:gd name="connsiteY106" fmla="*/ 40704 h 10287155"/>
              <a:gd name="connsiteX107" fmla="*/ 40704 h 10287155"/>
              <a:gd name="connsiteY107" fmla="*/ 40704 h 10287155"/>
              <a:gd name="connsiteX108" fmla="*/ 40704 h 10287155"/>
              <a:gd name="connsiteY108" fmla="*/ 40704 h 10287155"/>
              <a:gd name="connsiteX109" fmla="*/ 40704 h 10287155"/>
              <a:gd name="connsiteY109" fmla="*/ 40704 h 10287155"/>
              <a:gd name="connsiteX110" fmla="*/ 40704 h 10287155"/>
              <a:gd name="connsiteY110" fmla="*/ 40704 h 10287155"/>
              <a:gd name="connsiteX111" fmla="*/ 40704 h 10287155"/>
              <a:gd name="connsiteY111" fmla="*/ 40704 h 10287155"/>
              <a:gd name="connsiteX112" fmla="*/ 40704 h 10287155"/>
              <a:gd name="connsiteY112" fmla="*/ 40704 h 10287155"/>
              <a:gd name="connsiteX113" fmla="*/ 40704 h 10287155"/>
              <a:gd name="connsiteY113" fmla="*/ 40704 h 10287155"/>
              <a:gd name="connsiteX114" fmla="*/ 40704 h 10287155"/>
              <a:gd name="connsiteY114" fmla="*/ 40704 h 10287155"/>
              <a:gd name="connsiteX115" fmla="*/ 40704 h 10287155"/>
              <a:gd name="connsiteY115" fmla="*/ 40704 h 10287155"/>
              <a:gd name="connsiteX116" fmla="*/ 40704 h 10287155"/>
              <a:gd name="connsiteY116" fmla="*/ 40704 h 10287155"/>
              <a:gd name="connsiteX117" fmla="*/ 40704 h 10287155"/>
              <a:gd name="connsiteY117" fmla="*/ 40704 h 10287155"/>
              <a:gd name="connsiteX118" fmla="*/ 40704 h 10287155"/>
              <a:gd name="connsiteY118" fmla="*/ 40704 h 10287155"/>
              <a:gd name="connsiteX119" fmla="*/ 40704 h 10287155"/>
              <a:gd name="connsiteY119" fmla="*/ 40704 h 10287155"/>
              <a:gd name="connsiteX120" fmla="*/ 40704 h 10287155"/>
              <a:gd name="connsiteY120" fmla="*/ 40704 h 10287155"/>
              <a:gd name="connsiteX121" fmla="*/ 40704 h 10287155"/>
              <a:gd name="connsiteY121" fmla="*/ 40704 h 10287155"/>
              <a:gd name="connsiteX122" fmla="*/ 40704 h 10287155"/>
              <a:gd name="connsiteY122" fmla="*/ 40704 h 10287155"/>
              <a:gd name="connsiteX123" fmla="*/ 40704 h 10287155"/>
              <a:gd name="connsiteY123" fmla="*/ 40704 h 10287155"/>
              <a:gd name="connsiteX124" fmla="*/ 40704 h 10287155"/>
              <a:gd name="connsiteY124" fmla="*/ 40704 h 10287155"/>
              <a:gd name="connsiteX125" fmla="*/ 40704 h 10287155"/>
              <a:gd name="connsiteY125" fmla="*/ 40704 h 10287155"/>
              <a:gd name="connsiteX126" fmla="*/ 40704 h 10287155"/>
              <a:gd name="connsiteY126" fmla="*/ 40704 h 10287155"/>
              <a:gd name="connsiteX127" fmla="*/ 40704 h 10287155"/>
              <a:gd name="connsiteY127" fmla="*/ 40704 h 10287155"/>
              <a:gd name="connsiteX128" fmla="*/ 40704 h 10287155"/>
              <a:gd name="connsiteY128" fmla="*/ 40704 h 10287155"/>
              <a:gd name="connsiteX129" fmla="*/ 40704 h 10287155"/>
              <a:gd name="connsiteY129" fmla="*/ 40704 h 10287155"/>
              <a:gd name="connsiteX130" fmla="*/ 40704 h 10287155"/>
              <a:gd name="connsiteY130" fmla="*/ 40704 h 10287155"/>
              <a:gd name="connsiteX131" fmla="*/ 40704 h 10287155"/>
              <a:gd name="connsiteY131" fmla="*/ 40704 h 10287155"/>
              <a:gd name="connsiteX132" fmla="*/ 40704 h 10287155"/>
              <a:gd name="connsiteY132" fmla="*/ 40704 h 10287155"/>
              <a:gd name="connsiteX133" fmla="*/ 40704 h 10287155"/>
              <a:gd name="connsiteY133" fmla="*/ 40704 h 10287155"/>
              <a:gd name="connsiteX134" fmla="*/ 40704 h 10287155"/>
              <a:gd name="connsiteY134" fmla="*/ 40704 h 10287155"/>
              <a:gd name="connsiteX135" fmla="*/ 40704 h 10287155"/>
              <a:gd name="connsiteY135" fmla="*/ 40704 h 10287155"/>
              <a:gd name="connsiteX136" fmla="*/ 40704 h 10287155"/>
              <a:gd name="connsiteY136" fmla="*/ 40704 h 10287155"/>
              <a:gd name="connsiteX137" fmla="*/ 40704 h 10287155"/>
              <a:gd name="connsiteY137" fmla="*/ 40704 h 10287155"/>
              <a:gd name="connsiteX138" fmla="*/ 40704 h 10287155"/>
              <a:gd name="connsiteY138" fmla="*/ 40704 h 10287155"/>
              <a:gd name="connsiteX139" fmla="*/ 40704 h 10287155"/>
              <a:gd name="connsiteY139" fmla="*/ 40704 h 10287155"/>
              <a:gd name="connsiteX140" fmla="*/ 40704 h 10287155"/>
              <a:gd name="connsiteY140" fmla="*/ 40704 h 10287155"/>
              <a:gd name="connsiteX141" fmla="*/ 40704 h 10287155"/>
              <a:gd name="connsiteY141" fmla="*/ 40704 h 10287155"/>
              <a:gd name="connsiteX142" fmla="*/ 40704 h 10287155"/>
              <a:gd name="connsiteY142" fmla="*/ 40704 h 10287155"/>
              <a:gd name="connsiteX143" fmla="*/ 40704 h 10287155"/>
              <a:gd name="connsiteY143" fmla="*/ 40704 h 10287155"/>
              <a:gd name="connsiteX144" fmla="*/ 40704 h 10287155"/>
              <a:gd name="connsiteY144" fmla="*/ 40704 h 10287155"/>
              <a:gd name="connsiteX145" fmla="*/ 40704 h 10287155"/>
              <a:gd name="connsiteY145" fmla="*/ 40704 h 10287155"/>
              <a:gd name="connsiteX146" fmla="*/ 40704 h 10287155"/>
              <a:gd name="connsiteY146" fmla="*/ 40704 h 10287155"/>
              <a:gd name="connsiteX147" fmla="*/ 40704 h 10287155"/>
              <a:gd name="connsiteY147" fmla="*/ 40704 h 10287155"/>
              <a:gd name="connsiteX148" fmla="*/ 40704 h 10287155"/>
              <a:gd name="connsiteY148" fmla="*/ 40704 h 10287155"/>
              <a:gd name="connsiteX149" fmla="*/ 40704 h 10287155"/>
              <a:gd name="connsiteY149" fmla="*/ 40704 h 10287155"/>
              <a:gd name="connsiteX150" fmla="*/ 40704 h 10287155"/>
              <a:gd name="connsiteY150" fmla="*/ 40704 h 10287155"/>
              <a:gd name="connsiteX151" fmla="*/ 40704 h 10287155"/>
              <a:gd name="connsiteY151" fmla="*/ 40704 h 10287155"/>
              <a:gd name="connsiteX152" fmla="*/ 40704 h 10287155"/>
              <a:gd name="connsiteY152" fmla="*/ 40704 h 10287155"/>
              <a:gd name="connsiteX153" fmla="*/ 40704 h 10287155"/>
              <a:gd name="connsiteY153" fmla="*/ 40704 h 10287155"/>
              <a:gd name="connsiteX154" fmla="*/ 40704 h 10287155"/>
              <a:gd name="connsiteY154" fmla="*/ 40704 h 10287155"/>
              <a:gd name="connsiteX155" fmla="*/ 40704 h 10287155"/>
              <a:gd name="connsiteY155" fmla="*/ 40704 h 10287155"/>
              <a:gd name="connsiteX156" fmla="*/ 40704 h 10287155"/>
              <a:gd name="connsiteY156" fmla="*/ 40704 h 10287155"/>
              <a:gd name="connsiteX157" fmla="*/ 40704 h 10287155"/>
              <a:gd name="connsiteY157" fmla="*/ 40704 h 10287155"/>
              <a:gd name="connsiteX158" fmla="*/ 40704 h 10287155"/>
              <a:gd name="connsiteY158" fmla="*/ 40704 h 10287155"/>
              <a:gd name="connsiteX159" fmla="*/ 40704 h 10287155"/>
              <a:gd name="connsiteY159" fmla="*/ 40704 h 10287155"/>
              <a:gd name="connsiteX160" fmla="*/ 40704 h 10287155"/>
              <a:gd name="connsiteY160" fmla="*/ 40704 h 10287155"/>
              <a:gd name="connsiteX161" fmla="*/ 40704 h 10287155"/>
              <a:gd name="connsiteY161" fmla="*/ 40704 h 10287155"/>
              <a:gd name="connsiteX162" fmla="*/ 40704 h 10287155"/>
              <a:gd name="connsiteY162" fmla="*/ 40704 h 10287155"/>
              <a:gd name="connsiteX163" fmla="*/ 40704 h 10287155"/>
              <a:gd name="connsiteY163" fmla="*/ 40704 h 10287155"/>
              <a:gd name="connsiteX164" fmla="*/ 40704 h 10287155"/>
              <a:gd name="connsiteY164" fmla="*/ 40704 h 10287155"/>
              <a:gd name="connsiteX165" fmla="*/ 40704 h 10287155"/>
              <a:gd name="connsiteY165" fmla="*/ 40704 h 10287155"/>
              <a:gd name="connsiteX166" fmla="*/ 40704 h 10287155"/>
              <a:gd name="connsiteY166" fmla="*/ 40704 h 10287155"/>
              <a:gd name="connsiteX167" fmla="*/ 40704 h 10287155"/>
              <a:gd name="connsiteY167" fmla="*/ 40704 h 10287155"/>
              <a:gd name="connsiteX168" fmla="*/ 40704 h 10287155"/>
              <a:gd name="connsiteY168" fmla="*/ 40704 h 10287155"/>
              <a:gd name="connsiteX169" fmla="*/ 40704 h 10287155"/>
              <a:gd name="connsiteY169" fmla="*/ 40704 h 10287155"/>
              <a:gd name="connsiteX170" fmla="*/ 40704 h 10287155"/>
              <a:gd name="connsiteY170" fmla="*/ 40704 h 10287155"/>
              <a:gd name="connsiteX171" fmla="*/ 40704 h 10287155"/>
              <a:gd name="connsiteY171" fmla="*/ 40704 h 10287155"/>
              <a:gd name="connsiteX172" fmla="*/ 40704 h 10287155"/>
              <a:gd name="connsiteY172" fmla="*/ 40704 h 10287155"/>
              <a:gd name="connsiteX173" fmla="*/ 40704 h 10287155"/>
              <a:gd name="connsiteY173" fmla="*/ 40704 h 10287155"/>
              <a:gd name="connsiteX174" fmla="*/ 40704 h 10287155"/>
              <a:gd name="connsiteY174" fmla="*/ 40704 h 10287155"/>
              <a:gd name="connsiteX175" fmla="*/ 40704 h 10287155"/>
              <a:gd name="connsiteY175" fmla="*/ 40704 h 10287155"/>
              <a:gd name="connsiteX176" fmla="*/ 40704 h 10287155"/>
              <a:gd name="connsiteY176" fmla="*/ 40704 h 10287155"/>
              <a:gd name="connsiteX177" fmla="*/ 40704 h 10287155"/>
              <a:gd name="connsiteY177" fmla="*/ 40704 h 10287155"/>
              <a:gd name="connsiteX178" fmla="*/ 40704 h 10287155"/>
              <a:gd name="connsiteY178" fmla="*/ 40704 h 10287155"/>
              <a:gd name="connsiteX179" fmla="*/ 40704 h 10287155"/>
              <a:gd name="connsiteY179" fmla="*/ 40704 h 10287155"/>
              <a:gd name="connsiteX180" fmla="*/ 40704 h 10287155"/>
              <a:gd name="connsiteY180" fmla="*/ 40704 h 10287155"/>
              <a:gd name="connsiteX181" fmla="*/ 40704 h 10287155"/>
              <a:gd name="connsiteY181" fmla="*/ 40704 h 10287155"/>
              <a:gd name="connsiteX182" fmla="*/ 40704 h 10287155"/>
              <a:gd name="connsiteY182" fmla="*/ 40704 h 10287155"/>
              <a:gd name="connsiteX183" fmla="*/ 40704 h 10287155"/>
              <a:gd name="connsiteY183" fmla="*/ 40704 h 10287155"/>
              <a:gd name="connsiteX184" fmla="*/ 40704 h 10287155"/>
              <a:gd name="connsiteY184" fmla="*/ 40704 h 10287155"/>
              <a:gd name="connsiteX185" fmla="*/ 40704 h 10287155"/>
              <a:gd name="connsiteY185" fmla="*/ 40704 h 10287155"/>
              <a:gd name="connsiteX186" fmla="*/ 40704 h 10287155"/>
              <a:gd name="connsiteY186" fmla="*/ 40704 h 10287155"/>
              <a:gd name="connsiteX187" fmla="*/ 40704 h 10287155"/>
              <a:gd name="connsiteY187" fmla="*/ 40704 h 10287155"/>
              <a:gd name="connsiteX188" fmla="*/ 40704 h 10287155"/>
              <a:gd name="connsiteY188" fmla="*/ 40704 h 10287155"/>
              <a:gd name="connsiteX189" fmla="*/ 40704 h 10287155"/>
              <a:gd name="connsiteY189" fmla="*/ 40704 h 10287155"/>
              <a:gd name="connsiteX190" fmla="*/ 40704 h 10287155"/>
              <a:gd name="connsiteY190" fmla="*/ 40704 h 10287155"/>
              <a:gd name="connsiteX191" fmla="*/ 40704 h 10287155"/>
              <a:gd name="connsiteY191" fmla="*/ 40704 h 10287155"/>
              <a:gd name="connsiteX192" fmla="*/ 40704 h 10287155"/>
              <a:gd name="connsiteY192" fmla="*/ 40704 h 10287155"/>
              <a:gd name="connsiteX193" fmla="*/ 40704 h 10287155"/>
              <a:gd name="connsiteY193" fmla="*/ 40704 h 10287155"/>
              <a:gd name="connsiteX194" fmla="*/ 40704 h 10287155"/>
              <a:gd name="connsiteY194" fmla="*/ 40704 h 10287155"/>
              <a:gd name="connsiteX195" fmla="*/ 40704 h 10287155"/>
              <a:gd name="connsiteY195" fmla="*/ 40704 h 10287155"/>
              <a:gd name="connsiteX196" fmla="*/ 40704 h 10287155"/>
              <a:gd name="connsiteY196" fmla="*/ 40704 h 10287155"/>
              <a:gd name="connsiteX197" fmla="*/ 40704 h 10287155"/>
              <a:gd name="connsiteY197" fmla="*/ 40704 h 10287155"/>
              <a:gd name="connsiteX198" fmla="*/ 40704 h 10287155"/>
              <a:gd name="connsiteY198" fmla="*/ 40704 h 10287155"/>
              <a:gd name="connsiteX199" fmla="*/ 40704 h 10287155"/>
              <a:gd name="connsiteY199" fmla="*/ 40704 h 10287155"/>
              <a:gd name="connsiteX200" fmla="*/ 40704 h 10287155"/>
              <a:gd name="connsiteY200" fmla="*/ 40704 h 10287155"/>
              <a:gd name="connsiteX201" fmla="*/ 40704 h 10287155"/>
              <a:gd name="connsiteY201" fmla="*/ 40704 h 10287155"/>
              <a:gd name="connsiteX202" fmla="*/ 40704 h 10287155"/>
              <a:gd name="connsiteY202" fmla="*/ 40704 h 10287155"/>
              <a:gd name="connsiteX203" fmla="*/ 40704 h 10287155"/>
              <a:gd name="connsiteY203" fmla="*/ 40704 h 10287155"/>
              <a:gd name="connsiteX204" fmla="*/ 40704 h 10287155"/>
              <a:gd name="connsiteY204" fmla="*/ 40704 h 10287155"/>
              <a:gd name="connsiteX205" fmla="*/ 40704 h 10287155"/>
              <a:gd name="connsiteY205" fmla="*/ 40704 h 10287155"/>
              <a:gd name="connsiteX206" fmla="*/ 40704 h 10287155"/>
              <a:gd name="connsiteY206" fmla="*/ 40704 h 10287155"/>
              <a:gd name="connsiteX207" fmla="*/ 40704 h 10287155"/>
              <a:gd name="connsiteY207" fmla="*/ 40704 h 10287155"/>
              <a:gd name="connsiteX208" fmla="*/ 40704 h 10287155"/>
              <a:gd name="connsiteY208" fmla="*/ 40704 h 10287155"/>
              <a:gd name="connsiteX209" fmla="*/ 40704 h 10287155"/>
              <a:gd name="connsiteY209" fmla="*/ 40704 h 10287155"/>
              <a:gd name="connsiteX210" fmla="*/ 40704 h 10287155"/>
              <a:gd name="connsiteY210" fmla="*/ 40704 h 10287155"/>
              <a:gd name="connsiteX211" fmla="*/ 40704 h 10287155"/>
              <a:gd name="connsiteY211" fmla="*/ 40704 h 10287155"/>
              <a:gd name="connsiteX212" fmla="*/ 40704 h 10287155"/>
              <a:gd name="connsiteY212" fmla="*/ 40704 h 10287155"/>
              <a:gd name="connsiteX213" fmla="*/ 40704 h 10287155"/>
              <a:gd name="connsiteY213" fmla="*/ 40704 h 10287155"/>
              <a:gd name="connsiteX214" fmla="*/ 40704 h 10287155"/>
              <a:gd name="connsiteY214" fmla="*/ 40704 h 10287155"/>
              <a:gd name="connsiteX215" fmla="*/ 40704 h 10287155"/>
              <a:gd name="connsiteY215" fmla="*/ 40704 h 10287155"/>
              <a:gd name="connsiteX216" fmla="*/ 40704 h 10287155"/>
              <a:gd name="connsiteY216" fmla="*/ 40704 h 10287155"/>
              <a:gd name="connsiteX217" fmla="*/ 40704 h 10287155"/>
              <a:gd name="connsiteY217" fmla="*/ 40704 h 10287155"/>
              <a:gd name="connsiteX218" fmla="*/ 40704 h 10287155"/>
              <a:gd name="connsiteY218" fmla="*/ 40704 h 10287155"/>
              <a:gd name="connsiteX219" fmla="*/ 40704 h 10287155"/>
              <a:gd name="connsiteY219" fmla="*/ 40704 h 10287155"/>
              <a:gd name="connsiteX220" fmla="*/ 40704 h 10287155"/>
              <a:gd name="connsiteY220" fmla="*/ 40704 h 10287155"/>
              <a:gd name="connsiteX221" fmla="*/ 40704 h 10287155"/>
              <a:gd name="connsiteY221" fmla="*/ 40704 h 10287155"/>
              <a:gd name="connsiteX222" fmla="*/ 40704 h 10287155"/>
              <a:gd name="connsiteY222" fmla="*/ 40704 h 10287155"/>
              <a:gd name="connsiteX223" fmla="*/ 40704 h 10287155"/>
              <a:gd name="connsiteY223" fmla="*/ 40704 h 10287155"/>
              <a:gd name="connsiteX224" fmla="*/ 40704 h 10287155"/>
              <a:gd name="connsiteY224" fmla="*/ 40704 h 10287155"/>
              <a:gd name="connsiteX225" fmla="*/ 40704 h 10287155"/>
              <a:gd name="connsiteY225" fmla="*/ 40704 h 10287155"/>
              <a:gd name="connsiteX226" fmla="*/ 40704 h 10287155"/>
              <a:gd name="connsiteY226" fmla="*/ 40704 h 10287155"/>
              <a:gd name="connsiteX227" fmla="*/ 40704 h 10287155"/>
              <a:gd name="connsiteY227" fmla="*/ 40704 h 10287155"/>
              <a:gd name="connsiteX228" fmla="*/ 40704 h 10287155"/>
              <a:gd name="connsiteY228" fmla="*/ 40704 h 10287155"/>
              <a:gd name="connsiteX229" fmla="*/ 40704 h 10287155"/>
              <a:gd name="connsiteY229" fmla="*/ 40704 h 10287155"/>
              <a:gd name="connsiteX230" fmla="*/ 40704 h 10287155"/>
              <a:gd name="connsiteY230" fmla="*/ 40704 h 10287155"/>
              <a:gd name="connsiteX231" fmla="*/ 40704 h 10287155"/>
              <a:gd name="connsiteY231" fmla="*/ 40704 h 10287155"/>
              <a:gd name="connsiteX232" fmla="*/ 40704 h 10287155"/>
              <a:gd name="connsiteY232" fmla="*/ 40704 h 10287155"/>
              <a:gd name="connsiteX233" fmla="*/ 40704 h 10287155"/>
              <a:gd name="connsiteY233" fmla="*/ 40704 h 10287155"/>
              <a:gd name="connsiteX234" fmla="*/ 40704 h 10287155"/>
              <a:gd name="connsiteY234" fmla="*/ 40704 h 10287155"/>
              <a:gd name="connsiteX235" fmla="*/ 40704 h 10287155"/>
              <a:gd name="connsiteY235" fmla="*/ 40704 h 10287155"/>
              <a:gd name="connsiteX236" fmla="*/ 40704 h 10287155"/>
              <a:gd name="connsiteY236" fmla="*/ 40704 h 10287155"/>
              <a:gd name="connsiteX237" fmla="*/ 40704 h 10287155"/>
              <a:gd name="connsiteY237" fmla="*/ 40704 h 10287155"/>
              <a:gd name="connsiteX238" fmla="*/ 40704 h 10287155"/>
              <a:gd name="connsiteY238" fmla="*/ 40704 h 10287155"/>
              <a:gd name="connsiteX239" fmla="*/ 40704 h 10287155"/>
              <a:gd name="connsiteY239" fmla="*/ 40704 h 10287155"/>
              <a:gd name="connsiteX240" fmla="*/ 40704 h 10287155"/>
              <a:gd name="connsiteY240" fmla="*/ 40704 h 10287155"/>
              <a:gd name="connsiteX241" fmla="*/ 40704 h 10287155"/>
              <a:gd name="connsiteY241" fmla="*/ 40704 h 10287155"/>
              <a:gd name="connsiteX242" fmla="*/ 40704 h 10287155"/>
              <a:gd name="connsiteY242" fmla="*/ 40704 h 10287155"/>
              <a:gd name="connsiteX243" fmla="*/ 40704 h 10287155"/>
              <a:gd name="connsiteY243" fmla="*/ 40704 h 10287155"/>
              <a:gd name="connsiteX244" fmla="*/ 40704 h 10287155"/>
              <a:gd name="connsiteY244" fmla="*/ 40704 h 10287155"/>
              <a:gd name="connsiteX245" fmla="*/ 40704 h 10287155"/>
              <a:gd name="connsiteY245" fmla="*/ 40704 h 10287155"/>
              <a:gd name="connsiteX246" fmla="*/ 40704 h 10287155"/>
              <a:gd name="connsiteY246" fmla="*/ 40704 h 10287155"/>
              <a:gd name="connsiteX247" fmla="*/ 40704 h 10287155"/>
              <a:gd name="connsiteY247" fmla="*/ 40704 h 10287155"/>
              <a:gd name="connsiteX248" fmla="*/ 40704 h 10287155"/>
              <a:gd name="connsiteY248" fmla="*/ 40704 h 10287155"/>
              <a:gd name="connsiteX249" fmla="*/ 40704 h 10287155"/>
              <a:gd name="connsiteY249" fmla="*/ 40704 h 10287155"/>
              <a:gd name="connsiteX250" fmla="*/ 40704 h 10287155"/>
              <a:gd name="connsiteY250" fmla="*/ 40704 h 10287155"/>
              <a:gd name="connsiteX251" fmla="*/ 40704 h 10287155"/>
              <a:gd name="connsiteY251" fmla="*/ 40704 h 10287155"/>
              <a:gd name="connsiteX252" fmla="*/ 40704 h 10287155"/>
              <a:gd name="connsiteY252" fmla="*/ 40704 h 10287155"/>
              <a:gd name="connsiteX253" fmla="*/ 40704 h 10287155"/>
              <a:gd name="connsiteY253" fmla="*/ 40704 h 10287155"/>
              <a:gd name="connsiteX254" fmla="*/ 40704 h 10287155"/>
              <a:gd name="connsiteY254" fmla="*/ 40704 h 10287155"/>
              <a:gd name="connsiteX255" fmla="*/ 40704 h 10287155"/>
              <a:gd name="connsiteY255" fmla="*/ 40704 h 10287155"/>
              <a:gd name="connsiteX256" fmla="*/ 40704 h 10287155"/>
              <a:gd name="connsiteY256" fmla="*/ 40704 h 10287155"/>
              <a:gd name="connsiteX257" fmla="*/ 40704 h 10287155"/>
              <a:gd name="connsiteY257" fmla="*/ 40704 h 10287155"/>
              <a:gd name="connsiteX258" fmla="*/ 40704 h 10287155"/>
              <a:gd name="connsiteY258" fmla="*/ 40704 h 10287155"/>
              <a:gd name="connsiteX259" fmla="*/ 40704 h 10287155"/>
              <a:gd name="connsiteY259" fmla="*/ 40704 h 10287155"/>
              <a:gd name="connsiteX260" fmla="*/ 40704 h 10287155"/>
              <a:gd name="connsiteY260" fmla="*/ 40704 h 10287155"/>
              <a:gd name="connsiteX261" fmla="*/ 40704 h 10287155"/>
              <a:gd name="connsiteY261" fmla="*/ 40704 h 10287155"/>
              <a:gd name="connsiteX262" fmla="*/ 40704 h 10287155"/>
              <a:gd name="connsiteY262" fmla="*/ 40704 h 10287155"/>
              <a:gd name="connsiteX263" fmla="*/ 40704 h 10287155"/>
              <a:gd name="connsiteY263" fmla="*/ 40704 h 10287155"/>
              <a:gd name="connsiteX264" fmla="*/ 40704 h 10287155"/>
              <a:gd name="connsiteY264" fmla="*/ 40704 h 10287155"/>
              <a:gd name="connsiteX265" fmla="*/ 40704 h 10287155"/>
              <a:gd name="connsiteY265" fmla="*/ 40704 h 10287155"/>
              <a:gd name="connsiteX266" fmla="*/ 40704 h 10287155"/>
              <a:gd name="connsiteY266" fmla="*/ 40704 h 10287155"/>
              <a:gd name="connsiteX267" fmla="*/ 40704 h 10287155"/>
              <a:gd name="connsiteY267" fmla="*/ 40704 h 10287155"/>
              <a:gd name="connsiteX268" fmla="*/ 40704 h 10287155"/>
              <a:gd name="connsiteY268" fmla="*/ 40704 h 10287155"/>
              <a:gd name="connsiteX269" fmla="*/ 40704 h 10287155"/>
              <a:gd name="connsiteY269" fmla="*/ 40704 h 10287155"/>
              <a:gd name="connsiteX270" fmla="*/ 40704 h 10287155"/>
              <a:gd name="connsiteY270" fmla="*/ 40704 h 10287155"/>
              <a:gd name="connsiteX271" fmla="*/ 40704 h 10287155"/>
              <a:gd name="connsiteY271" fmla="*/ 40704 h 10287155"/>
              <a:gd name="connsiteX272" fmla="*/ 40704 h 10287155"/>
              <a:gd name="connsiteY272" fmla="*/ 40704 h 10287155"/>
              <a:gd name="connsiteX273" fmla="*/ 40704 h 10287155"/>
              <a:gd name="connsiteY273" fmla="*/ 40704 h 10287155"/>
              <a:gd name="connsiteX274" fmla="*/ 40704 h 10287155"/>
              <a:gd name="connsiteY274" fmla="*/ 40704 h 10287155"/>
              <a:gd name="connsiteX275" fmla="*/ 40704 h 10287155"/>
              <a:gd name="connsiteY275" fmla="*/ 40704 h 10287155"/>
              <a:gd name="connsiteX276" fmla="*/ 40704 h 10287155"/>
              <a:gd name="connsiteY276" fmla="*/ 40704 h 10287155"/>
              <a:gd name="connsiteX277" fmla="*/ 40704 h 10287155"/>
              <a:gd name="connsiteY277" fmla="*/ 40704 h 10287155"/>
              <a:gd name="connsiteX278" fmla="*/ 40704 h 10287155"/>
              <a:gd name="connsiteY278" fmla="*/ 40704 h 10287155"/>
              <a:gd name="connsiteX279" fmla="*/ 40704 h 10287155"/>
              <a:gd name="connsiteY279" fmla="*/ 40704 h 10287155"/>
              <a:gd name="connsiteX280" fmla="*/ 40704 h 10287155"/>
              <a:gd name="connsiteY280" fmla="*/ 40704 h 10287155"/>
              <a:gd name="connsiteX281" fmla="*/ 40704 h 10287155"/>
              <a:gd name="connsiteY281" fmla="*/ 40704 h 10287155"/>
              <a:gd name="connsiteX282" fmla="*/ 40704 h 10287155"/>
              <a:gd name="connsiteY282" fmla="*/ 40704 h 10287155"/>
              <a:gd name="connsiteX283" fmla="*/ 40704 h 10287155"/>
              <a:gd name="connsiteY283" fmla="*/ 40704 h 10287155"/>
              <a:gd name="connsiteX284" fmla="*/ 40704 h 10287155"/>
              <a:gd name="connsiteY284" fmla="*/ 40704 h 10287155"/>
              <a:gd name="connsiteX285" fmla="*/ 40704 h 10287155"/>
              <a:gd name="connsiteY285" fmla="*/ 40704 h 10287155"/>
              <a:gd name="connsiteX286" fmla="*/ 40704 h 10287155"/>
              <a:gd name="connsiteY286" fmla="*/ 40704 h 10287155"/>
              <a:gd name="connsiteX287" fmla="*/ 40704 h 10287155"/>
              <a:gd name="connsiteY287" fmla="*/ 40704 h 10287155"/>
              <a:gd name="connsiteX288" fmla="*/ 40704 h 10287155"/>
              <a:gd name="connsiteY288" fmla="*/ 40704 h 10287155"/>
              <a:gd name="connsiteX289" fmla="*/ 40704 h 10287155"/>
              <a:gd name="connsiteY289" fmla="*/ 40704 h 10287155"/>
              <a:gd name="connsiteX290" fmla="*/ 40704 h 10287155"/>
              <a:gd name="connsiteY290" fmla="*/ 40704 h 10287155"/>
              <a:gd name="connsiteX291" fmla="*/ 40704 h 10287155"/>
              <a:gd name="connsiteY291" fmla="*/ 40704 h 10287155"/>
              <a:gd name="connsiteX292" fmla="*/ 40704 h 10287155"/>
              <a:gd name="connsiteY292" fmla="*/ 40704 h 10287155"/>
              <a:gd name="connsiteX293" fmla="*/ 40704 h 10287155"/>
              <a:gd name="connsiteY293" fmla="*/ 40704 h 10287155"/>
              <a:gd name="connsiteX294" fmla="*/ 40704 h 10287155"/>
              <a:gd name="connsiteY294" fmla="*/ 40704 h 10287155"/>
              <a:gd name="connsiteX295" fmla="*/ 40704 h 10287155"/>
              <a:gd name="connsiteY295" fmla="*/ 40704 h 10287155"/>
              <a:gd name="connsiteX296" fmla="*/ 40704 h 10287155"/>
              <a:gd name="connsiteY296" fmla="*/ 40704 h 10287155"/>
              <a:gd name="connsiteX297" fmla="*/ 40704 h 10287155"/>
              <a:gd name="connsiteY297" fmla="*/ 40704 h 10287155"/>
              <a:gd name="connsiteX298" fmla="*/ 40704 h 10287155"/>
              <a:gd name="connsiteY298" fmla="*/ 40704 h 10287155"/>
              <a:gd name="connsiteX299" fmla="*/ 40704 h 10287155"/>
              <a:gd name="connsiteY299" fmla="*/ 40704 h 10287155"/>
              <a:gd name="connsiteX300" fmla="*/ 40704 h 10287155"/>
              <a:gd name="connsiteY300" fmla="*/ 40704 h 10287155"/>
              <a:gd name="connsiteX301" fmla="*/ 40704 h 10287155"/>
              <a:gd name="connsiteY301" fmla="*/ 40704 h 10287155"/>
              <a:gd name="connsiteX302" fmla="*/ 40704 h 10287155"/>
              <a:gd name="connsiteY302" fmla="*/ 40704 h 10287155"/>
              <a:gd name="connsiteX303" fmla="*/ 40704 h 10287155"/>
              <a:gd name="connsiteY303" fmla="*/ 40704 h 10287155"/>
              <a:gd name="connsiteX304" fmla="*/ 40704 h 10287155"/>
              <a:gd name="connsiteY304" fmla="*/ 40704 h 10287155"/>
              <a:gd name="connsiteX305" fmla="*/ 40704 h 10287155"/>
              <a:gd name="connsiteY305" fmla="*/ 40704 h 10287155"/>
              <a:gd name="connsiteX306" fmla="*/ 40704 h 10287155"/>
              <a:gd name="connsiteY306" fmla="*/ 40704 h 10287155"/>
              <a:gd name="connsiteX307" fmla="*/ 40704 h 10287155"/>
              <a:gd name="connsiteY307" fmla="*/ 40704 h 10287155"/>
              <a:gd name="connsiteX308" fmla="*/ 40704 h 10287155"/>
              <a:gd name="connsiteY308" fmla="*/ 40704 h 10287155"/>
              <a:gd name="connsiteX309" fmla="*/ 40704 h 10287155"/>
              <a:gd name="connsiteY309" fmla="*/ 40704 h 10287155"/>
              <a:gd name="connsiteX310" fmla="*/ 40704 h 10287155"/>
              <a:gd name="connsiteY310" fmla="*/ 40704 h 10287155"/>
              <a:gd name="connsiteX311" fmla="*/ 40704 h 10287155"/>
              <a:gd name="connsiteY311" fmla="*/ 40704 h 10287155"/>
              <a:gd name="connsiteX312" fmla="*/ 40704 h 10287155"/>
              <a:gd name="connsiteY312" fmla="*/ 40704 h 10287155"/>
              <a:gd name="connsiteX313" fmla="*/ 40704 h 10287155"/>
              <a:gd name="connsiteY313" fmla="*/ 40704 h 10287155"/>
              <a:gd name="connsiteX314" fmla="*/ 40704 h 10287155"/>
              <a:gd name="connsiteY314" fmla="*/ 40704 h 10287155"/>
              <a:gd name="connsiteX315" fmla="*/ 40704 h 10287155"/>
              <a:gd name="connsiteY315" fmla="*/ 40704 h 10287155"/>
              <a:gd name="connsiteX316" fmla="*/ 40704 h 10287155"/>
              <a:gd name="connsiteY316" fmla="*/ 40704 h 10287155"/>
              <a:gd name="connsiteX317" fmla="*/ 40704 h 10287155"/>
              <a:gd name="connsiteY317" fmla="*/ 40704 h 10287155"/>
              <a:gd name="connsiteX318" fmla="*/ 40704 h 10287155"/>
              <a:gd name="connsiteY318" fmla="*/ 40704 h 10287155"/>
              <a:gd name="connsiteX319" fmla="*/ 40704 h 10287155"/>
              <a:gd name="connsiteY319" fmla="*/ 40704 h 10287155"/>
              <a:gd name="connsiteX320" fmla="*/ 40704 h 10287155"/>
              <a:gd name="connsiteY320" fmla="*/ 40704 h 10287155"/>
              <a:gd name="connsiteX321" fmla="*/ 40704 h 10287155"/>
              <a:gd name="connsiteY321" fmla="*/ 40704 h 10287155"/>
              <a:gd name="connsiteX322" fmla="*/ 40704 h 10287155"/>
              <a:gd name="connsiteY322" fmla="*/ 40704 h 10287155"/>
              <a:gd name="connsiteX323" fmla="*/ 40704 h 10287155"/>
              <a:gd name="connsiteY323" fmla="*/ 40704 h 10287155"/>
              <a:gd name="connsiteX324" fmla="*/ 40704 h 10287155"/>
              <a:gd name="connsiteY324" fmla="*/ 40704 h 10287155"/>
              <a:gd name="connsiteX325" fmla="*/ 40704 h 10287155"/>
              <a:gd name="connsiteY325" fmla="*/ 40704 h 10287155"/>
              <a:gd name="connsiteX326" fmla="*/ 40704 h 10287155"/>
              <a:gd name="connsiteY326" fmla="*/ 40704 h 10287155"/>
              <a:gd name="connsiteX327" fmla="*/ 40704 h 10287155"/>
              <a:gd name="connsiteY327" fmla="*/ 40704 h 10287155"/>
              <a:gd name="connsiteX328" fmla="*/ 40704 h 10287155"/>
              <a:gd name="connsiteY328" fmla="*/ 40704 h 10287155"/>
              <a:gd name="connsiteX329" fmla="*/ 40704 h 10287155"/>
              <a:gd name="connsiteY329" fmla="*/ 40704 h 10287155"/>
              <a:gd name="connsiteX330" fmla="*/ 40704 h 10287155"/>
              <a:gd name="connsiteY330" fmla="*/ 40704 h 10287155"/>
              <a:gd name="connsiteX331" fmla="*/ 40704 h 10287155"/>
              <a:gd name="connsiteY331" fmla="*/ 40704 h 10287155"/>
              <a:gd name="connsiteX332" fmla="*/ 40704 h 10287155"/>
              <a:gd name="connsiteY332" fmla="*/ 40704 h 10287155"/>
              <a:gd name="connsiteX333" fmla="*/ 40704 h 10287155"/>
              <a:gd name="connsiteY333" fmla="*/ 40704 h 10287155"/>
              <a:gd name="connsiteX334" fmla="*/ 40704 h 10287155"/>
              <a:gd name="connsiteY334" fmla="*/ 40704 h 10287155"/>
              <a:gd name="connsiteX335" fmla="*/ 40704 h 10287155"/>
              <a:gd name="connsiteY335" fmla="*/ 40704 h 10287155"/>
              <a:gd name="connsiteX336" fmla="*/ 40704 h 10287155"/>
              <a:gd name="connsiteY336" fmla="*/ 40704 h 10287155"/>
              <a:gd name="connsiteX337" fmla="*/ 40704 h 10287155"/>
              <a:gd name="connsiteY337" fmla="*/ 40704 h 10287155"/>
              <a:gd name="connsiteX338" fmla="*/ 40704 h 10287155"/>
              <a:gd name="connsiteY338" fmla="*/ 40704 h 10287155"/>
              <a:gd name="connsiteX339" fmla="*/ 40704 h 10287155"/>
              <a:gd name="connsiteY339" fmla="*/ 40704 h 10287155"/>
              <a:gd name="connsiteX340" fmla="*/ 40704 h 10287155"/>
              <a:gd name="connsiteY340" fmla="*/ 40704 h 10287155"/>
              <a:gd name="connsiteX341" fmla="*/ 40704 h 10287155"/>
              <a:gd name="connsiteY341" fmla="*/ 40704 h 10287155"/>
              <a:gd name="connsiteX342" fmla="*/ 40704 h 10287155"/>
              <a:gd name="connsiteY342" fmla="*/ 40704 h 10287155"/>
              <a:gd name="connsiteX343" fmla="*/ 40704 h 10287155"/>
              <a:gd name="connsiteY343" fmla="*/ 40704 h 10287155"/>
              <a:gd name="connsiteX344" fmla="*/ 40704 h 10287155"/>
              <a:gd name="connsiteY344" fmla="*/ 40704 h 10287155"/>
              <a:gd name="connsiteX345" fmla="*/ 40704 h 10287155"/>
              <a:gd name="connsiteY345" fmla="*/ 40704 h 10287155"/>
              <a:gd name="connsiteX346" fmla="*/ 40704 h 10287155"/>
              <a:gd name="connsiteY346" fmla="*/ 40704 h 10287155"/>
              <a:gd name="connsiteX347" fmla="*/ 40704 h 10287155"/>
              <a:gd name="connsiteY347" fmla="*/ 40704 h 10287155"/>
              <a:gd name="connsiteX348" fmla="*/ 40704 h 10287155"/>
              <a:gd name="connsiteY348" fmla="*/ 40704 h 10287155"/>
              <a:gd name="connsiteX349" fmla="*/ 40704 h 10287155"/>
              <a:gd name="connsiteY349" fmla="*/ 40704 h 10287155"/>
              <a:gd name="connsiteX350" fmla="*/ 40704 h 10287155"/>
              <a:gd name="connsiteY350" fmla="*/ 40704 h 10287155"/>
              <a:gd name="connsiteX351" fmla="*/ 40704 h 10287155"/>
              <a:gd name="connsiteY351" fmla="*/ 40704 h 10287155"/>
              <a:gd name="connsiteX352" fmla="*/ 40704 h 10287155"/>
              <a:gd name="connsiteY352" fmla="*/ 40704 h 10287155"/>
              <a:gd name="connsiteX353" fmla="*/ 40704 h 10287155"/>
              <a:gd name="connsiteY353" fmla="*/ 40704 h 10287155"/>
              <a:gd name="connsiteX354" fmla="*/ 40704 h 10287155"/>
              <a:gd name="connsiteY354" fmla="*/ 40704 h 10287155"/>
              <a:gd name="connsiteX355" fmla="*/ 40704 h 10287155"/>
              <a:gd name="connsiteY355" fmla="*/ 40704 h 10287155"/>
              <a:gd name="connsiteX356" fmla="*/ 40704 h 10287155"/>
              <a:gd name="connsiteY356" fmla="*/ 40704 h 10287155"/>
              <a:gd name="connsiteX357" fmla="*/ 40704 h 10287155"/>
              <a:gd name="connsiteY357" fmla="*/ 40704 h 10287155"/>
              <a:gd name="connsiteX358" fmla="*/ 40704 h 10287155"/>
              <a:gd name="connsiteY358" fmla="*/ 40704 h 10287155"/>
              <a:gd name="connsiteX359" fmla="*/ 40704 h 10287155"/>
              <a:gd name="connsiteY359" fmla="*/ 40704 h 10287155"/>
              <a:gd name="connsiteX360" fmla="*/ 40704 h 10287155"/>
              <a:gd name="connsiteY360" fmla="*/ 40704 h 10287155"/>
              <a:gd name="connsiteX361" fmla="*/ 40704 h 10287155"/>
              <a:gd name="connsiteY361" fmla="*/ 40704 h 10287155"/>
              <a:gd name="connsiteX362" fmla="*/ 40704 h 10287155"/>
              <a:gd name="connsiteY362" fmla="*/ 40704 h 10287155"/>
              <a:gd name="connsiteX363" fmla="*/ 40704 h 10287155"/>
              <a:gd name="connsiteY363" fmla="*/ 40704 h 10287155"/>
              <a:gd name="connsiteX364" fmla="*/ 40704 h 10287155"/>
              <a:gd name="connsiteY364" fmla="*/ 40704 h 10287155"/>
              <a:gd name="connsiteX365" fmla="*/ 40704 h 10287155"/>
              <a:gd name="connsiteY365" fmla="*/ 40704 h 10287155"/>
              <a:gd name="connsiteX366" fmla="*/ 40704 h 10287155"/>
              <a:gd name="connsiteY366" fmla="*/ 40704 h 10287155"/>
              <a:gd name="connsiteX367" fmla="*/ 40704 h 10287155"/>
              <a:gd name="connsiteY367" fmla="*/ 40704 h 10287155"/>
              <a:gd name="connsiteX368" fmla="*/ 40704 h 10287155"/>
              <a:gd name="connsiteY368" fmla="*/ 40704 h 10287155"/>
              <a:gd name="connsiteX369" fmla="*/ 40704 h 10287155"/>
              <a:gd name="connsiteY369" fmla="*/ 40704 h 10287155"/>
              <a:gd name="connsiteX370" fmla="*/ 40704 h 10287155"/>
              <a:gd name="connsiteY370" fmla="*/ 40704 h 10287155"/>
              <a:gd name="connsiteX371" fmla="*/ 40704 h 10287155"/>
              <a:gd name="connsiteY371" fmla="*/ 40704 h 10287155"/>
              <a:gd name="connsiteX372" fmla="*/ 40704 h 10287155"/>
              <a:gd name="connsiteY372" fmla="*/ 40704 h 10287155"/>
              <a:gd name="connsiteX373" fmla="*/ 40704 h 10287155"/>
              <a:gd name="connsiteY373" fmla="*/ 40704 h 10287155"/>
              <a:gd name="connsiteX374" fmla="*/ 40704 h 10287155"/>
              <a:gd name="connsiteY374" fmla="*/ 40704 h 10287155"/>
              <a:gd name="connsiteX375" fmla="*/ 40704 h 10287155"/>
              <a:gd name="connsiteY375" fmla="*/ 40704 h 10287155"/>
              <a:gd name="connsiteX376" fmla="*/ 40704 h 10287155"/>
              <a:gd name="connsiteY376" fmla="*/ 40704 h 10287155"/>
              <a:gd name="connsiteX377" fmla="*/ 40704 h 10287155"/>
              <a:gd name="connsiteY377" fmla="*/ 40704 h 10287155"/>
              <a:gd name="connsiteX378" fmla="*/ 40704 h 10287155"/>
              <a:gd name="connsiteY378" fmla="*/ 40704 h 10287155"/>
              <a:gd name="connsiteX379" fmla="*/ 40704 h 10287155"/>
              <a:gd name="connsiteY379" fmla="*/ 40704 h 10287155"/>
              <a:gd name="connsiteX380" fmla="*/ 40704 h 10287155"/>
              <a:gd name="connsiteY380" fmla="*/ 40704 h 10287155"/>
              <a:gd name="connsiteX381" fmla="*/ 40704 h 10287155"/>
              <a:gd name="connsiteY381" fmla="*/ 40704 h 10287155"/>
              <a:gd name="connsiteX382" fmla="*/ 40704 h 10287155"/>
              <a:gd name="connsiteY382" fmla="*/ 40704 h 10287155"/>
              <a:gd name="connsiteX383" fmla="*/ 40704 h 10287155"/>
              <a:gd name="connsiteY383" fmla="*/ 40704 h 10287155"/>
              <a:gd name="connsiteX384" fmla="*/ 40704 h 10287155"/>
              <a:gd name="connsiteY384" fmla="*/ 40704 h 10287155"/>
              <a:gd name="connsiteX385" fmla="*/ 40704 h 10287155"/>
              <a:gd name="connsiteY385" fmla="*/ 40704 h 10287155"/>
              <a:gd name="connsiteX386" fmla="*/ 40704 h 10287155"/>
              <a:gd name="connsiteY386" fmla="*/ 40704 h 10287155"/>
              <a:gd name="connsiteX387" fmla="*/ 40704 h 10287155"/>
              <a:gd name="connsiteY387" fmla="*/ 40704 h 10287155"/>
              <a:gd name="connsiteX388" fmla="*/ 40704 h 10287155"/>
              <a:gd name="connsiteY388" fmla="*/ 40704 h 10287155"/>
              <a:gd name="connsiteX389" fmla="*/ 40704 h 10287155"/>
              <a:gd name="connsiteY389" fmla="*/ 40704 h 10287155"/>
              <a:gd name="connsiteX390" fmla="*/ 40704 h 10287155"/>
              <a:gd name="connsiteY390" fmla="*/ 40704 h 10287155"/>
              <a:gd name="connsiteX391" fmla="*/ 40704 h 10287155"/>
              <a:gd name="connsiteY391" fmla="*/ 40704 h 10287155"/>
              <a:gd name="connsiteX392" fmla="*/ 40704 h 10287155"/>
              <a:gd name="connsiteY392" fmla="*/ 40704 h 10287155"/>
              <a:gd name="connsiteX393" fmla="*/ 40704 h 10287155"/>
              <a:gd name="connsiteY393" fmla="*/ 40704 h 10287155"/>
              <a:gd name="connsiteX394" fmla="*/ 40704 h 10287155"/>
              <a:gd name="connsiteY394" fmla="*/ 40704 h 10287155"/>
              <a:gd name="connsiteX395" fmla="*/ 40704 h 10287155"/>
              <a:gd name="connsiteY395" fmla="*/ 40704 h 10287155"/>
              <a:gd name="connsiteX396" fmla="*/ 40704 h 10287155"/>
              <a:gd name="connsiteY396" fmla="*/ 40704 h 10287155"/>
              <a:gd name="connsiteX397" fmla="*/ 40704 h 10287155"/>
              <a:gd name="connsiteY397" fmla="*/ 40704 h 10287155"/>
              <a:gd name="connsiteX398" fmla="*/ 40704 h 10287155"/>
              <a:gd name="connsiteY398" fmla="*/ 40704 h 10287155"/>
              <a:gd name="connsiteX399" fmla="*/ 40704 h 10287155"/>
              <a:gd name="connsiteY399" fmla="*/ 40704 h 10287155"/>
              <a:gd name="connsiteX400" fmla="*/ 40704 h 10287155"/>
              <a:gd name="connsiteY400" fmla="*/ 40704 h 10287155"/>
              <a:gd name="connsiteX401" fmla="*/ 40704 h 10287155"/>
              <a:gd name="connsiteY401" fmla="*/ 40704 h 10287155"/>
              <a:gd name="connsiteX402" fmla="*/ 40704 h 10287155"/>
              <a:gd name="connsiteY402" fmla="*/ 40704 h 10287155"/>
              <a:gd name="connsiteX403" fmla="*/ 40704 h 10287155"/>
              <a:gd name="connsiteY403" fmla="*/ 40704 h 10287155"/>
              <a:gd name="connsiteX404" fmla="*/ 40704 h 10287155"/>
              <a:gd name="connsiteY404" fmla="*/ 40704 h 10287155"/>
              <a:gd name="connsiteX405" fmla="*/ 40704 h 10287155"/>
              <a:gd name="connsiteY405" fmla="*/ 40704 h 10287155"/>
              <a:gd name="connsiteX406" fmla="*/ 40704 h 10287155"/>
              <a:gd name="connsiteY406" fmla="*/ 40704 h 10287155"/>
              <a:gd name="connsiteX407" fmla="*/ 40704 h 10287155"/>
              <a:gd name="connsiteY407" fmla="*/ 40704 h 10287155"/>
              <a:gd name="connsiteX408" fmla="*/ 40704 h 10287155"/>
              <a:gd name="connsiteY408" fmla="*/ 40704 h 10287155"/>
              <a:gd name="connsiteX409" fmla="*/ 40704 h 10287155"/>
              <a:gd name="connsiteY409" fmla="*/ 40704 h 10287155"/>
              <a:gd name="connsiteX410" fmla="*/ 40704 h 10287155"/>
              <a:gd name="connsiteY410" fmla="*/ 40704 h 10287155"/>
              <a:gd name="connsiteX411" fmla="*/ 40704 h 10287155"/>
              <a:gd name="connsiteY411" fmla="*/ 40704 h 10287155"/>
              <a:gd name="connsiteX412" fmla="*/ 40704 h 10287155"/>
              <a:gd name="connsiteY412" fmla="*/ 40704 h 10287155"/>
              <a:gd name="connsiteX413" fmla="*/ 40704 h 10287155"/>
              <a:gd name="connsiteY413" fmla="*/ 40704 h 10287155"/>
              <a:gd name="connsiteX414" fmla="*/ 40704 h 10287155"/>
              <a:gd name="connsiteY414" fmla="*/ 40704 h 10287155"/>
              <a:gd name="connsiteX415" fmla="*/ 40704 h 10287155"/>
              <a:gd name="connsiteY415" fmla="*/ 40704 h 10287155"/>
              <a:gd name="connsiteX416" fmla="*/ 40704 h 10287155"/>
              <a:gd name="connsiteY416" fmla="*/ 40704 h 10287155"/>
              <a:gd name="connsiteX417" fmla="*/ 40704 h 10287155"/>
              <a:gd name="connsiteY417" fmla="*/ 40704 h 10287155"/>
              <a:gd name="connsiteX418" fmla="*/ 40704 h 10287155"/>
              <a:gd name="connsiteY418" fmla="*/ 40704 h 10287155"/>
              <a:gd name="connsiteX419" fmla="*/ 40704 h 10287155"/>
              <a:gd name="connsiteY419" fmla="*/ 40704 h 10287155"/>
              <a:gd name="connsiteX420" fmla="*/ 40704 h 10287155"/>
              <a:gd name="connsiteY420" fmla="*/ 40704 h 10287155"/>
              <a:gd name="connsiteX421" fmla="*/ 40704 h 10287155"/>
              <a:gd name="connsiteY421" fmla="*/ 40704 h 10287155"/>
              <a:gd name="connsiteX422" fmla="*/ 40704 h 10287155"/>
              <a:gd name="connsiteY422" fmla="*/ 40704 h 10287155"/>
              <a:gd name="connsiteX423" fmla="*/ 40704 h 10287155"/>
              <a:gd name="connsiteY423" fmla="*/ 40704 h 10287155"/>
              <a:gd name="connsiteX424" fmla="*/ 40704 h 10287155"/>
              <a:gd name="connsiteY424" fmla="*/ 40704 h 10287155"/>
              <a:gd name="connsiteX425" fmla="*/ 40704 h 10287155"/>
              <a:gd name="connsiteY425" fmla="*/ 40704 h 10287155"/>
              <a:gd name="connsiteX426" fmla="*/ 40704 h 10287155"/>
              <a:gd name="connsiteY426" fmla="*/ 40704 h 10287155"/>
              <a:gd name="connsiteX427" fmla="*/ 40704 h 10287155"/>
              <a:gd name="connsiteY427" fmla="*/ 40704 h 10287155"/>
              <a:gd name="connsiteX428" fmla="*/ 40704 h 10287155"/>
              <a:gd name="connsiteY428" fmla="*/ 40704 h 10287155"/>
              <a:gd name="connsiteX429" fmla="*/ 40704 h 10287155"/>
              <a:gd name="connsiteY429" fmla="*/ 40704 h 10287155"/>
              <a:gd name="connsiteX430" fmla="*/ 40704 h 10287155"/>
              <a:gd name="connsiteY430" fmla="*/ 40704 h 10287155"/>
              <a:gd name="connsiteX431" fmla="*/ 40704 h 10287155"/>
              <a:gd name="connsiteY431" fmla="*/ 40704 h 10287155"/>
              <a:gd name="connsiteX432" fmla="*/ 40704 h 10287155"/>
              <a:gd name="connsiteY432" fmla="*/ 40704 h 10287155"/>
              <a:gd name="connsiteX433" fmla="*/ 40704 h 10287155"/>
              <a:gd name="connsiteY433" fmla="*/ 40704 h 10287155"/>
              <a:gd name="connsiteX434" fmla="*/ 40704 h 10287155"/>
              <a:gd name="connsiteY434" fmla="*/ 40704 h 10287155"/>
              <a:gd name="connsiteX435" fmla="*/ 40704 h 10287155"/>
              <a:gd name="connsiteY435" fmla="*/ 40704 h 10287155"/>
              <a:gd name="connsiteX436" fmla="*/ 40704 h 10287155"/>
              <a:gd name="connsiteY436" fmla="*/ 40704 h 10287155"/>
              <a:gd name="connsiteX437" fmla="*/ 40704 h 10287155"/>
              <a:gd name="connsiteY437" fmla="*/ 40704 h 10287155"/>
              <a:gd name="connsiteX438" fmla="*/ 40704 h 10287155"/>
              <a:gd name="connsiteY438" fmla="*/ 40704 h 10287155"/>
              <a:gd name="connsiteX439" fmla="*/ 40704 h 10287155"/>
              <a:gd name="connsiteY439" fmla="*/ 40704 h 10287155"/>
              <a:gd name="connsiteX440" fmla="*/ 40704 h 10287155"/>
              <a:gd name="connsiteY440" fmla="*/ 40704 h 10287155"/>
              <a:gd name="connsiteX441" fmla="*/ 40704 h 10287155"/>
              <a:gd name="connsiteY441" fmla="*/ 40704 h 10287155"/>
              <a:gd name="connsiteX442" fmla="*/ 40704 h 10287155"/>
              <a:gd name="connsiteY442" fmla="*/ 40704 h 10287155"/>
              <a:gd name="connsiteX443" fmla="*/ 40704 h 10287155"/>
              <a:gd name="connsiteY443" fmla="*/ 40704 h 10287155"/>
              <a:gd name="connsiteX444" fmla="*/ 40704 h 10287155"/>
              <a:gd name="connsiteY444" fmla="*/ 40704 h 10287155"/>
              <a:gd name="connsiteX445" fmla="*/ 40704 h 10287155"/>
              <a:gd name="connsiteY445" fmla="*/ 40704 h 10287155"/>
              <a:gd name="connsiteX446" fmla="*/ 40704 h 10287155"/>
              <a:gd name="connsiteY446" fmla="*/ 40704 h 10287155"/>
              <a:gd name="connsiteX447" fmla="*/ 40704 h 10287155"/>
              <a:gd name="connsiteY447" fmla="*/ 40704 h 10287155"/>
              <a:gd name="connsiteX448" fmla="*/ 40704 h 10287155"/>
              <a:gd name="connsiteY448" fmla="*/ 40704 h 10287155"/>
              <a:gd name="connsiteX449" fmla="*/ 40704 h 10287155"/>
              <a:gd name="connsiteY449" fmla="*/ 40704 h 10287155"/>
              <a:gd name="connsiteX450" fmla="*/ 40704 h 10287155"/>
              <a:gd name="connsiteY450" fmla="*/ 40704 h 10287155"/>
              <a:gd name="connsiteX451" fmla="*/ 40704 h 10287155"/>
              <a:gd name="connsiteY451" fmla="*/ 40704 h 10287155"/>
              <a:gd name="connsiteX452" fmla="*/ 40704 h 10287155"/>
              <a:gd name="connsiteY452" fmla="*/ 40704 h 10287155"/>
              <a:gd name="connsiteX453" fmla="*/ 40704 h 10287155"/>
              <a:gd name="connsiteY453" fmla="*/ 40704 h 10287155"/>
              <a:gd name="connsiteX454" fmla="*/ 40704 h 10287155"/>
              <a:gd name="connsiteY454" fmla="*/ 40704 h 10287155"/>
              <a:gd name="connsiteX455" fmla="*/ 40704 h 10287155"/>
              <a:gd name="connsiteY455" fmla="*/ 40704 h 10287155"/>
              <a:gd name="connsiteX456" fmla="*/ 40704 h 10287155"/>
              <a:gd name="connsiteY456" fmla="*/ 40704 h 10287155"/>
              <a:gd name="connsiteX457" fmla="*/ 40704 h 10287155"/>
              <a:gd name="connsiteY457" fmla="*/ 40704 h 10287155"/>
              <a:gd name="connsiteX458" fmla="*/ 40704 h 10287155"/>
              <a:gd name="connsiteY458" fmla="*/ 40704 h 10287155"/>
              <a:gd name="connsiteX459" fmla="*/ 40704 h 10287155"/>
              <a:gd name="connsiteY459" fmla="*/ 40704 h 10287155"/>
              <a:gd name="connsiteX460" fmla="*/ 40704 h 10287155"/>
              <a:gd name="connsiteY460" fmla="*/ 40704 h 10287155"/>
              <a:gd name="connsiteX461" fmla="*/ 40704 h 10287155"/>
              <a:gd name="connsiteY461" fmla="*/ 40704 h 10287155"/>
              <a:gd name="connsiteX462" fmla="*/ 40704 h 10287155"/>
              <a:gd name="connsiteY462" fmla="*/ 40704 h 10287155"/>
              <a:gd name="connsiteX463" fmla="*/ 40704 h 10287155"/>
              <a:gd name="connsiteY463" fmla="*/ 40704 h 10287155"/>
              <a:gd name="connsiteX464" fmla="*/ 40704 h 10287155"/>
              <a:gd name="connsiteY464" fmla="*/ 40704 h 10287155"/>
              <a:gd name="connsiteX465" fmla="*/ 40704 h 10287155"/>
              <a:gd name="connsiteY465" fmla="*/ 40704 h 10287155"/>
              <a:gd name="connsiteX466" fmla="*/ 40704 h 10287155"/>
              <a:gd name="connsiteY466" fmla="*/ 40704 h 10287155"/>
              <a:gd name="connsiteX467" fmla="*/ 40704 h 10287155"/>
              <a:gd name="connsiteY467" fmla="*/ 40704 h 10287155"/>
              <a:gd name="connsiteX468" fmla="*/ 40704 h 10287155"/>
              <a:gd name="connsiteY468" fmla="*/ 40704 h 10287155"/>
              <a:gd name="connsiteX469" fmla="*/ 40704 h 10287155"/>
              <a:gd name="connsiteY469" fmla="*/ 40704 h 10287155"/>
              <a:gd name="connsiteX470" fmla="*/ 40704 h 10287155"/>
              <a:gd name="connsiteY470" fmla="*/ 40704 h 10287155"/>
              <a:gd name="connsiteX471" fmla="*/ 40704 h 10287155"/>
              <a:gd name="connsiteY471" fmla="*/ 40704 h 10287155"/>
              <a:gd name="connsiteX472" fmla="*/ 40704 h 10287155"/>
              <a:gd name="connsiteY472" fmla="*/ 40704 h 10287155"/>
              <a:gd name="connsiteX473" fmla="*/ 40704 h 10287155"/>
              <a:gd name="connsiteY473" fmla="*/ 40704 h 10287155"/>
              <a:gd name="connsiteX474" fmla="*/ 40704 h 10287155"/>
              <a:gd name="connsiteY474" fmla="*/ 40704 h 10287155"/>
              <a:gd name="connsiteX475" fmla="*/ 40704 h 10287155"/>
              <a:gd name="connsiteY475" fmla="*/ 40704 h 10287155"/>
              <a:gd name="connsiteX476" fmla="*/ 40704 h 10287155"/>
              <a:gd name="connsiteY476" fmla="*/ 40704 h 10287155"/>
              <a:gd name="connsiteX477" fmla="*/ 40704 h 10287155"/>
              <a:gd name="connsiteY477" fmla="*/ 40704 h 10287155"/>
              <a:gd name="connsiteX478" fmla="*/ 40704 h 10287155"/>
              <a:gd name="connsiteY478" fmla="*/ 40704 h 10287155"/>
              <a:gd name="connsiteX479" fmla="*/ 40704 h 10287155"/>
              <a:gd name="connsiteY479" fmla="*/ 40704 h 10287155"/>
              <a:gd name="connsiteX480" fmla="*/ 40704 h 10287155"/>
              <a:gd name="connsiteY480" fmla="*/ 40704 h 10287155"/>
              <a:gd name="connsiteX481" fmla="*/ 40704 h 10287155"/>
              <a:gd name="connsiteY481" fmla="*/ 40704 h 10287155"/>
              <a:gd name="connsiteX482" fmla="*/ 40704 h 10287155"/>
              <a:gd name="connsiteY482" fmla="*/ 40704 h 10287155"/>
              <a:gd name="connsiteX483" fmla="*/ 40704 h 10287155"/>
              <a:gd name="connsiteY483" fmla="*/ 40704 h 10287155"/>
              <a:gd name="connsiteX484" fmla="*/ 40704 h 10287155"/>
              <a:gd name="connsiteY484" fmla="*/ 40704 h 10287155"/>
              <a:gd name="connsiteX485" fmla="*/ 40704 h 10287155"/>
              <a:gd name="connsiteY485" fmla="*/ 40704 h 10287155"/>
              <a:gd name="connsiteX486" fmla="*/ 40704 h 10287155"/>
              <a:gd name="connsiteY486" fmla="*/ 40704 h 10287155"/>
              <a:gd name="connsiteX487" fmla="*/ 40704 h 10287155"/>
              <a:gd name="connsiteY487" fmla="*/ 40704 h 10287155"/>
              <a:gd name="connsiteX488" fmla="*/ 40704 h 10287155"/>
              <a:gd name="connsiteY488" fmla="*/ 40704 h 10287155"/>
              <a:gd name="connsiteX489" fmla="*/ 40704 h 10287155"/>
              <a:gd name="connsiteY489" fmla="*/ 40704 h 10287155"/>
              <a:gd name="connsiteX490" fmla="*/ 40704 h 10287155"/>
              <a:gd name="connsiteY490" fmla="*/ 40704 h 10287155"/>
              <a:gd name="connsiteX491" fmla="*/ 40704 h 10287155"/>
              <a:gd name="connsiteY491" fmla="*/ 40704 h 10287155"/>
              <a:gd name="connsiteX492" fmla="*/ 40704 h 10287155"/>
              <a:gd name="connsiteY492" fmla="*/ 40704 h 10287155"/>
              <a:gd name="connsiteX493" fmla="*/ 40704 h 10287155"/>
              <a:gd name="connsiteY493" fmla="*/ 40704 h 10287155"/>
              <a:gd name="connsiteX494" fmla="*/ 40704 h 10287155"/>
              <a:gd name="connsiteY494" fmla="*/ 40704 h 10287155"/>
              <a:gd name="connsiteX495" fmla="*/ 40704 h 10287155"/>
              <a:gd name="connsiteY495" fmla="*/ 40704 h 10287155"/>
              <a:gd name="connsiteX496" fmla="*/ 40704 h 10287155"/>
              <a:gd name="connsiteY496" fmla="*/ 40704 h 10287155"/>
              <a:gd name="connsiteX497" fmla="*/ 40704 h 10287155"/>
              <a:gd name="connsiteY497" fmla="*/ 40704 h 10287155"/>
              <a:gd name="connsiteX498" fmla="*/ 40704 h 10287155"/>
              <a:gd name="connsiteY498" fmla="*/ 40704 h 10287155"/>
              <a:gd name="connsiteX499" fmla="*/ 40704 h 10287155"/>
              <a:gd name="connsiteY499" fmla="*/ 40704 h 10287155"/>
              <a:gd name="connsiteX500" fmla="*/ 40704 h 10287155"/>
              <a:gd name="connsiteY500" fmla="*/ 40704 h 10287155"/>
              <a:gd name="connsiteX501" fmla="*/ 40704 h 10287155"/>
              <a:gd name="connsiteY501" fmla="*/ 40704 h 10287155"/>
              <a:gd name="connsiteX502" fmla="*/ 40704 h 10287155"/>
              <a:gd name="connsiteY502" fmla="*/ 40704 h 10287155"/>
              <a:gd name="connsiteX503" fmla="*/ 40704 h 10287155"/>
              <a:gd name="connsiteY503" fmla="*/ 40704 h 10287155"/>
              <a:gd name="connsiteX504" fmla="*/ 40704 h 10287155"/>
              <a:gd name="connsiteY504" fmla="*/ 40704 h 10287155"/>
              <a:gd name="connsiteX505" fmla="*/ 40704 h 10287155"/>
              <a:gd name="connsiteY505" fmla="*/ 40704 h 10287155"/>
              <a:gd name="connsiteX506" fmla="*/ 40704 h 10287155"/>
              <a:gd name="connsiteY506" fmla="*/ 40704 h 10287155"/>
              <a:gd name="connsiteX507" fmla="*/ 40704 h 10287155"/>
              <a:gd name="connsiteY507" fmla="*/ 40704 h 10287155"/>
              <a:gd name="connsiteX508" fmla="*/ 40704 h 10287155"/>
              <a:gd name="connsiteY508" fmla="*/ 40704 h 10287155"/>
              <a:gd name="connsiteX509" fmla="*/ 40704 h 10287155"/>
              <a:gd name="connsiteY509" fmla="*/ 40704 h 10287155"/>
              <a:gd name="connsiteX510" fmla="*/ 40704 h 10287155"/>
              <a:gd name="connsiteY510" fmla="*/ 40704 h 10287155"/>
              <a:gd name="connsiteX511" fmla="*/ 40704 h 10287155"/>
              <a:gd name="connsiteY511" fmla="*/ 40704 h 10287155"/>
              <a:gd name="connsiteX512" fmla="*/ 40704 h 10287155"/>
              <a:gd name="connsiteY512" fmla="*/ 40704 h 10287155"/>
              <a:gd name="connsiteX513" fmla="*/ 40704 h 10287155"/>
              <a:gd name="connsiteY513" fmla="*/ 40704 h 10287155"/>
              <a:gd name="connsiteX514" fmla="*/ 40704 h 10287155"/>
              <a:gd name="connsiteY514" fmla="*/ 40704 h 10287155"/>
              <a:gd name="connsiteX515" fmla="*/ 40704 h 10287155"/>
              <a:gd name="connsiteY515" fmla="*/ 40704 h 10287155"/>
              <a:gd name="connsiteX516" fmla="*/ 40704 h 10287155"/>
              <a:gd name="connsiteY516" fmla="*/ 40704 h 10287155"/>
              <a:gd name="connsiteX517" fmla="*/ 40704 h 10287155"/>
              <a:gd name="connsiteY517" fmla="*/ 40704 h 10287155"/>
              <a:gd name="connsiteX518" fmla="*/ 40704 h 10287155"/>
              <a:gd name="connsiteY518" fmla="*/ 40704 h 10287155"/>
              <a:gd name="connsiteX519" fmla="*/ 40704 h 10287155"/>
              <a:gd name="connsiteY519" fmla="*/ 40704 h 10287155"/>
              <a:gd name="connsiteX520" fmla="*/ 40704 h 10287155"/>
              <a:gd name="connsiteY520" fmla="*/ 40704 h 10287155"/>
              <a:gd name="connsiteX521" fmla="*/ 40704 h 10287155"/>
              <a:gd name="connsiteY521" fmla="*/ 40704 h 10287155"/>
              <a:gd name="connsiteX522" fmla="*/ 40704 h 10287155"/>
              <a:gd name="connsiteY522" fmla="*/ 40704 h 10287155"/>
              <a:gd name="connsiteX523" fmla="*/ 40704 h 10287155"/>
              <a:gd name="connsiteY523" fmla="*/ 40704 h 10287155"/>
              <a:gd name="connsiteX524" fmla="*/ 40704 h 10287155"/>
              <a:gd name="connsiteY524" fmla="*/ 40704 h 10287155"/>
              <a:gd name="connsiteX525" fmla="*/ 40704 h 10287155"/>
              <a:gd name="connsiteY525" fmla="*/ 40704 h 10287155"/>
              <a:gd name="connsiteX526" fmla="*/ 40704 h 10287155"/>
              <a:gd name="connsiteY526" fmla="*/ 40704 h 10287155"/>
              <a:gd name="connsiteX527" fmla="*/ 40704 h 10287155"/>
              <a:gd name="connsiteY527" fmla="*/ 40704 h 10287155"/>
              <a:gd name="connsiteX528" fmla="*/ 40704 h 10287155"/>
              <a:gd name="connsiteY528" fmla="*/ 40704 h 10287155"/>
              <a:gd name="connsiteX529" fmla="*/ 40704 h 10287155"/>
              <a:gd name="connsiteY529" fmla="*/ 40704 h 10287155"/>
              <a:gd name="connsiteX530" fmla="*/ 40704 h 10287155"/>
              <a:gd name="connsiteY530" fmla="*/ 40704 h 10287155"/>
              <a:gd name="connsiteX531" fmla="*/ 40704 h 10287155"/>
              <a:gd name="connsiteY531" fmla="*/ 40704 h 10287155"/>
              <a:gd name="connsiteX532" fmla="*/ 40704 h 10287155"/>
              <a:gd name="connsiteY532" fmla="*/ 40704 h 10287155"/>
              <a:gd name="connsiteX533" fmla="*/ 40704 h 10287155"/>
              <a:gd name="connsiteY533" fmla="*/ 40704 h 10287155"/>
              <a:gd name="connsiteX534" fmla="*/ 40704 h 10287155"/>
              <a:gd name="connsiteY534" fmla="*/ 40704 h 10287155"/>
              <a:gd name="connsiteX535" fmla="*/ 40704 h 10287155"/>
              <a:gd name="connsiteY535" fmla="*/ 40704 h 10287155"/>
              <a:gd name="connsiteX536" fmla="*/ 40704 h 10287155"/>
              <a:gd name="connsiteY536" fmla="*/ 40704 h 10287155"/>
              <a:gd name="connsiteX537" fmla="*/ 40704 h 10287155"/>
              <a:gd name="connsiteY537" fmla="*/ 40704 h 10287155"/>
              <a:gd name="connsiteX538" fmla="*/ 40704 h 10287155"/>
              <a:gd name="connsiteY538" fmla="*/ 40704 h 10287155"/>
              <a:gd name="connsiteX539" fmla="*/ 40704 h 10287155"/>
              <a:gd name="connsiteY539" fmla="*/ 40704 h 10287155"/>
              <a:gd name="connsiteX540" fmla="*/ 40704 h 10287155"/>
              <a:gd name="connsiteY540" fmla="*/ 40704 h 10287155"/>
              <a:gd name="connsiteX541" fmla="*/ 40704 h 10287155"/>
              <a:gd name="connsiteY541" fmla="*/ 40704 h 10287155"/>
              <a:gd name="connsiteX542" fmla="*/ 40704 h 10287155"/>
              <a:gd name="connsiteY542" fmla="*/ 40704 h 10287155"/>
              <a:gd name="connsiteX543" fmla="*/ 40704 h 10287155"/>
              <a:gd name="connsiteY543" fmla="*/ 40704 h 10287155"/>
              <a:gd name="connsiteX544" fmla="*/ 40704 h 10287155"/>
              <a:gd name="connsiteY544" fmla="*/ 40704 h 10287155"/>
              <a:gd name="connsiteX545" fmla="*/ 40704 h 10287155"/>
              <a:gd name="connsiteY545" fmla="*/ 40704 h 10287155"/>
              <a:gd name="connsiteX546" fmla="*/ 40704 h 10287155"/>
              <a:gd name="connsiteY546" fmla="*/ 40704 h 10287155"/>
              <a:gd name="connsiteX547" fmla="*/ 40704 h 10287155"/>
              <a:gd name="connsiteY547" fmla="*/ 40704 h 10287155"/>
              <a:gd name="connsiteX548" fmla="*/ 40704 h 10287155"/>
              <a:gd name="connsiteY548" fmla="*/ 40704 h 10287155"/>
              <a:gd name="connsiteX549" fmla="*/ 40704 h 10287155"/>
              <a:gd name="connsiteY549" fmla="*/ 40704 h 10287155"/>
              <a:gd name="connsiteX550" fmla="*/ 40704 h 10287155"/>
              <a:gd name="connsiteY550" fmla="*/ 40704 h 10287155"/>
              <a:gd name="connsiteX551" fmla="*/ 40704 h 10287155"/>
              <a:gd name="connsiteY551" fmla="*/ 40704 h 10287155"/>
              <a:gd name="connsiteX552" fmla="*/ 40704 h 10287155"/>
              <a:gd name="connsiteY552" fmla="*/ 40704 h 10287155"/>
              <a:gd name="connsiteX553" fmla="*/ 40704 h 10287155"/>
              <a:gd name="connsiteY553" fmla="*/ 40704 h 10287155"/>
              <a:gd name="connsiteX554" fmla="*/ 40704 h 10287155"/>
              <a:gd name="connsiteY554" fmla="*/ 40704 h 10287155"/>
              <a:gd name="connsiteX555" fmla="*/ 40704 h 10287155"/>
              <a:gd name="connsiteY555" fmla="*/ 40704 h 10287155"/>
              <a:gd name="connsiteX556" fmla="*/ 40704 h 10287155"/>
              <a:gd name="connsiteY556" fmla="*/ 40704 h 10287155"/>
              <a:gd name="connsiteX557" fmla="*/ 40704 h 10287155"/>
              <a:gd name="connsiteY557" fmla="*/ 40704 h 10287155"/>
              <a:gd name="connsiteX558" fmla="*/ 40704 h 10287155"/>
              <a:gd name="connsiteY558" fmla="*/ 40704 h 10287155"/>
              <a:gd name="connsiteX559" fmla="*/ 40704 h 10287155"/>
              <a:gd name="connsiteY559" fmla="*/ 40704 h 10287155"/>
              <a:gd name="connsiteX560" fmla="*/ 40704 h 10287155"/>
              <a:gd name="connsiteY560" fmla="*/ 40704 h 10287155"/>
              <a:gd name="connsiteX561" fmla="*/ 40704 h 10287155"/>
              <a:gd name="connsiteY561" fmla="*/ 40704 h 10287155"/>
              <a:gd name="connsiteX562" fmla="*/ 40704 h 10287155"/>
              <a:gd name="connsiteY562" fmla="*/ 40704 h 10287155"/>
              <a:gd name="connsiteX563" fmla="*/ 40704 h 10287155"/>
              <a:gd name="connsiteY563" fmla="*/ 40704 h 10287155"/>
              <a:gd name="connsiteX564" fmla="*/ 40704 h 10287155"/>
              <a:gd name="connsiteY564" fmla="*/ 40704 h 10287155"/>
              <a:gd name="connsiteX565" fmla="*/ 40704 h 10287155"/>
              <a:gd name="connsiteY565" fmla="*/ 40704 h 10287155"/>
              <a:gd name="connsiteX566" fmla="*/ 40704 h 10287155"/>
              <a:gd name="connsiteY566" fmla="*/ 40704 h 10287155"/>
              <a:gd name="connsiteX567" fmla="*/ 40704 h 10287155"/>
              <a:gd name="connsiteY567" fmla="*/ 40704 h 10287155"/>
              <a:gd name="connsiteX568" fmla="*/ 40704 h 10287155"/>
              <a:gd name="connsiteY568" fmla="*/ 40704 h 10287155"/>
              <a:gd name="connsiteX569" fmla="*/ 40704 h 10287155"/>
              <a:gd name="connsiteY569" fmla="*/ 40704 h 10287155"/>
              <a:gd name="connsiteX570" fmla="*/ 40704 h 10287155"/>
              <a:gd name="connsiteY570" fmla="*/ 40704 h 10287155"/>
              <a:gd name="connsiteX571" fmla="*/ 40704 h 10287155"/>
              <a:gd name="connsiteY571" fmla="*/ 40704 h 10287155"/>
              <a:gd name="connsiteX572" fmla="*/ 40704 h 10287155"/>
              <a:gd name="connsiteY572" fmla="*/ 40704 h 10287155"/>
              <a:gd name="connsiteX573" fmla="*/ 40704 h 10287155"/>
              <a:gd name="connsiteY573" fmla="*/ 40704 h 10287155"/>
              <a:gd name="connsiteX574" fmla="*/ 40704 h 10287155"/>
              <a:gd name="connsiteY574" fmla="*/ 40704 h 10287155"/>
              <a:gd name="connsiteX575" fmla="*/ 40704 h 10287155"/>
              <a:gd name="connsiteY575" fmla="*/ 40704 h 10287155"/>
              <a:gd name="connsiteX576" fmla="*/ 40704 h 10287155"/>
              <a:gd name="connsiteY576" fmla="*/ 40704 h 10287155"/>
              <a:gd name="connsiteX577" fmla="*/ 40704 h 10287155"/>
              <a:gd name="connsiteY577" fmla="*/ 40704 h 10287155"/>
              <a:gd name="connsiteX578" fmla="*/ 40704 h 10287155"/>
              <a:gd name="connsiteY578" fmla="*/ 40704 h 10287155"/>
              <a:gd name="connsiteX579" fmla="*/ 40704 h 10287155"/>
              <a:gd name="connsiteY579" fmla="*/ 40704 h 10287155"/>
              <a:gd name="connsiteX580" fmla="*/ 40704 h 10287155"/>
              <a:gd name="connsiteY580" fmla="*/ 40704 h 10287155"/>
              <a:gd name="connsiteX581" fmla="*/ 40704 h 10287155"/>
              <a:gd name="connsiteY581" fmla="*/ 40704 h 10287155"/>
              <a:gd name="connsiteX582" fmla="*/ 40704 h 10287155"/>
              <a:gd name="connsiteY582" fmla="*/ 40704 h 10287155"/>
              <a:gd name="connsiteX583" fmla="*/ 40704 h 10287155"/>
              <a:gd name="connsiteY583" fmla="*/ 40704 h 10287155"/>
              <a:gd name="connsiteX584" fmla="*/ 40704 h 10287155"/>
              <a:gd name="connsiteY584" fmla="*/ 40704 h 10287155"/>
              <a:gd name="connsiteX585" fmla="*/ 40704 h 10287155"/>
              <a:gd name="connsiteY585" fmla="*/ 40704 h 10287155"/>
              <a:gd name="connsiteX586" fmla="*/ 40704 h 10287155"/>
              <a:gd name="connsiteY586" fmla="*/ 40704 h 10287155"/>
              <a:gd name="connsiteX587" fmla="*/ 40704 h 10287155"/>
              <a:gd name="connsiteY587" fmla="*/ 40704 h 10287155"/>
              <a:gd name="connsiteX588" fmla="*/ 40704 h 10287155"/>
              <a:gd name="connsiteY588" fmla="*/ 40704 h 10287155"/>
              <a:gd name="connsiteX589" fmla="*/ 40704 h 10287155"/>
              <a:gd name="connsiteY589" fmla="*/ 40704 h 10287155"/>
              <a:gd name="connsiteX590" fmla="*/ 40704 h 10287155"/>
              <a:gd name="connsiteY590" fmla="*/ 40704 h 10287155"/>
              <a:gd name="connsiteX591" fmla="*/ 40704 h 10287155"/>
              <a:gd name="connsiteY591" fmla="*/ 40704 h 10287155"/>
              <a:gd name="connsiteX592" fmla="*/ 40704 h 10287155"/>
              <a:gd name="connsiteY592" fmla="*/ 40704 h 10287155"/>
              <a:gd name="connsiteX593" fmla="*/ 40704 h 10287155"/>
              <a:gd name="connsiteY593" fmla="*/ 40704 h 10287155"/>
              <a:gd name="connsiteX594" fmla="*/ 40704 h 10287155"/>
              <a:gd name="connsiteY594" fmla="*/ 40704 h 10287155"/>
              <a:gd name="connsiteX595" fmla="*/ 40704 h 10287155"/>
              <a:gd name="connsiteY595" fmla="*/ 40704 h 10287155"/>
              <a:gd name="connsiteX596" fmla="*/ 40704 h 10287155"/>
              <a:gd name="connsiteY596" fmla="*/ 40704 h 10287155"/>
              <a:gd name="connsiteX597" fmla="*/ 40704 h 10287155"/>
              <a:gd name="connsiteY597" fmla="*/ 40704 h 10287155"/>
              <a:gd name="connsiteX598" fmla="*/ 40704 h 10287155"/>
              <a:gd name="connsiteY598" fmla="*/ 40704 h 10287155"/>
              <a:gd name="connsiteX599" fmla="*/ 40704 h 10287155"/>
              <a:gd name="connsiteY599" fmla="*/ 40704 h 10287155"/>
              <a:gd name="connsiteX600" fmla="*/ 40704 h 10287155"/>
              <a:gd name="connsiteY600" fmla="*/ 40704 h 10287155"/>
              <a:gd name="connsiteX601" fmla="*/ 40704 h 10287155"/>
              <a:gd name="connsiteY601" fmla="*/ 40704 h 10287155"/>
              <a:gd name="connsiteX602" fmla="*/ 40704 h 10287155"/>
              <a:gd name="connsiteY602" fmla="*/ 40704 h 10287155"/>
              <a:gd name="connsiteX603" fmla="*/ 40704 h 10287155"/>
              <a:gd name="connsiteY603" fmla="*/ 40704 h 10287155"/>
              <a:gd name="connsiteX604" fmla="*/ 40704 h 10287155"/>
              <a:gd name="connsiteY604" fmla="*/ 40704 h 10287155"/>
              <a:gd name="connsiteX605" fmla="*/ 40704 h 10287155"/>
              <a:gd name="connsiteY605" fmla="*/ 40704 h 10287155"/>
              <a:gd name="connsiteX606" fmla="*/ 40704 h 10287155"/>
              <a:gd name="connsiteY606" fmla="*/ 40704 h 10287155"/>
              <a:gd name="connsiteX607" fmla="*/ 40704 h 10287155"/>
              <a:gd name="connsiteY607" fmla="*/ 40704 h 10287155"/>
              <a:gd name="connsiteX608" fmla="*/ 40704 h 10287155"/>
              <a:gd name="connsiteY608" fmla="*/ 40704 h 10287155"/>
              <a:gd name="connsiteX609" fmla="*/ 40704 h 10287155"/>
              <a:gd name="connsiteY609" fmla="*/ 40704 h 10287155"/>
              <a:gd name="connsiteX610" fmla="*/ 40704 h 10287155"/>
              <a:gd name="connsiteY610" fmla="*/ 40704 h 10287155"/>
              <a:gd name="connsiteX611" fmla="*/ 40704 h 10287155"/>
              <a:gd name="connsiteY611" fmla="*/ 40704 h 10287155"/>
              <a:gd name="connsiteX612" fmla="*/ 40704 h 10287155"/>
              <a:gd name="connsiteY612" fmla="*/ 40704 h 10287155"/>
              <a:gd name="connsiteX613" fmla="*/ 40704 h 10287155"/>
              <a:gd name="connsiteY613" fmla="*/ 40704 h 10287155"/>
              <a:gd name="connsiteX614" fmla="*/ 40704 h 10287155"/>
              <a:gd name="connsiteY614" fmla="*/ 40704 h 10287155"/>
              <a:gd name="connsiteX615" fmla="*/ 40704 h 10287155"/>
              <a:gd name="connsiteY615" fmla="*/ 40704 h 10287155"/>
              <a:gd name="connsiteX616" fmla="*/ 40704 h 10287155"/>
              <a:gd name="connsiteY616" fmla="*/ 40704 h 10287155"/>
              <a:gd name="connsiteX617" fmla="*/ 40704 h 10287155"/>
              <a:gd name="connsiteY617" fmla="*/ 40704 h 10287155"/>
              <a:gd name="connsiteX618" fmla="*/ 40704 h 10287155"/>
              <a:gd name="connsiteY618" fmla="*/ 40704 h 10287155"/>
              <a:gd name="connsiteX619" fmla="*/ 40704 h 10287155"/>
              <a:gd name="connsiteY619" fmla="*/ 40704 h 10287155"/>
              <a:gd name="connsiteX620" fmla="*/ 40704 h 10287155"/>
              <a:gd name="connsiteY620" fmla="*/ 40704 h 10287155"/>
              <a:gd name="connsiteX621" fmla="*/ 40704 h 10287155"/>
              <a:gd name="connsiteY621" fmla="*/ 40704 h 10287155"/>
              <a:gd name="connsiteX622" fmla="*/ 40704 h 10287155"/>
              <a:gd name="connsiteY622" fmla="*/ 40704 h 10287155"/>
              <a:gd name="connsiteX623" fmla="*/ 40704 h 10287155"/>
              <a:gd name="connsiteY623" fmla="*/ 40704 h 10287155"/>
              <a:gd name="connsiteX624" fmla="*/ 40704 h 10287155"/>
              <a:gd name="connsiteY624" fmla="*/ 40704 h 10287155"/>
              <a:gd name="connsiteX625" fmla="*/ 40704 h 10287155"/>
              <a:gd name="connsiteY625" fmla="*/ 40704 h 10287155"/>
              <a:gd name="connsiteX626" fmla="*/ 40704 h 10287155"/>
              <a:gd name="connsiteY626" fmla="*/ 40704 h 10287155"/>
              <a:gd name="connsiteX627" fmla="*/ 40704 h 10287155"/>
              <a:gd name="connsiteY627" fmla="*/ 40704 h 10287155"/>
              <a:gd name="connsiteX628" fmla="*/ 40704 h 10287155"/>
              <a:gd name="connsiteY628" fmla="*/ 40704 h 10287155"/>
              <a:gd name="connsiteX629" fmla="*/ 40704 h 10287155"/>
              <a:gd name="connsiteY629" fmla="*/ 40704 h 10287155"/>
              <a:gd name="connsiteX630" fmla="*/ 40704 h 10287155"/>
              <a:gd name="connsiteY630" fmla="*/ 40704 h 10287155"/>
              <a:gd name="connsiteX631" fmla="*/ 40704 h 10287155"/>
              <a:gd name="connsiteY631" fmla="*/ 40704 h 10287155"/>
              <a:gd name="connsiteX632" fmla="*/ 40704 h 10287155"/>
              <a:gd name="connsiteY632" fmla="*/ 40704 h 10287155"/>
              <a:gd name="connsiteX633" fmla="*/ 40704 h 10287155"/>
              <a:gd name="connsiteY633" fmla="*/ 40704 h 10287155"/>
              <a:gd name="connsiteX634" fmla="*/ 40704 h 10287155"/>
              <a:gd name="connsiteY634" fmla="*/ 40704 h 10287155"/>
              <a:gd name="connsiteX635" fmla="*/ 40704 h 10287155"/>
              <a:gd name="connsiteY635" fmla="*/ 40704 h 10287155"/>
              <a:gd name="connsiteX636" fmla="*/ 40704 h 10287155"/>
              <a:gd name="connsiteY636" fmla="*/ 40704 h 10287155"/>
              <a:gd name="connsiteX637" fmla="*/ 40704 h 10287155"/>
              <a:gd name="connsiteY637" fmla="*/ 40704 h 10287155"/>
              <a:gd name="connsiteX638" fmla="*/ 40704 h 10287155"/>
              <a:gd name="connsiteY638" fmla="*/ 40704 h 10287155"/>
              <a:gd name="connsiteX639" fmla="*/ 40704 h 10287155"/>
              <a:gd name="connsiteY639" fmla="*/ 40704 h 10287155"/>
              <a:gd name="connsiteX640" fmla="*/ 40704 h 10287155"/>
              <a:gd name="connsiteY640" fmla="*/ 40704 h 10287155"/>
              <a:gd name="connsiteX641" fmla="*/ 40704 h 10287155"/>
              <a:gd name="connsiteY641" fmla="*/ 40704 h 10287155"/>
              <a:gd name="connsiteX642" fmla="*/ 40704 h 10287155"/>
              <a:gd name="connsiteY642" fmla="*/ 40704 h 10287155"/>
              <a:gd name="connsiteX643" fmla="*/ 40704 h 10287155"/>
              <a:gd name="connsiteY643" fmla="*/ 40704 h 10287155"/>
              <a:gd name="connsiteX644" fmla="*/ 40704 h 10287155"/>
              <a:gd name="connsiteY644" fmla="*/ 40704 h 10287155"/>
              <a:gd name="connsiteX645" fmla="*/ 40704 h 10287155"/>
              <a:gd name="connsiteY645" fmla="*/ 40704 h 10287155"/>
              <a:gd name="connsiteX646" fmla="*/ 40704 h 10287155"/>
              <a:gd name="connsiteY646" fmla="*/ 40704 h 10287155"/>
              <a:gd name="connsiteX647" fmla="*/ 40704 h 10287155"/>
              <a:gd name="connsiteY647" fmla="*/ 40704 h 10287155"/>
              <a:gd name="connsiteX648" fmla="*/ 40704 h 10287155"/>
              <a:gd name="connsiteY648" fmla="*/ 40704 h 10287155"/>
              <a:gd name="connsiteX649" fmla="*/ 40704 h 10287155"/>
              <a:gd name="connsiteY649" fmla="*/ 40704 h 10287155"/>
              <a:gd name="connsiteX650" fmla="*/ 40704 h 10287155"/>
              <a:gd name="connsiteY650" fmla="*/ 40704 h 10287155"/>
              <a:gd name="connsiteX651" fmla="*/ 40704 h 10287155"/>
              <a:gd name="connsiteY651" fmla="*/ 40704 h 10287155"/>
              <a:gd name="connsiteX652" fmla="*/ 40704 h 10287155"/>
              <a:gd name="connsiteY652" fmla="*/ 40704 h 10287155"/>
              <a:gd name="connsiteX653" fmla="*/ 40704 h 10287155"/>
              <a:gd name="connsiteY653" fmla="*/ 40704 h 10287155"/>
              <a:gd name="connsiteX654" fmla="*/ 40704 h 10287155"/>
              <a:gd name="connsiteY654" fmla="*/ 40704 h 10287155"/>
              <a:gd name="connsiteX655" fmla="*/ 40704 h 10287155"/>
              <a:gd name="connsiteY655" fmla="*/ 40704 h 10287155"/>
              <a:gd name="connsiteX656" fmla="*/ 40704 h 10287155"/>
              <a:gd name="connsiteY656" fmla="*/ 40704 h 10287155"/>
              <a:gd name="connsiteX657" fmla="*/ 40704 h 10287155"/>
              <a:gd name="connsiteY657" fmla="*/ 40704 h 10287155"/>
              <a:gd name="connsiteX658" fmla="*/ 40704 h 10287155"/>
              <a:gd name="connsiteY658" fmla="*/ 40704 h 10287155"/>
              <a:gd name="connsiteX659" fmla="*/ 40704 h 10287155"/>
              <a:gd name="connsiteY659" fmla="*/ 40704 h 10287155"/>
              <a:gd name="connsiteX660" fmla="*/ 40704 h 10287155"/>
              <a:gd name="connsiteY660" fmla="*/ 40704 h 10287155"/>
              <a:gd name="connsiteX661" fmla="*/ 40704 h 10287155"/>
              <a:gd name="connsiteY661" fmla="*/ 40704 h 10287155"/>
              <a:gd name="connsiteX662" fmla="*/ 40704 h 10287155"/>
              <a:gd name="connsiteY662" fmla="*/ 40704 h 10287155"/>
              <a:gd name="connsiteX663" fmla="*/ 40704 h 10287155"/>
              <a:gd name="connsiteY663" fmla="*/ 40704 h 10287155"/>
              <a:gd name="connsiteX664" fmla="*/ 40704 h 10287155"/>
              <a:gd name="connsiteY664" fmla="*/ 40704 h 10287155"/>
              <a:gd name="connsiteX665" fmla="*/ 40704 h 10287155"/>
              <a:gd name="connsiteY665" fmla="*/ 40704 h 10287155"/>
              <a:gd name="connsiteX666" fmla="*/ 40704 h 10287155"/>
              <a:gd name="connsiteY666" fmla="*/ 40704 h 10287155"/>
              <a:gd name="connsiteX667" fmla="*/ 40704 h 10287155"/>
              <a:gd name="connsiteY667" fmla="*/ 40704 h 10287155"/>
              <a:gd name="connsiteX668" fmla="*/ 40704 h 10287155"/>
              <a:gd name="connsiteY668" fmla="*/ 40704 h 10287155"/>
              <a:gd name="connsiteX669" fmla="*/ 40704 h 10287155"/>
              <a:gd name="connsiteY669" fmla="*/ 40704 h 10287155"/>
              <a:gd name="connsiteX670" fmla="*/ 40704 h 10287155"/>
              <a:gd name="connsiteY670" fmla="*/ 40704 h 10287155"/>
              <a:gd name="connsiteX671" fmla="*/ 40704 h 10287155"/>
              <a:gd name="connsiteY671" fmla="*/ 40704 h 10287155"/>
              <a:gd name="connsiteX672" fmla="*/ 40704 h 10287155"/>
              <a:gd name="connsiteY672" fmla="*/ 40704 h 10287155"/>
              <a:gd name="connsiteX673" fmla="*/ 40704 h 10287155"/>
              <a:gd name="connsiteY673" fmla="*/ 40704 h 10287155"/>
              <a:gd name="connsiteX674" fmla="*/ 40704 h 10287155"/>
              <a:gd name="connsiteY674" fmla="*/ 40704 h 10287155"/>
              <a:gd name="connsiteX675" fmla="*/ 40704 h 10287155"/>
              <a:gd name="connsiteY675" fmla="*/ 40704 h 10287155"/>
              <a:gd name="connsiteX676" fmla="*/ 40704 h 10287155"/>
              <a:gd name="connsiteY676" fmla="*/ 40704 h 10287155"/>
              <a:gd name="connsiteX677" fmla="*/ 40704 h 10287155"/>
              <a:gd name="connsiteY677" fmla="*/ 40704 h 10287155"/>
              <a:gd name="connsiteX678" fmla="*/ 40704 h 10287155"/>
              <a:gd name="connsiteY678" fmla="*/ 40704 h 10287155"/>
              <a:gd name="connsiteX679" fmla="*/ 40704 h 10287155"/>
              <a:gd name="connsiteY679" fmla="*/ 40704 h 10287155"/>
              <a:gd name="connsiteX680" fmla="*/ 40704 h 10287155"/>
              <a:gd name="connsiteY680" fmla="*/ 40704 h 10287155"/>
              <a:gd name="connsiteX681" fmla="*/ 40704 h 10287155"/>
              <a:gd name="connsiteY681" fmla="*/ 40704 h 10287155"/>
              <a:gd name="connsiteX682" fmla="*/ 40704 h 10287155"/>
              <a:gd name="connsiteY682" fmla="*/ 40704 h 10287155"/>
              <a:gd name="connsiteX683" fmla="*/ 40704 h 10287155"/>
              <a:gd name="connsiteY683" fmla="*/ 40704 h 10287155"/>
              <a:gd name="connsiteX684" fmla="*/ 40704 h 10287155"/>
              <a:gd name="connsiteY684" fmla="*/ 40704 h 10287155"/>
              <a:gd name="connsiteX685" fmla="*/ 40704 h 10287155"/>
              <a:gd name="connsiteY685" fmla="*/ 40704 h 10287155"/>
              <a:gd name="connsiteX686" fmla="*/ 40704 h 10287155"/>
              <a:gd name="connsiteY686" fmla="*/ 40704 h 10287155"/>
              <a:gd name="connsiteX687" fmla="*/ 40704 h 10287155"/>
              <a:gd name="connsiteY687" fmla="*/ 40704 h 10287155"/>
              <a:gd name="connsiteX688" fmla="*/ 40704 h 10287155"/>
              <a:gd name="connsiteY688" fmla="*/ 40704 h 10287155"/>
              <a:gd name="connsiteX689" fmla="*/ 40704 h 10287155"/>
              <a:gd name="connsiteY689" fmla="*/ 40704 h 10287155"/>
              <a:gd name="connsiteX690" fmla="*/ 40704 h 10287155"/>
              <a:gd name="connsiteY690" fmla="*/ 40704 h 10287155"/>
              <a:gd name="connsiteX691" fmla="*/ 40704 h 10287155"/>
              <a:gd name="connsiteY691" fmla="*/ 40704 h 10287155"/>
              <a:gd name="connsiteX692" fmla="*/ 40704 h 10287155"/>
              <a:gd name="connsiteY692" fmla="*/ 40704 h 10287155"/>
              <a:gd name="connsiteX693" fmla="*/ 40704 h 10287155"/>
              <a:gd name="connsiteY693" fmla="*/ 40704 h 10287155"/>
              <a:gd name="connsiteX694" fmla="*/ 40704 h 10287155"/>
              <a:gd name="connsiteY694" fmla="*/ 40704 h 10287155"/>
              <a:gd name="connsiteX695" fmla="*/ 40704 h 10287155"/>
              <a:gd name="connsiteY695" fmla="*/ 40704 h 10287155"/>
              <a:gd name="connsiteX696" fmla="*/ 40704 h 10287155"/>
              <a:gd name="connsiteY696" fmla="*/ 40704 h 10287155"/>
              <a:gd name="connsiteX697" fmla="*/ 40704 h 10287155"/>
              <a:gd name="connsiteY697" fmla="*/ 40704 h 10287155"/>
              <a:gd name="connsiteX698" fmla="*/ 40704 h 10287155"/>
              <a:gd name="connsiteY698" fmla="*/ 40704 h 10287155"/>
              <a:gd name="connsiteX699" fmla="*/ 40704 h 10287155"/>
              <a:gd name="connsiteY699" fmla="*/ 40704 h 10287155"/>
              <a:gd name="connsiteX700" fmla="*/ 40704 h 10287155"/>
              <a:gd name="connsiteY700" fmla="*/ 40704 h 10287155"/>
              <a:gd name="connsiteX701" fmla="*/ 40704 h 10287155"/>
              <a:gd name="connsiteY701" fmla="*/ 40704 h 10287155"/>
              <a:gd name="connsiteX702" fmla="*/ 40704 h 10287155"/>
              <a:gd name="connsiteY702" fmla="*/ 40704 h 10287155"/>
              <a:gd name="connsiteX703" fmla="*/ 40704 h 10287155"/>
              <a:gd name="connsiteY703" fmla="*/ 40704 h 10287155"/>
              <a:gd name="connsiteX704" fmla="*/ 40704 h 10287155"/>
              <a:gd name="connsiteY704" fmla="*/ 40704 h 10287155"/>
              <a:gd name="connsiteX705" fmla="*/ 40704 h 10287155"/>
              <a:gd name="connsiteY705" fmla="*/ 40704 h 10287155"/>
              <a:gd name="connsiteX706" fmla="*/ 40704 h 10287155"/>
              <a:gd name="connsiteY706" fmla="*/ 40704 h 10287155"/>
              <a:gd name="connsiteX707" fmla="*/ 40704 h 10287155"/>
              <a:gd name="connsiteY707" fmla="*/ 40704 h 10287155"/>
              <a:gd name="connsiteX708" fmla="*/ 40704 h 10287155"/>
              <a:gd name="connsiteY708" fmla="*/ 40704 h 10287155"/>
              <a:gd name="connsiteX709" fmla="*/ 40704 h 10287155"/>
              <a:gd name="connsiteY709" fmla="*/ 40704 h 10287155"/>
              <a:gd name="connsiteX710" fmla="*/ 40704 h 10287155"/>
              <a:gd name="connsiteY710" fmla="*/ 40704 h 10287155"/>
              <a:gd name="connsiteX711" fmla="*/ 40704 h 10287155"/>
              <a:gd name="connsiteY711" fmla="*/ 40704 h 10287155"/>
              <a:gd name="connsiteX712" fmla="*/ 40704 h 10287155"/>
              <a:gd name="connsiteY712" fmla="*/ 40704 h 10287155"/>
              <a:gd name="connsiteX713" fmla="*/ 40704 h 10287155"/>
              <a:gd name="connsiteY713" fmla="*/ 40704 h 10287155"/>
              <a:gd name="connsiteX714" fmla="*/ 40704 h 10287155"/>
              <a:gd name="connsiteY714" fmla="*/ 40704 h 10287155"/>
              <a:gd name="connsiteX715" fmla="*/ 40704 h 10287155"/>
              <a:gd name="connsiteY715" fmla="*/ 40704 h 10287155"/>
              <a:gd name="connsiteX716" fmla="*/ 40704 h 10287155"/>
              <a:gd name="connsiteY716" fmla="*/ 40704 h 10287155"/>
              <a:gd name="connsiteX717" fmla="*/ 40704 h 10287155"/>
              <a:gd name="connsiteY717" fmla="*/ 40704 h 10287155"/>
              <a:gd name="connsiteX718" fmla="*/ 40704 h 10287155"/>
              <a:gd name="connsiteY718" fmla="*/ 40704 h 10287155"/>
              <a:gd name="connsiteX719" fmla="*/ 40704 h 10287155"/>
              <a:gd name="connsiteY719" fmla="*/ 40704 h 10287155"/>
              <a:gd name="connsiteX720" fmla="*/ 40704 h 10287155"/>
              <a:gd name="connsiteY720" fmla="*/ 40704 h 10287155"/>
              <a:gd name="connsiteX721" fmla="*/ 40704 h 10287155"/>
              <a:gd name="connsiteY721" fmla="*/ 40704 h 10287155"/>
              <a:gd name="connsiteX722" fmla="*/ 40704 h 10287155"/>
              <a:gd name="connsiteY722" fmla="*/ 40704 h 10287155"/>
              <a:gd name="connsiteX723" fmla="*/ 40704 h 10287155"/>
              <a:gd name="connsiteY723" fmla="*/ 40704 h 10287155"/>
              <a:gd name="connsiteX724" fmla="*/ 40704 h 10287155"/>
              <a:gd name="connsiteY724" fmla="*/ 40704 h 10287155"/>
              <a:gd name="connsiteX725" fmla="*/ 40704 h 10287155"/>
              <a:gd name="connsiteY725" fmla="*/ 40704 h 10287155"/>
              <a:gd name="connsiteX726" fmla="*/ 40704 h 10287155"/>
              <a:gd name="connsiteY726" fmla="*/ 40704 h 10287155"/>
              <a:gd name="connsiteX727" fmla="*/ 40704 h 10287155"/>
              <a:gd name="connsiteY727" fmla="*/ 40704 h 10287155"/>
              <a:gd name="connsiteX728" fmla="*/ 40704 h 10287155"/>
              <a:gd name="connsiteY728" fmla="*/ 40704 h 10287155"/>
              <a:gd name="connsiteX729" fmla="*/ 40704 h 10287155"/>
              <a:gd name="connsiteY729" fmla="*/ 40704 h 10287155"/>
              <a:gd name="connsiteX730" fmla="*/ 40704 h 10287155"/>
              <a:gd name="connsiteY730" fmla="*/ 40704 h 10287155"/>
              <a:gd name="connsiteX731" fmla="*/ 40704 h 10287155"/>
              <a:gd name="connsiteY731" fmla="*/ 40704 h 10287155"/>
              <a:gd name="connsiteX732" fmla="*/ 40704 h 10287155"/>
              <a:gd name="connsiteY732" fmla="*/ 40704 h 10287155"/>
              <a:gd name="connsiteX733" fmla="*/ 40704 h 10287155"/>
              <a:gd name="connsiteY733" fmla="*/ 40704 h 10287155"/>
              <a:gd name="connsiteX734" fmla="*/ 40704 h 10287155"/>
              <a:gd name="connsiteY734" fmla="*/ 40704 h 10287155"/>
              <a:gd name="connsiteX735" fmla="*/ 40704 h 10287155"/>
              <a:gd name="connsiteY735" fmla="*/ 40704 h 10287155"/>
              <a:gd name="connsiteX736" fmla="*/ 40704 h 10287155"/>
              <a:gd name="connsiteY736" fmla="*/ 40704 h 10287155"/>
              <a:gd name="connsiteX737" fmla="*/ 40704 h 10287155"/>
              <a:gd name="connsiteY737" fmla="*/ 40704 h 10287155"/>
              <a:gd name="connsiteX738" fmla="*/ 40704 h 10287155"/>
              <a:gd name="connsiteY738" fmla="*/ 40704 h 10287155"/>
              <a:gd name="connsiteX739" fmla="*/ 40704 h 10287155"/>
              <a:gd name="connsiteY739" fmla="*/ 40704 h 10287155"/>
              <a:gd name="connsiteX740" fmla="*/ 40704 h 10287155"/>
              <a:gd name="connsiteY740" fmla="*/ 40704 h 10287155"/>
              <a:gd name="connsiteX741" fmla="*/ 40704 h 10287155"/>
              <a:gd name="connsiteY741" fmla="*/ 40704 h 10287155"/>
              <a:gd name="connsiteX742" fmla="*/ 40704 h 10287155"/>
              <a:gd name="connsiteY742" fmla="*/ 40704 h 10287155"/>
              <a:gd name="connsiteX743" fmla="*/ 40704 h 10287155"/>
              <a:gd name="connsiteY743" fmla="*/ 40704 h 10287155"/>
              <a:gd name="connsiteX744" fmla="*/ 40704 h 10287155"/>
              <a:gd name="connsiteY744" fmla="*/ 40704 h 10287155"/>
              <a:gd name="connsiteX745" fmla="*/ 40704 h 10287155"/>
              <a:gd name="connsiteY745" fmla="*/ 40704 h 10287155"/>
              <a:gd name="connsiteX746" fmla="*/ 40704 h 10287155"/>
              <a:gd name="connsiteY746" fmla="*/ 40704 h 10287155"/>
              <a:gd name="connsiteX747" fmla="*/ 40704 h 10287155"/>
              <a:gd name="connsiteY747" fmla="*/ 40704 h 10287155"/>
              <a:gd name="connsiteX748" fmla="*/ 40704 h 10287155"/>
              <a:gd name="connsiteY748" fmla="*/ 40704 h 10287155"/>
              <a:gd name="connsiteX749" fmla="*/ 40704 h 10287155"/>
              <a:gd name="connsiteY749" fmla="*/ 40704 h 10287155"/>
              <a:gd name="connsiteX750" fmla="*/ 40704 h 10287155"/>
              <a:gd name="connsiteY750" fmla="*/ 40704 h 10287155"/>
              <a:gd name="connsiteX751" fmla="*/ 40704 h 10287155"/>
              <a:gd name="connsiteY751" fmla="*/ 40704 h 10287155"/>
              <a:gd name="connsiteX752" fmla="*/ 40704 h 10287155"/>
              <a:gd name="connsiteY752" fmla="*/ 40704 h 10287155"/>
              <a:gd name="connsiteX753" fmla="*/ 40704 h 10287155"/>
              <a:gd name="connsiteY753" fmla="*/ 40704 h 10287155"/>
              <a:gd name="connsiteX754" fmla="*/ 40704 h 10287155"/>
              <a:gd name="connsiteY754" fmla="*/ 40704 h 10287155"/>
              <a:gd name="connsiteX755" fmla="*/ 40704 h 10287155"/>
              <a:gd name="connsiteY755" fmla="*/ 40704 h 10287155"/>
              <a:gd name="connsiteX756" fmla="*/ 40704 h 10287155"/>
              <a:gd name="connsiteY756" fmla="*/ 40704 h 10287155"/>
              <a:gd name="connsiteX757" fmla="*/ 40704 h 10287155"/>
              <a:gd name="connsiteY757" fmla="*/ 40704 h 10287155"/>
              <a:gd name="connsiteX758" fmla="*/ 40704 h 10287155"/>
              <a:gd name="connsiteY758" fmla="*/ 40704 h 10287155"/>
              <a:gd name="connsiteX759" fmla="*/ 40704 h 10287155"/>
              <a:gd name="connsiteY759" fmla="*/ 40704 h 10287155"/>
              <a:gd name="connsiteX760" fmla="*/ 40704 h 10287155"/>
              <a:gd name="connsiteY760" fmla="*/ 40704 h 10287155"/>
              <a:gd name="connsiteX761" fmla="*/ 40704 h 10287155"/>
              <a:gd name="connsiteY761" fmla="*/ 40704 h 10287155"/>
              <a:gd name="connsiteX762" fmla="*/ 40704 h 10287155"/>
              <a:gd name="connsiteY762" fmla="*/ 40704 h 10287155"/>
              <a:gd name="connsiteX763" fmla="*/ 40704 h 10287155"/>
              <a:gd name="connsiteY763" fmla="*/ 40704 h 10287155"/>
              <a:gd name="connsiteX764" fmla="*/ 40704 h 10287155"/>
              <a:gd name="connsiteY764" fmla="*/ 40704 h 10287155"/>
              <a:gd name="connsiteX765" fmla="*/ 40704 h 10287155"/>
              <a:gd name="connsiteY765" fmla="*/ 40704 h 10287155"/>
              <a:gd name="connsiteX766" fmla="*/ 40704 h 10287155"/>
              <a:gd name="connsiteY766" fmla="*/ 40704 h 10287155"/>
              <a:gd name="connsiteX767" fmla="*/ 40704 h 10287155"/>
              <a:gd name="connsiteY767" fmla="*/ 40704 h 10287155"/>
              <a:gd name="connsiteX768" fmla="*/ 40704 h 10287155"/>
              <a:gd name="connsiteY768" fmla="*/ 40704 h 10287155"/>
              <a:gd name="connsiteX769" fmla="*/ 40704 h 10287155"/>
              <a:gd name="connsiteY769" fmla="*/ 40704 h 10287155"/>
              <a:gd name="connsiteX770" fmla="*/ 40704 h 10287155"/>
              <a:gd name="connsiteY770" fmla="*/ 40704 h 10287155"/>
              <a:gd name="connsiteX771" fmla="*/ 40704 h 10287155"/>
              <a:gd name="connsiteY771" fmla="*/ 40704 h 10287155"/>
              <a:gd name="connsiteX772" fmla="*/ 40704 h 10287155"/>
              <a:gd name="connsiteY772" fmla="*/ 40704 h 10287155"/>
              <a:gd name="connsiteX773" fmla="*/ 40704 h 10287155"/>
              <a:gd name="connsiteY773" fmla="*/ 40704 h 10287155"/>
              <a:gd name="connsiteX774" fmla="*/ 40704 h 10287155"/>
              <a:gd name="connsiteY774" fmla="*/ 40704 h 10287155"/>
              <a:gd name="connsiteX775" fmla="*/ 40704 h 10287155"/>
              <a:gd name="connsiteY775" fmla="*/ 40704 h 10287155"/>
              <a:gd name="connsiteX776" fmla="*/ 40704 h 10287155"/>
              <a:gd name="connsiteY776" fmla="*/ 40704 h 10287155"/>
              <a:gd name="connsiteX777" fmla="*/ 40704 h 10287155"/>
              <a:gd name="connsiteY777" fmla="*/ 40704 h 10287155"/>
              <a:gd name="connsiteX778" fmla="*/ 40704 h 10287155"/>
              <a:gd name="connsiteY778" fmla="*/ 40704 h 10287155"/>
              <a:gd name="connsiteX779" fmla="*/ 40704 h 10287155"/>
              <a:gd name="connsiteY779" fmla="*/ 40704 h 10287155"/>
              <a:gd name="connsiteX780" fmla="*/ 40704 h 10287155"/>
              <a:gd name="connsiteY780" fmla="*/ 40704 h 10287155"/>
              <a:gd name="connsiteX781" fmla="*/ 40704 h 10287155"/>
              <a:gd name="connsiteY781" fmla="*/ 40704 h 10287155"/>
              <a:gd name="connsiteX782" fmla="*/ 40704 h 10287155"/>
              <a:gd name="connsiteY782" fmla="*/ 40704 h 10287155"/>
              <a:gd name="connsiteX783" fmla="*/ 40704 h 10287155"/>
              <a:gd name="connsiteY783" fmla="*/ 40704 h 10287155"/>
              <a:gd name="connsiteX784" fmla="*/ 40704 h 10287155"/>
              <a:gd name="connsiteY784" fmla="*/ 40704 h 10287155"/>
              <a:gd name="connsiteX785" fmla="*/ 40704 h 10287155"/>
              <a:gd name="connsiteY785" fmla="*/ 40704 h 10287155"/>
              <a:gd name="connsiteX786" fmla="*/ 40704 h 10287155"/>
              <a:gd name="connsiteY786" fmla="*/ 40704 h 10287155"/>
              <a:gd name="connsiteX787" fmla="*/ 40704 h 10287155"/>
              <a:gd name="connsiteY787" fmla="*/ 40704 h 10287155"/>
              <a:gd name="connsiteX788" fmla="*/ 40704 h 10287155"/>
              <a:gd name="connsiteY788" fmla="*/ 40704 h 10287155"/>
              <a:gd name="connsiteX789" fmla="*/ 40704 h 10287155"/>
              <a:gd name="connsiteY789" fmla="*/ 40704 h 10287155"/>
              <a:gd name="connsiteX790" fmla="*/ 40704 h 10287155"/>
              <a:gd name="connsiteY790" fmla="*/ 40704 h 10287155"/>
              <a:gd name="connsiteX791" fmla="*/ 40704 h 10287155"/>
              <a:gd name="connsiteY791" fmla="*/ 40704 h 10287155"/>
              <a:gd name="connsiteX792" fmla="*/ 40704 h 10287155"/>
              <a:gd name="connsiteY792" fmla="*/ 40704 h 10287155"/>
              <a:gd name="connsiteX793" fmla="*/ 40704 h 10287155"/>
              <a:gd name="connsiteY793" fmla="*/ 40704 h 10287155"/>
              <a:gd name="connsiteX794" fmla="*/ 40704 h 10287155"/>
              <a:gd name="connsiteY794" fmla="*/ 40704 h 10287155"/>
              <a:gd name="connsiteX795" fmla="*/ 40704 h 10287155"/>
              <a:gd name="connsiteY795" fmla="*/ 40704 h 10287155"/>
              <a:gd name="connsiteX796" fmla="*/ 40704 h 10287155"/>
              <a:gd name="connsiteY796" fmla="*/ 40704 h 10287155"/>
              <a:gd name="connsiteX797" fmla="*/ 40704 h 10287155"/>
              <a:gd name="connsiteY797" fmla="*/ 40704 h 10287155"/>
              <a:gd name="connsiteX798" fmla="*/ 40704 h 10287155"/>
              <a:gd name="connsiteY798" fmla="*/ 40704 h 10287155"/>
              <a:gd name="connsiteX799" fmla="*/ 40704 h 10287155"/>
              <a:gd name="connsiteY799" fmla="*/ 40704 h 10287155"/>
              <a:gd name="connsiteX800" fmla="*/ 40704 h 10287155"/>
              <a:gd name="connsiteY800" fmla="*/ 40704 h 10287155"/>
              <a:gd name="connsiteX801" fmla="*/ 40704 h 10287155"/>
              <a:gd name="connsiteY801" fmla="*/ 40704 h 10287155"/>
              <a:gd name="connsiteX802" fmla="*/ 40704 h 10287155"/>
              <a:gd name="connsiteY802" fmla="*/ 40704 h 10287155"/>
              <a:gd name="connsiteX803" fmla="*/ 40704 h 10287155"/>
              <a:gd name="connsiteY803" fmla="*/ 40704 h 10287155"/>
              <a:gd name="connsiteX804" fmla="*/ 40704 h 10287155"/>
              <a:gd name="connsiteY804" fmla="*/ 40704 h 10287155"/>
              <a:gd name="connsiteX805" fmla="*/ 40704 h 10287155"/>
              <a:gd name="connsiteY805" fmla="*/ 40704 h 10287155"/>
              <a:gd name="connsiteX806" fmla="*/ 40704 h 10287155"/>
              <a:gd name="connsiteY806" fmla="*/ 40704 h 10287155"/>
              <a:gd name="connsiteX807" fmla="*/ 40704 h 10287155"/>
              <a:gd name="connsiteY807" fmla="*/ 40704 h 10287155"/>
              <a:gd name="connsiteX808" fmla="*/ 40704 h 10287155"/>
              <a:gd name="connsiteY808" fmla="*/ 40704 h 10287155"/>
              <a:gd name="connsiteX809" fmla="*/ 40704 h 10287155"/>
              <a:gd name="connsiteY809" fmla="*/ 40704 h 10287155"/>
              <a:gd name="connsiteX810" fmla="*/ 40704 h 10287155"/>
              <a:gd name="connsiteY810" fmla="*/ 40704 h 10287155"/>
              <a:gd name="connsiteX811" fmla="*/ 40704 h 10287155"/>
              <a:gd name="connsiteY811" fmla="*/ 40704 h 10287155"/>
              <a:gd name="connsiteX812" fmla="*/ 40704 h 10287155"/>
              <a:gd name="connsiteY812" fmla="*/ 40704 h 10287155"/>
              <a:gd name="connsiteX813" fmla="*/ 40704 h 10287155"/>
              <a:gd name="connsiteY813" fmla="*/ 40704 h 10287155"/>
              <a:gd name="connsiteX814" fmla="*/ 40704 h 10287155"/>
              <a:gd name="connsiteY814" fmla="*/ 40704 h 10287155"/>
              <a:gd name="connsiteX815" fmla="*/ 40704 h 10287155"/>
              <a:gd name="connsiteY815" fmla="*/ 40704 h 10287155"/>
              <a:gd name="connsiteX816" fmla="*/ 40704 h 10287155"/>
              <a:gd name="connsiteY816" fmla="*/ 40704 h 10287155"/>
              <a:gd name="connsiteX817" fmla="*/ 40704 h 10287155"/>
              <a:gd name="connsiteY817" fmla="*/ 40704 h 10287155"/>
              <a:gd name="connsiteX818" fmla="*/ 40704 h 10287155"/>
              <a:gd name="connsiteY818" fmla="*/ 40704 h 10287155"/>
              <a:gd name="connsiteX819" fmla="*/ 40704 h 10287155"/>
              <a:gd name="connsiteY819" fmla="*/ 40704 h 10287155"/>
              <a:gd name="connsiteX820" fmla="*/ 40704 h 10287155"/>
              <a:gd name="connsiteY820" fmla="*/ 40704 h 10287155"/>
              <a:gd name="connsiteX821" fmla="*/ 40704 h 10287155"/>
              <a:gd name="connsiteY821" fmla="*/ 40704 h 10287155"/>
              <a:gd name="connsiteX822" fmla="*/ 40704 h 10287155"/>
              <a:gd name="connsiteY822" fmla="*/ 40704 h 10287155"/>
              <a:gd name="connsiteX823" fmla="*/ 40704 h 10287155"/>
              <a:gd name="connsiteY823" fmla="*/ 40704 h 10287155"/>
              <a:gd name="connsiteX824" fmla="*/ 40704 h 10287155"/>
              <a:gd name="connsiteY824" fmla="*/ 40704 h 10287155"/>
              <a:gd name="connsiteX825" fmla="*/ 40704 h 10287155"/>
              <a:gd name="connsiteY825" fmla="*/ 40704 h 10287155"/>
              <a:gd name="connsiteX826" fmla="*/ 40704 h 10287155"/>
              <a:gd name="connsiteY826" fmla="*/ 40704 h 10287155"/>
              <a:gd name="connsiteX827" fmla="*/ 40704 h 10287155"/>
              <a:gd name="connsiteY827" fmla="*/ 40704 h 10287155"/>
              <a:gd name="connsiteX828" fmla="*/ 40704 h 10287155"/>
              <a:gd name="connsiteY828" fmla="*/ 40704 h 10287155"/>
              <a:gd name="connsiteX829" fmla="*/ 40704 h 10287155"/>
              <a:gd name="connsiteY829" fmla="*/ 40704 h 10287155"/>
              <a:gd name="connsiteX830" fmla="*/ 40704 h 10287155"/>
              <a:gd name="connsiteY830" fmla="*/ 40704 h 10287155"/>
              <a:gd name="connsiteX831" fmla="*/ 40704 h 10287155"/>
              <a:gd name="connsiteY831" fmla="*/ 40704 h 10287155"/>
              <a:gd name="connsiteX832" fmla="*/ 40704 h 10287155"/>
              <a:gd name="connsiteY832" fmla="*/ 40704 h 10287155"/>
              <a:gd name="connsiteX833" fmla="*/ 40704 h 10287155"/>
              <a:gd name="connsiteY833" fmla="*/ 40704 h 10287155"/>
              <a:gd name="connsiteX834" fmla="*/ 40704 h 10287155"/>
              <a:gd name="connsiteY834" fmla="*/ 40704 h 10287155"/>
              <a:gd name="connsiteX835" fmla="*/ 40704 h 10287155"/>
              <a:gd name="connsiteY835" fmla="*/ 40704 h 10287155"/>
              <a:gd name="connsiteX836" fmla="*/ 40704 h 10287155"/>
              <a:gd name="connsiteY836" fmla="*/ 40704 h 10287155"/>
              <a:gd name="connsiteX837" fmla="*/ 40704 h 10287155"/>
              <a:gd name="connsiteY837" fmla="*/ 40704 h 10287155"/>
              <a:gd name="connsiteX838" fmla="*/ 40704 h 10287155"/>
              <a:gd name="connsiteY838" fmla="*/ 40704 h 10287155"/>
              <a:gd name="connsiteX839" fmla="*/ 40704 h 10287155"/>
              <a:gd name="connsiteY839" fmla="*/ 40704 h 10287155"/>
              <a:gd name="connsiteX840" fmla="*/ 40704 h 10287155"/>
              <a:gd name="connsiteY840" fmla="*/ 40704 h 10287155"/>
              <a:gd name="connsiteX841" fmla="*/ 40704 h 10287155"/>
              <a:gd name="connsiteY841" fmla="*/ 40704 h 10287155"/>
              <a:gd name="connsiteX842" fmla="*/ 40704 h 10287155"/>
              <a:gd name="connsiteY842" fmla="*/ 40704 h 10287155"/>
              <a:gd name="connsiteX843" fmla="*/ 40704 h 10287155"/>
              <a:gd name="connsiteY843" fmla="*/ 40704 h 10287155"/>
              <a:gd name="connsiteX844" fmla="*/ 40704 h 10287155"/>
              <a:gd name="connsiteY844" fmla="*/ 40704 h 10287155"/>
              <a:gd name="connsiteX845" fmla="*/ 40704 h 10287155"/>
              <a:gd name="connsiteY845" fmla="*/ 40704 h 10287155"/>
              <a:gd name="connsiteX846" fmla="*/ 40704 h 10287155"/>
              <a:gd name="connsiteY846" fmla="*/ 40704 h 10287155"/>
              <a:gd name="connsiteX847" fmla="*/ 40704 h 10287155"/>
              <a:gd name="connsiteY847" fmla="*/ 40704 h 10287155"/>
              <a:gd name="connsiteX848" fmla="*/ 40704 h 10287155"/>
              <a:gd name="connsiteY848" fmla="*/ 40704 h 10287155"/>
              <a:gd name="connsiteX849" fmla="*/ 40704 h 10287155"/>
              <a:gd name="connsiteY849" fmla="*/ 40704 h 10287155"/>
              <a:gd name="connsiteX850" fmla="*/ 40704 h 10287155"/>
              <a:gd name="connsiteY850" fmla="*/ 40704 h 10287155"/>
              <a:gd name="connsiteX851" fmla="*/ 40704 h 10287155"/>
              <a:gd name="connsiteY851" fmla="*/ 40704 h 10287155"/>
              <a:gd name="connsiteX852" fmla="*/ 40704 h 10287155"/>
              <a:gd name="connsiteY852" fmla="*/ 40704 h 10287155"/>
              <a:gd name="connsiteX853" fmla="*/ 40704 h 10287155"/>
              <a:gd name="connsiteY853" fmla="*/ 40704 h 10287155"/>
              <a:gd name="connsiteX854" fmla="*/ 40704 h 10287155"/>
              <a:gd name="connsiteY854" fmla="*/ 40704 h 10287155"/>
              <a:gd name="connsiteX855" fmla="*/ 40704 h 10287155"/>
              <a:gd name="connsiteY855" fmla="*/ 40704 h 10287155"/>
              <a:gd name="connsiteX856" fmla="*/ 40704 h 10287155"/>
              <a:gd name="connsiteY856" fmla="*/ 40704 h 10287155"/>
              <a:gd name="connsiteX857" fmla="*/ 40704 h 10287155"/>
              <a:gd name="connsiteY857" fmla="*/ 40704 h 10287155"/>
              <a:gd name="connsiteX858" fmla="*/ 40704 h 10287155"/>
              <a:gd name="connsiteY858" fmla="*/ 40704 h 10287155"/>
              <a:gd name="connsiteX859" fmla="*/ 40704 h 10287155"/>
              <a:gd name="connsiteY859" fmla="*/ 40704 h 10287155"/>
              <a:gd name="connsiteX860" fmla="*/ 40704 h 10287155"/>
              <a:gd name="connsiteY860" fmla="*/ 40704 h 10287155"/>
              <a:gd name="connsiteX861" fmla="*/ 40704 h 10287155"/>
              <a:gd name="connsiteY861" fmla="*/ 40704 h 10287155"/>
              <a:gd name="connsiteX862" fmla="*/ 40704 h 10287155"/>
              <a:gd name="connsiteY862" fmla="*/ 40704 h 10287155"/>
              <a:gd name="connsiteX863" fmla="*/ 40704 h 10287155"/>
              <a:gd name="connsiteY863" fmla="*/ 40704 h 10287155"/>
              <a:gd name="connsiteX864" fmla="*/ 40704 h 10287155"/>
              <a:gd name="connsiteY864" fmla="*/ 40704 h 10287155"/>
              <a:gd name="connsiteX865" fmla="*/ 40704 h 10287155"/>
              <a:gd name="connsiteY865" fmla="*/ 40704 h 10287155"/>
              <a:gd name="connsiteX866" fmla="*/ 40704 h 10287155"/>
              <a:gd name="connsiteY866" fmla="*/ 40704 h 10287155"/>
              <a:gd name="connsiteX867" fmla="*/ 40704 h 10287155"/>
              <a:gd name="connsiteY867" fmla="*/ 40704 h 10287155"/>
              <a:gd name="connsiteX868" fmla="*/ 40704 h 10287155"/>
              <a:gd name="connsiteY868" fmla="*/ 40704 h 10287155"/>
              <a:gd name="connsiteX869" fmla="*/ 40704 h 10287155"/>
              <a:gd name="connsiteY869" fmla="*/ 40704 h 10287155"/>
              <a:gd name="connsiteX870" fmla="*/ 40704 h 10287155"/>
              <a:gd name="connsiteY870" fmla="*/ 40704 h 10287155"/>
              <a:gd name="connsiteX871" fmla="*/ 40704 h 10287155"/>
              <a:gd name="connsiteY871" fmla="*/ 40704 h 10287155"/>
              <a:gd name="connsiteX872" fmla="*/ 40704 h 10287155"/>
              <a:gd name="connsiteY872" fmla="*/ 40704 h 10287155"/>
              <a:gd name="connsiteX873" fmla="*/ 40704 h 10287155"/>
              <a:gd name="connsiteY873" fmla="*/ 40704 h 10287155"/>
              <a:gd name="connsiteX874" fmla="*/ 40704 h 10287155"/>
              <a:gd name="connsiteY874" fmla="*/ 40704 h 10287155"/>
              <a:gd name="connsiteX875" fmla="*/ 40704 h 10287155"/>
              <a:gd name="connsiteY875" fmla="*/ 40704 h 10287155"/>
              <a:gd name="connsiteX876" fmla="*/ 40704 h 10287155"/>
              <a:gd name="connsiteY876" fmla="*/ 40704 h 10287155"/>
              <a:gd name="connsiteX877" fmla="*/ 40704 h 10287155"/>
              <a:gd name="connsiteY877" fmla="*/ 40704 h 10287155"/>
              <a:gd name="connsiteX878" fmla="*/ 40704 h 10287155"/>
              <a:gd name="connsiteY878" fmla="*/ 40704 h 10287155"/>
              <a:gd name="connsiteX879" fmla="*/ 40704 h 10287155"/>
              <a:gd name="connsiteY879" fmla="*/ 40704 h 10287155"/>
              <a:gd name="connsiteX880" fmla="*/ 40704 h 10287155"/>
              <a:gd name="connsiteY880" fmla="*/ 40704 h 10287155"/>
              <a:gd name="connsiteX881" fmla="*/ 40704 h 10287155"/>
              <a:gd name="connsiteY881" fmla="*/ 40704 h 10287155"/>
              <a:gd name="connsiteX882" fmla="*/ 40704 h 10287155"/>
              <a:gd name="connsiteY882" fmla="*/ 40704 h 10287155"/>
              <a:gd name="connsiteX883" fmla="*/ 40704 h 10287155"/>
              <a:gd name="connsiteY883" fmla="*/ 40704 h 10287155"/>
              <a:gd name="connsiteX884" fmla="*/ 40704 h 10287155"/>
              <a:gd name="connsiteY884" fmla="*/ 40704 h 10287155"/>
              <a:gd name="connsiteX885" fmla="*/ 40704 h 10287155"/>
              <a:gd name="connsiteY885" fmla="*/ 40704 h 10287155"/>
              <a:gd name="connsiteX886" fmla="*/ 40704 h 10287155"/>
              <a:gd name="connsiteY886" fmla="*/ 40704 h 10287155"/>
              <a:gd name="connsiteX887" fmla="*/ 40704 h 10287155"/>
              <a:gd name="connsiteY887" fmla="*/ 40704 h 10287155"/>
              <a:gd name="connsiteX888" fmla="*/ 40704 h 10287155"/>
              <a:gd name="connsiteY888" fmla="*/ 40704 h 10287155"/>
              <a:gd name="connsiteX889" fmla="*/ 40704 h 10287155"/>
              <a:gd name="connsiteY889" fmla="*/ 40704 h 10287155"/>
              <a:gd name="connsiteX890" fmla="*/ 40704 h 10287155"/>
              <a:gd name="connsiteY890" fmla="*/ 40704 h 10287155"/>
              <a:gd name="connsiteX891" fmla="*/ 40704 h 10287155"/>
              <a:gd name="connsiteY891" fmla="*/ 40704 h 10287155"/>
              <a:gd name="connsiteX892" fmla="*/ 40704 h 10287155"/>
              <a:gd name="connsiteY892" fmla="*/ 40704 h 10287155"/>
              <a:gd name="connsiteX893" fmla="*/ 40704 h 10287155"/>
              <a:gd name="connsiteY893" fmla="*/ 40704 h 10287155"/>
              <a:gd name="connsiteX894" fmla="*/ 40704 h 10287155"/>
              <a:gd name="connsiteY894" fmla="*/ 40704 h 10287155"/>
              <a:gd name="connsiteX895" fmla="*/ 40704 h 10287155"/>
              <a:gd name="connsiteY895" fmla="*/ 40704 h 10287155"/>
              <a:gd name="connsiteX896" fmla="*/ 40704 h 10287155"/>
              <a:gd name="connsiteY896" fmla="*/ 40704 h 10287155"/>
              <a:gd name="connsiteX897" fmla="*/ 40704 h 10287155"/>
              <a:gd name="connsiteY897" fmla="*/ 40704 h 10287155"/>
              <a:gd name="connsiteX898" fmla="*/ 40704 h 10287155"/>
              <a:gd name="connsiteY898" fmla="*/ 40704 h 10287155"/>
              <a:gd name="connsiteX899" fmla="*/ 40704 h 10287155"/>
              <a:gd name="connsiteY899" fmla="*/ 40704 h 10287155"/>
              <a:gd name="connsiteX900" fmla="*/ 40704 h 10287155"/>
              <a:gd name="connsiteY900" fmla="*/ 40704 h 10287155"/>
              <a:gd name="connsiteX901" fmla="*/ 40704 h 10287155"/>
              <a:gd name="connsiteY901" fmla="*/ 40704 h 10287155"/>
              <a:gd name="connsiteX902" fmla="*/ 40704 h 10287155"/>
              <a:gd name="connsiteY902" fmla="*/ 40704 h 10287155"/>
              <a:gd name="connsiteX903" fmla="*/ 40704 h 10287155"/>
              <a:gd name="connsiteY903" fmla="*/ 40704 h 10287155"/>
              <a:gd name="connsiteX904" fmla="*/ 40704 h 10287155"/>
              <a:gd name="connsiteY904" fmla="*/ 40704 h 10287155"/>
              <a:gd name="connsiteX905" fmla="*/ 40704 h 10287155"/>
              <a:gd name="connsiteY905" fmla="*/ 40704 h 10287155"/>
              <a:gd name="connsiteX906" fmla="*/ 40704 h 10287155"/>
              <a:gd name="connsiteY906" fmla="*/ 40704 h 10287155"/>
              <a:gd name="connsiteX907" fmla="*/ 40704 h 10287155"/>
              <a:gd name="connsiteY907" fmla="*/ 40704 h 10287155"/>
              <a:gd name="connsiteX908" fmla="*/ 40704 h 10287155"/>
              <a:gd name="connsiteY908" fmla="*/ 40704 h 10287155"/>
              <a:gd name="connsiteX909" fmla="*/ 40704 h 10287155"/>
              <a:gd name="connsiteY909" fmla="*/ 40704 h 10287155"/>
              <a:gd name="connsiteX910" fmla="*/ 40704 h 10287155"/>
              <a:gd name="connsiteY910" fmla="*/ 40704 h 10287155"/>
              <a:gd name="connsiteX911" fmla="*/ 40704 h 10287155"/>
              <a:gd name="connsiteY911" fmla="*/ 40704 h 10287155"/>
              <a:gd name="connsiteX912" fmla="*/ 40704 h 10287155"/>
              <a:gd name="connsiteY912" fmla="*/ 40704 h 10287155"/>
              <a:gd name="connsiteX913" fmla="*/ 40704 h 10287155"/>
              <a:gd name="connsiteY913" fmla="*/ 40704 h 10287155"/>
              <a:gd name="connsiteX914" fmla="*/ 40704 h 10287155"/>
              <a:gd name="connsiteY914" fmla="*/ 40704 h 10287155"/>
              <a:gd name="connsiteX915" fmla="*/ 40704 h 10287155"/>
              <a:gd name="connsiteY915" fmla="*/ 40704 h 10287155"/>
              <a:gd name="connsiteX916" fmla="*/ 40704 h 10287155"/>
              <a:gd name="connsiteY916" fmla="*/ 40704 h 10287155"/>
              <a:gd name="connsiteX917" fmla="*/ 40704 h 10287155"/>
              <a:gd name="connsiteY917" fmla="*/ 40704 h 10287155"/>
              <a:gd name="connsiteX918" fmla="*/ 40704 h 10287155"/>
              <a:gd name="connsiteY918" fmla="*/ 40704 h 10287155"/>
              <a:gd name="connsiteX919" fmla="*/ 40704 h 10287155"/>
              <a:gd name="connsiteY919" fmla="*/ 40704 h 10287155"/>
              <a:gd name="connsiteX920" fmla="*/ 40704 h 10287155"/>
              <a:gd name="connsiteY920" fmla="*/ 40704 h 10287155"/>
              <a:gd name="connsiteX921" fmla="*/ 40704 h 10287155"/>
              <a:gd name="connsiteY921" fmla="*/ 40704 h 10287155"/>
              <a:gd name="connsiteX922" fmla="*/ 40704 h 10287155"/>
              <a:gd name="connsiteY922" fmla="*/ 40704 h 10287155"/>
              <a:gd name="connsiteX923" fmla="*/ 40704 h 10287155"/>
              <a:gd name="connsiteY923" fmla="*/ 40704 h 10287155"/>
              <a:gd name="connsiteX924" fmla="*/ 40704 h 10287155"/>
              <a:gd name="connsiteY924" fmla="*/ 40704 h 10287155"/>
              <a:gd name="connsiteX925" fmla="*/ 40704 h 10287155"/>
              <a:gd name="connsiteY925" fmla="*/ 40704 h 10287155"/>
              <a:gd name="connsiteX926" fmla="*/ 40704 h 10287155"/>
              <a:gd name="connsiteY926" fmla="*/ 40704 h 10287155"/>
              <a:gd name="connsiteX927" fmla="*/ 40704 h 10287155"/>
              <a:gd name="connsiteY927" fmla="*/ 40704 h 10287155"/>
              <a:gd name="connsiteX928" fmla="*/ 40704 h 10287155"/>
              <a:gd name="connsiteY928" fmla="*/ 40704 h 10287155"/>
              <a:gd name="connsiteX929" fmla="*/ 40704 h 10287155"/>
              <a:gd name="connsiteY929" fmla="*/ 40704 h 10287155"/>
              <a:gd name="connsiteX930" fmla="*/ 40704 h 10287155"/>
              <a:gd name="connsiteY930" fmla="*/ 40704 h 10287155"/>
              <a:gd name="connsiteX931" fmla="*/ 40704 h 10287155"/>
              <a:gd name="connsiteY931" fmla="*/ 40704 h 10287155"/>
              <a:gd name="connsiteX932" fmla="*/ 40704 h 10287155"/>
              <a:gd name="connsiteY932" fmla="*/ 40704 h 10287155"/>
              <a:gd name="connsiteX933" fmla="*/ 40704 h 10287155"/>
              <a:gd name="connsiteY933" fmla="*/ 40704 h 10287155"/>
              <a:gd name="connsiteX934" fmla="*/ 40704 h 10287155"/>
              <a:gd name="connsiteY934" fmla="*/ 40704 h 10287155"/>
              <a:gd name="connsiteX935" fmla="*/ 40704 h 10287155"/>
              <a:gd name="connsiteY935" fmla="*/ 40704 h 10287155"/>
              <a:gd name="connsiteX936" fmla="*/ 40704 h 10287155"/>
              <a:gd name="connsiteY936" fmla="*/ 40704 h 10287155"/>
              <a:gd name="connsiteX937" fmla="*/ 40704 h 10287155"/>
              <a:gd name="connsiteY937" fmla="*/ 40704 h 10287155"/>
              <a:gd name="connsiteX938" fmla="*/ 40704 h 10287155"/>
              <a:gd name="connsiteY938" fmla="*/ 40704 h 10287155"/>
              <a:gd name="connsiteX939" fmla="*/ 40704 h 10287155"/>
              <a:gd name="connsiteY939" fmla="*/ 40704 h 10287155"/>
              <a:gd name="connsiteX940" fmla="*/ 40704 h 10287155"/>
              <a:gd name="connsiteY940" fmla="*/ 40704 h 10287155"/>
              <a:gd name="connsiteX941" fmla="*/ 40704 h 10287155"/>
              <a:gd name="connsiteY941" fmla="*/ 40704 h 10287155"/>
              <a:gd name="connsiteX942" fmla="*/ 40704 h 10287155"/>
              <a:gd name="connsiteY942" fmla="*/ 40704 h 10287155"/>
              <a:gd name="connsiteX943" fmla="*/ 40704 h 10287155"/>
              <a:gd name="connsiteY943" fmla="*/ 40704 h 10287155"/>
              <a:gd name="connsiteX944" fmla="*/ 40704 h 10287155"/>
              <a:gd name="connsiteY944" fmla="*/ 40704 h 10287155"/>
              <a:gd name="connsiteX945" fmla="*/ 40704 h 10287155"/>
              <a:gd name="connsiteY945" fmla="*/ 40704 h 10287155"/>
              <a:gd name="connsiteX946" fmla="*/ 40704 h 10287155"/>
              <a:gd name="connsiteY946" fmla="*/ 40704 h 10287155"/>
              <a:gd name="connsiteX947" fmla="*/ 40704 h 10287155"/>
              <a:gd name="connsiteY947" fmla="*/ 40704 h 10287155"/>
              <a:gd name="connsiteX948" fmla="*/ 40704 h 10287155"/>
              <a:gd name="connsiteY948" fmla="*/ 40704 h 10287155"/>
              <a:gd name="connsiteX949" fmla="*/ 40704 h 10287155"/>
              <a:gd name="connsiteY949" fmla="*/ 40704 h 10287155"/>
              <a:gd name="connsiteX950" fmla="*/ 40704 h 10287155"/>
              <a:gd name="connsiteY950" fmla="*/ 40704 h 10287155"/>
              <a:gd name="connsiteX951" fmla="*/ 40704 h 10287155"/>
              <a:gd name="connsiteY951" fmla="*/ 40704 h 10287155"/>
              <a:gd name="connsiteX952" fmla="*/ 40704 h 10287155"/>
              <a:gd name="connsiteY952" fmla="*/ 40704 h 10287155"/>
              <a:gd name="connsiteX953" fmla="*/ 40704 h 10287155"/>
              <a:gd name="connsiteY953" fmla="*/ 40704 h 10287155"/>
              <a:gd name="connsiteX954" fmla="*/ 40704 h 10287155"/>
              <a:gd name="connsiteY954" fmla="*/ 40704 h 10287155"/>
              <a:gd name="connsiteX955" fmla="*/ 40704 h 10287155"/>
              <a:gd name="connsiteY955" fmla="*/ 40704 h 10287155"/>
              <a:gd name="connsiteX956" fmla="*/ 40704 h 10287155"/>
              <a:gd name="connsiteY956" fmla="*/ 40704 h 10287155"/>
              <a:gd name="connsiteX957" fmla="*/ 40704 h 10287155"/>
              <a:gd name="connsiteY957" fmla="*/ 40704 h 10287155"/>
              <a:gd name="connsiteX958" fmla="*/ 40704 h 10287155"/>
              <a:gd name="connsiteY958" fmla="*/ 40704 h 10287155"/>
              <a:gd name="connsiteX959" fmla="*/ 40704 h 10287155"/>
              <a:gd name="connsiteY959" fmla="*/ 40704 h 10287155"/>
              <a:gd name="connsiteX960" fmla="*/ 40704 h 10287155"/>
              <a:gd name="connsiteY960" fmla="*/ 40704 h 10287155"/>
              <a:gd name="connsiteX961" fmla="*/ 40704 h 10287155"/>
              <a:gd name="connsiteY961" fmla="*/ 40704 h 10287155"/>
              <a:gd name="connsiteX962" fmla="*/ 40704 h 10287155"/>
              <a:gd name="connsiteY962" fmla="*/ 40704 h 10287155"/>
              <a:gd name="connsiteX963" fmla="*/ 40704 h 10287155"/>
              <a:gd name="connsiteY963" fmla="*/ 40704 h 10287155"/>
              <a:gd name="connsiteX964" fmla="*/ 40704 h 10287155"/>
              <a:gd name="connsiteY964" fmla="*/ 40704 h 10287155"/>
              <a:gd name="connsiteX965" fmla="*/ 40704 h 10287155"/>
              <a:gd name="connsiteY965" fmla="*/ 40704 h 10287155"/>
              <a:gd name="connsiteX966" fmla="*/ 40704 h 10287155"/>
              <a:gd name="connsiteY966" fmla="*/ 40704 h 10287155"/>
              <a:gd name="connsiteX967" fmla="*/ 40704 h 10287155"/>
              <a:gd name="connsiteY967" fmla="*/ 40704 h 10287155"/>
              <a:gd name="connsiteX968" fmla="*/ 40704 h 10287155"/>
              <a:gd name="connsiteY968" fmla="*/ 40704 h 10287155"/>
              <a:gd name="connsiteX969" fmla="*/ 40704 h 10287155"/>
              <a:gd name="connsiteY969" fmla="*/ 40704 h 10287155"/>
              <a:gd name="connsiteX970" fmla="*/ 40704 h 10287155"/>
              <a:gd name="connsiteY970" fmla="*/ 40704 h 10287155"/>
              <a:gd name="connsiteX971" fmla="*/ 40704 h 10287155"/>
              <a:gd name="connsiteY971" fmla="*/ 40704 h 10287155"/>
              <a:gd name="connsiteX972" fmla="*/ 40704 h 10287155"/>
              <a:gd name="connsiteY972" fmla="*/ 40704 h 10287155"/>
              <a:gd name="connsiteX973" fmla="*/ 40704 h 10287155"/>
              <a:gd name="connsiteY973" fmla="*/ 40704 h 10287155"/>
              <a:gd name="connsiteX974" fmla="*/ 40704 h 10287155"/>
              <a:gd name="connsiteY974" fmla="*/ 40704 h 10287155"/>
              <a:gd name="connsiteX975" fmla="*/ 40704 h 10287155"/>
              <a:gd name="connsiteY975" fmla="*/ 40704 h 10287155"/>
              <a:gd name="connsiteX976" fmla="*/ 40704 h 10287155"/>
              <a:gd name="connsiteY976" fmla="*/ 40704 h 10287155"/>
              <a:gd name="connsiteX977" fmla="*/ 40704 h 10287155"/>
              <a:gd name="connsiteY977" fmla="*/ 40704 h 10287155"/>
              <a:gd name="connsiteX978" fmla="*/ 40704 h 10287155"/>
              <a:gd name="connsiteY978" fmla="*/ 40704 h 10287155"/>
              <a:gd name="connsiteX979" fmla="*/ 40704 h 10287155"/>
              <a:gd name="connsiteY979" fmla="*/ 40704 h 10287155"/>
              <a:gd name="connsiteX980" fmla="*/ 40704 h 10287155"/>
              <a:gd name="connsiteY980" fmla="*/ 40704 h 10287155"/>
              <a:gd name="connsiteX981" fmla="*/ 40704 h 10287155"/>
              <a:gd name="connsiteY981" fmla="*/ 40704 h 10287155"/>
              <a:gd name="connsiteX982" fmla="*/ 40704 h 10287155"/>
              <a:gd name="connsiteY982" fmla="*/ 40704 h 10287155"/>
              <a:gd name="connsiteX983" fmla="*/ 40704 h 10287155"/>
              <a:gd name="connsiteY983" fmla="*/ 40704 h 10287155"/>
              <a:gd name="connsiteX984" fmla="*/ 40704 h 10287155"/>
              <a:gd name="connsiteY984" fmla="*/ 40704 h 10287155"/>
              <a:gd name="connsiteX985" fmla="*/ 40704 h 10287155"/>
              <a:gd name="connsiteY985" fmla="*/ 40704 h 10287155"/>
              <a:gd name="connsiteX986" fmla="*/ 40704 h 10287155"/>
              <a:gd name="connsiteY986" fmla="*/ 40704 h 10287155"/>
              <a:gd name="connsiteX987" fmla="*/ 40704 h 10287155"/>
              <a:gd name="connsiteY987" fmla="*/ 40704 h 10287155"/>
              <a:gd name="connsiteX988" fmla="*/ 40704 h 10287155"/>
              <a:gd name="connsiteY988" fmla="*/ 40704 h 10287155"/>
              <a:gd name="connsiteX989" fmla="*/ 40704 h 10287155"/>
              <a:gd name="connsiteY989" fmla="*/ 40704 h 10287155"/>
              <a:gd name="connsiteX990" fmla="*/ 40704 h 10287155"/>
              <a:gd name="connsiteY990" fmla="*/ 40704 h 10287155"/>
              <a:gd name="connsiteX991" fmla="*/ 40704 h 10287155"/>
              <a:gd name="connsiteY991" fmla="*/ 40704 h 10287155"/>
              <a:gd name="connsiteX992" fmla="*/ 40704 h 10287155"/>
              <a:gd name="connsiteY992" fmla="*/ 40704 h 10287155"/>
              <a:gd name="connsiteX993" fmla="*/ 40704 h 10287155"/>
              <a:gd name="connsiteY993" fmla="*/ 40704 h 10287155"/>
              <a:gd name="connsiteX994" fmla="*/ 40704 h 10287155"/>
              <a:gd name="connsiteY994" fmla="*/ 40704 h 10287155"/>
              <a:gd name="connsiteX995" fmla="*/ 40704 h 10287155"/>
              <a:gd name="connsiteY995" fmla="*/ 40704 h 10287155"/>
              <a:gd name="connsiteX996" fmla="*/ 40704 h 10287155"/>
              <a:gd name="connsiteY996" fmla="*/ 40704 h 10287155"/>
              <a:gd name="connsiteX997" fmla="*/ 40704 h 10287155"/>
              <a:gd name="connsiteY997" fmla="*/ 40704 h 10287155"/>
              <a:gd name="connsiteX998" fmla="*/ 40704 h 10287155"/>
              <a:gd name="connsiteY998" fmla="*/ 40704 h 10287155"/>
              <a:gd name="connsiteX999" fmla="*/ 40704 h 10287155"/>
              <a:gd name="connsiteY999" fmla="*/ 40704 h 10287155"/>
              <a:gd name="connsiteX1000" fmla="*/ 40704 h 10287155"/>
              <a:gd name="connsiteY1000" fmla="*/ 40704 h 10287155"/>
              <a:gd name="connsiteX1001" fmla="*/ 40704 h 10287155"/>
              <a:gd name="connsiteY1001" fmla="*/ 40704 h 10287155"/>
              <a:gd name="connsiteX1002" fmla="*/ 40704 h 10287155"/>
              <a:gd name="connsiteY1002" fmla="*/ 40704 h 10287155"/>
              <a:gd name="connsiteX1003" fmla="*/ 40704 h 10287155"/>
              <a:gd name="connsiteY1003" fmla="*/ 40704 h 10287155"/>
              <a:gd name="connsiteX1004" fmla="*/ 40704 h 10287155"/>
              <a:gd name="connsiteY1004" fmla="*/ 40704 h 10287155"/>
              <a:gd name="connsiteX1005" fmla="*/ 40704 h 10287155"/>
              <a:gd name="connsiteY1005" fmla="*/ 40704 h 10287155"/>
              <a:gd name="connsiteX1006" fmla="*/ 40704 h 10287155"/>
              <a:gd name="connsiteY1006" fmla="*/ 40704 h 10287155"/>
              <a:gd name="connsiteX1007" fmla="*/ 40704 h 10287155"/>
              <a:gd name="connsiteY1007" fmla="*/ 40704 h 10287155"/>
              <a:gd name="connsiteX1008" fmla="*/ 40704 h 10287155"/>
              <a:gd name="connsiteY1008" fmla="*/ 40704 h 10287155"/>
              <a:gd name="connsiteX1009" fmla="*/ 40704 h 10287155"/>
              <a:gd name="connsiteY1009" fmla="*/ 40704 h 10287155"/>
              <a:gd name="connsiteX1010" fmla="*/ 40704 h 10287155"/>
              <a:gd name="connsiteY1010" fmla="*/ 40704 h 10287155"/>
              <a:gd name="connsiteX1011" fmla="*/ 40704 h 10287155"/>
              <a:gd name="connsiteY1011" fmla="*/ 40704 h 10287155"/>
              <a:gd name="connsiteX1012" fmla="*/ 40704 h 10287155"/>
              <a:gd name="connsiteY1012" fmla="*/ 40704 h 10287155"/>
              <a:gd name="connsiteX1013" fmla="*/ 40704 h 10287155"/>
              <a:gd name="connsiteY1013" fmla="*/ 40704 h 10287155"/>
              <a:gd name="connsiteX1014" fmla="*/ 40704 h 10287155"/>
              <a:gd name="connsiteY1014" fmla="*/ 40704 h 10287155"/>
              <a:gd name="connsiteX1015" fmla="*/ 40704 h 10287155"/>
              <a:gd name="connsiteY1015" fmla="*/ 40704 h 10287155"/>
              <a:gd name="connsiteX1016" fmla="*/ 40704 h 10287155"/>
              <a:gd name="connsiteY1016" fmla="*/ 40704 h 10287155"/>
              <a:gd name="connsiteX1017" fmla="*/ 40704 h 10287155"/>
              <a:gd name="connsiteY1017" fmla="*/ 40704 h 10287155"/>
              <a:gd name="connsiteX1018" fmla="*/ 40704 h 10287155"/>
              <a:gd name="connsiteY1018" fmla="*/ 40704 h 10287155"/>
              <a:gd name="connsiteX1019" fmla="*/ 40704 h 10287155"/>
              <a:gd name="connsiteY1019" fmla="*/ 40704 h 10287155"/>
              <a:gd name="connsiteX1020" fmla="*/ 40704 h 10287155"/>
              <a:gd name="connsiteY1020" fmla="*/ 40704 h 10287155"/>
              <a:gd name="connsiteX1021" fmla="*/ 40704 h 10287155"/>
              <a:gd name="connsiteY1021" fmla="*/ 40704 h 10287155"/>
              <a:gd name="connsiteX1022" fmla="*/ 40704 h 10287155"/>
              <a:gd name="connsiteY1022" fmla="*/ 40704 h 10287155"/>
              <a:gd name="connsiteX1023" fmla="*/ 40704 h 10287155"/>
              <a:gd name="connsiteY1023" fmla="*/ 40704 h 10287155"/>
              <a:gd name="connsiteX1024" fmla="*/ 40704 h 10287155"/>
              <a:gd name="connsiteY1024" fmla="*/ 40704 h 10287155"/>
              <a:gd name="connsiteX1025" fmla="*/ 40704 h 10287155"/>
              <a:gd name="connsiteY1025" fmla="*/ 40704 h 10287155"/>
              <a:gd name="connsiteX1026" fmla="*/ 40704 h 10287155"/>
              <a:gd name="connsiteY1026" fmla="*/ 40704 h 10287155"/>
              <a:gd name="connsiteX1027" fmla="*/ 40704 h 10287155"/>
              <a:gd name="connsiteY1027" fmla="*/ 40704 h 10287155"/>
              <a:gd name="connsiteX1028" fmla="*/ 40704 h 10287155"/>
              <a:gd name="connsiteY1028" fmla="*/ 40704 h 10287155"/>
              <a:gd name="connsiteX1029" fmla="*/ 40704 h 10287155"/>
              <a:gd name="connsiteY1029" fmla="*/ 40704 h 10287155"/>
              <a:gd name="connsiteX1030" fmla="*/ 40704 h 10287155"/>
              <a:gd name="connsiteY1030" fmla="*/ 40704 h 10287155"/>
              <a:gd name="connsiteX1031" fmla="*/ 40704 h 10287155"/>
              <a:gd name="connsiteY1031" fmla="*/ 40704 h 10287155"/>
              <a:gd name="connsiteX1032" fmla="*/ 40704 h 10287155"/>
              <a:gd name="connsiteY1032" fmla="*/ 40704 h 10287155"/>
              <a:gd name="connsiteX1033" fmla="*/ 40704 h 10287155"/>
              <a:gd name="connsiteY1033" fmla="*/ 40704 h 10287155"/>
              <a:gd name="connsiteX1034" fmla="*/ 40704 h 10287155"/>
              <a:gd name="connsiteY1034" fmla="*/ 40704 h 10287155"/>
              <a:gd name="connsiteX1035" fmla="*/ 40704 h 10287155"/>
              <a:gd name="connsiteY1035" fmla="*/ 40704 h 10287155"/>
              <a:gd name="connsiteX1036" fmla="*/ 40704 h 10287155"/>
              <a:gd name="connsiteY1036" fmla="*/ 40704 h 10287155"/>
              <a:gd name="connsiteX1037" fmla="*/ 40704 h 10287155"/>
              <a:gd name="connsiteY1037" fmla="*/ 40704 h 10287155"/>
              <a:gd name="connsiteX1038" fmla="*/ 40704 h 10287155"/>
              <a:gd name="connsiteY1038" fmla="*/ 40704 h 10287155"/>
              <a:gd name="connsiteX1039" fmla="*/ 40704 h 10287155"/>
              <a:gd name="connsiteY1039" fmla="*/ 40704 h 10287155"/>
              <a:gd name="connsiteX1040" fmla="*/ 40704 h 10287155"/>
              <a:gd name="connsiteY1040" fmla="*/ 40704 h 10287155"/>
              <a:gd name="connsiteX1041" fmla="*/ 40704 h 10287155"/>
              <a:gd name="connsiteY1041" fmla="*/ 40704 h 10287155"/>
              <a:gd name="connsiteX1042" fmla="*/ 40704 h 10287155"/>
              <a:gd name="connsiteY1042" fmla="*/ 40704 h 10287155"/>
              <a:gd name="connsiteX1043" fmla="*/ 40704 h 10287155"/>
              <a:gd name="connsiteY1043" fmla="*/ 40704 h 10287155"/>
              <a:gd name="connsiteX1044" fmla="*/ 40704 h 10287155"/>
              <a:gd name="connsiteY1044" fmla="*/ 40704 h 10287155"/>
              <a:gd name="connsiteX1045" fmla="*/ 40704 h 10287155"/>
              <a:gd name="connsiteY1045" fmla="*/ 40704 h 10287155"/>
              <a:gd name="connsiteX1046" fmla="*/ 40704 h 10287155"/>
              <a:gd name="connsiteY1046" fmla="*/ 40704 h 10287155"/>
              <a:gd name="connsiteX1047" fmla="*/ 40704 h 10287155"/>
              <a:gd name="connsiteY1047" fmla="*/ 40704 h 10287155"/>
              <a:gd name="connsiteX1048" fmla="*/ 40704 h 10287155"/>
              <a:gd name="connsiteY1048" fmla="*/ 40704 h 10287155"/>
              <a:gd name="connsiteX1049" fmla="*/ 40704 h 10287155"/>
              <a:gd name="connsiteY1049" fmla="*/ 40704 h 10287155"/>
              <a:gd name="connsiteX1050" fmla="*/ 40704 h 10287155"/>
              <a:gd name="connsiteY1050" fmla="*/ 40704 h 10287155"/>
              <a:gd name="connsiteX1051" fmla="*/ 40704 h 10287155"/>
              <a:gd name="connsiteY1051" fmla="*/ 40704 h 10287155"/>
              <a:gd name="connsiteX1052" fmla="*/ 40704 h 10287155"/>
              <a:gd name="connsiteY1052" fmla="*/ 40704 h 10287155"/>
              <a:gd name="connsiteX1053" fmla="*/ 40704 h 10287155"/>
              <a:gd name="connsiteY1053" fmla="*/ 40704 h 10287155"/>
              <a:gd name="connsiteX1054" fmla="*/ 40704 h 10287155"/>
              <a:gd name="connsiteY1054" fmla="*/ 40704 h 10287155"/>
              <a:gd name="connsiteX1055" fmla="*/ 40704 h 10287155"/>
              <a:gd name="connsiteY1055" fmla="*/ 40704 h 10287155"/>
              <a:gd name="connsiteX1056" fmla="*/ 40704 h 10287155"/>
              <a:gd name="connsiteY1056" fmla="*/ 40704 h 10287155"/>
              <a:gd name="connsiteX1057" fmla="*/ 40704 h 10287155"/>
              <a:gd name="connsiteY1057" fmla="*/ 40704 h 10287155"/>
              <a:gd name="connsiteX1058" fmla="*/ 40704 h 10287155"/>
              <a:gd name="connsiteY1058" fmla="*/ 40704 h 10287155"/>
              <a:gd name="connsiteX1059" fmla="*/ 40704 h 10287155"/>
              <a:gd name="connsiteY1059" fmla="*/ 40704 h 10287155"/>
              <a:gd name="connsiteX1060" fmla="*/ 40704 h 10287155"/>
              <a:gd name="connsiteY1060" fmla="*/ 40704 h 10287155"/>
              <a:gd name="connsiteX1061" fmla="*/ 40704 h 10287155"/>
              <a:gd name="connsiteY1061" fmla="*/ 40704 h 10287155"/>
              <a:gd name="connsiteX1062" fmla="*/ 40704 h 10287155"/>
              <a:gd name="connsiteY1062" fmla="*/ 40704 h 10287155"/>
              <a:gd name="connsiteX1063" fmla="*/ 40704 h 10287155"/>
              <a:gd name="connsiteY1063" fmla="*/ 40704 h 10287155"/>
              <a:gd name="connsiteX1064" fmla="*/ 40704 h 10287155"/>
              <a:gd name="connsiteY1064" fmla="*/ 40704 h 10287155"/>
              <a:gd name="connsiteX1065" fmla="*/ 40704 h 10287155"/>
              <a:gd name="connsiteY1065" fmla="*/ 40704 h 10287155"/>
              <a:gd name="connsiteX1066" fmla="*/ 40704 h 10287155"/>
              <a:gd name="connsiteY1066" fmla="*/ 40704 h 10287155"/>
              <a:gd name="connsiteX1067" fmla="*/ 40704 h 10287155"/>
              <a:gd name="connsiteY1067" fmla="*/ 40704 h 10287155"/>
              <a:gd name="connsiteX1068" fmla="*/ 40704 h 10287155"/>
              <a:gd name="connsiteY1068" fmla="*/ 40704 h 10287155"/>
              <a:gd name="connsiteX1069" fmla="*/ 40704 h 10287155"/>
              <a:gd name="connsiteY1069" fmla="*/ 40704 h 10287155"/>
              <a:gd name="connsiteX1070" fmla="*/ 40704 h 10287155"/>
              <a:gd name="connsiteY1070" fmla="*/ 40704 h 10287155"/>
              <a:gd name="connsiteX1071" fmla="*/ 40704 h 10287155"/>
              <a:gd name="connsiteY1071" fmla="*/ 40704 h 10287155"/>
              <a:gd name="connsiteX1072" fmla="*/ 40704 h 10287155"/>
              <a:gd name="connsiteY1072" fmla="*/ 40704 h 10287155"/>
              <a:gd name="connsiteX1073" fmla="*/ 40704 h 10287155"/>
              <a:gd name="connsiteY1073" fmla="*/ 40704 h 10287155"/>
              <a:gd name="connsiteX1074" fmla="*/ 40704 h 10287155"/>
              <a:gd name="connsiteY1074" fmla="*/ 40704 h 10287155"/>
              <a:gd name="connsiteX1075" fmla="*/ 40704 h 10287155"/>
              <a:gd name="connsiteY1075" fmla="*/ 40704 h 10287155"/>
              <a:gd name="connsiteX1076" fmla="*/ 40704 h 10287155"/>
              <a:gd name="connsiteY1076" fmla="*/ 40704 h 10287155"/>
              <a:gd name="connsiteX1077" fmla="*/ 40704 h 10287155"/>
              <a:gd name="connsiteY1077" fmla="*/ 40704 h 10287155"/>
              <a:gd name="connsiteX1078" fmla="*/ 40704 h 10287155"/>
              <a:gd name="connsiteY1078" fmla="*/ 40704 h 10287155"/>
              <a:gd name="connsiteX1079" fmla="*/ 40704 h 10287155"/>
              <a:gd name="connsiteY1079" fmla="*/ 40704 h 10287155"/>
              <a:gd name="connsiteX1080" fmla="*/ 40704 h 10287155"/>
              <a:gd name="connsiteY1080" fmla="*/ 40704 h 10287155"/>
              <a:gd name="connsiteX1081" fmla="*/ 40704 h 10287155"/>
              <a:gd name="connsiteY1081" fmla="*/ 40704 h 10287155"/>
              <a:gd name="connsiteX1082" fmla="*/ 40704 h 10287155"/>
              <a:gd name="connsiteY1082" fmla="*/ 40704 h 10287155"/>
              <a:gd name="connsiteX1083" fmla="*/ 40704 h 10287155"/>
              <a:gd name="connsiteY1083" fmla="*/ 40704 h 10287155"/>
              <a:gd name="connsiteX1084" fmla="*/ 40704 h 10287155"/>
              <a:gd name="connsiteY1084" fmla="*/ 40704 h 10287155"/>
              <a:gd name="connsiteX1085" fmla="*/ 40704 h 10287155"/>
              <a:gd name="connsiteY1085" fmla="*/ 40704 h 10287155"/>
              <a:gd name="connsiteX1086" fmla="*/ 40704 h 10287155"/>
              <a:gd name="connsiteY1086" fmla="*/ 40704 h 10287155"/>
              <a:gd name="connsiteX1087" fmla="*/ 40704 h 10287155"/>
              <a:gd name="connsiteY1087" fmla="*/ 40704 h 10287155"/>
              <a:gd name="connsiteX1088" fmla="*/ 40704 h 10287155"/>
              <a:gd name="connsiteY1088" fmla="*/ 40704 h 10287155"/>
              <a:gd name="connsiteX1089" fmla="*/ 40704 h 10287155"/>
              <a:gd name="connsiteY1089" fmla="*/ 40704 h 10287155"/>
              <a:gd name="connsiteX1090" fmla="*/ 40704 h 10287155"/>
              <a:gd name="connsiteY1090" fmla="*/ 40704 h 10287155"/>
              <a:gd name="connsiteX1091" fmla="*/ 40704 h 10287155"/>
              <a:gd name="connsiteY1091" fmla="*/ 40704 h 10287155"/>
              <a:gd name="connsiteX1092" fmla="*/ 40704 h 10287155"/>
              <a:gd name="connsiteY1092" fmla="*/ 40704 h 10287155"/>
              <a:gd name="connsiteX1093" fmla="*/ 40704 h 10287155"/>
              <a:gd name="connsiteY1093" fmla="*/ 40704 h 10287155"/>
              <a:gd name="connsiteX1094" fmla="*/ 40704 h 10287155"/>
              <a:gd name="connsiteY1094" fmla="*/ 40704 h 10287155"/>
              <a:gd name="connsiteX1095" fmla="*/ 40704 h 10287155"/>
              <a:gd name="connsiteY1095" fmla="*/ 40704 h 10287155"/>
              <a:gd name="connsiteX1096" fmla="*/ 40704 h 10287155"/>
              <a:gd name="connsiteY1096" fmla="*/ 40704 h 10287155"/>
              <a:gd name="connsiteX1097" fmla="*/ 40704 h 10287155"/>
              <a:gd name="connsiteY1097" fmla="*/ 40704 h 10287155"/>
              <a:gd name="connsiteX1098" fmla="*/ 40704 h 10287155"/>
              <a:gd name="connsiteY1098" fmla="*/ 40704 h 10287155"/>
              <a:gd name="connsiteX1099" fmla="*/ 40704 h 10287155"/>
              <a:gd name="connsiteY1099" fmla="*/ 40704 h 10287155"/>
              <a:gd name="connsiteX1100" fmla="*/ 40704 h 10287155"/>
              <a:gd name="connsiteY1100" fmla="*/ 40704 h 10287155"/>
              <a:gd name="connsiteX1101" fmla="*/ 40704 h 10287155"/>
              <a:gd name="connsiteY1101" fmla="*/ 40704 h 10287155"/>
              <a:gd name="connsiteX1102" fmla="*/ 40704 h 10287155"/>
              <a:gd name="connsiteY1102" fmla="*/ 40704 h 10287155"/>
              <a:gd name="connsiteX1103" fmla="*/ 40704 h 10287155"/>
              <a:gd name="connsiteY1103" fmla="*/ 40704 h 10287155"/>
              <a:gd name="connsiteX1104" fmla="*/ 40704 h 10287155"/>
              <a:gd name="connsiteY1104" fmla="*/ 40704 h 10287155"/>
              <a:gd name="connsiteX1105" fmla="*/ 40704 h 10287155"/>
              <a:gd name="connsiteY1105" fmla="*/ 40704 h 10287155"/>
              <a:gd name="connsiteX1106" fmla="*/ 40704 h 10287155"/>
              <a:gd name="connsiteY1106" fmla="*/ 40704 h 10287155"/>
              <a:gd name="connsiteX1107" fmla="*/ 40704 h 10287155"/>
              <a:gd name="connsiteY1107" fmla="*/ 40704 h 10287155"/>
              <a:gd name="connsiteX1108" fmla="*/ 40704 h 10287155"/>
              <a:gd name="connsiteY1108" fmla="*/ 40704 h 10287155"/>
              <a:gd name="connsiteX1109" fmla="*/ 40704 h 10287155"/>
              <a:gd name="connsiteY1109" fmla="*/ 40704 h 10287155"/>
              <a:gd name="connsiteX1110" fmla="*/ 40704 h 10287155"/>
              <a:gd name="connsiteY1110" fmla="*/ 40704 h 10287155"/>
              <a:gd name="connsiteX1111" fmla="*/ 40704 h 10287155"/>
              <a:gd name="connsiteY1111" fmla="*/ 40704 h 10287155"/>
              <a:gd name="connsiteX1112" fmla="*/ 40704 h 10287155"/>
              <a:gd name="connsiteY1112" fmla="*/ 40704 h 10287155"/>
              <a:gd name="connsiteX1113" fmla="*/ 40704 h 10287155"/>
              <a:gd name="connsiteY1113" fmla="*/ 40704 h 10287155"/>
              <a:gd name="connsiteX1114" fmla="*/ 40704 h 10287155"/>
              <a:gd name="connsiteY1114" fmla="*/ 40704 h 10287155"/>
              <a:gd name="connsiteX1115" fmla="*/ 40704 h 10287155"/>
              <a:gd name="connsiteY1115" fmla="*/ 40704 h 10287155"/>
              <a:gd name="connsiteX1116" fmla="*/ 40704 h 10287155"/>
              <a:gd name="connsiteY1116" fmla="*/ 40704 h 10287155"/>
              <a:gd name="connsiteX1117" fmla="*/ 40704 h 10287155"/>
              <a:gd name="connsiteY1117" fmla="*/ 40704 h 10287155"/>
              <a:gd name="connsiteX1118" fmla="*/ 40704 h 10287155"/>
              <a:gd name="connsiteY1118" fmla="*/ 40704 h 10287155"/>
              <a:gd name="connsiteX1119" fmla="*/ 40704 h 10287155"/>
              <a:gd name="connsiteY1119" fmla="*/ 40704 h 10287155"/>
              <a:gd name="connsiteX1120" fmla="*/ 40704 h 10287155"/>
              <a:gd name="connsiteY1120" fmla="*/ 40704 h 10287155"/>
              <a:gd name="connsiteX1121" fmla="*/ 40704 h 10287155"/>
              <a:gd name="connsiteY1121" fmla="*/ 40704 h 10287155"/>
              <a:gd name="connsiteX1122" fmla="*/ 40704 h 10287155"/>
              <a:gd name="connsiteY1122" fmla="*/ 40704 h 10287155"/>
              <a:gd name="connsiteX1123" fmla="*/ 40704 h 10287155"/>
              <a:gd name="connsiteY1123" fmla="*/ 40704 h 10287155"/>
              <a:gd name="connsiteX1124" fmla="*/ 40704 h 10287155"/>
              <a:gd name="connsiteY1124" fmla="*/ 40704 h 10287155"/>
              <a:gd name="connsiteX1125" fmla="*/ 40704 h 10287155"/>
              <a:gd name="connsiteY1125" fmla="*/ 40704 h 10287155"/>
              <a:gd name="connsiteX1126" fmla="*/ 40704 h 10287155"/>
              <a:gd name="connsiteY1126" fmla="*/ 40704 h 10287155"/>
              <a:gd name="connsiteX1127" fmla="*/ 40704 h 10287155"/>
              <a:gd name="connsiteY1127" fmla="*/ 40704 h 10287155"/>
              <a:gd name="connsiteX1128" fmla="*/ 40704 h 10287155"/>
              <a:gd name="connsiteY1128" fmla="*/ 40704 h 10287155"/>
              <a:gd name="connsiteX1129" fmla="*/ 40704 h 10287155"/>
              <a:gd name="connsiteY1129" fmla="*/ 40704 h 10287155"/>
              <a:gd name="connsiteX1130" fmla="*/ 40704 h 10287155"/>
              <a:gd name="connsiteY1130" fmla="*/ 40704 h 10287155"/>
              <a:gd name="connsiteX1131" fmla="*/ 40704 h 10287155"/>
              <a:gd name="connsiteY1131" fmla="*/ 40704 h 10287155"/>
              <a:gd name="connsiteX1132" fmla="*/ 40704 h 10287155"/>
              <a:gd name="connsiteY1132" fmla="*/ 40704 h 10287155"/>
              <a:gd name="connsiteX1133" fmla="*/ 40704 h 10287155"/>
              <a:gd name="connsiteY1133" fmla="*/ 40704 h 10287155"/>
              <a:gd name="connsiteX1134" fmla="*/ 40704 h 10287155"/>
              <a:gd name="connsiteY1134" fmla="*/ 40704 h 10287155"/>
              <a:gd name="connsiteX1135" fmla="*/ 40704 h 10287155"/>
              <a:gd name="connsiteY1135" fmla="*/ 40704 h 10287155"/>
              <a:gd name="connsiteX1136" fmla="*/ 40704 h 10287155"/>
              <a:gd name="connsiteY1136" fmla="*/ 40704 h 10287155"/>
              <a:gd name="connsiteX1137" fmla="*/ 40704 h 10287155"/>
              <a:gd name="connsiteY1137" fmla="*/ 40704 h 10287155"/>
              <a:gd name="connsiteX1138" fmla="*/ 40704 h 10287155"/>
              <a:gd name="connsiteY1138" fmla="*/ 40704 h 10287155"/>
              <a:gd name="connsiteX1139" fmla="*/ 40704 h 10287155"/>
              <a:gd name="connsiteY1139" fmla="*/ 40704 h 10287155"/>
              <a:gd name="connsiteX1140" fmla="*/ 40704 h 10287155"/>
              <a:gd name="connsiteY1140" fmla="*/ 40704 h 10287155"/>
              <a:gd name="connsiteX1141" fmla="*/ 40704 h 10287155"/>
              <a:gd name="connsiteY1141" fmla="*/ 40704 h 10287155"/>
              <a:gd name="connsiteX1142" fmla="*/ 40704 h 10287155"/>
              <a:gd name="connsiteY1142" fmla="*/ 40704 h 10287155"/>
              <a:gd name="connsiteX1143" fmla="*/ 40704 h 10287155"/>
              <a:gd name="connsiteY1143" fmla="*/ 40704 h 10287155"/>
              <a:gd name="connsiteX1144" fmla="*/ 40704 h 10287155"/>
              <a:gd name="connsiteY1144" fmla="*/ 40704 h 10287155"/>
              <a:gd name="connsiteX1145" fmla="*/ 40704 h 10287155"/>
              <a:gd name="connsiteY1145" fmla="*/ 40704 h 10287155"/>
              <a:gd name="connsiteX1146" fmla="*/ 40704 h 10287155"/>
              <a:gd name="connsiteY1146" fmla="*/ 40704 h 10287155"/>
              <a:gd name="connsiteX1147" fmla="*/ 40704 h 10287155"/>
              <a:gd name="connsiteY1147" fmla="*/ 40704 h 10287155"/>
              <a:gd name="connsiteX1148" fmla="*/ 40704 h 10287155"/>
              <a:gd name="connsiteY1148" fmla="*/ 40704 h 10287155"/>
              <a:gd name="connsiteX1149" fmla="*/ 40704 h 10287155"/>
              <a:gd name="connsiteY1149" fmla="*/ 40704 h 10287155"/>
              <a:gd name="connsiteX1150" fmla="*/ 40704 h 10287155"/>
              <a:gd name="connsiteY1150" fmla="*/ 40704 h 10287155"/>
              <a:gd name="connsiteX1151" fmla="*/ 40704 h 10287155"/>
              <a:gd name="connsiteY1151" fmla="*/ 40704 h 10287155"/>
              <a:gd name="connsiteX1152" fmla="*/ 40704 h 10287155"/>
              <a:gd name="connsiteY1152" fmla="*/ 40704 h 10287155"/>
              <a:gd name="connsiteX1153" fmla="*/ 40704 h 10287155"/>
              <a:gd name="connsiteY1153" fmla="*/ 40704 h 10287155"/>
              <a:gd name="connsiteX1154" fmla="*/ 40704 h 10287155"/>
              <a:gd name="connsiteY1154" fmla="*/ 40704 h 10287155"/>
              <a:gd name="connsiteX1155" fmla="*/ 40704 h 10287155"/>
              <a:gd name="connsiteY1155" fmla="*/ 40704 h 10287155"/>
              <a:gd name="connsiteX1156" fmla="*/ 40704 h 10287155"/>
              <a:gd name="connsiteY1156" fmla="*/ 40704 h 10287155"/>
              <a:gd name="connsiteX1157" fmla="*/ 40704 h 10287155"/>
              <a:gd name="connsiteY1157" fmla="*/ 40704 h 10287155"/>
              <a:gd name="connsiteX1158" fmla="*/ 40704 h 10287155"/>
              <a:gd name="connsiteY1158" fmla="*/ 40704 h 10287155"/>
              <a:gd name="connsiteX1159" fmla="*/ 40704 h 10287155"/>
              <a:gd name="connsiteY1159" fmla="*/ 40704 h 10287155"/>
              <a:gd name="connsiteX1160" fmla="*/ 40704 h 10287155"/>
              <a:gd name="connsiteY1160" fmla="*/ 40704 h 10287155"/>
              <a:gd name="connsiteX1161" fmla="*/ 40704 h 10287155"/>
              <a:gd name="connsiteY1161" fmla="*/ 40704 h 10287155"/>
              <a:gd name="connsiteX1162" fmla="*/ 40704 h 10287155"/>
              <a:gd name="connsiteY1162" fmla="*/ 40704 h 10287155"/>
              <a:gd name="connsiteX1163" fmla="*/ 40704 h 10287155"/>
              <a:gd name="connsiteY1163" fmla="*/ 40704 h 10287155"/>
              <a:gd name="connsiteX1164" fmla="*/ 40704 h 10287155"/>
              <a:gd name="connsiteY1164" fmla="*/ 40704 h 10287155"/>
              <a:gd name="connsiteX1165" fmla="*/ 40704 h 10287155"/>
              <a:gd name="connsiteY1165" fmla="*/ 40704 h 10287155"/>
              <a:gd name="connsiteX1166" fmla="*/ 40704 h 10287155"/>
              <a:gd name="connsiteY1166" fmla="*/ 40704 h 10287155"/>
              <a:gd name="connsiteX1167" fmla="*/ 40704 h 10287155"/>
              <a:gd name="connsiteY1167" fmla="*/ 40704 h 10287155"/>
              <a:gd name="connsiteX1168" fmla="*/ 40704 h 10287155"/>
              <a:gd name="connsiteY1168" fmla="*/ 40704 h 10287155"/>
              <a:gd name="connsiteX1169" fmla="*/ 40704 h 10287155"/>
              <a:gd name="connsiteY1169" fmla="*/ 40704 h 10287155"/>
              <a:gd name="connsiteX1170" fmla="*/ 40704 h 10287155"/>
              <a:gd name="connsiteY1170" fmla="*/ 40704 h 10287155"/>
              <a:gd name="connsiteX1171" fmla="*/ 40704 h 10287155"/>
              <a:gd name="connsiteY1171" fmla="*/ 40704 h 10287155"/>
              <a:gd name="connsiteX1172" fmla="*/ 40704 h 10287155"/>
              <a:gd name="connsiteY1172" fmla="*/ 40704 h 10287155"/>
              <a:gd name="connsiteX1173" fmla="*/ 40704 h 10287155"/>
              <a:gd name="connsiteY1173" fmla="*/ 40704 h 10287155"/>
              <a:gd name="connsiteX1174" fmla="*/ 40704 h 10287155"/>
              <a:gd name="connsiteY1174" fmla="*/ 40704 h 10287155"/>
              <a:gd name="connsiteX1175" fmla="*/ 40704 h 10287155"/>
              <a:gd name="connsiteY1175" fmla="*/ 40704 h 10287155"/>
              <a:gd name="connsiteX1176" fmla="*/ 40704 h 10287155"/>
              <a:gd name="connsiteY1176" fmla="*/ 40704 h 10287155"/>
              <a:gd name="connsiteX1177" fmla="*/ 40704 h 10287155"/>
              <a:gd name="connsiteY1177" fmla="*/ 40704 h 10287155"/>
              <a:gd name="connsiteX1178" fmla="*/ 40704 h 10287155"/>
              <a:gd name="connsiteY1178" fmla="*/ 40704 h 10287155"/>
              <a:gd name="connsiteX1179" fmla="*/ 40704 h 10287155"/>
              <a:gd name="connsiteY1179" fmla="*/ 40704 h 10287155"/>
              <a:gd name="connsiteX1180" fmla="*/ 40704 h 10287155"/>
              <a:gd name="connsiteY1180" fmla="*/ 40704 h 10287155"/>
              <a:gd name="connsiteX1181" fmla="*/ 40704 h 10287155"/>
              <a:gd name="connsiteY1181" fmla="*/ 40704 h 10287155"/>
              <a:gd name="connsiteX1182" fmla="*/ 40704 h 10287155"/>
              <a:gd name="connsiteY1182" fmla="*/ 40704 h 10287155"/>
              <a:gd name="connsiteX1183" fmla="*/ 40704 h 10287155"/>
              <a:gd name="connsiteY1183" fmla="*/ 40704 h 10287155"/>
              <a:gd name="connsiteX1184" fmla="*/ 40704 h 10287155"/>
              <a:gd name="connsiteY1184" fmla="*/ 40704 h 10287155"/>
              <a:gd name="connsiteX1185" fmla="*/ 40704 h 10287155"/>
              <a:gd name="connsiteY1185" fmla="*/ 40704 h 10287155"/>
              <a:gd name="connsiteX1186" fmla="*/ 40704 h 10287155"/>
              <a:gd name="connsiteY1186" fmla="*/ 40704 h 10287155"/>
              <a:gd name="connsiteX1187" fmla="*/ 40704 h 10287155"/>
              <a:gd name="connsiteY1187" fmla="*/ 40704 h 10287155"/>
              <a:gd name="connsiteX1188" fmla="*/ 40704 h 10287155"/>
              <a:gd name="connsiteY1188" fmla="*/ 40704 h 10287155"/>
              <a:gd name="connsiteX1189" fmla="*/ 40704 h 10287155"/>
              <a:gd name="connsiteY1189" fmla="*/ 40704 h 10287155"/>
              <a:gd name="connsiteX1190" fmla="*/ 40704 h 10287155"/>
              <a:gd name="connsiteY1190" fmla="*/ 40704 h 10287155"/>
              <a:gd name="connsiteX1191" fmla="*/ 40704 h 10287155"/>
              <a:gd name="connsiteY1191" fmla="*/ 40704 h 10287155"/>
              <a:gd name="connsiteX1192" fmla="*/ 40704 h 10287155"/>
              <a:gd name="connsiteY1192" fmla="*/ 40704 h 10287155"/>
              <a:gd name="connsiteX1193" fmla="*/ 40704 h 10287155"/>
              <a:gd name="connsiteY1193" fmla="*/ 40704 h 10287155"/>
              <a:gd name="connsiteX1194" fmla="*/ 40704 h 10287155"/>
              <a:gd name="connsiteY1194" fmla="*/ 40704 h 10287155"/>
              <a:gd name="connsiteX1195" fmla="*/ 40704 h 10287155"/>
              <a:gd name="connsiteY1195" fmla="*/ 40704 h 10287155"/>
              <a:gd name="connsiteX1196" fmla="*/ 40704 h 10287155"/>
              <a:gd name="connsiteY1196" fmla="*/ 40704 h 10287155"/>
              <a:gd name="connsiteX1197" fmla="*/ 40704 h 10287155"/>
              <a:gd name="connsiteY1197" fmla="*/ 40704 h 10287155"/>
              <a:gd name="connsiteX1198" fmla="*/ 40704 h 10287155"/>
              <a:gd name="connsiteY1198" fmla="*/ 40704 h 10287155"/>
              <a:gd name="connsiteX1199" fmla="*/ 40704 h 10287155"/>
              <a:gd name="connsiteY1199" fmla="*/ 40704 h 10287155"/>
              <a:gd name="connsiteX1200" fmla="*/ 40704 h 10287155"/>
              <a:gd name="connsiteY1200" fmla="*/ 40704 h 10287155"/>
              <a:gd name="connsiteX1201" fmla="*/ 40704 h 10287155"/>
              <a:gd name="connsiteY1201" fmla="*/ 40704 h 10287155"/>
              <a:gd name="connsiteX1202" fmla="*/ 40704 h 10287155"/>
              <a:gd name="connsiteY1202" fmla="*/ 40704 h 10287155"/>
              <a:gd name="connsiteX1203" fmla="*/ 40704 h 10287155"/>
              <a:gd name="connsiteY1203" fmla="*/ 40704 h 10287155"/>
              <a:gd name="connsiteX1204" fmla="*/ 40704 h 10287155"/>
              <a:gd name="connsiteY1204" fmla="*/ 40704 h 10287155"/>
              <a:gd name="connsiteX1205" fmla="*/ 40704 h 10287155"/>
              <a:gd name="connsiteY1205" fmla="*/ 40704 h 10287155"/>
              <a:gd name="connsiteX1206" fmla="*/ 40704 h 10287155"/>
              <a:gd name="connsiteY1206" fmla="*/ 40704 h 10287155"/>
              <a:gd name="connsiteX1207" fmla="*/ 40704 h 10287155"/>
              <a:gd name="connsiteY1207" fmla="*/ 40704 h 10287155"/>
              <a:gd name="connsiteX1208" fmla="*/ 40704 h 10287155"/>
              <a:gd name="connsiteY1208" fmla="*/ 40704 h 10287155"/>
              <a:gd name="connsiteX1209" fmla="*/ 40704 h 10287155"/>
              <a:gd name="connsiteY1209" fmla="*/ 40704 h 10287155"/>
              <a:gd name="connsiteX1210" fmla="*/ 40704 h 10287155"/>
              <a:gd name="connsiteY1210" fmla="*/ 40704 h 10287155"/>
              <a:gd name="connsiteX1211" fmla="*/ 40704 h 10287155"/>
              <a:gd name="connsiteY1211" fmla="*/ 40704 h 10287155"/>
              <a:gd name="connsiteX1212" fmla="*/ 40704 h 10287155"/>
              <a:gd name="connsiteY1212" fmla="*/ 40704 h 10287155"/>
              <a:gd name="connsiteX1213" fmla="*/ 40704 h 10287155"/>
              <a:gd name="connsiteY1213" fmla="*/ 40704 h 10287155"/>
              <a:gd name="connsiteX1214" fmla="*/ 40704 h 10287155"/>
              <a:gd name="connsiteY1214" fmla="*/ 40704 h 10287155"/>
              <a:gd name="connsiteX1215" fmla="*/ 40704 h 10287155"/>
              <a:gd name="connsiteY1215" fmla="*/ 40704 h 10287155"/>
              <a:gd name="connsiteX1216" fmla="*/ 40704 h 10287155"/>
              <a:gd name="connsiteY1216" fmla="*/ 40704 h 10287155"/>
              <a:gd name="connsiteX1217" fmla="*/ 40704 h 10287155"/>
              <a:gd name="connsiteY1217" fmla="*/ 40704 h 10287155"/>
              <a:gd name="connsiteX1218" fmla="*/ 40704 h 10287155"/>
              <a:gd name="connsiteY1218" fmla="*/ 40704 h 10287155"/>
              <a:gd name="connsiteX1219" fmla="*/ 40704 h 10287155"/>
              <a:gd name="connsiteY1219" fmla="*/ 40704 h 10287155"/>
              <a:gd name="connsiteX1220" fmla="*/ 40704 h 10287155"/>
              <a:gd name="connsiteY1220" fmla="*/ 40704 h 10287155"/>
              <a:gd name="connsiteX1221" fmla="*/ 40704 h 10287155"/>
              <a:gd name="connsiteY1221" fmla="*/ 40704 h 10287155"/>
              <a:gd name="connsiteX1222" fmla="*/ 40704 h 10287155"/>
              <a:gd name="connsiteY1222" fmla="*/ 40704 h 10287155"/>
              <a:gd name="connsiteX1223" fmla="*/ 40704 h 10287155"/>
              <a:gd name="connsiteY1223" fmla="*/ 40704 h 10287155"/>
              <a:gd name="connsiteX1224" fmla="*/ 40704 h 10287155"/>
              <a:gd name="connsiteY1224" fmla="*/ 40704 h 10287155"/>
              <a:gd name="connsiteX1225" fmla="*/ 40704 h 10287155"/>
              <a:gd name="connsiteY1225" fmla="*/ 40704 h 10287155"/>
              <a:gd name="connsiteX1226" fmla="*/ 40704 h 10287155"/>
              <a:gd name="connsiteY1226" fmla="*/ 40704 h 10287155"/>
              <a:gd name="connsiteX1227" fmla="*/ 40704 h 10287155"/>
              <a:gd name="connsiteY1227" fmla="*/ 40704 h 10287155"/>
              <a:gd name="connsiteX1228" fmla="*/ 40704 h 10287155"/>
              <a:gd name="connsiteY1228" fmla="*/ 40704 h 10287155"/>
              <a:gd name="connsiteX1229" fmla="*/ 40704 h 10287155"/>
              <a:gd name="connsiteY1229" fmla="*/ 40704 h 10287155"/>
              <a:gd name="connsiteX1230" fmla="*/ 40704 h 10287155"/>
              <a:gd name="connsiteY1230" fmla="*/ 40704 h 10287155"/>
              <a:gd name="connsiteX1231" fmla="*/ 40704 h 10287155"/>
              <a:gd name="connsiteY1231" fmla="*/ 40704 h 10287155"/>
              <a:gd name="connsiteX1232" fmla="*/ 40704 h 10287155"/>
              <a:gd name="connsiteY1232" fmla="*/ 40704 h 10287155"/>
              <a:gd name="connsiteX1233" fmla="*/ 40704 h 10287155"/>
              <a:gd name="connsiteY1233" fmla="*/ 40704 h 10287155"/>
              <a:gd name="connsiteX1234" fmla="*/ 40704 h 10287155"/>
              <a:gd name="connsiteY1234" fmla="*/ 40704 h 10287155"/>
              <a:gd name="connsiteX1235" fmla="*/ 40704 h 10287155"/>
              <a:gd name="connsiteY1235" fmla="*/ 40704 h 10287155"/>
              <a:gd name="connsiteX1236" fmla="*/ 40704 h 10287155"/>
              <a:gd name="connsiteY1236" fmla="*/ 40704 h 10287155"/>
              <a:gd name="connsiteX1237" fmla="*/ 40704 h 10287155"/>
              <a:gd name="connsiteY1237" fmla="*/ 40704 h 10287155"/>
              <a:gd name="connsiteX1238" fmla="*/ 40704 h 10287155"/>
              <a:gd name="connsiteY1238" fmla="*/ 40704 h 10287155"/>
              <a:gd name="connsiteX1239" fmla="*/ 40704 h 10287155"/>
              <a:gd name="connsiteY1239" fmla="*/ 40704 h 10287155"/>
              <a:gd name="connsiteX1240" fmla="*/ 40704 h 10287155"/>
              <a:gd name="connsiteY1240" fmla="*/ 40704 h 10287155"/>
              <a:gd name="connsiteX1241" fmla="*/ 40704 h 10287155"/>
              <a:gd name="connsiteY1241" fmla="*/ 40704 h 10287155"/>
              <a:gd name="connsiteX1242" fmla="*/ 40704 h 10287155"/>
              <a:gd name="connsiteY1242" fmla="*/ 40704 h 10287155"/>
              <a:gd name="connsiteX1243" fmla="*/ 40704 h 10287155"/>
              <a:gd name="connsiteY1243" fmla="*/ 40704 h 10287155"/>
              <a:gd name="connsiteX1244" fmla="*/ 40704 h 10287155"/>
              <a:gd name="connsiteY1244" fmla="*/ 40704 h 10287155"/>
              <a:gd name="connsiteX1245" fmla="*/ 40704 h 10287155"/>
              <a:gd name="connsiteY1245" fmla="*/ 40704 h 10287155"/>
              <a:gd name="connsiteX1246" fmla="*/ 40704 h 10287155"/>
              <a:gd name="connsiteY1246" fmla="*/ 40704 h 10287155"/>
              <a:gd name="connsiteX1247" fmla="*/ 40704 h 10287155"/>
              <a:gd name="connsiteY1247" fmla="*/ 40704 h 10287155"/>
              <a:gd name="connsiteX1248" fmla="*/ 40704 h 10287155"/>
              <a:gd name="connsiteY1248" fmla="*/ 40704 h 10287155"/>
              <a:gd name="connsiteX1249" fmla="*/ 40704 h 10287155"/>
              <a:gd name="connsiteY1249" fmla="*/ 40704 h 10287155"/>
              <a:gd name="connsiteX1250" fmla="*/ 40704 h 10287155"/>
              <a:gd name="connsiteY1250" fmla="*/ 40704 h 10287155"/>
              <a:gd name="connsiteX1251" fmla="*/ 40704 h 10287155"/>
              <a:gd name="connsiteY1251" fmla="*/ 40704 h 10287155"/>
              <a:gd name="connsiteX1252" fmla="*/ 40704 h 10287155"/>
              <a:gd name="connsiteY1252" fmla="*/ 40704 h 10287155"/>
              <a:gd name="connsiteX1253" fmla="*/ 40704 h 10287155"/>
              <a:gd name="connsiteY1253" fmla="*/ 40704 h 10287155"/>
              <a:gd name="connsiteX1254" fmla="*/ 40704 h 10287155"/>
              <a:gd name="connsiteY1254" fmla="*/ 40704 h 10287155"/>
              <a:gd name="connsiteX1255" fmla="*/ 40704 h 10287155"/>
              <a:gd name="connsiteY1255" fmla="*/ 40704 h 10287155"/>
              <a:gd name="connsiteX1256" fmla="*/ 40704 h 10287155"/>
              <a:gd name="connsiteY1256" fmla="*/ 40704 h 10287155"/>
              <a:gd name="connsiteX1257" fmla="*/ 40704 h 10287155"/>
              <a:gd name="connsiteY1257" fmla="*/ 40704 h 10287155"/>
              <a:gd name="connsiteX1258" fmla="*/ 40704 h 10287155"/>
              <a:gd name="connsiteY1258" fmla="*/ 40704 h 10287155"/>
              <a:gd name="connsiteX1259" fmla="*/ 40704 h 10287155"/>
              <a:gd name="connsiteY1259" fmla="*/ 40704 h 10287155"/>
              <a:gd name="connsiteX1260" fmla="*/ 40704 h 10287155"/>
              <a:gd name="connsiteY1260" fmla="*/ 40704 h 10287155"/>
              <a:gd name="connsiteX1261" fmla="*/ 40704 h 10287155"/>
              <a:gd name="connsiteY1261" fmla="*/ 40704 h 10287155"/>
              <a:gd name="connsiteX1262" fmla="*/ 40704 h 10287155"/>
              <a:gd name="connsiteY1262" fmla="*/ 40704 h 10287155"/>
              <a:gd name="connsiteX1263" fmla="*/ 40704 h 10287155"/>
              <a:gd name="connsiteY1263" fmla="*/ 40704 h 10287155"/>
              <a:gd name="connsiteX1264" fmla="*/ 40704 h 10287155"/>
              <a:gd name="connsiteY1264" fmla="*/ 40704 h 10287155"/>
              <a:gd name="connsiteX1265" fmla="*/ 40704 h 10287155"/>
              <a:gd name="connsiteY1265" fmla="*/ 40704 h 10287155"/>
              <a:gd name="connsiteX1266" fmla="*/ 40704 h 10287155"/>
              <a:gd name="connsiteY1266" fmla="*/ 40704 h 10287155"/>
              <a:gd name="connsiteX1267" fmla="*/ 40704 h 10287155"/>
              <a:gd name="connsiteY1267" fmla="*/ 40704 h 10287155"/>
              <a:gd name="connsiteX1268" fmla="*/ 40704 h 10287155"/>
              <a:gd name="connsiteY1268" fmla="*/ 40704 h 10287155"/>
              <a:gd name="connsiteX1269" fmla="*/ 40704 h 10287155"/>
              <a:gd name="connsiteY1269" fmla="*/ 40704 h 10287155"/>
              <a:gd name="connsiteX1270" fmla="*/ 40704 h 10287155"/>
              <a:gd name="connsiteY1270" fmla="*/ 40704 h 10287155"/>
              <a:gd name="connsiteX1271" fmla="*/ 40704 h 10287155"/>
              <a:gd name="connsiteY1271" fmla="*/ 40704 h 10287155"/>
              <a:gd name="connsiteX1272" fmla="*/ 40704 h 10287155"/>
              <a:gd name="connsiteY1272" fmla="*/ 40704 h 10287155"/>
              <a:gd name="connsiteX1273" fmla="*/ 40704 h 10287155"/>
              <a:gd name="connsiteY1273" fmla="*/ 40704 h 10287155"/>
              <a:gd name="connsiteX1274" fmla="*/ 40704 h 10287155"/>
              <a:gd name="connsiteY1274" fmla="*/ 40704 h 10287155"/>
              <a:gd name="connsiteX1275" fmla="*/ 40704 h 10287155"/>
              <a:gd name="connsiteY1275" fmla="*/ 40704 h 10287155"/>
              <a:gd name="connsiteX1276" fmla="*/ 40704 h 10287155"/>
              <a:gd name="connsiteY1276" fmla="*/ 40704 h 10287155"/>
              <a:gd name="connsiteX1277" fmla="*/ 40704 h 10287155"/>
              <a:gd name="connsiteY1277" fmla="*/ 40704 h 10287155"/>
              <a:gd name="connsiteX1278" fmla="*/ 40704 h 10287155"/>
              <a:gd name="connsiteY1278" fmla="*/ 40704 h 10287155"/>
              <a:gd name="connsiteX1279" fmla="*/ 40704 h 10287155"/>
              <a:gd name="connsiteY1279" fmla="*/ 40704 h 10287155"/>
              <a:gd name="connsiteX1280" fmla="*/ 40704 h 10287155"/>
              <a:gd name="connsiteY1280" fmla="*/ 40704 h 10287155"/>
              <a:gd name="connsiteX1281" fmla="*/ 40704 h 10287155"/>
              <a:gd name="connsiteY1281" fmla="*/ 40704 h 10287155"/>
              <a:gd name="connsiteX1282" fmla="*/ 40704 h 10287155"/>
              <a:gd name="connsiteY1282" fmla="*/ 40704 h 10287155"/>
              <a:gd name="connsiteX1283" fmla="*/ 40704 h 10287155"/>
              <a:gd name="connsiteY1283" fmla="*/ 40704 h 10287155"/>
              <a:gd name="connsiteX1284" fmla="*/ 40704 h 10287155"/>
              <a:gd name="connsiteY1284" fmla="*/ 40704 h 10287155"/>
              <a:gd name="connsiteX1285" fmla="*/ 40704 h 10287155"/>
              <a:gd name="connsiteY1285" fmla="*/ 40704 h 10287155"/>
              <a:gd name="connsiteX1286" fmla="*/ 40704 h 10287155"/>
              <a:gd name="connsiteY1286" fmla="*/ 40704 h 10287155"/>
              <a:gd name="connsiteX1287" fmla="*/ 40704 h 10287155"/>
              <a:gd name="connsiteY1287" fmla="*/ 40704 h 10287155"/>
              <a:gd name="connsiteX1288" fmla="*/ 40704 h 10287155"/>
              <a:gd name="connsiteY1288" fmla="*/ 40704 h 10287155"/>
              <a:gd name="connsiteX1289" fmla="*/ 40704 h 10287155"/>
              <a:gd name="connsiteY1289" fmla="*/ 40704 h 10287155"/>
              <a:gd name="connsiteX1290" fmla="*/ 40704 h 10287155"/>
              <a:gd name="connsiteY1290" fmla="*/ 40704 h 10287155"/>
              <a:gd name="connsiteX1291" fmla="*/ 40704 h 10287155"/>
              <a:gd name="connsiteY1291" fmla="*/ 40704 h 10287155"/>
              <a:gd name="connsiteX1292" fmla="*/ 40704 h 10287155"/>
              <a:gd name="connsiteY1292" fmla="*/ 40704 h 10287155"/>
              <a:gd name="connsiteX1293" fmla="*/ 40704 h 10287155"/>
              <a:gd name="connsiteY1293" fmla="*/ 40704 h 10287155"/>
              <a:gd name="connsiteX1294" fmla="*/ 40704 h 10287155"/>
              <a:gd name="connsiteY1294" fmla="*/ 40704 h 10287155"/>
              <a:gd name="connsiteX1295" fmla="*/ 40704 h 10287155"/>
              <a:gd name="connsiteY1295" fmla="*/ 40704 h 10287155"/>
              <a:gd name="connsiteX1296" fmla="*/ 40704 h 10287155"/>
              <a:gd name="connsiteY1296" fmla="*/ 40704 h 10287155"/>
              <a:gd name="connsiteX1297" fmla="*/ 40704 h 10287155"/>
              <a:gd name="connsiteY1297" fmla="*/ 40704 h 10287155"/>
              <a:gd name="connsiteX1298" fmla="*/ 40704 h 10287155"/>
              <a:gd name="connsiteY1298" fmla="*/ 40704 h 10287155"/>
              <a:gd name="connsiteX1299" fmla="*/ 40704 h 10287155"/>
              <a:gd name="connsiteY1299" fmla="*/ 40704 h 10287155"/>
              <a:gd name="connsiteX1300" fmla="*/ 40704 h 10287155"/>
              <a:gd name="connsiteY1300" fmla="*/ 40704 h 10287155"/>
              <a:gd name="connsiteX1301" fmla="*/ 40704 h 10287155"/>
              <a:gd name="connsiteY1301" fmla="*/ 40704 h 10287155"/>
              <a:gd name="connsiteX1302" fmla="*/ 40704 h 10287155"/>
              <a:gd name="connsiteY1302" fmla="*/ 40704 h 10287155"/>
              <a:gd name="connsiteX1303" fmla="*/ 40704 h 10287155"/>
              <a:gd name="connsiteY1303" fmla="*/ 40704 h 10287155"/>
              <a:gd name="connsiteX1304" fmla="*/ 40704 h 10287155"/>
              <a:gd name="connsiteY1304" fmla="*/ 40704 h 10287155"/>
              <a:gd name="connsiteX1305" fmla="*/ 40704 h 10287155"/>
              <a:gd name="connsiteY1305" fmla="*/ 40704 h 10287155"/>
              <a:gd name="connsiteX1306" fmla="*/ 40704 h 10287155"/>
              <a:gd name="connsiteY1306" fmla="*/ 40704 h 10287155"/>
              <a:gd name="connsiteX1307" fmla="*/ 40704 h 10287155"/>
              <a:gd name="connsiteY1307" fmla="*/ 40704 h 10287155"/>
              <a:gd name="connsiteX1308" fmla="*/ 40704 h 10287155"/>
              <a:gd name="connsiteY1308" fmla="*/ 40704 h 10287155"/>
              <a:gd name="connsiteX1309" fmla="*/ 40704 h 10287155"/>
              <a:gd name="connsiteY1309" fmla="*/ 40704 h 10287155"/>
              <a:gd name="connsiteX1310" fmla="*/ 40704 h 10287155"/>
              <a:gd name="connsiteY1310" fmla="*/ 40704 h 10287155"/>
              <a:gd name="connsiteX1311" fmla="*/ 40704 h 10287155"/>
              <a:gd name="connsiteY1311" fmla="*/ 40704 h 10287155"/>
              <a:gd name="connsiteX1312" fmla="*/ 40704 h 10287155"/>
              <a:gd name="connsiteY1312" fmla="*/ 40704 h 10287155"/>
              <a:gd name="connsiteX1313" fmla="*/ 40704 h 10287155"/>
              <a:gd name="connsiteY1313" fmla="*/ 40704 h 10287155"/>
              <a:gd name="connsiteX1314" fmla="*/ 40704 h 10287155"/>
              <a:gd name="connsiteY1314" fmla="*/ 40704 h 10287155"/>
              <a:gd name="connsiteX1315" fmla="*/ 40704 h 10287155"/>
              <a:gd name="connsiteY1315" fmla="*/ 40704 h 10287155"/>
              <a:gd name="connsiteX1316" fmla="*/ 40704 h 10287155"/>
              <a:gd name="connsiteY1316" fmla="*/ 40704 h 10287155"/>
              <a:gd name="connsiteX1317" fmla="*/ 40704 h 10287155"/>
              <a:gd name="connsiteY1317" fmla="*/ 40704 h 10287155"/>
              <a:gd name="connsiteX1318" fmla="*/ 40704 h 10287155"/>
              <a:gd name="connsiteY1318" fmla="*/ 40704 h 10287155"/>
              <a:gd name="connsiteX1319" fmla="*/ 40704 h 10287155"/>
              <a:gd name="connsiteY1319" fmla="*/ 40704 h 10287155"/>
              <a:gd name="connsiteX1320" fmla="*/ 40704 h 10287155"/>
              <a:gd name="connsiteY1320" fmla="*/ 40704 h 10287155"/>
              <a:gd name="connsiteX1321" fmla="*/ 40704 h 10287155"/>
              <a:gd name="connsiteY1321" fmla="*/ 40704 h 10287155"/>
              <a:gd name="connsiteX1322" fmla="*/ 40704 h 10287155"/>
              <a:gd name="connsiteY1322" fmla="*/ 40704 h 10287155"/>
              <a:gd name="connsiteX1323" fmla="*/ 40704 h 10287155"/>
              <a:gd name="connsiteY1323" fmla="*/ 40704 h 10287155"/>
              <a:gd name="connsiteX1324" fmla="*/ 40704 h 10287155"/>
              <a:gd name="connsiteY1324" fmla="*/ 40704 h 10287155"/>
              <a:gd name="connsiteX1325" fmla="*/ 40704 h 10287155"/>
              <a:gd name="connsiteY1325" fmla="*/ 40704 h 10287155"/>
              <a:gd name="connsiteX1326" fmla="*/ 40704 h 10287155"/>
              <a:gd name="connsiteY1326" fmla="*/ 40704 h 10287155"/>
              <a:gd name="connsiteX1327" fmla="*/ 40704 h 10287155"/>
              <a:gd name="connsiteY1327" fmla="*/ 40704 h 10287155"/>
              <a:gd name="connsiteX1328" fmla="*/ 40704 h 10287155"/>
              <a:gd name="connsiteY1328" fmla="*/ 40704 h 10287155"/>
              <a:gd name="connsiteX1329" fmla="*/ 40704 h 10287155"/>
              <a:gd name="connsiteY1329" fmla="*/ 40704 h 10287155"/>
              <a:gd name="connsiteX1330" fmla="*/ 40704 h 10287155"/>
              <a:gd name="connsiteY1330" fmla="*/ 40704 h 10287155"/>
              <a:gd name="connsiteX1331" fmla="*/ 40704 h 10287155"/>
              <a:gd name="connsiteY1331" fmla="*/ 40704 h 10287155"/>
              <a:gd name="connsiteX1332" fmla="*/ 40704 h 10287155"/>
              <a:gd name="connsiteY1332" fmla="*/ 40704 h 10287155"/>
              <a:gd name="connsiteX1333" fmla="*/ 40704 h 10287155"/>
              <a:gd name="connsiteY1333" fmla="*/ 40704 h 10287155"/>
              <a:gd name="connsiteX1334" fmla="*/ 40704 h 10287155"/>
              <a:gd name="connsiteY1334" fmla="*/ 40704 h 10287155"/>
              <a:gd name="connsiteX1335" fmla="*/ 40704 h 10287155"/>
              <a:gd name="connsiteY1335" fmla="*/ 40704 h 10287155"/>
              <a:gd name="connsiteX1336" fmla="*/ 40704 h 10287155"/>
              <a:gd name="connsiteY1336" fmla="*/ 40704 h 10287155"/>
              <a:gd name="connsiteX1337" fmla="*/ 40704 h 10287155"/>
              <a:gd name="connsiteY1337" fmla="*/ 40704 h 10287155"/>
              <a:gd name="connsiteX1338" fmla="*/ 40704 h 10287155"/>
              <a:gd name="connsiteY1338" fmla="*/ 40704 h 10287155"/>
              <a:gd name="connsiteX1339" fmla="*/ 40704 h 10287155"/>
              <a:gd name="connsiteY1339" fmla="*/ 40704 h 10287155"/>
              <a:gd name="connsiteX1340" fmla="*/ 40704 h 10287155"/>
              <a:gd name="connsiteY1340" fmla="*/ 40704 h 10287155"/>
              <a:gd name="connsiteX1341" fmla="*/ 40704 h 10287155"/>
              <a:gd name="connsiteY1341" fmla="*/ 40704 h 10287155"/>
              <a:gd name="connsiteX1342" fmla="*/ 40704 h 10287155"/>
              <a:gd name="connsiteY1342" fmla="*/ 40704 h 10287155"/>
              <a:gd name="connsiteX1343" fmla="*/ 40704 h 10287155"/>
              <a:gd name="connsiteY1343" fmla="*/ 40704 h 10287155"/>
              <a:gd name="connsiteX1344" fmla="*/ 40704 h 10287155"/>
              <a:gd name="connsiteY1344" fmla="*/ 40704 h 10287155"/>
              <a:gd name="connsiteX1345" fmla="*/ 40704 h 10287155"/>
              <a:gd name="connsiteY1345" fmla="*/ 40704 h 10287155"/>
              <a:gd name="connsiteX1346" fmla="*/ 40704 h 10287155"/>
              <a:gd name="connsiteY1346" fmla="*/ 40704 h 10287155"/>
              <a:gd name="connsiteX1347" fmla="*/ 40704 h 10287155"/>
              <a:gd name="connsiteY1347" fmla="*/ 40704 h 10287155"/>
              <a:gd name="connsiteX1348" fmla="*/ 40704 h 10287155"/>
              <a:gd name="connsiteY1348" fmla="*/ 40704 h 10287155"/>
              <a:gd name="connsiteX1349" fmla="*/ 40704 h 10287155"/>
              <a:gd name="connsiteY1349" fmla="*/ 40704 h 10287155"/>
              <a:gd name="connsiteX1350" fmla="*/ 40704 h 10287155"/>
              <a:gd name="connsiteY1350" fmla="*/ 40704 h 10287155"/>
              <a:gd name="connsiteX1351" fmla="*/ 40704 h 10287155"/>
              <a:gd name="connsiteY1351" fmla="*/ 40704 h 10287155"/>
              <a:gd name="connsiteX1352" fmla="*/ 40704 h 10287155"/>
              <a:gd name="connsiteY1352" fmla="*/ 40704 h 10287155"/>
              <a:gd name="connsiteX1353" fmla="*/ 40704 h 10287155"/>
              <a:gd name="connsiteY1353" fmla="*/ 40704 h 10287155"/>
              <a:gd name="connsiteX1354" fmla="*/ 40704 h 10287155"/>
              <a:gd name="connsiteY1354" fmla="*/ 40704 h 10287155"/>
              <a:gd name="connsiteX1355" fmla="*/ 40704 h 10287155"/>
              <a:gd name="connsiteY1355" fmla="*/ 40704 h 10287155"/>
              <a:gd name="connsiteX1356" fmla="*/ 40704 h 10287155"/>
              <a:gd name="connsiteY1356" fmla="*/ 40704 h 10287155"/>
              <a:gd name="connsiteX1357" fmla="*/ 40704 h 10287155"/>
              <a:gd name="connsiteY1357" fmla="*/ 40704 h 10287155"/>
              <a:gd name="connsiteX1358" fmla="*/ 40704 h 10287155"/>
              <a:gd name="connsiteY1358" fmla="*/ 40704 h 10287155"/>
              <a:gd name="connsiteX1359" fmla="*/ 40704 h 10287155"/>
              <a:gd name="connsiteY1359" fmla="*/ 40704 h 10287155"/>
              <a:gd name="connsiteX1360" fmla="*/ 40704 h 10287155"/>
              <a:gd name="connsiteY1360" fmla="*/ 40704 h 10287155"/>
              <a:gd name="connsiteX1361" fmla="*/ 40704 h 10287155"/>
              <a:gd name="connsiteY1361" fmla="*/ 40704 h 10287155"/>
              <a:gd name="connsiteX1362" fmla="*/ 40704 h 10287155"/>
              <a:gd name="connsiteY1362" fmla="*/ 40704 h 10287155"/>
              <a:gd name="connsiteX1363" fmla="*/ 40704 h 10287155"/>
              <a:gd name="connsiteY1363" fmla="*/ 40704 h 10287155"/>
              <a:gd name="connsiteX1364" fmla="*/ 40704 h 10287155"/>
              <a:gd name="connsiteY1364" fmla="*/ 40704 h 10287155"/>
              <a:gd name="connsiteX1365" fmla="*/ 40704 h 10287155"/>
              <a:gd name="connsiteY1365" fmla="*/ 40704 h 10287155"/>
              <a:gd name="connsiteX1366" fmla="*/ 40704 h 10287155"/>
              <a:gd name="connsiteY1366" fmla="*/ 40704 h 10287155"/>
              <a:gd name="connsiteX1367" fmla="*/ 40704 h 10287155"/>
              <a:gd name="connsiteY1367" fmla="*/ 40704 h 10287155"/>
              <a:gd name="connsiteX1368" fmla="*/ 40704 h 10287155"/>
              <a:gd name="connsiteY1368" fmla="*/ 40704 h 10287155"/>
              <a:gd name="connsiteX1369" fmla="*/ 40704 h 10287155"/>
              <a:gd name="connsiteY1369" fmla="*/ 40704 h 10287155"/>
              <a:gd name="connsiteX1370" fmla="*/ 40704 h 10287155"/>
              <a:gd name="connsiteY1370" fmla="*/ 40704 h 10287155"/>
              <a:gd name="connsiteX1371" fmla="*/ 40704 h 10287155"/>
              <a:gd name="connsiteY1371" fmla="*/ 40704 h 10287155"/>
              <a:gd name="connsiteX1372" fmla="*/ 40704 h 10287155"/>
              <a:gd name="connsiteY1372" fmla="*/ 40704 h 10287155"/>
              <a:gd name="connsiteX1373" fmla="*/ 40704 h 10287155"/>
              <a:gd name="connsiteY1373" fmla="*/ 40704 h 10287155"/>
              <a:gd name="connsiteX1374" fmla="*/ 40704 h 10287155"/>
              <a:gd name="connsiteY1374" fmla="*/ 40704 h 10287155"/>
              <a:gd name="connsiteX1375" fmla="*/ 40704 h 10287155"/>
              <a:gd name="connsiteY1375" fmla="*/ 40704 h 10287155"/>
              <a:gd name="connsiteX1376" fmla="*/ 40704 h 10287155"/>
              <a:gd name="connsiteY1376" fmla="*/ 40704 h 10287155"/>
              <a:gd name="connsiteX1377" fmla="*/ 40704 h 10287155"/>
              <a:gd name="connsiteY1377" fmla="*/ 40704 h 10287155"/>
              <a:gd name="connsiteX1378" fmla="*/ 40704 h 10287155"/>
              <a:gd name="connsiteY1378" fmla="*/ 40704 h 10287155"/>
              <a:gd name="connsiteX1379" fmla="*/ 40704 h 10287155"/>
              <a:gd name="connsiteY1379" fmla="*/ 40704 h 10287155"/>
              <a:gd name="connsiteX1380" fmla="*/ 40704 h 10287155"/>
              <a:gd name="connsiteY1380" fmla="*/ 40704 h 10287155"/>
              <a:gd name="connsiteX1381" fmla="*/ 40704 h 10287155"/>
              <a:gd name="connsiteY1381" fmla="*/ 40704 h 10287155"/>
              <a:gd name="connsiteX1382" fmla="*/ 40704 h 10287155"/>
              <a:gd name="connsiteY1382" fmla="*/ 40704 h 10287155"/>
              <a:gd name="connsiteX1383" fmla="*/ 40704 h 10287155"/>
              <a:gd name="connsiteY1383" fmla="*/ 40704 h 10287155"/>
              <a:gd name="connsiteX1384" fmla="*/ 40704 h 10287155"/>
              <a:gd name="connsiteY1384" fmla="*/ 40704 h 10287155"/>
              <a:gd name="connsiteX1385" fmla="*/ 40704 h 10287155"/>
              <a:gd name="connsiteY1385" fmla="*/ 40704 h 10287155"/>
              <a:gd name="connsiteX1386" fmla="*/ 40704 h 10287155"/>
              <a:gd name="connsiteY1386" fmla="*/ 40704 h 10287155"/>
              <a:gd name="connsiteX1387" fmla="*/ 40704 h 10287155"/>
              <a:gd name="connsiteY1387" fmla="*/ 40704 h 10287155"/>
              <a:gd name="connsiteX1388" fmla="*/ 40704 h 10287155"/>
              <a:gd name="connsiteY1388" fmla="*/ 40704 h 10287155"/>
              <a:gd name="connsiteX1389" fmla="*/ 40704 h 10287155"/>
              <a:gd name="connsiteY1389" fmla="*/ 40704 h 10287155"/>
              <a:gd name="connsiteX1390" fmla="*/ 40704 h 10287155"/>
              <a:gd name="connsiteY1390" fmla="*/ 40704 h 10287155"/>
              <a:gd name="connsiteX1391" fmla="*/ 40704 h 10287155"/>
              <a:gd name="connsiteY1391" fmla="*/ 40704 h 10287155"/>
              <a:gd name="connsiteX1392" fmla="*/ 40704 h 10287155"/>
              <a:gd name="connsiteY1392" fmla="*/ 40704 h 10287155"/>
              <a:gd name="connsiteX1393" fmla="*/ 40704 h 10287155"/>
              <a:gd name="connsiteY1393" fmla="*/ 40704 h 10287155"/>
              <a:gd name="connsiteX1394" fmla="*/ 40704 h 10287155"/>
              <a:gd name="connsiteY1394" fmla="*/ 40704 h 10287155"/>
              <a:gd name="connsiteX1395" fmla="*/ 40704 h 10287155"/>
              <a:gd name="connsiteY1395" fmla="*/ 40704 h 10287155"/>
              <a:gd name="connsiteX1396" fmla="*/ 40704 h 10287155"/>
              <a:gd name="connsiteY1396" fmla="*/ 40704 h 10287155"/>
              <a:gd name="connsiteX1397" fmla="*/ 40704 h 10287155"/>
              <a:gd name="connsiteY1397" fmla="*/ 40704 h 10287155"/>
              <a:gd name="connsiteX1398" fmla="*/ 40704 h 10287155"/>
              <a:gd name="connsiteY1398" fmla="*/ 40704 h 10287155"/>
              <a:gd name="connsiteX1399" fmla="*/ 40704 h 10287155"/>
              <a:gd name="connsiteY1399" fmla="*/ 40704 h 10287155"/>
              <a:gd name="connsiteX1400" fmla="*/ 40704 h 10287155"/>
              <a:gd name="connsiteY1400" fmla="*/ 40704 h 10287155"/>
              <a:gd name="connsiteX1401" fmla="*/ 40704 h 10287155"/>
              <a:gd name="connsiteY1401" fmla="*/ 40704 h 10287155"/>
              <a:gd name="connsiteX1402" fmla="*/ 40704 h 10287155"/>
              <a:gd name="connsiteY1402" fmla="*/ 40704 h 10287155"/>
              <a:gd name="connsiteX1403" fmla="*/ 40704 h 10287155"/>
              <a:gd name="connsiteY1403" fmla="*/ 40704 h 10287155"/>
              <a:gd name="connsiteX1404" fmla="*/ 40704 h 10287155"/>
              <a:gd name="connsiteY1404" fmla="*/ 40704 h 10287155"/>
              <a:gd name="connsiteX1405" fmla="*/ 40704 h 10287155"/>
              <a:gd name="connsiteY1405" fmla="*/ 40704 h 10287155"/>
              <a:gd name="connsiteX1406" fmla="*/ 40704 h 10287155"/>
              <a:gd name="connsiteY1406" fmla="*/ 40704 h 10287155"/>
              <a:gd name="connsiteX1407" fmla="*/ 40704 h 10287155"/>
              <a:gd name="connsiteY1407" fmla="*/ 40704 h 10287155"/>
              <a:gd name="connsiteX1408" fmla="*/ 40704 h 10287155"/>
              <a:gd name="connsiteY1408" fmla="*/ 40704 h 10287155"/>
              <a:gd name="connsiteX1409" fmla="*/ 40704 h 10287155"/>
              <a:gd name="connsiteY1409" fmla="*/ 40704 h 10287155"/>
              <a:gd name="connsiteX1410" fmla="*/ 40704 h 10287155"/>
              <a:gd name="connsiteY1410" fmla="*/ 40704 h 10287155"/>
              <a:gd name="connsiteX1411" fmla="*/ 40704 h 10287155"/>
              <a:gd name="connsiteY1411" fmla="*/ 40704 h 10287155"/>
              <a:gd name="connsiteX1412" fmla="*/ 40704 h 10287155"/>
              <a:gd name="connsiteY1412" fmla="*/ 40704 h 10287155"/>
              <a:gd name="connsiteX1413" fmla="*/ 40704 h 10287155"/>
              <a:gd name="connsiteY1413" fmla="*/ 40704 h 10287155"/>
              <a:gd name="connsiteX1414" fmla="*/ 40704 h 10287155"/>
              <a:gd name="connsiteY1414" fmla="*/ 40704 h 10287155"/>
              <a:gd name="connsiteX1415" fmla="*/ 40704 h 10287155"/>
              <a:gd name="connsiteY1415" fmla="*/ 40704 h 10287155"/>
              <a:gd name="connsiteX1416" fmla="*/ 40704 h 10287155"/>
              <a:gd name="connsiteY1416" fmla="*/ 40704 h 10287155"/>
              <a:gd name="connsiteX1417" fmla="*/ 40704 h 10287155"/>
              <a:gd name="connsiteY1417" fmla="*/ 40704 h 10287155"/>
              <a:gd name="connsiteX1418" fmla="*/ 40704 h 10287155"/>
              <a:gd name="connsiteY1418" fmla="*/ 40704 h 10287155"/>
              <a:gd name="connsiteX1419" fmla="*/ 40704 h 10287155"/>
              <a:gd name="connsiteY1419" fmla="*/ 40704 h 10287155"/>
              <a:gd name="connsiteX1420" fmla="*/ 40704 h 10287155"/>
              <a:gd name="connsiteY1420" fmla="*/ 40704 h 10287155"/>
              <a:gd name="connsiteX1421" fmla="*/ 40704 h 10287155"/>
              <a:gd name="connsiteY1421" fmla="*/ 40704 h 10287155"/>
              <a:gd name="connsiteX1422" fmla="*/ 40704 h 10287155"/>
              <a:gd name="connsiteY1422" fmla="*/ 40704 h 10287155"/>
              <a:gd name="connsiteX1423" fmla="*/ 40704 h 10287155"/>
              <a:gd name="connsiteY1423" fmla="*/ 40704 h 10287155"/>
              <a:gd name="connsiteX1424" fmla="*/ 40704 h 10287155"/>
              <a:gd name="connsiteY1424" fmla="*/ 40704 h 10287155"/>
              <a:gd name="connsiteX1425" fmla="*/ 40704 h 10287155"/>
              <a:gd name="connsiteY1425" fmla="*/ 40704 h 10287155"/>
              <a:gd name="connsiteX1426" fmla="*/ 40704 h 10287155"/>
              <a:gd name="connsiteY1426" fmla="*/ 40704 h 10287155"/>
              <a:gd name="connsiteX1427" fmla="*/ 40704 h 10287155"/>
              <a:gd name="connsiteY1427" fmla="*/ 40704 h 10287155"/>
              <a:gd name="connsiteX1428" fmla="*/ 40704 h 10287155"/>
              <a:gd name="connsiteY1428" fmla="*/ 40704 h 10287155"/>
              <a:gd name="connsiteX1429" fmla="*/ 40704 h 10287155"/>
              <a:gd name="connsiteY1429" fmla="*/ 40704 h 10287155"/>
              <a:gd name="connsiteX1430" fmla="*/ 40704 h 10287155"/>
              <a:gd name="connsiteY1430" fmla="*/ 40704 h 10287155"/>
              <a:gd name="connsiteX1431" fmla="*/ 40704 h 10287155"/>
              <a:gd name="connsiteY1431" fmla="*/ 40704 h 10287155"/>
              <a:gd name="connsiteX1432" fmla="*/ 40704 h 10287155"/>
              <a:gd name="connsiteY1432" fmla="*/ 40704 h 10287155"/>
              <a:gd name="connsiteX1433" fmla="*/ 40704 h 10287155"/>
              <a:gd name="connsiteY1433" fmla="*/ 40704 h 10287155"/>
              <a:gd name="connsiteX1434" fmla="*/ 40704 h 10287155"/>
              <a:gd name="connsiteY1434" fmla="*/ 40704 h 10287155"/>
              <a:gd name="connsiteX1435" fmla="*/ 40704 h 10287155"/>
              <a:gd name="connsiteY1435" fmla="*/ 40704 h 10287155"/>
              <a:gd name="connsiteX1436" fmla="*/ 40704 h 10287155"/>
              <a:gd name="connsiteY1436" fmla="*/ 40704 h 10287155"/>
              <a:gd name="connsiteX1437" fmla="*/ 40704 h 10287155"/>
              <a:gd name="connsiteY1437" fmla="*/ 40704 h 10287155"/>
              <a:gd name="connsiteX1438" fmla="*/ 40704 h 10287155"/>
              <a:gd name="connsiteY1438" fmla="*/ 40704 h 10287155"/>
              <a:gd name="connsiteX1439" fmla="*/ 40704 h 10287155"/>
              <a:gd name="connsiteY1439" fmla="*/ 40704 h 10287155"/>
              <a:gd name="connsiteX1440" fmla="*/ 40704 h 10287155"/>
              <a:gd name="connsiteY1440" fmla="*/ 40704 h 10287155"/>
              <a:gd name="connsiteX1441" fmla="*/ 40704 h 10287155"/>
              <a:gd name="connsiteY1441" fmla="*/ 40704 h 10287155"/>
              <a:gd name="connsiteX1442" fmla="*/ 40704 h 10287155"/>
              <a:gd name="connsiteY1442" fmla="*/ 40704 h 10287155"/>
              <a:gd name="connsiteX1443" fmla="*/ 40704 h 10287155"/>
              <a:gd name="connsiteY1443" fmla="*/ 40704 h 10287155"/>
              <a:gd name="connsiteX1444" fmla="*/ 40704 h 10287155"/>
              <a:gd name="connsiteY1444" fmla="*/ 40704 h 10287155"/>
              <a:gd name="connsiteX1445" fmla="*/ 40704 h 10287155"/>
              <a:gd name="connsiteY1445" fmla="*/ 40704 h 10287155"/>
              <a:gd name="connsiteX1446" fmla="*/ 40704 h 10287155"/>
              <a:gd name="connsiteY1446" fmla="*/ 40704 h 10287155"/>
              <a:gd name="connsiteX1447" fmla="*/ 40704 h 10287155"/>
              <a:gd name="connsiteY1447" fmla="*/ 40704 h 10287155"/>
              <a:gd name="connsiteX1448" fmla="*/ 40704 h 10287155"/>
              <a:gd name="connsiteY1448" fmla="*/ 40704 h 10287155"/>
              <a:gd name="connsiteX1449" fmla="*/ 40704 h 10287155"/>
              <a:gd name="connsiteY1449" fmla="*/ 40704 h 10287155"/>
              <a:gd name="connsiteX1450" fmla="*/ 40704 h 10287155"/>
              <a:gd name="connsiteY1450" fmla="*/ 40704 h 10287155"/>
              <a:gd name="connsiteX1451" fmla="*/ 40704 h 10287155"/>
              <a:gd name="connsiteY1451" fmla="*/ 40704 h 10287155"/>
              <a:gd name="connsiteX1452" fmla="*/ 40704 h 10287155"/>
              <a:gd name="connsiteY1452" fmla="*/ 40704 h 10287155"/>
              <a:gd name="connsiteX1453" fmla="*/ 40704 h 10287155"/>
              <a:gd name="connsiteY1453" fmla="*/ 40704 h 10287155"/>
              <a:gd name="connsiteX1454" fmla="*/ 40704 h 10287155"/>
              <a:gd name="connsiteY1454" fmla="*/ 40704 h 10287155"/>
              <a:gd name="connsiteX1455" fmla="*/ 40704 h 10287155"/>
              <a:gd name="connsiteY1455" fmla="*/ 40704 h 10287155"/>
              <a:gd name="connsiteX1456" fmla="*/ 40704 h 10287155"/>
              <a:gd name="connsiteY1456" fmla="*/ 40704 h 10287155"/>
              <a:gd name="connsiteX1457" fmla="*/ 40704 h 10287155"/>
              <a:gd name="connsiteY1457" fmla="*/ 40704 h 10287155"/>
              <a:gd name="connsiteX1458" fmla="*/ 40704 h 10287155"/>
              <a:gd name="connsiteY1458" fmla="*/ 40704 h 10287155"/>
              <a:gd name="connsiteX1459" fmla="*/ 40704 h 10287155"/>
              <a:gd name="connsiteY1459" fmla="*/ 40704 h 10287155"/>
              <a:gd name="connsiteX1460" fmla="*/ 40704 h 10287155"/>
              <a:gd name="connsiteY1460" fmla="*/ 40704 h 10287155"/>
              <a:gd name="connsiteX1461" fmla="*/ 40704 h 10287155"/>
              <a:gd name="connsiteY1461" fmla="*/ 40704 h 10287155"/>
              <a:gd name="connsiteX1462" fmla="*/ 40704 h 10287155"/>
              <a:gd name="connsiteY1462" fmla="*/ 40704 h 10287155"/>
              <a:gd name="connsiteX1463" fmla="*/ 40704 h 10287155"/>
              <a:gd name="connsiteY1463" fmla="*/ 40704 h 10287155"/>
              <a:gd name="connsiteX1464" fmla="*/ 40704 h 10287155"/>
              <a:gd name="connsiteY1464" fmla="*/ 40704 h 10287155"/>
              <a:gd name="connsiteX1465" fmla="*/ 40704 h 10287155"/>
              <a:gd name="connsiteY1465" fmla="*/ 40704 h 10287155"/>
              <a:gd name="connsiteX1466" fmla="*/ 40704 h 10287155"/>
              <a:gd name="connsiteY1466" fmla="*/ 40704 h 10287155"/>
              <a:gd name="connsiteX1467" fmla="*/ 40704 h 10287155"/>
              <a:gd name="connsiteY1467" fmla="*/ 40704 h 10287155"/>
              <a:gd name="connsiteX1468" fmla="*/ 40704 h 10287155"/>
              <a:gd name="connsiteY1468" fmla="*/ 40704 h 10287155"/>
              <a:gd name="connsiteX1469" fmla="*/ 40704 h 10287155"/>
              <a:gd name="connsiteY1469" fmla="*/ 40704 h 10287155"/>
              <a:gd name="connsiteX1470" fmla="*/ 40704 h 10287155"/>
              <a:gd name="connsiteY1470" fmla="*/ 40704 h 10287155"/>
              <a:gd name="connsiteX1471" fmla="*/ 40704 h 10287155"/>
              <a:gd name="connsiteY1471" fmla="*/ 40704 h 10287155"/>
              <a:gd name="connsiteX1472" fmla="*/ 40704 h 10287155"/>
              <a:gd name="connsiteY1472" fmla="*/ 40704 h 10287155"/>
              <a:gd name="connsiteX1473" fmla="*/ 40704 h 10287155"/>
              <a:gd name="connsiteY1473" fmla="*/ 40704 h 10287155"/>
              <a:gd name="connsiteX1474" fmla="*/ 40704 h 10287155"/>
              <a:gd name="connsiteY1474" fmla="*/ 40704 h 10287155"/>
              <a:gd name="connsiteX1475" fmla="*/ 40704 h 10287155"/>
              <a:gd name="connsiteY1475" fmla="*/ 40704 h 10287155"/>
              <a:gd name="connsiteX1476" fmla="*/ 40704 h 10287155"/>
              <a:gd name="connsiteY1476" fmla="*/ 40704 h 10287155"/>
              <a:gd name="connsiteX1477" fmla="*/ 40704 h 10287155"/>
              <a:gd name="connsiteY1477" fmla="*/ 40704 h 10287155"/>
              <a:gd name="connsiteX1478" fmla="*/ 40704 h 10287155"/>
              <a:gd name="connsiteY1478" fmla="*/ 40704 h 10287155"/>
              <a:gd name="connsiteX1479" fmla="*/ 40704 h 10287155"/>
              <a:gd name="connsiteY1479" fmla="*/ 40704 h 10287155"/>
              <a:gd name="connsiteX1480" fmla="*/ 40704 h 10287155"/>
              <a:gd name="connsiteY1480" fmla="*/ 40704 h 10287155"/>
              <a:gd name="connsiteX1481" fmla="*/ 40704 h 10287155"/>
              <a:gd name="connsiteY1481" fmla="*/ 40704 h 10287155"/>
              <a:gd name="connsiteX1482" fmla="*/ 40704 h 10287155"/>
              <a:gd name="connsiteY1482" fmla="*/ 40704 h 10287155"/>
              <a:gd name="connsiteX1483" fmla="*/ 40704 h 10287155"/>
              <a:gd name="connsiteY1483" fmla="*/ 40704 h 10287155"/>
              <a:gd name="connsiteX1484" fmla="*/ 40704 h 10287155"/>
              <a:gd name="connsiteY1484" fmla="*/ 40704 h 10287155"/>
              <a:gd name="connsiteX1485" fmla="*/ 40704 h 10287155"/>
              <a:gd name="connsiteY1485" fmla="*/ 40704 h 10287155"/>
              <a:gd name="connsiteX1486" fmla="*/ 40704 h 10287155"/>
              <a:gd name="connsiteY1486" fmla="*/ 40704 h 10287155"/>
              <a:gd name="connsiteX1487" fmla="*/ 40704 h 10287155"/>
              <a:gd name="connsiteY1487" fmla="*/ 40704 h 10287155"/>
              <a:gd name="connsiteX1488" fmla="*/ 40704 h 10287155"/>
              <a:gd name="connsiteY1488" fmla="*/ 40704 h 10287155"/>
              <a:gd name="connsiteX1489" fmla="*/ 40704 h 10287155"/>
              <a:gd name="connsiteY1489" fmla="*/ 40704 h 10287155"/>
              <a:gd name="connsiteX1490" fmla="*/ 40704 h 10287155"/>
              <a:gd name="connsiteY1490" fmla="*/ 40704 h 10287155"/>
              <a:gd name="connsiteX1491" fmla="*/ 40704 h 10287155"/>
              <a:gd name="connsiteY1491" fmla="*/ 40704 h 10287155"/>
              <a:gd name="connsiteX1492" fmla="*/ 40704 h 10287155"/>
              <a:gd name="connsiteY1492" fmla="*/ 40704 h 10287155"/>
              <a:gd name="connsiteX1493" fmla="*/ 40704 h 10287155"/>
              <a:gd name="connsiteY1493" fmla="*/ 40704 h 10287155"/>
              <a:gd name="connsiteX1494" fmla="*/ 40704 h 10287155"/>
              <a:gd name="connsiteY1494" fmla="*/ 40704 h 10287155"/>
              <a:gd name="connsiteX1495" fmla="*/ 40704 h 10287155"/>
              <a:gd name="connsiteY1495" fmla="*/ 40704 h 10287155"/>
              <a:gd name="connsiteX1496" fmla="*/ 40704 h 10287155"/>
              <a:gd name="connsiteY1496" fmla="*/ 40704 h 10287155"/>
              <a:gd name="connsiteX1497" fmla="*/ 40704 h 10287155"/>
              <a:gd name="connsiteY1497" fmla="*/ 40704 h 10287155"/>
              <a:gd name="connsiteX1498" fmla="*/ 40704 h 10287155"/>
              <a:gd name="connsiteY1498" fmla="*/ 40704 h 10287155"/>
              <a:gd name="connsiteX1499" fmla="*/ 40704 h 10287155"/>
              <a:gd name="connsiteY1499" fmla="*/ 40704 h 10287155"/>
              <a:gd name="connsiteX1500" fmla="*/ 40704 h 10287155"/>
              <a:gd name="connsiteY1500" fmla="*/ 40704 h 10287155"/>
              <a:gd name="connsiteX1501" fmla="*/ 40704 h 10287155"/>
              <a:gd name="connsiteY1501" fmla="*/ 40704 h 10287155"/>
              <a:gd name="connsiteX1502" fmla="*/ 40704 h 10287155"/>
              <a:gd name="connsiteY1502" fmla="*/ 40704 h 10287155"/>
              <a:gd name="connsiteX1503" fmla="*/ 40704 h 10287155"/>
              <a:gd name="connsiteY1503" fmla="*/ 40704 h 10287155"/>
              <a:gd name="connsiteX1504" fmla="*/ 40704 h 10287155"/>
              <a:gd name="connsiteY1504" fmla="*/ 40704 h 10287155"/>
              <a:gd name="connsiteX1505" fmla="*/ 40704 h 10287155"/>
              <a:gd name="connsiteY1505" fmla="*/ 40704 h 10287155"/>
              <a:gd name="connsiteX1506" fmla="*/ 40704 h 10287155"/>
              <a:gd name="connsiteY1506" fmla="*/ 40704 h 10287155"/>
              <a:gd name="connsiteX1507" fmla="*/ 40704 h 10287155"/>
              <a:gd name="connsiteY1507" fmla="*/ 40704 h 10287155"/>
              <a:gd name="connsiteX1508" fmla="*/ 40704 h 10287155"/>
              <a:gd name="connsiteY1508" fmla="*/ 40704 h 10287155"/>
              <a:gd name="connsiteX1509" fmla="*/ 40704 h 10287155"/>
              <a:gd name="connsiteY1509" fmla="*/ 40704 h 10287155"/>
              <a:gd name="connsiteX1510" fmla="*/ 40704 h 10287155"/>
              <a:gd name="connsiteY1510" fmla="*/ 40704 h 10287155"/>
              <a:gd name="connsiteX1511" fmla="*/ 40704 h 10287155"/>
              <a:gd name="connsiteY1511" fmla="*/ 40704 h 10287155"/>
              <a:gd name="connsiteX1512" fmla="*/ 40704 h 10287155"/>
              <a:gd name="connsiteY1512" fmla="*/ 40704 h 10287155"/>
              <a:gd name="connsiteX1513" fmla="*/ 40704 h 10287155"/>
              <a:gd name="connsiteY1513" fmla="*/ 40704 h 10287155"/>
              <a:gd name="connsiteX1514" fmla="*/ 40704 h 10287155"/>
              <a:gd name="connsiteY1514" fmla="*/ 40704 h 10287155"/>
              <a:gd name="connsiteX1515" fmla="*/ 40704 h 10287155"/>
              <a:gd name="connsiteY1515" fmla="*/ 40704 h 10287155"/>
              <a:gd name="connsiteX1516" fmla="*/ 40704 h 10287155"/>
              <a:gd name="connsiteY1516" fmla="*/ 40704 h 10287155"/>
              <a:gd name="connsiteX1517" fmla="*/ 40704 h 10287155"/>
              <a:gd name="connsiteY1517" fmla="*/ 40704 h 10287155"/>
              <a:gd name="connsiteX1518" fmla="*/ 40704 h 10287155"/>
              <a:gd name="connsiteY1518" fmla="*/ 40704 h 10287155"/>
              <a:gd name="connsiteX1519" fmla="*/ 40704 h 10287155"/>
              <a:gd name="connsiteY1519" fmla="*/ 40704 h 10287155"/>
              <a:gd name="connsiteX1520" fmla="*/ 40704 h 10287155"/>
              <a:gd name="connsiteY1520" fmla="*/ 40704 h 10287155"/>
              <a:gd name="connsiteX1521" fmla="*/ 40704 h 10287155"/>
              <a:gd name="connsiteY1521" fmla="*/ 40704 h 10287155"/>
              <a:gd name="connsiteX1522" fmla="*/ 40704 h 10287155"/>
              <a:gd name="connsiteY1522" fmla="*/ 40704 h 10287155"/>
              <a:gd name="connsiteX1523" fmla="*/ 40704 h 10287155"/>
              <a:gd name="connsiteY1523" fmla="*/ 40704 h 10287155"/>
              <a:gd name="connsiteX1524" fmla="*/ 40704 h 10287155"/>
              <a:gd name="connsiteY1524" fmla="*/ 40704 h 10287155"/>
              <a:gd name="connsiteX1525" fmla="*/ 40704 h 10287155"/>
              <a:gd name="connsiteY1525" fmla="*/ 40704 h 10287155"/>
              <a:gd name="connsiteX1526" fmla="*/ 40704 h 10287155"/>
              <a:gd name="connsiteY1526" fmla="*/ 40704 h 10287155"/>
              <a:gd name="connsiteX1527" fmla="*/ 40704 h 10287155"/>
              <a:gd name="connsiteY1527" fmla="*/ 40704 h 10287155"/>
              <a:gd name="connsiteX1528" fmla="*/ 40704 h 10287155"/>
              <a:gd name="connsiteY1528" fmla="*/ 40704 h 10287155"/>
              <a:gd name="connsiteX1529" fmla="*/ 40704 h 10287155"/>
              <a:gd name="connsiteY1529" fmla="*/ 40704 h 10287155"/>
              <a:gd name="connsiteX1530" fmla="*/ 40704 h 10287155"/>
              <a:gd name="connsiteY1530" fmla="*/ 40704 h 10287155"/>
              <a:gd name="connsiteX1531" fmla="*/ 40704 h 10287155"/>
              <a:gd name="connsiteY1531" fmla="*/ 40704 h 10287155"/>
              <a:gd name="connsiteX1532" fmla="*/ 40704 h 10287155"/>
              <a:gd name="connsiteY1532" fmla="*/ 40704 h 10287155"/>
              <a:gd name="connsiteX1533" fmla="*/ 40704 h 10287155"/>
              <a:gd name="connsiteY1533" fmla="*/ 40704 h 10287155"/>
              <a:gd name="connsiteX1534" fmla="*/ 40704 h 10287155"/>
              <a:gd name="connsiteY1534" fmla="*/ 40704 h 10287155"/>
              <a:gd name="connsiteX1535" fmla="*/ 40704 h 10287155"/>
              <a:gd name="connsiteY1535" fmla="*/ 40704 h 10287155"/>
              <a:gd name="connsiteX1536" fmla="*/ 40704 h 10287155"/>
              <a:gd name="connsiteY1536" fmla="*/ 40704 h 10287155"/>
              <a:gd name="connsiteX1537" fmla="*/ 40704 h 10287155"/>
              <a:gd name="connsiteY1537" fmla="*/ 40704 h 10287155"/>
              <a:gd name="connsiteX1538" fmla="*/ 40704 h 10287155"/>
              <a:gd name="connsiteY1538" fmla="*/ 40704 h 10287155"/>
              <a:gd name="connsiteX1539" fmla="*/ 40704 h 10287155"/>
              <a:gd name="connsiteY1539" fmla="*/ 40704 h 10287155"/>
              <a:gd name="connsiteX1540" fmla="*/ 40704 h 10287155"/>
              <a:gd name="connsiteY1540" fmla="*/ 40704 h 10287155"/>
              <a:gd name="connsiteX1541" fmla="*/ 40704 h 10287155"/>
              <a:gd name="connsiteY1541" fmla="*/ 40704 h 10287155"/>
              <a:gd name="connsiteX1542" fmla="*/ 40704 h 10287155"/>
              <a:gd name="connsiteY1542" fmla="*/ 40704 h 10287155"/>
              <a:gd name="connsiteX1543" fmla="*/ 40704 h 10287155"/>
              <a:gd name="connsiteY1543" fmla="*/ 40704 h 10287155"/>
              <a:gd name="connsiteX1544" fmla="*/ 40704 h 10287155"/>
              <a:gd name="connsiteY1544" fmla="*/ 40704 h 10287155"/>
              <a:gd name="connsiteX1545" fmla="*/ 40704 h 10287155"/>
              <a:gd name="connsiteY1545" fmla="*/ 40704 h 10287155"/>
              <a:gd name="connsiteX1546" fmla="*/ 40704 h 10287155"/>
              <a:gd name="connsiteY1546" fmla="*/ 40704 h 10287155"/>
              <a:gd name="connsiteX1547" fmla="*/ 40704 h 10287155"/>
              <a:gd name="connsiteY1547" fmla="*/ 40704 h 10287155"/>
              <a:gd name="connsiteX1548" fmla="*/ 40704 h 10287155"/>
              <a:gd name="connsiteY1548" fmla="*/ 40704 h 10287155"/>
              <a:gd name="connsiteX1549" fmla="*/ 40704 h 10287155"/>
              <a:gd name="connsiteY1549" fmla="*/ 40704 h 10287155"/>
              <a:gd name="connsiteX1550" fmla="*/ 40704 h 10287155"/>
              <a:gd name="connsiteY1550" fmla="*/ 40704 h 10287155"/>
              <a:gd name="connsiteX1551" fmla="*/ 40704 h 10287155"/>
              <a:gd name="connsiteY1551" fmla="*/ 40704 h 10287155"/>
              <a:gd name="connsiteX1552" fmla="*/ 40704 h 10287155"/>
              <a:gd name="connsiteY1552" fmla="*/ 40704 h 10287155"/>
              <a:gd name="connsiteX1553" fmla="*/ 40704 h 10287155"/>
              <a:gd name="connsiteY1553" fmla="*/ 40704 h 10287155"/>
              <a:gd name="connsiteX1554" fmla="*/ 40704 h 10287155"/>
              <a:gd name="connsiteY1554" fmla="*/ 40704 h 10287155"/>
              <a:gd name="connsiteX1555" fmla="*/ 40704 h 10287155"/>
              <a:gd name="connsiteY1555" fmla="*/ 40704 h 10287155"/>
              <a:gd name="connsiteX1556" fmla="*/ 40704 h 10287155"/>
              <a:gd name="connsiteY1556" fmla="*/ 40704 h 10287155"/>
              <a:gd name="connsiteX1557" fmla="*/ 40704 h 10287155"/>
              <a:gd name="connsiteY1557" fmla="*/ 40704 h 10287155"/>
              <a:gd name="connsiteX1558" fmla="*/ 40704 h 10287155"/>
              <a:gd name="connsiteY1558" fmla="*/ 40704 h 10287155"/>
              <a:gd name="connsiteX1559" fmla="*/ 40704 h 10287155"/>
              <a:gd name="connsiteY1559" fmla="*/ 40704 h 10287155"/>
              <a:gd name="connsiteX1560" fmla="*/ 40704 h 10287155"/>
              <a:gd name="connsiteY1560" fmla="*/ 40704 h 10287155"/>
              <a:gd name="connsiteX1561" fmla="*/ 40704 h 10287155"/>
              <a:gd name="connsiteY1561" fmla="*/ 40704 h 10287155"/>
              <a:gd name="connsiteX1562" fmla="*/ 40704 h 10287155"/>
              <a:gd name="connsiteY1562" fmla="*/ 40704 h 10287155"/>
              <a:gd name="connsiteX1563" fmla="*/ 40704 h 10287155"/>
              <a:gd name="connsiteY1563" fmla="*/ 40704 h 10287155"/>
              <a:gd name="connsiteX1564" fmla="*/ 40704 h 10287155"/>
              <a:gd name="connsiteY1564" fmla="*/ 40704 h 10287155"/>
              <a:gd name="connsiteX1565" fmla="*/ 40704 h 10287155"/>
              <a:gd name="connsiteY1565" fmla="*/ 40704 h 10287155"/>
              <a:gd name="connsiteX1566" fmla="*/ 40704 h 10287155"/>
              <a:gd name="connsiteY1566" fmla="*/ 40704 h 10287155"/>
              <a:gd name="connsiteX1567" fmla="*/ 40704 h 10287155"/>
              <a:gd name="connsiteY1567" fmla="*/ 40704 h 10287155"/>
              <a:gd name="connsiteX1568" fmla="*/ 40704 h 10287155"/>
              <a:gd name="connsiteY1568" fmla="*/ 40704 h 10287155"/>
              <a:gd name="connsiteX1569" fmla="*/ 40704 h 10287155"/>
              <a:gd name="connsiteY1569" fmla="*/ 40704 h 10287155"/>
              <a:gd name="connsiteX1570" fmla="*/ 40704 h 10287155"/>
              <a:gd name="connsiteY1570" fmla="*/ 40704 h 10287155"/>
              <a:gd name="connsiteX1571" fmla="*/ 40704 h 10287155"/>
              <a:gd name="connsiteY1571" fmla="*/ 40704 h 10287155"/>
              <a:gd name="connsiteX1572" fmla="*/ 40704 h 10287155"/>
              <a:gd name="connsiteY1572" fmla="*/ 40704 h 10287155"/>
              <a:gd name="connsiteX1573" fmla="*/ 40704 h 10287155"/>
              <a:gd name="connsiteY1573" fmla="*/ 40704 h 10287155"/>
              <a:gd name="connsiteX1574" fmla="*/ 40704 h 10287155"/>
              <a:gd name="connsiteY1574" fmla="*/ 40704 h 10287155"/>
              <a:gd name="connsiteX1575" fmla="*/ 40704 h 10287155"/>
              <a:gd name="connsiteY1575" fmla="*/ 40704 h 10287155"/>
              <a:gd name="connsiteX1576" fmla="*/ 40704 h 10287155"/>
              <a:gd name="connsiteY1576" fmla="*/ 40704 h 10287155"/>
              <a:gd name="connsiteX1577" fmla="*/ 40704 h 10287155"/>
              <a:gd name="connsiteY1577" fmla="*/ 40704 h 10287155"/>
              <a:gd name="connsiteX1578" fmla="*/ 40704 h 10287155"/>
              <a:gd name="connsiteY1578" fmla="*/ 40704 h 10287155"/>
              <a:gd name="connsiteX1579" fmla="*/ 40704 h 10287155"/>
              <a:gd name="connsiteY1579" fmla="*/ 40704 h 10287155"/>
              <a:gd name="connsiteX1580" fmla="*/ 40704 h 10287155"/>
              <a:gd name="connsiteY1580" fmla="*/ 40704 h 10287155"/>
              <a:gd name="connsiteX1581" fmla="*/ 40704 h 10287155"/>
              <a:gd name="connsiteY1581" fmla="*/ 40704 h 10287155"/>
              <a:gd name="connsiteX1582" fmla="*/ 40704 h 10287155"/>
              <a:gd name="connsiteY1582" fmla="*/ 40704 h 10287155"/>
              <a:gd name="connsiteX1583" fmla="*/ 40704 h 10287155"/>
              <a:gd name="connsiteY1583" fmla="*/ 40704 h 10287155"/>
              <a:gd name="connsiteX1584" fmla="*/ 40704 h 10287155"/>
              <a:gd name="connsiteY1584" fmla="*/ 40704 h 10287155"/>
              <a:gd name="connsiteX1585" fmla="*/ 40704 h 10287155"/>
              <a:gd name="connsiteY1585" fmla="*/ 40704 h 10287155"/>
              <a:gd name="connsiteX1586" fmla="*/ 40704 h 10287155"/>
              <a:gd name="connsiteY1586" fmla="*/ 40704 h 10287155"/>
              <a:gd name="connsiteX1587" fmla="*/ 40704 h 10287155"/>
              <a:gd name="connsiteY1587" fmla="*/ 40704 h 10287155"/>
              <a:gd name="connsiteX1588" fmla="*/ 40704 h 10287155"/>
              <a:gd name="connsiteY1588" fmla="*/ 40704 h 10287155"/>
              <a:gd name="connsiteX1589" fmla="*/ 40704 h 10287155"/>
              <a:gd name="connsiteY1589" fmla="*/ 40704 h 10287155"/>
              <a:gd name="connsiteX1590" fmla="*/ 40704 h 10287155"/>
              <a:gd name="connsiteY1590" fmla="*/ 40704 h 10287155"/>
              <a:gd name="connsiteX1591" fmla="*/ 40704 h 10287155"/>
              <a:gd name="connsiteY1591" fmla="*/ 40704 h 10287155"/>
              <a:gd name="connsiteX1592" fmla="*/ 40704 h 10287155"/>
              <a:gd name="connsiteY1592" fmla="*/ 40704 h 10287155"/>
              <a:gd name="connsiteX1593" fmla="*/ 40704 h 10287155"/>
              <a:gd name="connsiteY1593" fmla="*/ 40704 h 10287155"/>
              <a:gd name="connsiteX1594" fmla="*/ 40704 h 10287155"/>
              <a:gd name="connsiteY1594" fmla="*/ 40704 h 10287155"/>
              <a:gd name="connsiteX1595" fmla="*/ 40704 h 10287155"/>
              <a:gd name="connsiteY1595" fmla="*/ 40704 h 10287155"/>
              <a:gd name="connsiteX1596" fmla="*/ 40704 h 10287155"/>
              <a:gd name="connsiteY1596" fmla="*/ 40704 h 10287155"/>
              <a:gd name="connsiteX1597" fmla="*/ 40704 h 10287155"/>
              <a:gd name="connsiteY1597" fmla="*/ 40704 h 10287155"/>
              <a:gd name="connsiteX1598" fmla="*/ 40704 h 10287155"/>
              <a:gd name="connsiteY1598" fmla="*/ 40704 h 10287155"/>
              <a:gd name="connsiteX1599" fmla="*/ 40704 h 10287155"/>
              <a:gd name="connsiteY1599" fmla="*/ 40704 h 10287155"/>
              <a:gd name="connsiteX1600" fmla="*/ 40704 h 10287155"/>
              <a:gd name="connsiteY1600" fmla="*/ 40704 h 10287155"/>
              <a:gd name="connsiteX1601" fmla="*/ 40704 h 10287155"/>
              <a:gd name="connsiteY1601" fmla="*/ 40704 h 10287155"/>
              <a:gd name="connsiteX1602" fmla="*/ 40704 h 10287155"/>
              <a:gd name="connsiteY1602" fmla="*/ 40704 h 10287155"/>
              <a:gd name="connsiteX1603" fmla="*/ 40704 h 10287155"/>
              <a:gd name="connsiteY1603" fmla="*/ 40704 h 10287155"/>
              <a:gd name="connsiteX1604" fmla="*/ 40704 h 10287155"/>
              <a:gd name="connsiteY1604" fmla="*/ 40704 h 10287155"/>
              <a:gd name="connsiteX1605" fmla="*/ 40704 h 10287155"/>
              <a:gd name="connsiteY1605" fmla="*/ 40704 h 10287155"/>
              <a:gd name="connsiteX1606" fmla="*/ 40704 h 10287155"/>
              <a:gd name="connsiteY1606" fmla="*/ 40704 h 10287155"/>
              <a:gd name="connsiteX1607" fmla="*/ 40704 h 10287155"/>
              <a:gd name="connsiteY1607" fmla="*/ 40704 h 10287155"/>
              <a:gd name="connsiteX1608" fmla="*/ 40704 h 10287155"/>
              <a:gd name="connsiteY1608" fmla="*/ 40704 h 10287155"/>
              <a:gd name="connsiteX1609" fmla="*/ 40704 h 10287155"/>
              <a:gd name="connsiteY1609" fmla="*/ 40704 h 10287155"/>
              <a:gd name="connsiteX1610" fmla="*/ 40704 h 10287155"/>
              <a:gd name="connsiteY1610" fmla="*/ 40704 h 10287155"/>
              <a:gd name="connsiteX1611" fmla="*/ 40704 h 10287155"/>
              <a:gd name="connsiteY1611" fmla="*/ 40704 h 10287155"/>
              <a:gd name="connsiteX1612" fmla="*/ 40704 h 10287155"/>
              <a:gd name="connsiteY1612" fmla="*/ 40704 h 10287155"/>
              <a:gd name="connsiteX1613" fmla="*/ 40704 h 10287155"/>
              <a:gd name="connsiteY1613" fmla="*/ 40704 h 10287155"/>
              <a:gd name="connsiteX1614" fmla="*/ 40704 h 10287155"/>
              <a:gd name="connsiteY1614" fmla="*/ 40704 h 10287155"/>
              <a:gd name="connsiteX1615" fmla="*/ 40704 h 10287155"/>
              <a:gd name="connsiteY1615" fmla="*/ 40704 h 10287155"/>
              <a:gd name="connsiteX1616" fmla="*/ 40704 h 10287155"/>
              <a:gd name="connsiteY1616" fmla="*/ 40704 h 10287155"/>
              <a:gd name="connsiteX1617" fmla="*/ 40704 h 10287155"/>
              <a:gd name="connsiteY1617" fmla="*/ 40704 h 10287155"/>
              <a:gd name="connsiteX1618" fmla="*/ 40704 h 10287155"/>
              <a:gd name="connsiteY1618" fmla="*/ 40704 h 10287155"/>
              <a:gd name="connsiteX1619" fmla="*/ 40704 h 10287155"/>
              <a:gd name="connsiteY1619" fmla="*/ 40704 h 10287155"/>
              <a:gd name="connsiteX1620" fmla="*/ 40704 h 10287155"/>
              <a:gd name="connsiteY1620" fmla="*/ 40704 h 10287155"/>
              <a:gd name="connsiteX1621" fmla="*/ 40704 h 10287155"/>
              <a:gd name="connsiteY1621" fmla="*/ 40704 h 10287155"/>
              <a:gd name="connsiteX1622" fmla="*/ 40704 h 10287155"/>
              <a:gd name="connsiteY1622" fmla="*/ 40704 h 10287155"/>
              <a:gd name="connsiteX1623" fmla="*/ 40704 h 10287155"/>
              <a:gd name="connsiteY1623" fmla="*/ 40704 h 10287155"/>
              <a:gd name="connsiteX1624" fmla="*/ 40704 h 10287155"/>
              <a:gd name="connsiteY1624" fmla="*/ 40704 h 10287155"/>
              <a:gd name="connsiteX1625" fmla="*/ 40704 h 10287155"/>
              <a:gd name="connsiteY1625" fmla="*/ 40704 h 10287155"/>
              <a:gd name="connsiteX1626" fmla="*/ 40704 h 10287155"/>
              <a:gd name="connsiteY1626" fmla="*/ 40704 h 10287155"/>
              <a:gd name="connsiteX1627" fmla="*/ 40704 h 10287155"/>
              <a:gd name="connsiteY1627" fmla="*/ 40704 h 10287155"/>
              <a:gd name="connsiteX1628" fmla="*/ 40704 h 10287155"/>
              <a:gd name="connsiteY1628" fmla="*/ 40704 h 10287155"/>
              <a:gd name="connsiteX1629" fmla="*/ 40704 h 10287155"/>
              <a:gd name="connsiteY1629" fmla="*/ 40704 h 10287155"/>
              <a:gd name="connsiteX1630" fmla="*/ 40704 h 10287155"/>
              <a:gd name="connsiteY1630" fmla="*/ 40704 h 10287155"/>
              <a:gd name="connsiteX1631" fmla="*/ 40704 h 10287155"/>
              <a:gd name="connsiteY1631" fmla="*/ 40704 h 10287155"/>
              <a:gd name="connsiteX1632" fmla="*/ 40704 h 10287155"/>
              <a:gd name="connsiteY1632" fmla="*/ 40704 h 10287155"/>
              <a:gd name="connsiteX1633" fmla="*/ 40704 h 10287155"/>
              <a:gd name="connsiteY1633" fmla="*/ 40704 h 10287155"/>
              <a:gd name="connsiteX1634" fmla="*/ 40704 h 10287155"/>
              <a:gd name="connsiteY1634" fmla="*/ 40704 h 10287155"/>
              <a:gd name="connsiteX1635" fmla="*/ 40704 h 10287155"/>
              <a:gd name="connsiteY1635" fmla="*/ 40704 h 10287155"/>
              <a:gd name="connsiteX1636" fmla="*/ 40704 h 10287155"/>
              <a:gd name="connsiteY1636" fmla="*/ 40704 h 10287155"/>
              <a:gd name="connsiteX1637" fmla="*/ 40704 h 10287155"/>
              <a:gd name="connsiteY1637" fmla="*/ 40704 h 10287155"/>
              <a:gd name="connsiteX1638" fmla="*/ 40704 h 10287155"/>
              <a:gd name="connsiteY1638" fmla="*/ 40704 h 10287155"/>
              <a:gd name="connsiteX1639" fmla="*/ 40704 h 10287155"/>
              <a:gd name="connsiteY1639" fmla="*/ 40704 h 10287155"/>
              <a:gd name="connsiteX1640" fmla="*/ 40704 h 10287155"/>
              <a:gd name="connsiteY1640" fmla="*/ 40704 h 10287155"/>
              <a:gd name="connsiteX1641" fmla="*/ 40704 h 10287155"/>
              <a:gd name="connsiteY1641" fmla="*/ 40704 h 10287155"/>
              <a:gd name="connsiteX1642" fmla="*/ 40704 h 10287155"/>
              <a:gd name="connsiteY1642" fmla="*/ 40704 h 10287155"/>
              <a:gd name="connsiteX1643" fmla="*/ 40704 h 10287155"/>
              <a:gd name="connsiteY1643" fmla="*/ 40704 h 10287155"/>
              <a:gd name="connsiteX1644" fmla="*/ 40704 h 10287155"/>
              <a:gd name="connsiteY1644" fmla="*/ 40704 h 10287155"/>
              <a:gd name="connsiteX1645" fmla="*/ 40704 h 10287155"/>
              <a:gd name="connsiteY1645" fmla="*/ 40704 h 10287155"/>
              <a:gd name="connsiteX1646" fmla="*/ 40704 h 10287155"/>
              <a:gd name="connsiteY1646" fmla="*/ 40704 h 10287155"/>
              <a:gd name="connsiteX1647" fmla="*/ 40704 h 10287155"/>
              <a:gd name="connsiteY1647" fmla="*/ 40704 h 10287155"/>
              <a:gd name="connsiteX1648" fmla="*/ 40704 h 10287155"/>
              <a:gd name="connsiteY1648" fmla="*/ 40704 h 10287155"/>
              <a:gd name="connsiteX1649" fmla="*/ 40704 h 10287155"/>
              <a:gd name="connsiteY1649" fmla="*/ 40704 h 10287155"/>
              <a:gd name="connsiteX1650" fmla="*/ 40704 h 10287155"/>
              <a:gd name="connsiteY1650" fmla="*/ 40704 h 10287155"/>
              <a:gd name="connsiteX1651" fmla="*/ 40704 h 10287155"/>
              <a:gd name="connsiteY1651" fmla="*/ 40704 h 10287155"/>
              <a:gd name="connsiteX1652" fmla="*/ 40704 h 10287155"/>
              <a:gd name="connsiteY1652" fmla="*/ 40704 h 10287155"/>
              <a:gd name="connsiteX1653" fmla="*/ 40704 h 10287155"/>
              <a:gd name="connsiteY1653" fmla="*/ 40704 h 10287155"/>
              <a:gd name="connsiteX1654" fmla="*/ 40704 h 10287155"/>
              <a:gd name="connsiteY1654" fmla="*/ 40704 h 10287155"/>
              <a:gd name="connsiteX1655" fmla="*/ 40704 h 10287155"/>
              <a:gd name="connsiteY1655" fmla="*/ 40704 h 10287155"/>
              <a:gd name="connsiteX1656" fmla="*/ 40704 h 10287155"/>
              <a:gd name="connsiteY1656" fmla="*/ 40704 h 10287155"/>
              <a:gd name="connsiteX1657" fmla="*/ 40704 h 10287155"/>
              <a:gd name="connsiteY1657" fmla="*/ 40704 h 10287155"/>
              <a:gd name="connsiteX1658" fmla="*/ 40704 h 10287155"/>
              <a:gd name="connsiteY1658" fmla="*/ 40704 h 10287155"/>
              <a:gd name="connsiteX1659" fmla="*/ 40704 h 10287155"/>
              <a:gd name="connsiteY1659" fmla="*/ 40704 h 10287155"/>
              <a:gd name="connsiteX1660" fmla="*/ 40704 h 10287155"/>
              <a:gd name="connsiteY1660" fmla="*/ 40704 h 10287155"/>
              <a:gd name="connsiteX1661" fmla="*/ 40704 h 10287155"/>
              <a:gd name="connsiteY1661" fmla="*/ 40704 h 10287155"/>
              <a:gd name="connsiteX1662" fmla="*/ 40704 h 10287155"/>
              <a:gd name="connsiteY1662" fmla="*/ 40704 h 10287155"/>
              <a:gd name="connsiteX1663" fmla="*/ 40704 h 10287155"/>
              <a:gd name="connsiteY1663" fmla="*/ 40704 h 10287155"/>
              <a:gd name="connsiteX1664" fmla="*/ 40704 h 10287155"/>
              <a:gd name="connsiteY1664" fmla="*/ 40704 h 10287155"/>
              <a:gd name="connsiteX1665" fmla="*/ 40704 h 10287155"/>
              <a:gd name="connsiteY1665" fmla="*/ 40704 h 10287155"/>
              <a:gd name="connsiteX1666" fmla="*/ 40704 h 10287155"/>
              <a:gd name="connsiteY1666" fmla="*/ 40704 h 10287155"/>
              <a:gd name="connsiteX1667" fmla="*/ 40704 h 10287155"/>
              <a:gd name="connsiteY1667" fmla="*/ 40704 h 10287155"/>
              <a:gd name="connsiteX1668" fmla="*/ 40704 h 10287155"/>
              <a:gd name="connsiteY1668" fmla="*/ 40704 h 10287155"/>
              <a:gd name="connsiteX1669" fmla="*/ 40704 h 10287155"/>
              <a:gd name="connsiteY1669" fmla="*/ 40704 h 10287155"/>
              <a:gd name="connsiteX1670" fmla="*/ 40704 h 10287155"/>
              <a:gd name="connsiteY1670" fmla="*/ 40704 h 10287155"/>
              <a:gd name="connsiteX1671" fmla="*/ 40704 h 10287155"/>
              <a:gd name="connsiteY1671" fmla="*/ 40704 h 10287155"/>
              <a:gd name="connsiteX1672" fmla="*/ 40704 h 10287155"/>
              <a:gd name="connsiteY1672" fmla="*/ 40704 h 10287155"/>
              <a:gd name="connsiteX1673" fmla="*/ 40704 h 10287155"/>
              <a:gd name="connsiteY1673" fmla="*/ 40704 h 10287155"/>
              <a:gd name="connsiteX1674" fmla="*/ 40704 h 10287155"/>
              <a:gd name="connsiteY1674" fmla="*/ 40704 h 10287155"/>
              <a:gd name="connsiteX1675" fmla="*/ 40704 h 10287155"/>
              <a:gd name="connsiteY1675" fmla="*/ 40704 h 10287155"/>
              <a:gd name="connsiteX1676" fmla="*/ 40704 h 10287155"/>
              <a:gd name="connsiteY1676" fmla="*/ 40704 h 10287155"/>
              <a:gd name="connsiteX1677" fmla="*/ 40704 h 10287155"/>
              <a:gd name="connsiteY1677" fmla="*/ 40704 h 10287155"/>
              <a:gd name="connsiteX1678" fmla="*/ 40704 h 10287155"/>
              <a:gd name="connsiteY1678" fmla="*/ 40704 h 10287155"/>
              <a:gd name="connsiteX1679" fmla="*/ 40704 h 10287155"/>
              <a:gd name="connsiteY1679" fmla="*/ 40704 h 10287155"/>
              <a:gd name="connsiteX1680" fmla="*/ 40704 h 10287155"/>
              <a:gd name="connsiteY1680" fmla="*/ 40704 h 10287155"/>
              <a:gd name="connsiteX1681" fmla="*/ 40704 h 10287155"/>
              <a:gd name="connsiteY1681" fmla="*/ 40704 h 10287155"/>
              <a:gd name="connsiteX1682" fmla="*/ 40704 h 10287155"/>
              <a:gd name="connsiteY1682" fmla="*/ 40704 h 10287155"/>
              <a:gd name="connsiteX1683" fmla="*/ 40704 h 10287155"/>
              <a:gd name="connsiteY1683" fmla="*/ 40704 h 10287155"/>
              <a:gd name="connsiteX1684" fmla="*/ 40704 h 10287155"/>
              <a:gd name="connsiteY1684" fmla="*/ 40704 h 10287155"/>
              <a:gd name="connsiteX1685" fmla="*/ 40704 h 10287155"/>
              <a:gd name="connsiteY1685" fmla="*/ 40704 h 10287155"/>
              <a:gd name="connsiteX1686" fmla="*/ 40704 h 10287155"/>
              <a:gd name="connsiteY1686" fmla="*/ 40704 h 10287155"/>
              <a:gd name="connsiteX1687" fmla="*/ 40704 h 10287155"/>
              <a:gd name="connsiteY1687" fmla="*/ 40704 h 10287155"/>
              <a:gd name="connsiteX1688" fmla="*/ 40704 h 10287155"/>
              <a:gd name="connsiteY1688" fmla="*/ 40704 h 10287155"/>
              <a:gd name="connsiteX1689" fmla="*/ 40704 h 10287155"/>
              <a:gd name="connsiteY1689" fmla="*/ 40704 h 10287155"/>
              <a:gd name="connsiteX1690" fmla="*/ 40704 h 10287155"/>
              <a:gd name="connsiteY1690" fmla="*/ 40704 h 10287155"/>
              <a:gd name="connsiteX1691" fmla="*/ 40704 h 10287155"/>
              <a:gd name="connsiteY1691" fmla="*/ 40704 h 10287155"/>
              <a:gd name="connsiteX1692" fmla="*/ 40704 h 10287155"/>
              <a:gd name="connsiteY1692" fmla="*/ 40704 h 10287155"/>
              <a:gd name="connsiteX1693" fmla="*/ 40704 h 10287155"/>
              <a:gd name="connsiteY1693" fmla="*/ 40704 h 10287155"/>
              <a:gd name="connsiteX1694" fmla="*/ 40704 h 10287155"/>
              <a:gd name="connsiteY1694" fmla="*/ 40704 h 10287155"/>
              <a:gd name="connsiteX1695" fmla="*/ 40704 h 10287155"/>
              <a:gd name="connsiteY1695" fmla="*/ 40704 h 10287155"/>
              <a:gd name="connsiteX1696" fmla="*/ 40704 h 10287155"/>
              <a:gd name="connsiteY1696" fmla="*/ 40704 h 10287155"/>
              <a:gd name="connsiteX1697" fmla="*/ 40704 h 10287155"/>
              <a:gd name="connsiteY1697" fmla="*/ 40704 h 10287155"/>
              <a:gd name="connsiteX1698" fmla="*/ 40704 h 10287155"/>
              <a:gd name="connsiteY1698" fmla="*/ 40704 h 10287155"/>
              <a:gd name="connsiteX1699" fmla="*/ 40704 h 10287155"/>
              <a:gd name="connsiteY1699" fmla="*/ 40704 h 10287155"/>
              <a:gd name="connsiteX1700" fmla="*/ 40704 h 10287155"/>
              <a:gd name="connsiteY1700" fmla="*/ 40704 h 10287155"/>
              <a:gd name="connsiteX1701" fmla="*/ 40704 h 10287155"/>
              <a:gd name="connsiteY1701" fmla="*/ 40704 h 10287155"/>
              <a:gd name="connsiteX1702" fmla="*/ 40704 h 10287155"/>
              <a:gd name="connsiteY1702" fmla="*/ 40704 h 10287155"/>
              <a:gd name="connsiteX1703" fmla="*/ 40704 h 10287155"/>
              <a:gd name="connsiteY1703" fmla="*/ 40704 h 10287155"/>
              <a:gd name="connsiteX1704" fmla="*/ 40704 h 10287155"/>
              <a:gd name="connsiteY1704" fmla="*/ 40704 h 10287155"/>
              <a:gd name="connsiteX1705" fmla="*/ 40704 h 10287155"/>
              <a:gd name="connsiteY1705" fmla="*/ 40704 h 10287155"/>
              <a:gd name="connsiteX1706" fmla="*/ 40704 h 10287155"/>
              <a:gd name="connsiteY1706" fmla="*/ 40704 h 10287155"/>
              <a:gd name="connsiteX1707" fmla="*/ 40704 h 10287155"/>
              <a:gd name="connsiteY1707" fmla="*/ 40704 h 10287155"/>
              <a:gd name="connsiteX1708" fmla="*/ 40704 h 10287155"/>
              <a:gd name="connsiteY1708" fmla="*/ 40704 h 10287155"/>
              <a:gd name="connsiteX1709" fmla="*/ 40704 h 10287155"/>
              <a:gd name="connsiteY1709" fmla="*/ 40704 h 10287155"/>
              <a:gd name="connsiteX1710" fmla="*/ 40704 h 10287155"/>
              <a:gd name="connsiteY1710" fmla="*/ 40704 h 10287155"/>
              <a:gd name="connsiteX1711" fmla="*/ 40704 h 10287155"/>
              <a:gd name="connsiteY1711" fmla="*/ 40704 h 10287155"/>
              <a:gd name="connsiteX1712" fmla="*/ 40704 h 10287155"/>
              <a:gd name="connsiteY1712" fmla="*/ 40704 h 10287155"/>
              <a:gd name="connsiteX1713" fmla="*/ 40704 h 10287155"/>
              <a:gd name="connsiteY1713" fmla="*/ 40704 h 10287155"/>
              <a:gd name="connsiteX1714" fmla="*/ 40704 h 10287155"/>
              <a:gd name="connsiteY1714" fmla="*/ 40704 h 10287155"/>
              <a:gd name="connsiteX1715" fmla="*/ 40704 h 10287155"/>
              <a:gd name="connsiteY1715" fmla="*/ 40704 h 10287155"/>
              <a:gd name="connsiteX1716" fmla="*/ 40704 h 10287155"/>
              <a:gd name="connsiteY1716" fmla="*/ 40704 h 10287155"/>
              <a:gd name="connsiteX1717" fmla="*/ 40704 h 10287155"/>
              <a:gd name="connsiteY1717" fmla="*/ 40704 h 10287155"/>
              <a:gd name="connsiteX1718" fmla="*/ 40704 h 10287155"/>
              <a:gd name="connsiteY1718" fmla="*/ 40704 h 10287155"/>
              <a:gd name="connsiteX1719" fmla="*/ 40704 h 10287155"/>
              <a:gd name="connsiteY1719" fmla="*/ 40704 h 10287155"/>
              <a:gd name="connsiteX1720" fmla="*/ 40704 h 10287155"/>
              <a:gd name="connsiteY1720" fmla="*/ 40704 h 10287155"/>
              <a:gd name="connsiteX1721" fmla="*/ 40704 h 10287155"/>
              <a:gd name="connsiteY1721" fmla="*/ 40704 h 10287155"/>
              <a:gd name="connsiteX1722" fmla="*/ 40704 h 10287155"/>
              <a:gd name="connsiteY1722" fmla="*/ 40704 h 10287155"/>
              <a:gd name="connsiteX1723" fmla="*/ 40704 h 10287155"/>
              <a:gd name="connsiteY1723" fmla="*/ 40704 h 10287155"/>
              <a:gd name="connsiteX1724" fmla="*/ 40704 h 10287155"/>
              <a:gd name="connsiteY1724" fmla="*/ 40704 h 10287155"/>
              <a:gd name="connsiteX1725" fmla="*/ 40704 h 10287155"/>
              <a:gd name="connsiteY1725" fmla="*/ 40704 h 10287155"/>
              <a:gd name="connsiteX1726" fmla="*/ 40704 h 10287155"/>
              <a:gd name="connsiteY1726" fmla="*/ 40704 h 10287155"/>
              <a:gd name="connsiteX1727" fmla="*/ 40704 h 10287155"/>
              <a:gd name="connsiteY1727" fmla="*/ 40704 h 10287155"/>
              <a:gd name="connsiteX1728" fmla="*/ 40704 h 10287155"/>
              <a:gd name="connsiteY1728" fmla="*/ 40704 h 10287155"/>
              <a:gd name="connsiteX1729" fmla="*/ 40704 h 10287155"/>
              <a:gd name="connsiteY1729" fmla="*/ 40704 h 10287155"/>
              <a:gd name="connsiteX1730" fmla="*/ 40704 h 10287155"/>
              <a:gd name="connsiteY1730" fmla="*/ 40704 h 10287155"/>
              <a:gd name="connsiteX1731" fmla="*/ 40704 h 10287155"/>
              <a:gd name="connsiteY1731" fmla="*/ 40704 h 10287155"/>
              <a:gd name="connsiteX1732" fmla="*/ 40704 h 10287155"/>
              <a:gd name="connsiteY1732" fmla="*/ 40704 h 10287155"/>
              <a:gd name="connsiteX1733" fmla="*/ 40704 h 10287155"/>
              <a:gd name="connsiteY1733" fmla="*/ 40704 h 10287155"/>
              <a:gd name="connsiteX1734" fmla="*/ 40704 h 10287155"/>
              <a:gd name="connsiteY1734" fmla="*/ 40704 h 10287155"/>
              <a:gd name="connsiteX1735" fmla="*/ 40704 h 10287155"/>
              <a:gd name="connsiteY1735" fmla="*/ 40704 h 10287155"/>
              <a:gd name="connsiteX1736" fmla="*/ 40704 h 10287155"/>
              <a:gd name="connsiteY1736" fmla="*/ 40704 h 10287155"/>
              <a:gd name="connsiteX1737" fmla="*/ 40704 h 10287155"/>
              <a:gd name="connsiteY1737" fmla="*/ 40704 h 10287155"/>
              <a:gd name="connsiteX1738" fmla="*/ 40704 h 10287155"/>
              <a:gd name="connsiteY1738" fmla="*/ 40704 h 10287155"/>
              <a:gd name="connsiteX1739" fmla="*/ 40704 h 10287155"/>
              <a:gd name="connsiteY1739" fmla="*/ 40704 h 10287155"/>
              <a:gd name="connsiteX1740" fmla="*/ 40704 h 10287155"/>
              <a:gd name="connsiteY1740" fmla="*/ 40704 h 10287155"/>
              <a:gd name="connsiteX1741" fmla="*/ 40704 h 10287155"/>
              <a:gd name="connsiteY1741" fmla="*/ 40704 h 10287155"/>
              <a:gd name="connsiteX1742" fmla="*/ 40704 h 10287155"/>
              <a:gd name="connsiteY1742" fmla="*/ 40704 h 10287155"/>
              <a:gd name="connsiteX1743" fmla="*/ 40704 h 10287155"/>
              <a:gd name="connsiteY1743" fmla="*/ 40704 h 10287155"/>
              <a:gd name="connsiteX1744" fmla="*/ 40704 h 10287155"/>
              <a:gd name="connsiteY1744" fmla="*/ 40704 h 10287155"/>
              <a:gd name="connsiteX1745" fmla="*/ 40704 h 10287155"/>
              <a:gd name="connsiteY1745" fmla="*/ 40704 h 10287155"/>
              <a:gd name="connsiteX1746" fmla="*/ 40704 h 10287155"/>
              <a:gd name="connsiteY1746" fmla="*/ 40704 h 10287155"/>
              <a:gd name="connsiteX1747" fmla="*/ 40704 h 10287155"/>
              <a:gd name="connsiteY1747" fmla="*/ 40704 h 10287155"/>
              <a:gd name="connsiteX1748" fmla="*/ 40704 h 10287155"/>
              <a:gd name="connsiteY1748" fmla="*/ 40704 h 10287155"/>
              <a:gd name="connsiteX1749" fmla="*/ 40704 h 10287155"/>
              <a:gd name="connsiteY1749" fmla="*/ 40704 h 10287155"/>
              <a:gd name="connsiteX1750" fmla="*/ 40704 h 10287155"/>
              <a:gd name="connsiteY1750" fmla="*/ 40704 h 10287155"/>
              <a:gd name="connsiteX1751" fmla="*/ 40704 h 10287155"/>
              <a:gd name="connsiteY1751" fmla="*/ 40704 h 10287155"/>
              <a:gd name="connsiteX1752" fmla="*/ 40704 h 10287155"/>
              <a:gd name="connsiteY1752" fmla="*/ 40704 h 10287155"/>
              <a:gd name="connsiteX1753" fmla="*/ 40704 h 10287155"/>
              <a:gd name="connsiteY1753" fmla="*/ 40704 h 10287155"/>
              <a:gd name="connsiteX1754" fmla="*/ 40704 h 10287155"/>
              <a:gd name="connsiteY1754" fmla="*/ 40704 h 10287155"/>
              <a:gd name="connsiteX1755" fmla="*/ 40704 h 10287155"/>
              <a:gd name="connsiteY1755" fmla="*/ 40704 h 10287155"/>
              <a:gd name="connsiteX1756" fmla="*/ 40704 h 10287155"/>
              <a:gd name="connsiteY1756" fmla="*/ 40704 h 10287155"/>
              <a:gd name="connsiteX1757" fmla="*/ 40704 h 10287155"/>
              <a:gd name="connsiteY1757" fmla="*/ 40704 h 10287155"/>
              <a:gd name="connsiteX1758" fmla="*/ 40704 h 10287155"/>
              <a:gd name="connsiteY1758" fmla="*/ 40704 h 10287155"/>
              <a:gd name="connsiteX1759" fmla="*/ 40704 h 10287155"/>
              <a:gd name="connsiteY1759" fmla="*/ 40704 h 10287155"/>
              <a:gd name="connsiteX1760" fmla="*/ 40704 h 10287155"/>
              <a:gd name="connsiteY1760" fmla="*/ 40704 h 10287155"/>
              <a:gd name="connsiteX1761" fmla="*/ 40704 h 10287155"/>
              <a:gd name="connsiteY1761" fmla="*/ 40704 h 10287155"/>
              <a:gd name="connsiteX1762" fmla="*/ 40704 h 10287155"/>
              <a:gd name="connsiteY1762" fmla="*/ 40704 h 10287155"/>
              <a:gd name="connsiteX1763" fmla="*/ 40704 h 10287155"/>
              <a:gd name="connsiteY1763" fmla="*/ 40704 h 10287155"/>
              <a:gd name="connsiteX1764" fmla="*/ 40704 h 10287155"/>
              <a:gd name="connsiteY1764" fmla="*/ 40704 h 10287155"/>
              <a:gd name="connsiteX1765" fmla="*/ 40704 h 10287155"/>
              <a:gd name="connsiteY1765" fmla="*/ 40704 h 10287155"/>
              <a:gd name="connsiteX1766" fmla="*/ 40704 h 10287155"/>
              <a:gd name="connsiteY1766" fmla="*/ 40704 h 10287155"/>
              <a:gd name="connsiteX1767" fmla="*/ 40704 h 10287155"/>
              <a:gd name="connsiteY1767" fmla="*/ 40704 h 10287155"/>
              <a:gd name="connsiteX1768" fmla="*/ 40704 h 10287155"/>
              <a:gd name="connsiteY1768" fmla="*/ 40704 h 10287155"/>
              <a:gd name="connsiteX1769" fmla="*/ 40704 h 10287155"/>
              <a:gd name="connsiteY1769" fmla="*/ 40704 h 10287155"/>
              <a:gd name="connsiteX1770" fmla="*/ 40704 h 10287155"/>
              <a:gd name="connsiteY1770" fmla="*/ 40704 h 10287155"/>
              <a:gd name="connsiteX1771" fmla="*/ 40704 h 10287155"/>
              <a:gd name="connsiteY1771" fmla="*/ 40704 h 10287155"/>
              <a:gd name="connsiteX1772" fmla="*/ 40704 h 10287155"/>
              <a:gd name="connsiteY1772" fmla="*/ 40704 h 10287155"/>
              <a:gd name="connsiteX1773" fmla="*/ 40704 h 10287155"/>
              <a:gd name="connsiteY1773" fmla="*/ 40704 h 10287155"/>
              <a:gd name="connsiteX1774" fmla="*/ 40704 h 10287155"/>
              <a:gd name="connsiteY1774" fmla="*/ 40704 h 10287155"/>
              <a:gd name="connsiteX1775" fmla="*/ 40704 h 10287155"/>
              <a:gd name="connsiteY1775" fmla="*/ 40704 h 10287155"/>
              <a:gd name="connsiteX1776" fmla="*/ 40704 h 10287155"/>
              <a:gd name="connsiteY1776" fmla="*/ 40704 h 10287155"/>
              <a:gd name="connsiteX1777" fmla="*/ 40704 h 10287155"/>
              <a:gd name="connsiteY1777" fmla="*/ 40704 h 10287155"/>
              <a:gd name="connsiteX1778" fmla="*/ 40704 h 10287155"/>
              <a:gd name="connsiteY1778" fmla="*/ 40704 h 10287155"/>
              <a:gd name="connsiteX1779" fmla="*/ 40704 h 10287155"/>
              <a:gd name="connsiteY1779" fmla="*/ 40704 h 10287155"/>
              <a:gd name="connsiteX1780" fmla="*/ 40704 h 10287155"/>
              <a:gd name="connsiteY1780" fmla="*/ 40704 h 10287155"/>
              <a:gd name="connsiteX1781" fmla="*/ 40704 h 10287155"/>
              <a:gd name="connsiteY1781" fmla="*/ 40704 h 10287155"/>
              <a:gd name="connsiteX1782" fmla="*/ 40704 h 10287155"/>
              <a:gd name="connsiteY1782" fmla="*/ 40704 h 10287155"/>
              <a:gd name="connsiteX1783" fmla="*/ 40704 h 10287155"/>
              <a:gd name="connsiteY1783" fmla="*/ 40704 h 10287155"/>
              <a:gd name="connsiteX1784" fmla="*/ 40704 h 10287155"/>
              <a:gd name="connsiteY1784" fmla="*/ 40704 h 10287155"/>
              <a:gd name="connsiteX1785" fmla="*/ 40704 h 10287155"/>
              <a:gd name="connsiteY1785" fmla="*/ 40704 h 10287155"/>
              <a:gd name="connsiteX1786" fmla="*/ 40704 h 10287155"/>
              <a:gd name="connsiteY1786" fmla="*/ 40704 h 10287155"/>
              <a:gd name="connsiteX1787" fmla="*/ 40704 h 10287155"/>
              <a:gd name="connsiteY1787" fmla="*/ 40704 h 10287155"/>
              <a:gd name="connsiteX1788" fmla="*/ 40704 h 10287155"/>
              <a:gd name="connsiteY1788" fmla="*/ 40704 h 10287155"/>
              <a:gd name="connsiteX1789" fmla="*/ 40704 h 10287155"/>
              <a:gd name="connsiteY1789" fmla="*/ 40704 h 10287155"/>
              <a:gd name="connsiteX1790" fmla="*/ 40704 h 10287155"/>
              <a:gd name="connsiteY1790" fmla="*/ 40704 h 10287155"/>
              <a:gd name="connsiteX1791" fmla="*/ 40704 h 10287155"/>
              <a:gd name="connsiteY1791" fmla="*/ 40704 h 10287155"/>
              <a:gd name="connsiteX1792" fmla="*/ 40704 h 10287155"/>
              <a:gd name="connsiteY1792" fmla="*/ 40704 h 10287155"/>
              <a:gd name="connsiteX1793" fmla="*/ 40704 h 10287155"/>
              <a:gd name="connsiteY1793" fmla="*/ 40704 h 10287155"/>
              <a:gd name="connsiteX1794" fmla="*/ 40704 h 10287155"/>
              <a:gd name="connsiteY1794" fmla="*/ 40704 h 10287155"/>
              <a:gd name="connsiteX1795" fmla="*/ 40704 h 10287155"/>
              <a:gd name="connsiteY1795" fmla="*/ 40704 h 10287155"/>
              <a:gd name="connsiteX1796" fmla="*/ 40704 h 10287155"/>
              <a:gd name="connsiteY1796" fmla="*/ 40704 h 10287155"/>
              <a:gd name="connsiteX1797" fmla="*/ 40704 h 10287155"/>
              <a:gd name="connsiteY1797" fmla="*/ 40704 h 10287155"/>
              <a:gd name="connsiteX1798" fmla="*/ 40704 h 10287155"/>
              <a:gd name="connsiteY1798" fmla="*/ 40704 h 10287155"/>
              <a:gd name="connsiteX1799" fmla="*/ 40704 h 10287155"/>
              <a:gd name="connsiteY1799" fmla="*/ 40704 h 10287155"/>
              <a:gd name="connsiteX1800" fmla="*/ 40704 h 10287155"/>
              <a:gd name="connsiteY1800" fmla="*/ 40704 h 10287155"/>
              <a:gd name="connsiteX1801" fmla="*/ 40704 h 10287155"/>
              <a:gd name="connsiteY1801" fmla="*/ 40704 h 10287155"/>
              <a:gd name="connsiteX1802" fmla="*/ 40704 h 10287155"/>
              <a:gd name="connsiteY1802" fmla="*/ 40704 h 10287155"/>
              <a:gd name="connsiteX1803" fmla="*/ 40704 h 10287155"/>
              <a:gd name="connsiteY1803" fmla="*/ 40704 h 10287155"/>
              <a:gd name="connsiteX1804" fmla="*/ 40704 h 10287155"/>
              <a:gd name="connsiteY1804" fmla="*/ 40704 h 10287155"/>
              <a:gd name="connsiteX1805" fmla="*/ 40704 h 10287155"/>
              <a:gd name="connsiteY1805" fmla="*/ 40704 h 10287155"/>
              <a:gd name="connsiteX1806" fmla="*/ 40704 h 10287155"/>
              <a:gd name="connsiteY1806" fmla="*/ 40704 h 10287155"/>
              <a:gd name="connsiteX1807" fmla="*/ 40704 h 10287155"/>
              <a:gd name="connsiteY1807" fmla="*/ 40704 h 10287155"/>
              <a:gd name="connsiteX1808" fmla="*/ 40704 h 10287155"/>
              <a:gd name="connsiteY1808" fmla="*/ 40704 h 10287155"/>
              <a:gd name="connsiteX1809" fmla="*/ 40704 h 10287155"/>
              <a:gd name="connsiteY1809" fmla="*/ 40704 h 10287155"/>
              <a:gd name="connsiteX1810" fmla="*/ 40704 h 10287155"/>
              <a:gd name="connsiteY1810" fmla="*/ 40704 h 10287155"/>
              <a:gd name="connsiteX1811" fmla="*/ 40704 h 10287155"/>
              <a:gd name="connsiteY1811" fmla="*/ 40704 h 10287155"/>
              <a:gd name="connsiteX1812" fmla="*/ 40704 h 10287155"/>
              <a:gd name="connsiteY1812" fmla="*/ 40704 h 10287155"/>
              <a:gd name="connsiteX1813" fmla="*/ 40704 h 10287155"/>
              <a:gd name="connsiteY1813" fmla="*/ 40704 h 10287155"/>
              <a:gd name="connsiteX1814" fmla="*/ 40704 h 10287155"/>
              <a:gd name="connsiteY1814" fmla="*/ 40704 h 10287155"/>
              <a:gd name="connsiteX1815" fmla="*/ 40704 h 10287155"/>
              <a:gd name="connsiteY1815" fmla="*/ 40704 h 10287155"/>
              <a:gd name="connsiteX1816" fmla="*/ 40704 h 10287155"/>
              <a:gd name="connsiteY1816" fmla="*/ 40704 h 10287155"/>
              <a:gd name="connsiteX1817" fmla="*/ 40704 h 10287155"/>
              <a:gd name="connsiteY1817" fmla="*/ 40704 h 10287155"/>
              <a:gd name="connsiteX1818" fmla="*/ 40704 h 10287155"/>
              <a:gd name="connsiteY1818" fmla="*/ 40704 h 10287155"/>
              <a:gd name="connsiteX1819" fmla="*/ 40704 h 10287155"/>
              <a:gd name="connsiteY1819" fmla="*/ 40704 h 10287155"/>
              <a:gd name="connsiteX1820" fmla="*/ 40704 h 10287155"/>
              <a:gd name="connsiteY1820" fmla="*/ 40704 h 10287155"/>
              <a:gd name="connsiteX1821" fmla="*/ 40704 h 10287155"/>
              <a:gd name="connsiteY1821" fmla="*/ 40704 h 10287155"/>
              <a:gd name="connsiteX1822" fmla="*/ 40704 h 10287155"/>
              <a:gd name="connsiteY1822" fmla="*/ 40704 h 10287155"/>
              <a:gd name="connsiteX1823" fmla="*/ 40704 h 10287155"/>
              <a:gd name="connsiteY1823" fmla="*/ 40704 h 10287155"/>
              <a:gd name="connsiteX1824" fmla="*/ 40704 h 10287155"/>
              <a:gd name="connsiteY1824" fmla="*/ 40704 h 10287155"/>
              <a:gd name="connsiteX1825" fmla="*/ 40704 h 10287155"/>
              <a:gd name="connsiteY1825" fmla="*/ 40704 h 10287155"/>
              <a:gd name="connsiteX1826" fmla="*/ 40704 h 10287155"/>
              <a:gd name="connsiteY1826" fmla="*/ 40704 h 10287155"/>
              <a:gd name="connsiteX1827" fmla="*/ 40704 h 10287155"/>
              <a:gd name="connsiteY1827" fmla="*/ 40704 h 10287155"/>
              <a:gd name="connsiteX1828" fmla="*/ 40704 h 10287155"/>
              <a:gd name="connsiteY1828" fmla="*/ 40704 h 10287155"/>
              <a:gd name="connsiteX1829" fmla="*/ 40704 h 10287155"/>
              <a:gd name="connsiteY1829" fmla="*/ 40704 h 10287155"/>
              <a:gd name="connsiteX1830" fmla="*/ 40704 h 10287155"/>
              <a:gd name="connsiteY1830" fmla="*/ 40704 h 10287155"/>
              <a:gd name="connsiteX1831" fmla="*/ 40704 h 10287155"/>
              <a:gd name="connsiteY1831" fmla="*/ 40704 h 10287155"/>
              <a:gd name="connsiteX1832" fmla="*/ 40704 h 10287155"/>
              <a:gd name="connsiteY1832" fmla="*/ 40704 h 10287155"/>
              <a:gd name="connsiteX1833" fmla="*/ 40704 h 10287155"/>
              <a:gd name="connsiteY1833" fmla="*/ 40704 h 10287155"/>
              <a:gd name="connsiteX1834" fmla="*/ 40704 h 10287155"/>
              <a:gd name="connsiteY1834" fmla="*/ 40704 h 10287155"/>
              <a:gd name="connsiteX1835" fmla="*/ 40704 h 10287155"/>
              <a:gd name="connsiteY1835" fmla="*/ 40704 h 10287155"/>
              <a:gd name="connsiteX1836" fmla="*/ 40704 h 10287155"/>
              <a:gd name="connsiteY1836" fmla="*/ 40704 h 10287155"/>
              <a:gd name="connsiteX1837" fmla="*/ 40704 h 10287155"/>
              <a:gd name="connsiteY1837" fmla="*/ 40704 h 10287155"/>
              <a:gd name="connsiteX1838" fmla="*/ 40704 h 10287155"/>
              <a:gd name="connsiteY1838" fmla="*/ 40704 h 10287155"/>
              <a:gd name="connsiteX1839" fmla="*/ 40704 h 10287155"/>
              <a:gd name="connsiteY1839" fmla="*/ 40704 h 10287155"/>
              <a:gd name="connsiteX1840" fmla="*/ 40704 h 10287155"/>
              <a:gd name="connsiteY1840" fmla="*/ 40704 h 10287155"/>
              <a:gd name="connsiteX1841" fmla="*/ 40704 h 10287155"/>
              <a:gd name="connsiteY1841" fmla="*/ 40704 h 10287155"/>
              <a:gd name="connsiteX1842" fmla="*/ 40704 h 10287155"/>
              <a:gd name="connsiteY1842" fmla="*/ 40704 h 10287155"/>
              <a:gd name="connsiteX1843" fmla="*/ 40704 h 10287155"/>
              <a:gd name="connsiteY1843" fmla="*/ 40704 h 10287155"/>
              <a:gd name="connsiteX1844" fmla="*/ 40704 h 10287155"/>
              <a:gd name="connsiteY1844" fmla="*/ 40704 h 10287155"/>
              <a:gd name="connsiteX1845" fmla="*/ 40704 h 10287155"/>
              <a:gd name="connsiteY1845" fmla="*/ 40704 h 10287155"/>
              <a:gd name="connsiteX1846" fmla="*/ 40704 h 10287155"/>
              <a:gd name="connsiteY1846" fmla="*/ 40704 h 10287155"/>
              <a:gd name="connsiteX1847" fmla="*/ 40704 h 10287155"/>
              <a:gd name="connsiteY1847" fmla="*/ 40704 h 10287155"/>
              <a:gd name="connsiteX1848" fmla="*/ 40704 h 10287155"/>
              <a:gd name="connsiteY1848" fmla="*/ 40704 h 10287155"/>
              <a:gd name="connsiteX1849" fmla="*/ 40704 h 10287155"/>
              <a:gd name="connsiteY1849" fmla="*/ 40704 h 10287155"/>
              <a:gd name="connsiteX1850" fmla="*/ 40704 h 10287155"/>
              <a:gd name="connsiteY1850" fmla="*/ 40704 h 10287155"/>
              <a:gd name="connsiteX1851" fmla="*/ 40704 h 10287155"/>
              <a:gd name="connsiteY1851" fmla="*/ 40704 h 10287155"/>
              <a:gd name="connsiteX1852" fmla="*/ 40704 h 10287155"/>
              <a:gd name="connsiteY1852" fmla="*/ 40704 h 10287155"/>
              <a:gd name="connsiteX1853" fmla="*/ 40704 h 10287155"/>
              <a:gd name="connsiteY1853" fmla="*/ 40704 h 10287155"/>
              <a:gd name="connsiteX1854" fmla="*/ 40704 h 10287155"/>
              <a:gd name="connsiteY1854" fmla="*/ 40704 h 10287155"/>
              <a:gd name="connsiteX1855" fmla="*/ 40704 h 10287155"/>
              <a:gd name="connsiteY1855" fmla="*/ 40704 h 10287155"/>
              <a:gd name="connsiteX1856" fmla="*/ 40704 h 10287155"/>
              <a:gd name="connsiteY1856" fmla="*/ 40704 h 10287155"/>
              <a:gd name="connsiteX1857" fmla="*/ 40704 h 10287155"/>
              <a:gd name="connsiteY1857" fmla="*/ 40704 h 10287155"/>
              <a:gd name="connsiteX1858" fmla="*/ 40704 h 10287155"/>
              <a:gd name="connsiteY1858" fmla="*/ 40704 h 10287155"/>
              <a:gd name="connsiteX1859" fmla="*/ 40704 h 10287155"/>
              <a:gd name="connsiteY1859" fmla="*/ 40704 h 10287155"/>
              <a:gd name="connsiteX1860" fmla="*/ 40704 h 10287155"/>
              <a:gd name="connsiteY1860" fmla="*/ 40704 h 10287155"/>
              <a:gd name="connsiteX1861" fmla="*/ 40704 h 10287155"/>
              <a:gd name="connsiteY1861" fmla="*/ 40704 h 10287155"/>
              <a:gd name="connsiteX1862" fmla="*/ 40704 h 10287155"/>
              <a:gd name="connsiteY1862" fmla="*/ 40704 h 10287155"/>
              <a:gd name="connsiteX1863" fmla="*/ 40704 h 10287155"/>
              <a:gd name="connsiteY1863" fmla="*/ 40704 h 10287155"/>
              <a:gd name="connsiteX1864" fmla="*/ 40704 h 10287155"/>
              <a:gd name="connsiteY1864" fmla="*/ 40704 h 10287155"/>
              <a:gd name="connsiteX1865" fmla="*/ 40704 h 10287155"/>
              <a:gd name="connsiteY1865" fmla="*/ 40704 h 10287155"/>
              <a:gd name="connsiteX1866" fmla="*/ 40704 h 10287155"/>
              <a:gd name="connsiteY1866" fmla="*/ 40704 h 10287155"/>
              <a:gd name="connsiteX1867" fmla="*/ 40704 h 10287155"/>
              <a:gd name="connsiteY1867" fmla="*/ 40704 h 10287155"/>
              <a:gd name="connsiteX1868" fmla="*/ 40704 h 10287155"/>
              <a:gd name="connsiteY1868" fmla="*/ 40704 h 10287155"/>
              <a:gd name="connsiteX1869" fmla="*/ 40704 h 10287155"/>
              <a:gd name="connsiteY1869" fmla="*/ 40704 h 10287155"/>
              <a:gd name="connsiteX1870" fmla="*/ 40704 h 10287155"/>
              <a:gd name="connsiteY1870" fmla="*/ 40704 h 10287155"/>
              <a:gd name="connsiteX1871" fmla="*/ 40704 h 10287155"/>
              <a:gd name="connsiteY1871" fmla="*/ 40704 h 10287155"/>
              <a:gd name="connsiteX1872" fmla="*/ 40704 h 10287155"/>
              <a:gd name="connsiteY1872" fmla="*/ 40704 h 10287155"/>
              <a:gd name="connsiteX1873" fmla="*/ 40704 h 10287155"/>
              <a:gd name="connsiteY1873" fmla="*/ 40704 h 10287155"/>
              <a:gd name="connsiteX1874" fmla="*/ 40704 h 10287155"/>
              <a:gd name="connsiteY1874" fmla="*/ 40704 h 10287155"/>
              <a:gd name="connsiteX1875" fmla="*/ 40704 h 10287155"/>
              <a:gd name="connsiteY1875" fmla="*/ 40704 h 10287155"/>
              <a:gd name="connsiteX1876" fmla="*/ 40704 h 10287155"/>
              <a:gd name="connsiteY1876" fmla="*/ 40704 h 10287155"/>
              <a:gd name="connsiteX1877" fmla="*/ 40704 h 10287155"/>
              <a:gd name="connsiteY1877" fmla="*/ 40704 h 10287155"/>
              <a:gd name="connsiteX1878" fmla="*/ 40704 h 10287155"/>
              <a:gd name="connsiteY1878" fmla="*/ 40704 h 10287155"/>
              <a:gd name="connsiteX1879" fmla="*/ 40704 h 10287155"/>
              <a:gd name="connsiteY1879" fmla="*/ 40704 h 10287155"/>
              <a:gd name="connsiteX1880" fmla="*/ 40704 h 10287155"/>
              <a:gd name="connsiteY1880" fmla="*/ 40704 h 10287155"/>
              <a:gd name="connsiteX1881" fmla="*/ 40704 h 10287155"/>
              <a:gd name="connsiteY1881" fmla="*/ 40704 h 10287155"/>
              <a:gd name="connsiteX1882" fmla="*/ 40704 h 10287155"/>
              <a:gd name="connsiteY1882" fmla="*/ 40704 h 10287155"/>
              <a:gd name="connsiteX1883" fmla="*/ 40704 h 10287155"/>
              <a:gd name="connsiteY1883" fmla="*/ 40704 h 10287155"/>
              <a:gd name="connsiteX1884" fmla="*/ 40704 h 10287155"/>
              <a:gd name="connsiteY1884" fmla="*/ 40704 h 10287155"/>
              <a:gd name="connsiteX1885" fmla="*/ 40704 h 10287155"/>
              <a:gd name="connsiteY1885" fmla="*/ 40704 h 10287155"/>
              <a:gd name="connsiteX1886" fmla="*/ 40704 h 10287155"/>
              <a:gd name="connsiteY1886" fmla="*/ 40704 h 10287155"/>
              <a:gd name="connsiteX1887" fmla="*/ 40704 h 10287155"/>
              <a:gd name="connsiteY1887" fmla="*/ 40704 h 10287155"/>
              <a:gd name="connsiteX1888" fmla="*/ 40704 h 10287155"/>
              <a:gd name="connsiteY1888" fmla="*/ 40704 h 10287155"/>
              <a:gd name="connsiteX1889" fmla="*/ 40704 h 10287155"/>
              <a:gd name="connsiteY1889" fmla="*/ 40704 h 10287155"/>
              <a:gd name="connsiteX1890" fmla="*/ 40704 h 10287155"/>
              <a:gd name="connsiteY1890" fmla="*/ 40704 h 10287155"/>
              <a:gd name="connsiteX1891" fmla="*/ 40704 h 10287155"/>
              <a:gd name="connsiteY1891" fmla="*/ 40704 h 10287155"/>
              <a:gd name="connsiteX1892" fmla="*/ 40704 h 10287155"/>
              <a:gd name="connsiteY1892" fmla="*/ 40704 h 10287155"/>
              <a:gd name="connsiteX1893" fmla="*/ 40704 h 10287155"/>
              <a:gd name="connsiteY1893" fmla="*/ 40704 h 10287155"/>
              <a:gd name="connsiteX1894" fmla="*/ 40704 h 10287155"/>
              <a:gd name="connsiteY1894" fmla="*/ 40704 h 10287155"/>
              <a:gd name="connsiteX1895" fmla="*/ 40704 h 10287155"/>
              <a:gd name="connsiteY1895" fmla="*/ 40704 h 10287155"/>
              <a:gd name="connsiteX1896" fmla="*/ 40704 h 10287155"/>
              <a:gd name="connsiteY1896" fmla="*/ 40704 h 10287155"/>
              <a:gd name="connsiteX1897" fmla="*/ 40704 h 10287155"/>
              <a:gd name="connsiteY1897" fmla="*/ 40704 h 10287155"/>
              <a:gd name="connsiteX1898" fmla="*/ 40704 h 10287155"/>
              <a:gd name="connsiteY1898" fmla="*/ 40704 h 10287155"/>
              <a:gd name="connsiteX1899" fmla="*/ 40704 h 10287155"/>
              <a:gd name="connsiteY1899" fmla="*/ 40704 h 10287155"/>
              <a:gd name="connsiteX1900" fmla="*/ 40704 h 10287155"/>
              <a:gd name="connsiteY1900" fmla="*/ 40704 h 10287155"/>
              <a:gd name="connsiteX1901" fmla="*/ 40704 h 10287155"/>
              <a:gd name="connsiteY1901" fmla="*/ 40704 h 10287155"/>
              <a:gd name="connsiteX1902" fmla="*/ 40704 h 10287155"/>
              <a:gd name="connsiteY1902" fmla="*/ 40704 h 10287155"/>
              <a:gd name="connsiteX1903" fmla="*/ 40704 h 10287155"/>
              <a:gd name="connsiteY1903" fmla="*/ 40704 h 10287155"/>
              <a:gd name="connsiteX1904" fmla="*/ 40704 h 10287155"/>
              <a:gd name="connsiteY1904" fmla="*/ 40704 h 10287155"/>
              <a:gd name="connsiteX1905" fmla="*/ 40704 h 10287155"/>
              <a:gd name="connsiteY1905" fmla="*/ 40704 h 10287155"/>
              <a:gd name="connsiteX1906" fmla="*/ 40704 h 10287155"/>
              <a:gd name="connsiteY1906" fmla="*/ 40704 h 10287155"/>
              <a:gd name="connsiteX1907" fmla="*/ 40704 h 10287155"/>
              <a:gd name="connsiteY1907" fmla="*/ 40704 h 10287155"/>
              <a:gd name="connsiteX1908" fmla="*/ 40704 h 10287155"/>
              <a:gd name="connsiteY1908" fmla="*/ 40704 h 10287155"/>
              <a:gd name="connsiteX1909" fmla="*/ 40704 h 10287155"/>
              <a:gd name="connsiteY1909" fmla="*/ 40704 h 10287155"/>
              <a:gd name="connsiteX1910" fmla="*/ 40704 h 10287155"/>
              <a:gd name="connsiteY1910" fmla="*/ 40704 h 10287155"/>
              <a:gd name="connsiteX1911" fmla="*/ 40704 h 10287155"/>
              <a:gd name="connsiteY1911" fmla="*/ 40704 h 10287155"/>
              <a:gd name="connsiteX1912" fmla="*/ 40704 h 10287155"/>
              <a:gd name="connsiteY1912" fmla="*/ 40704 h 10287155"/>
              <a:gd name="connsiteX1913" fmla="*/ 40704 h 10287155"/>
              <a:gd name="connsiteY1913" fmla="*/ 40704 h 10287155"/>
              <a:gd name="connsiteX1914" fmla="*/ 40704 h 10287155"/>
              <a:gd name="connsiteY1914" fmla="*/ 40704 h 10287155"/>
              <a:gd name="connsiteX1915" fmla="*/ 40704 h 10287155"/>
              <a:gd name="connsiteY1915" fmla="*/ 40704 h 10287155"/>
              <a:gd name="connsiteX1916" fmla="*/ 40704 h 10287155"/>
              <a:gd name="connsiteY1916" fmla="*/ 40704 h 10287155"/>
              <a:gd name="connsiteX1917" fmla="*/ 40704 h 10287155"/>
              <a:gd name="connsiteY1917" fmla="*/ 40704 h 10287155"/>
              <a:gd name="connsiteX1918" fmla="*/ 40704 h 10287155"/>
              <a:gd name="connsiteY1918" fmla="*/ 40704 h 10287155"/>
              <a:gd name="connsiteX1919" fmla="*/ 40704 h 10287155"/>
              <a:gd name="connsiteY1919" fmla="*/ 40704 h 10287155"/>
              <a:gd name="connsiteX1920" fmla="*/ 40704 h 10287155"/>
              <a:gd name="connsiteY1920" fmla="*/ 40704 h 10287155"/>
              <a:gd name="connsiteX1921" fmla="*/ 40704 h 10287155"/>
              <a:gd name="connsiteY1921" fmla="*/ 40704 h 10287155"/>
              <a:gd name="connsiteX1922" fmla="*/ 40704 h 10287155"/>
              <a:gd name="connsiteY1922" fmla="*/ 40704 h 10287155"/>
              <a:gd name="connsiteX1923" fmla="*/ 40704 h 10287155"/>
              <a:gd name="connsiteY1923" fmla="*/ 40704 h 10287155"/>
              <a:gd name="connsiteX1924" fmla="*/ 40704 h 10287155"/>
              <a:gd name="connsiteY1924" fmla="*/ 40704 h 10287155"/>
              <a:gd name="connsiteX1925" fmla="*/ 40704 h 10287155"/>
              <a:gd name="connsiteY1925" fmla="*/ 40704 h 10287155"/>
              <a:gd name="connsiteX1926" fmla="*/ 40704 h 10287155"/>
              <a:gd name="connsiteY1926" fmla="*/ 40704 h 10287155"/>
              <a:gd name="connsiteX1927" fmla="*/ 40704 h 10287155"/>
              <a:gd name="connsiteY1927" fmla="*/ 40704 h 10287155"/>
              <a:gd name="connsiteX1928" fmla="*/ 40704 h 10287155"/>
              <a:gd name="connsiteY1928" fmla="*/ 40704 h 10287155"/>
              <a:gd name="connsiteX1929" fmla="*/ 40704 h 10287155"/>
              <a:gd name="connsiteY1929" fmla="*/ 40704 h 10287155"/>
              <a:gd name="connsiteX1930" fmla="*/ 40704 h 10287155"/>
              <a:gd name="connsiteY1930" fmla="*/ 40704 h 10287155"/>
              <a:gd name="connsiteX1931" fmla="*/ 40704 h 10287155"/>
              <a:gd name="connsiteY1931" fmla="*/ 40704 h 10287155"/>
              <a:gd name="connsiteX1932" fmla="*/ 40704 h 10287155"/>
              <a:gd name="connsiteY1932" fmla="*/ 40704 h 10287155"/>
              <a:gd name="connsiteX1933" fmla="*/ 40704 h 10287155"/>
              <a:gd name="connsiteY1933" fmla="*/ 40704 h 10287155"/>
              <a:gd name="connsiteX1934" fmla="*/ 40704 h 10287155"/>
              <a:gd name="connsiteY1934" fmla="*/ 40704 h 10287155"/>
              <a:gd name="connsiteX1935" fmla="*/ 40704 h 10287155"/>
              <a:gd name="connsiteY1935" fmla="*/ 40704 h 10287155"/>
              <a:gd name="connsiteX1936" fmla="*/ 40704 h 10287155"/>
              <a:gd name="connsiteY1936" fmla="*/ 40704 h 10287155"/>
              <a:gd name="connsiteX1937" fmla="*/ 40704 h 10287155"/>
              <a:gd name="connsiteY1937" fmla="*/ 40704 h 10287155"/>
              <a:gd name="connsiteX1938" fmla="*/ 40704 h 10287155"/>
              <a:gd name="connsiteY1938" fmla="*/ 40704 h 10287155"/>
              <a:gd name="connsiteX1939" fmla="*/ 40704 h 10287155"/>
              <a:gd name="connsiteY1939" fmla="*/ 40704 h 10287155"/>
              <a:gd name="connsiteX1940" fmla="*/ 40704 h 10287155"/>
              <a:gd name="connsiteY1940" fmla="*/ 40704 h 10287155"/>
              <a:gd name="connsiteX1941" fmla="*/ 40704 h 10287155"/>
              <a:gd name="connsiteY1941" fmla="*/ 40704 h 10287155"/>
              <a:gd name="connsiteX1942" fmla="*/ 40704 h 10287155"/>
              <a:gd name="connsiteY1942" fmla="*/ 40704 h 10287155"/>
              <a:gd name="connsiteX1943" fmla="*/ 40704 h 10287155"/>
              <a:gd name="connsiteY1943" fmla="*/ 40704 h 10287155"/>
              <a:gd name="connsiteX1944" fmla="*/ 40704 h 10287155"/>
              <a:gd name="connsiteY1944" fmla="*/ 40704 h 10287155"/>
              <a:gd name="connsiteX1945" fmla="*/ 40704 h 10287155"/>
              <a:gd name="connsiteY1945" fmla="*/ 40704 h 10287155"/>
              <a:gd name="connsiteX1946" fmla="*/ 40704 h 10287155"/>
              <a:gd name="connsiteY1946" fmla="*/ 40704 h 10287155"/>
              <a:gd name="connsiteX1947" fmla="*/ 40704 h 10287155"/>
              <a:gd name="connsiteY1947" fmla="*/ 40704 h 10287155"/>
              <a:gd name="connsiteX1948" fmla="*/ 40704 h 10287155"/>
              <a:gd name="connsiteY1948" fmla="*/ 40704 h 10287155"/>
              <a:gd name="connsiteX1949" fmla="*/ 40704 h 10287155"/>
              <a:gd name="connsiteY1949" fmla="*/ 40704 h 10287155"/>
              <a:gd name="connsiteX1950" fmla="*/ 40704 h 10287155"/>
              <a:gd name="connsiteY1950" fmla="*/ 40704 h 10287155"/>
              <a:gd name="connsiteX1951" fmla="*/ 40704 h 10287155"/>
              <a:gd name="connsiteY1951" fmla="*/ 40704 h 10287155"/>
              <a:gd name="connsiteX1952" fmla="*/ 40704 h 10287155"/>
              <a:gd name="connsiteY1952" fmla="*/ 40704 h 10287155"/>
              <a:gd name="connsiteX1953" fmla="*/ 40704 h 10287155"/>
              <a:gd name="connsiteY1953" fmla="*/ 40704 h 10287155"/>
              <a:gd name="connsiteX1954" fmla="*/ 40704 h 10287155"/>
              <a:gd name="connsiteY1954" fmla="*/ 40704 h 10287155"/>
              <a:gd name="connsiteX1955" fmla="*/ 40704 h 10287155"/>
              <a:gd name="connsiteY1955" fmla="*/ 40704 h 10287155"/>
              <a:gd name="connsiteX1956" fmla="*/ 40704 h 10287155"/>
              <a:gd name="connsiteY1956" fmla="*/ 40704 h 10287155"/>
              <a:gd name="connsiteX1957" fmla="*/ 40704 h 10287155"/>
              <a:gd name="connsiteY1957" fmla="*/ 40704 h 10287155"/>
              <a:gd name="connsiteX1958" fmla="*/ 40704 h 10287155"/>
              <a:gd name="connsiteY1958" fmla="*/ 40704 h 10287155"/>
              <a:gd name="connsiteX1959" fmla="*/ 40704 h 10287155"/>
              <a:gd name="connsiteY1959" fmla="*/ 40704 h 10287155"/>
              <a:gd name="connsiteX1960" fmla="*/ 40704 h 10287155"/>
              <a:gd name="connsiteY1960" fmla="*/ 40704 h 10287155"/>
              <a:gd name="connsiteX1961" fmla="*/ 40704 h 10287155"/>
              <a:gd name="connsiteY1961" fmla="*/ 40704 h 10287155"/>
              <a:gd name="connsiteX1962" fmla="*/ 40704 h 10287155"/>
              <a:gd name="connsiteY1962" fmla="*/ 40704 h 10287155"/>
              <a:gd name="connsiteX1963" fmla="*/ 40704 h 10287155"/>
              <a:gd name="connsiteY1963" fmla="*/ 40704 h 10287155"/>
              <a:gd name="connsiteX1964" fmla="*/ 40704 h 10287155"/>
              <a:gd name="connsiteY1964" fmla="*/ 40704 h 10287155"/>
              <a:gd name="connsiteX1965" fmla="*/ 40704 h 10287155"/>
              <a:gd name="connsiteY1965" fmla="*/ 40704 h 10287155"/>
              <a:gd name="connsiteX1966" fmla="*/ 40704 h 10287155"/>
              <a:gd name="connsiteY1966" fmla="*/ 40704 h 10287155"/>
              <a:gd name="connsiteX1967" fmla="*/ 40704 h 10287155"/>
              <a:gd name="connsiteY1967" fmla="*/ 40704 h 10287155"/>
              <a:gd name="connsiteX1968" fmla="*/ 40704 h 10287155"/>
              <a:gd name="connsiteY1968" fmla="*/ 40704 h 10287155"/>
              <a:gd name="connsiteX1969" fmla="*/ 40704 h 10287155"/>
              <a:gd name="connsiteY1969" fmla="*/ 40704 h 10287155"/>
              <a:gd name="connsiteX1970" fmla="*/ 40704 h 10287155"/>
              <a:gd name="connsiteY1970" fmla="*/ 40704 h 10287155"/>
              <a:gd name="connsiteX1971" fmla="*/ 40704 h 10287155"/>
              <a:gd name="connsiteY1971" fmla="*/ 40704 h 10287155"/>
              <a:gd name="connsiteX1972" fmla="*/ 40704 h 10287155"/>
              <a:gd name="connsiteY1972" fmla="*/ 40704 h 10287155"/>
              <a:gd name="connsiteX1973" fmla="*/ 40704 h 10287155"/>
              <a:gd name="connsiteY1973" fmla="*/ 40704 h 10287155"/>
              <a:gd name="connsiteX1974" fmla="*/ 40704 h 10287155"/>
              <a:gd name="connsiteY1974" fmla="*/ 40704 h 10287155"/>
              <a:gd name="connsiteX1975" fmla="*/ 40704 h 10287155"/>
              <a:gd name="connsiteY1975" fmla="*/ 40704 h 10287155"/>
              <a:gd name="connsiteX1976" fmla="*/ 40704 h 10287155"/>
              <a:gd name="connsiteY1976" fmla="*/ 40704 h 10287155"/>
              <a:gd name="connsiteX1977" fmla="*/ 40704 h 10287155"/>
              <a:gd name="connsiteY1977" fmla="*/ 40704 h 10287155"/>
              <a:gd name="connsiteX1978" fmla="*/ 40704 h 10287155"/>
              <a:gd name="connsiteY1978" fmla="*/ 40704 h 10287155"/>
              <a:gd name="connsiteX1979" fmla="*/ 40704 h 10287155"/>
              <a:gd name="connsiteY1979" fmla="*/ 40704 h 10287155"/>
              <a:gd name="connsiteX1980" fmla="*/ 40704 h 10287155"/>
              <a:gd name="connsiteY1980" fmla="*/ 40704 h 10287155"/>
              <a:gd name="connsiteX1981" fmla="*/ 40704 h 10287155"/>
              <a:gd name="connsiteY1981" fmla="*/ 40704 h 10287155"/>
              <a:gd name="connsiteX1982" fmla="*/ 40704 h 10287155"/>
              <a:gd name="connsiteY1982" fmla="*/ 40704 h 10287155"/>
              <a:gd name="connsiteX1983" fmla="*/ 40704 h 10287155"/>
              <a:gd name="connsiteY1983" fmla="*/ 40704 h 10287155"/>
              <a:gd name="connsiteX1984" fmla="*/ 40704 h 10287155"/>
              <a:gd name="connsiteY1984" fmla="*/ 40704 h 10287155"/>
              <a:gd name="connsiteX1985" fmla="*/ 40704 h 10287155"/>
              <a:gd name="connsiteY1985" fmla="*/ 40704 h 10287155"/>
              <a:gd name="connsiteX1986" fmla="*/ 40704 h 10287155"/>
              <a:gd name="connsiteY1986" fmla="*/ 40704 h 10287155"/>
              <a:gd name="connsiteX1987" fmla="*/ 40704 h 10287155"/>
              <a:gd name="connsiteY1987" fmla="*/ 40704 h 10287155"/>
              <a:gd name="connsiteX1988" fmla="*/ 40704 h 10287155"/>
              <a:gd name="connsiteY1988" fmla="*/ 40704 h 10287155"/>
              <a:gd name="connsiteX1989" fmla="*/ 40704 h 10287155"/>
              <a:gd name="connsiteY1989" fmla="*/ 40704 h 10287155"/>
              <a:gd name="connsiteX1990" fmla="*/ 40704 h 10287155"/>
              <a:gd name="connsiteY1990" fmla="*/ 40704 h 10287155"/>
              <a:gd name="connsiteX1991" fmla="*/ 40704 h 10287155"/>
              <a:gd name="connsiteY1991" fmla="*/ 40704 h 10287155"/>
              <a:gd name="connsiteX1992" fmla="*/ 40704 h 10287155"/>
              <a:gd name="connsiteY1992" fmla="*/ 40704 h 10287155"/>
              <a:gd name="connsiteX1993" fmla="*/ 40704 h 10287155"/>
              <a:gd name="connsiteY1993" fmla="*/ 40704 h 10287155"/>
              <a:gd name="connsiteX1994" fmla="*/ 40704 h 10287155"/>
              <a:gd name="connsiteY1994" fmla="*/ 40704 h 10287155"/>
              <a:gd name="connsiteX1995" fmla="*/ 40704 h 10287155"/>
              <a:gd name="connsiteY1995" fmla="*/ 40704 h 10287155"/>
              <a:gd name="connsiteX1996" fmla="*/ 40704 h 10287155"/>
              <a:gd name="connsiteY1996" fmla="*/ 40704 h 10287155"/>
              <a:gd name="connsiteX1997" fmla="*/ 40704 h 10287155"/>
              <a:gd name="connsiteY1997" fmla="*/ 40704 h 10287155"/>
              <a:gd name="connsiteX1998" fmla="*/ 40704 h 10287155"/>
              <a:gd name="connsiteY1998" fmla="*/ 40704 h 10287155"/>
              <a:gd name="connsiteX1999" fmla="*/ 40704 h 10287155"/>
              <a:gd name="connsiteY1999" fmla="*/ 40704 h 10287155"/>
              <a:gd name="connsiteX2000" fmla="*/ 40704 h 10287155"/>
              <a:gd name="connsiteY2000" fmla="*/ 40704 h 10287155"/>
              <a:gd name="connsiteX2001" fmla="*/ 40704 h 10287155"/>
              <a:gd name="connsiteY2001" fmla="*/ 40704 h 10287155"/>
              <a:gd name="connsiteX2002" fmla="*/ 40704 h 10287155"/>
              <a:gd name="connsiteY2002" fmla="*/ 40704 h 10287155"/>
              <a:gd name="connsiteX2003" fmla="*/ 40704 h 10287155"/>
              <a:gd name="connsiteY2003" fmla="*/ 40704 h 10287155"/>
              <a:gd name="connsiteX2004" fmla="*/ 40704 h 10287155"/>
              <a:gd name="connsiteY2004" fmla="*/ 40704 h 10287155"/>
              <a:gd name="connsiteX2005" fmla="*/ 40704 h 10287155"/>
              <a:gd name="connsiteY2005" fmla="*/ 40704 h 10287155"/>
              <a:gd name="connsiteX2006" fmla="*/ 40704 h 10287155"/>
              <a:gd name="connsiteY2006" fmla="*/ 40704 h 10287155"/>
              <a:gd name="connsiteX2007" fmla="*/ 40704 h 10287155"/>
              <a:gd name="connsiteY2007" fmla="*/ 40704 h 10287155"/>
              <a:gd name="connsiteX2008" fmla="*/ 40704 h 10287155"/>
              <a:gd name="connsiteY2008" fmla="*/ 40704 h 10287155"/>
              <a:gd name="connsiteX2009" fmla="*/ 40704 h 10287155"/>
              <a:gd name="connsiteY2009" fmla="*/ 40704 h 10287155"/>
              <a:gd name="connsiteX2010" fmla="*/ 40704 h 10287155"/>
              <a:gd name="connsiteY2010" fmla="*/ 40704 h 10287155"/>
              <a:gd name="connsiteX2011" fmla="*/ 40704 h 10287155"/>
              <a:gd name="connsiteY2011" fmla="*/ 40704 h 10287155"/>
              <a:gd name="connsiteX2012" fmla="*/ 40704 h 10287155"/>
              <a:gd name="connsiteY2012" fmla="*/ 40704 h 10287155"/>
              <a:gd name="connsiteX2013" fmla="*/ 40704 h 10287155"/>
              <a:gd name="connsiteY2013" fmla="*/ 40704 h 10287155"/>
              <a:gd name="connsiteX2014" fmla="*/ 40704 h 10287155"/>
              <a:gd name="connsiteY2014" fmla="*/ 40704 h 10287155"/>
              <a:gd name="connsiteX2015" fmla="*/ 40704 h 10287155"/>
              <a:gd name="connsiteY2015" fmla="*/ 40704 h 10287155"/>
              <a:gd name="connsiteX2016" fmla="*/ 40704 h 10287155"/>
              <a:gd name="connsiteY2016" fmla="*/ 40704 h 10287155"/>
              <a:gd name="connsiteX2017" fmla="*/ 40704 h 10287155"/>
              <a:gd name="connsiteY2017" fmla="*/ 40704 h 10287155"/>
              <a:gd name="connsiteX2018" fmla="*/ 40704 h 10287155"/>
              <a:gd name="connsiteY2018" fmla="*/ 40704 h 10287155"/>
              <a:gd name="connsiteX2019" fmla="*/ 40704 h 10287155"/>
              <a:gd name="connsiteY2019" fmla="*/ 40704 h 10287155"/>
              <a:gd name="connsiteX2020" fmla="*/ 40704 h 10287155"/>
              <a:gd name="connsiteY2020" fmla="*/ 40704 h 10287155"/>
              <a:gd name="connsiteX2021" fmla="*/ 40704 h 10287155"/>
              <a:gd name="connsiteY2021" fmla="*/ 40704 h 10287155"/>
              <a:gd name="connsiteX2022" fmla="*/ 40704 h 10287155"/>
              <a:gd name="connsiteY2022" fmla="*/ 40704 h 10287155"/>
              <a:gd name="connsiteX2023" fmla="*/ 40704 h 10287155"/>
              <a:gd name="connsiteY2023" fmla="*/ 40704 h 10287155"/>
              <a:gd name="connsiteX2024" fmla="*/ 40704 h 10287155"/>
              <a:gd name="connsiteY2024" fmla="*/ 40704 h 10287155"/>
              <a:gd name="connsiteX2025" fmla="*/ 40704 h 10287155"/>
              <a:gd name="connsiteY2025" fmla="*/ 40704 h 10287155"/>
              <a:gd name="connsiteX2026" fmla="*/ 40704 h 10287155"/>
              <a:gd name="connsiteY2026" fmla="*/ 40704 h 10287155"/>
              <a:gd name="connsiteX2027" fmla="*/ 40704 h 10287155"/>
              <a:gd name="connsiteY2027" fmla="*/ 40704 h 10287155"/>
              <a:gd name="connsiteX2028" fmla="*/ 40704 h 10287155"/>
              <a:gd name="connsiteY2028" fmla="*/ 40704 h 10287155"/>
              <a:gd name="connsiteX2029" fmla="*/ 40704 h 10287155"/>
              <a:gd name="connsiteY2029" fmla="*/ 40704 h 10287155"/>
              <a:gd name="connsiteX2030" fmla="*/ 40704 h 10287155"/>
              <a:gd name="connsiteY2030" fmla="*/ 40704 h 10287155"/>
              <a:gd name="connsiteX2031" fmla="*/ 40704 h 10287155"/>
              <a:gd name="connsiteY2031" fmla="*/ 40704 h 10287155"/>
              <a:gd name="connsiteX2032" fmla="*/ 40704 h 10287155"/>
              <a:gd name="connsiteY2032" fmla="*/ 40704 h 10287155"/>
              <a:gd name="connsiteX2033" fmla="*/ 40704 h 10287155"/>
              <a:gd name="connsiteY2033" fmla="*/ 40704 h 10287155"/>
              <a:gd name="connsiteX2034" fmla="*/ 40704 h 10287155"/>
              <a:gd name="connsiteY2034" fmla="*/ 40704 h 10287155"/>
              <a:gd name="connsiteX2035" fmla="*/ 40704 h 10287155"/>
              <a:gd name="connsiteY2035" fmla="*/ 40704 h 10287155"/>
              <a:gd name="connsiteX2036" fmla="*/ 40704 h 10287155"/>
              <a:gd name="connsiteY2036" fmla="*/ 40704 h 10287155"/>
              <a:gd name="connsiteX2037" fmla="*/ 40704 h 10287155"/>
              <a:gd name="connsiteY2037" fmla="*/ 40704 h 10287155"/>
              <a:gd name="connsiteX2038" fmla="*/ 40704 h 10287155"/>
              <a:gd name="connsiteY2038" fmla="*/ 40704 h 10287155"/>
              <a:gd name="connsiteX2039" fmla="*/ 40704 h 10287155"/>
              <a:gd name="connsiteY2039" fmla="*/ 40704 h 10287155"/>
              <a:gd name="connsiteX2040" fmla="*/ 40704 h 10287155"/>
              <a:gd name="connsiteY2040" fmla="*/ 40704 h 10287155"/>
              <a:gd name="connsiteX2041" fmla="*/ 40704 h 10287155"/>
              <a:gd name="connsiteY2041" fmla="*/ 40704 h 10287155"/>
              <a:gd name="connsiteX2042" fmla="*/ 40704 h 10287155"/>
              <a:gd name="connsiteY2042" fmla="*/ 40704 h 10287155"/>
              <a:gd name="connsiteX2043" fmla="*/ 40704 h 10287155"/>
              <a:gd name="connsiteY2043" fmla="*/ 40704 h 10287155"/>
              <a:gd name="connsiteX2044" fmla="*/ 40704 h 10287155"/>
              <a:gd name="connsiteY2044" fmla="*/ 40704 h 10287155"/>
              <a:gd name="connsiteX2045" fmla="*/ 40704 h 10287155"/>
              <a:gd name="connsiteY2045" fmla="*/ 40704 h 10287155"/>
              <a:gd name="connsiteX2046" fmla="*/ 40704 h 10287155"/>
              <a:gd name="connsiteY2046" fmla="*/ 40704 h 10287155"/>
              <a:gd name="connsiteX2047" fmla="*/ 40704 h 10287155"/>
              <a:gd name="connsiteY2047" fmla="*/ 40704 h 10287155"/>
              <a:gd name="connsiteX2048" fmla="*/ 40704 h 10287155"/>
              <a:gd name="connsiteY2048" fmla="*/ 40704 h 10287155"/>
              <a:gd name="connsiteX2049" fmla="*/ 40704 h 10287155"/>
              <a:gd name="connsiteY2049" fmla="*/ 40704 h 10287155"/>
              <a:gd name="connsiteX2050" fmla="*/ 40704 h 10287155"/>
              <a:gd name="connsiteY2050" fmla="*/ 40704 h 10287155"/>
              <a:gd name="connsiteX2051" fmla="*/ 40704 h 10287155"/>
              <a:gd name="connsiteY2051" fmla="*/ 40704 h 10287155"/>
              <a:gd name="connsiteX2052" fmla="*/ 40704 h 10287155"/>
              <a:gd name="connsiteY2052" fmla="*/ 40704 h 10287155"/>
              <a:gd name="connsiteX2053" fmla="*/ 40704 h 10287155"/>
              <a:gd name="connsiteY2053" fmla="*/ 40704 h 10287155"/>
              <a:gd name="connsiteX2054" fmla="*/ 40704 h 10287155"/>
              <a:gd name="connsiteY2054" fmla="*/ 40704 h 10287155"/>
              <a:gd name="connsiteX2055" fmla="*/ 40704 h 10287155"/>
              <a:gd name="connsiteY2055" fmla="*/ 40704 h 10287155"/>
              <a:gd name="connsiteX2056" fmla="*/ 40704 h 10287155"/>
              <a:gd name="connsiteY2056" fmla="*/ 40704 h 10287155"/>
              <a:gd name="connsiteX2057" fmla="*/ 40704 h 10287155"/>
              <a:gd name="connsiteY2057" fmla="*/ 40704 h 10287155"/>
              <a:gd name="connsiteX2058" fmla="*/ 40704 h 10287155"/>
              <a:gd name="connsiteY2058" fmla="*/ 40704 h 10287155"/>
              <a:gd name="connsiteX2059" fmla="*/ 40704 h 10287155"/>
              <a:gd name="connsiteY2059" fmla="*/ 40704 h 10287155"/>
              <a:gd name="connsiteX2060" fmla="*/ 40704 h 10287155"/>
              <a:gd name="connsiteY2060" fmla="*/ 40704 h 10287155"/>
              <a:gd name="connsiteX2061" fmla="*/ 40704 h 10287155"/>
              <a:gd name="connsiteY2061" fmla="*/ 40704 h 10287155"/>
              <a:gd name="connsiteX2062" fmla="*/ 40704 h 10287155"/>
              <a:gd name="connsiteY2062" fmla="*/ 40704 h 10287155"/>
              <a:gd name="connsiteX2063" fmla="*/ 40704 h 10287155"/>
              <a:gd name="connsiteY2063" fmla="*/ 40704 h 10287155"/>
              <a:gd name="connsiteX2064" fmla="*/ 40704 h 10287155"/>
              <a:gd name="connsiteY2064" fmla="*/ 40704 h 10287155"/>
              <a:gd name="connsiteX2065" fmla="*/ 40704 h 10287155"/>
              <a:gd name="connsiteY2065" fmla="*/ 40704 h 10287155"/>
              <a:gd name="connsiteX2066" fmla="*/ 40704 h 10287155"/>
              <a:gd name="connsiteY2066" fmla="*/ 40704 h 10287155"/>
              <a:gd name="connsiteX2067" fmla="*/ 40704 h 10287155"/>
              <a:gd name="connsiteY2067" fmla="*/ 40704 h 10287155"/>
              <a:gd name="connsiteX2068" fmla="*/ 40704 h 10287155"/>
              <a:gd name="connsiteY2068" fmla="*/ 40704 h 10287155"/>
              <a:gd name="connsiteX2069" fmla="*/ 40704 h 10287155"/>
              <a:gd name="connsiteY2069" fmla="*/ 40704 h 10287155"/>
              <a:gd name="connsiteX2070" fmla="*/ 40704 h 10287155"/>
              <a:gd name="connsiteY2070" fmla="*/ 40704 h 10287155"/>
              <a:gd name="connsiteX2071" fmla="*/ 40704 h 10287155"/>
              <a:gd name="connsiteY2071" fmla="*/ 40704 h 10287155"/>
              <a:gd name="connsiteX2072" fmla="*/ 40704 h 10287155"/>
              <a:gd name="connsiteY2072" fmla="*/ 40704 h 10287155"/>
              <a:gd name="connsiteX2073" fmla="*/ 40704 h 10287155"/>
              <a:gd name="connsiteY2073" fmla="*/ 40704 h 10287155"/>
              <a:gd name="connsiteX2074" fmla="*/ 40704 h 10287155"/>
              <a:gd name="connsiteY2074" fmla="*/ 40704 h 10287155"/>
              <a:gd name="connsiteX2075" fmla="*/ 40704 h 10287155"/>
              <a:gd name="connsiteY2075" fmla="*/ 40704 h 10287155"/>
              <a:gd name="connsiteX2076" fmla="*/ 40704 h 10287155"/>
              <a:gd name="connsiteY2076" fmla="*/ 40704 h 10287155"/>
              <a:gd name="connsiteX2077" fmla="*/ 40704 h 10287155"/>
              <a:gd name="connsiteY2077" fmla="*/ 40704 h 10287155"/>
              <a:gd name="connsiteX2078" fmla="*/ 40704 h 10287155"/>
              <a:gd name="connsiteY2078" fmla="*/ 40704 h 10287155"/>
              <a:gd name="connsiteX2079" fmla="*/ 40704 h 10287155"/>
              <a:gd name="connsiteY2079" fmla="*/ 40704 h 10287155"/>
              <a:gd name="connsiteX2080" fmla="*/ 40704 h 10287155"/>
              <a:gd name="connsiteY2080" fmla="*/ 40704 h 10287155"/>
              <a:gd name="connsiteX2081" fmla="*/ 40704 h 10287155"/>
              <a:gd name="connsiteY2081" fmla="*/ 40704 h 10287155"/>
              <a:gd name="connsiteX2082" fmla="*/ 40704 h 10287155"/>
              <a:gd name="connsiteY2082" fmla="*/ 40704 h 10287155"/>
              <a:gd name="connsiteX2083" fmla="*/ 40704 h 10287155"/>
              <a:gd name="connsiteY2083" fmla="*/ 40704 h 10287155"/>
              <a:gd name="connsiteX2084" fmla="*/ 40704 h 10287155"/>
              <a:gd name="connsiteY2084" fmla="*/ 40704 h 10287155"/>
              <a:gd name="connsiteX2085" fmla="*/ 40704 h 10287155"/>
              <a:gd name="connsiteY2085" fmla="*/ 40704 h 10287155"/>
              <a:gd name="connsiteX2086" fmla="*/ 40704 h 10287155"/>
              <a:gd name="connsiteY2086" fmla="*/ 40704 h 10287155"/>
              <a:gd name="connsiteX2087" fmla="*/ 40704 h 10287155"/>
              <a:gd name="connsiteY2087" fmla="*/ 40704 h 10287155"/>
              <a:gd name="connsiteX2088" fmla="*/ 40704 h 10287155"/>
              <a:gd name="connsiteY2088" fmla="*/ 40704 h 10287155"/>
              <a:gd name="connsiteX2089" fmla="*/ 40704 h 10287155"/>
              <a:gd name="connsiteY2089" fmla="*/ 40704 h 10287155"/>
              <a:gd name="connsiteX2090" fmla="*/ 40704 h 10287155"/>
              <a:gd name="connsiteY2090" fmla="*/ 40704 h 10287155"/>
              <a:gd name="connsiteX2091" fmla="*/ 40704 h 10287155"/>
              <a:gd name="connsiteY2091" fmla="*/ 40704 h 10287155"/>
              <a:gd name="connsiteX2092" fmla="*/ 40704 h 10287155"/>
              <a:gd name="connsiteY2092" fmla="*/ 40704 h 10287155"/>
              <a:gd name="connsiteX2093" fmla="*/ 40704 h 10287155"/>
              <a:gd name="connsiteY2093" fmla="*/ 40704 h 10287155"/>
              <a:gd name="connsiteX2094" fmla="*/ 40704 h 10287155"/>
              <a:gd name="connsiteY2094" fmla="*/ 40704 h 10287155"/>
              <a:gd name="connsiteX2095" fmla="*/ 40704 h 10287155"/>
              <a:gd name="connsiteY2095" fmla="*/ 40704 h 10287155"/>
              <a:gd name="connsiteX2096" fmla="*/ 40704 h 10287155"/>
              <a:gd name="connsiteY2096" fmla="*/ 40704 h 10287155"/>
              <a:gd name="connsiteX2097" fmla="*/ 40704 h 10287155"/>
              <a:gd name="connsiteY2097" fmla="*/ 40704 h 10287155"/>
              <a:gd name="connsiteX2098" fmla="*/ 40704 h 10287155"/>
              <a:gd name="connsiteY2098" fmla="*/ 40704 h 10287155"/>
              <a:gd name="connsiteX2099" fmla="*/ 40704 h 10287155"/>
              <a:gd name="connsiteY2099" fmla="*/ 40704 h 10287155"/>
              <a:gd name="connsiteX2100" fmla="*/ 40704 h 10287155"/>
              <a:gd name="connsiteY2100" fmla="*/ 40704 h 10287155"/>
              <a:gd name="connsiteX2101" fmla="*/ 40704 h 10287155"/>
              <a:gd name="connsiteY2101" fmla="*/ 40704 h 10287155"/>
              <a:gd name="connsiteX2102" fmla="*/ 40704 h 10287155"/>
              <a:gd name="connsiteY2102" fmla="*/ 40704 h 10287155"/>
              <a:gd name="connsiteX2103" fmla="*/ 40704 h 10287155"/>
              <a:gd name="connsiteY2103" fmla="*/ 40704 h 10287155"/>
              <a:gd name="connsiteX2104" fmla="*/ 40704 h 10287155"/>
              <a:gd name="connsiteY2104" fmla="*/ 40704 h 10287155"/>
              <a:gd name="connsiteX2105" fmla="*/ 40704 h 10287155"/>
              <a:gd name="connsiteY2105" fmla="*/ 40704 h 10287155"/>
              <a:gd name="connsiteX2106" fmla="*/ 40704 h 10287155"/>
              <a:gd name="connsiteY2106" fmla="*/ 40704 h 10287155"/>
              <a:gd name="connsiteX2107" fmla="*/ 40704 h 10287155"/>
              <a:gd name="connsiteY2107" fmla="*/ 40704 h 10287155"/>
              <a:gd name="connsiteX2108" fmla="*/ 40704 h 10287155"/>
              <a:gd name="connsiteY2108" fmla="*/ 40704 h 10287155"/>
              <a:gd name="connsiteX2109" fmla="*/ 40704 h 10287155"/>
              <a:gd name="connsiteY2109" fmla="*/ 40704 h 10287155"/>
              <a:gd name="connsiteX2110" fmla="*/ 40704 h 10287155"/>
              <a:gd name="connsiteY2110" fmla="*/ 40704 h 10287155"/>
              <a:gd name="connsiteX2111" fmla="*/ 40704 h 10287155"/>
              <a:gd name="connsiteY2111" fmla="*/ 40704 h 10287155"/>
              <a:gd name="connsiteX2112" fmla="*/ 40704 h 10287155"/>
              <a:gd name="connsiteY2112" fmla="*/ 40704 h 10287155"/>
              <a:gd name="connsiteX2113" fmla="*/ 40704 h 10287155"/>
              <a:gd name="connsiteY2113" fmla="*/ 40704 h 10287155"/>
              <a:gd name="connsiteX2114" fmla="*/ 40704 h 10287155"/>
              <a:gd name="connsiteY2114" fmla="*/ 40704 h 10287155"/>
              <a:gd name="connsiteX2115" fmla="*/ 40704 h 10287155"/>
              <a:gd name="connsiteY2115" fmla="*/ 40704 h 10287155"/>
              <a:gd name="connsiteX2116" fmla="*/ 40704 h 10287155"/>
              <a:gd name="connsiteY2116" fmla="*/ 40704 h 10287155"/>
              <a:gd name="connsiteX2117" fmla="*/ 40704 h 10287155"/>
              <a:gd name="connsiteY2117" fmla="*/ 40704 h 10287155"/>
              <a:gd name="connsiteX2118" fmla="*/ 40704 h 10287155"/>
              <a:gd name="connsiteY2118" fmla="*/ 40704 h 10287155"/>
              <a:gd name="connsiteX2119" fmla="*/ 40704 h 10287155"/>
              <a:gd name="connsiteY2119" fmla="*/ 40704 h 10287155"/>
              <a:gd name="connsiteX2120" fmla="*/ 40704 h 10287155"/>
              <a:gd name="connsiteY2120" fmla="*/ 40704 h 10287155"/>
              <a:gd name="connsiteX2121" fmla="*/ 40704 h 10287155"/>
              <a:gd name="connsiteY2121" fmla="*/ 40704 h 10287155"/>
              <a:gd name="connsiteX2122" fmla="*/ 40704 h 10287155"/>
              <a:gd name="connsiteY2122" fmla="*/ 40704 h 10287155"/>
              <a:gd name="connsiteX2123" fmla="*/ 40704 h 10287155"/>
              <a:gd name="connsiteY2123" fmla="*/ 40704 h 10287155"/>
              <a:gd name="connsiteX2124" fmla="*/ 40704 h 10287155"/>
              <a:gd name="connsiteY2124" fmla="*/ 40704 h 10287155"/>
              <a:gd name="connsiteX2125" fmla="*/ 40704 h 10287155"/>
              <a:gd name="connsiteY2125" fmla="*/ 40704 h 10287155"/>
              <a:gd name="connsiteX2126" fmla="*/ 40704 h 10287155"/>
              <a:gd name="connsiteY2126" fmla="*/ 40704 h 10287155"/>
              <a:gd name="connsiteX2127" fmla="*/ 40704 h 10287155"/>
              <a:gd name="connsiteY2127" fmla="*/ 40704 h 10287155"/>
              <a:gd name="connsiteX2128" fmla="*/ 40704 h 10287155"/>
              <a:gd name="connsiteY2128" fmla="*/ 40704 h 10287155"/>
              <a:gd name="connsiteX2129" fmla="*/ 40704 h 10287155"/>
              <a:gd name="connsiteY2129" fmla="*/ 40704 h 10287155"/>
              <a:gd name="connsiteX2130" fmla="*/ 40704 h 10287155"/>
              <a:gd name="connsiteY2130" fmla="*/ 40704 h 10287155"/>
              <a:gd name="connsiteX2131" fmla="*/ 40704 h 10287155"/>
              <a:gd name="connsiteY2131" fmla="*/ 40704 h 10287155"/>
              <a:gd name="connsiteX2132" fmla="*/ 40704 h 10287155"/>
              <a:gd name="connsiteY2132" fmla="*/ 40704 h 10287155"/>
              <a:gd name="connsiteX2133" fmla="*/ 40704 h 10287155"/>
              <a:gd name="connsiteY2133" fmla="*/ 40704 h 10287155"/>
              <a:gd name="connsiteX2134" fmla="*/ 40704 h 10287155"/>
              <a:gd name="connsiteY2134" fmla="*/ 40704 h 10287155"/>
              <a:gd name="connsiteX2135" fmla="*/ 40704 h 10287155"/>
              <a:gd name="connsiteY2135" fmla="*/ 40704 h 10287155"/>
              <a:gd name="connsiteX2136" fmla="*/ 40704 h 10287155"/>
              <a:gd name="connsiteY2136" fmla="*/ 40704 h 10287155"/>
              <a:gd name="connsiteX2137" fmla="*/ 40704 h 10287155"/>
              <a:gd name="connsiteY2137" fmla="*/ 40704 h 10287155"/>
              <a:gd name="connsiteX2138" fmla="*/ 40704 h 10287155"/>
              <a:gd name="connsiteY2138" fmla="*/ 40704 h 10287155"/>
              <a:gd name="connsiteX2139" fmla="*/ 40704 h 10287155"/>
              <a:gd name="connsiteY2139" fmla="*/ 40704 h 10287155"/>
              <a:gd name="connsiteX2140" fmla="*/ 40704 h 10287155"/>
              <a:gd name="connsiteY2140" fmla="*/ 40704 h 10287155"/>
              <a:gd name="connsiteX2141" fmla="*/ 40704 h 10287155"/>
              <a:gd name="connsiteY2141" fmla="*/ 40704 h 10287155"/>
              <a:gd name="connsiteX2142" fmla="*/ 40704 h 10287155"/>
              <a:gd name="connsiteY2142" fmla="*/ 40704 h 10287155"/>
              <a:gd name="connsiteX2143" fmla="*/ 40704 h 10287155"/>
              <a:gd name="connsiteY2143" fmla="*/ 40704 h 10287155"/>
              <a:gd name="connsiteX2144" fmla="*/ 40704 h 10287155"/>
              <a:gd name="connsiteY2144" fmla="*/ 40704 h 10287155"/>
              <a:gd name="connsiteX2145" fmla="*/ 40704 h 10287155"/>
              <a:gd name="connsiteY2145" fmla="*/ 40704 h 10287155"/>
              <a:gd name="connsiteX2146" fmla="*/ 40704 h 10287155"/>
              <a:gd name="connsiteY2146" fmla="*/ 40704 h 10287155"/>
              <a:gd name="connsiteX2147" fmla="*/ 40704 h 10287155"/>
              <a:gd name="connsiteY2147" fmla="*/ 40704 h 10287155"/>
              <a:gd name="connsiteX2148" fmla="*/ 40704 h 10287155"/>
              <a:gd name="connsiteY2148" fmla="*/ 40704 h 10287155"/>
              <a:gd name="connsiteX2149" fmla="*/ 40704 h 10287155"/>
              <a:gd name="connsiteY2149" fmla="*/ 40704 h 10287155"/>
              <a:gd name="connsiteX2150" fmla="*/ 40704 h 10287155"/>
              <a:gd name="connsiteY2150" fmla="*/ 40704 h 10287155"/>
              <a:gd name="connsiteX2151" fmla="*/ 40704 h 10287155"/>
              <a:gd name="connsiteY2151" fmla="*/ 40704 h 10287155"/>
              <a:gd name="connsiteX2152" fmla="*/ 40704 h 10287155"/>
              <a:gd name="connsiteY2152" fmla="*/ 40704 h 10287155"/>
              <a:gd name="connsiteX2153" fmla="*/ 40704 h 10287155"/>
              <a:gd name="connsiteY2153" fmla="*/ 40704 h 10287155"/>
              <a:gd name="connsiteX2154" fmla="*/ 40704 h 10287155"/>
              <a:gd name="connsiteY2154" fmla="*/ 40704 h 10287155"/>
              <a:gd name="connsiteX2155" fmla="*/ 40704 h 10287155"/>
              <a:gd name="connsiteY2155" fmla="*/ 40704 h 10287155"/>
              <a:gd name="connsiteX2156" fmla="*/ 40704 h 10287155"/>
              <a:gd name="connsiteY2156" fmla="*/ 40704 h 10287155"/>
              <a:gd name="connsiteX2157" fmla="*/ 40704 h 10287155"/>
              <a:gd name="connsiteY2157" fmla="*/ 40704 h 10287155"/>
              <a:gd name="connsiteX2158" fmla="*/ 40704 h 10287155"/>
              <a:gd name="connsiteY2158" fmla="*/ 40704 h 10287155"/>
              <a:gd name="connsiteX2159" fmla="*/ 40704 h 10287155"/>
              <a:gd name="connsiteY2159" fmla="*/ 40704 h 10287155"/>
              <a:gd name="connsiteX2160" fmla="*/ 40704 h 10287155"/>
              <a:gd name="connsiteY2160" fmla="*/ 40704 h 10287155"/>
              <a:gd name="connsiteX2161" fmla="*/ 40704 h 10287155"/>
              <a:gd name="connsiteY2161" fmla="*/ 40704 h 10287155"/>
              <a:gd name="connsiteX2162" fmla="*/ 40704 h 10287155"/>
              <a:gd name="connsiteY2162" fmla="*/ 40704 h 10287155"/>
              <a:gd name="connsiteX2163" fmla="*/ 40704 h 10287155"/>
              <a:gd name="connsiteY2163" fmla="*/ 40704 h 10287155"/>
              <a:gd name="connsiteX2164" fmla="*/ 40704 h 10287155"/>
              <a:gd name="connsiteY2164" fmla="*/ 40704 h 10287155"/>
              <a:gd name="connsiteX2165" fmla="*/ 40704 h 10287155"/>
              <a:gd name="connsiteY2165" fmla="*/ 40704 h 10287155"/>
              <a:gd name="connsiteX2166" fmla="*/ 40704 h 10287155"/>
              <a:gd name="connsiteY2166" fmla="*/ 40704 h 10287155"/>
              <a:gd name="connsiteX2167" fmla="*/ 40704 h 10287155"/>
              <a:gd name="connsiteY2167" fmla="*/ 40704 h 10287155"/>
              <a:gd name="connsiteX2168" fmla="*/ 40704 h 10287155"/>
              <a:gd name="connsiteY2168" fmla="*/ 40704 h 10287155"/>
              <a:gd name="connsiteX2169" fmla="*/ 40704 h 10287155"/>
              <a:gd name="connsiteY2169" fmla="*/ 40704 h 10287155"/>
              <a:gd name="connsiteX2170" fmla="*/ 40704 h 10287155"/>
              <a:gd name="connsiteY2170" fmla="*/ 40704 h 10287155"/>
              <a:gd name="connsiteX2171" fmla="*/ 40704 h 10287155"/>
              <a:gd name="connsiteY2171" fmla="*/ 40704 h 10287155"/>
              <a:gd name="connsiteX2172" fmla="*/ 40704 h 10287155"/>
              <a:gd name="connsiteY2172" fmla="*/ 40704 h 10287155"/>
              <a:gd name="connsiteX2173" fmla="*/ 40704 h 10287155"/>
              <a:gd name="connsiteY2173" fmla="*/ 40704 h 10287155"/>
              <a:gd name="connsiteX2174" fmla="*/ 40704 h 10287155"/>
              <a:gd name="connsiteY2174" fmla="*/ 40704 h 10287155"/>
              <a:gd name="connsiteX2175" fmla="*/ 40704 h 10287155"/>
              <a:gd name="connsiteY2175" fmla="*/ 40704 h 10287155"/>
              <a:gd name="connsiteX2176" fmla="*/ 40704 h 10287155"/>
              <a:gd name="connsiteY2176" fmla="*/ 40704 h 10287155"/>
              <a:gd name="connsiteX2177" fmla="*/ 40704 h 10287155"/>
              <a:gd name="connsiteY2177" fmla="*/ 40704 h 10287155"/>
              <a:gd name="connsiteX2178" fmla="*/ 40704 h 10287155"/>
              <a:gd name="connsiteY2178" fmla="*/ 40704 h 10287155"/>
              <a:gd name="connsiteX2179" fmla="*/ 40704 h 10287155"/>
              <a:gd name="connsiteY2179" fmla="*/ 40704 h 10287155"/>
              <a:gd name="connsiteX2180" fmla="*/ 40704 h 10287155"/>
              <a:gd name="connsiteY2180" fmla="*/ 40704 h 10287155"/>
              <a:gd name="connsiteX2181" fmla="*/ 40704 h 10287155"/>
              <a:gd name="connsiteY2181" fmla="*/ 40704 h 10287155"/>
              <a:gd name="connsiteX2182" fmla="*/ 40704 h 10287155"/>
              <a:gd name="connsiteY2182" fmla="*/ 40704 h 10287155"/>
              <a:gd name="connsiteX2183" fmla="*/ 40704 h 10287155"/>
              <a:gd name="connsiteY2183" fmla="*/ 40704 h 10287155"/>
              <a:gd name="connsiteX2184" fmla="*/ 40704 h 10287155"/>
              <a:gd name="connsiteY2184" fmla="*/ 40704 h 10287155"/>
              <a:gd name="connsiteX2185" fmla="*/ 40704 h 10287155"/>
              <a:gd name="connsiteY2185" fmla="*/ 40704 h 10287155"/>
              <a:gd name="connsiteX2186" fmla="*/ 40704 h 10287155"/>
              <a:gd name="connsiteY2186" fmla="*/ 40704 h 10287155"/>
              <a:gd name="connsiteX2187" fmla="*/ 40704 h 10287155"/>
              <a:gd name="connsiteY2187" fmla="*/ 40704 h 10287155"/>
              <a:gd name="connsiteX2188" fmla="*/ 40704 h 10287155"/>
              <a:gd name="connsiteY2188" fmla="*/ 40704 h 10287155"/>
              <a:gd name="connsiteX2189" fmla="*/ 40704 h 10287155"/>
              <a:gd name="connsiteY2189" fmla="*/ 40704 h 10287155"/>
              <a:gd name="connsiteX2190" fmla="*/ 40704 h 10287155"/>
              <a:gd name="connsiteY2190" fmla="*/ 40704 h 10287155"/>
              <a:gd name="connsiteX2191" fmla="*/ 40704 h 10287155"/>
              <a:gd name="connsiteY2191" fmla="*/ 40704 h 10287155"/>
              <a:gd name="connsiteX2192" fmla="*/ 40704 h 10287155"/>
              <a:gd name="connsiteY2192" fmla="*/ 40704 h 10287155"/>
              <a:gd name="connsiteX2193" fmla="*/ 40704 h 10287155"/>
              <a:gd name="connsiteY2193" fmla="*/ 40704 h 10287155"/>
              <a:gd name="connsiteX2194" fmla="*/ 40704 h 10287155"/>
              <a:gd name="connsiteY2194" fmla="*/ 40704 h 10287155"/>
              <a:gd name="connsiteX2195" fmla="*/ 40704 h 10287155"/>
              <a:gd name="connsiteY2195" fmla="*/ 40704 h 10287155"/>
              <a:gd name="connsiteX2196" fmla="*/ 40704 h 10287155"/>
              <a:gd name="connsiteY2196" fmla="*/ 40704 h 10287155"/>
              <a:gd name="connsiteX2197" fmla="*/ 40704 h 10287155"/>
              <a:gd name="connsiteY2197" fmla="*/ 40704 h 10287155"/>
              <a:gd name="connsiteX2198" fmla="*/ 40704 h 10287155"/>
              <a:gd name="connsiteY2198" fmla="*/ 40704 h 10287155"/>
              <a:gd name="connsiteX2199" fmla="*/ 40704 h 10287155"/>
              <a:gd name="connsiteY2199" fmla="*/ 40704 h 10287155"/>
              <a:gd name="connsiteX2200" fmla="*/ 40704 h 10287155"/>
              <a:gd name="connsiteY2200" fmla="*/ 40704 h 10287155"/>
              <a:gd name="connsiteX2201" fmla="*/ 40704 h 10287155"/>
              <a:gd name="connsiteY2201" fmla="*/ 40704 h 10287155"/>
              <a:gd name="connsiteX2202" fmla="*/ 40704 h 10287155"/>
              <a:gd name="connsiteY2202" fmla="*/ 40704 h 10287155"/>
              <a:gd name="connsiteX2203" fmla="*/ 40704 h 10287155"/>
              <a:gd name="connsiteY2203" fmla="*/ 40704 h 10287155"/>
              <a:gd name="connsiteX2204" fmla="*/ 40704 h 10287155"/>
              <a:gd name="connsiteY2204" fmla="*/ 40704 h 10287155"/>
              <a:gd name="connsiteX2205" fmla="*/ 40704 h 10287155"/>
              <a:gd name="connsiteY2205" fmla="*/ 40704 h 10287155"/>
              <a:gd name="connsiteX2206" fmla="*/ 40704 h 10287155"/>
              <a:gd name="connsiteY2206" fmla="*/ 40704 h 10287155"/>
              <a:gd name="connsiteX2207" fmla="*/ 40704 h 10287155"/>
              <a:gd name="connsiteY2207" fmla="*/ 40704 h 10287155"/>
              <a:gd name="connsiteX2208" fmla="*/ 40704 h 10287155"/>
              <a:gd name="connsiteY2208" fmla="*/ 40704 h 10287155"/>
              <a:gd name="connsiteX2209" fmla="*/ 40704 h 10287155"/>
              <a:gd name="connsiteY2209" fmla="*/ 40704 h 10287155"/>
              <a:gd name="connsiteX2210" fmla="*/ 40704 h 10287155"/>
              <a:gd name="connsiteY2210" fmla="*/ 40704 h 10287155"/>
              <a:gd name="connsiteX2211" fmla="*/ 40704 h 10287155"/>
              <a:gd name="connsiteY2211" fmla="*/ 40704 h 10287155"/>
              <a:gd name="connsiteX2212" fmla="*/ 40704 h 10287155"/>
              <a:gd name="connsiteY2212" fmla="*/ 40704 h 10287155"/>
              <a:gd name="connsiteX2213" fmla="*/ 40704 h 10287155"/>
              <a:gd name="connsiteY2213" fmla="*/ 40704 h 10287155"/>
              <a:gd name="connsiteX2214" fmla="*/ 40704 h 10287155"/>
              <a:gd name="connsiteY2214" fmla="*/ 40704 h 10287155"/>
              <a:gd name="connsiteX2215" fmla="*/ 40704 h 10287155"/>
              <a:gd name="connsiteY2215" fmla="*/ 40704 h 10287155"/>
              <a:gd name="connsiteX2216" fmla="*/ 40704 h 10287155"/>
              <a:gd name="connsiteY2216" fmla="*/ 40704 h 10287155"/>
              <a:gd name="connsiteX2217" fmla="*/ 40704 h 10287155"/>
              <a:gd name="connsiteY2217" fmla="*/ 40704 h 10287155"/>
              <a:gd name="connsiteX2218" fmla="*/ 40704 h 10287155"/>
              <a:gd name="connsiteY2218" fmla="*/ 40704 h 10287155"/>
              <a:gd name="connsiteX2219" fmla="*/ 40704 h 10287155"/>
              <a:gd name="connsiteY2219" fmla="*/ 40704 h 10287155"/>
              <a:gd name="connsiteX2220" fmla="*/ 40704 h 10287155"/>
              <a:gd name="connsiteY2220" fmla="*/ 40704 h 10287155"/>
              <a:gd name="connsiteX2221" fmla="*/ 40704 h 10287155"/>
              <a:gd name="connsiteY2221" fmla="*/ 40704 h 10287155"/>
              <a:gd name="connsiteX2222" fmla="*/ 40704 h 10287155"/>
              <a:gd name="connsiteY2222" fmla="*/ 40704 h 10287155"/>
              <a:gd name="connsiteX2223" fmla="*/ 40704 h 10287155"/>
              <a:gd name="connsiteY2223" fmla="*/ 40704 h 10287155"/>
              <a:gd name="connsiteX2224" fmla="*/ 40704 h 10287155"/>
              <a:gd name="connsiteY2224" fmla="*/ 40704 h 10287155"/>
              <a:gd name="connsiteX2225" fmla="*/ 40704 h 10287155"/>
              <a:gd name="connsiteY2225" fmla="*/ 40704 h 10287155"/>
              <a:gd name="connsiteX2226" fmla="*/ 40704 h 10287155"/>
              <a:gd name="connsiteY2226" fmla="*/ 40704 h 10287155"/>
              <a:gd name="connsiteX2227" fmla="*/ 40704 h 10287155"/>
              <a:gd name="connsiteY2227" fmla="*/ 40704 h 10287155"/>
              <a:gd name="connsiteX2228" fmla="*/ 40704 h 10287155"/>
              <a:gd name="connsiteY2228" fmla="*/ 40704 h 10287155"/>
              <a:gd name="connsiteX2229" fmla="*/ 40704 h 10287155"/>
              <a:gd name="connsiteY2229" fmla="*/ 40704 h 10287155"/>
              <a:gd name="connsiteX2230" fmla="*/ 40704 h 10287155"/>
              <a:gd name="connsiteY2230" fmla="*/ 40704 h 10287155"/>
              <a:gd name="connsiteX2231" fmla="*/ 40704 h 10287155"/>
              <a:gd name="connsiteY2231" fmla="*/ 40704 h 10287155"/>
              <a:gd name="connsiteX2232" fmla="*/ 40704 h 10287155"/>
              <a:gd name="connsiteY2232" fmla="*/ 40704 h 10287155"/>
              <a:gd name="connsiteX2233" fmla="*/ 40704 h 10287155"/>
              <a:gd name="connsiteY2233" fmla="*/ 40704 h 10287155"/>
              <a:gd name="connsiteX2234" fmla="*/ 40704 h 10287155"/>
              <a:gd name="connsiteY2234" fmla="*/ 40704 h 10287155"/>
              <a:gd name="connsiteX2235" fmla="*/ 40704 h 10287155"/>
              <a:gd name="connsiteY2235" fmla="*/ 40704 h 10287155"/>
              <a:gd name="connsiteX2236" fmla="*/ 40704 h 10287155"/>
              <a:gd name="connsiteY2236" fmla="*/ 40704 h 10287155"/>
              <a:gd name="connsiteX2237" fmla="*/ 40704 h 10287155"/>
              <a:gd name="connsiteY2237" fmla="*/ 40704 h 10287155"/>
              <a:gd name="connsiteX2238" fmla="*/ 40704 h 10287155"/>
              <a:gd name="connsiteY2238" fmla="*/ 40704 h 10287155"/>
              <a:gd name="connsiteX2239" fmla="*/ 40704 h 10287155"/>
              <a:gd name="connsiteY2239" fmla="*/ 40704 h 10287155"/>
              <a:gd name="connsiteX2240" fmla="*/ 40704 h 10287155"/>
              <a:gd name="connsiteY2240" fmla="*/ 40704 h 10287155"/>
              <a:gd name="connsiteX2241" fmla="*/ 40704 h 10287155"/>
              <a:gd name="connsiteY2241" fmla="*/ 40704 h 10287155"/>
              <a:gd name="connsiteX2242" fmla="*/ 40704 h 10287155"/>
              <a:gd name="connsiteY2242" fmla="*/ 40704 h 10287155"/>
              <a:gd name="connsiteX2243" fmla="*/ 40704 h 10287155"/>
              <a:gd name="connsiteY2243" fmla="*/ 40704 h 10287155"/>
              <a:gd name="connsiteX2244" fmla="*/ 40704 h 10287155"/>
              <a:gd name="connsiteY2244" fmla="*/ 40704 h 10287155"/>
              <a:gd name="connsiteX2245" fmla="*/ 40704 h 10287155"/>
              <a:gd name="connsiteY2245" fmla="*/ 40704 h 10287155"/>
              <a:gd name="connsiteX2246" fmla="*/ 40704 h 10287155"/>
              <a:gd name="connsiteY2246" fmla="*/ 40704 h 10287155"/>
              <a:gd name="connsiteX2247" fmla="*/ 40704 h 10287155"/>
              <a:gd name="connsiteY2247" fmla="*/ 40704 h 10287155"/>
              <a:gd name="connsiteX2248" fmla="*/ 40704 h 10287155"/>
              <a:gd name="connsiteY2248" fmla="*/ 40704 h 10287155"/>
              <a:gd name="connsiteX2249" fmla="*/ 40704 h 10287155"/>
              <a:gd name="connsiteY2249" fmla="*/ 40704 h 10287155"/>
              <a:gd name="connsiteX2250" fmla="*/ 40704 h 10287155"/>
              <a:gd name="connsiteY2250" fmla="*/ 40704 h 10287155"/>
              <a:gd name="connsiteX2251" fmla="*/ 40704 h 10287155"/>
              <a:gd name="connsiteY2251" fmla="*/ 40704 h 10287155"/>
              <a:gd name="connsiteX2252" fmla="*/ 40704 h 10287155"/>
              <a:gd name="connsiteY2252" fmla="*/ 40704 h 10287155"/>
              <a:gd name="connsiteX2253" fmla="*/ 40704 h 10287155"/>
              <a:gd name="connsiteY2253" fmla="*/ 40704 h 10287155"/>
              <a:gd name="connsiteX2254" fmla="*/ 40704 h 10287155"/>
              <a:gd name="connsiteY2254" fmla="*/ 40704 h 10287155"/>
              <a:gd name="connsiteX2255" fmla="*/ 40704 h 10287155"/>
              <a:gd name="connsiteY2255" fmla="*/ 40704 h 10287155"/>
              <a:gd name="connsiteX2256" fmla="*/ 40704 h 10287155"/>
              <a:gd name="connsiteY2256" fmla="*/ 40704 h 10287155"/>
              <a:gd name="connsiteX2257" fmla="*/ 40704 h 10287155"/>
              <a:gd name="connsiteY2257" fmla="*/ 40704 h 10287155"/>
              <a:gd name="connsiteX2258" fmla="*/ 40704 h 10287155"/>
              <a:gd name="connsiteY2258" fmla="*/ 40704 h 10287155"/>
              <a:gd name="connsiteX2259" fmla="*/ 40704 h 10287155"/>
              <a:gd name="connsiteY2259" fmla="*/ 40704 h 10287155"/>
              <a:gd name="connsiteX2260" fmla="*/ 40704 h 10287155"/>
              <a:gd name="connsiteY2260" fmla="*/ 40704 h 10287155"/>
              <a:gd name="connsiteX2261" fmla="*/ 40704 h 10287155"/>
              <a:gd name="connsiteY2261" fmla="*/ 40704 h 10287155"/>
              <a:gd name="connsiteX2262" fmla="*/ 40704 h 10287155"/>
              <a:gd name="connsiteY2262" fmla="*/ 40704 h 10287155"/>
              <a:gd name="connsiteX2263" fmla="*/ 40704 h 10287155"/>
              <a:gd name="connsiteY2263" fmla="*/ 40704 h 10287155"/>
              <a:gd name="connsiteX2264" fmla="*/ 40704 h 10287155"/>
              <a:gd name="connsiteY2264" fmla="*/ 40704 h 10287155"/>
              <a:gd name="connsiteX2265" fmla="*/ 40704 h 10287155"/>
              <a:gd name="connsiteY2265" fmla="*/ 40704 h 10287155"/>
              <a:gd name="connsiteX2266" fmla="*/ 40704 h 10287155"/>
              <a:gd name="connsiteY2266" fmla="*/ 40704 h 10287155"/>
              <a:gd name="connsiteX2267" fmla="*/ 40704 h 10287155"/>
              <a:gd name="connsiteY2267" fmla="*/ 40704 h 10287155"/>
              <a:gd name="connsiteX2268" fmla="*/ 40704 h 10287155"/>
              <a:gd name="connsiteY2268" fmla="*/ 40704 h 10287155"/>
              <a:gd name="connsiteX2269" fmla="*/ 40704 h 10287155"/>
              <a:gd name="connsiteY2269" fmla="*/ 40704 h 10287155"/>
              <a:gd name="connsiteX2270" fmla="*/ 40704 h 10287155"/>
              <a:gd name="connsiteY2270" fmla="*/ 40704 h 10287155"/>
              <a:gd name="connsiteX2271" fmla="*/ 40704 h 10287155"/>
              <a:gd name="connsiteY2271" fmla="*/ 40704 h 10287155"/>
              <a:gd name="connsiteX2272" fmla="*/ 40704 h 10287155"/>
              <a:gd name="connsiteY2272" fmla="*/ 40704 h 10287155"/>
              <a:gd name="connsiteX2273" fmla="*/ 40704 h 10287155"/>
              <a:gd name="connsiteY2273" fmla="*/ 40704 h 10287155"/>
              <a:gd name="connsiteX2274" fmla="*/ 40704 h 10287155"/>
              <a:gd name="connsiteY2274" fmla="*/ 40704 h 10287155"/>
              <a:gd name="connsiteX2275" fmla="*/ 40704 h 10287155"/>
              <a:gd name="connsiteY2275" fmla="*/ 40704 h 10287155"/>
              <a:gd name="connsiteX2276" fmla="*/ 40704 h 10287155"/>
              <a:gd name="connsiteY2276" fmla="*/ 40704 h 10287155"/>
              <a:gd name="connsiteX2277" fmla="*/ 40704 h 10287155"/>
              <a:gd name="connsiteY2277" fmla="*/ 40704 h 10287155"/>
              <a:gd name="connsiteX2278" fmla="*/ 40704 h 10287155"/>
              <a:gd name="connsiteY2278" fmla="*/ 40704 h 10287155"/>
              <a:gd name="connsiteX2279" fmla="*/ 40704 h 10287155"/>
              <a:gd name="connsiteY2279" fmla="*/ 40704 h 10287155"/>
              <a:gd name="connsiteX2280" fmla="*/ 40704 h 10287155"/>
              <a:gd name="connsiteY2280" fmla="*/ 40704 h 10287155"/>
              <a:gd name="connsiteX2281" fmla="*/ 40704 h 10287155"/>
              <a:gd name="connsiteY2281" fmla="*/ 40704 h 10287155"/>
              <a:gd name="connsiteX2282" fmla="*/ 40704 h 10287155"/>
              <a:gd name="connsiteY2282" fmla="*/ 40704 h 10287155"/>
              <a:gd name="connsiteX2283" fmla="*/ 40704 h 10287155"/>
              <a:gd name="connsiteY2283" fmla="*/ 40704 h 10287155"/>
              <a:gd name="connsiteX2284" fmla="*/ 40704 h 10287155"/>
              <a:gd name="connsiteY2284" fmla="*/ 40704 h 10287155"/>
              <a:gd name="connsiteX2285" fmla="*/ 40704 h 10287155"/>
              <a:gd name="connsiteY2285" fmla="*/ 40704 h 10287155"/>
              <a:gd name="connsiteX2286" fmla="*/ 40704 h 10287155"/>
              <a:gd name="connsiteY2286" fmla="*/ 40704 h 10287155"/>
              <a:gd name="connsiteX2287" fmla="*/ 40704 h 10287155"/>
              <a:gd name="connsiteY2287" fmla="*/ 40704 h 10287155"/>
              <a:gd name="connsiteX2288" fmla="*/ 40704 h 10287155"/>
              <a:gd name="connsiteY2288" fmla="*/ 40704 h 10287155"/>
              <a:gd name="connsiteX2289" fmla="*/ 40704 h 10287155"/>
              <a:gd name="connsiteY2289" fmla="*/ 40704 h 10287155"/>
              <a:gd name="connsiteX2290" fmla="*/ 40704 h 10287155"/>
              <a:gd name="connsiteY2290" fmla="*/ 40704 h 10287155"/>
              <a:gd name="connsiteX2291" fmla="*/ 40704 h 10287155"/>
              <a:gd name="connsiteY2291" fmla="*/ 40704 h 10287155"/>
              <a:gd name="connsiteX2292" fmla="*/ 40704 h 10287155"/>
              <a:gd name="connsiteY2292" fmla="*/ 40704 h 10287155"/>
              <a:gd name="connsiteX2293" fmla="*/ 40704 h 10287155"/>
              <a:gd name="connsiteY2293" fmla="*/ 40704 h 10287155"/>
              <a:gd name="connsiteX2294" fmla="*/ 40704 h 10287155"/>
              <a:gd name="connsiteY2294" fmla="*/ 40704 h 10287155"/>
              <a:gd name="connsiteX2295" fmla="*/ 40704 h 10287155"/>
              <a:gd name="connsiteY2295" fmla="*/ 40704 h 10287155"/>
              <a:gd name="connsiteX2296" fmla="*/ 40704 h 10287155"/>
              <a:gd name="connsiteY2296" fmla="*/ 40704 h 10287155"/>
              <a:gd name="connsiteX2297" fmla="*/ 40704 h 10287155"/>
              <a:gd name="connsiteY2297" fmla="*/ 40704 h 10287155"/>
              <a:gd name="connsiteX2298" fmla="*/ 40704 h 10287155"/>
              <a:gd name="connsiteY2298" fmla="*/ 40704 h 10287155"/>
              <a:gd name="connsiteX2299" fmla="*/ 40704 h 10287155"/>
              <a:gd name="connsiteY2299" fmla="*/ 40704 h 10287155"/>
              <a:gd name="connsiteX2300" fmla="*/ 40704 h 10287155"/>
              <a:gd name="connsiteY2300" fmla="*/ 40704 h 10287155"/>
              <a:gd name="connsiteX2301" fmla="*/ 40704 h 10287155"/>
              <a:gd name="connsiteY2301" fmla="*/ 40704 h 10287155"/>
              <a:gd name="connsiteX2302" fmla="*/ 40704 h 10287155"/>
              <a:gd name="connsiteY2302" fmla="*/ 40704 h 10287155"/>
              <a:gd name="connsiteX2303" fmla="*/ 40704 h 10287155"/>
              <a:gd name="connsiteY2303" fmla="*/ 40704 h 10287155"/>
              <a:gd name="connsiteX2304" fmla="*/ 40704 h 10287155"/>
              <a:gd name="connsiteY2304" fmla="*/ 40704 h 10287155"/>
              <a:gd name="connsiteX2305" fmla="*/ 40704 h 10287155"/>
              <a:gd name="connsiteY2305" fmla="*/ 40704 h 10287155"/>
              <a:gd name="connsiteX2306" fmla="*/ 40704 h 10287155"/>
              <a:gd name="connsiteY2306" fmla="*/ 40704 h 10287155"/>
              <a:gd name="connsiteX2307" fmla="*/ 40704 h 10287155"/>
              <a:gd name="connsiteY2307" fmla="*/ 40704 h 10287155"/>
              <a:gd name="connsiteX2308" fmla="*/ 40704 h 10287155"/>
              <a:gd name="connsiteY2308" fmla="*/ 40704 h 10287155"/>
              <a:gd name="connsiteX2309" fmla="*/ 40704 h 10287155"/>
              <a:gd name="connsiteY2309" fmla="*/ 40704 h 10287155"/>
              <a:gd name="connsiteX2310" fmla="*/ 40704 h 10287155"/>
              <a:gd name="connsiteY2310" fmla="*/ 40704 h 10287155"/>
              <a:gd name="connsiteX2311" fmla="*/ 40704 h 10287155"/>
              <a:gd name="connsiteY2311" fmla="*/ 40704 h 10287155"/>
              <a:gd name="connsiteX2312" fmla="*/ 40704 h 10287155"/>
              <a:gd name="connsiteY2312" fmla="*/ 40704 h 10287155"/>
              <a:gd name="connsiteX2313" fmla="*/ 40704 h 10287155"/>
              <a:gd name="connsiteY2313" fmla="*/ 40704 h 10287155"/>
              <a:gd name="connsiteX2314" fmla="*/ 40704 h 10287155"/>
              <a:gd name="connsiteY2314" fmla="*/ 40704 h 10287155"/>
              <a:gd name="connsiteX2315" fmla="*/ 40704 h 10287155"/>
              <a:gd name="connsiteY2315" fmla="*/ 40704 h 10287155"/>
              <a:gd name="connsiteX2316" fmla="*/ 40704 h 10287155"/>
              <a:gd name="connsiteY2316" fmla="*/ 40704 h 10287155"/>
              <a:gd name="connsiteX2317" fmla="*/ 40704 h 10287155"/>
              <a:gd name="connsiteY2317" fmla="*/ 40704 h 10287155"/>
              <a:gd name="connsiteX2318" fmla="*/ 40704 h 10287155"/>
              <a:gd name="connsiteY2318" fmla="*/ 40704 h 10287155"/>
              <a:gd name="connsiteX2319" fmla="*/ 40704 h 10287155"/>
              <a:gd name="connsiteY2319" fmla="*/ 40704 h 10287155"/>
              <a:gd name="connsiteX2320" fmla="*/ 40704 h 10287155"/>
              <a:gd name="connsiteY2320" fmla="*/ 40704 h 10287155"/>
              <a:gd name="connsiteX2321" fmla="*/ 40704 h 10287155"/>
              <a:gd name="connsiteY2321" fmla="*/ 40704 h 10287155"/>
              <a:gd name="connsiteX2322" fmla="*/ 40704 h 10287155"/>
              <a:gd name="connsiteY2322" fmla="*/ 40704 h 10287155"/>
              <a:gd name="connsiteX2323" fmla="*/ 40704 h 10287155"/>
              <a:gd name="connsiteY2323" fmla="*/ 40704 h 10287155"/>
              <a:gd name="connsiteX2324" fmla="*/ 40704 h 10287155"/>
              <a:gd name="connsiteY2324" fmla="*/ 40704 h 10287155"/>
              <a:gd name="connsiteX2325" fmla="*/ 40704 h 10287155"/>
              <a:gd name="connsiteY2325" fmla="*/ 40704 h 10287155"/>
              <a:gd name="connsiteX2326" fmla="*/ 40704 h 10287155"/>
              <a:gd name="connsiteY2326" fmla="*/ 40704 h 10287155"/>
              <a:gd name="connsiteX2327" fmla="*/ 40704 h 10287155"/>
              <a:gd name="connsiteY2327" fmla="*/ 40704 h 10287155"/>
              <a:gd name="connsiteX2328" fmla="*/ 40704 h 10287155"/>
              <a:gd name="connsiteY2328" fmla="*/ 40704 h 10287155"/>
              <a:gd name="connsiteX2329" fmla="*/ 40704 h 10287155"/>
              <a:gd name="connsiteY2329" fmla="*/ 40704 h 10287155"/>
              <a:gd name="connsiteX2330" fmla="*/ 40704 h 10287155"/>
              <a:gd name="connsiteY2330" fmla="*/ 40704 h 10287155"/>
              <a:gd name="connsiteX2331" fmla="*/ 40704 h 10287155"/>
              <a:gd name="connsiteY2331" fmla="*/ 40704 h 10287155"/>
              <a:gd name="connsiteX2332" fmla="*/ 40704 h 10287155"/>
              <a:gd name="connsiteY2332" fmla="*/ 40704 h 10287155"/>
              <a:gd name="connsiteX2333" fmla="*/ 40704 h 10287155"/>
              <a:gd name="connsiteY2333" fmla="*/ 40704 h 10287155"/>
              <a:gd name="connsiteX2334" fmla="*/ 40704 h 10287155"/>
              <a:gd name="connsiteY2334" fmla="*/ 40704 h 10287155"/>
              <a:gd name="connsiteX2335" fmla="*/ 40704 h 10287155"/>
              <a:gd name="connsiteY2335" fmla="*/ 40704 h 10287155"/>
              <a:gd name="connsiteX2336" fmla="*/ 40704 h 10287155"/>
              <a:gd name="connsiteY2336" fmla="*/ 40704 h 10287155"/>
              <a:gd name="connsiteX2337" fmla="*/ 40704 h 10287155"/>
              <a:gd name="connsiteY2337" fmla="*/ 40704 h 10287155"/>
              <a:gd name="connsiteX2338" fmla="*/ 40704 h 10287155"/>
              <a:gd name="connsiteY2338" fmla="*/ 40704 h 10287155"/>
              <a:gd name="connsiteX2339" fmla="*/ 40704 h 10287155"/>
              <a:gd name="connsiteY2339" fmla="*/ 40704 h 10287155"/>
              <a:gd name="connsiteX2340" fmla="*/ 40704 h 10287155"/>
              <a:gd name="connsiteY2340" fmla="*/ 40704 h 10287155"/>
              <a:gd name="connsiteX2341" fmla="*/ 40704 h 10287155"/>
              <a:gd name="connsiteY2341" fmla="*/ 40704 h 10287155"/>
              <a:gd name="connsiteX2342" fmla="*/ 40704 h 10287155"/>
              <a:gd name="connsiteY2342" fmla="*/ 40704 h 10287155"/>
              <a:gd name="connsiteX2343" fmla="*/ 40704 h 10287155"/>
              <a:gd name="connsiteY2343" fmla="*/ 40704 h 10287155"/>
              <a:gd name="connsiteX2344" fmla="*/ 40704 h 10287155"/>
              <a:gd name="connsiteY2344" fmla="*/ 40704 h 10287155"/>
              <a:gd name="connsiteX2345" fmla="*/ 40704 h 10287155"/>
              <a:gd name="connsiteY2345" fmla="*/ 40704 h 10287155"/>
              <a:gd name="connsiteX2346" fmla="*/ 40704 h 10287155"/>
              <a:gd name="connsiteY2346" fmla="*/ 40704 h 10287155"/>
              <a:gd name="connsiteX2347" fmla="*/ 40704 h 10287155"/>
              <a:gd name="connsiteY2347" fmla="*/ 40704 h 10287155"/>
              <a:gd name="connsiteX2348" fmla="*/ 40704 h 10287155"/>
              <a:gd name="connsiteY2348" fmla="*/ 40704 h 10287155"/>
              <a:gd name="connsiteX2349" fmla="*/ 40704 h 10287155"/>
              <a:gd name="connsiteY2349" fmla="*/ 40704 h 10287155"/>
              <a:gd name="connsiteX2350" fmla="*/ 40704 h 10287155"/>
              <a:gd name="connsiteY2350" fmla="*/ 40704 h 10287155"/>
              <a:gd name="connsiteX2351" fmla="*/ 40704 h 10287155"/>
              <a:gd name="connsiteY2351" fmla="*/ 40704 h 10287155"/>
              <a:gd name="connsiteX2352" fmla="*/ 40704 h 10287155"/>
              <a:gd name="connsiteY2352" fmla="*/ 40704 h 10287155"/>
              <a:gd name="connsiteX2353" fmla="*/ 40704 h 10287155"/>
              <a:gd name="connsiteY2353" fmla="*/ 40704 h 10287155"/>
              <a:gd name="connsiteX2354" fmla="*/ 40704 h 10287155"/>
              <a:gd name="connsiteY2354" fmla="*/ 40704 h 10287155"/>
              <a:gd name="connsiteX2355" fmla="*/ 40704 h 10287155"/>
              <a:gd name="connsiteY2355" fmla="*/ 40704 h 10287155"/>
              <a:gd name="connsiteX2356" fmla="*/ 40704 h 10287155"/>
              <a:gd name="connsiteY2356" fmla="*/ 40704 h 10287155"/>
              <a:gd name="connsiteX2357" fmla="*/ 40704 h 10287155"/>
              <a:gd name="connsiteY2357" fmla="*/ 40704 h 10287155"/>
              <a:gd name="connsiteX2358" fmla="*/ 40704 h 10287155"/>
              <a:gd name="connsiteY2358" fmla="*/ 40704 h 10287155"/>
              <a:gd name="connsiteX2359" fmla="*/ 40704 h 10287155"/>
              <a:gd name="connsiteY2359" fmla="*/ 40704 h 10287155"/>
              <a:gd name="connsiteX2360" fmla="*/ 40704 h 10287155"/>
              <a:gd name="connsiteY2360" fmla="*/ 40704 h 10287155"/>
              <a:gd name="connsiteX2361" fmla="*/ 40704 h 10287155"/>
              <a:gd name="connsiteY2361" fmla="*/ 40704 h 10287155"/>
              <a:gd name="connsiteX2362" fmla="*/ 40704 h 10287155"/>
              <a:gd name="connsiteY2362" fmla="*/ 40704 h 10287155"/>
              <a:gd name="connsiteX2363" fmla="*/ 40704 h 10287155"/>
              <a:gd name="connsiteY2363" fmla="*/ 40704 h 10287155"/>
              <a:gd name="connsiteX2364" fmla="*/ 40704 h 10287155"/>
              <a:gd name="connsiteY2364" fmla="*/ 40704 h 10287155"/>
              <a:gd name="connsiteX2365" fmla="*/ 40704 h 10287155"/>
              <a:gd name="connsiteY2365" fmla="*/ 40704 h 10287155"/>
              <a:gd name="connsiteX2366" fmla="*/ 40704 h 10287155"/>
              <a:gd name="connsiteY2366" fmla="*/ 40704 h 10287155"/>
              <a:gd name="connsiteX2367" fmla="*/ 40704 h 10287155"/>
              <a:gd name="connsiteY2367" fmla="*/ 40704 h 10287155"/>
              <a:gd name="connsiteX2368" fmla="*/ 40704 h 10287155"/>
              <a:gd name="connsiteY2368" fmla="*/ 40704 h 10287155"/>
              <a:gd name="connsiteX2369" fmla="*/ 40704 h 10287155"/>
              <a:gd name="connsiteY2369" fmla="*/ 40704 h 10287155"/>
              <a:gd name="connsiteX2370" fmla="*/ 40704 h 10287155"/>
              <a:gd name="connsiteY2370" fmla="*/ 40704 h 10287155"/>
              <a:gd name="connsiteX2371" fmla="*/ 40704 h 10287155"/>
              <a:gd name="connsiteY2371" fmla="*/ 40704 h 10287155"/>
              <a:gd name="connsiteX2372" fmla="*/ 40704 h 10287155"/>
              <a:gd name="connsiteY2372" fmla="*/ 40704 h 10287155"/>
              <a:gd name="connsiteX2373" fmla="*/ 40704 h 10287155"/>
              <a:gd name="connsiteY2373" fmla="*/ 40704 h 10287155"/>
              <a:gd name="connsiteX2374" fmla="*/ 40704 h 10287155"/>
              <a:gd name="connsiteY2374" fmla="*/ 40704 h 10287155"/>
              <a:gd name="connsiteX2375" fmla="*/ 40704 h 10287155"/>
              <a:gd name="connsiteY2375" fmla="*/ 40704 h 10287155"/>
              <a:gd name="connsiteX2376" fmla="*/ 40704 h 10287155"/>
              <a:gd name="connsiteY2376" fmla="*/ 40704 h 10287155"/>
              <a:gd name="connsiteX2377" fmla="*/ 40704 h 10287155"/>
              <a:gd name="connsiteY2377" fmla="*/ 40704 h 10287155"/>
              <a:gd name="connsiteX2378" fmla="*/ 40704 h 10287155"/>
              <a:gd name="connsiteY2378" fmla="*/ 40704 h 10287155"/>
              <a:gd name="connsiteX2379" fmla="*/ 40704 h 10287155"/>
              <a:gd name="connsiteY2379" fmla="*/ 40704 h 10287155"/>
              <a:gd name="connsiteX2380" fmla="*/ 40704 h 10287155"/>
              <a:gd name="connsiteY2380" fmla="*/ 40704 h 10287155"/>
              <a:gd name="connsiteX2381" fmla="*/ 40704 h 10287155"/>
              <a:gd name="connsiteY2381" fmla="*/ 40704 h 10287155"/>
              <a:gd name="connsiteX2382" fmla="*/ 40704 h 10287155"/>
              <a:gd name="connsiteY2382" fmla="*/ 40704 h 10287155"/>
              <a:gd name="connsiteX2383" fmla="*/ 40704 h 10287155"/>
              <a:gd name="connsiteY2383" fmla="*/ 40704 h 10287155"/>
              <a:gd name="connsiteX2384" fmla="*/ 40704 h 10287155"/>
              <a:gd name="connsiteY2384" fmla="*/ 40704 h 10287155"/>
              <a:gd name="connsiteX2385" fmla="*/ 40704 h 10287155"/>
              <a:gd name="connsiteY2385" fmla="*/ 40704 h 10287155"/>
              <a:gd name="connsiteX2386" fmla="*/ 40704 h 10287155"/>
              <a:gd name="connsiteY2386" fmla="*/ 40704 h 10287155"/>
              <a:gd name="connsiteX2387" fmla="*/ 40704 h 10287155"/>
              <a:gd name="connsiteY2387" fmla="*/ 40704 h 10287155"/>
              <a:gd name="connsiteX2388" fmla="*/ 40704 h 10287155"/>
              <a:gd name="connsiteY2388" fmla="*/ 40704 h 10287155"/>
              <a:gd name="connsiteX2389" fmla="*/ 40704 h 10287155"/>
              <a:gd name="connsiteY2389" fmla="*/ 40704 h 10287155"/>
              <a:gd name="connsiteX2390" fmla="*/ 40704 h 10287155"/>
              <a:gd name="connsiteY2390" fmla="*/ 40704 h 10287155"/>
              <a:gd name="connsiteX2391" fmla="*/ 40704 h 10287155"/>
              <a:gd name="connsiteY2391" fmla="*/ 40704 h 10287155"/>
              <a:gd name="connsiteX2392" fmla="*/ 40704 h 10287155"/>
              <a:gd name="connsiteY2392" fmla="*/ 40704 h 10287155"/>
              <a:gd name="connsiteX2393" fmla="*/ 40704 h 10287155"/>
              <a:gd name="connsiteY2393" fmla="*/ 40704 h 10287155"/>
              <a:gd name="connsiteX2394" fmla="*/ 40704 h 10287155"/>
              <a:gd name="connsiteY2394" fmla="*/ 40704 h 10287155"/>
              <a:gd name="connsiteX2395" fmla="*/ 40704 h 10287155"/>
              <a:gd name="connsiteY2395" fmla="*/ 40704 h 10287155"/>
              <a:gd name="connsiteX2396" fmla="*/ 40704 h 10287155"/>
              <a:gd name="connsiteY2396" fmla="*/ 40704 h 10287155"/>
              <a:gd name="connsiteX2397" fmla="*/ 40704 h 10287155"/>
              <a:gd name="connsiteY2397" fmla="*/ 40704 h 10287155"/>
              <a:gd name="connsiteX2398" fmla="*/ 40704 h 10287155"/>
              <a:gd name="connsiteY2398" fmla="*/ 40704 h 10287155"/>
              <a:gd name="connsiteX2399" fmla="*/ 40704 h 10287155"/>
              <a:gd name="connsiteY2399" fmla="*/ 40704 h 10287155"/>
              <a:gd name="connsiteX2400" fmla="*/ 40704 h 10287155"/>
              <a:gd name="connsiteY2400" fmla="*/ 40704 h 10287155"/>
              <a:gd name="connsiteX2401" fmla="*/ 40704 h 10287155"/>
              <a:gd name="connsiteY2401" fmla="*/ 40704 h 10287155"/>
              <a:gd name="connsiteX2402" fmla="*/ 40704 h 10287155"/>
              <a:gd name="connsiteY2402" fmla="*/ 40704 h 10287155"/>
              <a:gd name="connsiteX2403" fmla="*/ 40704 h 10287155"/>
              <a:gd name="connsiteY2403" fmla="*/ 40704 h 10287155"/>
              <a:gd name="connsiteX2404" fmla="*/ 40704 h 10287155"/>
              <a:gd name="connsiteY2404" fmla="*/ 40704 h 10287155"/>
              <a:gd name="connsiteX2405" fmla="*/ 40704 h 10287155"/>
              <a:gd name="connsiteY2405" fmla="*/ 40704 h 10287155"/>
              <a:gd name="connsiteX2406" fmla="*/ 40704 h 10287155"/>
              <a:gd name="connsiteY2406" fmla="*/ 40704 h 10287155"/>
              <a:gd name="connsiteX2407" fmla="*/ 40704 h 10287155"/>
              <a:gd name="connsiteY2407" fmla="*/ 40704 h 10287155"/>
              <a:gd name="connsiteX2408" fmla="*/ 40704 h 10287155"/>
              <a:gd name="connsiteY2408" fmla="*/ 40704 h 10287155"/>
              <a:gd name="connsiteX2409" fmla="*/ 40704 h 10287155"/>
              <a:gd name="connsiteY2409" fmla="*/ 40704 h 10287155"/>
              <a:gd name="connsiteX2410" fmla="*/ 40704 h 10287155"/>
              <a:gd name="connsiteY2410" fmla="*/ 40704 h 10287155"/>
              <a:gd name="connsiteX2411" fmla="*/ 40704 h 10287155"/>
              <a:gd name="connsiteY2411" fmla="*/ 40704 h 10287155"/>
              <a:gd name="connsiteX2412" fmla="*/ 40704 h 10287155"/>
              <a:gd name="connsiteY2412" fmla="*/ 40704 h 10287155"/>
              <a:gd name="connsiteX2413" fmla="*/ 40704 h 10287155"/>
              <a:gd name="connsiteY2413" fmla="*/ 40704 h 10287155"/>
              <a:gd name="connsiteX2414" fmla="*/ 40704 h 10287155"/>
              <a:gd name="connsiteY2414" fmla="*/ 40704 h 10287155"/>
              <a:gd name="connsiteX2415" fmla="*/ 40704 h 10287155"/>
              <a:gd name="connsiteY2415" fmla="*/ 40704 h 10287155"/>
              <a:gd name="connsiteX2416" fmla="*/ 40704 h 10287155"/>
              <a:gd name="connsiteY2416" fmla="*/ 40704 h 10287155"/>
              <a:gd name="connsiteX2417" fmla="*/ 40704 h 10287155"/>
              <a:gd name="connsiteY2417" fmla="*/ 40704 h 10287155"/>
              <a:gd name="connsiteX2418" fmla="*/ 40704 h 10287155"/>
              <a:gd name="connsiteY2418" fmla="*/ 40704 h 10287155"/>
              <a:gd name="connsiteX2419" fmla="*/ 40704 h 10287155"/>
              <a:gd name="connsiteY2419" fmla="*/ 40704 h 10287155"/>
              <a:gd name="connsiteX2420" fmla="*/ 40704 h 10287155"/>
              <a:gd name="connsiteY2420" fmla="*/ 40704 h 10287155"/>
              <a:gd name="connsiteX2421" fmla="*/ 40704 h 10287155"/>
              <a:gd name="connsiteY2421" fmla="*/ 40704 h 10287155"/>
              <a:gd name="connsiteX2422" fmla="*/ 40704 h 10287155"/>
              <a:gd name="connsiteY2422" fmla="*/ 40704 h 10287155"/>
              <a:gd name="connsiteX2423" fmla="*/ 40704 h 10287155"/>
              <a:gd name="connsiteY2423" fmla="*/ 40704 h 10287155"/>
              <a:gd name="connsiteX2424" fmla="*/ 40704 h 10287155"/>
              <a:gd name="connsiteY2424" fmla="*/ 40704 h 10287155"/>
              <a:gd name="connsiteX2425" fmla="*/ 40704 h 10287155"/>
              <a:gd name="connsiteY2425" fmla="*/ 40704 h 10287155"/>
              <a:gd name="connsiteX2426" fmla="*/ 40704 h 10287155"/>
              <a:gd name="connsiteY2426" fmla="*/ 40704 h 10287155"/>
              <a:gd name="connsiteX2427" fmla="*/ 40704 h 10287155"/>
              <a:gd name="connsiteY2427" fmla="*/ 40704 h 10287155"/>
              <a:gd name="connsiteX2428" fmla="*/ 40704 h 10287155"/>
              <a:gd name="connsiteY2428" fmla="*/ 40704 h 10287155"/>
              <a:gd name="connsiteX2429" fmla="*/ 40704 h 10287155"/>
              <a:gd name="connsiteY2429" fmla="*/ 40704 h 10287155"/>
              <a:gd name="connsiteX2430" fmla="*/ 40704 h 10287155"/>
              <a:gd name="connsiteY2430" fmla="*/ 40704 h 10287155"/>
              <a:gd name="connsiteX2431" fmla="*/ 40704 h 10287155"/>
              <a:gd name="connsiteY2431" fmla="*/ 40704 h 10287155"/>
              <a:gd name="connsiteX2432" fmla="*/ 40704 h 10287155"/>
              <a:gd name="connsiteY2432" fmla="*/ 40704 h 10287155"/>
              <a:gd name="connsiteX2433" fmla="*/ 40704 h 10287155"/>
              <a:gd name="connsiteY2433" fmla="*/ 40704 h 10287155"/>
              <a:gd name="connsiteX2434" fmla="*/ 40704 h 10287155"/>
              <a:gd name="connsiteY2434" fmla="*/ 40704 h 10287155"/>
              <a:gd name="connsiteX2435" fmla="*/ 40704 h 10287155"/>
              <a:gd name="connsiteY2435" fmla="*/ 40704 h 10287155"/>
              <a:gd name="connsiteX2436" fmla="*/ 40704 h 10287155"/>
              <a:gd name="connsiteY2436" fmla="*/ 40704 h 10287155"/>
              <a:gd name="connsiteX2437" fmla="*/ 40704 h 10287155"/>
              <a:gd name="connsiteY2437" fmla="*/ 40704 h 10287155"/>
              <a:gd name="connsiteX2438" fmla="*/ 40704 h 10287155"/>
              <a:gd name="connsiteY2438" fmla="*/ 40704 h 10287155"/>
              <a:gd name="connsiteX2439" fmla="*/ 40704 h 10287155"/>
              <a:gd name="connsiteY2439" fmla="*/ 40704 h 10287155"/>
              <a:gd name="connsiteX2440" fmla="*/ 40704 h 10287155"/>
              <a:gd name="connsiteY2440" fmla="*/ 40704 h 10287155"/>
              <a:gd name="connsiteX2441" fmla="*/ 40704 h 10287155"/>
              <a:gd name="connsiteY2441" fmla="*/ 40704 h 10287155"/>
              <a:gd name="connsiteX2442" fmla="*/ 40704 h 10287155"/>
              <a:gd name="connsiteY2442" fmla="*/ 40704 h 10287155"/>
              <a:gd name="connsiteX2443" fmla="*/ 40704 h 10287155"/>
              <a:gd name="connsiteY2443" fmla="*/ 40704 h 10287155"/>
              <a:gd name="connsiteX2444" fmla="*/ 40704 h 10287155"/>
              <a:gd name="connsiteY2444" fmla="*/ 40704 h 10287155"/>
              <a:gd name="connsiteX2445" fmla="*/ 40704 h 10287155"/>
              <a:gd name="connsiteY2445" fmla="*/ 40704 h 10287155"/>
              <a:gd name="connsiteX2446" fmla="*/ 40704 h 10287155"/>
              <a:gd name="connsiteY2446" fmla="*/ 40704 h 10287155"/>
              <a:gd name="connsiteX2447" fmla="*/ 40704 h 10287155"/>
              <a:gd name="connsiteY2447" fmla="*/ 40704 h 10287155"/>
              <a:gd name="connsiteX2448" fmla="*/ 40704 h 10287155"/>
              <a:gd name="connsiteY2448" fmla="*/ 40704 h 10287155"/>
              <a:gd name="connsiteX2449" fmla="*/ 40704 h 10287155"/>
              <a:gd name="connsiteY2449" fmla="*/ 40704 h 10287155"/>
              <a:gd name="connsiteX2450" fmla="*/ 40704 h 10287155"/>
              <a:gd name="connsiteY2450" fmla="*/ 40704 h 10287155"/>
              <a:gd name="connsiteX2451" fmla="*/ 40704 h 10287155"/>
              <a:gd name="connsiteY2451" fmla="*/ 40704 h 10287155"/>
              <a:gd name="connsiteX2452" fmla="*/ 40704 h 10287155"/>
              <a:gd name="connsiteY2452" fmla="*/ 40704 h 10287155"/>
              <a:gd name="connsiteX2453" fmla="*/ 40704 h 10287155"/>
              <a:gd name="connsiteY2453" fmla="*/ 40704 h 10287155"/>
              <a:gd name="connsiteX2454" fmla="*/ 40704 h 10287155"/>
              <a:gd name="connsiteY2454" fmla="*/ 40704 h 10287155"/>
              <a:gd name="connsiteX2455" fmla="*/ 40704 h 10287155"/>
              <a:gd name="connsiteY2455" fmla="*/ 40704 h 10287155"/>
              <a:gd name="connsiteX2456" fmla="*/ 40704 h 10287155"/>
              <a:gd name="connsiteY2456" fmla="*/ 40704 h 10287155"/>
              <a:gd name="connsiteX2457" fmla="*/ 40704 h 10287155"/>
              <a:gd name="connsiteY2457" fmla="*/ 40704 h 10287155"/>
              <a:gd name="connsiteX2458" fmla="*/ 40704 h 10287155"/>
              <a:gd name="connsiteY2458" fmla="*/ 40704 h 10287155"/>
              <a:gd name="connsiteX2459" fmla="*/ 40704 h 10287155"/>
              <a:gd name="connsiteY2459" fmla="*/ 40704 h 10287155"/>
              <a:gd name="connsiteX2460" fmla="*/ 40704 h 10287155"/>
              <a:gd name="connsiteY2460" fmla="*/ 40704 h 10287155"/>
              <a:gd name="connsiteX2461" fmla="*/ 40704 h 10287155"/>
              <a:gd name="connsiteY2461" fmla="*/ 40704 h 10287155"/>
              <a:gd name="connsiteX2462" fmla="*/ 40704 h 10287155"/>
              <a:gd name="connsiteY2462" fmla="*/ 40704 h 10287155"/>
              <a:gd name="connsiteX2463" fmla="*/ 40704 h 10287155"/>
              <a:gd name="connsiteY2463" fmla="*/ 40704 h 10287155"/>
              <a:gd name="connsiteX2464" fmla="*/ 40704 h 10287155"/>
              <a:gd name="connsiteY2464" fmla="*/ 40704 h 10287155"/>
              <a:gd name="connsiteX2465" fmla="*/ 40704 h 10287155"/>
              <a:gd name="connsiteY2465" fmla="*/ 40704 h 10287155"/>
              <a:gd name="connsiteX2466" fmla="*/ 40704 h 10287155"/>
              <a:gd name="connsiteY2466" fmla="*/ 40704 h 10287155"/>
              <a:gd name="connsiteX2467" fmla="*/ 40704 h 10287155"/>
              <a:gd name="connsiteY2467" fmla="*/ 40704 h 10287155"/>
              <a:gd name="connsiteX2468" fmla="*/ 40704 h 10287155"/>
              <a:gd name="connsiteY2468" fmla="*/ 40704 h 10287155"/>
              <a:gd name="connsiteX2469" fmla="*/ 40704 h 10287155"/>
              <a:gd name="connsiteY2469" fmla="*/ 40704 h 10287155"/>
              <a:gd name="connsiteX2470" fmla="*/ 40704 h 10287155"/>
              <a:gd name="connsiteY2470" fmla="*/ 40704 h 10287155"/>
              <a:gd name="connsiteX2471" fmla="*/ 40704 h 10287155"/>
              <a:gd name="connsiteY2471" fmla="*/ 40704 h 10287155"/>
              <a:gd name="connsiteX2472" fmla="*/ 40704 h 10287155"/>
              <a:gd name="connsiteY2472" fmla="*/ 40704 h 10287155"/>
              <a:gd name="connsiteX2473" fmla="*/ 40704 h 10287155"/>
              <a:gd name="connsiteY2473" fmla="*/ 40704 h 10287155"/>
              <a:gd name="connsiteX2474" fmla="*/ 40704 h 10287155"/>
              <a:gd name="connsiteY2474" fmla="*/ 40704 h 10287155"/>
              <a:gd name="connsiteX2475" fmla="*/ 40704 h 10287155"/>
              <a:gd name="connsiteY2475" fmla="*/ 40704 h 10287155"/>
              <a:gd name="connsiteX2476" fmla="*/ 40704 h 10287155"/>
              <a:gd name="connsiteY2476" fmla="*/ 40704 h 10287155"/>
              <a:gd name="connsiteX2477" fmla="*/ 40704 h 10287155"/>
              <a:gd name="connsiteY2477" fmla="*/ 40704 h 10287155"/>
              <a:gd name="connsiteX2478" fmla="*/ 40704 h 10287155"/>
              <a:gd name="connsiteY2478" fmla="*/ 40704 h 10287155"/>
              <a:gd name="connsiteX2479" fmla="*/ 40704 h 10287155"/>
              <a:gd name="connsiteY2479" fmla="*/ 40704 h 10287155"/>
              <a:gd name="connsiteX2480" fmla="*/ 40704 h 10287155"/>
              <a:gd name="connsiteY2480" fmla="*/ 40704 h 10287155"/>
              <a:gd name="connsiteX2481" fmla="*/ 40704 h 10287155"/>
              <a:gd name="connsiteY2481" fmla="*/ 40704 h 10287155"/>
              <a:gd name="connsiteX2482" fmla="*/ 40704 h 10287155"/>
              <a:gd name="connsiteY2482" fmla="*/ 40704 h 10287155"/>
              <a:gd name="connsiteX2483" fmla="*/ 40704 h 10287155"/>
              <a:gd name="connsiteY2483" fmla="*/ 40704 h 10287155"/>
              <a:gd name="connsiteX2484" fmla="*/ 40704 h 10287155"/>
              <a:gd name="connsiteY2484" fmla="*/ 40704 h 10287155"/>
              <a:gd name="connsiteX2485" fmla="*/ 40704 h 10287155"/>
              <a:gd name="connsiteY2485" fmla="*/ 40704 h 10287155"/>
              <a:gd name="connsiteX2486" fmla="*/ 40704 h 10287155"/>
              <a:gd name="connsiteY2486" fmla="*/ 40704 h 10287155"/>
              <a:gd name="connsiteX2487" fmla="*/ 40704 h 10287155"/>
              <a:gd name="connsiteY2487" fmla="*/ 40704 h 10287155"/>
              <a:gd name="connsiteX2488" fmla="*/ 40704 h 10287155"/>
              <a:gd name="connsiteY2488" fmla="*/ 40704 h 10287155"/>
              <a:gd name="connsiteX2489" fmla="*/ 40704 h 10287155"/>
              <a:gd name="connsiteY2489" fmla="*/ 40704 h 10287155"/>
              <a:gd name="connsiteX2490" fmla="*/ 40704 h 10287155"/>
              <a:gd name="connsiteY2490" fmla="*/ 40704 h 10287155"/>
              <a:gd name="connsiteX2491" fmla="*/ 40704 h 10287155"/>
              <a:gd name="connsiteY2491" fmla="*/ 40704 h 10287155"/>
              <a:gd name="connsiteX2492" fmla="*/ 40704 h 10287155"/>
              <a:gd name="connsiteY2492" fmla="*/ 40704 h 10287155"/>
              <a:gd name="connsiteX2493" fmla="*/ 40704 h 10287155"/>
              <a:gd name="connsiteY2493" fmla="*/ 40704 h 10287155"/>
              <a:gd name="connsiteX2494" fmla="*/ 40704 h 10287155"/>
              <a:gd name="connsiteY2494" fmla="*/ 40704 h 10287155"/>
              <a:gd name="connsiteX2495" fmla="*/ 40704 h 10287155"/>
              <a:gd name="connsiteY2495" fmla="*/ 40704 h 10287155"/>
              <a:gd name="connsiteX2496" fmla="*/ 40704 h 10287155"/>
              <a:gd name="connsiteY2496" fmla="*/ 40704 h 10287155"/>
              <a:gd name="connsiteX2497" fmla="*/ 40704 h 10287155"/>
              <a:gd name="connsiteY2497" fmla="*/ 40704 h 10287155"/>
              <a:gd name="connsiteX2498" fmla="*/ 40704 h 10287155"/>
              <a:gd name="connsiteY2498" fmla="*/ 40704 h 10287155"/>
              <a:gd name="connsiteX2499" fmla="*/ 40704 h 10287155"/>
              <a:gd name="connsiteY2499" fmla="*/ 40704 h 10287155"/>
              <a:gd name="connsiteX2500" fmla="*/ 40704 h 10287155"/>
              <a:gd name="connsiteY2500" fmla="*/ 40704 h 10287155"/>
              <a:gd name="connsiteX2501" fmla="*/ 40704 h 10287155"/>
              <a:gd name="connsiteY2501" fmla="*/ 40704 h 10287155"/>
              <a:gd name="connsiteX2502" fmla="*/ 40704 h 10287155"/>
              <a:gd name="connsiteY2502" fmla="*/ 40704 h 10287155"/>
              <a:gd name="connsiteX2503" fmla="*/ 40704 h 10287155"/>
              <a:gd name="connsiteY2503" fmla="*/ 40704 h 10287155"/>
              <a:gd name="connsiteX2504" fmla="*/ 40704 h 10287155"/>
              <a:gd name="connsiteY2504" fmla="*/ 40704 h 10287155"/>
              <a:gd name="connsiteX2505" fmla="*/ 40704 h 10287155"/>
              <a:gd name="connsiteY2505" fmla="*/ 40704 h 10287155"/>
              <a:gd name="connsiteX2506" fmla="*/ 40704 h 10287155"/>
              <a:gd name="connsiteY2506" fmla="*/ 40704 h 10287155"/>
              <a:gd name="connsiteX2507" fmla="*/ 40704 h 10287155"/>
              <a:gd name="connsiteY2507" fmla="*/ 40704 h 10287155"/>
              <a:gd name="connsiteX2508" fmla="*/ 40704 h 10287155"/>
              <a:gd name="connsiteY2508" fmla="*/ 40704 h 10287155"/>
              <a:gd name="connsiteX2509" fmla="*/ 40704 h 10287155"/>
              <a:gd name="connsiteY2509" fmla="*/ 40704 h 10287155"/>
              <a:gd name="connsiteX2510" fmla="*/ 40704 h 10287155"/>
              <a:gd name="connsiteY2510" fmla="*/ 40704 h 10287155"/>
              <a:gd name="connsiteX2511" fmla="*/ 40704 h 10287155"/>
              <a:gd name="connsiteY2511" fmla="*/ 40704 h 10287155"/>
              <a:gd name="connsiteX2512" fmla="*/ 40704 h 10287155"/>
              <a:gd name="connsiteY2512" fmla="*/ 40704 h 10287155"/>
              <a:gd name="connsiteX2513" fmla="*/ 40704 h 10287155"/>
              <a:gd name="connsiteY2513" fmla="*/ 40704 h 10287155"/>
              <a:gd name="connsiteX2514" fmla="*/ 40704 h 10287155"/>
              <a:gd name="connsiteY2514" fmla="*/ 40704 h 10287155"/>
              <a:gd name="connsiteX2515" fmla="*/ 40704 h 10287155"/>
              <a:gd name="connsiteY2515" fmla="*/ 40704 h 10287155"/>
              <a:gd name="connsiteX2516" fmla="*/ 40704 h 10287155"/>
              <a:gd name="connsiteY2516" fmla="*/ 40704 h 10287155"/>
              <a:gd name="connsiteX2517" fmla="*/ 40704 h 10287155"/>
              <a:gd name="connsiteY2517" fmla="*/ 40704 h 10287155"/>
              <a:gd name="connsiteX2518" fmla="*/ 40704 h 10287155"/>
              <a:gd name="connsiteY2518" fmla="*/ 40704 h 10287155"/>
              <a:gd name="connsiteX2519" fmla="*/ 40704 h 10287155"/>
              <a:gd name="connsiteY2519" fmla="*/ 40704 h 10287155"/>
              <a:gd name="connsiteX2520" fmla="*/ 40704 h 10287155"/>
              <a:gd name="connsiteY2520" fmla="*/ 40704 h 10287155"/>
              <a:gd name="connsiteX2521" fmla="*/ 40704 h 10287155"/>
              <a:gd name="connsiteY2521" fmla="*/ 40704 h 10287155"/>
              <a:gd name="connsiteX2522" fmla="*/ 40704 h 10287155"/>
              <a:gd name="connsiteY2522" fmla="*/ 40704 h 10287155"/>
              <a:gd name="connsiteX2523" fmla="*/ 40704 h 10287155"/>
              <a:gd name="connsiteY2523" fmla="*/ 40704 h 10287155"/>
              <a:gd name="connsiteX2524" fmla="*/ 40704 h 10287155"/>
              <a:gd name="connsiteY2524" fmla="*/ 40704 h 10287155"/>
              <a:gd name="connsiteX2525" fmla="*/ 40704 h 10287155"/>
              <a:gd name="connsiteY2525" fmla="*/ 40704 h 10287155"/>
              <a:gd name="connsiteX2526" fmla="*/ 40704 h 10287155"/>
              <a:gd name="connsiteY2526" fmla="*/ 40704 h 10287155"/>
              <a:gd name="connsiteX2527" fmla="*/ 40704 h 10287155"/>
              <a:gd name="connsiteY2527" fmla="*/ 40704 h 10287155"/>
              <a:gd name="connsiteX2528" fmla="*/ 40704 h 10287155"/>
              <a:gd name="connsiteY2528" fmla="*/ 40704 h 10287155"/>
              <a:gd name="connsiteX2529" fmla="*/ 40704 h 10287155"/>
              <a:gd name="connsiteY2529" fmla="*/ 40704 h 10287155"/>
              <a:gd name="connsiteX2530" fmla="*/ 40704 h 10287155"/>
              <a:gd name="connsiteY2530" fmla="*/ 40704 h 10287155"/>
              <a:gd name="connsiteX2531" fmla="*/ 40704 h 10287155"/>
              <a:gd name="connsiteY2531" fmla="*/ 40704 h 10287155"/>
              <a:gd name="connsiteX2532" fmla="*/ 40704 h 10287155"/>
              <a:gd name="connsiteY2532" fmla="*/ 40704 h 10287155"/>
              <a:gd name="connsiteX2533" fmla="*/ 40704 h 10287155"/>
              <a:gd name="connsiteY2533" fmla="*/ 40704 h 10287155"/>
              <a:gd name="connsiteX2534" fmla="*/ 40704 h 10287155"/>
              <a:gd name="connsiteY2534" fmla="*/ 40704 h 10287155"/>
              <a:gd name="connsiteX2535" fmla="*/ 40704 h 10287155"/>
              <a:gd name="connsiteY2535" fmla="*/ 40704 h 10287155"/>
              <a:gd name="connsiteX2536" fmla="*/ 40704 h 10287155"/>
              <a:gd name="connsiteY2536" fmla="*/ 40704 h 10287155"/>
              <a:gd name="connsiteX2537" fmla="*/ 40704 h 10287155"/>
              <a:gd name="connsiteY2537" fmla="*/ 40704 h 10287155"/>
              <a:gd name="connsiteX2538" fmla="*/ 40704 h 10287155"/>
              <a:gd name="connsiteY2538" fmla="*/ 40704 h 10287155"/>
              <a:gd name="connsiteX2539" fmla="*/ 40704 h 10287155"/>
              <a:gd name="connsiteY2539" fmla="*/ 40704 h 10287155"/>
              <a:gd name="connsiteX2540" fmla="*/ 40704 h 10287155"/>
              <a:gd name="connsiteY2540" fmla="*/ 40704 h 10287155"/>
              <a:gd name="connsiteX2541" fmla="*/ 40704 h 10287155"/>
              <a:gd name="connsiteY2541" fmla="*/ 40704 h 10287155"/>
              <a:gd name="connsiteX2542" fmla="*/ 40704 h 10287155"/>
              <a:gd name="connsiteY2542" fmla="*/ 40704 h 10287155"/>
              <a:gd name="connsiteX2543" fmla="*/ 40704 h 10287155"/>
              <a:gd name="connsiteY2543" fmla="*/ 40704 h 10287155"/>
              <a:gd name="connsiteX2544" fmla="*/ 40704 h 10287155"/>
              <a:gd name="connsiteY2544" fmla="*/ 40704 h 10287155"/>
              <a:gd name="connsiteX2545" fmla="*/ 40704 h 10287155"/>
              <a:gd name="connsiteY2545" fmla="*/ 40704 h 10287155"/>
              <a:gd name="connsiteX2546" fmla="*/ 40704 h 10287155"/>
              <a:gd name="connsiteY2546" fmla="*/ 40704 h 10287155"/>
              <a:gd name="connsiteX2547" fmla="*/ 40704 h 10287155"/>
              <a:gd name="connsiteY2547" fmla="*/ 40704 h 10287155"/>
              <a:gd name="connsiteX2548" fmla="*/ 40704 h 10287155"/>
              <a:gd name="connsiteY2548" fmla="*/ 40704 h 10287155"/>
              <a:gd name="connsiteX2549" fmla="*/ 40704 h 10287155"/>
              <a:gd name="connsiteY2549" fmla="*/ 40704 h 10287155"/>
              <a:gd name="connsiteX2550" fmla="*/ 40704 h 10287155"/>
              <a:gd name="connsiteY2550" fmla="*/ 40704 h 10287155"/>
              <a:gd name="connsiteX2551" fmla="*/ 40704 h 10287155"/>
              <a:gd name="connsiteY2551" fmla="*/ 40704 h 10287155"/>
              <a:gd name="connsiteX2552" fmla="*/ 40704 h 10287155"/>
              <a:gd name="connsiteY2552" fmla="*/ 40704 h 10287155"/>
              <a:gd name="connsiteX2553" fmla="*/ 40704 h 10287155"/>
              <a:gd name="connsiteY2553" fmla="*/ 40704 h 10287155"/>
              <a:gd name="connsiteX2554" fmla="*/ 40704 h 10287155"/>
              <a:gd name="connsiteY2554" fmla="*/ 40704 h 10287155"/>
              <a:gd name="connsiteX2555" fmla="*/ 40704 h 10287155"/>
              <a:gd name="connsiteY2555" fmla="*/ 40704 h 10287155"/>
              <a:gd name="connsiteX2556" fmla="*/ 40704 h 10287155"/>
              <a:gd name="connsiteY2556" fmla="*/ 40704 h 10287155"/>
              <a:gd name="connsiteX2557" fmla="*/ 40704 h 10287155"/>
              <a:gd name="connsiteY2557" fmla="*/ 40704 h 10287155"/>
              <a:gd name="connsiteX2558" fmla="*/ 40704 h 10287155"/>
              <a:gd name="connsiteY2558" fmla="*/ 40704 h 10287155"/>
              <a:gd name="connsiteX2559" fmla="*/ 40704 h 10287155"/>
              <a:gd name="connsiteY2559" fmla="*/ 40704 h 10287155"/>
              <a:gd name="connsiteX2560" fmla="*/ 40704 h 10287155"/>
              <a:gd name="connsiteY2560" fmla="*/ 40704 h 10287155"/>
              <a:gd name="connsiteX2561" fmla="*/ 40704 h 10287155"/>
              <a:gd name="connsiteY2561" fmla="*/ 40704 h 10287155"/>
              <a:gd name="connsiteX2562" fmla="*/ 40704 h 10287155"/>
              <a:gd name="connsiteY2562" fmla="*/ 40704 h 10287155"/>
              <a:gd name="connsiteX2563" fmla="*/ 40704 h 10287155"/>
              <a:gd name="connsiteY2563" fmla="*/ 40704 h 10287155"/>
              <a:gd name="connsiteX2564" fmla="*/ 40704 h 10287155"/>
              <a:gd name="connsiteY2564" fmla="*/ 40704 h 10287155"/>
              <a:gd name="connsiteX2565" fmla="*/ 40704 h 10287155"/>
              <a:gd name="connsiteY2565" fmla="*/ 40704 h 10287155"/>
              <a:gd name="connsiteX2566" fmla="*/ 40704 h 10287155"/>
              <a:gd name="connsiteY2566" fmla="*/ 40704 h 10287155"/>
              <a:gd name="connsiteX2567" fmla="*/ 40704 h 10287155"/>
              <a:gd name="connsiteY2567" fmla="*/ 40704 h 10287155"/>
              <a:gd name="connsiteX2568" fmla="*/ 40704 h 10287155"/>
              <a:gd name="connsiteY2568" fmla="*/ 40704 h 10287155"/>
              <a:gd name="connsiteX2569" fmla="*/ 40704 h 10287155"/>
              <a:gd name="connsiteY2569" fmla="*/ 40704 h 10287155"/>
              <a:gd name="connsiteX2570" fmla="*/ 40704 h 10287155"/>
              <a:gd name="connsiteY2570" fmla="*/ 40704 h 10287155"/>
              <a:gd name="connsiteX2571" fmla="*/ 40704 h 10287155"/>
              <a:gd name="connsiteY2571" fmla="*/ 40704 h 10287155"/>
              <a:gd name="connsiteX2572" fmla="*/ 40704 h 10287155"/>
              <a:gd name="connsiteY2572" fmla="*/ 40704 h 10287155"/>
              <a:gd name="connsiteX2573" fmla="*/ 40704 h 10287155"/>
              <a:gd name="connsiteY2573" fmla="*/ 40704 h 10287155"/>
              <a:gd name="connsiteX2574" fmla="*/ 40704 h 10287155"/>
              <a:gd name="connsiteY2574" fmla="*/ 40704 h 10287155"/>
              <a:gd name="connsiteX2575" fmla="*/ 40704 h 10287155"/>
              <a:gd name="connsiteY2575" fmla="*/ 40704 h 10287155"/>
              <a:gd name="connsiteX2576" fmla="*/ 40704 h 10287155"/>
              <a:gd name="connsiteY2576" fmla="*/ 40704 h 10287155"/>
              <a:gd name="connsiteX2577" fmla="*/ 40704 h 10287155"/>
              <a:gd name="connsiteY2577" fmla="*/ 40704 h 10287155"/>
              <a:gd name="connsiteX2578" fmla="*/ 40704 h 10287155"/>
              <a:gd name="connsiteY2578" fmla="*/ 40704 h 10287155"/>
              <a:gd name="connsiteX2579" fmla="*/ 40704 h 10287155"/>
              <a:gd name="connsiteY2579" fmla="*/ 40704 h 10287155"/>
              <a:gd name="connsiteX2580" fmla="*/ 40704 h 10287155"/>
              <a:gd name="connsiteY2580" fmla="*/ 40704 h 10287155"/>
              <a:gd name="connsiteX2581" fmla="*/ 40704 h 10287155"/>
              <a:gd name="connsiteY2581" fmla="*/ 40704 h 10287155"/>
              <a:gd name="connsiteX2582" fmla="*/ 40704 h 10287155"/>
              <a:gd name="connsiteY2582" fmla="*/ 40704 h 10287155"/>
              <a:gd name="connsiteX2583" fmla="*/ 40704 h 10287155"/>
              <a:gd name="connsiteY2583" fmla="*/ 40704 h 10287155"/>
              <a:gd name="connsiteX2584" fmla="*/ 40704 h 10287155"/>
              <a:gd name="connsiteY2584" fmla="*/ 40704 h 10287155"/>
              <a:gd name="connsiteX2585" fmla="*/ 40704 h 10287155"/>
              <a:gd name="connsiteY2585" fmla="*/ 40704 h 10287155"/>
              <a:gd name="connsiteX2586" fmla="*/ 40704 h 10287155"/>
              <a:gd name="connsiteY2586" fmla="*/ 40704 h 10287155"/>
              <a:gd name="connsiteX2587" fmla="*/ 40704 h 10287155"/>
              <a:gd name="connsiteY2587" fmla="*/ 40704 h 10287155"/>
              <a:gd name="connsiteX2588" fmla="*/ 40704 h 10287155"/>
              <a:gd name="connsiteY2588" fmla="*/ 40704 h 10287155"/>
              <a:gd name="connsiteX2589" fmla="*/ 40704 h 10287155"/>
              <a:gd name="connsiteY2589" fmla="*/ 40704 h 10287155"/>
              <a:gd name="connsiteX2590" fmla="*/ 40704 h 10287155"/>
              <a:gd name="connsiteY2590" fmla="*/ 40704 h 10287155"/>
              <a:gd name="connsiteX2591" fmla="*/ 40704 h 10287155"/>
              <a:gd name="connsiteY2591" fmla="*/ 40704 h 10287155"/>
              <a:gd name="connsiteX2592" fmla="*/ 40704 h 10287155"/>
              <a:gd name="connsiteY2592" fmla="*/ 40704 h 10287155"/>
              <a:gd name="connsiteX2593" fmla="*/ 40704 h 10287155"/>
              <a:gd name="connsiteY2593" fmla="*/ 40704 h 10287155"/>
              <a:gd name="connsiteX2594" fmla="*/ 40704 h 10287155"/>
              <a:gd name="connsiteY2594" fmla="*/ 40704 h 10287155"/>
              <a:gd name="connsiteX2595" fmla="*/ 40704 h 10287155"/>
              <a:gd name="connsiteY2595" fmla="*/ 40704 h 10287155"/>
              <a:gd name="connsiteX2596" fmla="*/ 40704 h 10287155"/>
              <a:gd name="connsiteY2596" fmla="*/ 40704 h 10287155"/>
              <a:gd name="connsiteX2597" fmla="*/ 40704 h 10287155"/>
              <a:gd name="connsiteY2597" fmla="*/ 40704 h 10287155"/>
              <a:gd name="connsiteX2598" fmla="*/ 40704 h 10287155"/>
              <a:gd name="connsiteY2598" fmla="*/ 40704 h 10287155"/>
              <a:gd name="connsiteX2599" fmla="*/ 40704 h 10287155"/>
              <a:gd name="connsiteY2599" fmla="*/ 40704 h 10287155"/>
              <a:gd name="connsiteX2600" fmla="*/ 40704 h 10287155"/>
              <a:gd name="connsiteY2600" fmla="*/ 40704 h 10287155"/>
              <a:gd name="connsiteX2601" fmla="*/ 40704 h 10287155"/>
              <a:gd name="connsiteY2601" fmla="*/ 40704 h 10287155"/>
              <a:gd name="connsiteX2602" fmla="*/ 40704 h 10287155"/>
              <a:gd name="connsiteY2602" fmla="*/ 40704 h 10287155"/>
              <a:gd name="connsiteX2603" fmla="*/ 40704 h 10287155"/>
              <a:gd name="connsiteY2603" fmla="*/ 40704 h 10287155"/>
              <a:gd name="connsiteX2604" fmla="*/ 40704 h 10287155"/>
              <a:gd name="connsiteY2604" fmla="*/ 40704 h 10287155"/>
              <a:gd name="connsiteX2605" fmla="*/ 40704 h 10287155"/>
              <a:gd name="connsiteY2605" fmla="*/ 40704 h 10287155"/>
              <a:gd name="connsiteX2606" fmla="*/ 40704 h 10287155"/>
              <a:gd name="connsiteY2606" fmla="*/ 40704 h 10287155"/>
              <a:gd name="connsiteX2607" fmla="*/ 40704 h 10287155"/>
              <a:gd name="connsiteY2607" fmla="*/ 40704 h 10287155"/>
              <a:gd name="connsiteX2608" fmla="*/ 40704 h 10287155"/>
              <a:gd name="connsiteY2608" fmla="*/ 40704 h 10287155"/>
              <a:gd name="connsiteX2609" fmla="*/ 40704 h 10287155"/>
              <a:gd name="connsiteY2609" fmla="*/ 40704 h 10287155"/>
              <a:gd name="connsiteX2610" fmla="*/ 40704 h 10287155"/>
              <a:gd name="connsiteY2610" fmla="*/ 40704 h 10287155"/>
              <a:gd name="connsiteX2611" fmla="*/ 40704 h 10287155"/>
              <a:gd name="connsiteY2611" fmla="*/ 40704 h 10287155"/>
              <a:gd name="connsiteX2612" fmla="*/ 40704 h 10287155"/>
              <a:gd name="connsiteY2612" fmla="*/ 40704 h 10287155"/>
              <a:gd name="connsiteX2613" fmla="*/ 40704 h 10287155"/>
              <a:gd name="connsiteY2613" fmla="*/ 40704 h 10287155"/>
              <a:gd name="connsiteX2614" fmla="*/ 40704 h 10287155"/>
              <a:gd name="connsiteY2614" fmla="*/ 40704 h 10287155"/>
              <a:gd name="connsiteX2615" fmla="*/ 40704 h 10287155"/>
              <a:gd name="connsiteY2615" fmla="*/ 40704 h 10287155"/>
              <a:gd name="connsiteX2616" fmla="*/ 40704 h 10287155"/>
              <a:gd name="connsiteY2616" fmla="*/ 40704 h 10287155"/>
              <a:gd name="connsiteX2617" fmla="*/ 40704 h 10287155"/>
              <a:gd name="connsiteY2617" fmla="*/ 40704 h 10287155"/>
              <a:gd name="connsiteX2618" fmla="*/ 40704 h 10287155"/>
              <a:gd name="connsiteY2618" fmla="*/ 40704 h 10287155"/>
              <a:gd name="connsiteX2619" fmla="*/ 40704 h 10287155"/>
              <a:gd name="connsiteY2619" fmla="*/ 40704 h 10287155"/>
              <a:gd name="connsiteX2620" fmla="*/ 40704 h 10287155"/>
              <a:gd name="connsiteY2620" fmla="*/ 40704 h 10287155"/>
              <a:gd name="connsiteX2621" fmla="*/ 40704 h 10287155"/>
              <a:gd name="connsiteY2621" fmla="*/ 40704 h 10287155"/>
              <a:gd name="connsiteX2622" fmla="*/ 40704 h 10287155"/>
              <a:gd name="connsiteY2622" fmla="*/ 40704 h 10287155"/>
              <a:gd name="connsiteX2623" fmla="*/ 40704 h 10287155"/>
              <a:gd name="connsiteY2623" fmla="*/ 40704 h 10287155"/>
              <a:gd name="connsiteX2624" fmla="*/ 40704 h 10287155"/>
              <a:gd name="connsiteY2624" fmla="*/ 40704 h 10287155"/>
              <a:gd name="connsiteX2625" fmla="*/ 40704 h 10287155"/>
              <a:gd name="connsiteY2625" fmla="*/ 40704 h 10287155"/>
              <a:gd name="connsiteX2626" fmla="*/ 40704 h 10287155"/>
              <a:gd name="connsiteY2626" fmla="*/ 40704 h 10287155"/>
              <a:gd name="connsiteX2627" fmla="*/ 40704 h 10287155"/>
              <a:gd name="connsiteY2627" fmla="*/ 40704 h 10287155"/>
              <a:gd name="connsiteX2628" fmla="*/ 40704 h 10287155"/>
              <a:gd name="connsiteY2628" fmla="*/ 40704 h 10287155"/>
              <a:gd name="connsiteX2629" fmla="*/ 40704 h 10287155"/>
              <a:gd name="connsiteY2629" fmla="*/ 40704 h 10287155"/>
              <a:gd name="connsiteX2630" fmla="*/ 40704 h 10287155"/>
              <a:gd name="connsiteY2630" fmla="*/ 40704 h 10287155"/>
              <a:gd name="connsiteX2631" fmla="*/ 40704 h 10287155"/>
              <a:gd name="connsiteY2631" fmla="*/ 40704 h 10287155"/>
              <a:gd name="connsiteX2632" fmla="*/ 40704 h 10287155"/>
              <a:gd name="connsiteY2632" fmla="*/ 40704 h 10287155"/>
              <a:gd name="connsiteX2633" fmla="*/ 40704 h 10287155"/>
              <a:gd name="connsiteY2633" fmla="*/ 40704 h 10287155"/>
              <a:gd name="connsiteX2634" fmla="*/ 40704 h 10287155"/>
              <a:gd name="connsiteY2634" fmla="*/ 40704 h 10287155"/>
              <a:gd name="connsiteX2635" fmla="*/ 40704 h 10287155"/>
              <a:gd name="connsiteY2635" fmla="*/ 40704 h 10287155"/>
              <a:gd name="connsiteX2636" fmla="*/ 40704 h 10287155"/>
              <a:gd name="connsiteY2636" fmla="*/ 40704 h 10287155"/>
              <a:gd name="connsiteX2637" fmla="*/ 40704 h 10287155"/>
              <a:gd name="connsiteY2637" fmla="*/ 40704 h 10287155"/>
              <a:gd name="connsiteX2638" fmla="*/ 40704 h 10287155"/>
              <a:gd name="connsiteY2638" fmla="*/ 40704 h 10287155"/>
              <a:gd name="connsiteX2639" fmla="*/ 40704 h 10287155"/>
              <a:gd name="connsiteY2639" fmla="*/ 40704 h 10287155"/>
              <a:gd name="connsiteX2640" fmla="*/ 40704 h 10287155"/>
              <a:gd name="connsiteY2640" fmla="*/ 40704 h 10287155"/>
              <a:gd name="connsiteX2641" fmla="*/ 40704 h 10287155"/>
              <a:gd name="connsiteY2641" fmla="*/ 40704 h 10287155"/>
              <a:gd name="connsiteX2642" fmla="*/ 40704 h 10287155"/>
              <a:gd name="connsiteY2642" fmla="*/ 40704 h 10287155"/>
              <a:gd name="connsiteX2643" fmla="*/ 40704 h 10287155"/>
              <a:gd name="connsiteY2643" fmla="*/ 40704 h 10287155"/>
              <a:gd name="connsiteX2644" fmla="*/ 40704 h 10287155"/>
              <a:gd name="connsiteY2644" fmla="*/ 40704 h 10287155"/>
              <a:gd name="connsiteX2645" fmla="*/ 40704 h 10287155"/>
              <a:gd name="connsiteY2645" fmla="*/ 40704 h 10287155"/>
              <a:gd name="connsiteX2646" fmla="*/ 40704 h 10287155"/>
              <a:gd name="connsiteY2646" fmla="*/ 40704 h 10287155"/>
              <a:gd name="connsiteX2647" fmla="*/ 40704 h 10287155"/>
              <a:gd name="connsiteY2647" fmla="*/ 40704 h 10287155"/>
              <a:gd name="connsiteX2648" fmla="*/ 40704 h 10287155"/>
              <a:gd name="connsiteY2648" fmla="*/ 40704 h 10287155"/>
              <a:gd name="connsiteX2649" fmla="*/ 40704 h 10287155"/>
              <a:gd name="connsiteY2649" fmla="*/ 40704 h 10287155"/>
              <a:gd name="connsiteX2650" fmla="*/ 40704 h 10287155"/>
              <a:gd name="connsiteY2650" fmla="*/ 40704 h 10287155"/>
              <a:gd name="connsiteX2651" fmla="*/ 40704 h 10287155"/>
              <a:gd name="connsiteY2651" fmla="*/ 40704 h 10287155"/>
              <a:gd name="connsiteX2652" fmla="*/ 40704 h 10287155"/>
              <a:gd name="connsiteY2652" fmla="*/ 40704 h 10287155"/>
              <a:gd name="connsiteX2653" fmla="*/ 40704 h 10287155"/>
              <a:gd name="connsiteY2653" fmla="*/ 40704 h 10287155"/>
              <a:gd name="connsiteX2654" fmla="*/ 40704 h 10287155"/>
              <a:gd name="connsiteY2654" fmla="*/ 40704 h 10287155"/>
              <a:gd name="connsiteX2655" fmla="*/ 40704 h 10287155"/>
              <a:gd name="connsiteY2655" fmla="*/ 40704 h 10287155"/>
              <a:gd name="connsiteX2656" fmla="*/ 40704 h 10287155"/>
              <a:gd name="connsiteY2656" fmla="*/ 40704 h 10287155"/>
              <a:gd name="connsiteX2657" fmla="*/ 40704 h 10287155"/>
              <a:gd name="connsiteY2657" fmla="*/ 40704 h 10287155"/>
              <a:gd name="connsiteX2658" fmla="*/ 40704 h 10287155"/>
              <a:gd name="connsiteY2658" fmla="*/ 40704 h 10287155"/>
              <a:gd name="connsiteX2659" fmla="*/ 40704 h 10287155"/>
              <a:gd name="connsiteY2659" fmla="*/ 40704 h 10287155"/>
              <a:gd name="connsiteX2660" fmla="*/ 40704 h 10287155"/>
              <a:gd name="connsiteY2660" fmla="*/ 40704 h 10287155"/>
              <a:gd name="connsiteX2661" fmla="*/ 40704 h 10287155"/>
              <a:gd name="connsiteY2661" fmla="*/ 40704 h 10287155"/>
              <a:gd name="connsiteX2662" fmla="*/ 40704 h 10287155"/>
              <a:gd name="connsiteY2662" fmla="*/ 40704 h 10287155"/>
              <a:gd name="connsiteX2663" fmla="*/ 40704 h 10287155"/>
              <a:gd name="connsiteY2663" fmla="*/ 40704 h 10287155"/>
              <a:gd name="connsiteX2664" fmla="*/ 40704 h 10287155"/>
              <a:gd name="connsiteY2664" fmla="*/ 40704 h 10287155"/>
              <a:gd name="connsiteX2665" fmla="*/ 40704 h 10287155"/>
              <a:gd name="connsiteY2665" fmla="*/ 40704 h 10287155"/>
              <a:gd name="connsiteX2666" fmla="*/ 40704 h 10287155"/>
              <a:gd name="connsiteY2666" fmla="*/ 40704 h 10287155"/>
              <a:gd name="connsiteX2667" fmla="*/ 40704 h 10287155"/>
              <a:gd name="connsiteY2667" fmla="*/ 40704 h 10287155"/>
              <a:gd name="connsiteX2668" fmla="*/ 40704 h 10287155"/>
              <a:gd name="connsiteY2668" fmla="*/ 40704 h 10287155"/>
              <a:gd name="connsiteX2669" fmla="*/ 40704 h 10287155"/>
              <a:gd name="connsiteY2669" fmla="*/ 40704 h 10287155"/>
              <a:gd name="connsiteX2670" fmla="*/ 40704 h 10287155"/>
              <a:gd name="connsiteY2670" fmla="*/ 40704 h 10287155"/>
              <a:gd name="connsiteX2671" fmla="*/ 40704 h 10287155"/>
              <a:gd name="connsiteY2671" fmla="*/ 40704 h 10287155"/>
              <a:gd name="connsiteX2672" fmla="*/ 40704 h 10287155"/>
              <a:gd name="connsiteY2672" fmla="*/ 40704 h 10287155"/>
              <a:gd name="connsiteX2673" fmla="*/ 40704 h 10287155"/>
              <a:gd name="connsiteY2673" fmla="*/ 40704 h 10287155"/>
              <a:gd name="connsiteX2674" fmla="*/ 40704 h 10287155"/>
              <a:gd name="connsiteY2674" fmla="*/ 40704 h 10287155"/>
              <a:gd name="connsiteX2675" fmla="*/ 40704 h 10287155"/>
              <a:gd name="connsiteY2675" fmla="*/ 40704 h 10287155"/>
              <a:gd name="connsiteX2676" fmla="*/ 40704 h 10287155"/>
              <a:gd name="connsiteY2676" fmla="*/ 40704 h 10287155"/>
              <a:gd name="connsiteX2677" fmla="*/ 40704 h 10287155"/>
              <a:gd name="connsiteY2677" fmla="*/ 40704 h 10287155"/>
              <a:gd name="connsiteX2678" fmla="*/ 40704 h 10287155"/>
              <a:gd name="connsiteY2678" fmla="*/ 40704 h 10287155"/>
              <a:gd name="connsiteX2679" fmla="*/ 40704 h 10287155"/>
              <a:gd name="connsiteY2679" fmla="*/ 40704 h 10287155"/>
              <a:gd name="connsiteX2680" fmla="*/ 40704 h 10287155"/>
              <a:gd name="connsiteY2680" fmla="*/ 40704 h 10287155"/>
              <a:gd name="connsiteX2681" fmla="*/ 40704 h 10287155"/>
              <a:gd name="connsiteY2681" fmla="*/ 40704 h 10287155"/>
              <a:gd name="connsiteX2682" fmla="*/ 40704 h 10287155"/>
              <a:gd name="connsiteY2682" fmla="*/ 40704 h 10287155"/>
              <a:gd name="connsiteX2683" fmla="*/ 40704 h 10287155"/>
              <a:gd name="connsiteY2683" fmla="*/ 40704 h 10287155"/>
              <a:gd name="connsiteX2684" fmla="*/ 40704 h 10287155"/>
              <a:gd name="connsiteY2684" fmla="*/ 40704 h 10287155"/>
              <a:gd name="connsiteX2685" fmla="*/ 40704 h 10287155"/>
              <a:gd name="connsiteY2685" fmla="*/ 40704 h 10287155"/>
              <a:gd name="connsiteX2686" fmla="*/ 40704 h 10287155"/>
              <a:gd name="connsiteY2686" fmla="*/ 40704 h 10287155"/>
              <a:gd name="connsiteX2687" fmla="*/ 40704 h 10287155"/>
              <a:gd name="connsiteY2687" fmla="*/ 40704 h 10287155"/>
              <a:gd name="connsiteX2688" fmla="*/ 40704 h 10287155"/>
              <a:gd name="connsiteY2688" fmla="*/ 40704 h 10287155"/>
              <a:gd name="connsiteX2689" fmla="*/ 40704 h 10287155"/>
              <a:gd name="connsiteY2689" fmla="*/ 40704 h 10287155"/>
              <a:gd name="connsiteX2690" fmla="*/ 40704 h 10287155"/>
              <a:gd name="connsiteY2690" fmla="*/ 40704 h 10287155"/>
              <a:gd name="connsiteX2691" fmla="*/ 40704 h 10287155"/>
              <a:gd name="connsiteY2691" fmla="*/ 40704 h 10287155"/>
              <a:gd name="connsiteX2692" fmla="*/ 40704 h 10287155"/>
              <a:gd name="connsiteY2692" fmla="*/ 40704 h 10287155"/>
              <a:gd name="connsiteX2693" fmla="*/ 40704 h 10287155"/>
              <a:gd name="connsiteY2693" fmla="*/ 40704 h 10287155"/>
              <a:gd name="connsiteX2694" fmla="*/ 40704 h 10287155"/>
              <a:gd name="connsiteY2694" fmla="*/ 40704 h 10287155"/>
              <a:gd name="connsiteX2695" fmla="*/ 40704 h 10287155"/>
              <a:gd name="connsiteY2695" fmla="*/ 40704 h 10287155"/>
              <a:gd name="connsiteX2696" fmla="*/ 40704 h 10287155"/>
              <a:gd name="connsiteY2696" fmla="*/ 40704 h 10287155"/>
              <a:gd name="connsiteX2697" fmla="*/ 40704 h 10287155"/>
              <a:gd name="connsiteY2697" fmla="*/ 40704 h 10287155"/>
              <a:gd name="connsiteX2698" fmla="*/ 40704 h 10287155"/>
              <a:gd name="connsiteY2698" fmla="*/ 40704 h 10287155"/>
              <a:gd name="connsiteX2699" fmla="*/ 40704 h 10287155"/>
              <a:gd name="connsiteY2699" fmla="*/ 40704 h 10287155"/>
              <a:gd name="connsiteX2700" fmla="*/ 40704 h 10287155"/>
              <a:gd name="connsiteY2700" fmla="*/ 40704 h 10287155"/>
              <a:gd name="connsiteX2701" fmla="*/ 40704 h 10287155"/>
              <a:gd name="connsiteY2701" fmla="*/ 40704 h 10287155"/>
              <a:gd name="connsiteX2702" fmla="*/ 40704 h 10287155"/>
              <a:gd name="connsiteY2702" fmla="*/ 40704 h 10287155"/>
              <a:gd name="connsiteX2703" fmla="*/ 40704 h 10287155"/>
              <a:gd name="connsiteY2703" fmla="*/ 40704 h 10287155"/>
              <a:gd name="connsiteX2704" fmla="*/ 40704 h 10287155"/>
              <a:gd name="connsiteY2704" fmla="*/ 40704 h 10287155"/>
              <a:gd name="connsiteX2705" fmla="*/ 40704 h 10287155"/>
              <a:gd name="connsiteY2705" fmla="*/ 40704 h 10287155"/>
              <a:gd name="connsiteX2706" fmla="*/ 40704 h 10287155"/>
              <a:gd name="connsiteY2706" fmla="*/ 40704 h 10287155"/>
              <a:gd name="connsiteX2707" fmla="*/ 40704 h 10287155"/>
              <a:gd name="connsiteY2707" fmla="*/ 40704 h 10287155"/>
              <a:gd name="connsiteX2708" fmla="*/ 40704 h 10287155"/>
              <a:gd name="connsiteY2708" fmla="*/ 40704 h 10287155"/>
              <a:gd name="connsiteX2709" fmla="*/ 40704 h 10287155"/>
              <a:gd name="connsiteY2709" fmla="*/ 40704 h 10287155"/>
              <a:gd name="connsiteX2710" fmla="*/ 40704 h 10287155"/>
              <a:gd name="connsiteY2710" fmla="*/ 40704 h 10287155"/>
              <a:gd name="connsiteX2711" fmla="*/ 40704 h 10287155"/>
              <a:gd name="connsiteY2711" fmla="*/ 40704 h 10287155"/>
              <a:gd name="connsiteX2712" fmla="*/ 40704 h 10287155"/>
              <a:gd name="connsiteY2712" fmla="*/ 40704 h 10287155"/>
              <a:gd name="connsiteX2713" fmla="*/ 40704 h 10287155"/>
              <a:gd name="connsiteY2713" fmla="*/ 40704 h 10287155"/>
              <a:gd name="connsiteX2714" fmla="*/ 40704 h 10287155"/>
              <a:gd name="connsiteY2714" fmla="*/ 40704 h 10287155"/>
              <a:gd name="connsiteX2715" fmla="*/ 40704 h 10287155"/>
              <a:gd name="connsiteY2715" fmla="*/ 40704 h 10287155"/>
              <a:gd name="connsiteX2716" fmla="*/ 40704 h 10287155"/>
              <a:gd name="connsiteY2716" fmla="*/ 40704 h 10287155"/>
              <a:gd name="connsiteX2717" fmla="*/ 40704 h 10287155"/>
              <a:gd name="connsiteY2717" fmla="*/ 40704 h 10287155"/>
              <a:gd name="connsiteX2718" fmla="*/ 40704 h 10287155"/>
              <a:gd name="connsiteY2718" fmla="*/ 40704 h 10287155"/>
              <a:gd name="connsiteX2719" fmla="*/ 40704 h 10287155"/>
              <a:gd name="connsiteY2719" fmla="*/ 40704 h 10287155"/>
              <a:gd name="connsiteX2720" fmla="*/ 40704 h 10287155"/>
              <a:gd name="connsiteY2720" fmla="*/ 40704 h 10287155"/>
              <a:gd name="connsiteX2721" fmla="*/ 40704 h 10287155"/>
              <a:gd name="connsiteY2721" fmla="*/ 40704 h 10287155"/>
              <a:gd name="connsiteX2722" fmla="*/ 40704 h 10287155"/>
              <a:gd name="connsiteY2722" fmla="*/ 40704 h 10287155"/>
              <a:gd name="connsiteX2723" fmla="*/ 40704 h 10287155"/>
              <a:gd name="connsiteY2723" fmla="*/ 40704 h 10287155"/>
              <a:gd name="connsiteX2724" fmla="*/ 40704 h 10287155"/>
              <a:gd name="connsiteY2724" fmla="*/ 40704 h 10287155"/>
              <a:gd name="connsiteX2725" fmla="*/ 40704 h 10287155"/>
              <a:gd name="connsiteY2725" fmla="*/ 40704 h 10287155"/>
              <a:gd name="connsiteX2726" fmla="*/ 40704 h 10287155"/>
              <a:gd name="connsiteY2726" fmla="*/ 40704 h 10287155"/>
              <a:gd name="connsiteX2727" fmla="*/ 40704 h 10287155"/>
              <a:gd name="connsiteY2727" fmla="*/ 40704 h 10287155"/>
              <a:gd name="connsiteX2728" fmla="*/ 40704 h 10287155"/>
              <a:gd name="connsiteY2728" fmla="*/ 40704 h 10287155"/>
              <a:gd name="connsiteX2729" fmla="*/ 40704 h 10287155"/>
              <a:gd name="connsiteY2729" fmla="*/ 40704 h 10287155"/>
              <a:gd name="connsiteX2730" fmla="*/ 40704 h 10287155"/>
              <a:gd name="connsiteY2730" fmla="*/ 40704 h 10287155"/>
              <a:gd name="connsiteX2731" fmla="*/ 40704 h 10287155"/>
              <a:gd name="connsiteY2731" fmla="*/ 40704 h 10287155"/>
              <a:gd name="connsiteX2732" fmla="*/ 40704 h 10287155"/>
              <a:gd name="connsiteY2732" fmla="*/ 40704 h 10287155"/>
              <a:gd name="connsiteX2733" fmla="*/ 40704 h 10287155"/>
              <a:gd name="connsiteY2733" fmla="*/ 40704 h 10287155"/>
              <a:gd name="connsiteX2734" fmla="*/ 40704 h 10287155"/>
              <a:gd name="connsiteY2734" fmla="*/ 40704 h 10287155"/>
              <a:gd name="connsiteX2735" fmla="*/ 40704 h 10287155"/>
              <a:gd name="connsiteY2735" fmla="*/ 40704 h 10287155"/>
              <a:gd name="connsiteX2736" fmla="*/ 40704 h 10287155"/>
              <a:gd name="connsiteY2736" fmla="*/ 40704 h 10287155"/>
              <a:gd name="connsiteX2737" fmla="*/ 40704 h 10287155"/>
              <a:gd name="connsiteY2737" fmla="*/ 40704 h 10287155"/>
              <a:gd name="connsiteX2738" fmla="*/ 40704 h 10287155"/>
              <a:gd name="connsiteY2738" fmla="*/ 40704 h 10287155"/>
              <a:gd name="connsiteX2739" fmla="*/ 40704 h 10287155"/>
              <a:gd name="connsiteY2739" fmla="*/ 40704 h 10287155"/>
              <a:gd name="connsiteX2740" fmla="*/ 40704 h 10287155"/>
              <a:gd name="connsiteY2740" fmla="*/ 40704 h 10287155"/>
              <a:gd name="connsiteX2741" fmla="*/ 40704 h 10287155"/>
              <a:gd name="connsiteY2741" fmla="*/ 40704 h 10287155"/>
              <a:gd name="connsiteX2742" fmla="*/ 40704 h 10287155"/>
              <a:gd name="connsiteY2742" fmla="*/ 40704 h 10287155"/>
              <a:gd name="connsiteX2743" fmla="*/ 40704 h 10287155"/>
              <a:gd name="connsiteY2743" fmla="*/ 40704 h 10287155"/>
              <a:gd name="connsiteX2744" fmla="*/ 40704 h 10287155"/>
              <a:gd name="connsiteY2744" fmla="*/ 40704 h 10287155"/>
              <a:gd name="connsiteX2745" fmla="*/ 40704 h 10287155"/>
              <a:gd name="connsiteY2745" fmla="*/ 40704 h 10287155"/>
              <a:gd name="connsiteX2746" fmla="*/ 40704 h 10287155"/>
              <a:gd name="connsiteY2746" fmla="*/ 40704 h 10287155"/>
              <a:gd name="connsiteX2747" fmla="*/ 40704 h 10287155"/>
              <a:gd name="connsiteY2747" fmla="*/ 40704 h 10287155"/>
              <a:gd name="connsiteX2748" fmla="*/ 40704 h 10287155"/>
              <a:gd name="connsiteY2748" fmla="*/ 40704 h 10287155"/>
              <a:gd name="connsiteX2749" fmla="*/ 40704 h 10287155"/>
              <a:gd name="connsiteY2749" fmla="*/ 40704 h 10287155"/>
              <a:gd name="connsiteX2750" fmla="*/ 40704 h 10287155"/>
              <a:gd name="connsiteY2750" fmla="*/ 40704 h 10287155"/>
              <a:gd name="connsiteX2751" fmla="*/ 40704 h 10287155"/>
              <a:gd name="connsiteY2751" fmla="*/ 40704 h 10287155"/>
              <a:gd name="connsiteX2752" fmla="*/ 40704 h 10287155"/>
              <a:gd name="connsiteY2752" fmla="*/ 40704 h 10287155"/>
              <a:gd name="connsiteX2753" fmla="*/ 40704 h 10287155"/>
              <a:gd name="connsiteY2753" fmla="*/ 40704 h 10287155"/>
              <a:gd name="connsiteX2754" fmla="*/ 40704 h 10287155"/>
              <a:gd name="connsiteY2754" fmla="*/ 40704 h 10287155"/>
              <a:gd name="connsiteX2755" fmla="*/ 40704 h 10287155"/>
              <a:gd name="connsiteY2755" fmla="*/ 40704 h 10287155"/>
              <a:gd name="connsiteX2756" fmla="*/ 40704 h 10287155"/>
              <a:gd name="connsiteY2756" fmla="*/ 40704 h 10287155"/>
              <a:gd name="connsiteX2757" fmla="*/ 40704 h 10287155"/>
              <a:gd name="connsiteY2757" fmla="*/ 40704 h 10287155"/>
              <a:gd name="connsiteX2758" fmla="*/ 40704 h 10287155"/>
              <a:gd name="connsiteY2758" fmla="*/ 40704 h 10287155"/>
              <a:gd name="connsiteX2759" fmla="*/ 40704 h 10287155"/>
              <a:gd name="connsiteY2759" fmla="*/ 40704 h 10287155"/>
              <a:gd name="connsiteX2760" fmla="*/ 40704 h 10287155"/>
              <a:gd name="connsiteY2760" fmla="*/ 40704 h 10287155"/>
              <a:gd name="connsiteX2761" fmla="*/ 40704 h 10287155"/>
              <a:gd name="connsiteY2761" fmla="*/ 40704 h 10287155"/>
              <a:gd name="connsiteX2762" fmla="*/ 40704 h 10287155"/>
              <a:gd name="connsiteY2762" fmla="*/ 40704 h 10287155"/>
              <a:gd name="connsiteX2763" fmla="*/ 40704 h 10287155"/>
              <a:gd name="connsiteY2763" fmla="*/ 40704 h 10287155"/>
              <a:gd name="connsiteX2764" fmla="*/ 40704 h 10287155"/>
              <a:gd name="connsiteY2764" fmla="*/ 40704 h 10287155"/>
              <a:gd name="connsiteX2765" fmla="*/ 40704 h 10287155"/>
              <a:gd name="connsiteY2765" fmla="*/ 40704 h 10287155"/>
              <a:gd name="connsiteX2766" fmla="*/ 40704 h 10287155"/>
              <a:gd name="connsiteY2766" fmla="*/ 40704 h 10287155"/>
              <a:gd name="connsiteX2767" fmla="*/ 40704 h 10287155"/>
              <a:gd name="connsiteY2767" fmla="*/ 40704 h 10287155"/>
              <a:gd name="connsiteX2768" fmla="*/ 40704 h 10287155"/>
              <a:gd name="connsiteY2768" fmla="*/ 40704 h 10287155"/>
              <a:gd name="connsiteX2769" fmla="*/ 40704 h 10287155"/>
              <a:gd name="connsiteY2769" fmla="*/ 40704 h 10287155"/>
              <a:gd name="connsiteX2770" fmla="*/ 40704 h 10287155"/>
              <a:gd name="connsiteY2770" fmla="*/ 40704 h 10287155"/>
              <a:gd name="connsiteX2771" fmla="*/ 40704 h 10287155"/>
              <a:gd name="connsiteY2771" fmla="*/ 40704 h 10287155"/>
              <a:gd name="connsiteX2772" fmla="*/ 40704 h 10287155"/>
              <a:gd name="connsiteY2772" fmla="*/ 40704 h 10287155"/>
              <a:gd name="connsiteX2773" fmla="*/ 40704 h 10287155"/>
              <a:gd name="connsiteY2773" fmla="*/ 40704 h 10287155"/>
              <a:gd name="connsiteX2774" fmla="*/ 40704 h 10287155"/>
              <a:gd name="connsiteY2774" fmla="*/ 40704 h 10287155"/>
              <a:gd name="connsiteX2775" fmla="*/ 40704 h 10287155"/>
              <a:gd name="connsiteY2775" fmla="*/ 40704 h 10287155"/>
              <a:gd name="connsiteX2776" fmla="*/ 40704 h 10287155"/>
              <a:gd name="connsiteY2776" fmla="*/ 40704 h 10287155"/>
              <a:gd name="connsiteX2777" fmla="*/ 40704 h 10287155"/>
              <a:gd name="connsiteY2777" fmla="*/ 40704 h 10287155"/>
              <a:gd name="connsiteX2778" fmla="*/ 40704 h 10287155"/>
              <a:gd name="connsiteY2778" fmla="*/ 40704 h 10287155"/>
              <a:gd name="connsiteX2779" fmla="*/ 40704 h 10287155"/>
              <a:gd name="connsiteY2779" fmla="*/ 40704 h 10287155"/>
              <a:gd name="connsiteX2780" fmla="*/ 40704 h 10287155"/>
              <a:gd name="connsiteY2780" fmla="*/ 40704 h 10287155"/>
              <a:gd name="connsiteX2781" fmla="*/ 40704 h 10287155"/>
              <a:gd name="connsiteY2781" fmla="*/ 40704 h 10287155"/>
              <a:gd name="connsiteX2782" fmla="*/ 40704 h 10287155"/>
              <a:gd name="connsiteY2782" fmla="*/ 40704 h 10287155"/>
              <a:gd name="connsiteX2783" fmla="*/ 40704 h 10287155"/>
              <a:gd name="connsiteY2783" fmla="*/ 40704 h 10287155"/>
              <a:gd name="connsiteX2784" fmla="*/ 40704 h 10287155"/>
              <a:gd name="connsiteY2784" fmla="*/ 40704 h 10287155"/>
              <a:gd name="connsiteX2785" fmla="*/ 40704 h 10287155"/>
              <a:gd name="connsiteY2785" fmla="*/ 40704 h 10287155"/>
              <a:gd name="connsiteX2786" fmla="*/ 40704 h 10287155"/>
              <a:gd name="connsiteY2786" fmla="*/ 40704 h 10287155"/>
              <a:gd name="connsiteX2787" fmla="*/ 40704 h 10287155"/>
              <a:gd name="connsiteY2787" fmla="*/ 40704 h 10287155"/>
              <a:gd name="connsiteX2788" fmla="*/ 40704 h 10287155"/>
              <a:gd name="connsiteY2788" fmla="*/ 40704 h 10287155"/>
              <a:gd name="connsiteX2789" fmla="*/ 40704 h 10287155"/>
              <a:gd name="connsiteY2789" fmla="*/ 40704 h 10287155"/>
              <a:gd name="connsiteX2790" fmla="*/ 40704 h 10287155"/>
              <a:gd name="connsiteY2790" fmla="*/ 40704 h 10287155"/>
              <a:gd name="connsiteX2791" fmla="*/ 40704 h 10287155"/>
              <a:gd name="connsiteY2791" fmla="*/ 40704 h 10287155"/>
              <a:gd name="connsiteX2792" fmla="*/ 40704 h 10287155"/>
              <a:gd name="connsiteY2792" fmla="*/ 40704 h 10287155"/>
              <a:gd name="connsiteX2793" fmla="*/ 40704 h 10287155"/>
              <a:gd name="connsiteY2793" fmla="*/ 40704 h 10287155"/>
              <a:gd name="connsiteX2794" fmla="*/ 40704 h 10287155"/>
              <a:gd name="connsiteY2794" fmla="*/ 40704 h 10287155"/>
              <a:gd name="connsiteX2795" fmla="*/ 40704 h 10287155"/>
              <a:gd name="connsiteY2795" fmla="*/ 40704 h 10287155"/>
              <a:gd name="connsiteX2796" fmla="*/ 40704 h 10287155"/>
              <a:gd name="connsiteY2796" fmla="*/ 40704 h 10287155"/>
              <a:gd name="connsiteX2797" fmla="*/ 40704 h 10287155"/>
              <a:gd name="connsiteY2797" fmla="*/ 40704 h 10287155"/>
              <a:gd name="connsiteX2798" fmla="*/ 40704 h 10287155"/>
              <a:gd name="connsiteY2798" fmla="*/ 40704 h 10287155"/>
              <a:gd name="connsiteX2799" fmla="*/ 40704 h 10287155"/>
              <a:gd name="connsiteY2799" fmla="*/ 40704 h 10287155"/>
              <a:gd name="connsiteX2800" fmla="*/ 40704 h 10287155"/>
              <a:gd name="connsiteY2800" fmla="*/ 40704 h 10287155"/>
              <a:gd name="connsiteX2801" fmla="*/ 40704 h 10287155"/>
              <a:gd name="connsiteY2801" fmla="*/ 40704 h 10287155"/>
              <a:gd name="connsiteX2802" fmla="*/ 40704 h 10287155"/>
              <a:gd name="connsiteY2802" fmla="*/ 40704 h 10287155"/>
              <a:gd name="connsiteX2803" fmla="*/ 40704 h 10287155"/>
              <a:gd name="connsiteY2803" fmla="*/ 40704 h 10287155"/>
              <a:gd name="connsiteX2804" fmla="*/ 40704 h 10287155"/>
              <a:gd name="connsiteY2804" fmla="*/ 40704 h 10287155"/>
              <a:gd name="connsiteX2805" fmla="*/ 40704 h 10287155"/>
              <a:gd name="connsiteY2805" fmla="*/ 40704 h 10287155"/>
              <a:gd name="connsiteX2806" fmla="*/ 40704 h 10287155"/>
              <a:gd name="connsiteY2806" fmla="*/ 40704 h 10287155"/>
              <a:gd name="connsiteX2807" fmla="*/ 40704 h 10287155"/>
              <a:gd name="connsiteY2807" fmla="*/ 40704 h 10287155"/>
              <a:gd name="connsiteX2808" fmla="*/ 40704 h 10287155"/>
              <a:gd name="connsiteY2808" fmla="*/ 40704 h 10287155"/>
              <a:gd name="connsiteX2809" fmla="*/ 40704 h 10287155"/>
              <a:gd name="connsiteY2809" fmla="*/ 40704 h 10287155"/>
              <a:gd name="connsiteX2810" fmla="*/ 40704 h 10287155"/>
              <a:gd name="connsiteY2810" fmla="*/ 40704 h 10287155"/>
              <a:gd name="connsiteX2811" fmla="*/ 40704 h 10287155"/>
              <a:gd name="connsiteY2811" fmla="*/ 40704 h 10287155"/>
              <a:gd name="connsiteX2812" fmla="*/ 40704 h 10287155"/>
              <a:gd name="connsiteY2812" fmla="*/ 40704 h 10287155"/>
              <a:gd name="connsiteX2813" fmla="*/ 40704 h 10287155"/>
              <a:gd name="connsiteY2813" fmla="*/ 40704 h 10287155"/>
              <a:gd name="connsiteX2814" fmla="*/ 40704 h 10287155"/>
              <a:gd name="connsiteY2814" fmla="*/ 40704 h 10287155"/>
              <a:gd name="connsiteX2815" fmla="*/ 40704 h 10287155"/>
              <a:gd name="connsiteY2815" fmla="*/ 40704 h 10287155"/>
              <a:gd name="connsiteX2816" fmla="*/ 40704 h 10287155"/>
              <a:gd name="connsiteY2816" fmla="*/ 40704 h 10287155"/>
              <a:gd name="connsiteX2817" fmla="*/ 40704 h 10287155"/>
              <a:gd name="connsiteY2817" fmla="*/ 40704 h 10287155"/>
              <a:gd name="connsiteX2818" fmla="*/ 40704 h 10287155"/>
              <a:gd name="connsiteY2818" fmla="*/ 40704 h 10287155"/>
              <a:gd name="connsiteX2819" fmla="*/ 40704 h 10287155"/>
              <a:gd name="connsiteY2819" fmla="*/ 40704 h 10287155"/>
              <a:gd name="connsiteX2820" fmla="*/ 40704 h 10287155"/>
              <a:gd name="connsiteY2820" fmla="*/ 40704 h 10287155"/>
              <a:gd name="connsiteX2821" fmla="*/ 40704 h 10287155"/>
              <a:gd name="connsiteY2821" fmla="*/ 40704 h 10287155"/>
              <a:gd name="connsiteX2822" fmla="*/ 40704 h 10287155"/>
              <a:gd name="connsiteY2822" fmla="*/ 40704 h 10287155"/>
              <a:gd name="connsiteX2823" fmla="*/ 40704 h 10287155"/>
              <a:gd name="connsiteY2823" fmla="*/ 40704 h 10287155"/>
              <a:gd name="connsiteX2824" fmla="*/ 40704 h 10287155"/>
              <a:gd name="connsiteY2824" fmla="*/ 40704 h 10287155"/>
              <a:gd name="connsiteX2825" fmla="*/ 40704 h 10287155"/>
              <a:gd name="connsiteY2825" fmla="*/ 40704 h 10287155"/>
              <a:gd name="connsiteX2826" fmla="*/ 40704 h 10287155"/>
              <a:gd name="connsiteY2826" fmla="*/ 40704 h 10287155"/>
              <a:gd name="connsiteX2827" fmla="*/ 40704 h 10287155"/>
              <a:gd name="connsiteY2827" fmla="*/ 40704 h 10287155"/>
              <a:gd name="connsiteX2828" fmla="*/ 40704 h 10287155"/>
              <a:gd name="connsiteY2828" fmla="*/ 40704 h 10287155"/>
              <a:gd name="connsiteX2829" fmla="*/ 40704 h 10287155"/>
              <a:gd name="connsiteY2829" fmla="*/ 40704 h 10287155"/>
              <a:gd name="connsiteX2830" fmla="*/ 40704 h 10287155"/>
              <a:gd name="connsiteY2830" fmla="*/ 40704 h 10287155"/>
              <a:gd name="connsiteX2831" fmla="*/ 40704 h 10287155"/>
              <a:gd name="connsiteY2831" fmla="*/ 40704 h 10287155"/>
              <a:gd name="connsiteX2832" fmla="*/ 40704 h 10287155"/>
              <a:gd name="connsiteY2832" fmla="*/ 40704 h 10287155"/>
              <a:gd name="connsiteX2833" fmla="*/ 40704 h 10287155"/>
              <a:gd name="connsiteY2833" fmla="*/ 40704 h 10287155"/>
              <a:gd name="connsiteX2834" fmla="*/ 40704 h 10287155"/>
              <a:gd name="connsiteY2834" fmla="*/ 40704 h 10287155"/>
              <a:gd name="connsiteX2835" fmla="*/ 40704 h 10287155"/>
              <a:gd name="connsiteY2835" fmla="*/ 40704 h 10287155"/>
              <a:gd name="connsiteX2836" fmla="*/ 40704 h 10287155"/>
              <a:gd name="connsiteY2836" fmla="*/ 40704 h 10287155"/>
              <a:gd name="connsiteX2837" fmla="*/ 40704 h 10287155"/>
              <a:gd name="connsiteY2837" fmla="*/ 40704 h 10287155"/>
              <a:gd name="connsiteX2838" fmla="*/ 40704 h 10287155"/>
              <a:gd name="connsiteY2838" fmla="*/ 40704 h 10287155"/>
              <a:gd name="connsiteX2839" fmla="*/ 40704 h 10287155"/>
              <a:gd name="connsiteY2839" fmla="*/ 40704 h 10287155"/>
              <a:gd name="connsiteX2840" fmla="*/ 40704 h 10287155"/>
              <a:gd name="connsiteY2840" fmla="*/ 40704 h 10287155"/>
              <a:gd name="connsiteX2841" fmla="*/ 40704 h 10287155"/>
              <a:gd name="connsiteY2841" fmla="*/ 40704 h 10287155"/>
              <a:gd name="connsiteX2842" fmla="*/ 40704 h 10287155"/>
              <a:gd name="connsiteY2842" fmla="*/ 40704 h 10287155"/>
              <a:gd name="connsiteX2843" fmla="*/ 40704 h 10287155"/>
              <a:gd name="connsiteY2843" fmla="*/ 40704 h 10287155"/>
              <a:gd name="connsiteX2844" fmla="*/ 40704 h 10287155"/>
              <a:gd name="connsiteY2844" fmla="*/ 40704 h 10287155"/>
              <a:gd name="connsiteX2845" fmla="*/ 40704 h 10287155"/>
              <a:gd name="connsiteY2845" fmla="*/ 40704 h 10287155"/>
              <a:gd name="connsiteX2846" fmla="*/ 40704 h 10287155"/>
              <a:gd name="connsiteY2846" fmla="*/ 40704 h 10287155"/>
              <a:gd name="connsiteX2847" fmla="*/ 40704 h 10287155"/>
              <a:gd name="connsiteY2847" fmla="*/ 40704 h 10287155"/>
              <a:gd name="connsiteX2848" fmla="*/ 40704 h 10287155"/>
              <a:gd name="connsiteY2848" fmla="*/ 40704 h 10287155"/>
              <a:gd name="connsiteX2849" fmla="*/ 40704 h 10287155"/>
              <a:gd name="connsiteY2849" fmla="*/ 40704 h 10287155"/>
              <a:gd name="connsiteX2850" fmla="*/ 40704 h 10287155"/>
              <a:gd name="connsiteY2850" fmla="*/ 40704 h 10287155"/>
              <a:gd name="connsiteX2851" fmla="*/ 40704 h 10287155"/>
              <a:gd name="connsiteY2851" fmla="*/ 40704 h 10287155"/>
              <a:gd name="connsiteX2852" fmla="*/ 40704 h 10287155"/>
              <a:gd name="connsiteY2852" fmla="*/ 40704 h 10287155"/>
              <a:gd name="connsiteX2853" fmla="*/ 40704 h 10287155"/>
              <a:gd name="connsiteY2853" fmla="*/ 40704 h 10287155"/>
              <a:gd name="connsiteX2854" fmla="*/ 40704 h 10287155"/>
              <a:gd name="connsiteY2854" fmla="*/ 40704 h 10287155"/>
              <a:gd name="connsiteX2855" fmla="*/ 40704 h 10287155"/>
              <a:gd name="connsiteY2855" fmla="*/ 40704 h 10287155"/>
              <a:gd name="connsiteX2856" fmla="*/ 40704 h 10287155"/>
              <a:gd name="connsiteY2856" fmla="*/ 40704 h 10287155"/>
              <a:gd name="connsiteX2857" fmla="*/ 40704 h 10287155"/>
              <a:gd name="connsiteY2857" fmla="*/ 40704 h 10287155"/>
              <a:gd name="connsiteX2858" fmla="*/ 40704 h 10287155"/>
              <a:gd name="connsiteY2858" fmla="*/ 40704 h 10287155"/>
              <a:gd name="connsiteX2859" fmla="*/ 40704 h 10287155"/>
              <a:gd name="connsiteY2859" fmla="*/ 40704 h 10287155"/>
              <a:gd name="connsiteX2860" fmla="*/ 40704 h 10287155"/>
              <a:gd name="connsiteY2860" fmla="*/ 40704 h 10287155"/>
              <a:gd name="connsiteX2861" fmla="*/ 40704 h 10287155"/>
              <a:gd name="connsiteY2861" fmla="*/ 40704 h 10287155"/>
              <a:gd name="connsiteX2862" fmla="*/ 40704 h 10287155"/>
              <a:gd name="connsiteY2862" fmla="*/ 40704 h 10287155"/>
              <a:gd name="connsiteX2863" fmla="*/ 40704 h 10287155"/>
              <a:gd name="connsiteY2863" fmla="*/ 40704 h 10287155"/>
              <a:gd name="connsiteX2864" fmla="*/ 40704 h 10287155"/>
              <a:gd name="connsiteY2864" fmla="*/ 40704 h 10287155"/>
              <a:gd name="connsiteX2865" fmla="*/ 40704 h 10287155"/>
              <a:gd name="connsiteY2865" fmla="*/ 40704 h 10287155"/>
              <a:gd name="connsiteX2866" fmla="*/ 40704 h 10287155"/>
              <a:gd name="connsiteY2866" fmla="*/ 40704 h 10287155"/>
              <a:gd name="connsiteX2867" fmla="*/ 40704 h 10287155"/>
              <a:gd name="connsiteY2867" fmla="*/ 40704 h 10287155"/>
              <a:gd name="connsiteX2868" fmla="*/ 40704 h 10287155"/>
              <a:gd name="connsiteY2868" fmla="*/ 40704 h 10287155"/>
              <a:gd name="connsiteX2869" fmla="*/ 40704 h 10287155"/>
              <a:gd name="connsiteY2869" fmla="*/ 40704 h 10287155"/>
              <a:gd name="connsiteX2870" fmla="*/ 40704 h 10287155"/>
              <a:gd name="connsiteY2870" fmla="*/ 40704 h 10287155"/>
              <a:gd name="connsiteX2871" fmla="*/ 40704 h 10287155"/>
              <a:gd name="connsiteY2871" fmla="*/ 40704 h 10287155"/>
              <a:gd name="connsiteX2872" fmla="*/ 40704 h 10287155"/>
              <a:gd name="connsiteY2872" fmla="*/ 40704 h 10287155"/>
              <a:gd name="connsiteX2873" fmla="*/ 40704 h 10287155"/>
              <a:gd name="connsiteY2873" fmla="*/ 40704 h 10287155"/>
              <a:gd name="connsiteX2874" fmla="*/ 40704 h 10287155"/>
              <a:gd name="connsiteY2874" fmla="*/ 40704 h 10287155"/>
              <a:gd name="connsiteX2875" fmla="*/ 40704 h 10287155"/>
              <a:gd name="connsiteY2875" fmla="*/ 40704 h 10287155"/>
              <a:gd name="connsiteX2876" fmla="*/ 40704 h 10287155"/>
              <a:gd name="connsiteY2876" fmla="*/ 40704 h 10287155"/>
              <a:gd name="connsiteX2877" fmla="*/ 40704 h 10287155"/>
              <a:gd name="connsiteY2877" fmla="*/ 40704 h 10287155"/>
              <a:gd name="connsiteX2878" fmla="*/ 40704 h 10287155"/>
              <a:gd name="connsiteY2878" fmla="*/ 40704 h 10287155"/>
              <a:gd name="connsiteX2879" fmla="*/ 40704 h 10287155"/>
              <a:gd name="connsiteY2879" fmla="*/ 40704 h 10287155"/>
              <a:gd name="connsiteX2880" fmla="*/ 40704 h 10287155"/>
              <a:gd name="connsiteY2880" fmla="*/ 40704 h 10287155"/>
              <a:gd name="connsiteX2881" fmla="*/ 40704 h 10287155"/>
              <a:gd name="connsiteY2881" fmla="*/ 40704 h 10287155"/>
              <a:gd name="connsiteX2882" fmla="*/ 40704 h 10287155"/>
              <a:gd name="connsiteY2882" fmla="*/ 40704 h 10287155"/>
              <a:gd name="connsiteX2883" fmla="*/ 40704 h 10287155"/>
              <a:gd name="connsiteY2883" fmla="*/ 40704 h 10287155"/>
              <a:gd name="connsiteX2884" fmla="*/ 40704 h 10287155"/>
              <a:gd name="connsiteY2884" fmla="*/ 40704 h 10287155"/>
              <a:gd name="connsiteX2885" fmla="*/ 40704 h 10287155"/>
              <a:gd name="connsiteY2885" fmla="*/ 40704 h 10287155"/>
              <a:gd name="connsiteX2886" fmla="*/ 40704 h 10287155"/>
              <a:gd name="connsiteY2886" fmla="*/ 40704 h 10287155"/>
              <a:gd name="connsiteX2887" fmla="*/ 40704 h 10287155"/>
              <a:gd name="connsiteY2887" fmla="*/ 40704 h 10287155"/>
              <a:gd name="connsiteX2888" fmla="*/ 40704 h 10287155"/>
              <a:gd name="connsiteY2888" fmla="*/ 40704 h 10287155"/>
              <a:gd name="connsiteX2889" fmla="*/ 40704 h 10287155"/>
              <a:gd name="connsiteY2889" fmla="*/ 40704 h 10287155"/>
              <a:gd name="connsiteX2890" fmla="*/ 40704 h 10287155"/>
              <a:gd name="connsiteY2890" fmla="*/ 40704 h 10287155"/>
              <a:gd name="connsiteX2891" fmla="*/ 40704 h 10287155"/>
              <a:gd name="connsiteY2891" fmla="*/ 40704 h 10287155"/>
              <a:gd name="connsiteX2892" fmla="*/ 40704 h 10287155"/>
              <a:gd name="connsiteY2892" fmla="*/ 40704 h 10287155"/>
              <a:gd name="connsiteX2893" fmla="*/ 40704 h 10287155"/>
              <a:gd name="connsiteY2893" fmla="*/ 40704 h 10287155"/>
              <a:gd name="connsiteX2894" fmla="*/ 40704 h 10287155"/>
              <a:gd name="connsiteY2894" fmla="*/ 40704 h 10287155"/>
              <a:gd name="connsiteX2895" fmla="*/ 40704 h 10287155"/>
              <a:gd name="connsiteY2895" fmla="*/ 40704 h 10287155"/>
              <a:gd name="connsiteX2896" fmla="*/ 40704 h 10287155"/>
              <a:gd name="connsiteY2896" fmla="*/ 40704 h 10287155"/>
              <a:gd name="connsiteX2897" fmla="*/ 40704 h 10287155"/>
              <a:gd name="connsiteY2897" fmla="*/ 40704 h 10287155"/>
              <a:gd name="connsiteX2898" fmla="*/ 40704 h 10287155"/>
              <a:gd name="connsiteY2898" fmla="*/ 40704 h 10287155"/>
              <a:gd name="connsiteX2899" fmla="*/ 40704 h 10287155"/>
              <a:gd name="connsiteY2899" fmla="*/ 40704 h 10287155"/>
              <a:gd name="connsiteX2900" fmla="*/ 40704 h 10287155"/>
              <a:gd name="connsiteY2900" fmla="*/ 40704 h 10287155"/>
              <a:gd name="connsiteX2901" fmla="*/ 40704 h 10287155"/>
              <a:gd name="connsiteY2901" fmla="*/ 40704 h 10287155"/>
              <a:gd name="connsiteX2902" fmla="*/ 40704 h 10287155"/>
              <a:gd name="connsiteY2902" fmla="*/ 40704 h 10287155"/>
              <a:gd name="connsiteX2903" fmla="*/ 40704 h 10287155"/>
              <a:gd name="connsiteY2903" fmla="*/ 40704 h 10287155"/>
              <a:gd name="connsiteX2904" fmla="*/ 40704 h 10287155"/>
              <a:gd name="connsiteY2904" fmla="*/ 40704 h 10287155"/>
              <a:gd name="connsiteX2905" fmla="*/ 40704 h 10287155"/>
              <a:gd name="connsiteY2905" fmla="*/ 40704 h 10287155"/>
              <a:gd name="connsiteX2906" fmla="*/ 40704 h 10287155"/>
              <a:gd name="connsiteY2906" fmla="*/ 40704 h 10287155"/>
              <a:gd name="connsiteX2907" fmla="*/ 40704 h 10287155"/>
              <a:gd name="connsiteY2907" fmla="*/ 40704 h 10287155"/>
              <a:gd name="connsiteX2908" fmla="*/ 40704 h 10287155"/>
              <a:gd name="connsiteY2908" fmla="*/ 40704 h 10287155"/>
              <a:gd name="connsiteX2909" fmla="*/ 40704 h 10287155"/>
              <a:gd name="connsiteY2909" fmla="*/ 40704 h 10287155"/>
              <a:gd name="connsiteX2910" fmla="*/ 40704 h 10287155"/>
              <a:gd name="connsiteY2910" fmla="*/ 40704 h 10287155"/>
              <a:gd name="connsiteX2911" fmla="*/ 40704 h 10287155"/>
              <a:gd name="connsiteY2911" fmla="*/ 40704 h 10287155"/>
              <a:gd name="connsiteX2912" fmla="*/ 40704 h 10287155"/>
              <a:gd name="connsiteY2912" fmla="*/ 40704 h 10287155"/>
              <a:gd name="connsiteX2913" fmla="*/ 40704 h 10287155"/>
              <a:gd name="connsiteY2913" fmla="*/ 40704 h 10287155"/>
              <a:gd name="connsiteX2914" fmla="*/ 40704 h 10287155"/>
              <a:gd name="connsiteY2914" fmla="*/ 40704 h 10287155"/>
              <a:gd name="connsiteX2915" fmla="*/ 40704 h 10287155"/>
              <a:gd name="connsiteY2915" fmla="*/ 40704 h 10287155"/>
              <a:gd name="connsiteX2916" fmla="*/ 40704 h 10287155"/>
              <a:gd name="connsiteY2916" fmla="*/ 40704 h 10287155"/>
              <a:gd name="connsiteX2917" fmla="*/ 40704 h 10287155"/>
              <a:gd name="connsiteY2917" fmla="*/ 40704 h 10287155"/>
              <a:gd name="connsiteX2918" fmla="*/ 40704 h 10287155"/>
              <a:gd name="connsiteY2918" fmla="*/ 40704 h 10287155"/>
              <a:gd name="connsiteX2919" fmla="*/ 40704 h 10287155"/>
              <a:gd name="connsiteY2919" fmla="*/ 40704 h 10287155"/>
              <a:gd name="connsiteX2920" fmla="*/ 40704 h 10287155"/>
              <a:gd name="connsiteY2920" fmla="*/ 40704 h 10287155"/>
              <a:gd name="connsiteX2921" fmla="*/ 40704 h 10287155"/>
              <a:gd name="connsiteY2921" fmla="*/ 40704 h 10287155"/>
              <a:gd name="connsiteX2922" fmla="*/ 40704 h 10287155"/>
              <a:gd name="connsiteY2922" fmla="*/ 40704 h 10287155"/>
              <a:gd name="connsiteX2923" fmla="*/ 40704 h 10287155"/>
              <a:gd name="connsiteY2923" fmla="*/ 40704 h 10287155"/>
              <a:gd name="connsiteX2924" fmla="*/ 40704 h 10287155"/>
              <a:gd name="connsiteY2924" fmla="*/ 40704 h 10287155"/>
              <a:gd name="connsiteX2925" fmla="*/ 40704 h 10287155"/>
              <a:gd name="connsiteY2925" fmla="*/ 40704 h 10287155"/>
              <a:gd name="connsiteX2926" fmla="*/ 40704 h 10287155"/>
              <a:gd name="connsiteY2926" fmla="*/ 40704 h 10287155"/>
              <a:gd name="connsiteX2927" fmla="*/ 40704 h 10287155"/>
              <a:gd name="connsiteY2927" fmla="*/ 40704 h 10287155"/>
              <a:gd name="connsiteX2928" fmla="*/ 40704 h 10287155"/>
              <a:gd name="connsiteY2928" fmla="*/ 40704 h 10287155"/>
              <a:gd name="connsiteX2929" fmla="*/ 40704 h 10287155"/>
              <a:gd name="connsiteY2929" fmla="*/ 40704 h 10287155"/>
              <a:gd name="connsiteX2930" fmla="*/ 40704 h 10287155"/>
              <a:gd name="connsiteY2930" fmla="*/ 40704 h 10287155"/>
              <a:gd name="connsiteX2931" fmla="*/ 40704 h 10287155"/>
              <a:gd name="connsiteY2931" fmla="*/ 40704 h 10287155"/>
              <a:gd name="connsiteX2932" fmla="*/ 40704 h 10287155"/>
              <a:gd name="connsiteY2932" fmla="*/ 40704 h 10287155"/>
              <a:gd name="connsiteX2933" fmla="*/ 40704 h 10287155"/>
              <a:gd name="connsiteY2933" fmla="*/ 40704 h 10287155"/>
              <a:gd name="connsiteX2934" fmla="*/ 40704 h 10287155"/>
              <a:gd name="connsiteY2934" fmla="*/ 40704 h 10287155"/>
              <a:gd name="connsiteX2935" fmla="*/ 40704 h 10287155"/>
              <a:gd name="connsiteY2935" fmla="*/ 40704 h 10287155"/>
              <a:gd name="connsiteX2936" fmla="*/ 40704 h 10287155"/>
              <a:gd name="connsiteY2936" fmla="*/ 40704 h 10287155"/>
              <a:gd name="connsiteX2937" fmla="*/ 40704 h 10287155"/>
              <a:gd name="connsiteY2937" fmla="*/ 40704 h 10287155"/>
              <a:gd name="connsiteX2938" fmla="*/ 40704 h 10287155"/>
              <a:gd name="connsiteY2938" fmla="*/ 40704 h 10287155"/>
              <a:gd name="connsiteX2939" fmla="*/ 40704 h 10287155"/>
              <a:gd name="connsiteY2939" fmla="*/ 40704 h 10287155"/>
              <a:gd name="connsiteX2940" fmla="*/ 40704 h 10287155"/>
              <a:gd name="connsiteY2940" fmla="*/ 40704 h 10287155"/>
              <a:gd name="connsiteX2941" fmla="*/ 40704 h 10287155"/>
              <a:gd name="connsiteY2941" fmla="*/ 40704 h 10287155"/>
              <a:gd name="connsiteX2942" fmla="*/ 40704 h 10287155"/>
              <a:gd name="connsiteY2942" fmla="*/ 40704 h 10287155"/>
              <a:gd name="connsiteX2943" fmla="*/ 40704 h 10287155"/>
              <a:gd name="connsiteY2943" fmla="*/ 40704 h 10287155"/>
              <a:gd name="connsiteX2944" fmla="*/ 40704 h 10287155"/>
              <a:gd name="connsiteY2944" fmla="*/ 40704 h 10287155"/>
              <a:gd name="connsiteX2945" fmla="*/ 40704 h 10287155"/>
              <a:gd name="connsiteY2945" fmla="*/ 40704 h 10287155"/>
              <a:gd name="connsiteX2946" fmla="*/ 40704 h 10287155"/>
              <a:gd name="connsiteY2946" fmla="*/ 40704 h 10287155"/>
              <a:gd name="connsiteX2947" fmla="*/ 40704 h 10287155"/>
              <a:gd name="connsiteY2947" fmla="*/ 40704 h 10287155"/>
              <a:gd name="connsiteX2948" fmla="*/ 40704 h 10287155"/>
              <a:gd name="connsiteY2948" fmla="*/ 40704 h 10287155"/>
              <a:gd name="connsiteX2949" fmla="*/ 40704 h 10287155"/>
              <a:gd name="connsiteY2949" fmla="*/ 40704 h 10287155"/>
              <a:gd name="connsiteX2950" fmla="*/ 40704 h 10287155"/>
              <a:gd name="connsiteY2950" fmla="*/ 40704 h 10287155"/>
              <a:gd name="connsiteX2951" fmla="*/ 40704 h 10287155"/>
              <a:gd name="connsiteY2951" fmla="*/ 40704 h 10287155"/>
              <a:gd name="connsiteX2952" fmla="*/ 40704 h 10287155"/>
              <a:gd name="connsiteY2952" fmla="*/ 40704 h 10287155"/>
              <a:gd name="connsiteX2953" fmla="*/ 40704 h 10287155"/>
              <a:gd name="connsiteY2953" fmla="*/ 40704 h 10287155"/>
              <a:gd name="connsiteX2954" fmla="*/ 40704 h 10287155"/>
              <a:gd name="connsiteY2954" fmla="*/ 40704 h 10287155"/>
              <a:gd name="connsiteX2955" fmla="*/ 40704 h 10287155"/>
              <a:gd name="connsiteY2955" fmla="*/ 40704 h 10287155"/>
              <a:gd name="connsiteX2956" fmla="*/ 40704 h 10287155"/>
              <a:gd name="connsiteY2956" fmla="*/ 40704 h 10287155"/>
              <a:gd name="connsiteX2957" fmla="*/ 40704 h 10287155"/>
              <a:gd name="connsiteY2957" fmla="*/ 40704 h 10287155"/>
              <a:gd name="connsiteX2958" fmla="*/ 40704 h 10287155"/>
              <a:gd name="connsiteY2958" fmla="*/ 40704 h 10287155"/>
              <a:gd name="connsiteX2959" fmla="*/ 40704 h 10287155"/>
              <a:gd name="connsiteY2959" fmla="*/ 40704 h 10287155"/>
              <a:gd name="connsiteX2960" fmla="*/ 40704 h 10287155"/>
              <a:gd name="connsiteY2960" fmla="*/ 40704 h 10287155"/>
              <a:gd name="connsiteX2961" fmla="*/ 40704 h 10287155"/>
              <a:gd name="connsiteY2961" fmla="*/ 40704 h 10287155"/>
              <a:gd name="connsiteX2962" fmla="*/ 40704 h 10287155"/>
              <a:gd name="connsiteY2962" fmla="*/ 40704 h 10287155"/>
              <a:gd name="connsiteX2963" fmla="*/ 40704 h 10287155"/>
              <a:gd name="connsiteY2963" fmla="*/ 40704 h 10287155"/>
              <a:gd name="connsiteX2964" fmla="*/ 40704 h 10287155"/>
              <a:gd name="connsiteY2964" fmla="*/ 40704 h 10287155"/>
              <a:gd name="connsiteX2965" fmla="*/ 40704 h 10287155"/>
              <a:gd name="connsiteY2965" fmla="*/ 40704 h 10287155"/>
              <a:gd name="connsiteX2966" fmla="*/ 40704 h 10287155"/>
              <a:gd name="connsiteY2966" fmla="*/ 40704 h 10287155"/>
              <a:gd name="connsiteX2967" fmla="*/ 40704 h 10287155"/>
              <a:gd name="connsiteY2967" fmla="*/ 40704 h 10287155"/>
              <a:gd name="connsiteX2968" fmla="*/ 40704 h 10287155"/>
              <a:gd name="connsiteY2968" fmla="*/ 40704 h 10287155"/>
              <a:gd name="connsiteX2969" fmla="*/ 40704 h 10287155"/>
              <a:gd name="connsiteY2969" fmla="*/ 40704 h 10287155"/>
              <a:gd name="connsiteX2970" fmla="*/ 40704 h 10287155"/>
              <a:gd name="connsiteY2970" fmla="*/ 40704 h 10287155"/>
              <a:gd name="connsiteX2971" fmla="*/ 40704 h 10287155"/>
              <a:gd name="connsiteY2971" fmla="*/ 40704 h 10287155"/>
              <a:gd name="connsiteX2972" fmla="*/ 40704 h 10287155"/>
              <a:gd name="connsiteY2972" fmla="*/ 40704 h 10287155"/>
              <a:gd name="connsiteX2973" fmla="*/ 40704 h 10287155"/>
              <a:gd name="connsiteY2973" fmla="*/ 40704 h 10287155"/>
              <a:gd name="connsiteX2974" fmla="*/ 40704 h 10287155"/>
              <a:gd name="connsiteY2974" fmla="*/ 40704 h 10287155"/>
              <a:gd name="connsiteX2975" fmla="*/ 40704 h 10287155"/>
              <a:gd name="connsiteY2975" fmla="*/ 40704 h 10287155"/>
              <a:gd name="connsiteX2976" fmla="*/ 40704 h 10287155"/>
              <a:gd name="connsiteY2976" fmla="*/ 40704 h 10287155"/>
              <a:gd name="connsiteX2977" fmla="*/ 40704 h 10287155"/>
              <a:gd name="connsiteY2977" fmla="*/ 40704 h 10287155"/>
              <a:gd name="connsiteX2978" fmla="*/ 40704 h 10287155"/>
              <a:gd name="connsiteY2978" fmla="*/ 40704 h 10287155"/>
              <a:gd name="connsiteX2979" fmla="*/ 40704 h 10287155"/>
              <a:gd name="connsiteY2979" fmla="*/ 40704 h 10287155"/>
              <a:gd name="connsiteX2980" fmla="*/ 40704 h 10287155"/>
              <a:gd name="connsiteY2980" fmla="*/ 40704 h 10287155"/>
              <a:gd name="connsiteX2981" fmla="*/ 40704 h 10287155"/>
              <a:gd name="connsiteY2981" fmla="*/ 40704 h 10287155"/>
              <a:gd name="connsiteX2982" fmla="*/ 40704 h 10287155"/>
              <a:gd name="connsiteY2982" fmla="*/ 40704 h 10287155"/>
              <a:gd name="connsiteX2983" fmla="*/ 40704 h 10287155"/>
              <a:gd name="connsiteY2983" fmla="*/ 40704 h 10287155"/>
              <a:gd name="connsiteX2984" fmla="*/ 40704 h 10287155"/>
              <a:gd name="connsiteY2984" fmla="*/ 40704 h 10287155"/>
              <a:gd name="connsiteX2985" fmla="*/ 40704 h 10287155"/>
              <a:gd name="connsiteY2985" fmla="*/ 40704 h 10287155"/>
              <a:gd name="connsiteX2986" fmla="*/ 40704 h 10287155"/>
              <a:gd name="connsiteY2986" fmla="*/ 40704 h 10287155"/>
              <a:gd name="connsiteX2987" fmla="*/ 40704 h 10287155"/>
              <a:gd name="connsiteY2987" fmla="*/ 40704 h 10287155"/>
              <a:gd name="connsiteX2988" fmla="*/ 40704 h 10287155"/>
              <a:gd name="connsiteY2988" fmla="*/ 40704 h 10287155"/>
              <a:gd name="connsiteX2989" fmla="*/ 40704 h 10287155"/>
              <a:gd name="connsiteY2989" fmla="*/ 40704 h 10287155"/>
              <a:gd name="connsiteX2990" fmla="*/ 40704 h 10287155"/>
              <a:gd name="connsiteY2990" fmla="*/ 40704 h 10287155"/>
              <a:gd name="connsiteX2991" fmla="*/ 40704 h 10287155"/>
              <a:gd name="connsiteY2991" fmla="*/ 40704 h 10287155"/>
              <a:gd name="connsiteX2992" fmla="*/ 40704 h 10287155"/>
              <a:gd name="connsiteY2992" fmla="*/ 40704 h 10287155"/>
              <a:gd name="connsiteX2993" fmla="*/ 40704 h 10287155"/>
              <a:gd name="connsiteY2993" fmla="*/ 40704 h 10287155"/>
              <a:gd name="connsiteX2994" fmla="*/ 40704 h 10287155"/>
              <a:gd name="connsiteY2994" fmla="*/ 40704 h 10287155"/>
              <a:gd name="connsiteX2995" fmla="*/ 40704 h 10287155"/>
              <a:gd name="connsiteY2995" fmla="*/ 40704 h 10287155"/>
              <a:gd name="connsiteX2996" fmla="*/ 40704 h 10287155"/>
              <a:gd name="connsiteY2996" fmla="*/ 40704 h 10287155"/>
              <a:gd name="connsiteX2997" fmla="*/ 40704 h 10287155"/>
              <a:gd name="connsiteY2997" fmla="*/ 40704 h 10287155"/>
              <a:gd name="connsiteX2998" fmla="*/ 40704 h 10287155"/>
              <a:gd name="connsiteY2998" fmla="*/ 40704 h 10287155"/>
              <a:gd name="connsiteX2999" fmla="*/ 40704 h 10287155"/>
              <a:gd name="connsiteY2999" fmla="*/ 40704 h 10287155"/>
              <a:gd name="connsiteX3000" fmla="*/ 40704 h 10287155"/>
              <a:gd name="connsiteY3000" fmla="*/ 40704 h 10287155"/>
              <a:gd name="connsiteX3001" fmla="*/ 40704 h 10287155"/>
              <a:gd name="connsiteY3001" fmla="*/ 40704 h 10287155"/>
              <a:gd name="connsiteX3002" fmla="*/ 40704 h 10287155"/>
              <a:gd name="connsiteY3002" fmla="*/ 40704 h 10287155"/>
              <a:gd name="connsiteX3003" fmla="*/ 40704 h 10287155"/>
              <a:gd name="connsiteY3003" fmla="*/ 40704 h 10287155"/>
              <a:gd name="connsiteX3004" fmla="*/ 40704 h 10287155"/>
              <a:gd name="connsiteY3004" fmla="*/ 40704 h 10287155"/>
              <a:gd name="connsiteX3005" fmla="*/ 40704 h 10287155"/>
              <a:gd name="connsiteY3005" fmla="*/ 40704 h 10287155"/>
              <a:gd name="connsiteX3006" fmla="*/ 40704 h 10287155"/>
              <a:gd name="connsiteY3006" fmla="*/ 40704 h 10287155"/>
              <a:gd name="connsiteX3007" fmla="*/ 40704 h 10287155"/>
              <a:gd name="connsiteY3007" fmla="*/ 40704 h 10287155"/>
              <a:gd name="connsiteX3008" fmla="*/ 40704 h 10287155"/>
              <a:gd name="connsiteY3008" fmla="*/ 40704 h 10287155"/>
              <a:gd name="connsiteX3009" fmla="*/ 40704 h 10287155"/>
              <a:gd name="connsiteY3009" fmla="*/ 40704 h 10287155"/>
              <a:gd name="connsiteX3010" fmla="*/ 40704 h 10287155"/>
              <a:gd name="connsiteY3010" fmla="*/ 40704 h 10287155"/>
              <a:gd name="connsiteX3011" fmla="*/ 40704 h 10287155"/>
              <a:gd name="connsiteY3011" fmla="*/ 40704 h 10287155"/>
              <a:gd name="connsiteX3012" fmla="*/ 40704 h 10287155"/>
              <a:gd name="connsiteY3012" fmla="*/ 40704 h 10287155"/>
              <a:gd name="connsiteX3013" fmla="*/ 40704 h 10287155"/>
              <a:gd name="connsiteY3013" fmla="*/ 40704 h 10287155"/>
              <a:gd name="connsiteX3014" fmla="*/ 40704 h 10287155"/>
              <a:gd name="connsiteY3014" fmla="*/ 40704 h 10287155"/>
              <a:gd name="connsiteX3015" fmla="*/ 40704 h 10287155"/>
              <a:gd name="connsiteY3015" fmla="*/ 40704 h 10287155"/>
              <a:gd name="connsiteX3016" fmla="*/ 40704 h 10287155"/>
              <a:gd name="connsiteY3016" fmla="*/ 40704 h 10287155"/>
              <a:gd name="connsiteX3017" fmla="*/ 40704 h 10287155"/>
              <a:gd name="connsiteY3017" fmla="*/ 40704 h 10287155"/>
              <a:gd name="connsiteX3018" fmla="*/ 40704 h 10287155"/>
              <a:gd name="connsiteY3018" fmla="*/ 40704 h 10287155"/>
              <a:gd name="connsiteX3019" fmla="*/ 40704 h 10287155"/>
              <a:gd name="connsiteY3019" fmla="*/ 40704 h 10287155"/>
              <a:gd name="connsiteX3020" fmla="*/ 40704 h 10287155"/>
              <a:gd name="connsiteY3020" fmla="*/ 40704 h 10287155"/>
              <a:gd name="connsiteX3021" fmla="*/ 40704 h 10287155"/>
              <a:gd name="connsiteY3021" fmla="*/ 40704 h 10287155"/>
              <a:gd name="connsiteX3022" fmla="*/ 40704 h 10287155"/>
              <a:gd name="connsiteY3022" fmla="*/ 40704 h 10287155"/>
              <a:gd name="connsiteX3023" fmla="*/ 40704 h 10287155"/>
              <a:gd name="connsiteY3023" fmla="*/ 40704 h 10287155"/>
              <a:gd name="connsiteX3024" fmla="*/ 40704 h 10287155"/>
              <a:gd name="connsiteY3024" fmla="*/ 40704 h 10287155"/>
              <a:gd name="connsiteX3025" fmla="*/ 40704 h 10287155"/>
              <a:gd name="connsiteY3025" fmla="*/ 40704 h 10287155"/>
              <a:gd name="connsiteX3026" fmla="*/ 40704 h 10287155"/>
              <a:gd name="connsiteY3026" fmla="*/ 40704 h 10287155"/>
              <a:gd name="connsiteX3027" fmla="*/ 40704 h 10287155"/>
              <a:gd name="connsiteY3027" fmla="*/ 40704 h 10287155"/>
              <a:gd name="connsiteX3028" fmla="*/ 40704 h 10287155"/>
              <a:gd name="connsiteY3028" fmla="*/ 40704 h 10287155"/>
              <a:gd name="connsiteX3029" fmla="*/ 40704 h 10287155"/>
              <a:gd name="connsiteY3029" fmla="*/ 40704 h 10287155"/>
              <a:gd name="connsiteX3030" fmla="*/ 40704 h 10287155"/>
              <a:gd name="connsiteY3030" fmla="*/ 40704 h 10287155"/>
              <a:gd name="connsiteX3031" fmla="*/ 40704 h 10287155"/>
              <a:gd name="connsiteY3031" fmla="*/ 40704 h 10287155"/>
              <a:gd name="connsiteX3032" fmla="*/ 40704 h 10287155"/>
              <a:gd name="connsiteY3032" fmla="*/ 40704 h 10287155"/>
              <a:gd name="connsiteX3033" fmla="*/ 40704 h 10287155"/>
              <a:gd name="connsiteY3033" fmla="*/ 40704 h 10287155"/>
              <a:gd name="connsiteX3034" fmla="*/ 40704 h 10287155"/>
              <a:gd name="connsiteY3034" fmla="*/ 40704 h 10287155"/>
              <a:gd name="connsiteX3035" fmla="*/ 40704 h 10287155"/>
              <a:gd name="connsiteY3035" fmla="*/ 40704 h 10287155"/>
              <a:gd name="connsiteX3036" fmla="*/ 40704 h 10287155"/>
              <a:gd name="connsiteY3036" fmla="*/ 40704 h 10287155"/>
              <a:gd name="connsiteX3037" fmla="*/ 40704 h 10287155"/>
              <a:gd name="connsiteY3037" fmla="*/ 40704 h 10287155"/>
              <a:gd name="connsiteX3038" fmla="*/ 40704 h 10287155"/>
              <a:gd name="connsiteY3038" fmla="*/ 40704 h 10287155"/>
              <a:gd name="connsiteX3039" fmla="*/ 40704 h 10287155"/>
              <a:gd name="connsiteY3039" fmla="*/ 40704 h 10287155"/>
              <a:gd name="connsiteX3040" fmla="*/ 40704 h 10287155"/>
              <a:gd name="connsiteY3040" fmla="*/ 40704 h 10287155"/>
              <a:gd name="connsiteX3041" fmla="*/ 40704 h 10287155"/>
              <a:gd name="connsiteY3041" fmla="*/ 40704 h 10287155"/>
              <a:gd name="connsiteX3042" fmla="*/ 40704 h 10287155"/>
              <a:gd name="connsiteY3042" fmla="*/ 40704 h 10287155"/>
              <a:gd name="connsiteX3043" fmla="*/ 40704 h 10287155"/>
              <a:gd name="connsiteY3043" fmla="*/ 40704 h 10287155"/>
              <a:gd name="connsiteX3044" fmla="*/ 40704 h 10287155"/>
              <a:gd name="connsiteY3044" fmla="*/ 40704 h 10287155"/>
              <a:gd name="connsiteX3045" fmla="*/ 40704 h 10287155"/>
              <a:gd name="connsiteY3045" fmla="*/ 40704 h 10287155"/>
              <a:gd name="connsiteX3046" fmla="*/ 40704 h 10287155"/>
              <a:gd name="connsiteY3046" fmla="*/ 40704 h 10287155"/>
              <a:gd name="connsiteX3047" fmla="*/ 40704 h 10287155"/>
              <a:gd name="connsiteY3047" fmla="*/ 40704 h 10287155"/>
              <a:gd name="connsiteX3048" fmla="*/ 40704 h 10287155"/>
              <a:gd name="connsiteY3048" fmla="*/ 40704 h 10287155"/>
              <a:gd name="connsiteX3049" fmla="*/ 40704 h 10287155"/>
              <a:gd name="connsiteY3049" fmla="*/ 40704 h 10287155"/>
              <a:gd name="connsiteX3050" fmla="*/ 40704 h 10287155"/>
              <a:gd name="connsiteY3050" fmla="*/ 40704 h 10287155"/>
              <a:gd name="connsiteX3051" fmla="*/ 40704 h 10287155"/>
              <a:gd name="connsiteY3051" fmla="*/ 40704 h 10287155"/>
              <a:gd name="connsiteX3052" fmla="*/ 40704 h 10287155"/>
              <a:gd name="connsiteY3052" fmla="*/ 40704 h 10287155"/>
              <a:gd name="connsiteX3053" fmla="*/ 40704 h 10287155"/>
              <a:gd name="connsiteY3053" fmla="*/ 40704 h 10287155"/>
              <a:gd name="connsiteX3054" fmla="*/ 40704 h 10287155"/>
              <a:gd name="connsiteY3054" fmla="*/ 40704 h 10287155"/>
              <a:gd name="connsiteX3055" fmla="*/ 40704 h 10287155"/>
              <a:gd name="connsiteY3055" fmla="*/ 40704 h 10287155"/>
              <a:gd name="connsiteX3056" fmla="*/ 40704 h 10287155"/>
              <a:gd name="connsiteY3056" fmla="*/ 40704 h 10287155"/>
              <a:gd name="connsiteX3057" fmla="*/ 40704 h 10287155"/>
              <a:gd name="connsiteY3057" fmla="*/ 40704 h 10287155"/>
              <a:gd name="connsiteX3058" fmla="*/ 40704 h 10287155"/>
              <a:gd name="connsiteY3058" fmla="*/ 40704 h 10287155"/>
              <a:gd name="connsiteX3059" fmla="*/ 40704 h 10287155"/>
              <a:gd name="connsiteY3059" fmla="*/ 40704 h 10287155"/>
              <a:gd name="connsiteX3060" fmla="*/ 40704 h 10287155"/>
              <a:gd name="connsiteY3060" fmla="*/ 40704 h 10287155"/>
              <a:gd name="connsiteX3061" fmla="*/ 40704 h 10287155"/>
              <a:gd name="connsiteY3061" fmla="*/ 40704 h 10287155"/>
              <a:gd name="connsiteX3062" fmla="*/ 40704 h 10287155"/>
              <a:gd name="connsiteY3062" fmla="*/ 40704 h 10287155"/>
              <a:gd name="connsiteX3063" fmla="*/ 40704 h 10287155"/>
              <a:gd name="connsiteY3063" fmla="*/ 40704 h 10287155"/>
              <a:gd name="connsiteX3064" fmla="*/ 40704 h 10287155"/>
              <a:gd name="connsiteY3064" fmla="*/ 40704 h 10287155"/>
              <a:gd name="connsiteX3065" fmla="*/ 40704 h 10287155"/>
              <a:gd name="connsiteY3065" fmla="*/ 40704 h 10287155"/>
              <a:gd name="connsiteX3066" fmla="*/ 40704 h 10287155"/>
              <a:gd name="connsiteY3066" fmla="*/ 40704 h 10287155"/>
              <a:gd name="connsiteX3067" fmla="*/ 40704 h 10287155"/>
              <a:gd name="connsiteY3067" fmla="*/ 40704 h 10287155"/>
              <a:gd name="connsiteX3068" fmla="*/ 40704 h 10287155"/>
              <a:gd name="connsiteY3068" fmla="*/ 40704 h 10287155"/>
              <a:gd name="connsiteX3069" fmla="*/ 40704 h 10287155"/>
              <a:gd name="connsiteY3069" fmla="*/ 40704 h 10287155"/>
              <a:gd name="connsiteX3070" fmla="*/ 40704 h 10287155"/>
              <a:gd name="connsiteY3070" fmla="*/ 40704 h 10287155"/>
              <a:gd name="connsiteX3071" fmla="*/ 40704 h 10287155"/>
              <a:gd name="connsiteY3071" fmla="*/ 40704 h 10287155"/>
              <a:gd name="connsiteX3072" fmla="*/ 40704 h 10287155"/>
              <a:gd name="connsiteY3072" fmla="*/ 40704 h 10287155"/>
              <a:gd name="connsiteX3073" fmla="*/ 40704 h 10287155"/>
              <a:gd name="connsiteY3073" fmla="*/ 40704 h 10287155"/>
              <a:gd name="connsiteX3074" fmla="*/ 40704 h 10287155"/>
              <a:gd name="connsiteY3074" fmla="*/ 40704 h 10287155"/>
              <a:gd name="connsiteX3075" fmla="*/ 40704 h 10287155"/>
              <a:gd name="connsiteY3075" fmla="*/ 40704 h 10287155"/>
              <a:gd name="connsiteX3076" fmla="*/ 40704 h 10287155"/>
              <a:gd name="connsiteY3076" fmla="*/ 40704 h 10287155"/>
              <a:gd name="connsiteX3077" fmla="*/ 40704 h 10287155"/>
              <a:gd name="connsiteY3077" fmla="*/ 40704 h 10287155"/>
              <a:gd name="connsiteX3078" fmla="*/ 40704 h 10287155"/>
              <a:gd name="connsiteY3078" fmla="*/ 40704 h 10287155"/>
              <a:gd name="connsiteX3079" fmla="*/ 40704 h 10287155"/>
              <a:gd name="connsiteY3079" fmla="*/ 40704 h 10287155"/>
              <a:gd name="connsiteX3080" fmla="*/ 40704 h 10287155"/>
              <a:gd name="connsiteY3080" fmla="*/ 40704 h 10287155"/>
              <a:gd name="connsiteX3081" fmla="*/ 40704 h 10287155"/>
              <a:gd name="connsiteY3081" fmla="*/ 40704 h 10287155"/>
              <a:gd name="connsiteX3082" fmla="*/ 40704 h 10287155"/>
              <a:gd name="connsiteY3082" fmla="*/ 40704 h 10287155"/>
              <a:gd name="connsiteX3083" fmla="*/ 40704 h 10287155"/>
              <a:gd name="connsiteY3083" fmla="*/ 40704 h 10287155"/>
              <a:gd name="connsiteX3084" fmla="*/ 40704 h 10287155"/>
              <a:gd name="connsiteY3084" fmla="*/ 40704 h 10287155"/>
              <a:gd name="connsiteX3085" fmla="*/ 40704 h 10287155"/>
              <a:gd name="connsiteY3085" fmla="*/ 40704 h 10287155"/>
              <a:gd name="connsiteX3086" fmla="*/ 40704 h 10287155"/>
              <a:gd name="connsiteY3086" fmla="*/ 40704 h 10287155"/>
              <a:gd name="connsiteX3087" fmla="*/ 40704 h 10287155"/>
              <a:gd name="connsiteY3087" fmla="*/ 40704 h 10287155"/>
              <a:gd name="connsiteX3088" fmla="*/ 40704 h 10287155"/>
              <a:gd name="connsiteY3088" fmla="*/ 40704 h 10287155"/>
              <a:gd name="connsiteX3089" fmla="*/ 40704 h 10287155"/>
              <a:gd name="connsiteY3089" fmla="*/ 40704 h 10287155"/>
              <a:gd name="connsiteX3090" fmla="*/ 40704 h 10287155"/>
              <a:gd name="connsiteY3090" fmla="*/ 40704 h 10287155"/>
              <a:gd name="connsiteX3091" fmla="*/ 40704 h 10287155"/>
              <a:gd name="connsiteY3091" fmla="*/ 40704 h 10287155"/>
              <a:gd name="connsiteX3092" fmla="*/ 40704 h 10287155"/>
              <a:gd name="connsiteY3092" fmla="*/ 40704 h 10287155"/>
              <a:gd name="connsiteX3093" fmla="*/ 40704 h 10287155"/>
              <a:gd name="connsiteY3093" fmla="*/ 40704 h 10287155"/>
              <a:gd name="connsiteX3094" fmla="*/ 40704 h 10287155"/>
              <a:gd name="connsiteY3094" fmla="*/ 40704 h 10287155"/>
              <a:gd name="connsiteX3095" fmla="*/ 40704 h 10287155"/>
              <a:gd name="connsiteY3095" fmla="*/ 40704 h 10287155"/>
              <a:gd name="connsiteX3096" fmla="*/ 40704 h 10287155"/>
              <a:gd name="connsiteY3096" fmla="*/ 40704 h 10287155"/>
              <a:gd name="connsiteX3097" fmla="*/ 40704 h 10287155"/>
              <a:gd name="connsiteY3097" fmla="*/ 40704 h 10287155"/>
              <a:gd name="connsiteX3098" fmla="*/ 40704 h 10287155"/>
              <a:gd name="connsiteY3098" fmla="*/ 40704 h 10287155"/>
              <a:gd name="connsiteX3099" fmla="*/ 40704 h 10287155"/>
              <a:gd name="connsiteY3099" fmla="*/ 40704 h 10287155"/>
              <a:gd name="connsiteX3100" fmla="*/ 40704 h 10287155"/>
              <a:gd name="connsiteY3100" fmla="*/ 40704 h 10287155"/>
              <a:gd name="connsiteX3101" fmla="*/ 40704 h 10287155"/>
              <a:gd name="connsiteY3101" fmla="*/ 40704 h 10287155"/>
              <a:gd name="connsiteX3102" fmla="*/ 40704 h 10287155"/>
              <a:gd name="connsiteY3102" fmla="*/ 40704 h 10287155"/>
              <a:gd name="connsiteX3103" fmla="*/ 40704 h 10287155"/>
              <a:gd name="connsiteY3103" fmla="*/ 40704 h 10287155"/>
              <a:gd name="connsiteX3104" fmla="*/ 40704 h 10287155"/>
              <a:gd name="connsiteY3104" fmla="*/ 40704 h 10287155"/>
              <a:gd name="connsiteX3105" fmla="*/ 40704 h 10287155"/>
              <a:gd name="connsiteY3105" fmla="*/ 40704 h 10287155"/>
              <a:gd name="connsiteX3106" fmla="*/ 40704 h 10287155"/>
              <a:gd name="connsiteY3106" fmla="*/ 40704 h 10287155"/>
              <a:gd name="connsiteX3107" fmla="*/ 40704 h 10287155"/>
              <a:gd name="connsiteY3107" fmla="*/ 40704 h 10287155"/>
              <a:gd name="connsiteX3108" fmla="*/ 40704 h 10287155"/>
              <a:gd name="connsiteY3108" fmla="*/ 40704 h 10287155"/>
              <a:gd name="connsiteX3109" fmla="*/ 40704 h 10287155"/>
              <a:gd name="connsiteY3109" fmla="*/ 40704 h 10287155"/>
              <a:gd name="connsiteX3110" fmla="*/ 40704 h 10287155"/>
              <a:gd name="connsiteY3110" fmla="*/ 40704 h 10287155"/>
              <a:gd name="connsiteX3111" fmla="*/ 40704 h 10287155"/>
              <a:gd name="connsiteY3111" fmla="*/ 40704 h 10287155"/>
              <a:gd name="connsiteX3112" fmla="*/ 40704 h 10287155"/>
              <a:gd name="connsiteY3112" fmla="*/ 40704 h 10287155"/>
              <a:gd name="connsiteX3113" fmla="*/ 40704 h 10287155"/>
              <a:gd name="connsiteY3113" fmla="*/ 40704 h 10287155"/>
              <a:gd name="connsiteX3114" fmla="*/ 40704 h 10287155"/>
              <a:gd name="connsiteY3114" fmla="*/ 40704 h 10287155"/>
              <a:gd name="connsiteX3115" fmla="*/ 40704 h 10287155"/>
              <a:gd name="connsiteY3115" fmla="*/ 40704 h 10287155"/>
              <a:gd name="connsiteX3116" fmla="*/ 40704 h 10287155"/>
              <a:gd name="connsiteY3116" fmla="*/ 40704 h 10287155"/>
              <a:gd name="connsiteX3117" fmla="*/ 40704 h 10287155"/>
              <a:gd name="connsiteY3117" fmla="*/ 40704 h 10287155"/>
              <a:gd name="connsiteX3118" fmla="*/ 40704 h 10287155"/>
              <a:gd name="connsiteY3118" fmla="*/ 40704 h 10287155"/>
              <a:gd name="connsiteX3119" fmla="*/ 40704 h 10287155"/>
              <a:gd name="connsiteY3119" fmla="*/ 40704 h 10287155"/>
              <a:gd name="connsiteX3120" fmla="*/ 40704 h 10287155"/>
              <a:gd name="connsiteY3120" fmla="*/ 40704 h 10287155"/>
              <a:gd name="connsiteX3121" fmla="*/ 40704 h 10287155"/>
              <a:gd name="connsiteY3121" fmla="*/ 40704 h 10287155"/>
              <a:gd name="connsiteX3122" fmla="*/ 40704 h 10287155"/>
              <a:gd name="connsiteY3122" fmla="*/ 40704 h 10287155"/>
              <a:gd name="connsiteX3123" fmla="*/ 40704 h 10287155"/>
              <a:gd name="connsiteY3123" fmla="*/ 40704 h 10287155"/>
              <a:gd name="connsiteX3124" fmla="*/ 40704 h 10287155"/>
              <a:gd name="connsiteY3124" fmla="*/ 40704 h 10287155"/>
              <a:gd name="connsiteX3125" fmla="*/ 40704 h 10287155"/>
              <a:gd name="connsiteY3125" fmla="*/ 40704 h 10287155"/>
              <a:gd name="connsiteX3126" fmla="*/ 40704 h 10287155"/>
              <a:gd name="connsiteY3126" fmla="*/ 40704 h 10287155"/>
              <a:gd name="connsiteX3127" fmla="*/ 40704 h 10287155"/>
              <a:gd name="connsiteY3127" fmla="*/ 40704 h 10287155"/>
              <a:gd name="connsiteX3128" fmla="*/ 40704 h 10287155"/>
              <a:gd name="connsiteY3128" fmla="*/ 40704 h 10287155"/>
              <a:gd name="connsiteX3129" fmla="*/ 40704 h 10287155"/>
              <a:gd name="connsiteY3129" fmla="*/ 40704 h 10287155"/>
              <a:gd name="connsiteX3130" fmla="*/ 40704 h 10287155"/>
              <a:gd name="connsiteY3130" fmla="*/ 40704 h 10287155"/>
              <a:gd name="connsiteX3131" fmla="*/ 40704 h 10287155"/>
              <a:gd name="connsiteY3131" fmla="*/ 40704 h 10287155"/>
              <a:gd name="connsiteX3132" fmla="*/ 40704 h 10287155"/>
              <a:gd name="connsiteY3132" fmla="*/ 40704 h 10287155"/>
              <a:gd name="connsiteX3133" fmla="*/ 40704 h 10287155"/>
              <a:gd name="connsiteY3133" fmla="*/ 40704 h 10287155"/>
              <a:gd name="connsiteX3134" fmla="*/ 40704 h 10287155"/>
              <a:gd name="connsiteY3134" fmla="*/ 40704 h 10287155"/>
              <a:gd name="connsiteX3135" fmla="*/ 40704 h 10287155"/>
              <a:gd name="connsiteY3135" fmla="*/ 40704 h 10287155"/>
              <a:gd name="connsiteX3136" fmla="*/ 40704 h 10287155"/>
              <a:gd name="connsiteY3136" fmla="*/ 40704 h 10287155"/>
              <a:gd name="connsiteX3137" fmla="*/ 40704 h 10287155"/>
              <a:gd name="connsiteY3137" fmla="*/ 40704 h 10287155"/>
              <a:gd name="connsiteX3138" fmla="*/ 40704 h 10287155"/>
              <a:gd name="connsiteY3138" fmla="*/ 40704 h 10287155"/>
              <a:gd name="connsiteX3139" fmla="*/ 40704 h 10287155"/>
              <a:gd name="connsiteY3139" fmla="*/ 40704 h 10287155"/>
              <a:gd name="connsiteX3140" fmla="*/ 40704 h 10287155"/>
              <a:gd name="connsiteY3140" fmla="*/ 40704 h 10287155"/>
              <a:gd name="connsiteX3141" fmla="*/ 40704 h 10287155"/>
              <a:gd name="connsiteY3141" fmla="*/ 40704 h 10287155"/>
              <a:gd name="connsiteX3142" fmla="*/ 40704 h 10287155"/>
              <a:gd name="connsiteY3142" fmla="*/ 40704 h 10287155"/>
              <a:gd name="connsiteX3143" fmla="*/ 40704 h 10287155"/>
              <a:gd name="connsiteY3143" fmla="*/ 40704 h 10287155"/>
              <a:gd name="connsiteX3144" fmla="*/ 40704 h 10287155"/>
              <a:gd name="connsiteY3144" fmla="*/ 40704 h 10287155"/>
              <a:gd name="connsiteX3145" fmla="*/ 40704 h 10287155"/>
              <a:gd name="connsiteY3145" fmla="*/ 40704 h 10287155"/>
              <a:gd name="connsiteX3146" fmla="*/ 40704 h 10287155"/>
              <a:gd name="connsiteY3146" fmla="*/ 40704 h 10287155"/>
              <a:gd name="connsiteX3147" fmla="*/ 40704 h 10287155"/>
              <a:gd name="connsiteY3147" fmla="*/ 40704 h 10287155"/>
              <a:gd name="connsiteX3148" fmla="*/ 40704 h 10287155"/>
              <a:gd name="connsiteY3148" fmla="*/ 40704 h 10287155"/>
              <a:gd name="connsiteX3149" fmla="*/ 40704 h 10287155"/>
              <a:gd name="connsiteY3149" fmla="*/ 40704 h 10287155"/>
              <a:gd name="connsiteX3150" fmla="*/ 40704 h 10287155"/>
              <a:gd name="connsiteY3150" fmla="*/ 40704 h 10287155"/>
              <a:gd name="connsiteX3151" fmla="*/ 40704 h 10287155"/>
              <a:gd name="connsiteY3151" fmla="*/ 40704 h 10287155"/>
              <a:gd name="connsiteX3152" fmla="*/ 40704 h 10287155"/>
              <a:gd name="connsiteY3152" fmla="*/ 40704 h 10287155"/>
              <a:gd name="connsiteX3153" fmla="*/ 40704 h 10287155"/>
              <a:gd name="connsiteY3153" fmla="*/ 40704 h 10287155"/>
              <a:gd name="connsiteX3154" fmla="*/ 40704 h 10287155"/>
              <a:gd name="connsiteY3154" fmla="*/ 40704 h 10287155"/>
              <a:gd name="connsiteX3155" fmla="*/ 40704 h 10287155"/>
              <a:gd name="connsiteY3155" fmla="*/ 40704 h 10287155"/>
              <a:gd name="connsiteX3156" fmla="*/ 40704 h 10287155"/>
              <a:gd name="connsiteY3156" fmla="*/ 40704 h 10287155"/>
              <a:gd name="connsiteX3157" fmla="*/ 40704 h 10287155"/>
              <a:gd name="connsiteY3157" fmla="*/ 40704 h 10287155"/>
              <a:gd name="connsiteX3158" fmla="*/ 40704 h 10287155"/>
              <a:gd name="connsiteY3158" fmla="*/ 40704 h 10287155"/>
              <a:gd name="connsiteX3159" fmla="*/ 40704 h 10287155"/>
              <a:gd name="connsiteY3159" fmla="*/ 40704 h 10287155"/>
              <a:gd name="connsiteX3160" fmla="*/ 40704 h 10287155"/>
              <a:gd name="connsiteY3160" fmla="*/ 40704 h 10287155"/>
              <a:gd name="connsiteX3161" fmla="*/ 40704 h 10287155"/>
              <a:gd name="connsiteY3161" fmla="*/ 40704 h 10287155"/>
              <a:gd name="connsiteX3162" fmla="*/ 40704 h 10287155"/>
              <a:gd name="connsiteY3162" fmla="*/ 40704 h 10287155"/>
              <a:gd name="connsiteX3163" fmla="*/ 40704 h 10287155"/>
              <a:gd name="connsiteY3163" fmla="*/ 40704 h 10287155"/>
              <a:gd name="connsiteX3164" fmla="*/ 40704 h 10287155"/>
              <a:gd name="connsiteY3164" fmla="*/ 40704 h 10287155"/>
              <a:gd name="connsiteX3165" fmla="*/ 40704 h 10287155"/>
              <a:gd name="connsiteY3165" fmla="*/ 40704 h 10287155"/>
              <a:gd name="connsiteX3166" fmla="*/ 40704 h 10287155"/>
              <a:gd name="connsiteY3166" fmla="*/ 40704 h 10287155"/>
              <a:gd name="connsiteX3167" fmla="*/ 40704 h 10287155"/>
              <a:gd name="connsiteY3167" fmla="*/ 40704 h 10287155"/>
              <a:gd name="connsiteX3168" fmla="*/ 40704 h 10287155"/>
              <a:gd name="connsiteY3168" fmla="*/ 40704 h 10287155"/>
              <a:gd name="connsiteX3169" fmla="*/ 40704 h 10287155"/>
              <a:gd name="connsiteY3169" fmla="*/ 40704 h 10287155"/>
              <a:gd name="connsiteX3170" fmla="*/ 40704 h 10287155"/>
              <a:gd name="connsiteY3170" fmla="*/ 40704 h 10287155"/>
              <a:gd name="connsiteX3171" fmla="*/ 40704 h 10287155"/>
              <a:gd name="connsiteY3171" fmla="*/ 40704 h 10287155"/>
              <a:gd name="connsiteX3172" fmla="*/ 40704 h 10287155"/>
              <a:gd name="connsiteY3172" fmla="*/ 40704 h 10287155"/>
              <a:gd name="connsiteX3173" fmla="*/ 40704 h 10287155"/>
              <a:gd name="connsiteY3173" fmla="*/ 40704 h 10287155"/>
              <a:gd name="connsiteX3174" fmla="*/ 40704 h 10287155"/>
              <a:gd name="connsiteY3174" fmla="*/ 40704 h 10287155"/>
              <a:gd name="connsiteX3175" fmla="*/ 40704 h 10287155"/>
              <a:gd name="connsiteY3175" fmla="*/ 40704 h 10287155"/>
              <a:gd name="connsiteX3176" fmla="*/ 40704 h 10287155"/>
              <a:gd name="connsiteY3176" fmla="*/ 40704 h 10287155"/>
              <a:gd name="connsiteX3177" fmla="*/ 40704 h 10287155"/>
              <a:gd name="connsiteY3177" fmla="*/ 40704 h 10287155"/>
              <a:gd name="connsiteX3178" fmla="*/ 40704 h 10287155"/>
              <a:gd name="connsiteY3178" fmla="*/ 40704 h 10287155"/>
              <a:gd name="connsiteX3179" fmla="*/ 40704 h 10287155"/>
              <a:gd name="connsiteY3179" fmla="*/ 40704 h 10287155"/>
              <a:gd name="connsiteX3180" fmla="*/ 40704 h 10287155"/>
              <a:gd name="connsiteY3180" fmla="*/ 40704 h 10287155"/>
              <a:gd name="connsiteX3181" fmla="*/ 40704 h 10287155"/>
              <a:gd name="connsiteY3181" fmla="*/ 40704 h 10287155"/>
              <a:gd name="connsiteX3182" fmla="*/ 40704 h 10287155"/>
              <a:gd name="connsiteY3182" fmla="*/ 40704 h 10287155"/>
              <a:gd name="connsiteX3183" fmla="*/ 40704 h 10287155"/>
              <a:gd name="connsiteY3183" fmla="*/ 40704 h 10287155"/>
              <a:gd name="connsiteX3184" fmla="*/ 40704 h 10287155"/>
              <a:gd name="connsiteY3184" fmla="*/ 40704 h 10287155"/>
              <a:gd name="connsiteX3185" fmla="*/ 40704 h 10287155"/>
              <a:gd name="connsiteY3185" fmla="*/ 40704 h 10287155"/>
              <a:gd name="connsiteX3186" fmla="*/ 40704 h 10287155"/>
              <a:gd name="connsiteY3186" fmla="*/ 40704 h 10287155"/>
              <a:gd name="connsiteX3187" fmla="*/ 40704 h 10287155"/>
              <a:gd name="connsiteY3187" fmla="*/ 40704 h 10287155"/>
              <a:gd name="connsiteX3188" fmla="*/ 40704 h 10287155"/>
              <a:gd name="connsiteY3188" fmla="*/ 40704 h 10287155"/>
              <a:gd name="connsiteX3189" fmla="*/ 40704 h 10287155"/>
              <a:gd name="connsiteY3189" fmla="*/ 40704 h 10287155"/>
              <a:gd name="connsiteX3190" fmla="*/ 40704 h 10287155"/>
              <a:gd name="connsiteY3190" fmla="*/ 40704 h 10287155"/>
              <a:gd name="connsiteX3191" fmla="*/ 40704 h 10287155"/>
              <a:gd name="connsiteY3191" fmla="*/ 40704 h 10287155"/>
              <a:gd name="connsiteX3192" fmla="*/ 40704 h 10287155"/>
              <a:gd name="connsiteY3192" fmla="*/ 40704 h 10287155"/>
              <a:gd name="connsiteX3193" fmla="*/ 40704 h 10287155"/>
              <a:gd name="connsiteY3193" fmla="*/ 40704 h 10287155"/>
              <a:gd name="connsiteX3194" fmla="*/ 40704 h 10287155"/>
              <a:gd name="connsiteY3194" fmla="*/ 40704 h 10287155"/>
              <a:gd name="connsiteX3195" fmla="*/ 40704 h 10287155"/>
              <a:gd name="connsiteY3195" fmla="*/ 40704 h 10287155"/>
              <a:gd name="connsiteX3196" fmla="*/ 40704 h 10287155"/>
              <a:gd name="connsiteY3196" fmla="*/ 40704 h 10287155"/>
              <a:gd name="connsiteX3197" fmla="*/ 40704 h 10287155"/>
              <a:gd name="connsiteY3197" fmla="*/ 40704 h 10287155"/>
              <a:gd name="connsiteX3198" fmla="*/ 40704 h 10287155"/>
              <a:gd name="connsiteY3198" fmla="*/ 40704 h 10287155"/>
              <a:gd name="connsiteX3199" fmla="*/ 40704 h 10287155"/>
              <a:gd name="connsiteY3199" fmla="*/ 40704 h 10287155"/>
              <a:gd name="connsiteX3200" fmla="*/ 40704 h 10287155"/>
              <a:gd name="connsiteY3200" fmla="*/ 40704 h 10287155"/>
              <a:gd name="connsiteX3201" fmla="*/ 40704 h 10287155"/>
              <a:gd name="connsiteY3201" fmla="*/ 40704 h 10287155"/>
              <a:gd name="connsiteX3202" fmla="*/ 40704 h 10287155"/>
              <a:gd name="connsiteY3202" fmla="*/ 40704 h 10287155"/>
              <a:gd name="connsiteX3203" fmla="*/ 40704 h 10287155"/>
              <a:gd name="connsiteY3203" fmla="*/ 40704 h 10287155"/>
              <a:gd name="connsiteX3204" fmla="*/ 40704 h 10287155"/>
              <a:gd name="connsiteY3204" fmla="*/ 40704 h 10287155"/>
              <a:gd name="connsiteX3205" fmla="*/ 40704 h 10287155"/>
              <a:gd name="connsiteY3205" fmla="*/ 40704 h 10287155"/>
              <a:gd name="connsiteX3206" fmla="*/ 40704 h 10287155"/>
              <a:gd name="connsiteY3206" fmla="*/ 40704 h 10287155"/>
              <a:gd name="connsiteX3207" fmla="*/ 40704 h 10287155"/>
              <a:gd name="connsiteY3207" fmla="*/ 40704 h 10287155"/>
              <a:gd name="connsiteX3208" fmla="*/ 40704 h 10287155"/>
              <a:gd name="connsiteY3208" fmla="*/ 40704 h 10287155"/>
              <a:gd name="connsiteX3209" fmla="*/ 40704 h 10287155"/>
              <a:gd name="connsiteY3209" fmla="*/ 40704 h 10287155"/>
              <a:gd name="connsiteX3210" fmla="*/ 40704 h 10287155"/>
              <a:gd name="connsiteY3210" fmla="*/ 40704 h 10287155"/>
              <a:gd name="connsiteX3211" fmla="*/ 40704 h 10287155"/>
              <a:gd name="connsiteY3211" fmla="*/ 40704 h 10287155"/>
              <a:gd name="connsiteX3212" fmla="*/ 40704 h 10287155"/>
              <a:gd name="connsiteY3212" fmla="*/ 40704 h 10287155"/>
              <a:gd name="connsiteX3213" fmla="*/ 40704 h 10287155"/>
              <a:gd name="connsiteY3213" fmla="*/ 40704 h 10287155"/>
              <a:gd name="connsiteX3214" fmla="*/ 40704 h 10287155"/>
              <a:gd name="connsiteY3214" fmla="*/ 40704 h 10287155"/>
              <a:gd name="connsiteX3215" fmla="*/ 40704 h 10287155"/>
              <a:gd name="connsiteY3215" fmla="*/ 40704 h 10287155"/>
              <a:gd name="connsiteX3216" fmla="*/ 40704 h 10287155"/>
              <a:gd name="connsiteY3216" fmla="*/ 40704 h 10287155"/>
              <a:gd name="connsiteX3217" fmla="*/ 40704 h 10287155"/>
              <a:gd name="connsiteY3217" fmla="*/ 40704 h 10287155"/>
              <a:gd name="connsiteX3218" fmla="*/ 40704 h 10287155"/>
              <a:gd name="connsiteY3218" fmla="*/ 40704 h 10287155"/>
              <a:gd name="connsiteX3219" fmla="*/ 40704 h 10287155"/>
              <a:gd name="connsiteY3219" fmla="*/ 40704 h 10287155"/>
              <a:gd name="connsiteX3220" fmla="*/ 40704 h 10287155"/>
              <a:gd name="connsiteY3220" fmla="*/ 40704 h 10287155"/>
              <a:gd name="connsiteX3221" fmla="*/ 40704 h 10287155"/>
              <a:gd name="connsiteY3221" fmla="*/ 40704 h 10287155"/>
              <a:gd name="connsiteX3222" fmla="*/ 40704 h 10287155"/>
              <a:gd name="connsiteY3222" fmla="*/ 40704 h 10287155"/>
              <a:gd name="connsiteX3223" fmla="*/ 40704 h 10287155"/>
              <a:gd name="connsiteY3223" fmla="*/ 40704 h 10287155"/>
              <a:gd name="connsiteX3224" fmla="*/ 40704 h 10287155"/>
              <a:gd name="connsiteY3224" fmla="*/ 40704 h 10287155"/>
              <a:gd name="connsiteX3225" fmla="*/ 40704 h 10287155"/>
              <a:gd name="connsiteY3225" fmla="*/ 40704 h 10287155"/>
              <a:gd name="connsiteX3226" fmla="*/ 40704 h 10287155"/>
              <a:gd name="connsiteY3226" fmla="*/ 40704 h 10287155"/>
              <a:gd name="connsiteX3227" fmla="*/ 40704 h 10287155"/>
              <a:gd name="connsiteY3227" fmla="*/ 40704 h 10287155"/>
              <a:gd name="connsiteX3228" fmla="*/ 40704 h 10287155"/>
              <a:gd name="connsiteY3228" fmla="*/ 40704 h 10287155"/>
              <a:gd name="connsiteX3229" fmla="*/ 40704 h 10287155"/>
              <a:gd name="connsiteY3229" fmla="*/ 40704 h 10287155"/>
              <a:gd name="connsiteX3230" fmla="*/ 40704 h 10287155"/>
              <a:gd name="connsiteY3230" fmla="*/ 40704 h 10287155"/>
              <a:gd name="connsiteX3231" fmla="*/ 40704 h 10287155"/>
              <a:gd name="connsiteY3231" fmla="*/ 40704 h 10287155"/>
              <a:gd name="connsiteX3232" fmla="*/ 40704 h 10287155"/>
              <a:gd name="connsiteY3232" fmla="*/ 40704 h 10287155"/>
              <a:gd name="connsiteX3233" fmla="*/ 40704 h 10287155"/>
              <a:gd name="connsiteY3233" fmla="*/ 40704 h 10287155"/>
              <a:gd name="connsiteX3234" fmla="*/ 40704 h 10287155"/>
              <a:gd name="connsiteY3234" fmla="*/ 40704 h 10287155"/>
              <a:gd name="connsiteX3235" fmla="*/ 40704 h 10287155"/>
              <a:gd name="connsiteY3235" fmla="*/ 40704 h 10287155"/>
              <a:gd name="connsiteX3236" fmla="*/ 40704 h 10287155"/>
              <a:gd name="connsiteY3236" fmla="*/ 40704 h 10287155"/>
              <a:gd name="connsiteX3237" fmla="*/ 40704 h 10287155"/>
              <a:gd name="connsiteY3237" fmla="*/ 40704 h 10287155"/>
              <a:gd name="connsiteX3238" fmla="*/ 40704 h 10287155"/>
              <a:gd name="connsiteY3238" fmla="*/ 40704 h 10287155"/>
              <a:gd name="connsiteX3239" fmla="*/ 40704 h 10287155"/>
              <a:gd name="connsiteY3239" fmla="*/ 40704 h 10287155"/>
              <a:gd name="connsiteX3240" fmla="*/ 40704 h 10287155"/>
              <a:gd name="connsiteY3240" fmla="*/ 40704 h 10287155"/>
              <a:gd name="connsiteX3241" fmla="*/ 40704 h 10287155"/>
              <a:gd name="connsiteY3241" fmla="*/ 40704 h 10287155"/>
              <a:gd name="connsiteX3242" fmla="*/ 40704 h 10287155"/>
              <a:gd name="connsiteY3242" fmla="*/ 40704 h 10287155"/>
              <a:gd name="connsiteX3243" fmla="*/ 40704 h 10287155"/>
              <a:gd name="connsiteY3243" fmla="*/ 40704 h 10287155"/>
              <a:gd name="connsiteX3244" fmla="*/ 40704 h 10287155"/>
              <a:gd name="connsiteY3244" fmla="*/ 40704 h 10287155"/>
              <a:gd name="connsiteX3245" fmla="*/ 40704 h 10287155"/>
              <a:gd name="connsiteY3245" fmla="*/ 40704 h 10287155"/>
              <a:gd name="connsiteX3246" fmla="*/ 40704 h 10287155"/>
              <a:gd name="connsiteY3246" fmla="*/ 40704 h 10287155"/>
              <a:gd name="connsiteX3247" fmla="*/ 40704 h 10287155"/>
              <a:gd name="connsiteY3247" fmla="*/ 40704 h 10287155"/>
              <a:gd name="connsiteX3248" fmla="*/ 40704 h 10287155"/>
              <a:gd name="connsiteY3248" fmla="*/ 40704 h 10287155"/>
              <a:gd name="connsiteX3249" fmla="*/ 40704 h 10287155"/>
              <a:gd name="connsiteY3249" fmla="*/ 40704 h 10287155"/>
              <a:gd name="connsiteX3250" fmla="*/ 40704 h 10287155"/>
              <a:gd name="connsiteY3250" fmla="*/ 40704 h 10287155"/>
              <a:gd name="connsiteX3251" fmla="*/ 40704 h 10287155"/>
              <a:gd name="connsiteY3251" fmla="*/ 40704 h 10287155"/>
              <a:gd name="connsiteX3252" fmla="*/ 40704 h 10287155"/>
              <a:gd name="connsiteY3252" fmla="*/ 40704 h 10287155"/>
              <a:gd name="connsiteX3253" fmla="*/ 40704 h 10287155"/>
              <a:gd name="connsiteY3253" fmla="*/ 40704 h 10287155"/>
              <a:gd name="connsiteX3254" fmla="*/ 40704 h 10287155"/>
              <a:gd name="connsiteY3254" fmla="*/ 40704 h 10287155"/>
              <a:gd name="connsiteX3255" fmla="*/ 40704 h 10287155"/>
              <a:gd name="connsiteY3255" fmla="*/ 40704 h 10287155"/>
              <a:gd name="connsiteX3256" fmla="*/ 40704 h 10287155"/>
              <a:gd name="connsiteY3256" fmla="*/ 40704 h 10287155"/>
              <a:gd name="connsiteX3257" fmla="*/ 40704 h 10287155"/>
              <a:gd name="connsiteY3257" fmla="*/ 40704 h 10287155"/>
              <a:gd name="connsiteX3258" fmla="*/ 40704 h 10287155"/>
              <a:gd name="connsiteY3258" fmla="*/ 40704 h 10287155"/>
              <a:gd name="connsiteX3259" fmla="*/ 40704 h 10287155"/>
              <a:gd name="connsiteY3259" fmla="*/ 40704 h 10287155"/>
              <a:gd name="connsiteX3260" fmla="*/ 40704 h 10287155"/>
              <a:gd name="connsiteY3260" fmla="*/ 40704 h 10287155"/>
              <a:gd name="connsiteX3261" fmla="*/ 40704 h 10287155"/>
              <a:gd name="connsiteY3261" fmla="*/ 40704 h 10287155"/>
              <a:gd name="connsiteX3262" fmla="*/ 40704 h 10287155"/>
              <a:gd name="connsiteY3262" fmla="*/ 40704 h 10287155"/>
              <a:gd name="connsiteX3263" fmla="*/ 40704 h 10287155"/>
              <a:gd name="connsiteY3263" fmla="*/ 40704 h 10287155"/>
              <a:gd name="connsiteX3264" fmla="*/ 40704 h 10287155"/>
              <a:gd name="connsiteY3264" fmla="*/ 40704 h 10287155"/>
              <a:gd name="connsiteX3265" fmla="*/ 40704 h 10287155"/>
              <a:gd name="connsiteY3265" fmla="*/ 40704 h 10287155"/>
              <a:gd name="connsiteX3266" fmla="*/ 40704 h 10287155"/>
              <a:gd name="connsiteY3266" fmla="*/ 40704 h 10287155"/>
              <a:gd name="connsiteX3267" fmla="*/ 40704 h 10287155"/>
              <a:gd name="connsiteY3267" fmla="*/ 40704 h 10287155"/>
              <a:gd name="connsiteX3268" fmla="*/ 40704 h 10287155"/>
              <a:gd name="connsiteY3268" fmla="*/ 40704 h 10287155"/>
              <a:gd name="connsiteX3269" fmla="*/ 40704 h 10287155"/>
              <a:gd name="connsiteY3269" fmla="*/ 40704 h 10287155"/>
              <a:gd name="connsiteX3270" fmla="*/ 40704 h 10287155"/>
              <a:gd name="connsiteY3270" fmla="*/ 40704 h 10287155"/>
              <a:gd name="connsiteX3271" fmla="*/ 40704 h 10287155"/>
              <a:gd name="connsiteY3271" fmla="*/ 40704 h 10287155"/>
              <a:gd name="connsiteX3272" fmla="*/ 40704 h 10287155"/>
              <a:gd name="connsiteY3272" fmla="*/ 40704 h 10287155"/>
              <a:gd name="connsiteX3273" fmla="*/ 40704 h 10287155"/>
              <a:gd name="connsiteY3273" fmla="*/ 40704 h 10287155"/>
              <a:gd name="connsiteX3274" fmla="*/ 40704 h 10287155"/>
              <a:gd name="connsiteY3274" fmla="*/ 40704 h 10287155"/>
              <a:gd name="connsiteX3275" fmla="*/ 40704 h 10287155"/>
              <a:gd name="connsiteY3275" fmla="*/ 40704 h 10287155"/>
              <a:gd name="connsiteX3276" fmla="*/ 40704 h 10287155"/>
              <a:gd name="connsiteY3276" fmla="*/ 40704 h 10287155"/>
              <a:gd name="connsiteX3277" fmla="*/ 40704 h 10287155"/>
              <a:gd name="connsiteY3277" fmla="*/ 40704 h 10287155"/>
              <a:gd name="connsiteX3278" fmla="*/ 40704 h 10287155"/>
              <a:gd name="connsiteY3278" fmla="*/ 40704 h 10287155"/>
              <a:gd name="connsiteX3279" fmla="*/ 40704 h 10287155"/>
              <a:gd name="connsiteY3279" fmla="*/ 40704 h 10287155"/>
              <a:gd name="connsiteX3280" fmla="*/ 40704 h 10287155"/>
              <a:gd name="connsiteY3280" fmla="*/ 40704 h 10287155"/>
              <a:gd name="connsiteX3281" fmla="*/ 40704 h 10287155"/>
              <a:gd name="connsiteY3281" fmla="*/ 40704 h 10287155"/>
              <a:gd name="connsiteX3282" fmla="*/ 40704 h 10287155"/>
              <a:gd name="connsiteY3282" fmla="*/ 40704 h 10287155"/>
              <a:gd name="connsiteX3283" fmla="*/ 40704 h 10287155"/>
              <a:gd name="connsiteY3283" fmla="*/ 40704 h 10287155"/>
              <a:gd name="connsiteX3284" fmla="*/ 40704 h 10287155"/>
              <a:gd name="connsiteY3284" fmla="*/ 40704 h 10287155"/>
              <a:gd name="connsiteX3285" fmla="*/ 40704 h 10287155"/>
              <a:gd name="connsiteY3285" fmla="*/ 40704 h 10287155"/>
              <a:gd name="connsiteX3286" fmla="*/ 40704 h 10287155"/>
              <a:gd name="connsiteY3286" fmla="*/ 40704 h 10287155"/>
              <a:gd name="connsiteX3287" fmla="*/ 40704 h 10287155"/>
              <a:gd name="connsiteY3287" fmla="*/ 40704 h 10287155"/>
              <a:gd name="connsiteX3288" fmla="*/ 40704 h 10287155"/>
              <a:gd name="connsiteY3288" fmla="*/ 40704 h 10287155"/>
              <a:gd name="connsiteX3289" fmla="*/ 40704 h 10287155"/>
              <a:gd name="connsiteY3289" fmla="*/ 40704 h 10287155"/>
              <a:gd name="connsiteX3290" fmla="*/ 40704 h 10287155"/>
              <a:gd name="connsiteY3290" fmla="*/ 40704 h 10287155"/>
              <a:gd name="connsiteX3291" fmla="*/ 40704 h 10287155"/>
              <a:gd name="connsiteY3291" fmla="*/ 40704 h 10287155"/>
              <a:gd name="connsiteX3292" fmla="*/ 40704 h 10287155"/>
              <a:gd name="connsiteY3292" fmla="*/ 40704 h 10287155"/>
              <a:gd name="connsiteX3293" fmla="*/ 40704 h 10287155"/>
              <a:gd name="connsiteY3293" fmla="*/ 40704 h 10287155"/>
              <a:gd name="connsiteX3294" fmla="*/ 40704 h 10287155"/>
              <a:gd name="connsiteY3294" fmla="*/ 40704 h 10287155"/>
              <a:gd name="connsiteX3295" fmla="*/ 40704 h 10287155"/>
              <a:gd name="connsiteY3295" fmla="*/ 40704 h 10287155"/>
              <a:gd name="connsiteX3296" fmla="*/ 40704 h 10287155"/>
              <a:gd name="connsiteY3296" fmla="*/ 40704 h 10287155"/>
              <a:gd name="connsiteX3297" fmla="*/ 40704 h 10287155"/>
              <a:gd name="connsiteY3297" fmla="*/ 40704 h 10287155"/>
              <a:gd name="connsiteX3298" fmla="*/ 40704 h 10287155"/>
              <a:gd name="connsiteY3298" fmla="*/ 40704 h 10287155"/>
              <a:gd name="connsiteX3299" fmla="*/ 40704 h 10287155"/>
              <a:gd name="connsiteY3299" fmla="*/ 40704 h 10287155"/>
              <a:gd name="connsiteX3300" fmla="*/ 40704 h 10287155"/>
              <a:gd name="connsiteY3300" fmla="*/ 40704 h 10287155"/>
              <a:gd name="connsiteX3301" fmla="*/ 40704 h 10287155"/>
              <a:gd name="connsiteY3301" fmla="*/ 40704 h 10287155"/>
              <a:gd name="connsiteX3302" fmla="*/ 40704 h 10287155"/>
              <a:gd name="connsiteY3302" fmla="*/ 40704 h 10287155"/>
              <a:gd name="connsiteX3303" fmla="*/ 40704 h 10287155"/>
              <a:gd name="connsiteY3303" fmla="*/ 40704 h 10287155"/>
              <a:gd name="connsiteX3304" fmla="*/ 40704 h 10287155"/>
              <a:gd name="connsiteY3304" fmla="*/ 40704 h 10287155"/>
              <a:gd name="connsiteX3305" fmla="*/ 40704 h 10287155"/>
              <a:gd name="connsiteY3305" fmla="*/ 40704 h 10287155"/>
              <a:gd name="connsiteX3306" fmla="*/ 40704 h 10287155"/>
              <a:gd name="connsiteY3306" fmla="*/ 40704 h 10287155"/>
              <a:gd name="connsiteX3307" fmla="*/ 40704 h 10287155"/>
              <a:gd name="connsiteY3307" fmla="*/ 40704 h 10287155"/>
              <a:gd name="connsiteX3308" fmla="*/ 40704 h 10287155"/>
              <a:gd name="connsiteY3308" fmla="*/ 40704 h 10287155"/>
              <a:gd name="connsiteX3309" fmla="*/ 40704 h 10287155"/>
              <a:gd name="connsiteY3309" fmla="*/ 40704 h 10287155"/>
              <a:gd name="connsiteX3310" fmla="*/ 40704 h 10287155"/>
              <a:gd name="connsiteY3310" fmla="*/ 40704 h 10287155"/>
              <a:gd name="connsiteX3311" fmla="*/ 40704 h 10287155"/>
              <a:gd name="connsiteY3311" fmla="*/ 40704 h 10287155"/>
              <a:gd name="connsiteX3312" fmla="*/ 40704 h 10287155"/>
              <a:gd name="connsiteY3312" fmla="*/ 40704 h 10287155"/>
              <a:gd name="connsiteX3313" fmla="*/ 40704 h 10287155"/>
              <a:gd name="connsiteY3313" fmla="*/ 40704 h 10287155"/>
              <a:gd name="connsiteX3314" fmla="*/ 40704 h 10287155"/>
              <a:gd name="connsiteY3314" fmla="*/ 40704 h 10287155"/>
              <a:gd name="connsiteX3315" fmla="*/ 40704 h 10287155"/>
              <a:gd name="connsiteY3315" fmla="*/ 40704 h 10287155"/>
              <a:gd name="connsiteX3316" fmla="*/ 40704 h 10287155"/>
              <a:gd name="connsiteY3316" fmla="*/ 40704 h 10287155"/>
              <a:gd name="connsiteX3317" fmla="*/ 40704 h 10287155"/>
              <a:gd name="connsiteY3317" fmla="*/ 40704 h 10287155"/>
              <a:gd name="connsiteX3318" fmla="*/ 40704 h 10287155"/>
              <a:gd name="connsiteY3318" fmla="*/ 40704 h 10287155"/>
              <a:gd name="connsiteX3319" fmla="*/ 40704 h 10287155"/>
              <a:gd name="connsiteY3319" fmla="*/ 40704 h 10287155"/>
              <a:gd name="connsiteX3320" fmla="*/ 40704 h 10287155"/>
              <a:gd name="connsiteY3320" fmla="*/ 40704 h 10287155"/>
              <a:gd name="connsiteX3321" fmla="*/ 40704 h 10287155"/>
              <a:gd name="connsiteY3321" fmla="*/ 40704 h 10287155"/>
              <a:gd name="connsiteX3322" fmla="*/ 40704 h 10287155"/>
              <a:gd name="connsiteY3322" fmla="*/ 40704 h 10287155"/>
              <a:gd name="connsiteX3323" fmla="*/ 40704 h 10287155"/>
              <a:gd name="connsiteY3323" fmla="*/ 40704 h 10287155"/>
              <a:gd name="connsiteX3324" fmla="*/ 40704 h 10287155"/>
              <a:gd name="connsiteY3324" fmla="*/ 40704 h 10287155"/>
              <a:gd name="connsiteX3325" fmla="*/ 40704 h 10287155"/>
              <a:gd name="connsiteY3325" fmla="*/ 40704 h 10287155"/>
              <a:gd name="connsiteX3326" fmla="*/ 40704 h 10287155"/>
              <a:gd name="connsiteY3326" fmla="*/ 40704 h 10287155"/>
              <a:gd name="connsiteX3327" fmla="*/ 40704 h 10287155"/>
              <a:gd name="connsiteY3327" fmla="*/ 40704 h 10287155"/>
              <a:gd name="connsiteX3328" fmla="*/ 40704 h 10287155"/>
              <a:gd name="connsiteY3328" fmla="*/ 40704 h 10287155"/>
              <a:gd name="connsiteX3329" fmla="*/ 40704 h 10287155"/>
              <a:gd name="connsiteY3329" fmla="*/ 40704 h 10287155"/>
              <a:gd name="connsiteX3330" fmla="*/ 40704 h 10287155"/>
              <a:gd name="connsiteY3330" fmla="*/ 40704 h 10287155"/>
              <a:gd name="connsiteX3331" fmla="*/ 40704 h 10287155"/>
              <a:gd name="connsiteY3331" fmla="*/ 40704 h 10287155"/>
              <a:gd name="connsiteX3332" fmla="*/ 40704 h 10287155"/>
              <a:gd name="connsiteY3332" fmla="*/ 40704 h 10287155"/>
              <a:gd name="connsiteX3333" fmla="*/ 40704 h 10287155"/>
              <a:gd name="connsiteY3333" fmla="*/ 40704 h 10287155"/>
              <a:gd name="connsiteX3334" fmla="*/ 40704 h 10287155"/>
              <a:gd name="connsiteY3334" fmla="*/ 40704 h 10287155"/>
              <a:gd name="connsiteX3335" fmla="*/ 40704 h 10287155"/>
              <a:gd name="connsiteY3335" fmla="*/ 40704 h 10287155"/>
              <a:gd name="connsiteX3336" fmla="*/ 40704 h 10287155"/>
              <a:gd name="connsiteY3336" fmla="*/ 40704 h 10287155"/>
              <a:gd name="connsiteX3337" fmla="*/ 40704 h 10287155"/>
              <a:gd name="connsiteY3337" fmla="*/ 40704 h 10287155"/>
              <a:gd name="connsiteX3338" fmla="*/ 40704 h 10287155"/>
              <a:gd name="connsiteY3338" fmla="*/ 40704 h 10287155"/>
              <a:gd name="connsiteX3339" fmla="*/ 40704 h 10287155"/>
              <a:gd name="connsiteY3339" fmla="*/ 40704 h 10287155"/>
              <a:gd name="connsiteX3340" fmla="*/ 40704 h 10287155"/>
              <a:gd name="connsiteY3340" fmla="*/ 40704 h 10287155"/>
              <a:gd name="connsiteX3341" fmla="*/ 40704 h 10287155"/>
              <a:gd name="connsiteY3341" fmla="*/ 40704 h 10287155"/>
              <a:gd name="connsiteX3342" fmla="*/ 40704 h 10287155"/>
              <a:gd name="connsiteY3342" fmla="*/ 40704 h 10287155"/>
              <a:gd name="connsiteX3343" fmla="*/ 40704 h 10287155"/>
              <a:gd name="connsiteY3343" fmla="*/ 40704 h 10287155"/>
              <a:gd name="connsiteX3344" fmla="*/ 40704 h 10287155"/>
              <a:gd name="connsiteY3344" fmla="*/ 40704 h 10287155"/>
              <a:gd name="connsiteX3345" fmla="*/ 40704 h 10287155"/>
              <a:gd name="connsiteY3345" fmla="*/ 40704 h 10287155"/>
              <a:gd name="connsiteX3346" fmla="*/ 40704 h 10287155"/>
              <a:gd name="connsiteY3346" fmla="*/ 40704 h 10287155"/>
              <a:gd name="connsiteX3347" fmla="*/ 40704 h 10287155"/>
              <a:gd name="connsiteY3347" fmla="*/ 40704 h 10287155"/>
              <a:gd name="connsiteX3348" fmla="*/ 40704 h 10287155"/>
              <a:gd name="connsiteY3348" fmla="*/ 40704 h 10287155"/>
              <a:gd name="connsiteX3349" fmla="*/ 40704 h 10287155"/>
              <a:gd name="connsiteY3349" fmla="*/ 40704 h 10287155"/>
              <a:gd name="connsiteX3350" fmla="*/ 40704 h 10287155"/>
              <a:gd name="connsiteY3350" fmla="*/ 40704 h 10287155"/>
              <a:gd name="connsiteX3351" fmla="*/ 40704 h 10287155"/>
              <a:gd name="connsiteY3351" fmla="*/ 40704 h 10287155"/>
              <a:gd name="connsiteX3352" fmla="*/ 40704 h 10287155"/>
              <a:gd name="connsiteY3352" fmla="*/ 40704 h 10287155"/>
              <a:gd name="connsiteX3353" fmla="*/ 40704 h 10287155"/>
              <a:gd name="connsiteY3353" fmla="*/ 40704 h 10287155"/>
              <a:gd name="connsiteX3354" fmla="*/ 40704 h 10287155"/>
              <a:gd name="connsiteY3354" fmla="*/ 40704 h 10287155"/>
              <a:gd name="connsiteX3355" fmla="*/ 40704 h 10287155"/>
              <a:gd name="connsiteY3355" fmla="*/ 40704 h 10287155"/>
              <a:gd name="connsiteX3356" fmla="*/ 40704 h 10287155"/>
              <a:gd name="connsiteY3356" fmla="*/ 40704 h 10287155"/>
              <a:gd name="connsiteX3357" fmla="*/ 40704 h 10287155"/>
              <a:gd name="connsiteY3357" fmla="*/ 40704 h 10287155"/>
              <a:gd name="connsiteX3358" fmla="*/ 40704 h 10287155"/>
              <a:gd name="connsiteY3358" fmla="*/ 40704 h 10287155"/>
              <a:gd name="connsiteX3359" fmla="*/ 40704 h 10287155"/>
              <a:gd name="connsiteY3359" fmla="*/ 40704 h 10287155"/>
              <a:gd name="connsiteX3360" fmla="*/ 40704 h 10287155"/>
              <a:gd name="connsiteY3360" fmla="*/ 40704 h 10287155"/>
              <a:gd name="connsiteX3361" fmla="*/ 40704 h 10287155"/>
              <a:gd name="connsiteY3361" fmla="*/ 40704 h 10287155"/>
              <a:gd name="connsiteX3362" fmla="*/ 40704 h 10287155"/>
              <a:gd name="connsiteY3362" fmla="*/ 40704 h 10287155"/>
              <a:gd name="connsiteX3363" fmla="*/ 40704 h 10287155"/>
              <a:gd name="connsiteY3363" fmla="*/ 40704 h 10287155"/>
              <a:gd name="connsiteX3364" fmla="*/ 40704 h 10287155"/>
              <a:gd name="connsiteY3364" fmla="*/ 40704 h 10287155"/>
              <a:gd name="connsiteX3365" fmla="*/ 40704 h 10287155"/>
              <a:gd name="connsiteY3365" fmla="*/ 40704 h 10287155"/>
              <a:gd name="connsiteX3366" fmla="*/ 40704 h 10287155"/>
              <a:gd name="connsiteY3366" fmla="*/ 40704 h 10287155"/>
              <a:gd name="connsiteX3367" fmla="*/ 40704 h 10287155"/>
              <a:gd name="connsiteY3367" fmla="*/ 40704 h 10287155"/>
              <a:gd name="connsiteX3368" fmla="*/ 40704 h 10287155"/>
              <a:gd name="connsiteY3368" fmla="*/ 40704 h 10287155"/>
              <a:gd name="connsiteX3369" fmla="*/ 40704 h 10287155"/>
              <a:gd name="connsiteY3369" fmla="*/ 40704 h 10287155"/>
              <a:gd name="connsiteX3370" fmla="*/ 40704 h 10287155"/>
              <a:gd name="connsiteY3370" fmla="*/ 40704 h 10287155"/>
              <a:gd name="connsiteX3371" fmla="*/ 40704 h 10287155"/>
              <a:gd name="connsiteY3371" fmla="*/ 40704 h 10287155"/>
              <a:gd name="connsiteX3372" fmla="*/ 40704 h 10287155"/>
              <a:gd name="connsiteY3372" fmla="*/ 40704 h 10287155"/>
              <a:gd name="connsiteX3373" fmla="*/ 40704 h 10287155"/>
              <a:gd name="connsiteY3373" fmla="*/ 40704 h 10287155"/>
              <a:gd name="connsiteX3374" fmla="*/ 40704 h 10287155"/>
              <a:gd name="connsiteY3374" fmla="*/ 40704 h 10287155"/>
              <a:gd name="connsiteX3375" fmla="*/ 40704 h 10287155"/>
              <a:gd name="connsiteY3375" fmla="*/ 40704 h 10287155"/>
              <a:gd name="connsiteX3376" fmla="*/ 40704 h 10287155"/>
              <a:gd name="connsiteY3376" fmla="*/ 40704 h 10287155"/>
              <a:gd name="connsiteX3377" fmla="*/ 40704 h 10287155"/>
              <a:gd name="connsiteY3377" fmla="*/ 40704 h 10287155"/>
              <a:gd name="connsiteX3378" fmla="*/ 40704 h 10287155"/>
              <a:gd name="connsiteY3378" fmla="*/ 40704 h 10287155"/>
              <a:gd name="connsiteX3379" fmla="*/ 40704 h 10287155"/>
              <a:gd name="connsiteY3379" fmla="*/ 40704 h 10287155"/>
              <a:gd name="connsiteX3380" fmla="*/ 40704 h 10287155"/>
              <a:gd name="connsiteY3380" fmla="*/ 40704 h 10287155"/>
              <a:gd name="connsiteX3381" fmla="*/ 40704 h 10287155"/>
              <a:gd name="connsiteY3381" fmla="*/ 40704 h 10287155"/>
              <a:gd name="connsiteX3382" fmla="*/ 40704 h 10287155"/>
              <a:gd name="connsiteY3382" fmla="*/ 40704 h 10287155"/>
              <a:gd name="connsiteX3383" fmla="*/ 40704 h 10287155"/>
              <a:gd name="connsiteY3383" fmla="*/ 40704 h 10287155"/>
              <a:gd name="connsiteX3384" fmla="*/ 40704 h 10287155"/>
              <a:gd name="connsiteY3384" fmla="*/ 40704 h 10287155"/>
              <a:gd name="connsiteX3385" fmla="*/ 40704 h 10287155"/>
              <a:gd name="connsiteY3385" fmla="*/ 40704 h 10287155"/>
              <a:gd name="connsiteX3386" fmla="*/ 40704 h 10287155"/>
              <a:gd name="connsiteY3386" fmla="*/ 40704 h 10287155"/>
              <a:gd name="connsiteX3387" fmla="*/ 40704 h 10287155"/>
              <a:gd name="connsiteY3387" fmla="*/ 40704 h 10287155"/>
              <a:gd name="connsiteX3388" fmla="*/ 40704 h 10287155"/>
              <a:gd name="connsiteY3388" fmla="*/ 40704 h 10287155"/>
              <a:gd name="connsiteX3389" fmla="*/ 40704 h 10287155"/>
              <a:gd name="connsiteY3389" fmla="*/ 40704 h 10287155"/>
              <a:gd name="connsiteX3390" fmla="*/ 40704 h 10287155"/>
              <a:gd name="connsiteY3390" fmla="*/ 40704 h 10287155"/>
              <a:gd name="connsiteX3391" fmla="*/ 40704 h 10287155"/>
              <a:gd name="connsiteY3391" fmla="*/ 40704 h 10287155"/>
              <a:gd name="connsiteX3392" fmla="*/ 40704 h 10287155"/>
              <a:gd name="connsiteY3392" fmla="*/ 40704 h 10287155"/>
              <a:gd name="connsiteX3393" fmla="*/ 40704 h 10287155"/>
              <a:gd name="connsiteY3393" fmla="*/ 40704 h 10287155"/>
              <a:gd name="connsiteX3394" fmla="*/ 40704 h 10287155"/>
              <a:gd name="connsiteY3394" fmla="*/ 40704 h 10287155"/>
              <a:gd name="connsiteX3395" fmla="*/ 40704 h 10287155"/>
              <a:gd name="connsiteY3395" fmla="*/ 40704 h 10287155"/>
              <a:gd name="connsiteX3396" fmla="*/ 40704 h 10287155"/>
              <a:gd name="connsiteY3396" fmla="*/ 40704 h 10287155"/>
              <a:gd name="connsiteX3397" fmla="*/ 40704 h 10287155"/>
              <a:gd name="connsiteY3397" fmla="*/ 40704 h 10287155"/>
              <a:gd name="connsiteX3398" fmla="*/ 40704 h 10287155"/>
              <a:gd name="connsiteY3398" fmla="*/ 40704 h 10287155"/>
              <a:gd name="connsiteX3399" fmla="*/ 40704 h 10287155"/>
              <a:gd name="connsiteY3399" fmla="*/ 40704 h 10287155"/>
              <a:gd name="connsiteX3400" fmla="*/ 40704 h 10287155"/>
              <a:gd name="connsiteY3400" fmla="*/ 40704 h 10287155"/>
              <a:gd name="connsiteX3401" fmla="*/ 40704 h 10287155"/>
              <a:gd name="connsiteY3401" fmla="*/ 40704 h 10287155"/>
              <a:gd name="connsiteX3402" fmla="*/ 40704 h 10287155"/>
              <a:gd name="connsiteY3402" fmla="*/ 40704 h 10287155"/>
              <a:gd name="connsiteX3403" fmla="*/ 40704 h 10287155"/>
              <a:gd name="connsiteY3403" fmla="*/ 40704 h 10287155"/>
              <a:gd name="connsiteX3404" fmla="*/ 40704 h 10287155"/>
              <a:gd name="connsiteY3404" fmla="*/ 40704 h 10287155"/>
              <a:gd name="connsiteX3405" fmla="*/ 40704 h 10287155"/>
              <a:gd name="connsiteY3405" fmla="*/ 40704 h 10287155"/>
              <a:gd name="connsiteX3406" fmla="*/ 40704 h 10287155"/>
              <a:gd name="connsiteY3406" fmla="*/ 40704 h 10287155"/>
              <a:gd name="connsiteX3407" fmla="*/ 40704 h 10287155"/>
              <a:gd name="connsiteY3407" fmla="*/ 40704 h 10287155"/>
              <a:gd name="connsiteX3408" fmla="*/ 40704 h 10287155"/>
              <a:gd name="connsiteY3408" fmla="*/ 40704 h 10287155"/>
              <a:gd name="connsiteX3409" fmla="*/ 40704 h 10287155"/>
              <a:gd name="connsiteY3409" fmla="*/ 40704 h 10287155"/>
              <a:gd name="connsiteX3410" fmla="*/ 40704 h 10287155"/>
              <a:gd name="connsiteY3410" fmla="*/ 40704 h 10287155"/>
              <a:gd name="connsiteX3411" fmla="*/ 40704 h 10287155"/>
              <a:gd name="connsiteY3411" fmla="*/ 40704 h 10287155"/>
              <a:gd name="connsiteX3412" fmla="*/ 40704 h 10287155"/>
              <a:gd name="connsiteY3412" fmla="*/ 40704 h 10287155"/>
              <a:gd name="connsiteX3413" fmla="*/ 40704 h 10287155"/>
              <a:gd name="connsiteY3413" fmla="*/ 40704 h 10287155"/>
              <a:gd name="connsiteX3414" fmla="*/ 40704 h 10287155"/>
              <a:gd name="connsiteY3414" fmla="*/ 40704 h 10287155"/>
              <a:gd name="connsiteX3415" fmla="*/ 40704 h 10287155"/>
              <a:gd name="connsiteY3415" fmla="*/ 40704 h 10287155"/>
              <a:gd name="connsiteX3416" fmla="*/ 40704 h 10287155"/>
              <a:gd name="connsiteY3416" fmla="*/ 40704 h 10287155"/>
              <a:gd name="connsiteX3417" fmla="*/ 40704 h 10287155"/>
              <a:gd name="connsiteY3417" fmla="*/ 40704 h 10287155"/>
              <a:gd name="connsiteX3418" fmla="*/ 40704 h 10287155"/>
              <a:gd name="connsiteY3418" fmla="*/ 40704 h 10287155"/>
              <a:gd name="connsiteX3419" fmla="*/ 40704 h 10287155"/>
              <a:gd name="connsiteY3419" fmla="*/ 40704 h 10287155"/>
              <a:gd name="connsiteX3420" fmla="*/ 40704 h 10287155"/>
              <a:gd name="connsiteY3420" fmla="*/ 40704 h 10287155"/>
              <a:gd name="connsiteX3421" fmla="*/ 40704 h 10287155"/>
              <a:gd name="connsiteY3421" fmla="*/ 40704 h 10287155"/>
              <a:gd name="connsiteX3422" fmla="*/ 40704 h 10287155"/>
              <a:gd name="connsiteY3422" fmla="*/ 40704 h 10287155"/>
              <a:gd name="connsiteX3423" fmla="*/ 40704 h 10287155"/>
              <a:gd name="connsiteY3423" fmla="*/ 40704 h 10287155"/>
              <a:gd name="connsiteX3424" fmla="*/ 40704 h 10287155"/>
              <a:gd name="connsiteY3424" fmla="*/ 40704 h 10287155"/>
              <a:gd name="connsiteX3425" fmla="*/ 40704 h 10287155"/>
              <a:gd name="connsiteY3425" fmla="*/ 40704 h 10287155"/>
              <a:gd name="connsiteX3426" fmla="*/ 40704 h 10287155"/>
              <a:gd name="connsiteY3426" fmla="*/ 40704 h 10287155"/>
              <a:gd name="connsiteX3427" fmla="*/ 40704 h 10287155"/>
              <a:gd name="connsiteY3427" fmla="*/ 40704 h 10287155"/>
              <a:gd name="connsiteX3428" fmla="*/ 40704 h 10287155"/>
              <a:gd name="connsiteY3428" fmla="*/ 40704 h 10287155"/>
              <a:gd name="connsiteX3429" fmla="*/ 40704 h 10287155"/>
              <a:gd name="connsiteY3429" fmla="*/ 40704 h 10287155"/>
              <a:gd name="connsiteX3430" fmla="*/ 40704 h 10287155"/>
              <a:gd name="connsiteY3430" fmla="*/ 40704 h 10287155"/>
              <a:gd name="connsiteX3431" fmla="*/ 40704 h 10287155"/>
              <a:gd name="connsiteY3431" fmla="*/ 40704 h 10287155"/>
              <a:gd name="connsiteX3432" fmla="*/ 40704 h 10287155"/>
              <a:gd name="connsiteY3432" fmla="*/ 40704 h 10287155"/>
              <a:gd name="connsiteX3433" fmla="*/ 40704 h 10287155"/>
              <a:gd name="connsiteY3433" fmla="*/ 40704 h 10287155"/>
              <a:gd name="connsiteX3434" fmla="*/ 40704 h 10287155"/>
              <a:gd name="connsiteY3434" fmla="*/ 40704 h 10287155"/>
              <a:gd name="connsiteX3435" fmla="*/ 40704 h 10287155"/>
              <a:gd name="connsiteY3435" fmla="*/ 40704 h 10287155"/>
              <a:gd name="connsiteX3436" fmla="*/ 40704 h 10287155"/>
              <a:gd name="connsiteY3436" fmla="*/ 40704 h 10287155"/>
              <a:gd name="connsiteX3437" fmla="*/ 40704 h 10287155"/>
              <a:gd name="connsiteY3437" fmla="*/ 40704 h 10287155"/>
              <a:gd name="connsiteX3438" fmla="*/ 40704 h 10287155"/>
              <a:gd name="connsiteY3438" fmla="*/ 40704 h 10287155"/>
              <a:gd name="connsiteX3439" fmla="*/ 40704 h 10287155"/>
              <a:gd name="connsiteY3439" fmla="*/ 40704 h 10287155"/>
              <a:gd name="connsiteX3440" fmla="*/ 40704 h 10287155"/>
              <a:gd name="connsiteY3440" fmla="*/ 40704 h 10287155"/>
              <a:gd name="connsiteX3441" fmla="*/ 40704 h 10287155"/>
              <a:gd name="connsiteY3441" fmla="*/ 40704 h 10287155"/>
              <a:gd name="connsiteX3442" fmla="*/ 40704 h 10287155"/>
              <a:gd name="connsiteY3442" fmla="*/ 40704 h 10287155"/>
              <a:gd name="connsiteX3443" fmla="*/ 40704 h 10287155"/>
              <a:gd name="connsiteY3443" fmla="*/ 40704 h 10287155"/>
              <a:gd name="connsiteX3444" fmla="*/ 40704 h 10287155"/>
              <a:gd name="connsiteY3444" fmla="*/ 40704 h 10287155"/>
              <a:gd name="connsiteX3445" fmla="*/ 40704 h 10287155"/>
              <a:gd name="connsiteY3445" fmla="*/ 40704 h 10287155"/>
              <a:gd name="connsiteX3446" fmla="*/ 40704 h 10287155"/>
              <a:gd name="connsiteY3446" fmla="*/ 40704 h 10287155"/>
              <a:gd name="connsiteX3447" fmla="*/ 40704 h 10287155"/>
              <a:gd name="connsiteY3447" fmla="*/ 40704 h 10287155"/>
              <a:gd name="connsiteX3448" fmla="*/ 40704 h 10287155"/>
              <a:gd name="connsiteY3448" fmla="*/ 40704 h 10287155"/>
              <a:gd name="connsiteX3449" fmla="*/ 40704 h 10287155"/>
              <a:gd name="connsiteY3449" fmla="*/ 40704 h 10287155"/>
              <a:gd name="connsiteX3450" fmla="*/ 40704 h 10287155"/>
              <a:gd name="connsiteY3450" fmla="*/ 40704 h 10287155"/>
              <a:gd name="connsiteX3451" fmla="*/ 40704 h 10287155"/>
              <a:gd name="connsiteY3451" fmla="*/ 40704 h 10287155"/>
              <a:gd name="connsiteX3452" fmla="*/ 40704 h 10287155"/>
              <a:gd name="connsiteY3452" fmla="*/ 40704 h 10287155"/>
              <a:gd name="connsiteX3453" fmla="*/ 40704 h 10287155"/>
              <a:gd name="connsiteY3453" fmla="*/ 40704 h 10287155"/>
              <a:gd name="connsiteX3454" fmla="*/ 40704 h 10287155"/>
              <a:gd name="connsiteY3454" fmla="*/ 40704 h 10287155"/>
              <a:gd name="connsiteX3455" fmla="*/ 40704 h 10287155"/>
              <a:gd name="connsiteY3455" fmla="*/ 40704 h 10287155"/>
              <a:gd name="connsiteX3456" fmla="*/ 40704 h 10287155"/>
              <a:gd name="connsiteY3456" fmla="*/ 40704 h 10287155"/>
              <a:gd name="connsiteX3457" fmla="*/ 40704 h 10287155"/>
              <a:gd name="connsiteY3457" fmla="*/ 40704 h 10287155"/>
              <a:gd name="connsiteX3458" fmla="*/ 40704 h 10287155"/>
              <a:gd name="connsiteY3458" fmla="*/ 40704 h 10287155"/>
              <a:gd name="connsiteX3459" fmla="*/ 40704 h 10287155"/>
              <a:gd name="connsiteY3459" fmla="*/ 40704 h 10287155"/>
              <a:gd name="connsiteX3460" fmla="*/ 40704 h 10287155"/>
              <a:gd name="connsiteY3460" fmla="*/ 40704 h 10287155"/>
              <a:gd name="connsiteX3461" fmla="*/ 40704 h 10287155"/>
              <a:gd name="connsiteY3461" fmla="*/ 40704 h 10287155"/>
              <a:gd name="connsiteX3462" fmla="*/ 40704 h 10287155"/>
              <a:gd name="connsiteY3462" fmla="*/ 40704 h 10287155"/>
              <a:gd name="connsiteX3463" fmla="*/ 40704 h 10287155"/>
              <a:gd name="connsiteY3463" fmla="*/ 40704 h 10287155"/>
              <a:gd name="connsiteX3464" fmla="*/ 40704 h 10287155"/>
              <a:gd name="connsiteY3464" fmla="*/ 40704 h 10287155"/>
              <a:gd name="connsiteX3465" fmla="*/ 40704 h 10287155"/>
              <a:gd name="connsiteY3465" fmla="*/ 40704 h 10287155"/>
              <a:gd name="connsiteX3466" fmla="*/ 40704 h 10287155"/>
              <a:gd name="connsiteY3466" fmla="*/ 40704 h 10287155"/>
              <a:gd name="connsiteX3467" fmla="*/ 40704 h 10287155"/>
              <a:gd name="connsiteY3467" fmla="*/ 40704 h 10287155"/>
              <a:gd name="connsiteX3468" fmla="*/ 40704 h 10287155"/>
              <a:gd name="connsiteY3468" fmla="*/ 40704 h 10287155"/>
              <a:gd name="connsiteX3469" fmla="*/ 40704 h 10287155"/>
              <a:gd name="connsiteY3469" fmla="*/ 40704 h 10287155"/>
              <a:gd name="connsiteX3470" fmla="*/ 40704 h 10287155"/>
              <a:gd name="connsiteY3470" fmla="*/ 40704 h 10287155"/>
              <a:gd name="connsiteX3471" fmla="*/ 40704 h 10287155"/>
              <a:gd name="connsiteY3471" fmla="*/ 40704 h 10287155"/>
              <a:gd name="connsiteX3472" fmla="*/ 40704 h 10287155"/>
              <a:gd name="connsiteY3472" fmla="*/ 40704 h 10287155"/>
              <a:gd name="connsiteX3473" fmla="*/ 40704 h 10287155"/>
              <a:gd name="connsiteY3473" fmla="*/ 40704 h 10287155"/>
              <a:gd name="connsiteX3474" fmla="*/ 40704 h 10287155"/>
              <a:gd name="connsiteY3474" fmla="*/ 40704 h 10287155"/>
              <a:gd name="connsiteX3475" fmla="*/ 40704 h 10287155"/>
              <a:gd name="connsiteY3475" fmla="*/ 40704 h 10287155"/>
              <a:gd name="connsiteX3476" fmla="*/ 40704 h 10287155"/>
              <a:gd name="connsiteY3476" fmla="*/ 40704 h 10287155"/>
              <a:gd name="connsiteX3477" fmla="*/ 40704 h 10287155"/>
              <a:gd name="connsiteY3477" fmla="*/ 40704 h 10287155"/>
              <a:gd name="connsiteX3478" fmla="*/ 40704 h 10287155"/>
              <a:gd name="connsiteY3478" fmla="*/ 40704 h 10287155"/>
              <a:gd name="connsiteX3479" fmla="*/ 40704 h 10287155"/>
              <a:gd name="connsiteY3479" fmla="*/ 40704 h 10287155"/>
              <a:gd name="connsiteX3480" fmla="*/ 40704 h 10287155"/>
              <a:gd name="connsiteY3480" fmla="*/ 40704 h 10287155"/>
              <a:gd name="connsiteX3481" fmla="*/ 40704 h 10287155"/>
              <a:gd name="connsiteY3481" fmla="*/ 40704 h 10287155"/>
              <a:gd name="connsiteX3482" fmla="*/ 40704 h 10287155"/>
              <a:gd name="connsiteY3482" fmla="*/ 40704 h 10287155"/>
              <a:gd name="connsiteX3483" fmla="*/ 40704 h 10287155"/>
              <a:gd name="connsiteY3483" fmla="*/ 40704 h 10287155"/>
              <a:gd name="connsiteX3484" fmla="*/ 40704 h 10287155"/>
              <a:gd name="connsiteY3484" fmla="*/ 40704 h 10287155"/>
              <a:gd name="connsiteX3485" fmla="*/ 40704 h 10287155"/>
              <a:gd name="connsiteY3485" fmla="*/ 40704 h 10287155"/>
              <a:gd name="connsiteX3486" fmla="*/ 40704 h 10287155"/>
              <a:gd name="connsiteY3486" fmla="*/ 40704 h 10287155"/>
              <a:gd name="connsiteX3487" fmla="*/ 40704 h 10287155"/>
              <a:gd name="connsiteY3487" fmla="*/ 40704 h 10287155"/>
              <a:gd name="connsiteX3488" fmla="*/ 40704 h 10287155"/>
              <a:gd name="connsiteY3488" fmla="*/ 40704 h 10287155"/>
              <a:gd name="connsiteX3489" fmla="*/ 40704 h 10287155"/>
              <a:gd name="connsiteY3489" fmla="*/ 40704 h 10287155"/>
              <a:gd name="connsiteX3490" fmla="*/ 40704 h 10287155"/>
              <a:gd name="connsiteY3490" fmla="*/ 40704 h 10287155"/>
              <a:gd name="connsiteX3491" fmla="*/ 40704 h 10287155"/>
              <a:gd name="connsiteY3491" fmla="*/ 40704 h 10287155"/>
              <a:gd name="connsiteX3492" fmla="*/ 40704 h 10287155"/>
              <a:gd name="connsiteY3492" fmla="*/ 40704 h 10287155"/>
              <a:gd name="connsiteX3493" fmla="*/ 40704 h 10287155"/>
              <a:gd name="connsiteY3493" fmla="*/ 40704 h 10287155"/>
              <a:gd name="connsiteX3494" fmla="*/ 40704 h 10287155"/>
              <a:gd name="connsiteY3494" fmla="*/ 40704 h 10287155"/>
              <a:gd name="connsiteX3495" fmla="*/ 40704 h 10287155"/>
              <a:gd name="connsiteY3495" fmla="*/ 40704 h 10287155"/>
              <a:gd name="connsiteX3496" fmla="*/ 40704 h 10287155"/>
              <a:gd name="connsiteY3496" fmla="*/ 40704 h 10287155"/>
              <a:gd name="connsiteX3497" fmla="*/ 40704 h 10287155"/>
              <a:gd name="connsiteY3497" fmla="*/ 40704 h 10287155"/>
              <a:gd name="connsiteX3498" fmla="*/ 40704 h 10287155"/>
              <a:gd name="connsiteY3498" fmla="*/ 40704 h 10287155"/>
              <a:gd name="connsiteX3499" fmla="*/ 40704 h 10287155"/>
              <a:gd name="connsiteY3499" fmla="*/ 40704 h 10287155"/>
              <a:gd name="connsiteX3500" fmla="*/ 40704 h 10287155"/>
              <a:gd name="connsiteY3500" fmla="*/ 40704 h 10287155"/>
              <a:gd name="connsiteX3501" fmla="*/ 40704 h 10287155"/>
              <a:gd name="connsiteY3501" fmla="*/ 40704 h 10287155"/>
              <a:gd name="connsiteX3502" fmla="*/ 40704 h 10287155"/>
              <a:gd name="connsiteY3502" fmla="*/ 40704 h 10287155"/>
              <a:gd name="connsiteX3503" fmla="*/ 40704 h 10287155"/>
              <a:gd name="connsiteY3503" fmla="*/ 40704 h 10287155"/>
              <a:gd name="connsiteX3504" fmla="*/ 40704 h 10287155"/>
              <a:gd name="connsiteY3504" fmla="*/ 40704 h 10287155"/>
              <a:gd name="connsiteX3505" fmla="*/ 40704 h 10287155"/>
              <a:gd name="connsiteY3505" fmla="*/ 40704 h 10287155"/>
              <a:gd name="connsiteX3506" fmla="*/ 40704 h 10287155"/>
              <a:gd name="connsiteY3506" fmla="*/ 40704 h 10287155"/>
              <a:gd name="connsiteX3507" fmla="*/ 40704 h 10287155"/>
              <a:gd name="connsiteY3507" fmla="*/ 40704 h 10287155"/>
              <a:gd name="connsiteX3508" fmla="*/ 40704 h 10287155"/>
              <a:gd name="connsiteY3508" fmla="*/ 40704 h 10287155"/>
              <a:gd name="connsiteX3509" fmla="*/ 40704 h 10287155"/>
              <a:gd name="connsiteY3509" fmla="*/ 40704 h 10287155"/>
              <a:gd name="connsiteX3510" fmla="*/ 40704 h 10287155"/>
              <a:gd name="connsiteY3510" fmla="*/ 40704 h 10287155"/>
              <a:gd name="connsiteX3511" fmla="*/ 40704 h 10287155"/>
              <a:gd name="connsiteY3511" fmla="*/ 40704 h 10287155"/>
              <a:gd name="connsiteX3512" fmla="*/ 40704 h 10287155"/>
              <a:gd name="connsiteY3512" fmla="*/ 40704 h 10287155"/>
              <a:gd name="connsiteX3513" fmla="*/ 40704 h 10287155"/>
              <a:gd name="connsiteY3513" fmla="*/ 40704 h 10287155"/>
              <a:gd name="connsiteX3514" fmla="*/ 40704 h 10287155"/>
              <a:gd name="connsiteY3514" fmla="*/ 40704 h 10287155"/>
              <a:gd name="connsiteX3515" fmla="*/ 40704 h 10287155"/>
              <a:gd name="connsiteY3515" fmla="*/ 40704 h 10287155"/>
              <a:gd name="connsiteX3516" fmla="*/ 40704 h 10287155"/>
              <a:gd name="connsiteY3516" fmla="*/ 40704 h 10287155"/>
              <a:gd name="connsiteX3517" fmla="*/ 40704 h 10287155"/>
              <a:gd name="connsiteY3517" fmla="*/ 40704 h 10287155"/>
              <a:gd name="connsiteX3518" fmla="*/ 40704 h 10287155"/>
              <a:gd name="connsiteY3518" fmla="*/ 40704 h 10287155"/>
              <a:gd name="connsiteX3519" fmla="*/ 40704 h 10287155"/>
              <a:gd name="connsiteY3519" fmla="*/ 40704 h 10287155"/>
              <a:gd name="connsiteX3520" fmla="*/ 40704 h 10287155"/>
              <a:gd name="connsiteY3520" fmla="*/ 40704 h 10287155"/>
              <a:gd name="connsiteX3521" fmla="*/ 40704 h 10287155"/>
              <a:gd name="connsiteY3521" fmla="*/ 40704 h 10287155"/>
              <a:gd name="connsiteX3522" fmla="*/ 40704 h 10287155"/>
              <a:gd name="connsiteY3522" fmla="*/ 40704 h 10287155"/>
              <a:gd name="connsiteX3523" fmla="*/ 40704 h 10287155"/>
              <a:gd name="connsiteY3523" fmla="*/ 40704 h 10287155"/>
              <a:gd name="connsiteX3524" fmla="*/ 40704 h 10287155"/>
              <a:gd name="connsiteY3524" fmla="*/ 40704 h 10287155"/>
              <a:gd name="connsiteX3525" fmla="*/ 40704 h 10287155"/>
              <a:gd name="connsiteY3525" fmla="*/ 40704 h 10287155"/>
              <a:gd name="connsiteX3526" fmla="*/ 40704 h 10287155"/>
              <a:gd name="connsiteY3526" fmla="*/ 40704 h 10287155"/>
              <a:gd name="connsiteX3527" fmla="*/ 40704 h 10287155"/>
              <a:gd name="connsiteY3527" fmla="*/ 40704 h 10287155"/>
              <a:gd name="connsiteX3528" fmla="*/ 40704 h 10287155"/>
              <a:gd name="connsiteY3528" fmla="*/ 40704 h 10287155"/>
              <a:gd name="connsiteX3529" fmla="*/ 40704 h 10287155"/>
              <a:gd name="connsiteY3529" fmla="*/ 40704 h 10287155"/>
              <a:gd name="connsiteX3530" fmla="*/ 40704 h 10287155"/>
              <a:gd name="connsiteY3530" fmla="*/ 40704 h 10287155"/>
              <a:gd name="connsiteX3531" fmla="*/ 40704 h 10287155"/>
              <a:gd name="connsiteY3531" fmla="*/ 40704 h 10287155"/>
              <a:gd name="connsiteX3532" fmla="*/ 40704 h 10287155"/>
              <a:gd name="connsiteY3532" fmla="*/ 40704 h 10287155"/>
              <a:gd name="connsiteX3533" fmla="*/ 40704 h 10287155"/>
              <a:gd name="connsiteY3533" fmla="*/ 40704 h 10287155"/>
              <a:gd name="connsiteX3534" fmla="*/ 40704 h 10287155"/>
              <a:gd name="connsiteY3534" fmla="*/ 40704 h 10287155"/>
              <a:gd name="connsiteX3535" fmla="*/ 40704 h 10287155"/>
              <a:gd name="connsiteY3535" fmla="*/ 40704 h 10287155"/>
              <a:gd name="connsiteX3536" fmla="*/ 40704 h 10287155"/>
              <a:gd name="connsiteY3536" fmla="*/ 40704 h 10287155"/>
              <a:gd name="connsiteX3537" fmla="*/ 40704 h 10287155"/>
              <a:gd name="connsiteY3537" fmla="*/ 40704 h 10287155"/>
              <a:gd name="connsiteX3538" fmla="*/ 40704 h 10287155"/>
              <a:gd name="connsiteY3538" fmla="*/ 40704 h 10287155"/>
              <a:gd name="connsiteX3539" fmla="*/ 40704 h 10287155"/>
              <a:gd name="connsiteY3539" fmla="*/ 40704 h 10287155"/>
              <a:gd name="connsiteX3540" fmla="*/ 40704 h 10287155"/>
              <a:gd name="connsiteY3540" fmla="*/ 40704 h 10287155"/>
              <a:gd name="connsiteX3541" fmla="*/ 40704 h 10287155"/>
              <a:gd name="connsiteY3541" fmla="*/ 40704 h 10287155"/>
              <a:gd name="connsiteX3542" fmla="*/ 40704 h 10287155"/>
              <a:gd name="connsiteY3542" fmla="*/ 40704 h 10287155"/>
              <a:gd name="connsiteX3543" fmla="*/ 40704 h 10287155"/>
              <a:gd name="connsiteY3543" fmla="*/ 40704 h 10287155"/>
              <a:gd name="connsiteX3544" fmla="*/ 40704 h 10287155"/>
              <a:gd name="connsiteY3544" fmla="*/ 40704 h 10287155"/>
              <a:gd name="connsiteX3545" fmla="*/ 40704 h 10287155"/>
              <a:gd name="connsiteY3545" fmla="*/ 40704 h 10287155"/>
              <a:gd name="connsiteX3546" fmla="*/ 40704 h 10287155"/>
              <a:gd name="connsiteY3546" fmla="*/ 40704 h 10287155"/>
              <a:gd name="connsiteX3547" fmla="*/ 40704 h 10287155"/>
              <a:gd name="connsiteY3547" fmla="*/ 40704 h 10287155"/>
              <a:gd name="connsiteX3548" fmla="*/ 40704 h 10287155"/>
              <a:gd name="connsiteY3548" fmla="*/ 40704 h 10287155"/>
              <a:gd name="connsiteX3549" fmla="*/ 40704 h 10287155"/>
              <a:gd name="connsiteY3549" fmla="*/ 40704 h 10287155"/>
              <a:gd name="connsiteX3550" fmla="*/ 40704 h 10287155"/>
              <a:gd name="connsiteY3550" fmla="*/ 40704 h 10287155"/>
              <a:gd name="connsiteX3551" fmla="*/ 40704 h 10287155"/>
              <a:gd name="connsiteY3551" fmla="*/ 40704 h 10287155"/>
              <a:gd name="connsiteX3552" fmla="*/ 40704 h 10287155"/>
              <a:gd name="connsiteY3552" fmla="*/ 40704 h 10287155"/>
              <a:gd name="connsiteX3553" fmla="*/ 40704 h 10287155"/>
              <a:gd name="connsiteY3553" fmla="*/ 40704 h 10287155"/>
              <a:gd name="connsiteX3554" fmla="*/ 40704 h 10287155"/>
              <a:gd name="connsiteY3554" fmla="*/ 40704 h 10287155"/>
              <a:gd name="connsiteX3555" fmla="*/ 40704 h 10287155"/>
              <a:gd name="connsiteY3555" fmla="*/ 40704 h 10287155"/>
              <a:gd name="connsiteX3556" fmla="*/ 40704 h 10287155"/>
              <a:gd name="connsiteY3556" fmla="*/ 40704 h 10287155"/>
              <a:gd name="connsiteX3557" fmla="*/ 40704 h 10287155"/>
              <a:gd name="connsiteY3557" fmla="*/ 40704 h 10287155"/>
              <a:gd name="connsiteX3558" fmla="*/ 40704 h 10287155"/>
              <a:gd name="connsiteY3558" fmla="*/ 40704 h 10287155"/>
              <a:gd name="connsiteX3559" fmla="*/ 40704 h 10287155"/>
              <a:gd name="connsiteY3559" fmla="*/ 40704 h 10287155"/>
              <a:gd name="connsiteX3560" fmla="*/ 40704 h 10287155"/>
              <a:gd name="connsiteY3560" fmla="*/ 40704 h 10287155"/>
              <a:gd name="connsiteX3561" fmla="*/ 40704 h 10287155"/>
              <a:gd name="connsiteY3561" fmla="*/ 40704 h 10287155"/>
              <a:gd name="connsiteX3562" fmla="*/ 40704 h 10287155"/>
              <a:gd name="connsiteY3562" fmla="*/ 40704 h 10287155"/>
              <a:gd name="connsiteX3563" fmla="*/ 40704 h 10287155"/>
              <a:gd name="connsiteY3563" fmla="*/ 40704 h 10287155"/>
              <a:gd name="connsiteX3564" fmla="*/ 40704 h 10287155"/>
              <a:gd name="connsiteY3564" fmla="*/ 40704 h 10287155"/>
              <a:gd name="connsiteX3565" fmla="*/ 40704 h 10287155"/>
              <a:gd name="connsiteY3565" fmla="*/ 40704 h 10287155"/>
              <a:gd name="connsiteX3566" fmla="*/ 40704 h 10287155"/>
              <a:gd name="connsiteY3566" fmla="*/ 40704 h 10287155"/>
              <a:gd name="connsiteX3567" fmla="*/ 40704 h 10287155"/>
              <a:gd name="connsiteY3567" fmla="*/ 40704 h 10287155"/>
              <a:gd name="connsiteX3568" fmla="*/ 40704 h 10287155"/>
              <a:gd name="connsiteY3568" fmla="*/ 40704 h 10287155"/>
              <a:gd name="connsiteX3569" fmla="*/ 40704 h 10287155"/>
              <a:gd name="connsiteY3569" fmla="*/ 40704 h 10287155"/>
              <a:gd name="connsiteX3570" fmla="*/ 40704 h 10287155"/>
              <a:gd name="connsiteY3570" fmla="*/ 40704 h 10287155"/>
              <a:gd name="connsiteX3571" fmla="*/ 40704 h 10287155"/>
              <a:gd name="connsiteY3571" fmla="*/ 40704 h 10287155"/>
              <a:gd name="connsiteX3572" fmla="*/ 40704 h 10287155"/>
              <a:gd name="connsiteY3572" fmla="*/ 40704 h 10287155"/>
              <a:gd name="connsiteX3573" fmla="*/ 40704 h 10287155"/>
              <a:gd name="connsiteY3573" fmla="*/ 40704 h 10287155"/>
              <a:gd name="connsiteX3574" fmla="*/ 40704 h 10287155"/>
              <a:gd name="connsiteY3574" fmla="*/ 40704 h 10287155"/>
              <a:gd name="connsiteX3575" fmla="*/ 40704 h 10287155"/>
              <a:gd name="connsiteY3575" fmla="*/ 40704 h 10287155"/>
              <a:gd name="connsiteX3576" fmla="*/ 40704 h 10287155"/>
              <a:gd name="connsiteY3576" fmla="*/ 40704 h 10287155"/>
              <a:gd name="connsiteX3577" fmla="*/ 40704 h 10287155"/>
              <a:gd name="connsiteY3577" fmla="*/ 40704 h 10287155"/>
              <a:gd name="connsiteX3578" fmla="*/ 40704 h 10287155"/>
              <a:gd name="connsiteY3578" fmla="*/ 40704 h 10287155"/>
              <a:gd name="connsiteX3579" fmla="*/ 40704 h 10287155"/>
              <a:gd name="connsiteY3579" fmla="*/ 40704 h 10287155"/>
              <a:gd name="connsiteX3580" fmla="*/ 40704 h 10287155"/>
              <a:gd name="connsiteY3580" fmla="*/ 40704 h 10287155"/>
              <a:gd name="connsiteX3581" fmla="*/ 40704 h 10287155"/>
              <a:gd name="connsiteY3581" fmla="*/ 40704 h 10287155"/>
              <a:gd name="connsiteX3582" fmla="*/ 40704 h 10287155"/>
              <a:gd name="connsiteY3582" fmla="*/ 40704 h 10287155"/>
              <a:gd name="connsiteX3583" fmla="*/ 40704 h 10287155"/>
              <a:gd name="connsiteY3583" fmla="*/ 40704 h 10287155"/>
              <a:gd name="connsiteX3584" fmla="*/ 40704 h 10287155"/>
              <a:gd name="connsiteY3584" fmla="*/ 40704 h 10287155"/>
              <a:gd name="connsiteX3585" fmla="*/ 40704 h 10287155"/>
              <a:gd name="connsiteY3585" fmla="*/ 40704 h 10287155"/>
              <a:gd name="connsiteX3586" fmla="*/ 40704 h 10287155"/>
              <a:gd name="connsiteY3586" fmla="*/ 40704 h 10287155"/>
              <a:gd name="connsiteX3587" fmla="*/ 40704 h 10287155"/>
              <a:gd name="connsiteY3587" fmla="*/ 40704 h 10287155"/>
              <a:gd name="connsiteX3588" fmla="*/ 40704 h 10287155"/>
              <a:gd name="connsiteY3588" fmla="*/ 40704 h 10287155"/>
              <a:gd name="connsiteX3589" fmla="*/ 40704 h 10287155"/>
              <a:gd name="connsiteY3589" fmla="*/ 40704 h 10287155"/>
              <a:gd name="connsiteX3590" fmla="*/ 40704 h 10287155"/>
              <a:gd name="connsiteY3590" fmla="*/ 40704 h 10287155"/>
              <a:gd name="connsiteX3591" fmla="*/ 40704 h 10287155"/>
              <a:gd name="connsiteY3591" fmla="*/ 40704 h 10287155"/>
              <a:gd name="connsiteX3592" fmla="*/ 40704 h 10287155"/>
              <a:gd name="connsiteY3592" fmla="*/ 40704 h 10287155"/>
              <a:gd name="connsiteX3593" fmla="*/ 40704 h 10287155"/>
              <a:gd name="connsiteY3593" fmla="*/ 40704 h 10287155"/>
              <a:gd name="connsiteX3594" fmla="*/ 40704 h 10287155"/>
              <a:gd name="connsiteY3594" fmla="*/ 40704 h 10287155"/>
              <a:gd name="connsiteX3595" fmla="*/ 40704 h 10287155"/>
              <a:gd name="connsiteY3595" fmla="*/ 40704 h 10287155"/>
              <a:gd name="connsiteX3596" fmla="*/ 40704 h 10287155"/>
              <a:gd name="connsiteY3596" fmla="*/ 40704 h 10287155"/>
              <a:gd name="connsiteX3597" fmla="*/ 40704 h 10287155"/>
              <a:gd name="connsiteY3597" fmla="*/ 40704 h 10287155"/>
              <a:gd name="connsiteX3598" fmla="*/ 40704 h 10287155"/>
              <a:gd name="connsiteY3598" fmla="*/ 40704 h 10287155"/>
              <a:gd name="connsiteX3599" fmla="*/ 40704 h 10287155"/>
              <a:gd name="connsiteY3599" fmla="*/ 40704 h 10287155"/>
              <a:gd name="connsiteX3600" fmla="*/ 40704 h 10287155"/>
              <a:gd name="connsiteY3600" fmla="*/ 40704 h 10287155"/>
              <a:gd name="connsiteX3601" fmla="*/ 40704 h 10287155"/>
              <a:gd name="connsiteY3601" fmla="*/ 40704 h 10287155"/>
              <a:gd name="connsiteX3602" fmla="*/ 40704 h 10287155"/>
              <a:gd name="connsiteY3602" fmla="*/ 40704 h 10287155"/>
              <a:gd name="connsiteX3603" fmla="*/ 40704 h 10287155"/>
              <a:gd name="connsiteY3603" fmla="*/ 40704 h 10287155"/>
              <a:gd name="connsiteX3604" fmla="*/ 40704 h 10287155"/>
              <a:gd name="connsiteY3604" fmla="*/ 40704 h 10287155"/>
              <a:gd name="connsiteX3605" fmla="*/ 40704 h 10287155"/>
              <a:gd name="connsiteY3605" fmla="*/ 40704 h 10287155"/>
              <a:gd name="connsiteX3606" fmla="*/ 40704 h 10287155"/>
              <a:gd name="connsiteY3606" fmla="*/ 40704 h 10287155"/>
              <a:gd name="connsiteX3607" fmla="*/ 40704 h 10287155"/>
              <a:gd name="connsiteY3607" fmla="*/ 40704 h 10287155"/>
              <a:gd name="connsiteX3608" fmla="*/ 40704 h 10287155"/>
              <a:gd name="connsiteY3608" fmla="*/ 40704 h 10287155"/>
              <a:gd name="connsiteX3609" fmla="*/ 40704 h 10287155"/>
              <a:gd name="connsiteY3609" fmla="*/ 40704 h 10287155"/>
              <a:gd name="connsiteX3610" fmla="*/ 40704 h 10287155"/>
              <a:gd name="connsiteY3610" fmla="*/ 40704 h 10287155"/>
              <a:gd name="connsiteX3611" fmla="*/ 40704 h 10287155"/>
              <a:gd name="connsiteY3611" fmla="*/ 40704 h 10287155"/>
              <a:gd name="connsiteX3612" fmla="*/ 40704 h 10287155"/>
              <a:gd name="connsiteY3612" fmla="*/ 40704 h 10287155"/>
              <a:gd name="connsiteX3613" fmla="*/ 40704 h 10287155"/>
              <a:gd name="connsiteY3613" fmla="*/ 40704 h 10287155"/>
              <a:gd name="connsiteX3614" fmla="*/ 40704 h 10287155"/>
              <a:gd name="connsiteY3614" fmla="*/ 40704 h 10287155"/>
              <a:gd name="connsiteX3615" fmla="*/ 40704 h 10287155"/>
              <a:gd name="connsiteY3615" fmla="*/ 40704 h 10287155"/>
              <a:gd name="connsiteX3616" fmla="*/ 40704 h 10287155"/>
              <a:gd name="connsiteY3616" fmla="*/ 40704 h 10287155"/>
              <a:gd name="connsiteX3617" fmla="*/ 40704 h 10287155"/>
              <a:gd name="connsiteY3617" fmla="*/ 40704 h 10287155"/>
              <a:gd name="connsiteX3618" fmla="*/ 40704 h 10287155"/>
              <a:gd name="connsiteY3618" fmla="*/ 40704 h 10287155"/>
              <a:gd name="connsiteX3619" fmla="*/ 40704 h 10287155"/>
              <a:gd name="connsiteY3619" fmla="*/ 40704 h 10287155"/>
              <a:gd name="connsiteX3620" fmla="*/ 40704 h 10287155"/>
              <a:gd name="connsiteY3620" fmla="*/ 40704 h 10287155"/>
              <a:gd name="connsiteX3621" fmla="*/ 40704 h 10287155"/>
              <a:gd name="connsiteY3621" fmla="*/ 40704 h 10287155"/>
              <a:gd name="connsiteX3622" fmla="*/ 40704 h 10287155"/>
              <a:gd name="connsiteY3622" fmla="*/ 40704 h 10287155"/>
              <a:gd name="connsiteX3623" fmla="*/ 40704 h 10287155"/>
              <a:gd name="connsiteY3623" fmla="*/ 40704 h 10287155"/>
              <a:gd name="connsiteX3624" fmla="*/ 40704 h 10287155"/>
              <a:gd name="connsiteY3624" fmla="*/ 40704 h 10287155"/>
              <a:gd name="connsiteX3625" fmla="*/ 40704 h 10287155"/>
              <a:gd name="connsiteY3625" fmla="*/ 40704 h 10287155"/>
              <a:gd name="connsiteX3626" fmla="*/ 40704 h 10287155"/>
              <a:gd name="connsiteY3626" fmla="*/ 40704 h 10287155"/>
              <a:gd name="connsiteX3627" fmla="*/ 40704 h 10287155"/>
              <a:gd name="connsiteY3627" fmla="*/ 40704 h 10287155"/>
              <a:gd name="connsiteX3628" fmla="*/ 40704 h 10287155"/>
              <a:gd name="connsiteY3628" fmla="*/ 40704 h 10287155"/>
              <a:gd name="connsiteX3629" fmla="*/ 40704 h 10287155"/>
              <a:gd name="connsiteY3629" fmla="*/ 40704 h 10287155"/>
              <a:gd name="connsiteX3630" fmla="*/ 40704 h 10287155"/>
              <a:gd name="connsiteY3630" fmla="*/ 40704 h 10287155"/>
              <a:gd name="connsiteX3631" fmla="*/ 40704 h 10287155"/>
              <a:gd name="connsiteY3631" fmla="*/ 40704 h 10287155"/>
              <a:gd name="connsiteX3632" fmla="*/ 40704 h 10287155"/>
              <a:gd name="connsiteY3632" fmla="*/ 40704 h 10287155"/>
              <a:gd name="connsiteX3633" fmla="*/ 40704 h 10287155"/>
              <a:gd name="connsiteY3633" fmla="*/ 40704 h 10287155"/>
              <a:gd name="connsiteX3634" fmla="*/ 40704 h 10287155"/>
              <a:gd name="connsiteY3634" fmla="*/ 40704 h 10287155"/>
              <a:gd name="connsiteX3635" fmla="*/ 40704 h 10287155"/>
              <a:gd name="connsiteY3635" fmla="*/ 40704 h 10287155"/>
              <a:gd name="connsiteX3636" fmla="*/ 40704 h 10287155"/>
              <a:gd name="connsiteY3636" fmla="*/ 40704 h 10287155"/>
              <a:gd name="connsiteX3637" fmla="*/ 40704 h 10287155"/>
              <a:gd name="connsiteY3637" fmla="*/ 40704 h 10287155"/>
              <a:gd name="connsiteX3638" fmla="*/ 40704 h 10287155"/>
              <a:gd name="connsiteY3638" fmla="*/ 40704 h 10287155"/>
              <a:gd name="connsiteX3639" fmla="*/ 40704 h 10287155"/>
              <a:gd name="connsiteY3639" fmla="*/ 40704 h 10287155"/>
              <a:gd name="connsiteX3640" fmla="*/ 40704 h 10287155"/>
              <a:gd name="connsiteY3640" fmla="*/ 40704 h 10287155"/>
              <a:gd name="connsiteX3641" fmla="*/ 40704 h 10287155"/>
              <a:gd name="connsiteY3641" fmla="*/ 40704 h 10287155"/>
              <a:gd name="connsiteX3642" fmla="*/ 40704 h 10287155"/>
              <a:gd name="connsiteY3642" fmla="*/ 40704 h 10287155"/>
              <a:gd name="connsiteX3643" fmla="*/ 40704 h 10287155"/>
              <a:gd name="connsiteY3643" fmla="*/ 40704 h 10287155"/>
              <a:gd name="connsiteX3644" fmla="*/ 40704 h 10287155"/>
              <a:gd name="connsiteY3644" fmla="*/ 40704 h 10287155"/>
              <a:gd name="connsiteX3645" fmla="*/ 40704 h 10287155"/>
              <a:gd name="connsiteY3645" fmla="*/ 40704 h 10287155"/>
              <a:gd name="connsiteX3646" fmla="*/ 40704 h 10287155"/>
              <a:gd name="connsiteY3646" fmla="*/ 40704 h 10287155"/>
              <a:gd name="connsiteX3647" fmla="*/ 40704 h 10287155"/>
              <a:gd name="connsiteY3647" fmla="*/ 40704 h 10287155"/>
              <a:gd name="connsiteX3648" fmla="*/ 40704 h 10287155"/>
              <a:gd name="connsiteY3648" fmla="*/ 40704 h 10287155"/>
              <a:gd name="connsiteX3649" fmla="*/ 40704 h 10287155"/>
              <a:gd name="connsiteY3649" fmla="*/ 40704 h 10287155"/>
              <a:gd name="connsiteX3650" fmla="*/ 40704 h 10287155"/>
              <a:gd name="connsiteY3650" fmla="*/ 40704 h 10287155"/>
              <a:gd name="connsiteX3651" fmla="*/ 40704 h 10287155"/>
              <a:gd name="connsiteY3651" fmla="*/ 40704 h 10287155"/>
              <a:gd name="connsiteX3652" fmla="*/ 40704 h 10287155"/>
              <a:gd name="connsiteY3652" fmla="*/ 40704 h 10287155"/>
              <a:gd name="connsiteX3653" fmla="*/ 40704 h 10287155"/>
              <a:gd name="connsiteY3653" fmla="*/ 40704 h 10287155"/>
              <a:gd name="connsiteX3654" fmla="*/ 40704 h 10287155"/>
              <a:gd name="connsiteY3654" fmla="*/ 40704 h 10287155"/>
              <a:gd name="connsiteX3655" fmla="*/ 40704 h 10287155"/>
              <a:gd name="connsiteY3655" fmla="*/ 40704 h 10287155"/>
              <a:gd name="connsiteX3656" fmla="*/ 40704 h 10287155"/>
              <a:gd name="connsiteY3656" fmla="*/ 40704 h 10287155"/>
              <a:gd name="connsiteX3657" fmla="*/ 40704 h 10287155"/>
              <a:gd name="connsiteY3657" fmla="*/ 40704 h 10287155"/>
              <a:gd name="connsiteX3658" fmla="*/ 40704 h 10287155"/>
              <a:gd name="connsiteY3658" fmla="*/ 40704 h 10287155"/>
              <a:gd name="connsiteX3659" fmla="*/ 40704 h 10287155"/>
              <a:gd name="connsiteY3659" fmla="*/ 40704 h 10287155"/>
              <a:gd name="connsiteX3660" fmla="*/ 40704 h 10287155"/>
              <a:gd name="connsiteY3660" fmla="*/ 40704 h 10287155"/>
              <a:gd name="connsiteX3661" fmla="*/ 40704 h 10287155"/>
              <a:gd name="connsiteY3661" fmla="*/ 40704 h 10287155"/>
              <a:gd name="connsiteX3662" fmla="*/ 40704 h 10287155"/>
              <a:gd name="connsiteY3662" fmla="*/ 40704 h 10287155"/>
              <a:gd name="connsiteX3663" fmla="*/ 40704 h 10287155"/>
              <a:gd name="connsiteY3663" fmla="*/ 40704 h 10287155"/>
              <a:gd name="connsiteX3664" fmla="*/ 40704 h 10287155"/>
              <a:gd name="connsiteY3664" fmla="*/ 40704 h 10287155"/>
              <a:gd name="connsiteX3665" fmla="*/ 40704 h 10287155"/>
              <a:gd name="connsiteY3665" fmla="*/ 40704 h 10287155"/>
              <a:gd name="connsiteX3666" fmla="*/ 40704 h 10287155"/>
              <a:gd name="connsiteY3666" fmla="*/ 40704 h 10287155"/>
              <a:gd name="connsiteX3667" fmla="*/ 40704 h 10287155"/>
              <a:gd name="connsiteY3667" fmla="*/ 40704 h 10287155"/>
              <a:gd name="connsiteX3668" fmla="*/ 40704 h 10287155"/>
              <a:gd name="connsiteY3668" fmla="*/ 40704 h 10287155"/>
              <a:gd name="connsiteX3669" fmla="*/ 40704 h 10287155"/>
              <a:gd name="connsiteY3669" fmla="*/ 40704 h 10287155"/>
              <a:gd name="connsiteX3670" fmla="*/ 40704 h 10287155"/>
              <a:gd name="connsiteY3670" fmla="*/ 40704 h 10287155"/>
              <a:gd name="connsiteX3671" fmla="*/ 40704 h 10287155"/>
              <a:gd name="connsiteY3671" fmla="*/ 40704 h 10287155"/>
              <a:gd name="connsiteX3672" fmla="*/ 40704 h 10287155"/>
              <a:gd name="connsiteY3672" fmla="*/ 40704 h 10287155"/>
              <a:gd name="connsiteX3673" fmla="*/ 40704 h 10287155"/>
              <a:gd name="connsiteY3673" fmla="*/ 40704 h 10287155"/>
              <a:gd name="connsiteX3674" fmla="*/ 40704 h 10287155"/>
              <a:gd name="connsiteY3674" fmla="*/ 40704 h 10287155"/>
              <a:gd name="connsiteX3675" fmla="*/ 40704 h 10287155"/>
              <a:gd name="connsiteY3675" fmla="*/ 40704 h 10287155"/>
              <a:gd name="connsiteX3676" fmla="*/ 40704 h 10287155"/>
              <a:gd name="connsiteY3676" fmla="*/ 40704 h 10287155"/>
              <a:gd name="connsiteX3677" fmla="*/ 40704 h 10287155"/>
              <a:gd name="connsiteY3677" fmla="*/ 40704 h 10287155"/>
              <a:gd name="connsiteX3678" fmla="*/ 40704 h 10287155"/>
              <a:gd name="connsiteY3678" fmla="*/ 40704 h 10287155"/>
              <a:gd name="connsiteX3679" fmla="*/ 40704 h 10287155"/>
              <a:gd name="connsiteY3679" fmla="*/ 40704 h 10287155"/>
              <a:gd name="connsiteX3680" fmla="*/ 40704 h 10287155"/>
              <a:gd name="connsiteY3680" fmla="*/ 40704 h 10287155"/>
              <a:gd name="connsiteX3681" fmla="*/ 40704 h 10287155"/>
              <a:gd name="connsiteY3681" fmla="*/ 40704 h 10287155"/>
              <a:gd name="connsiteX3682" fmla="*/ 40704 h 10287155"/>
              <a:gd name="connsiteY3682" fmla="*/ 40704 h 10287155"/>
              <a:gd name="connsiteX3683" fmla="*/ 40704 h 10287155"/>
              <a:gd name="connsiteY3683" fmla="*/ 40704 h 10287155"/>
              <a:gd name="connsiteX3684" fmla="*/ 40704 h 10287155"/>
              <a:gd name="connsiteY3684" fmla="*/ 40704 h 10287155"/>
              <a:gd name="connsiteX3685" fmla="*/ 40704 h 10287155"/>
              <a:gd name="connsiteY3685" fmla="*/ 40704 h 10287155"/>
              <a:gd name="connsiteX3686" fmla="*/ 40704 h 10287155"/>
              <a:gd name="connsiteY3686" fmla="*/ 40704 h 10287155"/>
              <a:gd name="connsiteX3687" fmla="*/ 40704 h 10287155"/>
              <a:gd name="connsiteY3687" fmla="*/ 40704 h 10287155"/>
              <a:gd name="connsiteX3688" fmla="*/ 40704 h 10287155"/>
              <a:gd name="connsiteY3688" fmla="*/ 40704 h 10287155"/>
              <a:gd name="connsiteX3689" fmla="*/ 40704 h 10287155"/>
              <a:gd name="connsiteY3689" fmla="*/ 40704 h 10287155"/>
              <a:gd name="connsiteX3690" fmla="*/ 40704 h 10287155"/>
              <a:gd name="connsiteY3690" fmla="*/ 40704 h 10287155"/>
              <a:gd name="connsiteX3691" fmla="*/ 40704 h 10287155"/>
              <a:gd name="connsiteY3691" fmla="*/ 40704 h 10287155"/>
              <a:gd name="connsiteX3692" fmla="*/ 40704 h 10287155"/>
              <a:gd name="connsiteY3692" fmla="*/ 40704 h 10287155"/>
              <a:gd name="connsiteX3693" fmla="*/ 40704 h 10287155"/>
              <a:gd name="connsiteY3693" fmla="*/ 40704 h 10287155"/>
              <a:gd name="connsiteX3694" fmla="*/ 40704 h 10287155"/>
              <a:gd name="connsiteY3694" fmla="*/ 40704 h 10287155"/>
              <a:gd name="connsiteX3695" fmla="*/ 40704 h 10287155"/>
              <a:gd name="connsiteY3695" fmla="*/ 40704 h 10287155"/>
              <a:gd name="connsiteX3696" fmla="*/ 40704 h 10287155"/>
              <a:gd name="connsiteY3696" fmla="*/ 40704 h 10287155"/>
              <a:gd name="connsiteX3697" fmla="*/ 40704 h 10287155"/>
              <a:gd name="connsiteY3697" fmla="*/ 40704 h 10287155"/>
              <a:gd name="connsiteX3698" fmla="*/ 40704 h 10287155"/>
              <a:gd name="connsiteY3698" fmla="*/ 40704 h 10287155"/>
              <a:gd name="connsiteX3699" fmla="*/ 40704 h 10287155"/>
              <a:gd name="connsiteY3699" fmla="*/ 40704 h 10287155"/>
              <a:gd name="connsiteX3700" fmla="*/ 40704 h 10287155"/>
              <a:gd name="connsiteY3700" fmla="*/ 40704 h 10287155"/>
              <a:gd name="connsiteX3701" fmla="*/ 40704 h 10287155"/>
              <a:gd name="connsiteY3701" fmla="*/ 40704 h 10287155"/>
              <a:gd name="connsiteX3702" fmla="*/ 40704 h 10287155"/>
              <a:gd name="connsiteY3702" fmla="*/ 40704 h 10287155"/>
              <a:gd name="connsiteX3703" fmla="*/ 40704 h 10287155"/>
              <a:gd name="connsiteY3703" fmla="*/ 40704 h 10287155"/>
              <a:gd name="connsiteX3704" fmla="*/ 40704 h 10287155"/>
              <a:gd name="connsiteY3704" fmla="*/ 40704 h 10287155"/>
              <a:gd name="connsiteX3705" fmla="*/ 40704 h 10287155"/>
              <a:gd name="connsiteY3705" fmla="*/ 40704 h 10287155"/>
              <a:gd name="connsiteX3706" fmla="*/ 40704 h 10287155"/>
              <a:gd name="connsiteY3706" fmla="*/ 40704 h 10287155"/>
              <a:gd name="connsiteX3707" fmla="*/ 40704 h 10287155"/>
              <a:gd name="connsiteY3707" fmla="*/ 40704 h 10287155"/>
              <a:gd name="connsiteX3708" fmla="*/ 40704 h 10287155"/>
              <a:gd name="connsiteY3708" fmla="*/ 40704 h 10287155"/>
              <a:gd name="connsiteX3709" fmla="*/ 40704 h 10287155"/>
              <a:gd name="connsiteY3709" fmla="*/ 40704 h 10287155"/>
              <a:gd name="connsiteX3710" fmla="*/ 40704 h 10287155"/>
              <a:gd name="connsiteY3710" fmla="*/ 40704 h 10287155"/>
              <a:gd name="connsiteX3711" fmla="*/ 40704 h 10287155"/>
              <a:gd name="connsiteY3711" fmla="*/ 40704 h 10287155"/>
              <a:gd name="connsiteX3712" fmla="*/ 40704 h 10287155"/>
              <a:gd name="connsiteY3712" fmla="*/ 40704 h 10287155"/>
              <a:gd name="connsiteX3713" fmla="*/ 40704 h 10287155"/>
              <a:gd name="connsiteY3713" fmla="*/ 40704 h 10287155"/>
              <a:gd name="connsiteX3714" fmla="*/ 40704 h 10287155"/>
              <a:gd name="connsiteY3714" fmla="*/ 40704 h 10287155"/>
              <a:gd name="connsiteX3715" fmla="*/ 40704 h 10287155"/>
              <a:gd name="connsiteY3715" fmla="*/ 40704 h 10287155"/>
              <a:gd name="connsiteX3716" fmla="*/ 40704 h 10287155"/>
              <a:gd name="connsiteY3716" fmla="*/ 40704 h 10287155"/>
              <a:gd name="connsiteX3717" fmla="*/ 40704 h 10287155"/>
              <a:gd name="connsiteY3717" fmla="*/ 40704 h 10287155"/>
              <a:gd name="connsiteX3718" fmla="*/ 40704 h 10287155"/>
              <a:gd name="connsiteY3718" fmla="*/ 40704 h 10287155"/>
              <a:gd name="connsiteX3719" fmla="*/ 40704 h 10287155"/>
              <a:gd name="connsiteY3719" fmla="*/ 40704 h 10287155"/>
              <a:gd name="connsiteX3720" fmla="*/ 40704 h 10287155"/>
              <a:gd name="connsiteY3720" fmla="*/ 40704 h 10287155"/>
              <a:gd name="connsiteX3721" fmla="*/ 40704 h 10287155"/>
              <a:gd name="connsiteY3721" fmla="*/ 40704 h 10287155"/>
              <a:gd name="connsiteX3722" fmla="*/ 40704 h 10287155"/>
              <a:gd name="connsiteY3722" fmla="*/ 40704 h 10287155"/>
              <a:gd name="connsiteX3723" fmla="*/ 40704 h 10287155"/>
              <a:gd name="connsiteY3723" fmla="*/ 40704 h 10287155"/>
              <a:gd name="connsiteX3724" fmla="*/ 40704 h 10287155"/>
              <a:gd name="connsiteY3724" fmla="*/ 40704 h 10287155"/>
              <a:gd name="connsiteX3725" fmla="*/ 40704 h 10287155"/>
              <a:gd name="connsiteY3725" fmla="*/ 40704 h 10287155"/>
              <a:gd name="connsiteX3726" fmla="*/ 40704 h 10287155"/>
              <a:gd name="connsiteY3726" fmla="*/ 40704 h 10287155"/>
              <a:gd name="connsiteX3727" fmla="*/ 40704 h 10287155"/>
              <a:gd name="connsiteY3727" fmla="*/ 40704 h 10287155"/>
              <a:gd name="connsiteX3728" fmla="*/ 40704 h 10287155"/>
              <a:gd name="connsiteY3728" fmla="*/ 40704 h 10287155"/>
              <a:gd name="connsiteX3729" fmla="*/ 40704 h 10287155"/>
              <a:gd name="connsiteY3729" fmla="*/ 40704 h 10287155"/>
              <a:gd name="connsiteX3730" fmla="*/ 40704 h 10287155"/>
              <a:gd name="connsiteY3730" fmla="*/ 40704 h 10287155"/>
              <a:gd name="connsiteX3731" fmla="*/ 40704 h 10287155"/>
              <a:gd name="connsiteY3731" fmla="*/ 40704 h 10287155"/>
              <a:gd name="connsiteX3732" fmla="*/ 40704 h 10287155"/>
              <a:gd name="connsiteY3732" fmla="*/ 40704 h 10287155"/>
              <a:gd name="connsiteX3733" fmla="*/ 40704 h 10287155"/>
              <a:gd name="connsiteY3733" fmla="*/ 40704 h 10287155"/>
              <a:gd name="connsiteX3734" fmla="*/ 40704 h 10287155"/>
              <a:gd name="connsiteY3734" fmla="*/ 40704 h 10287155"/>
              <a:gd name="connsiteX3735" fmla="*/ 40704 h 10287155"/>
              <a:gd name="connsiteY3735" fmla="*/ 40704 h 10287155"/>
              <a:gd name="connsiteX3736" fmla="*/ 40704 h 10287155"/>
              <a:gd name="connsiteY3736" fmla="*/ 40704 h 10287155"/>
              <a:gd name="connsiteX3737" fmla="*/ 40704 h 10287155"/>
              <a:gd name="connsiteY3737" fmla="*/ 40704 h 10287155"/>
              <a:gd name="connsiteX3738" fmla="*/ 40704 h 10287155"/>
              <a:gd name="connsiteY3738" fmla="*/ 40704 h 10287155"/>
              <a:gd name="connsiteX3739" fmla="*/ 40704 h 10287155"/>
              <a:gd name="connsiteY3739" fmla="*/ 40704 h 10287155"/>
              <a:gd name="connsiteX3740" fmla="*/ 40704 h 10287155"/>
              <a:gd name="connsiteY3740" fmla="*/ 40704 h 10287155"/>
              <a:gd name="connsiteX3741" fmla="*/ 40704 h 10287155"/>
              <a:gd name="connsiteY3741" fmla="*/ 40704 h 10287155"/>
              <a:gd name="connsiteX3742" fmla="*/ 40704 h 10287155"/>
              <a:gd name="connsiteY3742" fmla="*/ 40704 h 10287155"/>
              <a:gd name="connsiteX3743" fmla="*/ 40704 h 10287155"/>
              <a:gd name="connsiteY3743" fmla="*/ 40704 h 10287155"/>
              <a:gd name="connsiteX3744" fmla="*/ 40704 h 10287155"/>
              <a:gd name="connsiteY3744" fmla="*/ 40704 h 10287155"/>
              <a:gd name="connsiteX3745" fmla="*/ 40704 h 10287155"/>
              <a:gd name="connsiteY3745" fmla="*/ 40704 h 10287155"/>
              <a:gd name="connsiteX3746" fmla="*/ 40704 h 10287155"/>
              <a:gd name="connsiteY3746" fmla="*/ 40704 h 10287155"/>
              <a:gd name="connsiteX3747" fmla="*/ 40704 h 10287155"/>
              <a:gd name="connsiteY3747" fmla="*/ 40704 h 10287155"/>
              <a:gd name="connsiteX3748" fmla="*/ 40704 h 10287155"/>
              <a:gd name="connsiteY3748" fmla="*/ 40704 h 10287155"/>
              <a:gd name="connsiteX3749" fmla="*/ 40704 h 10287155"/>
              <a:gd name="connsiteY3749" fmla="*/ 40704 h 10287155"/>
              <a:gd name="connsiteX3750" fmla="*/ 40704 h 10287155"/>
              <a:gd name="connsiteY3750" fmla="*/ 40704 h 10287155"/>
              <a:gd name="connsiteX3751" fmla="*/ 40704 h 10287155"/>
              <a:gd name="connsiteY3751" fmla="*/ 40704 h 10287155"/>
              <a:gd name="connsiteX3752" fmla="*/ 40704 h 10287155"/>
              <a:gd name="connsiteY3752" fmla="*/ 40704 h 10287155"/>
              <a:gd name="connsiteX3753" fmla="*/ 40704 h 10287155"/>
              <a:gd name="connsiteY3753" fmla="*/ 40704 h 10287155"/>
              <a:gd name="connsiteX3754" fmla="*/ 40704 h 10287155"/>
              <a:gd name="connsiteY3754" fmla="*/ 40704 h 10287155"/>
              <a:gd name="connsiteX3755" fmla="*/ 40704 h 10287155"/>
              <a:gd name="connsiteY3755" fmla="*/ 40704 h 10287155"/>
              <a:gd name="connsiteX3756" fmla="*/ 40704 h 10287155"/>
              <a:gd name="connsiteY3756" fmla="*/ 40704 h 10287155"/>
              <a:gd name="connsiteX3757" fmla="*/ 40704 h 10287155"/>
              <a:gd name="connsiteY3757" fmla="*/ 40704 h 10287155"/>
              <a:gd name="connsiteX3758" fmla="*/ 40704 h 10287155"/>
              <a:gd name="connsiteY3758" fmla="*/ 40704 h 10287155"/>
              <a:gd name="connsiteX3759" fmla="*/ 40704 h 10287155"/>
              <a:gd name="connsiteY3759" fmla="*/ 40704 h 10287155"/>
              <a:gd name="connsiteX3760" fmla="*/ 40704 h 10287155"/>
              <a:gd name="connsiteY3760" fmla="*/ 40704 h 10287155"/>
              <a:gd name="connsiteX3761" fmla="*/ 40704 h 10287155"/>
              <a:gd name="connsiteY3761" fmla="*/ 40704 h 10287155"/>
              <a:gd name="connsiteX3762" fmla="*/ 40704 h 10287155"/>
              <a:gd name="connsiteY3762" fmla="*/ 40704 h 10287155"/>
              <a:gd name="connsiteX3763" fmla="*/ 40704 h 10287155"/>
              <a:gd name="connsiteY3763" fmla="*/ 40704 h 10287155"/>
              <a:gd name="connsiteX3764" fmla="*/ 40704 h 10287155"/>
              <a:gd name="connsiteY3764" fmla="*/ 40704 h 10287155"/>
              <a:gd name="connsiteX3765" fmla="*/ 40704 h 10287155"/>
              <a:gd name="connsiteY3765" fmla="*/ 40704 h 10287155"/>
              <a:gd name="connsiteX3766" fmla="*/ 40704 h 10287155"/>
              <a:gd name="connsiteY3766" fmla="*/ 40704 h 10287155"/>
              <a:gd name="connsiteX3767" fmla="*/ 40704 h 10287155"/>
              <a:gd name="connsiteY3767" fmla="*/ 40704 h 10287155"/>
              <a:gd name="connsiteX3768" fmla="*/ 40704 h 10287155"/>
              <a:gd name="connsiteY3768" fmla="*/ 40704 h 10287155"/>
              <a:gd name="connsiteX3769" fmla="*/ 40704 h 10287155"/>
              <a:gd name="connsiteY3769" fmla="*/ 40704 h 10287155"/>
              <a:gd name="connsiteX3770" fmla="*/ 40704 h 10287155"/>
              <a:gd name="connsiteY3770" fmla="*/ 40704 h 10287155"/>
              <a:gd name="connsiteX3771" fmla="*/ 40704 h 10287155"/>
              <a:gd name="connsiteY3771" fmla="*/ 40704 h 10287155"/>
              <a:gd name="connsiteX3772" fmla="*/ 40704 h 10287155"/>
              <a:gd name="connsiteY3772" fmla="*/ 40704 h 10287155"/>
              <a:gd name="connsiteX3773" fmla="*/ 40704 h 10287155"/>
              <a:gd name="connsiteY3773" fmla="*/ 40704 h 10287155"/>
              <a:gd name="connsiteX3774" fmla="*/ 40704 h 10287155"/>
              <a:gd name="connsiteY3774" fmla="*/ 40704 h 10287155"/>
              <a:gd name="connsiteX3775" fmla="*/ 40704 h 10287155"/>
              <a:gd name="connsiteY3775" fmla="*/ 40704 h 10287155"/>
              <a:gd name="connsiteX3776" fmla="*/ 40704 h 10287155"/>
              <a:gd name="connsiteY3776" fmla="*/ 40704 h 10287155"/>
              <a:gd name="connsiteX3777" fmla="*/ 40704 h 10287155"/>
              <a:gd name="connsiteY3777" fmla="*/ 40704 h 10287155"/>
              <a:gd name="connsiteX3778" fmla="*/ 40704 h 10287155"/>
              <a:gd name="connsiteY3778" fmla="*/ 40704 h 10287155"/>
              <a:gd name="connsiteX3779" fmla="*/ 40704 h 10287155"/>
              <a:gd name="connsiteY3779" fmla="*/ 40704 h 10287155"/>
              <a:gd name="connsiteX3780" fmla="*/ 40704 h 10287155"/>
              <a:gd name="connsiteY3780" fmla="*/ 40704 h 10287155"/>
              <a:gd name="connsiteX3781" fmla="*/ 40704 h 10287155"/>
              <a:gd name="connsiteY3781" fmla="*/ 40704 h 10287155"/>
              <a:gd name="connsiteX3782" fmla="*/ 40704 h 10287155"/>
              <a:gd name="connsiteY3782" fmla="*/ 40704 h 10287155"/>
              <a:gd name="connsiteX3783" fmla="*/ 40704 h 10287155"/>
              <a:gd name="connsiteY3783" fmla="*/ 40704 h 10287155"/>
              <a:gd name="connsiteX3784" fmla="*/ 40704 h 10287155"/>
              <a:gd name="connsiteY3784" fmla="*/ 40704 h 10287155"/>
              <a:gd name="connsiteX3785" fmla="*/ 40704 h 10287155"/>
              <a:gd name="connsiteY3785" fmla="*/ 40704 h 10287155"/>
              <a:gd name="connsiteX3786" fmla="*/ 40704 h 10287155"/>
              <a:gd name="connsiteY3786" fmla="*/ 40704 h 10287155"/>
              <a:gd name="connsiteX3787" fmla="*/ 40704 h 10287155"/>
              <a:gd name="connsiteY3787" fmla="*/ 40704 h 10287155"/>
              <a:gd name="connsiteX3788" fmla="*/ 40704 h 10287155"/>
              <a:gd name="connsiteY3788" fmla="*/ 40704 h 10287155"/>
              <a:gd name="connsiteX3789" fmla="*/ 40704 h 10287155"/>
              <a:gd name="connsiteY3789" fmla="*/ 40704 h 10287155"/>
              <a:gd name="connsiteX3790" fmla="*/ 40704 h 10287155"/>
              <a:gd name="connsiteY3790" fmla="*/ 40704 h 10287155"/>
              <a:gd name="connsiteX3791" fmla="*/ 40704 h 10287155"/>
              <a:gd name="connsiteY3791" fmla="*/ 40704 h 10287155"/>
              <a:gd name="connsiteX3792" fmla="*/ 40704 h 10287155"/>
              <a:gd name="connsiteY3792" fmla="*/ 40704 h 10287155"/>
              <a:gd name="connsiteX3793" fmla="*/ 40704 h 10287155"/>
              <a:gd name="connsiteY3793" fmla="*/ 40704 h 10287155"/>
              <a:gd name="connsiteX3794" fmla="*/ 40704 h 10287155"/>
              <a:gd name="connsiteY3794" fmla="*/ 40704 h 10287155"/>
              <a:gd name="connsiteX3795" fmla="*/ 40704 h 10287155"/>
              <a:gd name="connsiteY3795" fmla="*/ 40704 h 10287155"/>
              <a:gd name="connsiteX3796" fmla="*/ 40704 h 10287155"/>
              <a:gd name="connsiteY3796" fmla="*/ 40704 h 10287155"/>
              <a:gd name="connsiteX3797" fmla="*/ 40704 h 10287155"/>
              <a:gd name="connsiteY3797" fmla="*/ 40704 h 10287155"/>
              <a:gd name="connsiteX3798" fmla="*/ 40704 h 10287155"/>
              <a:gd name="connsiteY3798" fmla="*/ 40704 h 10287155"/>
              <a:gd name="connsiteX3799" fmla="*/ 40704 h 10287155"/>
              <a:gd name="connsiteY3799" fmla="*/ 40704 h 10287155"/>
              <a:gd name="connsiteX3800" fmla="*/ 40704 h 10287155"/>
              <a:gd name="connsiteY3800" fmla="*/ 40704 h 10287155"/>
              <a:gd name="connsiteX3801" fmla="*/ 40704 h 10287155"/>
              <a:gd name="connsiteY3801" fmla="*/ 40704 h 10287155"/>
              <a:gd name="connsiteX3802" fmla="*/ 40704 h 10287155"/>
              <a:gd name="connsiteY3802" fmla="*/ 40704 h 10287155"/>
              <a:gd name="connsiteX3803" fmla="*/ 40704 h 10287155"/>
              <a:gd name="connsiteY3803" fmla="*/ 40704 h 10287155"/>
              <a:gd name="connsiteX3804" fmla="*/ 40704 h 10287155"/>
              <a:gd name="connsiteY3804" fmla="*/ 40704 h 10287155"/>
              <a:gd name="connsiteX3805" fmla="*/ 40704 h 10287155"/>
              <a:gd name="connsiteY3805" fmla="*/ 40704 h 10287155"/>
              <a:gd name="connsiteX3806" fmla="*/ 40704 h 10287155"/>
              <a:gd name="connsiteY3806" fmla="*/ 40704 h 10287155"/>
              <a:gd name="connsiteX3807" fmla="*/ 40704 h 10287155"/>
              <a:gd name="connsiteY3807" fmla="*/ 40704 h 10287155"/>
              <a:gd name="connsiteX3808" fmla="*/ 40704 h 10287155"/>
              <a:gd name="connsiteY3808" fmla="*/ 40704 h 10287155"/>
              <a:gd name="connsiteX3809" fmla="*/ 40704 h 10287155"/>
              <a:gd name="connsiteY3809" fmla="*/ 40704 h 10287155"/>
              <a:gd name="connsiteX3810" fmla="*/ 40704 h 10287155"/>
              <a:gd name="connsiteY3810" fmla="*/ 40704 h 10287155"/>
              <a:gd name="connsiteX3811" fmla="*/ 40704 h 10287155"/>
              <a:gd name="connsiteY3811" fmla="*/ 40704 h 10287155"/>
              <a:gd name="connsiteX3812" fmla="*/ 40704 h 10287155"/>
              <a:gd name="connsiteY3812" fmla="*/ 40704 h 10287155"/>
              <a:gd name="connsiteX3813" fmla="*/ 40704 h 10287155"/>
              <a:gd name="connsiteY3813" fmla="*/ 40704 h 10287155"/>
              <a:gd name="connsiteX3814" fmla="*/ 40704 h 10287155"/>
              <a:gd name="connsiteY3814" fmla="*/ 40704 h 10287155"/>
              <a:gd name="connsiteX3815" fmla="*/ 40704 h 10287155"/>
              <a:gd name="connsiteY3815" fmla="*/ 40704 h 10287155"/>
              <a:gd name="connsiteX3816" fmla="*/ 40704 h 10287155"/>
              <a:gd name="connsiteY3816" fmla="*/ 40704 h 10287155"/>
              <a:gd name="connsiteX3817" fmla="*/ 40704 h 10287155"/>
              <a:gd name="connsiteY3817" fmla="*/ 40704 h 10287155"/>
              <a:gd name="connsiteX3818" fmla="*/ 40704 h 10287155"/>
              <a:gd name="connsiteY3818" fmla="*/ 40704 h 10287155"/>
              <a:gd name="connsiteX3819" fmla="*/ 40704 h 10287155"/>
              <a:gd name="connsiteY3819" fmla="*/ 40704 h 10287155"/>
              <a:gd name="connsiteX3820" fmla="*/ 40704 h 10287155"/>
              <a:gd name="connsiteY3820" fmla="*/ 40704 h 10287155"/>
              <a:gd name="connsiteX3821" fmla="*/ 40704 h 10287155"/>
              <a:gd name="connsiteY3821" fmla="*/ 40704 h 10287155"/>
              <a:gd name="connsiteX3822" fmla="*/ 40704 h 10287155"/>
              <a:gd name="connsiteY3822" fmla="*/ 40704 h 10287155"/>
              <a:gd name="connsiteX3823" fmla="*/ 40704 h 10287155"/>
              <a:gd name="connsiteY3823" fmla="*/ 40704 h 10287155"/>
              <a:gd name="connsiteX3824" fmla="*/ 40704 h 10287155"/>
              <a:gd name="connsiteY3824" fmla="*/ 40704 h 10287155"/>
              <a:gd name="connsiteX3825" fmla="*/ 40704 h 10287155"/>
              <a:gd name="connsiteY3825" fmla="*/ 40704 h 10287155"/>
              <a:gd name="connsiteX3826" fmla="*/ 40704 h 10287155"/>
              <a:gd name="connsiteY3826" fmla="*/ 40704 h 10287155"/>
              <a:gd name="connsiteX3827" fmla="*/ 40704 h 10287155"/>
              <a:gd name="connsiteY3827" fmla="*/ 40704 h 10287155"/>
              <a:gd name="connsiteX3828" fmla="*/ 40704 h 10287155"/>
              <a:gd name="connsiteY3828" fmla="*/ 40704 h 10287155"/>
              <a:gd name="connsiteX3829" fmla="*/ 40704 h 10287155"/>
              <a:gd name="connsiteY3829" fmla="*/ 40704 h 10287155"/>
              <a:gd name="connsiteX3830" fmla="*/ 40704 h 10287155"/>
              <a:gd name="connsiteY3830" fmla="*/ 40704 h 10287155"/>
              <a:gd name="connsiteX3831" fmla="*/ 40704 h 10287155"/>
              <a:gd name="connsiteY3831" fmla="*/ 40704 h 10287155"/>
              <a:gd name="connsiteX3832" fmla="*/ 40704 h 10287155"/>
              <a:gd name="connsiteY3832" fmla="*/ 40704 h 10287155"/>
              <a:gd name="connsiteX3833" fmla="*/ 40704 h 10287155"/>
              <a:gd name="connsiteY3833" fmla="*/ 40704 h 10287155"/>
              <a:gd name="connsiteX3834" fmla="*/ 40704 h 10287155"/>
              <a:gd name="connsiteY3834" fmla="*/ 40704 h 10287155"/>
              <a:gd name="connsiteX3835" fmla="*/ 40704 h 10287155"/>
              <a:gd name="connsiteY3835" fmla="*/ 40704 h 10287155"/>
              <a:gd name="connsiteX3836" fmla="*/ 40704 h 10287155"/>
              <a:gd name="connsiteY3836" fmla="*/ 40704 h 10287155"/>
              <a:gd name="connsiteX3837" fmla="*/ 40704 h 10287155"/>
              <a:gd name="connsiteY3837" fmla="*/ 40704 h 10287155"/>
              <a:gd name="connsiteX3838" fmla="*/ 40704 h 10287155"/>
              <a:gd name="connsiteY3838" fmla="*/ 40704 h 10287155"/>
              <a:gd name="connsiteX3839" fmla="*/ 40704 h 10287155"/>
              <a:gd name="connsiteY3839" fmla="*/ 40704 h 10287155"/>
              <a:gd name="connsiteX3840" fmla="*/ 40704 h 10287155"/>
              <a:gd name="connsiteY3840" fmla="*/ 40704 h 10287155"/>
              <a:gd name="connsiteX3841" fmla="*/ 40704 h 10287155"/>
              <a:gd name="connsiteY3841" fmla="*/ 40704 h 10287155"/>
              <a:gd name="connsiteX3842" fmla="*/ 40704 h 10287155"/>
              <a:gd name="connsiteY3842" fmla="*/ 40704 h 10287155"/>
              <a:gd name="connsiteX3843" fmla="*/ 40704 h 10287155"/>
              <a:gd name="connsiteY3843" fmla="*/ 40704 h 10287155"/>
              <a:gd name="connsiteX3844" fmla="*/ 40704 h 10287155"/>
              <a:gd name="connsiteY3844" fmla="*/ 40704 h 10287155"/>
              <a:gd name="connsiteX3845" fmla="*/ 40704 h 10287155"/>
              <a:gd name="connsiteY3845" fmla="*/ 40704 h 10287155"/>
              <a:gd name="connsiteX3846" fmla="*/ 40704 h 10287155"/>
              <a:gd name="connsiteY3846" fmla="*/ 40704 h 10287155"/>
              <a:gd name="connsiteX3847" fmla="*/ 40704 h 10287155"/>
              <a:gd name="connsiteY3847" fmla="*/ 40704 h 10287155"/>
              <a:gd name="connsiteX3848" fmla="*/ 40704 h 10287155"/>
              <a:gd name="connsiteY3848" fmla="*/ 40704 h 10287155"/>
              <a:gd name="connsiteX3849" fmla="*/ 40704 h 10287155"/>
              <a:gd name="connsiteY3849" fmla="*/ 40704 h 10287155"/>
              <a:gd name="connsiteX3850" fmla="*/ 40704 h 10287155"/>
              <a:gd name="connsiteY3850" fmla="*/ 40704 h 10287155"/>
              <a:gd name="connsiteX3851" fmla="*/ 40704 h 10287155"/>
              <a:gd name="connsiteY3851" fmla="*/ 40704 h 10287155"/>
              <a:gd name="connsiteX3852" fmla="*/ 40704 h 10287155"/>
              <a:gd name="connsiteY3852" fmla="*/ 40704 h 10287155"/>
              <a:gd name="connsiteX3853" fmla="*/ 40704 h 10287155"/>
              <a:gd name="connsiteY3853" fmla="*/ 40704 h 10287155"/>
              <a:gd name="connsiteX3854" fmla="*/ 40704 h 10287155"/>
              <a:gd name="connsiteY3854" fmla="*/ 40704 h 10287155"/>
              <a:gd name="connsiteX3855" fmla="*/ 40704 h 10287155"/>
              <a:gd name="connsiteY3855" fmla="*/ 40704 h 10287155"/>
              <a:gd name="connsiteX3856" fmla="*/ 40704 h 10287155"/>
              <a:gd name="connsiteY3856" fmla="*/ 40704 h 10287155"/>
              <a:gd name="connsiteX3857" fmla="*/ 40704 h 10287155"/>
              <a:gd name="connsiteY3857" fmla="*/ 40704 h 10287155"/>
              <a:gd name="connsiteX3858" fmla="*/ 40704 h 10287155"/>
              <a:gd name="connsiteY3858" fmla="*/ 40704 h 10287155"/>
              <a:gd name="connsiteX3859" fmla="*/ 40704 h 10287155"/>
              <a:gd name="connsiteY3859" fmla="*/ 40704 h 10287155"/>
              <a:gd name="connsiteX3860" fmla="*/ 40704 h 10287155"/>
              <a:gd name="connsiteY3860" fmla="*/ 40704 h 10287155"/>
              <a:gd name="connsiteX3861" fmla="*/ 40704 h 10287155"/>
              <a:gd name="connsiteY3861" fmla="*/ 40704 h 10287155"/>
              <a:gd name="connsiteX3862" fmla="*/ 40704 h 10287155"/>
              <a:gd name="connsiteY3862" fmla="*/ 40704 h 10287155"/>
              <a:gd name="connsiteX3863" fmla="*/ 40704 h 10287155"/>
              <a:gd name="connsiteY3863" fmla="*/ 40704 h 10287155"/>
              <a:gd name="connsiteX3864" fmla="*/ 40704 h 10287155"/>
              <a:gd name="connsiteY3864" fmla="*/ 40704 h 10287155"/>
              <a:gd name="connsiteX3865" fmla="*/ 40704 h 10287155"/>
              <a:gd name="connsiteY3865" fmla="*/ 40704 h 10287155"/>
              <a:gd name="connsiteX3866" fmla="*/ 40704 h 10287155"/>
              <a:gd name="connsiteY3866" fmla="*/ 40704 h 10287155"/>
              <a:gd name="connsiteX3867" fmla="*/ 40704 h 10287155"/>
              <a:gd name="connsiteY3867" fmla="*/ 40704 h 10287155"/>
              <a:gd name="connsiteX3868" fmla="*/ 40704 h 10287155"/>
              <a:gd name="connsiteY3868" fmla="*/ 40704 h 10287155"/>
              <a:gd name="connsiteX3869" fmla="*/ 40704 h 10287155"/>
              <a:gd name="connsiteY3869" fmla="*/ 40704 h 10287155"/>
              <a:gd name="connsiteX3870" fmla="*/ 40704 h 10287155"/>
              <a:gd name="connsiteY3870" fmla="*/ 40704 h 10287155"/>
              <a:gd name="connsiteX3871" fmla="*/ 40704 h 10287155"/>
              <a:gd name="connsiteY3871" fmla="*/ 40704 h 10287155"/>
              <a:gd name="connsiteX3872" fmla="*/ 40704 h 10287155"/>
              <a:gd name="connsiteY3872" fmla="*/ 40704 h 10287155"/>
              <a:gd name="connsiteX3873" fmla="*/ 40704 h 10287155"/>
              <a:gd name="connsiteY3873" fmla="*/ 40704 h 10287155"/>
              <a:gd name="connsiteX3874" fmla="*/ 40704 h 10287155"/>
              <a:gd name="connsiteY3874" fmla="*/ 40704 h 10287155"/>
              <a:gd name="connsiteX3875" fmla="*/ 40704 h 10287155"/>
              <a:gd name="connsiteY3875" fmla="*/ 40704 h 10287155"/>
              <a:gd name="connsiteX3876" fmla="*/ 40704 h 10287155"/>
              <a:gd name="connsiteY3876" fmla="*/ 40704 h 10287155"/>
              <a:gd name="connsiteX3877" fmla="*/ 40704 h 10287155"/>
              <a:gd name="connsiteY3877" fmla="*/ 40704 h 10287155"/>
              <a:gd name="connsiteX3878" fmla="*/ 40704 h 10287155"/>
              <a:gd name="connsiteY3878" fmla="*/ 40704 h 10287155"/>
              <a:gd name="connsiteX3879" fmla="*/ 40704 h 10287155"/>
              <a:gd name="connsiteY3879" fmla="*/ 40704 h 10287155"/>
              <a:gd name="connsiteX3880" fmla="*/ 40704 h 10287155"/>
              <a:gd name="connsiteY3880" fmla="*/ 40704 h 10287155"/>
              <a:gd name="connsiteX3881" fmla="*/ 40704 h 10287155"/>
              <a:gd name="connsiteY3881" fmla="*/ 40704 h 10287155"/>
              <a:gd name="connsiteX3882" fmla="*/ 40704 h 10287155"/>
              <a:gd name="connsiteY3882" fmla="*/ 40704 h 10287155"/>
              <a:gd name="connsiteX3883" fmla="*/ 40704 h 10287155"/>
              <a:gd name="connsiteY3883" fmla="*/ 40704 h 10287155"/>
              <a:gd name="connsiteX3884" fmla="*/ 40704 h 10287155"/>
              <a:gd name="connsiteY3884" fmla="*/ 40704 h 10287155"/>
              <a:gd name="connsiteX3885" fmla="*/ 40704 h 10287155"/>
              <a:gd name="connsiteY3885" fmla="*/ 40704 h 10287155"/>
              <a:gd name="connsiteX3886" fmla="*/ 40704 h 10287155"/>
              <a:gd name="connsiteY3886" fmla="*/ 40704 h 10287155"/>
              <a:gd name="connsiteX3887" fmla="*/ 40704 h 10287155"/>
              <a:gd name="connsiteY3887" fmla="*/ 40704 h 10287155"/>
              <a:gd name="connsiteX3888" fmla="*/ 40704 h 10287155"/>
              <a:gd name="connsiteY3888" fmla="*/ 40704 h 10287155"/>
              <a:gd name="connsiteX3889" fmla="*/ 40704 h 10287155"/>
              <a:gd name="connsiteY3889" fmla="*/ 40704 h 10287155"/>
              <a:gd name="connsiteX3890" fmla="*/ 40704 h 10287155"/>
              <a:gd name="connsiteY3890" fmla="*/ 40704 h 10287155"/>
              <a:gd name="connsiteX3891" fmla="*/ 40704 h 10287155"/>
              <a:gd name="connsiteY3891" fmla="*/ 40704 h 10287155"/>
              <a:gd name="connsiteX3892" fmla="*/ 40704 h 10287155"/>
              <a:gd name="connsiteY3892" fmla="*/ 40704 h 10287155"/>
              <a:gd name="connsiteX3893" fmla="*/ 40704 h 10287155"/>
              <a:gd name="connsiteY3893" fmla="*/ 40704 h 10287155"/>
              <a:gd name="connsiteX3894" fmla="*/ 40704 h 10287155"/>
              <a:gd name="connsiteY3894" fmla="*/ 40704 h 10287155"/>
              <a:gd name="connsiteX3895" fmla="*/ 40704 h 10287155"/>
              <a:gd name="connsiteY3895" fmla="*/ 40704 h 10287155"/>
              <a:gd name="connsiteX3896" fmla="*/ 40704 h 10287155"/>
              <a:gd name="connsiteY3896" fmla="*/ 40704 h 10287155"/>
              <a:gd name="connsiteX3897" fmla="*/ 40704 h 10287155"/>
              <a:gd name="connsiteY3897" fmla="*/ 40704 h 10287155"/>
              <a:gd name="connsiteX3898" fmla="*/ 40704 h 10287155"/>
              <a:gd name="connsiteY3898" fmla="*/ 40704 h 10287155"/>
              <a:gd name="connsiteX3899" fmla="*/ 40704 h 10287155"/>
              <a:gd name="connsiteY3899" fmla="*/ 40704 h 10287155"/>
              <a:gd name="connsiteX3900" fmla="*/ 40704 h 10287155"/>
              <a:gd name="connsiteY3900" fmla="*/ 40704 h 10287155"/>
              <a:gd name="connsiteX3901" fmla="*/ 40704 h 10287155"/>
              <a:gd name="connsiteY3901" fmla="*/ 40704 h 10287155"/>
              <a:gd name="connsiteX3902" fmla="*/ 40704 h 10287155"/>
              <a:gd name="connsiteY3902" fmla="*/ 40704 h 10287155"/>
              <a:gd name="connsiteX3903" fmla="*/ 40704 h 10287155"/>
              <a:gd name="connsiteY3903" fmla="*/ 40704 h 10287155"/>
              <a:gd name="connsiteX3904" fmla="*/ 40704 h 10287155"/>
              <a:gd name="connsiteY3904" fmla="*/ 40704 h 10287155"/>
              <a:gd name="connsiteX3905" fmla="*/ 40704 h 10287155"/>
              <a:gd name="connsiteY3905" fmla="*/ 40704 h 10287155"/>
              <a:gd name="connsiteX3906" fmla="*/ 40704 h 10287155"/>
              <a:gd name="connsiteY3906" fmla="*/ 40704 h 10287155"/>
              <a:gd name="connsiteX3907" fmla="*/ 40704 h 10287155"/>
              <a:gd name="connsiteY3907" fmla="*/ 40704 h 10287155"/>
              <a:gd name="connsiteX3908" fmla="*/ 40704 h 10287155"/>
              <a:gd name="connsiteY3908" fmla="*/ 40704 h 10287155"/>
              <a:gd name="connsiteX3909" fmla="*/ 40704 h 10287155"/>
              <a:gd name="connsiteY3909" fmla="*/ 40704 h 10287155"/>
              <a:gd name="connsiteX3910" fmla="*/ 40704 h 10287155"/>
              <a:gd name="connsiteY3910" fmla="*/ 40704 h 10287155"/>
              <a:gd name="connsiteX3911" fmla="*/ 40704 h 10287155"/>
              <a:gd name="connsiteY3911" fmla="*/ 40704 h 10287155"/>
              <a:gd name="connsiteX3912" fmla="*/ 40704 h 10287155"/>
              <a:gd name="connsiteY3912" fmla="*/ 40704 h 10287155"/>
              <a:gd name="connsiteX3913" fmla="*/ 40704 h 10287155"/>
              <a:gd name="connsiteY3913" fmla="*/ 40704 h 10287155"/>
              <a:gd name="connsiteX3914" fmla="*/ 40704 h 10287155"/>
              <a:gd name="connsiteY3914" fmla="*/ 40704 h 10287155"/>
              <a:gd name="connsiteX3915" fmla="*/ 40704 h 10287155"/>
              <a:gd name="connsiteY3915" fmla="*/ 40704 h 10287155"/>
              <a:gd name="connsiteX3916" fmla="*/ 40704 h 10287155"/>
              <a:gd name="connsiteY3916" fmla="*/ 40704 h 10287155"/>
              <a:gd name="connsiteX3917" fmla="*/ 40704 h 10287155"/>
              <a:gd name="connsiteY3917" fmla="*/ 40704 h 10287155"/>
              <a:gd name="connsiteX3918" fmla="*/ 40704 h 10287155"/>
              <a:gd name="connsiteY3918" fmla="*/ 40704 h 10287155"/>
              <a:gd name="connsiteX3919" fmla="*/ 40704 h 10287155"/>
              <a:gd name="connsiteY3919" fmla="*/ 40704 h 10287155"/>
              <a:gd name="connsiteX3920" fmla="*/ 40704 h 10287155"/>
              <a:gd name="connsiteY3920" fmla="*/ 40704 h 10287155"/>
              <a:gd name="connsiteX3921" fmla="*/ 40704 h 10287155"/>
              <a:gd name="connsiteY3921" fmla="*/ 40704 h 10287155"/>
              <a:gd name="connsiteX3922" fmla="*/ 40704 h 10287155"/>
              <a:gd name="connsiteY3922" fmla="*/ 40704 h 10287155"/>
              <a:gd name="connsiteX3923" fmla="*/ 40704 h 10287155"/>
              <a:gd name="connsiteY3923" fmla="*/ 40704 h 10287155"/>
              <a:gd name="connsiteX3924" fmla="*/ 40704 h 10287155"/>
              <a:gd name="connsiteY3924" fmla="*/ 40704 h 10287155"/>
              <a:gd name="connsiteX3925" fmla="*/ 40704 h 10287155"/>
              <a:gd name="connsiteY3925" fmla="*/ 40704 h 10287155"/>
              <a:gd name="connsiteX3926" fmla="*/ 40704 h 10287155"/>
              <a:gd name="connsiteY3926" fmla="*/ 40704 h 10287155"/>
              <a:gd name="connsiteX3927" fmla="*/ 40704 h 10287155"/>
              <a:gd name="connsiteY3927" fmla="*/ 40704 h 10287155"/>
              <a:gd name="connsiteX3928" fmla="*/ 40704 h 10287155"/>
              <a:gd name="connsiteY3928" fmla="*/ 40704 h 10287155"/>
              <a:gd name="connsiteX3929" fmla="*/ 40704 h 10287155"/>
              <a:gd name="connsiteY3929" fmla="*/ 40704 h 10287155"/>
              <a:gd name="connsiteX3930" fmla="*/ 40704 h 10287155"/>
              <a:gd name="connsiteY3930" fmla="*/ 40704 h 10287155"/>
              <a:gd name="connsiteX3931" fmla="*/ 40704 h 10287155"/>
              <a:gd name="connsiteY3931" fmla="*/ 40704 h 10287155"/>
              <a:gd name="connsiteX3932" fmla="*/ 40704 h 10287155"/>
              <a:gd name="connsiteY3932" fmla="*/ 40704 h 10287155"/>
              <a:gd name="connsiteX3933" fmla="*/ 40704 h 10287155"/>
              <a:gd name="connsiteY3933" fmla="*/ 40704 h 10287155"/>
              <a:gd name="connsiteX3934" fmla="*/ 40704 h 10287155"/>
              <a:gd name="connsiteY3934" fmla="*/ 40704 h 10287155"/>
              <a:gd name="connsiteX3935" fmla="*/ 40704 h 10287155"/>
              <a:gd name="connsiteY3935" fmla="*/ 40704 h 10287155"/>
              <a:gd name="connsiteX3936" fmla="*/ 40704 h 10287155"/>
              <a:gd name="connsiteY3936" fmla="*/ 40704 h 10287155"/>
              <a:gd name="connsiteX3937" fmla="*/ 40704 h 10287155"/>
              <a:gd name="connsiteY3937" fmla="*/ 40704 h 10287155"/>
              <a:gd name="connsiteX3938" fmla="*/ 40704 h 10287155"/>
              <a:gd name="connsiteY3938" fmla="*/ 40704 h 10287155"/>
              <a:gd name="connsiteX3939" fmla="*/ 40704 h 10287155"/>
              <a:gd name="connsiteY3939" fmla="*/ 40704 h 10287155"/>
              <a:gd name="connsiteX3940" fmla="*/ 40704 h 10287155"/>
              <a:gd name="connsiteY3940" fmla="*/ 40704 h 10287155"/>
              <a:gd name="connsiteX3941" fmla="*/ 40704 h 10287155"/>
              <a:gd name="connsiteY3941" fmla="*/ 40704 h 10287155"/>
              <a:gd name="connsiteX3942" fmla="*/ 40704 h 10287155"/>
              <a:gd name="connsiteY3942" fmla="*/ 40704 h 10287155"/>
              <a:gd name="connsiteX3943" fmla="*/ 40704 h 10287155"/>
              <a:gd name="connsiteY3943" fmla="*/ 40704 h 10287155"/>
              <a:gd name="connsiteX3944" fmla="*/ 40704 h 10287155"/>
              <a:gd name="connsiteY3944" fmla="*/ 40704 h 10287155"/>
              <a:gd name="connsiteX3945" fmla="*/ 40704 h 10287155"/>
              <a:gd name="connsiteY3945" fmla="*/ 40704 h 10287155"/>
              <a:gd name="connsiteX3946" fmla="*/ 40704 h 10287155"/>
              <a:gd name="connsiteY3946" fmla="*/ 40704 h 10287155"/>
              <a:gd name="connsiteX3947" fmla="*/ 40704 h 10287155"/>
              <a:gd name="connsiteY3947" fmla="*/ 40704 h 10287155"/>
              <a:gd name="connsiteX3948" fmla="*/ 40704 h 10287155"/>
              <a:gd name="connsiteY3948" fmla="*/ 40704 h 10287155"/>
              <a:gd name="connsiteX3949" fmla="*/ 40704 h 10287155"/>
              <a:gd name="connsiteY3949" fmla="*/ 40704 h 10287155"/>
              <a:gd name="connsiteX3950" fmla="*/ 40704 h 10287155"/>
              <a:gd name="connsiteY3950" fmla="*/ 40704 h 10287155"/>
              <a:gd name="connsiteX3951" fmla="*/ 40704 h 10287155"/>
              <a:gd name="connsiteY3951" fmla="*/ 40704 h 10287155"/>
              <a:gd name="connsiteX3952" fmla="*/ 40704 h 10287155"/>
              <a:gd name="connsiteY3952" fmla="*/ 40704 h 10287155"/>
              <a:gd name="connsiteX3953" fmla="*/ 40704 h 10287155"/>
              <a:gd name="connsiteY3953" fmla="*/ 40704 h 10287155"/>
              <a:gd name="connsiteX3954" fmla="*/ 40704 h 10287155"/>
              <a:gd name="connsiteY3954" fmla="*/ 40704 h 10287155"/>
              <a:gd name="connsiteX3955" fmla="*/ 40704 h 10287155"/>
              <a:gd name="connsiteY3955" fmla="*/ 40704 h 10287155"/>
              <a:gd name="connsiteX3956" fmla="*/ 40704 h 10287155"/>
              <a:gd name="connsiteY3956" fmla="*/ 40704 h 10287155"/>
              <a:gd name="connsiteX3957" fmla="*/ 40704 h 10287155"/>
              <a:gd name="connsiteY3957" fmla="*/ 40704 h 10287155"/>
              <a:gd name="connsiteX3958" fmla="*/ 40704 h 10287155"/>
              <a:gd name="connsiteY3958" fmla="*/ 40704 h 10287155"/>
              <a:gd name="connsiteX3959" fmla="*/ 40704 h 10287155"/>
              <a:gd name="connsiteY3959" fmla="*/ 40704 h 10287155"/>
              <a:gd name="connsiteX3960" fmla="*/ 40704 h 10287155"/>
              <a:gd name="connsiteY3960" fmla="*/ 40704 h 10287155"/>
              <a:gd name="connsiteX3961" fmla="*/ 40704 h 10287155"/>
              <a:gd name="connsiteY3961" fmla="*/ 40704 h 10287155"/>
              <a:gd name="connsiteX3962" fmla="*/ 40704 h 10287155"/>
              <a:gd name="connsiteY3962" fmla="*/ 40704 h 10287155"/>
              <a:gd name="connsiteX3963" fmla="*/ 40704 h 10287155"/>
              <a:gd name="connsiteY3963" fmla="*/ 40704 h 10287155"/>
              <a:gd name="connsiteX3964" fmla="*/ 40704 h 10287155"/>
              <a:gd name="connsiteY3964" fmla="*/ 40704 h 10287155"/>
              <a:gd name="connsiteX3965" fmla="*/ 40704 h 10287155"/>
              <a:gd name="connsiteY3965" fmla="*/ 40704 h 10287155"/>
              <a:gd name="connsiteX3966" fmla="*/ 40704 h 10287155"/>
              <a:gd name="connsiteY3966" fmla="*/ 40704 h 10287155"/>
              <a:gd name="connsiteX3967" fmla="*/ 40704 h 10287155"/>
              <a:gd name="connsiteY3967" fmla="*/ 40704 h 10287155"/>
              <a:gd name="connsiteX3968" fmla="*/ 40704 h 10287155"/>
              <a:gd name="connsiteY3968" fmla="*/ 40704 h 10287155"/>
              <a:gd name="connsiteX3969" fmla="*/ 40704 h 10287155"/>
              <a:gd name="connsiteY3969" fmla="*/ 40704 h 10287155"/>
              <a:gd name="connsiteX3970" fmla="*/ 40704 h 10287155"/>
              <a:gd name="connsiteY3970" fmla="*/ 40704 h 10287155"/>
              <a:gd name="connsiteX3971" fmla="*/ 40704 h 10287155"/>
              <a:gd name="connsiteY3971" fmla="*/ 40704 h 10287155"/>
              <a:gd name="connsiteX3972" fmla="*/ 40704 h 10287155"/>
              <a:gd name="connsiteY3972" fmla="*/ 40704 h 10287155"/>
              <a:gd name="connsiteX3973" fmla="*/ 40704 h 10287155"/>
              <a:gd name="connsiteY3973" fmla="*/ 40704 h 10287155"/>
              <a:gd name="connsiteX3974" fmla="*/ 40704 h 10287155"/>
              <a:gd name="connsiteY3974" fmla="*/ 40704 h 10287155"/>
              <a:gd name="connsiteX3975" fmla="*/ 40704 h 10287155"/>
              <a:gd name="connsiteY3975" fmla="*/ 40704 h 10287155"/>
              <a:gd name="connsiteX3976" fmla="*/ 40704 h 10287155"/>
              <a:gd name="connsiteY3976" fmla="*/ 40704 h 10287155"/>
              <a:gd name="connsiteX3977" fmla="*/ 40704 h 10287155"/>
              <a:gd name="connsiteY3977" fmla="*/ 40704 h 10287155"/>
              <a:gd name="connsiteX3978" fmla="*/ 40704 h 10287155"/>
              <a:gd name="connsiteY3978" fmla="*/ 40704 h 10287155"/>
              <a:gd name="connsiteX3979" fmla="*/ 40704 h 10287155"/>
              <a:gd name="connsiteY3979" fmla="*/ 40704 h 10287155"/>
              <a:gd name="connsiteX3980" fmla="*/ 40704 h 10287155"/>
              <a:gd name="connsiteY3980" fmla="*/ 40704 h 10287155"/>
              <a:gd name="connsiteX3981" fmla="*/ 40704 h 10287155"/>
              <a:gd name="connsiteY3981" fmla="*/ 40704 h 10287155"/>
              <a:gd name="connsiteX3982" fmla="*/ 40704 h 10287155"/>
              <a:gd name="connsiteY3982" fmla="*/ 40704 h 10287155"/>
              <a:gd name="connsiteX3983" fmla="*/ 40704 h 10287155"/>
              <a:gd name="connsiteY3983" fmla="*/ 40704 h 10287155"/>
              <a:gd name="connsiteX3984" fmla="*/ 40704 h 10287155"/>
              <a:gd name="connsiteY3984" fmla="*/ 40704 h 10287155"/>
              <a:gd name="connsiteX3985" fmla="*/ 40704 h 10287155"/>
              <a:gd name="connsiteY3985" fmla="*/ 40704 h 10287155"/>
              <a:gd name="connsiteX3986" fmla="*/ 40704 h 10287155"/>
              <a:gd name="connsiteY3986" fmla="*/ 40704 h 10287155"/>
              <a:gd name="connsiteX3987" fmla="*/ 40704 h 10287155"/>
              <a:gd name="connsiteY3987" fmla="*/ 40704 h 10287155"/>
              <a:gd name="connsiteX3988" fmla="*/ 40704 h 10287155"/>
              <a:gd name="connsiteY3988" fmla="*/ 40704 h 10287155"/>
              <a:gd name="connsiteX3989" fmla="*/ 40704 h 10287155"/>
              <a:gd name="connsiteY3989" fmla="*/ 40704 h 10287155"/>
              <a:gd name="connsiteX3990" fmla="*/ 40704 h 10287155"/>
              <a:gd name="connsiteY3990" fmla="*/ 40704 h 10287155"/>
              <a:gd name="connsiteX3991" fmla="*/ 40704 h 10287155"/>
              <a:gd name="connsiteY3991" fmla="*/ 40704 h 10287155"/>
              <a:gd name="connsiteX3992" fmla="*/ 40704 h 10287155"/>
              <a:gd name="connsiteY3992" fmla="*/ 40704 h 10287155"/>
              <a:gd name="connsiteX3993" fmla="*/ 40704 h 10287155"/>
              <a:gd name="connsiteY3993" fmla="*/ 40704 h 10287155"/>
              <a:gd name="connsiteX3994" fmla="*/ 40704 h 10287155"/>
              <a:gd name="connsiteY3994" fmla="*/ 40704 h 10287155"/>
              <a:gd name="connsiteX3995" fmla="*/ 40704 h 10287155"/>
              <a:gd name="connsiteY3995" fmla="*/ 40704 h 10287155"/>
              <a:gd name="connsiteX3996" fmla="*/ 40704 h 10287155"/>
              <a:gd name="connsiteY3996" fmla="*/ 40704 h 10287155"/>
              <a:gd name="connsiteX3997" fmla="*/ 40704 h 10287155"/>
              <a:gd name="connsiteY3997" fmla="*/ 40704 h 10287155"/>
              <a:gd name="connsiteX3998" fmla="*/ 40704 h 10287155"/>
              <a:gd name="connsiteY3998" fmla="*/ 40704 h 10287155"/>
              <a:gd name="connsiteX3999" fmla="*/ 40704 h 10287155"/>
              <a:gd name="connsiteY3999" fmla="*/ 40704 h 10287155"/>
              <a:gd name="connsiteX4000" fmla="*/ 40704 h 10287155"/>
              <a:gd name="connsiteY4000" fmla="*/ 40704 h 10287155"/>
              <a:gd name="connsiteX4001" fmla="*/ 40704 h 10287155"/>
              <a:gd name="connsiteY4001" fmla="*/ 40704 h 10287155"/>
              <a:gd name="connsiteX4002" fmla="*/ 40704 h 10287155"/>
              <a:gd name="connsiteY4002" fmla="*/ 40704 h 10287155"/>
              <a:gd name="connsiteX4003" fmla="*/ 40704 h 10287155"/>
              <a:gd name="connsiteY4003" fmla="*/ 40704 h 10287155"/>
              <a:gd name="connsiteX4004" fmla="*/ 40704 h 10287155"/>
              <a:gd name="connsiteY4004" fmla="*/ 40704 h 10287155"/>
              <a:gd name="connsiteX4005" fmla="*/ 40704 h 10287155"/>
              <a:gd name="connsiteY4005" fmla="*/ 40704 h 10287155"/>
              <a:gd name="connsiteX4006" fmla="*/ 40704 h 10287155"/>
              <a:gd name="connsiteY4006" fmla="*/ 40704 h 10287155"/>
              <a:gd name="connsiteX4007" fmla="*/ 40704 h 10287155"/>
              <a:gd name="connsiteY4007" fmla="*/ 40704 h 10287155"/>
              <a:gd name="connsiteX4008" fmla="*/ 40704 h 10287155"/>
              <a:gd name="connsiteY4008" fmla="*/ 40704 h 10287155"/>
              <a:gd name="connsiteX4009" fmla="*/ 40704 h 10287155"/>
              <a:gd name="connsiteY4009" fmla="*/ 40704 h 10287155"/>
              <a:gd name="connsiteX4010" fmla="*/ 40704 h 10287155"/>
              <a:gd name="connsiteY4010" fmla="*/ 40704 h 10287155"/>
              <a:gd name="connsiteX4011" fmla="*/ 40704 h 10287155"/>
              <a:gd name="connsiteY4011" fmla="*/ 40704 h 10287155"/>
              <a:gd name="connsiteX4012" fmla="*/ 40704 h 10287155"/>
              <a:gd name="connsiteY4012" fmla="*/ 40704 h 10287155"/>
              <a:gd name="connsiteX4013" fmla="*/ 40704 h 10287155"/>
              <a:gd name="connsiteY4013" fmla="*/ 40704 h 10287155"/>
              <a:gd name="connsiteX4014" fmla="*/ 40704 h 10287155"/>
              <a:gd name="connsiteY4014" fmla="*/ 40704 h 10287155"/>
              <a:gd name="connsiteX4015" fmla="*/ 40704 h 10287155"/>
              <a:gd name="connsiteY4015" fmla="*/ 40704 h 10287155"/>
              <a:gd name="connsiteX4016" fmla="*/ 40704 h 10287155"/>
              <a:gd name="connsiteY4016" fmla="*/ 40704 h 10287155"/>
              <a:gd name="connsiteX4017" fmla="*/ 40704 h 10287155"/>
              <a:gd name="connsiteY4017" fmla="*/ 40704 h 10287155"/>
              <a:gd name="connsiteX4018" fmla="*/ 40704 h 10287155"/>
              <a:gd name="connsiteY4018" fmla="*/ 40704 h 10287155"/>
              <a:gd name="connsiteX4019" fmla="*/ 40704 h 10287155"/>
              <a:gd name="connsiteY4019" fmla="*/ 40704 h 10287155"/>
              <a:gd name="connsiteX4020" fmla="*/ 40704 h 10287155"/>
              <a:gd name="connsiteY4020" fmla="*/ 40704 h 10287155"/>
              <a:gd name="connsiteX4021" fmla="*/ 40704 h 10287155"/>
              <a:gd name="connsiteY4021" fmla="*/ 40704 h 10287155"/>
              <a:gd name="connsiteX4022" fmla="*/ 40704 h 10287155"/>
              <a:gd name="connsiteY4022" fmla="*/ 40704 h 10287155"/>
              <a:gd name="connsiteX4023" fmla="*/ 40704 h 10287155"/>
              <a:gd name="connsiteY4023" fmla="*/ 40704 h 10287155"/>
              <a:gd name="connsiteX4024" fmla="*/ 40704 h 10287155"/>
              <a:gd name="connsiteY4024" fmla="*/ 40704 h 10287155"/>
              <a:gd name="connsiteX4025" fmla="*/ 40704 h 10287155"/>
              <a:gd name="connsiteY4025" fmla="*/ 40704 h 10287155"/>
              <a:gd name="connsiteX4026" fmla="*/ 40704 h 10287155"/>
              <a:gd name="connsiteY4026" fmla="*/ 40704 h 10287155"/>
              <a:gd name="connsiteX4027" fmla="*/ 40704 h 10287155"/>
              <a:gd name="connsiteY4027" fmla="*/ 40704 h 10287155"/>
              <a:gd name="connsiteX4028" fmla="*/ 40704 h 10287155"/>
              <a:gd name="connsiteY4028" fmla="*/ 40704 h 10287155"/>
              <a:gd name="connsiteX4029" fmla="*/ 40704 h 10287155"/>
              <a:gd name="connsiteY4029" fmla="*/ 40704 h 10287155"/>
              <a:gd name="connsiteX4030" fmla="*/ 40704 h 10287155"/>
              <a:gd name="connsiteY4030" fmla="*/ 40704 h 10287155"/>
              <a:gd name="connsiteX4031" fmla="*/ 40704 h 10287155"/>
              <a:gd name="connsiteY4031" fmla="*/ 40704 h 10287155"/>
              <a:gd name="connsiteX4032" fmla="*/ 40704 h 10287155"/>
              <a:gd name="connsiteY4032" fmla="*/ 40704 h 10287155"/>
              <a:gd name="connsiteX4033" fmla="*/ 40704 h 10287155"/>
              <a:gd name="connsiteY4033" fmla="*/ 40704 h 10287155"/>
              <a:gd name="connsiteX4034" fmla="*/ 40704 h 10287155"/>
              <a:gd name="connsiteY4034" fmla="*/ 40704 h 10287155"/>
              <a:gd name="connsiteX4035" fmla="*/ 40704 h 10287155"/>
              <a:gd name="connsiteY4035" fmla="*/ 40704 h 10287155"/>
              <a:gd name="connsiteX4036" fmla="*/ 40704 h 10287155"/>
              <a:gd name="connsiteY4036" fmla="*/ 40704 h 10287155"/>
              <a:gd name="connsiteX4037" fmla="*/ 40704 h 10287155"/>
              <a:gd name="connsiteY4037" fmla="*/ 40704 h 10287155"/>
              <a:gd name="connsiteX4038" fmla="*/ 40704 h 10287155"/>
              <a:gd name="connsiteY4038" fmla="*/ 40704 h 10287155"/>
              <a:gd name="connsiteX4039" fmla="*/ 40704 h 10287155"/>
              <a:gd name="connsiteY4039" fmla="*/ 40704 h 10287155"/>
              <a:gd name="connsiteX4040" fmla="*/ 40704 h 10287155"/>
              <a:gd name="connsiteY4040" fmla="*/ 40704 h 10287155"/>
              <a:gd name="connsiteX4041" fmla="*/ 40704 h 10287155"/>
              <a:gd name="connsiteY4041" fmla="*/ 40704 h 10287155"/>
              <a:gd name="connsiteX4042" fmla="*/ 40704 h 10287155"/>
              <a:gd name="connsiteY4042" fmla="*/ 40704 h 10287155"/>
              <a:gd name="connsiteX4043" fmla="*/ 40704 h 10287155"/>
              <a:gd name="connsiteY4043" fmla="*/ 40704 h 10287155"/>
              <a:gd name="connsiteX4044" fmla="*/ 40704 h 10287155"/>
              <a:gd name="connsiteY4044" fmla="*/ 40704 h 10287155"/>
              <a:gd name="connsiteX4045" fmla="*/ 40704 h 10287155"/>
              <a:gd name="connsiteY4045" fmla="*/ 40704 h 10287155"/>
              <a:gd name="connsiteX4046" fmla="*/ 40704 h 10287155"/>
              <a:gd name="connsiteY4046" fmla="*/ 40704 h 10287155"/>
              <a:gd name="connsiteX4047" fmla="*/ 40704 h 10287155"/>
              <a:gd name="connsiteY4047" fmla="*/ 40704 h 10287155"/>
              <a:gd name="connsiteX4048" fmla="*/ 40704 h 10287155"/>
              <a:gd name="connsiteY4048" fmla="*/ 40704 h 10287155"/>
              <a:gd name="connsiteX4049" fmla="*/ 40704 h 10287155"/>
              <a:gd name="connsiteY4049" fmla="*/ 40704 h 10287155"/>
              <a:gd name="connsiteX4050" fmla="*/ 40704 h 10287155"/>
              <a:gd name="connsiteY4050" fmla="*/ 40704 h 10287155"/>
              <a:gd name="connsiteX4051" fmla="*/ 40704 h 10287155"/>
              <a:gd name="connsiteY4051" fmla="*/ 40704 h 10287155"/>
              <a:gd name="connsiteX4052" fmla="*/ 40704 h 10287155"/>
              <a:gd name="connsiteY4052" fmla="*/ 40704 h 10287155"/>
              <a:gd name="connsiteX4053" fmla="*/ 40704 h 10287155"/>
              <a:gd name="connsiteY4053" fmla="*/ 40704 h 10287155"/>
              <a:gd name="connsiteX4054" fmla="*/ 40704 h 10287155"/>
              <a:gd name="connsiteY4054" fmla="*/ 40704 h 10287155"/>
              <a:gd name="connsiteX4055" fmla="*/ 40704 h 10287155"/>
              <a:gd name="connsiteY4055" fmla="*/ 40704 h 10287155"/>
              <a:gd name="connsiteX4056" fmla="*/ 40704 h 10287155"/>
              <a:gd name="connsiteY4056" fmla="*/ 40704 h 10287155"/>
              <a:gd name="connsiteX4057" fmla="*/ 40704 h 10287155"/>
              <a:gd name="connsiteY4057" fmla="*/ 40704 h 10287155"/>
              <a:gd name="connsiteX4058" fmla="*/ 40704 h 10287155"/>
              <a:gd name="connsiteY4058" fmla="*/ 40704 h 10287155"/>
              <a:gd name="connsiteX4059" fmla="*/ 40704 h 10287155"/>
              <a:gd name="connsiteY4059" fmla="*/ 40704 h 10287155"/>
              <a:gd name="connsiteX4060" fmla="*/ 40704 h 10287155"/>
              <a:gd name="connsiteY4060" fmla="*/ 40704 h 10287155"/>
              <a:gd name="connsiteX4061" fmla="*/ 40704 h 10287155"/>
              <a:gd name="connsiteY4061" fmla="*/ 40704 h 10287155"/>
              <a:gd name="connsiteX4062" fmla="*/ 40704 h 10287155"/>
              <a:gd name="connsiteY4062" fmla="*/ 40704 h 10287155"/>
              <a:gd name="connsiteX4063" fmla="*/ 40704 h 10287155"/>
              <a:gd name="connsiteY4063" fmla="*/ 40704 h 10287155"/>
              <a:gd name="connsiteX4064" fmla="*/ 40704 h 10287155"/>
              <a:gd name="connsiteY4064" fmla="*/ 40704 h 10287155"/>
              <a:gd name="connsiteX4065" fmla="*/ 40704 h 10287155"/>
              <a:gd name="connsiteY4065" fmla="*/ 40704 h 10287155"/>
              <a:gd name="connsiteX4066" fmla="*/ 40704 h 10287155"/>
              <a:gd name="connsiteY4066" fmla="*/ 40704 h 10287155"/>
              <a:gd name="connsiteX4067" fmla="*/ 40704 h 10287155"/>
              <a:gd name="connsiteY4067" fmla="*/ 40704 h 10287155"/>
              <a:gd name="connsiteX4068" fmla="*/ 40704 h 10287155"/>
              <a:gd name="connsiteY4068" fmla="*/ 40704 h 10287155"/>
              <a:gd name="connsiteX4069" fmla="*/ 40704 h 10287155"/>
              <a:gd name="connsiteY4069" fmla="*/ 40704 h 10287155"/>
              <a:gd name="connsiteX4070" fmla="*/ 40704 h 10287155"/>
              <a:gd name="connsiteY4070" fmla="*/ 40704 h 10287155"/>
              <a:gd name="connsiteX4071" fmla="*/ 40704 h 10287155"/>
              <a:gd name="connsiteY4071" fmla="*/ 40704 h 10287155"/>
              <a:gd name="connsiteX4072" fmla="*/ 40704 h 10287155"/>
              <a:gd name="connsiteY4072" fmla="*/ 40704 h 10287155"/>
              <a:gd name="connsiteX4073" fmla="*/ 40704 h 10287155"/>
              <a:gd name="connsiteY4073" fmla="*/ 40704 h 10287155"/>
              <a:gd name="connsiteX4074" fmla="*/ 40704 h 10287155"/>
              <a:gd name="connsiteY4074" fmla="*/ 40704 h 10287155"/>
              <a:gd name="connsiteX4075" fmla="*/ 40704 h 10287155"/>
              <a:gd name="connsiteY4075" fmla="*/ 40704 h 10287155"/>
              <a:gd name="connsiteX4076" fmla="*/ 40704 h 10287155"/>
              <a:gd name="connsiteY4076" fmla="*/ 40704 h 10287155"/>
              <a:gd name="connsiteX4077" fmla="*/ 40704 h 10287155"/>
              <a:gd name="connsiteY4077" fmla="*/ 40704 h 10287155"/>
              <a:gd name="connsiteX4078" fmla="*/ 40704 h 10287155"/>
              <a:gd name="connsiteY4078" fmla="*/ 40704 h 10287155"/>
              <a:gd name="connsiteX4079" fmla="*/ 40704 h 10287155"/>
              <a:gd name="connsiteY4079" fmla="*/ 40704 h 10287155"/>
              <a:gd name="connsiteX4080" fmla="*/ 40704 h 10287155"/>
              <a:gd name="connsiteY4080" fmla="*/ 40704 h 10287155"/>
              <a:gd name="connsiteX4081" fmla="*/ 40704 h 10287155"/>
              <a:gd name="connsiteY4081" fmla="*/ 40704 h 10287155"/>
              <a:gd name="connsiteX4082" fmla="*/ 40704 h 10287155"/>
              <a:gd name="connsiteY4082" fmla="*/ 40704 h 10287155"/>
              <a:gd name="connsiteX4083" fmla="*/ 40704 h 10287155"/>
              <a:gd name="connsiteY4083" fmla="*/ 40704 h 10287155"/>
              <a:gd name="connsiteX4084" fmla="*/ 40704 h 10287155"/>
              <a:gd name="connsiteY4084" fmla="*/ 40704 h 10287155"/>
              <a:gd name="connsiteX4085" fmla="*/ 40704 h 10287155"/>
              <a:gd name="connsiteY4085" fmla="*/ 40704 h 10287155"/>
              <a:gd name="connsiteX4086" fmla="*/ 40704 h 10287155"/>
              <a:gd name="connsiteY4086" fmla="*/ 40704 h 10287155"/>
              <a:gd name="connsiteX4087" fmla="*/ 40704 h 10287155"/>
              <a:gd name="connsiteY4087" fmla="*/ 40704 h 10287155"/>
              <a:gd name="connsiteX4088" fmla="*/ 40704 h 10287155"/>
              <a:gd name="connsiteY4088" fmla="*/ 40704 h 10287155"/>
              <a:gd name="connsiteX4089" fmla="*/ 40704 h 10287155"/>
              <a:gd name="connsiteY4089" fmla="*/ 40704 h 10287155"/>
              <a:gd name="connsiteX4090" fmla="*/ 40704 h 10287155"/>
              <a:gd name="connsiteY4090" fmla="*/ 40704 h 10287155"/>
              <a:gd name="connsiteX4091" fmla="*/ 40704 h 10287155"/>
              <a:gd name="connsiteY4091" fmla="*/ 40704 h 10287155"/>
              <a:gd name="connsiteX4092" fmla="*/ 40704 h 10287155"/>
              <a:gd name="connsiteY4092" fmla="*/ 40704 h 10287155"/>
              <a:gd name="connsiteX4093" fmla="*/ 40704 h 10287155"/>
              <a:gd name="connsiteY4093" fmla="*/ 40704 h 10287155"/>
              <a:gd name="connsiteX4094" fmla="*/ 40704 h 10287155"/>
              <a:gd name="connsiteY4094" fmla="*/ 40704 h 10287155"/>
              <a:gd name="connsiteX4095" fmla="*/ 40704 h 10287155"/>
              <a:gd name="connsiteY4095" fmla="*/ 40704 h 10287155"/>
              <a:gd name="connsiteX4096" fmla="*/ 40704 h 10287155"/>
              <a:gd name="connsiteY4096" fmla="*/ 40704 h 10287155"/>
              <a:gd name="connsiteX4097" fmla="*/ 40704 h 10287155"/>
              <a:gd name="connsiteY4097" fmla="*/ 40704 h 10287155"/>
              <a:gd name="connsiteX4098" fmla="*/ 40704 h 10287155"/>
              <a:gd name="connsiteY4098" fmla="*/ 40704 h 10287155"/>
              <a:gd name="connsiteX4099" fmla="*/ 40704 h 10287155"/>
              <a:gd name="connsiteY4099" fmla="*/ 40704 h 10287155"/>
              <a:gd name="connsiteX4100" fmla="*/ 40704 h 10287155"/>
              <a:gd name="connsiteY4100" fmla="*/ 40704 h 10287155"/>
              <a:gd name="connsiteX4101" fmla="*/ 40704 h 10287155"/>
              <a:gd name="connsiteY4101" fmla="*/ 40704 h 10287155"/>
              <a:gd name="connsiteX4102" fmla="*/ 40704 h 10287155"/>
              <a:gd name="connsiteY4102" fmla="*/ 40704 h 10287155"/>
              <a:gd name="connsiteX4103" fmla="*/ 40704 h 10287155"/>
              <a:gd name="connsiteY4103" fmla="*/ 40704 h 10287155"/>
              <a:gd name="connsiteX4104" fmla="*/ 40704 h 10287155"/>
              <a:gd name="connsiteY4104" fmla="*/ 40704 h 10287155"/>
              <a:gd name="connsiteX4105" fmla="*/ 40704 h 10287155"/>
              <a:gd name="connsiteY4105" fmla="*/ 40704 h 10287155"/>
              <a:gd name="connsiteX4106" fmla="*/ 40704 h 10287155"/>
              <a:gd name="connsiteY4106" fmla="*/ 40704 h 10287155"/>
              <a:gd name="connsiteX4107" fmla="*/ 40704 h 10287155"/>
              <a:gd name="connsiteY4107" fmla="*/ 40704 h 10287155"/>
              <a:gd name="connsiteX4108" fmla="*/ 40704 h 10287155"/>
              <a:gd name="connsiteY4108" fmla="*/ 40704 h 10287155"/>
              <a:gd name="connsiteX4109" fmla="*/ 40704 h 10287155"/>
              <a:gd name="connsiteY4109" fmla="*/ 40704 h 10287155"/>
              <a:gd name="connsiteX4110" fmla="*/ 40704 h 10287155"/>
              <a:gd name="connsiteY4110" fmla="*/ 40704 h 10287155"/>
              <a:gd name="connsiteX4111" fmla="*/ 40704 h 10287155"/>
              <a:gd name="connsiteY4111" fmla="*/ 40704 h 10287155"/>
              <a:gd name="connsiteX4112" fmla="*/ 40704 h 10287155"/>
              <a:gd name="connsiteY4112" fmla="*/ 40704 h 10287155"/>
              <a:gd name="connsiteX4113" fmla="*/ 40704 h 10287155"/>
              <a:gd name="connsiteY4113" fmla="*/ 40704 h 10287155"/>
              <a:gd name="connsiteX4114" fmla="*/ 40704 h 10287155"/>
              <a:gd name="connsiteY4114" fmla="*/ 40704 h 10287155"/>
              <a:gd name="connsiteX4115" fmla="*/ 40704 h 10287155"/>
              <a:gd name="connsiteY4115" fmla="*/ 40704 h 10287155"/>
              <a:gd name="connsiteX4116" fmla="*/ 40704 h 10287155"/>
              <a:gd name="connsiteY4116" fmla="*/ 40704 h 10287155"/>
              <a:gd name="connsiteX4117" fmla="*/ 40704 h 10287155"/>
              <a:gd name="connsiteY4117" fmla="*/ 40704 h 10287155"/>
              <a:gd name="connsiteX4118" fmla="*/ 40704 h 10287155"/>
              <a:gd name="connsiteY4118" fmla="*/ 40704 h 10287155"/>
              <a:gd name="connsiteX4119" fmla="*/ 40704 h 10287155"/>
              <a:gd name="connsiteY4119" fmla="*/ 40704 h 10287155"/>
              <a:gd name="connsiteX4120" fmla="*/ 40704 h 10287155"/>
              <a:gd name="connsiteY4120" fmla="*/ 40704 h 10287155"/>
              <a:gd name="connsiteX4121" fmla="*/ 40704 h 10287155"/>
              <a:gd name="connsiteY4121" fmla="*/ 40704 h 10287155"/>
              <a:gd name="connsiteX4122" fmla="*/ 40704 h 10287155"/>
              <a:gd name="connsiteY4122" fmla="*/ 40704 h 10287155"/>
              <a:gd name="connsiteX4123" fmla="*/ 40704 h 10287155"/>
              <a:gd name="connsiteY4123" fmla="*/ 40704 h 10287155"/>
              <a:gd name="connsiteX4124" fmla="*/ 40704 h 10287155"/>
              <a:gd name="connsiteY4124" fmla="*/ 40704 h 10287155"/>
              <a:gd name="connsiteX4125" fmla="*/ 40704 h 10287155"/>
              <a:gd name="connsiteY4125" fmla="*/ 40704 h 10287155"/>
              <a:gd name="connsiteX4126" fmla="*/ 40704 h 10287155"/>
              <a:gd name="connsiteY4126" fmla="*/ 40704 h 10287155"/>
              <a:gd name="connsiteX4127" fmla="*/ 40704 h 10287155"/>
              <a:gd name="connsiteY4127" fmla="*/ 40704 h 10287155"/>
              <a:gd name="connsiteX4128" fmla="*/ 40704 h 10287155"/>
              <a:gd name="connsiteY4128" fmla="*/ 40704 h 10287155"/>
              <a:gd name="connsiteX4129" fmla="*/ 40704 h 10287155"/>
              <a:gd name="connsiteY4129" fmla="*/ 40704 h 10287155"/>
              <a:gd name="connsiteX4130" fmla="*/ 40704 h 10287155"/>
              <a:gd name="connsiteY4130" fmla="*/ 40704 h 10287155"/>
              <a:gd name="connsiteX4131" fmla="*/ 40704 h 10287155"/>
              <a:gd name="connsiteY4131" fmla="*/ 40704 h 10287155"/>
              <a:gd name="connsiteX4132" fmla="*/ 40704 h 10287155"/>
              <a:gd name="connsiteY4132" fmla="*/ 40704 h 10287155"/>
              <a:gd name="connsiteX4133" fmla="*/ 40704 h 10287155"/>
              <a:gd name="connsiteY4133" fmla="*/ 40704 h 10287155"/>
              <a:gd name="connsiteX4134" fmla="*/ 40704 h 10287155"/>
              <a:gd name="connsiteY4134" fmla="*/ 40704 h 10287155"/>
              <a:gd name="connsiteX4135" fmla="*/ 40704 h 10287155"/>
              <a:gd name="connsiteY4135" fmla="*/ 40704 h 10287155"/>
              <a:gd name="connsiteX4136" fmla="*/ 40704 h 10287155"/>
              <a:gd name="connsiteY4136" fmla="*/ 40704 h 10287155"/>
              <a:gd name="connsiteX4137" fmla="*/ 40704 h 10287155"/>
              <a:gd name="connsiteY4137" fmla="*/ 40704 h 10287155"/>
              <a:gd name="connsiteX4138" fmla="*/ 40704 h 10287155"/>
              <a:gd name="connsiteY4138" fmla="*/ 40704 h 10287155"/>
              <a:gd name="connsiteX4139" fmla="*/ 40704 h 10287155"/>
              <a:gd name="connsiteY4139" fmla="*/ 40704 h 10287155"/>
              <a:gd name="connsiteX4140" fmla="*/ 40704 h 10287155"/>
              <a:gd name="connsiteY4140" fmla="*/ 40704 h 10287155"/>
              <a:gd name="connsiteX4141" fmla="*/ 40704 h 10287155"/>
              <a:gd name="connsiteY4141" fmla="*/ 40704 h 10287155"/>
              <a:gd name="connsiteX4142" fmla="*/ 40704 h 10287155"/>
              <a:gd name="connsiteY4142" fmla="*/ 40704 h 10287155"/>
              <a:gd name="connsiteX4143" fmla="*/ 40704 h 10287155"/>
              <a:gd name="connsiteY4143" fmla="*/ 40704 h 10287155"/>
              <a:gd name="connsiteX4144" fmla="*/ 40704 h 10287155"/>
              <a:gd name="connsiteY4144" fmla="*/ 40704 h 10287155"/>
              <a:gd name="connsiteX4145" fmla="*/ 40704 h 10287155"/>
              <a:gd name="connsiteY4145" fmla="*/ 40704 h 10287155"/>
              <a:gd name="connsiteX4146" fmla="*/ 40704 h 10287155"/>
              <a:gd name="connsiteY4146" fmla="*/ 40704 h 10287155"/>
              <a:gd name="connsiteX4147" fmla="*/ 40704 h 10287155"/>
              <a:gd name="connsiteY4147" fmla="*/ 40704 h 10287155"/>
              <a:gd name="connsiteX4148" fmla="*/ 40704 h 10287155"/>
              <a:gd name="connsiteY4148" fmla="*/ 40704 h 10287155"/>
              <a:gd name="connsiteX4149" fmla="*/ 40704 h 10287155"/>
              <a:gd name="connsiteY4149" fmla="*/ 40704 h 10287155"/>
              <a:gd name="connsiteX4150" fmla="*/ 40704 h 10287155"/>
              <a:gd name="connsiteY4150" fmla="*/ 40704 h 10287155"/>
              <a:gd name="connsiteX4151" fmla="*/ 40704 h 10287155"/>
              <a:gd name="connsiteY4151" fmla="*/ 40704 h 10287155"/>
              <a:gd name="connsiteX4152" fmla="*/ 40704 h 10287155"/>
              <a:gd name="connsiteY4152" fmla="*/ 40704 h 10287155"/>
              <a:gd name="connsiteX4153" fmla="*/ 40704 h 10287155"/>
              <a:gd name="connsiteY4153" fmla="*/ 40704 h 10287155"/>
              <a:gd name="connsiteX4154" fmla="*/ 40704 h 10287155"/>
              <a:gd name="connsiteY4154" fmla="*/ 40704 h 10287155"/>
              <a:gd name="connsiteX4155" fmla="*/ 40704 h 10287155"/>
              <a:gd name="connsiteY4155" fmla="*/ 40704 h 10287155"/>
              <a:gd name="connsiteX4156" fmla="*/ 40704 h 10287155"/>
              <a:gd name="connsiteY4156" fmla="*/ 40704 h 10287155"/>
              <a:gd name="connsiteX4157" fmla="*/ 40704 h 10287155"/>
              <a:gd name="connsiteY4157" fmla="*/ 40704 h 10287155"/>
              <a:gd name="connsiteX4158" fmla="*/ 40704 h 10287155"/>
              <a:gd name="connsiteY4158" fmla="*/ 40704 h 10287155"/>
              <a:gd name="connsiteX4159" fmla="*/ 40704 h 10287155"/>
              <a:gd name="connsiteY4159" fmla="*/ 40704 h 10287155"/>
              <a:gd name="connsiteX4160" fmla="*/ 40704 h 10287155"/>
              <a:gd name="connsiteY4160" fmla="*/ 40704 h 10287155"/>
              <a:gd name="connsiteX4161" fmla="*/ 40704 h 10287155"/>
              <a:gd name="connsiteY4161" fmla="*/ 40704 h 10287155"/>
              <a:gd name="connsiteX4162" fmla="*/ 40704 h 10287155"/>
              <a:gd name="connsiteY4162" fmla="*/ 40704 h 10287155"/>
              <a:gd name="connsiteX4163" fmla="*/ 40704 h 10287155"/>
              <a:gd name="connsiteY4163" fmla="*/ 40704 h 10287155"/>
              <a:gd name="connsiteX4164" fmla="*/ 40704 h 10287155"/>
              <a:gd name="connsiteY4164" fmla="*/ 40704 h 10287155"/>
              <a:gd name="connsiteX4165" fmla="*/ 40704 h 10287155"/>
              <a:gd name="connsiteY4165" fmla="*/ 40704 h 10287155"/>
              <a:gd name="connsiteX4166" fmla="*/ 40704 h 10287155"/>
              <a:gd name="connsiteY4166" fmla="*/ 40704 h 10287155"/>
              <a:gd name="connsiteX4167" fmla="*/ 40704 h 10287155"/>
              <a:gd name="connsiteY4167" fmla="*/ 40704 h 10287155"/>
              <a:gd name="connsiteX4168" fmla="*/ 40704 h 10287155"/>
              <a:gd name="connsiteY4168" fmla="*/ 40704 h 10287155"/>
              <a:gd name="connsiteX4169" fmla="*/ 40704 h 10287155"/>
              <a:gd name="connsiteY4169" fmla="*/ 40704 h 10287155"/>
              <a:gd name="connsiteX4170" fmla="*/ 40704 h 10287155"/>
              <a:gd name="connsiteY4170" fmla="*/ 40704 h 10287155"/>
              <a:gd name="connsiteX4171" fmla="*/ 40704 h 10287155"/>
              <a:gd name="connsiteY4171" fmla="*/ 40704 h 10287155"/>
              <a:gd name="connsiteX4172" fmla="*/ 40704 h 10287155"/>
              <a:gd name="connsiteY4172" fmla="*/ 40704 h 10287155"/>
              <a:gd name="connsiteX4173" fmla="*/ 40704 h 10287155"/>
              <a:gd name="connsiteY4173" fmla="*/ 40704 h 10287155"/>
              <a:gd name="connsiteX4174" fmla="*/ 40704 h 10287155"/>
              <a:gd name="connsiteY4174" fmla="*/ 40704 h 10287155"/>
              <a:gd name="connsiteX4175" fmla="*/ 40704 h 10287155"/>
              <a:gd name="connsiteY4175" fmla="*/ 40704 h 10287155"/>
              <a:gd name="connsiteX4176" fmla="*/ 40704 h 10287155"/>
              <a:gd name="connsiteY4176" fmla="*/ 40704 h 10287155"/>
              <a:gd name="connsiteX4177" fmla="*/ 40704 h 10287155"/>
              <a:gd name="connsiteY4177" fmla="*/ 40704 h 10287155"/>
              <a:gd name="connsiteX4178" fmla="*/ 40704 h 10287155"/>
              <a:gd name="connsiteY4178" fmla="*/ 40704 h 10287155"/>
              <a:gd name="connsiteX4179" fmla="*/ 40704 h 10287155"/>
              <a:gd name="connsiteY4179" fmla="*/ 40704 h 10287155"/>
              <a:gd name="connsiteX4180" fmla="*/ 40704 h 10287155"/>
              <a:gd name="connsiteY4180" fmla="*/ 40704 h 10287155"/>
              <a:gd name="connsiteX4181" fmla="*/ 40704 h 10287155"/>
              <a:gd name="connsiteY4181" fmla="*/ 40704 h 10287155"/>
              <a:gd name="connsiteX4182" fmla="*/ 40704 h 10287155"/>
              <a:gd name="connsiteY4182" fmla="*/ 40704 h 10287155"/>
              <a:gd name="connsiteX4183" fmla="*/ 40704 h 10287155"/>
              <a:gd name="connsiteY4183" fmla="*/ 40704 h 10287155"/>
              <a:gd name="connsiteX4184" fmla="*/ 40704 h 10287155"/>
              <a:gd name="connsiteY4184" fmla="*/ 40704 h 10287155"/>
              <a:gd name="connsiteX4185" fmla="*/ 40704 h 10287155"/>
              <a:gd name="connsiteY4185" fmla="*/ 40704 h 10287155"/>
              <a:gd name="connsiteX4186" fmla="*/ 40704 h 10287155"/>
              <a:gd name="connsiteY4186" fmla="*/ 40704 h 10287155"/>
              <a:gd name="connsiteX4187" fmla="*/ 40704 h 10287155"/>
              <a:gd name="connsiteY4187" fmla="*/ 40704 h 10287155"/>
              <a:gd name="connsiteX4188" fmla="*/ 40704 h 10287155"/>
              <a:gd name="connsiteY4188" fmla="*/ 40704 h 10287155"/>
              <a:gd name="connsiteX4189" fmla="*/ 40704 h 10287155"/>
              <a:gd name="connsiteY4189" fmla="*/ 40704 h 10287155"/>
              <a:gd name="connsiteX4190" fmla="*/ 40704 h 10287155"/>
              <a:gd name="connsiteY4190" fmla="*/ 40704 h 10287155"/>
              <a:gd name="connsiteX4191" fmla="*/ 40704 h 10287155"/>
              <a:gd name="connsiteY4191" fmla="*/ 40704 h 10287155"/>
              <a:gd name="connsiteX4192" fmla="*/ 40704 h 10287155"/>
              <a:gd name="connsiteY4192" fmla="*/ 40704 h 10287155"/>
              <a:gd name="connsiteX4193" fmla="*/ 40704 h 10287155"/>
              <a:gd name="connsiteY4193" fmla="*/ 40704 h 10287155"/>
              <a:gd name="connsiteX4194" fmla="*/ 40704 h 10287155"/>
              <a:gd name="connsiteY4194" fmla="*/ 40704 h 10287155"/>
              <a:gd name="connsiteX4195" fmla="*/ 40704 h 10287155"/>
              <a:gd name="connsiteY4195" fmla="*/ 40704 h 10287155"/>
              <a:gd name="connsiteX4196" fmla="*/ 40704 h 10287155"/>
              <a:gd name="connsiteY4196" fmla="*/ 40704 h 10287155"/>
              <a:gd name="connsiteX4197" fmla="*/ 40704 h 10287155"/>
              <a:gd name="connsiteY4197" fmla="*/ 40704 h 10287155"/>
              <a:gd name="connsiteX4198" fmla="*/ 40704 h 10287155"/>
              <a:gd name="connsiteY4198" fmla="*/ 40704 h 10287155"/>
              <a:gd name="connsiteX4199" fmla="*/ 40704 h 10287155"/>
              <a:gd name="connsiteY4199" fmla="*/ 40704 h 10287155"/>
              <a:gd name="connsiteX4200" fmla="*/ 40704 h 10287155"/>
              <a:gd name="connsiteY4200" fmla="*/ 40704 h 10287155"/>
              <a:gd name="connsiteX4201" fmla="*/ 40704 h 10287155"/>
              <a:gd name="connsiteY4201" fmla="*/ 40704 h 10287155"/>
              <a:gd name="connsiteX4202" fmla="*/ 40704 h 10287155"/>
              <a:gd name="connsiteY4202" fmla="*/ 40704 h 10287155"/>
              <a:gd name="connsiteX4203" fmla="*/ 40704 h 10287155"/>
              <a:gd name="connsiteY4203" fmla="*/ 40704 h 10287155"/>
              <a:gd name="connsiteX4204" fmla="*/ 40704 h 10287155"/>
              <a:gd name="connsiteY4204" fmla="*/ 40704 h 10287155"/>
              <a:gd name="connsiteX4205" fmla="*/ 40704 h 10287155"/>
              <a:gd name="connsiteY4205" fmla="*/ 40704 h 10287155"/>
              <a:gd name="connsiteX4206" fmla="*/ 40704 h 10287155"/>
              <a:gd name="connsiteY4206" fmla="*/ 40704 h 10287155"/>
              <a:gd name="connsiteX4207" fmla="*/ 40704 h 10287155"/>
              <a:gd name="connsiteY4207" fmla="*/ 40704 h 10287155"/>
              <a:gd name="connsiteX4208" fmla="*/ 40704 h 10287155"/>
              <a:gd name="connsiteY4208" fmla="*/ 40704 h 10287155"/>
              <a:gd name="connsiteX4209" fmla="*/ 40704 h 10287155"/>
              <a:gd name="connsiteY4209" fmla="*/ 40704 h 10287155"/>
              <a:gd name="connsiteX4210" fmla="*/ 40704 h 10287155"/>
              <a:gd name="connsiteY4210" fmla="*/ 40704 h 10287155"/>
              <a:gd name="connsiteX4211" fmla="*/ 40704 h 10287155"/>
              <a:gd name="connsiteY4211" fmla="*/ 40704 h 10287155"/>
              <a:gd name="connsiteX4212" fmla="*/ 40704 h 10287155"/>
              <a:gd name="connsiteY4212" fmla="*/ 40704 h 10287155"/>
              <a:gd name="connsiteX4213" fmla="*/ 40704 h 10287155"/>
              <a:gd name="connsiteY4213" fmla="*/ 40704 h 10287155"/>
              <a:gd name="connsiteX4214" fmla="*/ 40704 h 10287155"/>
              <a:gd name="connsiteY4214" fmla="*/ 40704 h 10287155"/>
              <a:gd name="connsiteX4215" fmla="*/ 40704 h 10287155"/>
              <a:gd name="connsiteY4215" fmla="*/ 40704 h 10287155"/>
              <a:gd name="connsiteX4216" fmla="*/ 40704 h 10287155"/>
              <a:gd name="connsiteY4216" fmla="*/ 40704 h 10287155"/>
              <a:gd name="connsiteX4217" fmla="*/ 40704 h 10287155"/>
              <a:gd name="connsiteY4217" fmla="*/ 40704 h 10287155"/>
              <a:gd name="connsiteX4218" fmla="*/ 40704 h 10287155"/>
              <a:gd name="connsiteY4218" fmla="*/ 40704 h 10287155"/>
              <a:gd name="connsiteX4219" fmla="*/ 40704 h 10287155"/>
              <a:gd name="connsiteY4219" fmla="*/ 40704 h 10287155"/>
              <a:gd name="connsiteX4220" fmla="*/ 40704 h 10287155"/>
              <a:gd name="connsiteY4220" fmla="*/ 40704 h 10287155"/>
              <a:gd name="connsiteX4221" fmla="*/ 40704 h 10287155"/>
              <a:gd name="connsiteY4221" fmla="*/ 40704 h 10287155"/>
              <a:gd name="connsiteX4222" fmla="*/ 40704 h 10287155"/>
              <a:gd name="connsiteY4222" fmla="*/ 40704 h 10287155"/>
              <a:gd name="connsiteX4223" fmla="*/ 40704 h 10287155"/>
              <a:gd name="connsiteY4223" fmla="*/ 40704 h 10287155"/>
              <a:gd name="connsiteX4224" fmla="*/ 40704 h 10287155"/>
              <a:gd name="connsiteY4224" fmla="*/ 40704 h 10287155"/>
              <a:gd name="connsiteX4225" fmla="*/ 40704 h 10287155"/>
              <a:gd name="connsiteY4225" fmla="*/ 40704 h 10287155"/>
              <a:gd name="connsiteX4226" fmla="*/ 40704 h 10287155"/>
              <a:gd name="connsiteY4226" fmla="*/ 40704 h 10287155"/>
              <a:gd name="connsiteX4227" fmla="*/ 40704 h 10287155"/>
              <a:gd name="connsiteY4227" fmla="*/ 40704 h 10287155"/>
              <a:gd name="connsiteX4228" fmla="*/ 40704 h 10287155"/>
              <a:gd name="connsiteY4228" fmla="*/ 40704 h 10287155"/>
              <a:gd name="connsiteX4229" fmla="*/ 40704 h 10287155"/>
              <a:gd name="connsiteY4229" fmla="*/ 40704 h 10287155"/>
              <a:gd name="connsiteX4230" fmla="*/ 40704 h 10287155"/>
              <a:gd name="connsiteY4230" fmla="*/ 40704 h 10287155"/>
              <a:gd name="connsiteX4231" fmla="*/ 40704 h 10287155"/>
              <a:gd name="connsiteY4231" fmla="*/ 40704 h 10287155"/>
              <a:gd name="connsiteX4232" fmla="*/ 40704 h 10287155"/>
              <a:gd name="connsiteY4232" fmla="*/ 40704 h 10287155"/>
              <a:gd name="connsiteX4233" fmla="*/ 40704 h 10287155"/>
              <a:gd name="connsiteY4233" fmla="*/ 40704 h 10287155"/>
              <a:gd name="connsiteX4234" fmla="*/ 40704 h 10287155"/>
              <a:gd name="connsiteY4234" fmla="*/ 40704 h 10287155"/>
              <a:gd name="connsiteX4235" fmla="*/ 40704 h 10287155"/>
              <a:gd name="connsiteY4235" fmla="*/ 40704 h 10287155"/>
              <a:gd name="connsiteX4236" fmla="*/ 40704 h 10287155"/>
              <a:gd name="connsiteY4236" fmla="*/ 40704 h 10287155"/>
              <a:gd name="connsiteX4237" fmla="*/ 40704 h 10287155"/>
              <a:gd name="connsiteY4237" fmla="*/ 40704 h 10287155"/>
              <a:gd name="connsiteX4238" fmla="*/ 40704 h 10287155"/>
              <a:gd name="connsiteY4238" fmla="*/ 40704 h 10287155"/>
              <a:gd name="connsiteX4239" fmla="*/ 40704 h 10287155"/>
              <a:gd name="connsiteY4239" fmla="*/ 40704 h 10287155"/>
              <a:gd name="connsiteX4240" fmla="*/ 40704 h 10287155"/>
              <a:gd name="connsiteY4240" fmla="*/ 40704 h 10287155"/>
              <a:gd name="connsiteX4241" fmla="*/ 40704 h 10287155"/>
              <a:gd name="connsiteY4241" fmla="*/ 40704 h 10287155"/>
              <a:gd name="connsiteX4242" fmla="*/ 40704 h 10287155"/>
              <a:gd name="connsiteY4242" fmla="*/ 40704 h 10287155"/>
              <a:gd name="connsiteX4243" fmla="*/ 40704 h 10287155"/>
              <a:gd name="connsiteY4243" fmla="*/ 40704 h 10287155"/>
              <a:gd name="connsiteX4244" fmla="*/ 40704 h 10287155"/>
              <a:gd name="connsiteY4244" fmla="*/ 40704 h 10287155"/>
              <a:gd name="connsiteX4245" fmla="*/ 40704 h 10287155"/>
              <a:gd name="connsiteY4245" fmla="*/ 40704 h 10287155"/>
              <a:gd name="connsiteX4246" fmla="*/ 40704 h 10287155"/>
              <a:gd name="connsiteY4246" fmla="*/ 40704 h 10287155"/>
              <a:gd name="connsiteX4247" fmla="*/ 40704 h 10287155"/>
              <a:gd name="connsiteY4247" fmla="*/ 40704 h 10287155"/>
              <a:gd name="connsiteX4248" fmla="*/ 40704 h 10287155"/>
              <a:gd name="connsiteY4248" fmla="*/ 40704 h 10287155"/>
              <a:gd name="connsiteX4249" fmla="*/ 40704 h 10287155"/>
              <a:gd name="connsiteY4249" fmla="*/ 40704 h 10287155"/>
              <a:gd name="connsiteX4250" fmla="*/ 40704 h 10287155"/>
              <a:gd name="connsiteY4250" fmla="*/ 40704 h 10287155"/>
              <a:gd name="connsiteX4251" fmla="*/ 40704 h 10287155"/>
              <a:gd name="connsiteY4251" fmla="*/ 40704 h 10287155"/>
              <a:gd name="connsiteX4252" fmla="*/ 40704 h 10287155"/>
              <a:gd name="connsiteY4252" fmla="*/ 40704 h 10287155"/>
              <a:gd name="connsiteX4253" fmla="*/ 40704 h 10287155"/>
              <a:gd name="connsiteY4253" fmla="*/ 40704 h 10287155"/>
              <a:gd name="connsiteX4254" fmla="*/ 40704 h 10287155"/>
              <a:gd name="connsiteY4254" fmla="*/ 40704 h 10287155"/>
              <a:gd name="connsiteX4255" fmla="*/ 40704 h 10287155"/>
              <a:gd name="connsiteY4255" fmla="*/ 40704 h 10287155"/>
              <a:gd name="connsiteX4256" fmla="*/ 40704 h 10287155"/>
              <a:gd name="connsiteY4256" fmla="*/ 40704 h 10287155"/>
              <a:gd name="connsiteX4257" fmla="*/ 40704 h 10287155"/>
              <a:gd name="connsiteY4257" fmla="*/ 40704 h 10287155"/>
              <a:gd name="connsiteX4258" fmla="*/ 40704 h 10287155"/>
              <a:gd name="connsiteY4258" fmla="*/ 40704 h 10287155"/>
              <a:gd name="connsiteX4259" fmla="*/ 40704 h 10287155"/>
              <a:gd name="connsiteY4259" fmla="*/ 40704 h 10287155"/>
              <a:gd name="connsiteX4260" fmla="*/ 40704 h 10287155"/>
              <a:gd name="connsiteY4260" fmla="*/ 40704 h 10287155"/>
              <a:gd name="connsiteX4261" fmla="*/ 40704 h 10287155"/>
              <a:gd name="connsiteY4261" fmla="*/ 40704 h 10287155"/>
              <a:gd name="connsiteX4262" fmla="*/ 40704 h 10287155"/>
              <a:gd name="connsiteY4262" fmla="*/ 40704 h 10287155"/>
              <a:gd name="connsiteX4263" fmla="*/ 40704 h 10287155"/>
              <a:gd name="connsiteY4263" fmla="*/ 40704 h 10287155"/>
              <a:gd name="connsiteX4264" fmla="*/ 40704 h 10287155"/>
              <a:gd name="connsiteY4264" fmla="*/ 40704 h 10287155"/>
              <a:gd name="connsiteX4265" fmla="*/ 40704 h 10287155"/>
              <a:gd name="connsiteY4265" fmla="*/ 40704 h 10287155"/>
              <a:gd name="connsiteX4266" fmla="*/ 40704 h 10287155"/>
              <a:gd name="connsiteY4266" fmla="*/ 40704 h 10287155"/>
              <a:gd name="connsiteX4267" fmla="*/ 40704 h 10287155"/>
              <a:gd name="connsiteY4267" fmla="*/ 40704 h 10287155"/>
              <a:gd name="connsiteX4268" fmla="*/ 40704 h 10287155"/>
              <a:gd name="connsiteY4268" fmla="*/ 40704 h 10287155"/>
              <a:gd name="connsiteX4269" fmla="*/ 40704 h 10287155"/>
              <a:gd name="connsiteY4269" fmla="*/ 40704 h 10287155"/>
              <a:gd name="connsiteX4270" fmla="*/ 40704 h 10287155"/>
              <a:gd name="connsiteY4270" fmla="*/ 40704 h 10287155"/>
              <a:gd name="connsiteX4271" fmla="*/ 40704 h 10287155"/>
              <a:gd name="connsiteY4271" fmla="*/ 40704 h 10287155"/>
              <a:gd name="connsiteX4272" fmla="*/ 40704 h 10287155"/>
              <a:gd name="connsiteY4272" fmla="*/ 40704 h 10287155"/>
              <a:gd name="connsiteX4273" fmla="*/ 40704 h 10287155"/>
              <a:gd name="connsiteY4273" fmla="*/ 40704 h 10287155"/>
              <a:gd name="connsiteX4274" fmla="*/ 40704 h 10287155"/>
              <a:gd name="connsiteY4274" fmla="*/ 40704 h 10287155"/>
              <a:gd name="connsiteX4275" fmla="*/ 40704 h 10287155"/>
              <a:gd name="connsiteY4275" fmla="*/ 40704 h 10287155"/>
              <a:gd name="connsiteX4276" fmla="*/ 40704 h 10287155"/>
              <a:gd name="connsiteY4276" fmla="*/ 40704 h 10287155"/>
              <a:gd name="connsiteX4277" fmla="*/ 40704 h 10287155"/>
              <a:gd name="connsiteY4277" fmla="*/ 40704 h 10287155"/>
              <a:gd name="connsiteX4278" fmla="*/ 40704 h 10287155"/>
              <a:gd name="connsiteY4278" fmla="*/ 40704 h 10287155"/>
              <a:gd name="connsiteX4279" fmla="*/ 40704 h 10287155"/>
              <a:gd name="connsiteY4279" fmla="*/ 40704 h 10287155"/>
              <a:gd name="connsiteX4280" fmla="*/ 40704 h 10287155"/>
              <a:gd name="connsiteY4280" fmla="*/ 40704 h 10287155"/>
              <a:gd name="connsiteX4281" fmla="*/ 40704 h 10287155"/>
              <a:gd name="connsiteY4281" fmla="*/ 40704 h 10287155"/>
              <a:gd name="connsiteX4282" fmla="*/ 40704 h 10287155"/>
              <a:gd name="connsiteY4282" fmla="*/ 40704 h 10287155"/>
              <a:gd name="connsiteX4283" fmla="*/ 40704 h 10287155"/>
              <a:gd name="connsiteY4283" fmla="*/ 40704 h 10287155"/>
              <a:gd name="connsiteX4284" fmla="*/ 40704 h 10287155"/>
              <a:gd name="connsiteY4284" fmla="*/ 40704 h 10287155"/>
              <a:gd name="connsiteX4285" fmla="*/ 40704 h 10287155"/>
              <a:gd name="connsiteY4285" fmla="*/ 40704 h 10287155"/>
              <a:gd name="connsiteX4286" fmla="*/ 40704 h 10287155"/>
              <a:gd name="connsiteY4286" fmla="*/ 40704 h 10287155"/>
              <a:gd name="connsiteX4287" fmla="*/ 40704 h 10287155"/>
              <a:gd name="connsiteY4287" fmla="*/ 40704 h 10287155"/>
              <a:gd name="connsiteX4288" fmla="*/ 40704 h 10287155"/>
              <a:gd name="connsiteY4288" fmla="*/ 40704 h 10287155"/>
              <a:gd name="connsiteX4289" fmla="*/ 40704 h 10287155"/>
              <a:gd name="connsiteY4289" fmla="*/ 40704 h 10287155"/>
              <a:gd name="connsiteX4290" fmla="*/ 40704 h 10287155"/>
              <a:gd name="connsiteY4290" fmla="*/ 40704 h 10287155"/>
              <a:gd name="connsiteX4291" fmla="*/ 40704 h 10287155"/>
              <a:gd name="connsiteY4291" fmla="*/ 40704 h 10287155"/>
              <a:gd name="connsiteX4292" fmla="*/ 40704 h 10287155"/>
              <a:gd name="connsiteY4292" fmla="*/ 40704 h 10287155"/>
              <a:gd name="connsiteX4293" fmla="*/ 40704 h 10287155"/>
              <a:gd name="connsiteY4293" fmla="*/ 40704 h 10287155"/>
              <a:gd name="connsiteX4294" fmla="*/ 40704 h 10287155"/>
              <a:gd name="connsiteY4294" fmla="*/ 40704 h 10287155"/>
              <a:gd name="connsiteX4295" fmla="*/ 40704 h 10287155"/>
              <a:gd name="connsiteY4295" fmla="*/ 40704 h 10287155"/>
              <a:gd name="connsiteX4296" fmla="*/ 40704 h 10287155"/>
              <a:gd name="connsiteY4296" fmla="*/ 40704 h 10287155"/>
              <a:gd name="connsiteX4297" fmla="*/ 40704 h 10287155"/>
              <a:gd name="connsiteY4297" fmla="*/ 40704 h 10287155"/>
              <a:gd name="connsiteX4298" fmla="*/ 40704 h 10287155"/>
              <a:gd name="connsiteY4298" fmla="*/ 40704 h 10287155"/>
              <a:gd name="connsiteX4299" fmla="*/ 40704 h 10287155"/>
              <a:gd name="connsiteY4299" fmla="*/ 40704 h 10287155"/>
              <a:gd name="connsiteX4300" fmla="*/ 40704 h 10287155"/>
              <a:gd name="connsiteY4300" fmla="*/ 40704 h 10287155"/>
              <a:gd name="connsiteX4301" fmla="*/ 40704 h 10287155"/>
              <a:gd name="connsiteY4301" fmla="*/ 40704 h 10287155"/>
              <a:gd name="connsiteX4302" fmla="*/ 40704 h 10287155"/>
              <a:gd name="connsiteY4302" fmla="*/ 40704 h 10287155"/>
              <a:gd name="connsiteX4303" fmla="*/ 40704 h 10287155"/>
              <a:gd name="connsiteY4303" fmla="*/ 40704 h 10287155"/>
              <a:gd name="connsiteX4304" fmla="*/ 40704 h 10287155"/>
              <a:gd name="connsiteY4304" fmla="*/ 40704 h 10287155"/>
              <a:gd name="connsiteX4305" fmla="*/ 40704 h 10287155"/>
              <a:gd name="connsiteY4305" fmla="*/ 40704 h 10287155"/>
              <a:gd name="connsiteX4306" fmla="*/ 40704 h 10287155"/>
              <a:gd name="connsiteY4306" fmla="*/ 40704 h 10287155"/>
              <a:gd name="connsiteX4307" fmla="*/ 40704 h 10287155"/>
              <a:gd name="connsiteY4307" fmla="*/ 40704 h 10287155"/>
              <a:gd name="connsiteX4308" fmla="*/ 40704 h 10287155"/>
              <a:gd name="connsiteY4308" fmla="*/ 40704 h 10287155"/>
              <a:gd name="connsiteX4309" fmla="*/ 40704 h 10287155"/>
              <a:gd name="connsiteY4309" fmla="*/ 40704 h 10287155"/>
              <a:gd name="connsiteX4310" fmla="*/ 40704 h 10287155"/>
              <a:gd name="connsiteY4310" fmla="*/ 40704 h 10287155"/>
              <a:gd name="connsiteX4311" fmla="*/ 40704 h 10287155"/>
              <a:gd name="connsiteY4311" fmla="*/ 40704 h 10287155"/>
              <a:gd name="connsiteX4312" fmla="*/ 40704 h 10287155"/>
              <a:gd name="connsiteY4312" fmla="*/ 40704 h 10287155"/>
              <a:gd name="connsiteX4313" fmla="*/ 40704 h 10287155"/>
              <a:gd name="connsiteY4313" fmla="*/ 40704 h 10287155"/>
              <a:gd name="connsiteX4314" fmla="*/ 40704 h 10287155"/>
              <a:gd name="connsiteY4314" fmla="*/ 40704 h 10287155"/>
              <a:gd name="connsiteX4315" fmla="*/ 40704 h 10287155"/>
              <a:gd name="connsiteY4315" fmla="*/ 40704 h 10287155"/>
              <a:gd name="connsiteX4316" fmla="*/ 40704 h 10287155"/>
              <a:gd name="connsiteY4316" fmla="*/ 40704 h 10287155"/>
              <a:gd name="connsiteX4317" fmla="*/ 40704 h 10287155"/>
              <a:gd name="connsiteY4317" fmla="*/ 40704 h 10287155"/>
              <a:gd name="connsiteX4318" fmla="*/ 40704 h 10287155"/>
              <a:gd name="connsiteY4318" fmla="*/ 40704 h 10287155"/>
              <a:gd name="connsiteX4319" fmla="*/ 40704 h 10287155"/>
              <a:gd name="connsiteY4319" fmla="*/ 40704 h 10287155"/>
              <a:gd name="connsiteX4320" fmla="*/ 40704 h 10287155"/>
              <a:gd name="connsiteY4320" fmla="*/ 40704 h 10287155"/>
              <a:gd name="connsiteX4321" fmla="*/ 40704 h 10287155"/>
              <a:gd name="connsiteY4321" fmla="*/ 40704 h 10287155"/>
              <a:gd name="connsiteX4322" fmla="*/ 40704 h 10287155"/>
              <a:gd name="connsiteY4322" fmla="*/ 40704 h 10287155"/>
              <a:gd name="connsiteX4323" fmla="*/ 40704 h 10287155"/>
              <a:gd name="connsiteY4323" fmla="*/ 40704 h 10287155"/>
              <a:gd name="connsiteX4324" fmla="*/ 40704 h 10287155"/>
              <a:gd name="connsiteY4324" fmla="*/ 40704 h 10287155"/>
              <a:gd name="connsiteX4325" fmla="*/ 40704 h 10287155"/>
              <a:gd name="connsiteY4325" fmla="*/ 40704 h 10287155"/>
              <a:gd name="connsiteX4326" fmla="*/ 40704 h 10287155"/>
              <a:gd name="connsiteY4326" fmla="*/ 40704 h 10287155"/>
              <a:gd name="connsiteX4327" fmla="*/ 40704 h 10287155"/>
              <a:gd name="connsiteY4327" fmla="*/ 40704 h 10287155"/>
              <a:gd name="connsiteX4328" fmla="*/ 40704 h 10287155"/>
              <a:gd name="connsiteY4328" fmla="*/ 40704 h 10287155"/>
              <a:gd name="connsiteX4329" fmla="*/ 40704 h 10287155"/>
              <a:gd name="connsiteY4329" fmla="*/ 40704 h 10287155"/>
              <a:gd name="connsiteX4330" fmla="*/ 40704 h 10287155"/>
              <a:gd name="connsiteY4330" fmla="*/ 40704 h 10287155"/>
              <a:gd name="connsiteX4331" fmla="*/ 40704 h 10287155"/>
              <a:gd name="connsiteY4331" fmla="*/ 40704 h 10287155"/>
              <a:gd name="connsiteX4332" fmla="*/ 40704 h 10287155"/>
              <a:gd name="connsiteY4332" fmla="*/ 40704 h 10287155"/>
              <a:gd name="connsiteX4333" fmla="*/ 40704 h 10287155"/>
              <a:gd name="connsiteY4333" fmla="*/ 40704 h 10287155"/>
              <a:gd name="connsiteX4334" fmla="*/ 40704 h 10287155"/>
              <a:gd name="connsiteY4334" fmla="*/ 40704 h 10287155"/>
              <a:gd name="connsiteX4335" fmla="*/ 40704 h 10287155"/>
              <a:gd name="connsiteY4335" fmla="*/ 40704 h 10287155"/>
              <a:gd name="connsiteX4336" fmla="*/ 40704 h 10287155"/>
              <a:gd name="connsiteY4336" fmla="*/ 40704 h 10287155"/>
              <a:gd name="connsiteX4337" fmla="*/ 40704 h 10287155"/>
              <a:gd name="connsiteY4337" fmla="*/ 40704 h 10287155"/>
              <a:gd name="connsiteX4338" fmla="*/ 40704 h 10287155"/>
              <a:gd name="connsiteY4338" fmla="*/ 40704 h 10287155"/>
              <a:gd name="connsiteX4339" fmla="*/ 40704 h 10287155"/>
              <a:gd name="connsiteY4339" fmla="*/ 40704 h 10287155"/>
              <a:gd name="connsiteX4340" fmla="*/ 40704 h 10287155"/>
              <a:gd name="connsiteY4340" fmla="*/ 40704 h 10287155"/>
              <a:gd name="connsiteX4341" fmla="*/ 40704 h 10287155"/>
              <a:gd name="connsiteY4341" fmla="*/ 40704 h 10287155"/>
              <a:gd name="connsiteX4342" fmla="*/ 40704 h 10287155"/>
              <a:gd name="connsiteY4342" fmla="*/ 40704 h 10287155"/>
              <a:gd name="connsiteX4343" fmla="*/ 40704 h 10287155"/>
              <a:gd name="connsiteY4343" fmla="*/ 40704 h 10287155"/>
              <a:gd name="connsiteX4344" fmla="*/ 40704 h 10287155"/>
              <a:gd name="connsiteY4344" fmla="*/ 40704 h 10287155"/>
              <a:gd name="connsiteX4345" fmla="*/ 40704 h 10287155"/>
              <a:gd name="connsiteY4345" fmla="*/ 40704 h 10287155"/>
              <a:gd name="connsiteX4346" fmla="*/ 40704 h 10287155"/>
              <a:gd name="connsiteY4346" fmla="*/ 40704 h 10287155"/>
              <a:gd name="connsiteX4347" fmla="*/ 40704 h 10287155"/>
              <a:gd name="connsiteY4347" fmla="*/ 40704 h 10287155"/>
              <a:gd name="connsiteX4348" fmla="*/ 40704 h 10287155"/>
              <a:gd name="connsiteY4348" fmla="*/ 40704 h 10287155"/>
              <a:gd name="connsiteX4349" fmla="*/ 40704 h 10287155"/>
              <a:gd name="connsiteY4349" fmla="*/ 40704 h 10287155"/>
              <a:gd name="connsiteX4350" fmla="*/ 40704 h 10287155"/>
              <a:gd name="connsiteY4350" fmla="*/ 40704 h 10287155"/>
              <a:gd name="connsiteX4351" fmla="*/ 40704 h 10287155"/>
              <a:gd name="connsiteY4351" fmla="*/ 40704 h 10287155"/>
              <a:gd name="connsiteX4352" fmla="*/ 40704 h 10287155"/>
              <a:gd name="connsiteY4352" fmla="*/ 40704 h 10287155"/>
              <a:gd name="connsiteX4353" fmla="*/ 40704 h 10287155"/>
              <a:gd name="connsiteY4353" fmla="*/ 40704 h 10287155"/>
              <a:gd name="connsiteX4354" fmla="*/ 40704 h 10287155"/>
              <a:gd name="connsiteY4354" fmla="*/ 40704 h 10287155"/>
              <a:gd name="connsiteX4355" fmla="*/ 40704 h 10287155"/>
              <a:gd name="connsiteY4355" fmla="*/ 40704 h 10287155"/>
              <a:gd name="connsiteX4356" fmla="*/ 40704 h 10287155"/>
              <a:gd name="connsiteY4356" fmla="*/ 40704 h 10287155"/>
              <a:gd name="connsiteX4357" fmla="*/ 40704 h 10287155"/>
              <a:gd name="connsiteY4357" fmla="*/ 40704 h 10287155"/>
              <a:gd name="connsiteX4358" fmla="*/ 40704 h 10287155"/>
              <a:gd name="connsiteY4358" fmla="*/ 40704 h 10287155"/>
              <a:gd name="connsiteX4359" fmla="*/ 40704 h 10287155"/>
              <a:gd name="connsiteY4359" fmla="*/ 40704 h 10287155"/>
              <a:gd name="connsiteX4360" fmla="*/ 40704 h 10287155"/>
              <a:gd name="connsiteY4360" fmla="*/ 40704 h 10287155"/>
              <a:gd name="connsiteX4361" fmla="*/ 40704 h 10287155"/>
              <a:gd name="connsiteY4361" fmla="*/ 40704 h 10287155"/>
              <a:gd name="connsiteX4362" fmla="*/ 40704 h 10287155"/>
              <a:gd name="connsiteY4362" fmla="*/ 40704 h 10287155"/>
              <a:gd name="connsiteX4363" fmla="*/ 40704 h 10287155"/>
              <a:gd name="connsiteY4363" fmla="*/ 40704 h 10287155"/>
              <a:gd name="connsiteX4364" fmla="*/ 40704 h 10287155"/>
              <a:gd name="connsiteY4364" fmla="*/ 40704 h 10287155"/>
              <a:gd name="connsiteX4365" fmla="*/ 40704 h 10287155"/>
              <a:gd name="connsiteY4365" fmla="*/ 40704 h 10287155"/>
              <a:gd name="connsiteX4366" fmla="*/ 40704 h 10287155"/>
              <a:gd name="connsiteY4366" fmla="*/ 40704 h 10287155"/>
              <a:gd name="connsiteX4367" fmla="*/ 40704 h 10287155"/>
              <a:gd name="connsiteY4367" fmla="*/ 40704 h 10287155"/>
              <a:gd name="connsiteX4368" fmla="*/ 40704 h 10287155"/>
              <a:gd name="connsiteY4368" fmla="*/ 40704 h 10287155"/>
              <a:gd name="connsiteX4369" fmla="*/ 40704 h 10287155"/>
              <a:gd name="connsiteY4369" fmla="*/ 40704 h 10287155"/>
              <a:gd name="connsiteX4370" fmla="*/ 40704 h 10287155"/>
              <a:gd name="connsiteY4370" fmla="*/ 40704 h 10287155"/>
              <a:gd name="connsiteX4371" fmla="*/ 40704 h 10287155"/>
              <a:gd name="connsiteY4371" fmla="*/ 40704 h 10287155"/>
              <a:gd name="connsiteX4372" fmla="*/ 40704 h 10287155"/>
              <a:gd name="connsiteY4372" fmla="*/ 40704 h 10287155"/>
              <a:gd name="connsiteX4373" fmla="*/ 40704 h 10287155"/>
              <a:gd name="connsiteY4373" fmla="*/ 40704 h 10287155"/>
              <a:gd name="connsiteX4374" fmla="*/ 40704 h 10287155"/>
              <a:gd name="connsiteY4374" fmla="*/ 40704 h 10287155"/>
              <a:gd name="connsiteX4375" fmla="*/ 40704 h 10287155"/>
              <a:gd name="connsiteY4375" fmla="*/ 40704 h 10287155"/>
              <a:gd name="connsiteX4376" fmla="*/ 40704 h 10287155"/>
              <a:gd name="connsiteY4376" fmla="*/ 40704 h 10287155"/>
              <a:gd name="connsiteX4377" fmla="*/ 40704 h 10287155"/>
              <a:gd name="connsiteY4377" fmla="*/ 40704 h 10287155"/>
              <a:gd name="connsiteX4378" fmla="*/ 40704 h 10287155"/>
              <a:gd name="connsiteY4378" fmla="*/ 40704 h 10287155"/>
              <a:gd name="connsiteX4379" fmla="*/ 40704 h 10287155"/>
              <a:gd name="connsiteY4379" fmla="*/ 40704 h 10287155"/>
              <a:gd name="connsiteX4380" fmla="*/ 40704 h 10287155"/>
              <a:gd name="connsiteY4380" fmla="*/ 40704 h 10287155"/>
              <a:gd name="connsiteX4381" fmla="*/ 40704 h 10287155"/>
              <a:gd name="connsiteY4381" fmla="*/ 40704 h 10287155"/>
              <a:gd name="connsiteX4382" fmla="*/ 40704 h 10287155"/>
              <a:gd name="connsiteY4382" fmla="*/ 40704 h 10287155"/>
              <a:gd name="connsiteX4383" fmla="*/ 40704 h 10287155"/>
              <a:gd name="connsiteY4383" fmla="*/ 40704 h 10287155"/>
              <a:gd name="connsiteX4384" fmla="*/ 40704 h 10287155"/>
              <a:gd name="connsiteY4384" fmla="*/ 40704 h 10287155"/>
              <a:gd name="connsiteX4385" fmla="*/ 40704 h 10287155"/>
              <a:gd name="connsiteY4385" fmla="*/ 40704 h 10287155"/>
              <a:gd name="connsiteX4386" fmla="*/ 40704 h 10287155"/>
              <a:gd name="connsiteY4386" fmla="*/ 40704 h 10287155"/>
              <a:gd name="connsiteX4387" fmla="*/ 40704 h 10287155"/>
              <a:gd name="connsiteY4387" fmla="*/ 40704 h 10287155"/>
              <a:gd name="connsiteX4388" fmla="*/ 40704 h 10287155"/>
              <a:gd name="connsiteY4388" fmla="*/ 40704 h 10287155"/>
              <a:gd name="connsiteX4389" fmla="*/ 40704 h 10287155"/>
              <a:gd name="connsiteY4389" fmla="*/ 40704 h 10287155"/>
              <a:gd name="connsiteX4390" fmla="*/ 40704 h 10287155"/>
              <a:gd name="connsiteY4390" fmla="*/ 40704 h 10287155"/>
              <a:gd name="connsiteX4391" fmla="*/ 40704 h 10287155"/>
              <a:gd name="connsiteY4391" fmla="*/ 40704 h 10287155"/>
              <a:gd name="connsiteX4392" fmla="*/ 40704 h 10287155"/>
              <a:gd name="connsiteY4392" fmla="*/ 40704 h 10287155"/>
              <a:gd name="connsiteX4393" fmla="*/ 40704 h 10287155"/>
              <a:gd name="connsiteY4393" fmla="*/ 40704 h 10287155"/>
              <a:gd name="connsiteX4394" fmla="*/ 40704 h 10287155"/>
              <a:gd name="connsiteY4394" fmla="*/ 40704 h 10287155"/>
              <a:gd name="connsiteX4395" fmla="*/ 40704 h 10287155"/>
              <a:gd name="connsiteY4395" fmla="*/ 40704 h 10287155"/>
              <a:gd name="connsiteX4396" fmla="*/ 40704 h 10287155"/>
              <a:gd name="connsiteY4396" fmla="*/ 40704 h 10287155"/>
              <a:gd name="connsiteX4397" fmla="*/ 40704 h 10287155"/>
              <a:gd name="connsiteY4397" fmla="*/ 40704 h 10287155"/>
              <a:gd name="connsiteX4398" fmla="*/ 40704 h 10287155"/>
              <a:gd name="connsiteY4398" fmla="*/ 40704 h 10287155"/>
              <a:gd name="connsiteX4399" fmla="*/ 40704 h 10287155"/>
              <a:gd name="connsiteY4399" fmla="*/ 40704 h 10287155"/>
              <a:gd name="connsiteX4400" fmla="*/ 40704 h 10287155"/>
              <a:gd name="connsiteY4400" fmla="*/ 40704 h 10287155"/>
              <a:gd name="connsiteX4401" fmla="*/ 40704 h 10287155"/>
              <a:gd name="connsiteY4401" fmla="*/ 40704 h 10287155"/>
              <a:gd name="connsiteX4402" fmla="*/ 40704 h 10287155"/>
              <a:gd name="connsiteY4402" fmla="*/ 40704 h 10287155"/>
              <a:gd name="connsiteX4403" fmla="*/ 40704 h 10287155"/>
              <a:gd name="connsiteY4403" fmla="*/ 40704 h 10287155"/>
              <a:gd name="connsiteX4404" fmla="*/ 40704 h 10287155"/>
              <a:gd name="connsiteY4404" fmla="*/ 40704 h 10287155"/>
              <a:gd name="connsiteX4405" fmla="*/ 40704 h 10287155"/>
              <a:gd name="connsiteY4405" fmla="*/ 40704 h 10287155"/>
              <a:gd name="connsiteX4406" fmla="*/ 40704 h 10287155"/>
              <a:gd name="connsiteY4406" fmla="*/ 40704 h 10287155"/>
              <a:gd name="connsiteX4407" fmla="*/ 40704 h 10287155"/>
              <a:gd name="connsiteY4407" fmla="*/ 40704 h 10287155"/>
              <a:gd name="connsiteX4408" fmla="*/ 40704 h 10287155"/>
              <a:gd name="connsiteY4408" fmla="*/ 40704 h 10287155"/>
              <a:gd name="connsiteX4409" fmla="*/ 40704 h 10287155"/>
              <a:gd name="connsiteY4409" fmla="*/ 40704 h 10287155"/>
              <a:gd name="connsiteX4410" fmla="*/ 40704 h 10287155"/>
              <a:gd name="connsiteY4410" fmla="*/ 40704 h 10287155"/>
              <a:gd name="connsiteX4411" fmla="*/ 40704 h 10287155"/>
              <a:gd name="connsiteY4411" fmla="*/ 40704 h 10287155"/>
              <a:gd name="connsiteX4412" fmla="*/ 40704 h 10287155"/>
              <a:gd name="connsiteY4412" fmla="*/ 40704 h 10287155"/>
              <a:gd name="connsiteX4413" fmla="*/ 40704 h 10287155"/>
              <a:gd name="connsiteY4413" fmla="*/ 40704 h 10287155"/>
              <a:gd name="connsiteX4414" fmla="*/ 40704 h 10287155"/>
              <a:gd name="connsiteY4414" fmla="*/ 40704 h 10287155"/>
              <a:gd name="connsiteX4415" fmla="*/ 40704 h 10287155"/>
              <a:gd name="connsiteY4415" fmla="*/ 40704 h 10287155"/>
              <a:gd name="connsiteX4416" fmla="*/ 40704 h 10287155"/>
              <a:gd name="connsiteY4416" fmla="*/ 40704 h 10287155"/>
              <a:gd name="connsiteX4417" fmla="*/ 40704 h 10287155"/>
              <a:gd name="connsiteY4417" fmla="*/ 40704 h 10287155"/>
              <a:gd name="connsiteX4418" fmla="*/ 40704 h 10287155"/>
              <a:gd name="connsiteY4418" fmla="*/ 40704 h 10287155"/>
              <a:gd name="connsiteX4419" fmla="*/ 40704 h 10287155"/>
              <a:gd name="connsiteY4419" fmla="*/ 40704 h 10287155"/>
              <a:gd name="connsiteX4420" fmla="*/ 40704 h 10287155"/>
              <a:gd name="connsiteY4420" fmla="*/ 40704 h 10287155"/>
              <a:gd name="connsiteX4421" fmla="*/ 40704 h 10287155"/>
              <a:gd name="connsiteY4421" fmla="*/ 40704 h 10287155"/>
              <a:gd name="connsiteX4422" fmla="*/ 40704 h 10287155"/>
              <a:gd name="connsiteY4422" fmla="*/ 40704 h 10287155"/>
              <a:gd name="connsiteX4423" fmla="*/ 40704 h 10287155"/>
              <a:gd name="connsiteY4423" fmla="*/ 40704 h 10287155"/>
              <a:gd name="connsiteX4424" fmla="*/ 40704 h 10287155"/>
              <a:gd name="connsiteY4424" fmla="*/ 40704 h 10287155"/>
              <a:gd name="connsiteX4425" fmla="*/ 40704 h 10287155"/>
              <a:gd name="connsiteY4425" fmla="*/ 40704 h 10287155"/>
              <a:gd name="connsiteX4426" fmla="*/ 40704 h 10287155"/>
              <a:gd name="connsiteY4426" fmla="*/ 40704 h 10287155"/>
              <a:gd name="connsiteX4427" fmla="*/ 40704 h 10287155"/>
              <a:gd name="connsiteY4427" fmla="*/ 40704 h 10287155"/>
              <a:gd name="connsiteX4428" fmla="*/ 40704 h 10287155"/>
              <a:gd name="connsiteY4428" fmla="*/ 40704 h 10287155"/>
              <a:gd name="connsiteX4429" fmla="*/ 40704 h 10287155"/>
              <a:gd name="connsiteY4429" fmla="*/ 40704 h 10287155"/>
              <a:gd name="connsiteX4430" fmla="*/ 40704 h 10287155"/>
              <a:gd name="connsiteY4430" fmla="*/ 40704 h 10287155"/>
              <a:gd name="connsiteX4431" fmla="*/ 40704 h 10287155"/>
              <a:gd name="connsiteY4431" fmla="*/ 40704 h 10287155"/>
              <a:gd name="connsiteX4432" fmla="*/ 40704 h 10287155"/>
              <a:gd name="connsiteY4432" fmla="*/ 40704 h 10287155"/>
              <a:gd name="connsiteX4433" fmla="*/ 40704 h 10287155"/>
              <a:gd name="connsiteY4433" fmla="*/ 40704 h 10287155"/>
              <a:gd name="connsiteX4434" fmla="*/ 40704 h 10287155"/>
              <a:gd name="connsiteY4434" fmla="*/ 40704 h 10287155"/>
              <a:gd name="connsiteX4435" fmla="*/ 40704 h 10287155"/>
              <a:gd name="connsiteY4435" fmla="*/ 40704 h 10287155"/>
              <a:gd name="connsiteX4436" fmla="*/ 40704 h 10287155"/>
              <a:gd name="connsiteY4436" fmla="*/ 40704 h 10287155"/>
              <a:gd name="connsiteX4437" fmla="*/ 40704 h 10287155"/>
              <a:gd name="connsiteY4437" fmla="*/ 40704 h 10287155"/>
              <a:gd name="connsiteX4438" fmla="*/ 40704 h 10287155"/>
              <a:gd name="connsiteY4438" fmla="*/ 40704 h 10287155"/>
              <a:gd name="connsiteX4439" fmla="*/ 40704 h 10287155"/>
              <a:gd name="connsiteY4439" fmla="*/ 40704 h 10287155"/>
              <a:gd name="connsiteX4440" fmla="*/ 40704 h 10287155"/>
              <a:gd name="connsiteY4440" fmla="*/ 40704 h 10287155"/>
              <a:gd name="connsiteX4441" fmla="*/ 40704 h 10287155"/>
              <a:gd name="connsiteY4441" fmla="*/ 40704 h 10287155"/>
              <a:gd name="connsiteX4442" fmla="*/ 40704 h 10287155"/>
              <a:gd name="connsiteY4442" fmla="*/ 40704 h 10287155"/>
              <a:gd name="connsiteX4443" fmla="*/ 40704 h 10287155"/>
              <a:gd name="connsiteY4443" fmla="*/ 40704 h 10287155"/>
              <a:gd name="connsiteX4444" fmla="*/ 40704 h 10287155"/>
              <a:gd name="connsiteY4444" fmla="*/ 40704 h 10287155"/>
              <a:gd name="connsiteX4445" fmla="*/ 40704 h 10287155"/>
              <a:gd name="connsiteY4445" fmla="*/ 40704 h 10287155"/>
              <a:gd name="connsiteX4446" fmla="*/ 40704 h 10287155"/>
              <a:gd name="connsiteY4446" fmla="*/ 40704 h 10287155"/>
              <a:gd name="connsiteX4447" fmla="*/ 40704 h 10287155"/>
              <a:gd name="connsiteY4447" fmla="*/ 40704 h 10287155"/>
              <a:gd name="connsiteX4448" fmla="*/ 40704 h 10287155"/>
              <a:gd name="connsiteY4448" fmla="*/ 40704 h 10287155"/>
              <a:gd name="connsiteX4449" fmla="*/ 40704 h 10287155"/>
              <a:gd name="connsiteY4449" fmla="*/ 40704 h 10287155"/>
              <a:gd name="connsiteX4450" fmla="*/ 40704 h 10287155"/>
              <a:gd name="connsiteY4450" fmla="*/ 40704 h 10287155"/>
              <a:gd name="connsiteX4451" fmla="*/ 40704 h 10287155"/>
              <a:gd name="connsiteY4451" fmla="*/ 40704 h 10287155"/>
              <a:gd name="connsiteX4452" fmla="*/ 40704 h 10287155"/>
              <a:gd name="connsiteY4452" fmla="*/ 40704 h 10287155"/>
              <a:gd name="connsiteX4453" fmla="*/ 40704 h 10287155"/>
              <a:gd name="connsiteY4453" fmla="*/ 40704 h 10287155"/>
              <a:gd name="connsiteX4454" fmla="*/ 40704 h 10287155"/>
              <a:gd name="connsiteY4454" fmla="*/ 40704 h 10287155"/>
              <a:gd name="connsiteX4455" fmla="*/ 40704 h 10287155"/>
              <a:gd name="connsiteY4455" fmla="*/ 40704 h 10287155"/>
              <a:gd name="connsiteX4456" fmla="*/ 40704 h 10287155"/>
              <a:gd name="connsiteY4456" fmla="*/ 40704 h 10287155"/>
              <a:gd name="connsiteX4457" fmla="*/ 40704 h 10287155"/>
              <a:gd name="connsiteY4457" fmla="*/ 40704 h 10287155"/>
              <a:gd name="connsiteX4458" fmla="*/ 40704 h 10287155"/>
              <a:gd name="connsiteY4458" fmla="*/ 40704 h 10287155"/>
              <a:gd name="connsiteX4459" fmla="*/ 40704 h 10287155"/>
              <a:gd name="connsiteY4459" fmla="*/ 40704 h 10287155"/>
              <a:gd name="connsiteX4460" fmla="*/ 40704 h 10287155"/>
              <a:gd name="connsiteY4460" fmla="*/ 40704 h 10287155"/>
              <a:gd name="connsiteX4461" fmla="*/ 40704 h 10287155"/>
              <a:gd name="connsiteY4461" fmla="*/ 40704 h 10287155"/>
              <a:gd name="connsiteX4462" fmla="*/ 40704 h 10287155"/>
              <a:gd name="connsiteY4462" fmla="*/ 40704 h 10287155"/>
              <a:gd name="connsiteX4463" fmla="*/ 40704 h 10287155"/>
              <a:gd name="connsiteY4463" fmla="*/ 40704 h 10287155"/>
              <a:gd name="connsiteX4464" fmla="*/ 40704 h 10287155"/>
              <a:gd name="connsiteY4464" fmla="*/ 40704 h 10287155"/>
              <a:gd name="connsiteX4465" fmla="*/ 40704 h 10287155"/>
              <a:gd name="connsiteY4465" fmla="*/ 40704 h 10287155"/>
              <a:gd name="connsiteX4466" fmla="*/ 40704 h 10287155"/>
              <a:gd name="connsiteY4466" fmla="*/ 40704 h 10287155"/>
              <a:gd name="connsiteX4467" fmla="*/ 40704 h 10287155"/>
              <a:gd name="connsiteY4467" fmla="*/ 40704 h 10287155"/>
              <a:gd name="connsiteX4468" fmla="*/ 40704 h 10287155"/>
              <a:gd name="connsiteY4468" fmla="*/ 40704 h 10287155"/>
              <a:gd name="connsiteX4469" fmla="*/ 40704 h 10287155"/>
              <a:gd name="connsiteY4469" fmla="*/ 40704 h 10287155"/>
              <a:gd name="connsiteX4470" fmla="*/ 40704 h 10287155"/>
              <a:gd name="connsiteY4470" fmla="*/ 40704 h 10287155"/>
              <a:gd name="connsiteX4471" fmla="*/ 40704 h 10287155"/>
              <a:gd name="connsiteY4471" fmla="*/ 40704 h 10287155"/>
              <a:gd name="connsiteX4472" fmla="*/ 40704 h 10287155"/>
              <a:gd name="connsiteY4472" fmla="*/ 40704 h 10287155"/>
              <a:gd name="connsiteX4473" fmla="*/ 40704 h 10287155"/>
              <a:gd name="connsiteY4473" fmla="*/ 40704 h 10287155"/>
              <a:gd name="connsiteX4474" fmla="*/ 40704 h 10287155"/>
              <a:gd name="connsiteY4474" fmla="*/ 40704 h 10287155"/>
              <a:gd name="connsiteX4475" fmla="*/ 40704 h 10287155"/>
              <a:gd name="connsiteY4475" fmla="*/ 40704 h 10287155"/>
              <a:gd name="connsiteX4476" fmla="*/ 40704 h 10287155"/>
              <a:gd name="connsiteY4476" fmla="*/ 40704 h 10287155"/>
              <a:gd name="connsiteX4477" fmla="*/ 40704 h 10287155"/>
              <a:gd name="connsiteY4477" fmla="*/ 40704 h 10287155"/>
              <a:gd name="connsiteX4478" fmla="*/ 40704 h 10287155"/>
              <a:gd name="connsiteY4478" fmla="*/ 40704 h 10287155"/>
              <a:gd name="connsiteX4479" fmla="*/ 40704 h 10287155"/>
              <a:gd name="connsiteY4479" fmla="*/ 40704 h 10287155"/>
              <a:gd name="connsiteX4480" fmla="*/ 40704 h 10287155"/>
              <a:gd name="connsiteY4480" fmla="*/ 40704 h 10287155"/>
              <a:gd name="connsiteX4481" fmla="*/ 40704 h 10287155"/>
              <a:gd name="connsiteY4481" fmla="*/ 40704 h 10287155"/>
              <a:gd name="connsiteX4482" fmla="*/ 40704 h 10287155"/>
              <a:gd name="connsiteY4482" fmla="*/ 40704 h 10287155"/>
              <a:gd name="connsiteX4483" fmla="*/ 40704 h 10287155"/>
              <a:gd name="connsiteY4483" fmla="*/ 40704 h 10287155"/>
              <a:gd name="connsiteX4484" fmla="*/ 40704 h 10287155"/>
              <a:gd name="connsiteY4484" fmla="*/ 40704 h 10287155"/>
              <a:gd name="connsiteX4485" fmla="*/ 40704 h 10287155"/>
              <a:gd name="connsiteY4485" fmla="*/ 40704 h 10287155"/>
              <a:gd name="connsiteX4486" fmla="*/ 40704 h 10287155"/>
              <a:gd name="connsiteY4486" fmla="*/ 40704 h 10287155"/>
              <a:gd name="connsiteX4487" fmla="*/ 40704 h 10287155"/>
              <a:gd name="connsiteY4487" fmla="*/ 40704 h 10287155"/>
              <a:gd name="connsiteX4488" fmla="*/ 40704 h 10287155"/>
              <a:gd name="connsiteY4488" fmla="*/ 40704 h 10287155"/>
              <a:gd name="connsiteX4489" fmla="*/ 40704 h 10287155"/>
              <a:gd name="connsiteY4489" fmla="*/ 40704 h 10287155"/>
              <a:gd name="connsiteX4490" fmla="*/ 40704 h 10287155"/>
              <a:gd name="connsiteY4490" fmla="*/ 40704 h 10287155"/>
              <a:gd name="connsiteX4491" fmla="*/ 40704 h 10287155"/>
              <a:gd name="connsiteY4491" fmla="*/ 40704 h 10287155"/>
              <a:gd name="connsiteX4492" fmla="*/ 40704 h 10287155"/>
              <a:gd name="connsiteY4492" fmla="*/ 40704 h 10287155"/>
              <a:gd name="connsiteX4493" fmla="*/ 40704 h 10287155"/>
              <a:gd name="connsiteY4493" fmla="*/ 40704 h 10287155"/>
              <a:gd name="connsiteX4494" fmla="*/ 40704 h 10287155"/>
              <a:gd name="connsiteY4494" fmla="*/ 40704 h 10287155"/>
              <a:gd name="connsiteX4495" fmla="*/ 40704 h 10287155"/>
              <a:gd name="connsiteY4495" fmla="*/ 40704 h 10287155"/>
              <a:gd name="connsiteX4496" fmla="*/ 40704 h 10287155"/>
              <a:gd name="connsiteY4496" fmla="*/ 40704 h 10287155"/>
              <a:gd name="connsiteX4497" fmla="*/ 40704 h 10287155"/>
              <a:gd name="connsiteY4497" fmla="*/ 40704 h 10287155"/>
              <a:gd name="connsiteX4498" fmla="*/ 40704 h 10287155"/>
              <a:gd name="connsiteY4498" fmla="*/ 40704 h 10287155"/>
              <a:gd name="connsiteX4499" fmla="*/ 40704 h 10287155"/>
              <a:gd name="connsiteY4499" fmla="*/ 40704 h 10287155"/>
              <a:gd name="connsiteX4500" fmla="*/ 40704 h 10287155"/>
              <a:gd name="connsiteY4500" fmla="*/ 40704 h 10287155"/>
              <a:gd name="connsiteX4501" fmla="*/ 40704 h 10287155"/>
              <a:gd name="connsiteY4501" fmla="*/ 40704 h 10287155"/>
              <a:gd name="connsiteX4502" fmla="*/ 40704 h 10287155"/>
              <a:gd name="connsiteY4502" fmla="*/ 40704 h 10287155"/>
              <a:gd name="connsiteX4503" fmla="*/ 40704 h 10287155"/>
              <a:gd name="connsiteY4503" fmla="*/ 40704 h 10287155"/>
              <a:gd name="connsiteX4504" fmla="*/ 40704 h 10287155"/>
              <a:gd name="connsiteY4504" fmla="*/ 40704 h 10287155"/>
              <a:gd name="connsiteX4505" fmla="*/ 40704 h 10287155"/>
              <a:gd name="connsiteY4505" fmla="*/ 40704 h 10287155"/>
              <a:gd name="connsiteX4506" fmla="*/ 40704 h 10287155"/>
              <a:gd name="connsiteY4506" fmla="*/ 40704 h 10287155"/>
              <a:gd name="connsiteX4507" fmla="*/ 40704 h 10287155"/>
              <a:gd name="connsiteY4507" fmla="*/ 40704 h 10287155"/>
              <a:gd name="connsiteX4508" fmla="*/ 40704 h 10287155"/>
              <a:gd name="connsiteY4508" fmla="*/ 40704 h 10287155"/>
              <a:gd name="connsiteX4509" fmla="*/ 40704 h 10287155"/>
              <a:gd name="connsiteY4509" fmla="*/ 40704 h 10287155"/>
              <a:gd name="connsiteX4510" fmla="*/ 40704 h 10287155"/>
              <a:gd name="connsiteY4510" fmla="*/ 40704 h 10287155"/>
              <a:gd name="connsiteX4511" fmla="*/ 40704 h 10287155"/>
              <a:gd name="connsiteY4511" fmla="*/ 40704 h 10287155"/>
              <a:gd name="connsiteX4512" fmla="*/ 40704 h 10287155"/>
              <a:gd name="connsiteY4512" fmla="*/ 40704 h 10287155"/>
              <a:gd name="connsiteX4513" fmla="*/ 40704 h 10287155"/>
              <a:gd name="connsiteY4513" fmla="*/ 40704 h 10287155"/>
              <a:gd name="connsiteX4514" fmla="*/ 40704 h 10287155"/>
              <a:gd name="connsiteY4514" fmla="*/ 40704 h 10287155"/>
              <a:gd name="connsiteX4515" fmla="*/ 40704 h 10287155"/>
              <a:gd name="connsiteY4515" fmla="*/ 40704 h 10287155"/>
              <a:gd name="connsiteX4516" fmla="*/ 40704 h 10287155"/>
              <a:gd name="connsiteY4516" fmla="*/ 40704 h 10287155"/>
              <a:gd name="connsiteX4517" fmla="*/ 40704 h 10287155"/>
              <a:gd name="connsiteY4517" fmla="*/ 40704 h 10287155"/>
              <a:gd name="connsiteX4518" fmla="*/ 40704 h 10287155"/>
              <a:gd name="connsiteY4518" fmla="*/ 40704 h 10287155"/>
              <a:gd name="connsiteX4519" fmla="*/ 40704 h 10287155"/>
              <a:gd name="connsiteY4519" fmla="*/ 40704 h 10287155"/>
              <a:gd name="connsiteX4520" fmla="*/ 40704 h 10287155"/>
              <a:gd name="connsiteY4520" fmla="*/ 40704 h 10287155"/>
              <a:gd name="connsiteX4521" fmla="*/ 40704 h 10287155"/>
              <a:gd name="connsiteY4521" fmla="*/ 40704 h 10287155"/>
              <a:gd name="connsiteX4522" fmla="*/ 40704 h 10287155"/>
              <a:gd name="connsiteY4522" fmla="*/ 40704 h 10287155"/>
              <a:gd name="connsiteX4523" fmla="*/ 40704 h 10287155"/>
              <a:gd name="connsiteY4523" fmla="*/ 40704 h 10287155"/>
              <a:gd name="connsiteX4524" fmla="*/ 40704 h 10287155"/>
              <a:gd name="connsiteY4524" fmla="*/ 40704 h 10287155"/>
              <a:gd name="connsiteX4525" fmla="*/ 40704 h 10287155"/>
              <a:gd name="connsiteY4525" fmla="*/ 40704 h 10287155"/>
              <a:gd name="connsiteX4526" fmla="*/ 40704 h 10287155"/>
              <a:gd name="connsiteY4526" fmla="*/ 40704 h 10287155"/>
              <a:gd name="connsiteX4527" fmla="*/ 40704 h 10287155"/>
              <a:gd name="connsiteY4527" fmla="*/ 40704 h 10287155"/>
              <a:gd name="connsiteX4528" fmla="*/ 40704 h 10287155"/>
              <a:gd name="connsiteY4528" fmla="*/ 40704 h 10287155"/>
              <a:gd name="connsiteX4529" fmla="*/ 40704 h 10287155"/>
              <a:gd name="connsiteY4529" fmla="*/ 40704 h 10287155"/>
              <a:gd name="connsiteX4530" fmla="*/ 40704 h 10287155"/>
              <a:gd name="connsiteY4530" fmla="*/ 40704 h 10287155"/>
              <a:gd name="connsiteX4531" fmla="*/ 40704 h 10287155"/>
              <a:gd name="connsiteY4531" fmla="*/ 40704 h 10287155"/>
              <a:gd name="connsiteX4532" fmla="*/ 40704 h 10287155"/>
              <a:gd name="connsiteY4532" fmla="*/ 40704 h 10287155"/>
              <a:gd name="connsiteX4533" fmla="*/ 40704 h 10287155"/>
              <a:gd name="connsiteY4533" fmla="*/ 40704 h 10287155"/>
              <a:gd name="connsiteX4534" fmla="*/ 40704 h 10287155"/>
              <a:gd name="connsiteY4534" fmla="*/ 40704 h 10287155"/>
              <a:gd name="connsiteX4535" fmla="*/ 40704 h 10287155"/>
              <a:gd name="connsiteY4535" fmla="*/ 40704 h 10287155"/>
              <a:gd name="connsiteX4536" fmla="*/ 40704 h 10287155"/>
              <a:gd name="connsiteY4536" fmla="*/ 40704 h 10287155"/>
              <a:gd name="connsiteX4537" fmla="*/ 40704 h 10287155"/>
              <a:gd name="connsiteY4537" fmla="*/ 40704 h 10287155"/>
              <a:gd name="connsiteX4538" fmla="*/ 40704 h 10287155"/>
              <a:gd name="connsiteY4538" fmla="*/ 40704 h 10287155"/>
              <a:gd name="connsiteX4539" fmla="*/ 40704 h 10287155"/>
              <a:gd name="connsiteY4539" fmla="*/ 40704 h 10287155"/>
              <a:gd name="connsiteX4540" fmla="*/ 40704 h 10287155"/>
              <a:gd name="connsiteY4540" fmla="*/ 40704 h 10287155"/>
              <a:gd name="connsiteX4541" fmla="*/ 40704 h 10287155"/>
              <a:gd name="connsiteY4541" fmla="*/ 40704 h 10287155"/>
              <a:gd name="connsiteX4542" fmla="*/ 40704 h 10287155"/>
              <a:gd name="connsiteY4542" fmla="*/ 40704 h 10287155"/>
              <a:gd name="connsiteX4543" fmla="*/ 40704 h 10287155"/>
              <a:gd name="connsiteY4543" fmla="*/ 40704 h 10287155"/>
              <a:gd name="connsiteX4544" fmla="*/ 40704 h 10287155"/>
              <a:gd name="connsiteY4544" fmla="*/ 40704 h 10287155"/>
              <a:gd name="connsiteX4545" fmla="*/ 40704 h 10287155"/>
              <a:gd name="connsiteY4545" fmla="*/ 40704 h 10287155"/>
              <a:gd name="connsiteX4546" fmla="*/ 40704 h 10287155"/>
              <a:gd name="connsiteY4546" fmla="*/ 40704 h 10287155"/>
              <a:gd name="connsiteX4547" fmla="*/ 40704 h 10287155"/>
              <a:gd name="connsiteY4547" fmla="*/ 40704 h 10287155"/>
              <a:gd name="connsiteX4548" fmla="*/ 40704 h 10287155"/>
              <a:gd name="connsiteY4548" fmla="*/ 40704 h 10287155"/>
              <a:gd name="connsiteX4549" fmla="*/ 40704 h 10287155"/>
              <a:gd name="connsiteY4549" fmla="*/ 40704 h 10287155"/>
              <a:gd name="connsiteX4550" fmla="*/ 40704 h 10287155"/>
              <a:gd name="connsiteY4550" fmla="*/ 40704 h 10287155"/>
              <a:gd name="connsiteX4551" fmla="*/ 40704 h 10287155"/>
              <a:gd name="connsiteY4551" fmla="*/ 40704 h 10287155"/>
              <a:gd name="connsiteX4552" fmla="*/ 40704 h 10287155"/>
              <a:gd name="connsiteY4552" fmla="*/ 40704 h 10287155"/>
              <a:gd name="connsiteX4553" fmla="*/ 40704 h 10287155"/>
              <a:gd name="connsiteY4553" fmla="*/ 40704 h 10287155"/>
              <a:gd name="connsiteX4554" fmla="*/ 40704 h 10287155"/>
              <a:gd name="connsiteY4554" fmla="*/ 40704 h 10287155"/>
              <a:gd name="connsiteX4555" fmla="*/ 40704 h 10287155"/>
              <a:gd name="connsiteY4555" fmla="*/ 40704 h 10287155"/>
              <a:gd name="connsiteX4556" fmla="*/ 40704 h 10287155"/>
              <a:gd name="connsiteY4556" fmla="*/ 40704 h 10287155"/>
              <a:gd name="connsiteX4557" fmla="*/ 40704 h 10287155"/>
              <a:gd name="connsiteY4557" fmla="*/ 40704 h 10287155"/>
              <a:gd name="connsiteX4558" fmla="*/ 40704 h 10287155"/>
              <a:gd name="connsiteY4558" fmla="*/ 40704 h 10287155"/>
              <a:gd name="connsiteX4559" fmla="*/ 40704 h 10287155"/>
              <a:gd name="connsiteY4559" fmla="*/ 40704 h 10287155"/>
              <a:gd name="connsiteX4560" fmla="*/ 40704 h 10287155"/>
              <a:gd name="connsiteY4560" fmla="*/ 40704 h 10287155"/>
              <a:gd name="connsiteX4561" fmla="*/ 40704 h 10287155"/>
              <a:gd name="connsiteY4561" fmla="*/ 40704 h 10287155"/>
              <a:gd name="connsiteX4562" fmla="*/ 40704 h 10287155"/>
              <a:gd name="connsiteY4562" fmla="*/ 40704 h 10287155"/>
              <a:gd name="connsiteX4563" fmla="*/ 40704 h 10287155"/>
              <a:gd name="connsiteY4563" fmla="*/ 40704 h 10287155"/>
              <a:gd name="connsiteX4564" fmla="*/ 40704 h 10287155"/>
              <a:gd name="connsiteY4564" fmla="*/ 40704 h 10287155"/>
              <a:gd name="connsiteX4565" fmla="*/ 40704 h 10287155"/>
              <a:gd name="connsiteY4565" fmla="*/ 40704 h 10287155"/>
              <a:gd name="connsiteX4566" fmla="*/ 40704 h 10287155"/>
              <a:gd name="connsiteY4566" fmla="*/ 40704 h 10287155"/>
              <a:gd name="connsiteX4567" fmla="*/ 40704 h 10287155"/>
              <a:gd name="connsiteY4567" fmla="*/ 40704 h 10287155"/>
              <a:gd name="connsiteX4568" fmla="*/ 40704 h 10287155"/>
              <a:gd name="connsiteY4568" fmla="*/ 40704 h 10287155"/>
              <a:gd name="connsiteX4569" fmla="*/ 40704 h 10287155"/>
              <a:gd name="connsiteY4569" fmla="*/ 40704 h 10287155"/>
              <a:gd name="connsiteX4570" fmla="*/ 40704 h 10287155"/>
              <a:gd name="connsiteY4570" fmla="*/ 40704 h 10287155"/>
              <a:gd name="connsiteX4571" fmla="*/ 40704 h 10287155"/>
              <a:gd name="connsiteY4571" fmla="*/ 40704 h 10287155"/>
              <a:gd name="connsiteX4572" fmla="*/ 40704 h 10287155"/>
              <a:gd name="connsiteY4572" fmla="*/ 40704 h 10287155"/>
              <a:gd name="connsiteX4573" fmla="*/ 40704 h 10287155"/>
              <a:gd name="connsiteY4573" fmla="*/ 40704 h 10287155"/>
              <a:gd name="connsiteX4574" fmla="*/ 40704 h 10287155"/>
              <a:gd name="connsiteY4574" fmla="*/ 40704 h 10287155"/>
              <a:gd name="connsiteX4575" fmla="*/ 40704 h 10287155"/>
              <a:gd name="connsiteY4575" fmla="*/ 40704 h 10287155"/>
              <a:gd name="connsiteX4576" fmla="*/ 40704 h 10287155"/>
              <a:gd name="connsiteY4576" fmla="*/ 40704 h 10287155"/>
              <a:gd name="connsiteX4577" fmla="*/ 40704 h 10287155"/>
              <a:gd name="connsiteY4577" fmla="*/ 40704 h 10287155"/>
              <a:gd name="connsiteX4578" fmla="*/ 40704 h 10287155"/>
              <a:gd name="connsiteY4578" fmla="*/ 40704 h 10287155"/>
              <a:gd name="connsiteX4579" fmla="*/ 40704 h 10287155"/>
              <a:gd name="connsiteY4579" fmla="*/ 40704 h 10287155"/>
              <a:gd name="connsiteX4580" fmla="*/ 40704 h 10287155"/>
              <a:gd name="connsiteY4580" fmla="*/ 40704 h 10287155"/>
              <a:gd name="connsiteX4581" fmla="*/ 40704 h 10287155"/>
              <a:gd name="connsiteY4581" fmla="*/ 40704 h 10287155"/>
              <a:gd name="connsiteX4582" fmla="*/ 40704 h 10287155"/>
              <a:gd name="connsiteY4582" fmla="*/ 40704 h 10287155"/>
              <a:gd name="connsiteX4583" fmla="*/ 40704 h 10287155"/>
              <a:gd name="connsiteY4583" fmla="*/ 40704 h 10287155"/>
              <a:gd name="connsiteX4584" fmla="*/ 40704 h 10287155"/>
              <a:gd name="connsiteY4584" fmla="*/ 40704 h 10287155"/>
              <a:gd name="connsiteX4585" fmla="*/ 40704 h 10287155"/>
              <a:gd name="connsiteY4585" fmla="*/ 40704 h 10287155"/>
              <a:gd name="connsiteX4586" fmla="*/ 40704 h 10287155"/>
              <a:gd name="connsiteY4586" fmla="*/ 40704 h 10287155"/>
              <a:gd name="connsiteX4587" fmla="*/ 40704 h 10287155"/>
              <a:gd name="connsiteY4587" fmla="*/ 40704 h 10287155"/>
              <a:gd name="connsiteX4588" fmla="*/ 40704 h 10287155"/>
              <a:gd name="connsiteY4588" fmla="*/ 40704 h 10287155"/>
              <a:gd name="connsiteX4589" fmla="*/ 40704 h 10287155"/>
              <a:gd name="connsiteY4589" fmla="*/ 40704 h 10287155"/>
              <a:gd name="connsiteX4590" fmla="*/ 40704 h 10287155"/>
              <a:gd name="connsiteY4590" fmla="*/ 40704 h 10287155"/>
              <a:gd name="connsiteX4591" fmla="*/ 40704 h 10287155"/>
              <a:gd name="connsiteY4591" fmla="*/ 40704 h 10287155"/>
              <a:gd name="connsiteX4592" fmla="*/ 40704 h 10287155"/>
              <a:gd name="connsiteY4592" fmla="*/ 40704 h 10287155"/>
              <a:gd name="connsiteX4593" fmla="*/ 40704 h 10287155"/>
              <a:gd name="connsiteY4593" fmla="*/ 40704 h 10287155"/>
              <a:gd name="connsiteX4594" fmla="*/ 40704 h 10287155"/>
              <a:gd name="connsiteY4594" fmla="*/ 40704 h 10287155"/>
              <a:gd name="connsiteX4595" fmla="*/ 40704 h 10287155"/>
              <a:gd name="connsiteY4595" fmla="*/ 40704 h 10287155"/>
              <a:gd name="connsiteX4596" fmla="*/ 40704 h 10287155"/>
              <a:gd name="connsiteY4596" fmla="*/ 40704 h 10287155"/>
              <a:gd name="connsiteX4597" fmla="*/ 40704 h 10287155"/>
              <a:gd name="connsiteY4597" fmla="*/ 40704 h 10287155"/>
              <a:gd name="connsiteX4598" fmla="*/ 40704 h 10287155"/>
              <a:gd name="connsiteY4598" fmla="*/ 40704 h 10287155"/>
              <a:gd name="connsiteX4599" fmla="*/ 40704 h 10287155"/>
              <a:gd name="connsiteY4599" fmla="*/ 40704 h 10287155"/>
              <a:gd name="connsiteX4600" fmla="*/ 40704 h 10287155"/>
              <a:gd name="connsiteY4600" fmla="*/ 40704 h 10287155"/>
              <a:gd name="connsiteX4601" fmla="*/ 40704 h 10287155"/>
              <a:gd name="connsiteY4601" fmla="*/ 40704 h 10287155"/>
              <a:gd name="connsiteX4602" fmla="*/ 40704 h 10287155"/>
              <a:gd name="connsiteY4602" fmla="*/ 40704 h 10287155"/>
              <a:gd name="connsiteX4603" fmla="*/ 40704 h 10287155"/>
              <a:gd name="connsiteY4603" fmla="*/ 40704 h 10287155"/>
              <a:gd name="connsiteX4604" fmla="*/ 40704 h 10287155"/>
              <a:gd name="connsiteY4604" fmla="*/ 40704 h 10287155"/>
              <a:gd name="connsiteX4605" fmla="*/ 40704 h 10287155"/>
              <a:gd name="connsiteY4605" fmla="*/ 40704 h 10287155"/>
              <a:gd name="connsiteX4606" fmla="*/ 40704 h 10287155"/>
              <a:gd name="connsiteY4606" fmla="*/ 40704 h 10287155"/>
              <a:gd name="connsiteX4607" fmla="*/ 40704 h 10287155"/>
              <a:gd name="connsiteY4607" fmla="*/ 40704 h 10287155"/>
              <a:gd name="connsiteX4608" fmla="*/ 40704 h 10287155"/>
              <a:gd name="connsiteY4608" fmla="*/ 40704 h 10287155"/>
              <a:gd name="connsiteX4609" fmla="*/ 40704 h 10287155"/>
              <a:gd name="connsiteY4609" fmla="*/ 40704 h 10287155"/>
              <a:gd name="connsiteX4610" fmla="*/ 40704 h 10287155"/>
              <a:gd name="connsiteY4610" fmla="*/ 40704 h 10287155"/>
              <a:gd name="connsiteX4611" fmla="*/ 40704 h 10287155"/>
              <a:gd name="connsiteY4611" fmla="*/ 40704 h 10287155"/>
              <a:gd name="connsiteX4612" fmla="*/ 40704 h 10287155"/>
              <a:gd name="connsiteY4612" fmla="*/ 40704 h 10287155"/>
              <a:gd name="connsiteX4613" fmla="*/ 40704 h 10287155"/>
              <a:gd name="connsiteY4613" fmla="*/ 40704 h 10287155"/>
              <a:gd name="connsiteX4614" fmla="*/ 40704 h 10287155"/>
              <a:gd name="connsiteY4614" fmla="*/ 40704 h 10287155"/>
              <a:gd name="connsiteX4615" fmla="*/ 40704 h 10287155"/>
              <a:gd name="connsiteY4615" fmla="*/ 40704 h 10287155"/>
              <a:gd name="connsiteX4616" fmla="*/ 40704 h 10287155"/>
              <a:gd name="connsiteY4616" fmla="*/ 40704 h 10287155"/>
              <a:gd name="connsiteX4617" fmla="*/ 40704 h 10287155"/>
              <a:gd name="connsiteY4617" fmla="*/ 40704 h 10287155"/>
              <a:gd name="connsiteX4618" fmla="*/ 40704 h 10287155"/>
              <a:gd name="connsiteY4618" fmla="*/ 40704 h 10287155"/>
              <a:gd name="connsiteX4619" fmla="*/ 40704 h 10287155"/>
              <a:gd name="connsiteY4619" fmla="*/ 40704 h 10287155"/>
              <a:gd name="connsiteX4620" fmla="*/ 40704 h 10287155"/>
              <a:gd name="connsiteY4620" fmla="*/ 40704 h 10287155"/>
              <a:gd name="connsiteX4621" fmla="*/ 40704 h 10287155"/>
              <a:gd name="connsiteY4621" fmla="*/ 40704 h 10287155"/>
              <a:gd name="connsiteX4622" fmla="*/ 40704 h 10287155"/>
              <a:gd name="connsiteY4622" fmla="*/ 40704 h 10287155"/>
              <a:gd name="connsiteX4623" fmla="*/ 40704 h 10287155"/>
              <a:gd name="connsiteY4623" fmla="*/ 40704 h 10287155"/>
              <a:gd name="connsiteX4624" fmla="*/ 40704 h 10287155"/>
              <a:gd name="connsiteY4624" fmla="*/ 40704 h 10287155"/>
              <a:gd name="connsiteX4625" fmla="*/ 40704 h 10287155"/>
              <a:gd name="connsiteY4625" fmla="*/ 40704 h 10287155"/>
              <a:gd name="connsiteX4626" fmla="*/ 40704 h 10287155"/>
              <a:gd name="connsiteY4626" fmla="*/ 40704 h 10287155"/>
              <a:gd name="connsiteX4627" fmla="*/ 40704 h 10287155"/>
              <a:gd name="connsiteY4627" fmla="*/ 40704 h 10287155"/>
              <a:gd name="connsiteX4628" fmla="*/ 40704 h 10287155"/>
              <a:gd name="connsiteY4628" fmla="*/ 40704 h 10287155"/>
              <a:gd name="connsiteX4629" fmla="*/ 40704 h 10287155"/>
              <a:gd name="connsiteY4629" fmla="*/ 40704 h 10287155"/>
              <a:gd name="connsiteX4630" fmla="*/ 40704 h 10287155"/>
              <a:gd name="connsiteY4630" fmla="*/ 40704 h 10287155"/>
              <a:gd name="connsiteX4631" fmla="*/ 40704 h 10287155"/>
              <a:gd name="connsiteY4631" fmla="*/ 40704 h 10287155"/>
              <a:gd name="connsiteX4632" fmla="*/ 40704 h 10287155"/>
              <a:gd name="connsiteY4632" fmla="*/ 40704 h 10287155"/>
              <a:gd name="connsiteX4633" fmla="*/ 40704 h 10287155"/>
              <a:gd name="connsiteY4633" fmla="*/ 40704 h 10287155"/>
              <a:gd name="connsiteX4634" fmla="*/ 40704 h 10287155"/>
              <a:gd name="connsiteY4634" fmla="*/ 40704 h 10287155"/>
              <a:gd name="connsiteX4635" fmla="*/ 40704 h 10287155"/>
              <a:gd name="connsiteY4635" fmla="*/ 40704 h 10287155"/>
              <a:gd name="connsiteX4636" fmla="*/ 40704 h 10287155"/>
              <a:gd name="connsiteY4636" fmla="*/ 40704 h 10287155"/>
              <a:gd name="connsiteX4637" fmla="*/ 40704 h 10287155"/>
              <a:gd name="connsiteY4637" fmla="*/ 40704 h 10287155"/>
              <a:gd name="connsiteX4638" fmla="*/ 40704 h 10287155"/>
              <a:gd name="connsiteY4638" fmla="*/ 40704 h 10287155"/>
              <a:gd name="connsiteX4639" fmla="*/ 40704 h 10287155"/>
              <a:gd name="connsiteY4639" fmla="*/ 40704 h 10287155"/>
              <a:gd name="connsiteX4640" fmla="*/ 40704 h 10287155"/>
              <a:gd name="connsiteY4640" fmla="*/ 40704 h 10287155"/>
              <a:gd name="connsiteX4641" fmla="*/ 40704 h 10287155"/>
              <a:gd name="connsiteY4641" fmla="*/ 40704 h 10287155"/>
              <a:gd name="connsiteX4642" fmla="*/ 40704 h 10287155"/>
              <a:gd name="connsiteY4642" fmla="*/ 40704 h 10287155"/>
              <a:gd name="connsiteX4643" fmla="*/ 40704 h 10287155"/>
              <a:gd name="connsiteY4643" fmla="*/ 40704 h 10287155"/>
              <a:gd name="connsiteX4644" fmla="*/ 40704 h 10287155"/>
              <a:gd name="connsiteY4644" fmla="*/ 40704 h 10287155"/>
              <a:gd name="connsiteX4645" fmla="*/ 40704 h 10287155"/>
              <a:gd name="connsiteY4645" fmla="*/ 40704 h 10287155"/>
              <a:gd name="connsiteX4646" fmla="*/ 40704 h 10287155"/>
              <a:gd name="connsiteY4646" fmla="*/ 40704 h 10287155"/>
              <a:gd name="connsiteX4647" fmla="*/ 40704 h 10287155"/>
              <a:gd name="connsiteY4647" fmla="*/ 40704 h 10287155"/>
              <a:gd name="connsiteX4648" fmla="*/ 40704 h 10287155"/>
              <a:gd name="connsiteY4648" fmla="*/ 40704 h 10287155"/>
              <a:gd name="connsiteX4649" fmla="*/ 40704 h 10287155"/>
              <a:gd name="connsiteY4649" fmla="*/ 40704 h 10287155"/>
              <a:gd name="connsiteX4650" fmla="*/ 40704 h 10287155"/>
              <a:gd name="connsiteY4650" fmla="*/ 40704 h 10287155"/>
              <a:gd name="connsiteX4651" fmla="*/ 40704 h 10287155"/>
              <a:gd name="connsiteY4651" fmla="*/ 40704 h 10287155"/>
              <a:gd name="connsiteX4652" fmla="*/ 40704 h 10287155"/>
              <a:gd name="connsiteY4652" fmla="*/ 40704 h 10287155"/>
              <a:gd name="connsiteX4653" fmla="*/ 40704 h 10287155"/>
              <a:gd name="connsiteY4653" fmla="*/ 40704 h 10287155"/>
              <a:gd name="connsiteX4654" fmla="*/ 40704 h 10287155"/>
              <a:gd name="connsiteY4654" fmla="*/ 40704 h 10287155"/>
              <a:gd name="connsiteX4655" fmla="*/ 40704 h 10287155"/>
              <a:gd name="connsiteY4655" fmla="*/ 40704 h 10287155"/>
              <a:gd name="connsiteX4656" fmla="*/ 40704 h 10287155"/>
              <a:gd name="connsiteY4656" fmla="*/ 40704 h 10287155"/>
              <a:gd name="connsiteX4657" fmla="*/ 40704 h 10287155"/>
              <a:gd name="connsiteY4657" fmla="*/ 40704 h 10287155"/>
              <a:gd name="connsiteX4658" fmla="*/ 40704 h 10287155"/>
              <a:gd name="connsiteY4658" fmla="*/ 40704 h 10287155"/>
              <a:gd name="connsiteX4659" fmla="*/ 40704 h 10287155"/>
              <a:gd name="connsiteY4659" fmla="*/ 40704 h 10287155"/>
              <a:gd name="connsiteX4660" fmla="*/ 40704 h 10287155"/>
              <a:gd name="connsiteY4660" fmla="*/ 40704 h 10287155"/>
              <a:gd name="connsiteX4661" fmla="*/ 40704 h 10287155"/>
              <a:gd name="connsiteY4661" fmla="*/ 40704 h 10287155"/>
              <a:gd name="connsiteX4662" fmla="*/ 40704 h 10287155"/>
              <a:gd name="connsiteY4662" fmla="*/ 40704 h 10287155"/>
              <a:gd name="connsiteX4663" fmla="*/ 40704 h 10287155"/>
              <a:gd name="connsiteY4663" fmla="*/ 40704 h 10287155"/>
              <a:gd name="connsiteX4664" fmla="*/ 40704 h 10287155"/>
              <a:gd name="connsiteY4664" fmla="*/ 40704 h 10287155"/>
              <a:gd name="connsiteX4665" fmla="*/ 40704 h 10287155"/>
              <a:gd name="connsiteY4665" fmla="*/ 40704 h 10287155"/>
              <a:gd name="connsiteX4666" fmla="*/ 40704 h 10287155"/>
              <a:gd name="connsiteY4666" fmla="*/ 40704 h 10287155"/>
              <a:gd name="connsiteX4667" fmla="*/ 40704 h 10287155"/>
              <a:gd name="connsiteY4667" fmla="*/ 40704 h 10287155"/>
              <a:gd name="connsiteX4668" fmla="*/ 40704 h 10287155"/>
              <a:gd name="connsiteY4668" fmla="*/ 40704 h 10287155"/>
              <a:gd name="connsiteX4669" fmla="*/ 40704 h 10287155"/>
              <a:gd name="connsiteY4669" fmla="*/ 40704 h 10287155"/>
              <a:gd name="connsiteX4670" fmla="*/ 40704 h 10287155"/>
              <a:gd name="connsiteY4670" fmla="*/ 40704 h 10287155"/>
              <a:gd name="connsiteX4671" fmla="*/ 40704 h 10287155"/>
              <a:gd name="connsiteY4671" fmla="*/ 40704 h 10287155"/>
              <a:gd name="connsiteX4672" fmla="*/ 40704 h 10287155"/>
              <a:gd name="connsiteY4672" fmla="*/ 40704 h 10287155"/>
              <a:gd name="connsiteX4673" fmla="*/ 40704 h 10287155"/>
              <a:gd name="connsiteY4673" fmla="*/ 40704 h 10287155"/>
              <a:gd name="connsiteX4674" fmla="*/ 40704 h 10287155"/>
              <a:gd name="connsiteY4674" fmla="*/ 40704 h 10287155"/>
              <a:gd name="connsiteX4675" fmla="*/ 40704 h 10287155"/>
              <a:gd name="connsiteY4675" fmla="*/ 40704 h 10287155"/>
              <a:gd name="connsiteX4676" fmla="*/ 40704 h 10287155"/>
              <a:gd name="connsiteY4676" fmla="*/ 40704 h 10287155"/>
              <a:gd name="connsiteX4677" fmla="*/ 40704 h 10287155"/>
              <a:gd name="connsiteY4677" fmla="*/ 40704 h 10287155"/>
              <a:gd name="connsiteX4678" fmla="*/ 40704 h 10287155"/>
              <a:gd name="connsiteY4678" fmla="*/ 40704 h 10287155"/>
              <a:gd name="connsiteX4679" fmla="*/ 40704 h 10287155"/>
              <a:gd name="connsiteY4679" fmla="*/ 40704 h 10287155"/>
              <a:gd name="connsiteX4680" fmla="*/ 40704 h 10287155"/>
              <a:gd name="connsiteY4680" fmla="*/ 40704 h 10287155"/>
              <a:gd name="connsiteX4681" fmla="*/ 40704 h 10287155"/>
              <a:gd name="connsiteY4681" fmla="*/ 40704 h 10287155"/>
              <a:gd name="connsiteX4682" fmla="*/ 40704 h 10287155"/>
              <a:gd name="connsiteY4682" fmla="*/ 40704 h 10287155"/>
              <a:gd name="connsiteX4683" fmla="*/ 40704 h 10287155"/>
              <a:gd name="connsiteY4683" fmla="*/ 40704 h 10287155"/>
              <a:gd name="connsiteX4684" fmla="*/ 40704 h 10287155"/>
              <a:gd name="connsiteY4684" fmla="*/ 40704 h 10287155"/>
              <a:gd name="connsiteX4685" fmla="*/ 40704 h 10287155"/>
              <a:gd name="connsiteY4685" fmla="*/ 40704 h 10287155"/>
              <a:gd name="connsiteX4686" fmla="*/ 40704 h 10287155"/>
              <a:gd name="connsiteY4686" fmla="*/ 40704 h 10287155"/>
              <a:gd name="connsiteX4687" fmla="*/ 40704 h 10287155"/>
              <a:gd name="connsiteY4687" fmla="*/ 40704 h 10287155"/>
              <a:gd name="connsiteX4688" fmla="*/ 40704 h 10287155"/>
              <a:gd name="connsiteY4688" fmla="*/ 40704 h 10287155"/>
              <a:gd name="connsiteX4689" fmla="*/ 40704 h 10287155"/>
              <a:gd name="connsiteY4689" fmla="*/ 40704 h 10287155"/>
              <a:gd name="connsiteX4690" fmla="*/ 40704 h 10287155"/>
              <a:gd name="connsiteY4690" fmla="*/ 40704 h 10287155"/>
              <a:gd name="connsiteX4691" fmla="*/ 40704 h 10287155"/>
              <a:gd name="connsiteY4691" fmla="*/ 40704 h 10287155"/>
              <a:gd name="connsiteX4692" fmla="*/ 40704 h 10287155"/>
              <a:gd name="connsiteY4692" fmla="*/ 40704 h 10287155"/>
              <a:gd name="connsiteX4693" fmla="*/ 40704 h 10287155"/>
              <a:gd name="connsiteY4693" fmla="*/ 40704 h 10287155"/>
              <a:gd name="connsiteX4694" fmla="*/ 40704 h 10287155"/>
              <a:gd name="connsiteY4694" fmla="*/ 40704 h 10287155"/>
              <a:gd name="connsiteX4695" fmla="*/ 40704 h 10287155"/>
              <a:gd name="connsiteY4695" fmla="*/ 40704 h 10287155"/>
              <a:gd name="connsiteX4696" fmla="*/ 40704 h 10287155"/>
              <a:gd name="connsiteY4696" fmla="*/ 40704 h 10287155"/>
              <a:gd name="connsiteX4697" fmla="*/ 40704 h 10287155"/>
              <a:gd name="connsiteY4697" fmla="*/ 40704 h 10287155"/>
              <a:gd name="connsiteX4698" fmla="*/ 40704 h 10287155"/>
              <a:gd name="connsiteY4698" fmla="*/ 40704 h 10287155"/>
              <a:gd name="connsiteX4699" fmla="*/ 40704 h 10287155"/>
              <a:gd name="connsiteY4699" fmla="*/ 40704 h 10287155"/>
              <a:gd name="connsiteX4700" fmla="*/ 40704 h 10287155"/>
              <a:gd name="connsiteY4700" fmla="*/ 40704 h 10287155"/>
              <a:gd name="connsiteX4701" fmla="*/ 40704 h 10287155"/>
              <a:gd name="connsiteY4701" fmla="*/ 40704 h 10287155"/>
              <a:gd name="connsiteX4702" fmla="*/ 40704 h 10287155"/>
              <a:gd name="connsiteY4702" fmla="*/ 40704 h 10287155"/>
              <a:gd name="connsiteX4703" fmla="*/ 40704 h 10287155"/>
              <a:gd name="connsiteY4703" fmla="*/ 40704 h 10287155"/>
              <a:gd name="connsiteX4704" fmla="*/ 40704 h 10287155"/>
              <a:gd name="connsiteY4704" fmla="*/ 40704 h 10287155"/>
              <a:gd name="connsiteX4705" fmla="*/ 40704 h 10287155"/>
              <a:gd name="connsiteY4705" fmla="*/ 40704 h 10287155"/>
              <a:gd name="connsiteX4706" fmla="*/ 40704 h 10287155"/>
              <a:gd name="connsiteY4706" fmla="*/ 40704 h 10287155"/>
              <a:gd name="connsiteX4707" fmla="*/ 40704 h 10287155"/>
              <a:gd name="connsiteY4707" fmla="*/ 40704 h 10287155"/>
              <a:gd name="connsiteX4708" fmla="*/ 40704 h 10287155"/>
              <a:gd name="connsiteY4708" fmla="*/ 40704 h 10287155"/>
              <a:gd name="connsiteX4709" fmla="*/ 40704 h 10287155"/>
              <a:gd name="connsiteY4709" fmla="*/ 40704 h 10287155"/>
              <a:gd name="connsiteX4710" fmla="*/ 40704 h 10287155"/>
              <a:gd name="connsiteY4710" fmla="*/ 40704 h 10287155"/>
              <a:gd name="connsiteX4711" fmla="*/ 40704 h 10287155"/>
              <a:gd name="connsiteY4711" fmla="*/ 40704 h 10287155"/>
              <a:gd name="connsiteX4712" fmla="*/ 40704 h 10287155"/>
              <a:gd name="connsiteY4712" fmla="*/ 40704 h 10287155"/>
              <a:gd name="connsiteX4713" fmla="*/ 40704 h 10287155"/>
              <a:gd name="connsiteY4713" fmla="*/ 40704 h 10287155"/>
              <a:gd name="connsiteX4714" fmla="*/ 40704 h 10287155"/>
              <a:gd name="connsiteY4714" fmla="*/ 40704 h 10287155"/>
              <a:gd name="connsiteX4715" fmla="*/ 40704 h 10287155"/>
              <a:gd name="connsiteY4715" fmla="*/ 40704 h 10287155"/>
              <a:gd name="connsiteX4716" fmla="*/ 40704 h 10287155"/>
              <a:gd name="connsiteY4716" fmla="*/ 40704 h 10287155"/>
              <a:gd name="connsiteX4717" fmla="*/ 40704 h 10287155"/>
              <a:gd name="connsiteY4717" fmla="*/ 40704 h 10287155"/>
              <a:gd name="connsiteX4718" fmla="*/ 40704 h 10287155"/>
              <a:gd name="connsiteY4718" fmla="*/ 40704 h 10287155"/>
              <a:gd name="connsiteX4719" fmla="*/ 40704 h 10287155"/>
              <a:gd name="connsiteY4719" fmla="*/ 40704 h 10287155"/>
              <a:gd name="connsiteX4720" fmla="*/ 40704 h 10287155"/>
              <a:gd name="connsiteY4720" fmla="*/ 40704 h 10287155"/>
              <a:gd name="connsiteX4721" fmla="*/ 40704 h 10287155"/>
              <a:gd name="connsiteY4721" fmla="*/ 40704 h 10287155"/>
              <a:gd name="connsiteX4722" fmla="*/ 40704 h 10287155"/>
              <a:gd name="connsiteY4722" fmla="*/ 40704 h 10287155"/>
              <a:gd name="connsiteX4723" fmla="*/ 40704 h 10287155"/>
              <a:gd name="connsiteY4723" fmla="*/ 40704 h 10287155"/>
              <a:gd name="connsiteX4724" fmla="*/ 40704 h 10287155"/>
              <a:gd name="connsiteY4724" fmla="*/ 40704 h 10287155"/>
              <a:gd name="connsiteX4725" fmla="*/ 40704 h 10287155"/>
              <a:gd name="connsiteY4725" fmla="*/ 40704 h 10287155"/>
              <a:gd name="connsiteX4726" fmla="*/ 40704 h 10287155"/>
              <a:gd name="connsiteY4726" fmla="*/ 40704 h 10287155"/>
              <a:gd name="connsiteX4727" fmla="*/ 40704 h 10287155"/>
              <a:gd name="connsiteY4727" fmla="*/ 40704 h 10287155"/>
              <a:gd name="connsiteX4728" fmla="*/ 40704 h 10287155"/>
              <a:gd name="connsiteY4728" fmla="*/ 40704 h 10287155"/>
              <a:gd name="connsiteX4729" fmla="*/ 40704 h 10287155"/>
              <a:gd name="connsiteY4729" fmla="*/ 40704 h 10287155"/>
              <a:gd name="connsiteX4730" fmla="*/ 40704 h 10287155"/>
              <a:gd name="connsiteY4730" fmla="*/ 40704 h 10287155"/>
              <a:gd name="connsiteX4731" fmla="*/ 40704 h 10287155"/>
              <a:gd name="connsiteY4731" fmla="*/ 40704 h 10287155"/>
              <a:gd name="connsiteX4732" fmla="*/ 40704 h 10287155"/>
              <a:gd name="connsiteY4732" fmla="*/ 40704 h 10287155"/>
              <a:gd name="connsiteX4733" fmla="*/ 40704 h 10287155"/>
              <a:gd name="connsiteY4733" fmla="*/ 40704 h 10287155"/>
              <a:gd name="connsiteX4734" fmla="*/ 40704 h 10287155"/>
              <a:gd name="connsiteY4734" fmla="*/ 40704 h 10287155"/>
              <a:gd name="connsiteX4735" fmla="*/ 40704 h 10287155"/>
              <a:gd name="connsiteY4735" fmla="*/ 40704 h 10287155"/>
              <a:gd name="connsiteX4736" fmla="*/ 40704 h 10287155"/>
              <a:gd name="connsiteY4736" fmla="*/ 40704 h 10287155"/>
              <a:gd name="connsiteX4737" fmla="*/ 40704 h 10287155"/>
              <a:gd name="connsiteY4737" fmla="*/ 40704 h 10287155"/>
              <a:gd name="connsiteX4738" fmla="*/ 40704 h 10287155"/>
              <a:gd name="connsiteY4738" fmla="*/ 40704 h 10287155"/>
              <a:gd name="connsiteX4739" fmla="*/ 40704 h 10287155"/>
              <a:gd name="connsiteY4739" fmla="*/ 40704 h 10287155"/>
              <a:gd name="connsiteX4740" fmla="*/ 40704 h 10287155"/>
              <a:gd name="connsiteY4740" fmla="*/ 40704 h 10287155"/>
              <a:gd name="connsiteX4741" fmla="*/ 40704 h 10287155"/>
              <a:gd name="connsiteY4741" fmla="*/ 40704 h 10287155"/>
              <a:gd name="connsiteX4742" fmla="*/ 40704 h 10287155"/>
              <a:gd name="connsiteY4742" fmla="*/ 40704 h 10287155"/>
              <a:gd name="connsiteX4743" fmla="*/ 40704 h 10287155"/>
              <a:gd name="connsiteY4743" fmla="*/ 40704 h 10287155"/>
              <a:gd name="connsiteX4744" fmla="*/ 40704 h 10287155"/>
              <a:gd name="connsiteY4744" fmla="*/ 40704 h 10287155"/>
              <a:gd name="connsiteX4745" fmla="*/ 40704 h 10287155"/>
              <a:gd name="connsiteY4745" fmla="*/ 40704 h 10287155"/>
              <a:gd name="connsiteX4746" fmla="*/ 40704 h 10287155"/>
              <a:gd name="connsiteY4746" fmla="*/ 40704 h 10287155"/>
              <a:gd name="connsiteX4747" fmla="*/ 40704 h 10287155"/>
              <a:gd name="connsiteY4747" fmla="*/ 40704 h 10287155"/>
              <a:gd name="connsiteX4748" fmla="*/ 40704 h 10287155"/>
              <a:gd name="connsiteY4748" fmla="*/ 40704 h 10287155"/>
              <a:gd name="connsiteX4749" fmla="*/ 40704 h 10287155"/>
              <a:gd name="connsiteY4749" fmla="*/ 40704 h 10287155"/>
              <a:gd name="connsiteX4750" fmla="*/ 40704 h 10287155"/>
              <a:gd name="connsiteY4750" fmla="*/ 40704 h 10287155"/>
              <a:gd name="connsiteX4751" fmla="*/ 40704 h 10287155"/>
              <a:gd name="connsiteY4751" fmla="*/ 40704 h 10287155"/>
              <a:gd name="connsiteX4752" fmla="*/ 40704 h 10287155"/>
              <a:gd name="connsiteY4752" fmla="*/ 40704 h 10287155"/>
              <a:gd name="connsiteX4753" fmla="*/ 40704 h 10287155"/>
              <a:gd name="connsiteY4753" fmla="*/ 40704 h 10287155"/>
              <a:gd name="connsiteX4754" fmla="*/ 40704 h 10287155"/>
              <a:gd name="connsiteY4754" fmla="*/ 40704 h 10287155"/>
              <a:gd name="connsiteX4755" fmla="*/ 40704 h 10287155"/>
              <a:gd name="connsiteY4755" fmla="*/ 40704 h 10287155"/>
              <a:gd name="connsiteX4756" fmla="*/ 40704 h 10287155"/>
              <a:gd name="connsiteY4756" fmla="*/ 40704 h 10287155"/>
              <a:gd name="connsiteX4757" fmla="*/ 40704 h 10287155"/>
              <a:gd name="connsiteY4757" fmla="*/ 40704 h 10287155"/>
              <a:gd name="connsiteX4758" fmla="*/ 40704 h 10287155"/>
              <a:gd name="connsiteY4758" fmla="*/ 40704 h 10287155"/>
              <a:gd name="connsiteX4759" fmla="*/ 40704 h 10287155"/>
              <a:gd name="connsiteY4759" fmla="*/ 40704 h 10287155"/>
              <a:gd name="connsiteX4760" fmla="*/ 40704 h 10287155"/>
              <a:gd name="connsiteY4760" fmla="*/ 40704 h 10287155"/>
              <a:gd name="connsiteX4761" fmla="*/ 40704 h 10287155"/>
              <a:gd name="connsiteY4761" fmla="*/ 40704 h 10287155"/>
              <a:gd name="connsiteX4762" fmla="*/ 40704 h 10287155"/>
              <a:gd name="connsiteY4762" fmla="*/ 40704 h 10287155"/>
              <a:gd name="connsiteX4763" fmla="*/ 40704 h 10287155"/>
              <a:gd name="connsiteY4763" fmla="*/ 40704 h 10287155"/>
              <a:gd name="connsiteX4764" fmla="*/ 40704 h 10287155"/>
              <a:gd name="connsiteY4764" fmla="*/ 40704 h 10287155"/>
              <a:gd name="connsiteX4765" fmla="*/ 40704 h 10287155"/>
              <a:gd name="connsiteY4765" fmla="*/ 40704 h 10287155"/>
              <a:gd name="connsiteX4766" fmla="*/ 40704 h 10287155"/>
              <a:gd name="connsiteY4766" fmla="*/ 40704 h 10287155"/>
              <a:gd name="connsiteX4767" fmla="*/ 40704 h 10287155"/>
              <a:gd name="connsiteY4767" fmla="*/ 40704 h 10287155"/>
              <a:gd name="connsiteX4768" fmla="*/ 40704 h 10287155"/>
              <a:gd name="connsiteY4768" fmla="*/ 40704 h 10287155"/>
              <a:gd name="connsiteX4769" fmla="*/ 40704 h 10287155"/>
              <a:gd name="connsiteY4769" fmla="*/ 40704 h 10287155"/>
              <a:gd name="connsiteX4770" fmla="*/ 40704 h 10287155"/>
              <a:gd name="connsiteY4770" fmla="*/ 40704 h 10287155"/>
              <a:gd name="connsiteX4771" fmla="*/ 40704 h 10287155"/>
              <a:gd name="connsiteY4771" fmla="*/ 40704 h 10287155"/>
              <a:gd name="connsiteX4772" fmla="*/ 40704 h 10287155"/>
              <a:gd name="connsiteY4772" fmla="*/ 40704 h 10287155"/>
              <a:gd name="connsiteX4773" fmla="*/ 40704 h 10287155"/>
              <a:gd name="connsiteY4773" fmla="*/ 40704 h 10287155"/>
              <a:gd name="connsiteX4774" fmla="*/ 40704 h 10287155"/>
              <a:gd name="connsiteY4774" fmla="*/ 40704 h 10287155"/>
              <a:gd name="connsiteX4775" fmla="*/ 40704 h 10287155"/>
              <a:gd name="connsiteY4775" fmla="*/ 40704 h 10287155"/>
              <a:gd name="connsiteX4776" fmla="*/ 40704 h 10287155"/>
              <a:gd name="connsiteY4776" fmla="*/ 40704 h 10287155"/>
              <a:gd name="connsiteX4777" fmla="*/ 40704 h 10287155"/>
              <a:gd name="connsiteY4777" fmla="*/ 40704 h 10287155"/>
              <a:gd name="connsiteX4778" fmla="*/ 40704 h 10287155"/>
              <a:gd name="connsiteY4778" fmla="*/ 40704 h 10287155"/>
              <a:gd name="connsiteX4779" fmla="*/ 40704 h 10287155"/>
              <a:gd name="connsiteY4779" fmla="*/ 40704 h 10287155"/>
              <a:gd name="connsiteX4780" fmla="*/ 40704 h 10287155"/>
              <a:gd name="connsiteY4780" fmla="*/ 40704 h 10287155"/>
              <a:gd name="connsiteX4781" fmla="*/ 40704 h 10287155"/>
              <a:gd name="connsiteY4781" fmla="*/ 40704 h 10287155"/>
              <a:gd name="connsiteX4782" fmla="*/ 40704 h 10287155"/>
              <a:gd name="connsiteY4782" fmla="*/ 40704 h 10287155"/>
              <a:gd name="connsiteX4783" fmla="*/ 40704 h 10287155"/>
              <a:gd name="connsiteY4783" fmla="*/ 40704 h 10287155"/>
              <a:gd name="connsiteX4784" fmla="*/ 40704 h 10287155"/>
              <a:gd name="connsiteY4784" fmla="*/ 40704 h 10287155"/>
              <a:gd name="connsiteX4785" fmla="*/ 40704 h 10287155"/>
              <a:gd name="connsiteY4785" fmla="*/ 40704 h 10287155"/>
              <a:gd name="connsiteX4786" fmla="*/ 40704 h 10287155"/>
              <a:gd name="connsiteY4786" fmla="*/ 40704 h 10287155"/>
              <a:gd name="connsiteX4787" fmla="*/ 40704 h 10287155"/>
              <a:gd name="connsiteY4787" fmla="*/ 40704 h 10287155"/>
              <a:gd name="connsiteX4788" fmla="*/ 40704 h 10287155"/>
              <a:gd name="connsiteY4788" fmla="*/ 40704 h 10287155"/>
              <a:gd name="connsiteX4789" fmla="*/ 40704 h 10287155"/>
              <a:gd name="connsiteY4789" fmla="*/ 40704 h 10287155"/>
              <a:gd name="connsiteX4790" fmla="*/ 40704 h 10287155"/>
              <a:gd name="connsiteY4790" fmla="*/ 40704 h 10287155"/>
              <a:gd name="connsiteX4791" fmla="*/ 40704 h 10287155"/>
              <a:gd name="connsiteY4791" fmla="*/ 40704 h 10287155"/>
              <a:gd name="connsiteX4792" fmla="*/ 40704 h 10287155"/>
              <a:gd name="connsiteY4792" fmla="*/ 40704 h 10287155"/>
              <a:gd name="connsiteX4793" fmla="*/ 40704 h 10287155"/>
              <a:gd name="connsiteY4793" fmla="*/ 40704 h 10287155"/>
              <a:gd name="connsiteX4794" fmla="*/ 40704 h 10287155"/>
              <a:gd name="connsiteY4794" fmla="*/ 40704 h 10287155"/>
              <a:gd name="connsiteX4795" fmla="*/ 40704 h 10287155"/>
              <a:gd name="connsiteY4795" fmla="*/ 40704 h 10287155"/>
              <a:gd name="connsiteX4796" fmla="*/ 40704 h 10287155"/>
              <a:gd name="connsiteY4796" fmla="*/ 40704 h 10287155"/>
              <a:gd name="connsiteX4797" fmla="*/ 40704 h 10287155"/>
              <a:gd name="connsiteY4797" fmla="*/ 40704 h 10287155"/>
              <a:gd name="connsiteX4798" fmla="*/ 40704 h 10287155"/>
              <a:gd name="connsiteY4798" fmla="*/ 40704 h 10287155"/>
              <a:gd name="connsiteX4799" fmla="*/ 40704 h 10287155"/>
              <a:gd name="connsiteY4799" fmla="*/ 40704 h 10287155"/>
              <a:gd name="connsiteX4800" fmla="*/ 40704 h 10287155"/>
              <a:gd name="connsiteY4800" fmla="*/ 40704 h 10287155"/>
              <a:gd name="connsiteX4801" fmla="*/ 40704 h 10287155"/>
              <a:gd name="connsiteY4801" fmla="*/ 40704 h 10287155"/>
              <a:gd name="connsiteX4802" fmla="*/ 40704 h 10287155"/>
              <a:gd name="connsiteY4802" fmla="*/ 40704 h 10287155"/>
              <a:gd name="connsiteX4803" fmla="*/ 40704 h 10287155"/>
              <a:gd name="connsiteY4803" fmla="*/ 40704 h 10287155"/>
              <a:gd name="connsiteX4804" fmla="*/ 40704 h 10287155"/>
              <a:gd name="connsiteY4804" fmla="*/ 40704 h 10287155"/>
              <a:gd name="connsiteX4805" fmla="*/ 40704 h 10287155"/>
              <a:gd name="connsiteY4805" fmla="*/ 40704 h 10287155"/>
              <a:gd name="connsiteX4806" fmla="*/ 40704 h 10287155"/>
              <a:gd name="connsiteY4806" fmla="*/ 40704 h 10287155"/>
              <a:gd name="connsiteX4807" fmla="*/ 40704 h 10287155"/>
              <a:gd name="connsiteY4807" fmla="*/ 40704 h 10287155"/>
              <a:gd name="connsiteX4808" fmla="*/ 40704 h 10287155"/>
              <a:gd name="connsiteY4808" fmla="*/ 40704 h 10287155"/>
              <a:gd name="connsiteX4809" fmla="*/ 40704 h 10287155"/>
              <a:gd name="connsiteY4809" fmla="*/ 40704 h 10287155"/>
              <a:gd name="connsiteX4810" fmla="*/ 40704 h 10287155"/>
              <a:gd name="connsiteY4810" fmla="*/ 40704 h 10287155"/>
              <a:gd name="connsiteX4811" fmla="*/ 40704 h 10287155"/>
              <a:gd name="connsiteY4811" fmla="*/ 40704 h 10287155"/>
              <a:gd name="connsiteX4812" fmla="*/ 40704 h 10287155"/>
              <a:gd name="connsiteY4812" fmla="*/ 40704 h 10287155"/>
              <a:gd name="connsiteX4813" fmla="*/ 40704 h 10287155"/>
              <a:gd name="connsiteY4813" fmla="*/ 40704 h 10287155"/>
              <a:gd name="connsiteX4814" fmla="*/ 40704 h 10287155"/>
              <a:gd name="connsiteY4814" fmla="*/ 40704 h 10287155"/>
              <a:gd name="connsiteX4815" fmla="*/ 40704 h 10287155"/>
              <a:gd name="connsiteY4815" fmla="*/ 40704 h 10287155"/>
              <a:gd name="connsiteX4816" fmla="*/ 40704 h 10287155"/>
              <a:gd name="connsiteY4816" fmla="*/ 40704 h 10287155"/>
              <a:gd name="connsiteX4817" fmla="*/ 40704 h 10287155"/>
              <a:gd name="connsiteY4817" fmla="*/ 40704 h 10287155"/>
              <a:gd name="connsiteX4818" fmla="*/ 40704 h 10287155"/>
              <a:gd name="connsiteY4818" fmla="*/ 40704 h 10287155"/>
              <a:gd name="connsiteX4819" fmla="*/ 40704 h 10287155"/>
              <a:gd name="connsiteY4819" fmla="*/ 40704 h 10287155"/>
              <a:gd name="connsiteX4820" fmla="*/ 40704 h 10287155"/>
              <a:gd name="connsiteY4820" fmla="*/ 40704 h 10287155"/>
              <a:gd name="connsiteX4821" fmla="*/ 40704 h 10287155"/>
              <a:gd name="connsiteY4821" fmla="*/ 40704 h 10287155"/>
              <a:gd name="connsiteX4822" fmla="*/ 40704 h 10287155"/>
              <a:gd name="connsiteY4822" fmla="*/ 40704 h 10287155"/>
              <a:gd name="connsiteX4823" fmla="*/ 40704 h 10287155"/>
              <a:gd name="connsiteY4823" fmla="*/ 40704 h 10287155"/>
              <a:gd name="connsiteX4824" fmla="*/ 40704 h 10287155"/>
              <a:gd name="connsiteY4824" fmla="*/ 40704 h 10287155"/>
              <a:gd name="connsiteX4825" fmla="*/ 40704 h 10287155"/>
              <a:gd name="connsiteY4825" fmla="*/ 40704 h 10287155"/>
              <a:gd name="connsiteX4826" fmla="*/ 40704 h 10287155"/>
              <a:gd name="connsiteY4826" fmla="*/ 40704 h 10287155"/>
              <a:gd name="connsiteX4827" fmla="*/ 40704 h 10287155"/>
              <a:gd name="connsiteY4827" fmla="*/ 40704 h 10287155"/>
              <a:gd name="connsiteX4828" fmla="*/ 40704 h 10287155"/>
              <a:gd name="connsiteY4828" fmla="*/ 40704 h 10287155"/>
              <a:gd name="connsiteX4829" fmla="*/ 40704 h 10287155"/>
              <a:gd name="connsiteY4829" fmla="*/ 40704 h 10287155"/>
              <a:gd name="connsiteX4830" fmla="*/ 40704 h 10287155"/>
              <a:gd name="connsiteY4830" fmla="*/ 40704 h 10287155"/>
              <a:gd name="connsiteX4831" fmla="*/ 40704 h 10287155"/>
              <a:gd name="connsiteY4831" fmla="*/ 40704 h 10287155"/>
              <a:gd name="connsiteX4832" fmla="*/ 40704 h 10287155"/>
              <a:gd name="connsiteY4832" fmla="*/ 40704 h 10287155"/>
              <a:gd name="connsiteX4833" fmla="*/ 40704 h 10287155"/>
              <a:gd name="connsiteY4833" fmla="*/ 40704 h 10287155"/>
              <a:gd name="connsiteX4834" fmla="*/ 40704 h 10287155"/>
              <a:gd name="connsiteY4834" fmla="*/ 40704 h 10287155"/>
              <a:gd name="connsiteX4835" fmla="*/ 40704 h 10287155"/>
              <a:gd name="connsiteY4835" fmla="*/ 40704 h 10287155"/>
              <a:gd name="connsiteX4836" fmla="*/ 40704 h 10287155"/>
              <a:gd name="connsiteY4836" fmla="*/ 40704 h 10287155"/>
              <a:gd name="connsiteX4837" fmla="*/ 40704 h 10287155"/>
              <a:gd name="connsiteY4837" fmla="*/ 40704 h 10287155"/>
              <a:gd name="connsiteX4838" fmla="*/ 40704 h 10287155"/>
              <a:gd name="connsiteY4838" fmla="*/ 40704 h 10287155"/>
              <a:gd name="connsiteX4839" fmla="*/ 40704 h 10287155"/>
              <a:gd name="connsiteY4839" fmla="*/ 40704 h 10287155"/>
              <a:gd name="connsiteX4840" fmla="*/ 40704 h 10287155"/>
              <a:gd name="connsiteY4840" fmla="*/ 40704 h 10287155"/>
              <a:gd name="connsiteX4841" fmla="*/ 40704 h 10287155"/>
              <a:gd name="connsiteY4841" fmla="*/ 40704 h 10287155"/>
              <a:gd name="connsiteX4842" fmla="*/ 40704 h 10287155"/>
              <a:gd name="connsiteY4842" fmla="*/ 40704 h 10287155"/>
              <a:gd name="connsiteX4843" fmla="*/ 40704 h 10287155"/>
              <a:gd name="connsiteY4843" fmla="*/ 40704 h 10287155"/>
              <a:gd name="connsiteX4844" fmla="*/ 40704 h 10287155"/>
              <a:gd name="connsiteY4844" fmla="*/ 40704 h 10287155"/>
              <a:gd name="connsiteX4845" fmla="*/ 40704 h 10287155"/>
              <a:gd name="connsiteY4845" fmla="*/ 40704 h 10287155"/>
              <a:gd name="connsiteX4846" fmla="*/ 40704 h 10287155"/>
              <a:gd name="connsiteY4846" fmla="*/ 40704 h 10287155"/>
              <a:gd name="connsiteX4847" fmla="*/ 40704 h 10287155"/>
              <a:gd name="connsiteY4847" fmla="*/ 40704 h 10287155"/>
              <a:gd name="connsiteX4848" fmla="*/ 40704 h 10287155"/>
              <a:gd name="connsiteY4848" fmla="*/ 40704 h 10287155"/>
              <a:gd name="connsiteX4849" fmla="*/ 40704 h 10287155"/>
              <a:gd name="connsiteY4849" fmla="*/ 40704 h 10287155"/>
              <a:gd name="connsiteX4850" fmla="*/ 40704 h 10287155"/>
              <a:gd name="connsiteY4850" fmla="*/ 40704 h 10287155"/>
              <a:gd name="connsiteX4851" fmla="*/ 40704 h 10287155"/>
              <a:gd name="connsiteY4851" fmla="*/ 40704 h 10287155"/>
              <a:gd name="connsiteX4852" fmla="*/ 40704 h 10287155"/>
              <a:gd name="connsiteY4852" fmla="*/ 40704 h 10287155"/>
              <a:gd name="connsiteX4853" fmla="*/ 40704 h 10287155"/>
              <a:gd name="connsiteY4853" fmla="*/ 40704 h 10287155"/>
              <a:gd name="connsiteX4854" fmla="*/ 40704 h 10287155"/>
              <a:gd name="connsiteY4854" fmla="*/ 40704 h 10287155"/>
              <a:gd name="connsiteX4855" fmla="*/ 40704 h 10287155"/>
              <a:gd name="connsiteY4855" fmla="*/ 40704 h 10287155"/>
              <a:gd name="connsiteX4856" fmla="*/ 40704 h 10287155"/>
              <a:gd name="connsiteY4856" fmla="*/ 40704 h 10287155"/>
              <a:gd name="connsiteX4857" fmla="*/ 40704 h 10287155"/>
              <a:gd name="connsiteY4857" fmla="*/ 40704 h 10287155"/>
              <a:gd name="connsiteX4858" fmla="*/ 40704 h 10287155"/>
              <a:gd name="connsiteY4858" fmla="*/ 40704 h 10287155"/>
              <a:gd name="connsiteX4859" fmla="*/ 40704 h 10287155"/>
              <a:gd name="connsiteY4859" fmla="*/ 40704 h 10287155"/>
              <a:gd name="connsiteX4860" fmla="*/ 40704 h 10287155"/>
              <a:gd name="connsiteY4860" fmla="*/ 40704 h 10287155"/>
              <a:gd name="connsiteX4861" fmla="*/ 40704 h 10287155"/>
              <a:gd name="connsiteY4861" fmla="*/ 40704 h 10287155"/>
              <a:gd name="connsiteX4862" fmla="*/ 40704 h 10287155"/>
              <a:gd name="connsiteY4862" fmla="*/ 40704 h 10287155"/>
              <a:gd name="connsiteX4863" fmla="*/ 40704 h 10287155"/>
              <a:gd name="connsiteY4863" fmla="*/ 40704 h 10287155"/>
              <a:gd name="connsiteX4864" fmla="*/ 40704 h 10287155"/>
              <a:gd name="connsiteY4864" fmla="*/ 40704 h 10287155"/>
              <a:gd name="connsiteX4865" fmla="*/ 40704 h 10287155"/>
              <a:gd name="connsiteY4865" fmla="*/ 40704 h 10287155"/>
              <a:gd name="connsiteX4866" fmla="*/ 40704 h 10287155"/>
              <a:gd name="connsiteY4866" fmla="*/ 40704 h 10287155"/>
              <a:gd name="connsiteX4867" fmla="*/ 40704 h 10287155"/>
              <a:gd name="connsiteY4867" fmla="*/ 40704 h 10287155"/>
              <a:gd name="connsiteX4868" fmla="*/ 40704 h 10287155"/>
              <a:gd name="connsiteY4868" fmla="*/ 40704 h 10287155"/>
              <a:gd name="connsiteX4869" fmla="*/ 40704 h 10287155"/>
              <a:gd name="connsiteY4869" fmla="*/ 40704 h 10287155"/>
              <a:gd name="connsiteX4870" fmla="*/ 40704 h 10287155"/>
              <a:gd name="connsiteY4870" fmla="*/ 40704 h 10287155"/>
              <a:gd name="connsiteX4871" fmla="*/ 40704 h 10287155"/>
              <a:gd name="connsiteY4871" fmla="*/ 40704 h 10287155"/>
              <a:gd name="connsiteX4872" fmla="*/ 40704 h 10287155"/>
              <a:gd name="connsiteY4872" fmla="*/ 40704 h 10287155"/>
              <a:gd name="connsiteX4873" fmla="*/ 40704 h 10287155"/>
              <a:gd name="connsiteY4873" fmla="*/ 40704 h 10287155"/>
              <a:gd name="connsiteX4874" fmla="*/ 40704 h 10287155"/>
              <a:gd name="connsiteY4874" fmla="*/ 40704 h 10287155"/>
              <a:gd name="connsiteX4875" fmla="*/ 40704 h 10287155"/>
              <a:gd name="connsiteY4875" fmla="*/ 40704 h 10287155"/>
              <a:gd name="connsiteX4876" fmla="*/ 40704 h 10287155"/>
              <a:gd name="connsiteY4876" fmla="*/ 40704 h 10287155"/>
              <a:gd name="connsiteX4877" fmla="*/ 40704 h 10287155"/>
              <a:gd name="connsiteY4877" fmla="*/ 40704 h 10287155"/>
              <a:gd name="connsiteX4878" fmla="*/ 40704 h 10287155"/>
              <a:gd name="connsiteY4878" fmla="*/ 40704 h 10287155"/>
              <a:gd name="connsiteX4879" fmla="*/ 40704 h 10287155"/>
              <a:gd name="connsiteY4879" fmla="*/ 40704 h 10287155"/>
              <a:gd name="connsiteX4880" fmla="*/ 40704 h 10287155"/>
              <a:gd name="connsiteY4880" fmla="*/ 40704 h 10287155"/>
              <a:gd name="connsiteX4881" fmla="*/ 40704 h 10287155"/>
              <a:gd name="connsiteY4881" fmla="*/ 40704 h 10287155"/>
              <a:gd name="connsiteX4882" fmla="*/ 40704 h 10287155"/>
              <a:gd name="connsiteY4882" fmla="*/ 40704 h 10287155"/>
              <a:gd name="connsiteX4883" fmla="*/ 40704 h 10287155"/>
              <a:gd name="connsiteY4883" fmla="*/ 40704 h 10287155"/>
              <a:gd name="connsiteX4884" fmla="*/ 40704 h 10287155"/>
              <a:gd name="connsiteY4884" fmla="*/ 40704 h 10287155"/>
              <a:gd name="connsiteX4885" fmla="*/ 40704 h 10287155"/>
              <a:gd name="connsiteY4885" fmla="*/ 40704 h 10287155"/>
              <a:gd name="connsiteX4886" fmla="*/ 40704 h 10287155"/>
              <a:gd name="connsiteY4886" fmla="*/ 40704 h 10287155"/>
              <a:gd name="connsiteX4887" fmla="*/ 40704 h 10287155"/>
              <a:gd name="connsiteY4887" fmla="*/ 40704 h 10287155"/>
              <a:gd name="connsiteX4888" fmla="*/ 40704 h 10287155"/>
              <a:gd name="connsiteY4888" fmla="*/ 40704 h 10287155"/>
              <a:gd name="connsiteX4889" fmla="*/ 40704 h 10287155"/>
              <a:gd name="connsiteY4889" fmla="*/ 40704 h 10287155"/>
              <a:gd name="connsiteX4890" fmla="*/ 40704 h 10287155"/>
              <a:gd name="connsiteY4890" fmla="*/ 40704 h 10287155"/>
              <a:gd name="connsiteX4891" fmla="*/ 40704 h 10287155"/>
              <a:gd name="connsiteY4891" fmla="*/ 40704 h 10287155"/>
              <a:gd name="connsiteX4892" fmla="*/ 40704 h 10287155"/>
              <a:gd name="connsiteY4892" fmla="*/ 40704 h 10287155"/>
              <a:gd name="connsiteX4893" fmla="*/ 40704 h 10287155"/>
              <a:gd name="connsiteY4893" fmla="*/ 40704 h 10287155"/>
              <a:gd name="connsiteX4894" fmla="*/ 40704 h 10287155"/>
              <a:gd name="connsiteY4894" fmla="*/ 40704 h 10287155"/>
              <a:gd name="connsiteX4895" fmla="*/ 40704 h 10287155"/>
              <a:gd name="connsiteY4895" fmla="*/ 40704 h 10287155"/>
              <a:gd name="connsiteX4896" fmla="*/ 40704 h 10287155"/>
              <a:gd name="connsiteY4896" fmla="*/ 40704 h 10287155"/>
              <a:gd name="connsiteX4897" fmla="*/ 40704 h 10287155"/>
              <a:gd name="connsiteY4897" fmla="*/ 40704 h 10287155"/>
              <a:gd name="connsiteX4898" fmla="*/ 40704 h 10287155"/>
              <a:gd name="connsiteY4898" fmla="*/ 40704 h 10287155"/>
              <a:gd name="connsiteX4899" fmla="*/ 40704 h 10287155"/>
              <a:gd name="connsiteY4899" fmla="*/ 40704 h 10287155"/>
              <a:gd name="connsiteX4900" fmla="*/ 40704 h 10287155"/>
              <a:gd name="connsiteY4900" fmla="*/ 40704 h 10287155"/>
              <a:gd name="connsiteX4901" fmla="*/ 40704 h 10287155"/>
              <a:gd name="connsiteY4901" fmla="*/ 40704 h 10287155"/>
              <a:gd name="connsiteX4902" fmla="*/ 40704 h 10287155"/>
              <a:gd name="connsiteY4902" fmla="*/ 40704 h 10287155"/>
              <a:gd name="connsiteX4903" fmla="*/ 40704 h 10287155"/>
              <a:gd name="connsiteY4903" fmla="*/ 40704 h 10287155"/>
              <a:gd name="connsiteX4904" fmla="*/ 40704 h 10287155"/>
              <a:gd name="connsiteY4904" fmla="*/ 40704 h 10287155"/>
              <a:gd name="connsiteX4905" fmla="*/ 40704 h 10287155"/>
              <a:gd name="connsiteY4905" fmla="*/ 40704 h 10287155"/>
              <a:gd name="connsiteX4906" fmla="*/ 40704 h 10287155"/>
              <a:gd name="connsiteY4906" fmla="*/ 40704 h 10287155"/>
              <a:gd name="connsiteX4907" fmla="*/ 40704 h 10287155"/>
              <a:gd name="connsiteY4907" fmla="*/ 40704 h 10287155"/>
              <a:gd name="connsiteX4908" fmla="*/ 40704 h 10287155"/>
              <a:gd name="connsiteY4908" fmla="*/ 40704 h 10287155"/>
              <a:gd name="connsiteX4909" fmla="*/ 40704 h 10287155"/>
              <a:gd name="connsiteY4909" fmla="*/ 40704 h 10287155"/>
              <a:gd name="connsiteX4910" fmla="*/ 40704 h 10287155"/>
              <a:gd name="connsiteY4910" fmla="*/ 40704 h 10287155"/>
              <a:gd name="connsiteX4911" fmla="*/ 40704 h 10287155"/>
              <a:gd name="connsiteY4911" fmla="*/ 40704 h 10287155"/>
              <a:gd name="connsiteX4912" fmla="*/ 40704 h 10287155"/>
              <a:gd name="connsiteY4912" fmla="*/ 40704 h 10287155"/>
              <a:gd name="connsiteX4913" fmla="*/ 40704 h 10287155"/>
              <a:gd name="connsiteY4913" fmla="*/ 40704 h 10287155"/>
              <a:gd name="connsiteX4914" fmla="*/ 40704 h 10287155"/>
              <a:gd name="connsiteY4914" fmla="*/ 40704 h 10287155"/>
              <a:gd name="connsiteX4915" fmla="*/ 40704 h 10287155"/>
              <a:gd name="connsiteY4915" fmla="*/ 40704 h 10287155"/>
              <a:gd name="connsiteX4916" fmla="*/ 40704 h 10287155"/>
              <a:gd name="connsiteY4916" fmla="*/ 40704 h 10287155"/>
              <a:gd name="connsiteX4917" fmla="*/ 40704 h 10287155"/>
              <a:gd name="connsiteY4917" fmla="*/ 40704 h 10287155"/>
              <a:gd name="connsiteX4918" fmla="*/ 40704 h 10287155"/>
              <a:gd name="connsiteY4918" fmla="*/ 40704 h 10287155"/>
              <a:gd name="connsiteX4919" fmla="*/ 40704 h 10287155"/>
              <a:gd name="connsiteY4919" fmla="*/ 40704 h 10287155"/>
              <a:gd name="connsiteX4920" fmla="*/ 40704 h 10287155"/>
              <a:gd name="connsiteY4920" fmla="*/ 40704 h 10287155"/>
              <a:gd name="connsiteX4921" fmla="*/ 40704 h 10287155"/>
              <a:gd name="connsiteY4921" fmla="*/ 40704 h 10287155"/>
              <a:gd name="connsiteX4922" fmla="*/ 40704 h 10287155"/>
              <a:gd name="connsiteY4922" fmla="*/ 40704 h 10287155"/>
              <a:gd name="connsiteX4923" fmla="*/ 40704 h 10287155"/>
              <a:gd name="connsiteY4923" fmla="*/ 40704 h 10287155"/>
              <a:gd name="connsiteX4924" fmla="*/ 40704 h 10287155"/>
              <a:gd name="connsiteY4924" fmla="*/ 40704 h 10287155"/>
              <a:gd name="connsiteX4925" fmla="*/ 40704 h 10287155"/>
              <a:gd name="connsiteY4925" fmla="*/ 40704 h 10287155"/>
              <a:gd name="connsiteX4926" fmla="*/ 40704 h 10287155"/>
              <a:gd name="connsiteY4926" fmla="*/ 40704 h 10287155"/>
              <a:gd name="connsiteX4927" fmla="*/ 40704 h 10287155"/>
              <a:gd name="connsiteY4927" fmla="*/ 40704 h 10287155"/>
              <a:gd name="connsiteX4928" fmla="*/ 40704 h 10287155"/>
              <a:gd name="connsiteY4928" fmla="*/ 40704 h 10287155"/>
              <a:gd name="connsiteX4929" fmla="*/ 40704 h 10287155"/>
              <a:gd name="connsiteY4929" fmla="*/ 40704 h 10287155"/>
              <a:gd name="connsiteX4930" fmla="*/ 40704 h 10287155"/>
              <a:gd name="connsiteY4930" fmla="*/ 40704 h 10287155"/>
              <a:gd name="connsiteX4931" fmla="*/ 40704 h 10287155"/>
              <a:gd name="connsiteY4931" fmla="*/ 40704 h 10287155"/>
              <a:gd name="connsiteX4932" fmla="*/ 40704 h 10287155"/>
              <a:gd name="connsiteY4932" fmla="*/ 40704 h 10287155"/>
              <a:gd name="connsiteX4933" fmla="*/ 40704 h 10287155"/>
              <a:gd name="connsiteY4933" fmla="*/ 40704 h 10287155"/>
              <a:gd name="connsiteX4934" fmla="*/ 40704 h 10287155"/>
              <a:gd name="connsiteY4934" fmla="*/ 40704 h 10287155"/>
              <a:gd name="connsiteX4935" fmla="*/ 40704 h 10287155"/>
              <a:gd name="connsiteY4935" fmla="*/ 40704 h 10287155"/>
              <a:gd name="connsiteX4936" fmla="*/ 40704 h 10287155"/>
              <a:gd name="connsiteY4936" fmla="*/ 40704 h 10287155"/>
              <a:gd name="connsiteX4937" fmla="*/ 40704 h 10287155"/>
              <a:gd name="connsiteY4937" fmla="*/ 40704 h 10287155"/>
              <a:gd name="connsiteX4938" fmla="*/ 40704 h 10287155"/>
              <a:gd name="connsiteY4938" fmla="*/ 40704 h 10287155"/>
              <a:gd name="connsiteX4939" fmla="*/ 40704 h 10287155"/>
              <a:gd name="connsiteY4939" fmla="*/ 40704 h 10287155"/>
              <a:gd name="connsiteX4940" fmla="*/ 40704 h 10287155"/>
              <a:gd name="connsiteY4940" fmla="*/ 40704 h 10287155"/>
              <a:gd name="connsiteX4941" fmla="*/ 40704 h 10287155"/>
              <a:gd name="connsiteY4941" fmla="*/ 40704 h 10287155"/>
              <a:gd name="connsiteX4942" fmla="*/ 40704 h 10287155"/>
              <a:gd name="connsiteY4942" fmla="*/ 40704 h 10287155"/>
              <a:gd name="connsiteX4943" fmla="*/ 40704 h 10287155"/>
              <a:gd name="connsiteY4943" fmla="*/ 40704 h 10287155"/>
              <a:gd name="connsiteX4944" fmla="*/ 40704 h 10287155"/>
              <a:gd name="connsiteY4944" fmla="*/ 40704 h 10287155"/>
              <a:gd name="connsiteX4945" fmla="*/ 40704 h 10287155"/>
              <a:gd name="connsiteY4945" fmla="*/ 40704 h 10287155"/>
              <a:gd name="connsiteX4946" fmla="*/ 40704 h 10287155"/>
              <a:gd name="connsiteY4946" fmla="*/ 40704 h 10287155"/>
              <a:gd name="connsiteX4947" fmla="*/ 40704 h 10287155"/>
              <a:gd name="connsiteY4947" fmla="*/ 40704 h 10287155"/>
              <a:gd name="connsiteX4948" fmla="*/ 40704 h 10287155"/>
              <a:gd name="connsiteY4948" fmla="*/ 40704 h 10287155"/>
              <a:gd name="connsiteX4949" fmla="*/ 40704 h 10287155"/>
              <a:gd name="connsiteY4949" fmla="*/ 40704 h 10287155"/>
              <a:gd name="connsiteX4950" fmla="*/ 40704 h 10287155"/>
              <a:gd name="connsiteY4950" fmla="*/ 40704 h 10287155"/>
              <a:gd name="connsiteX4951" fmla="*/ 40704 h 10287155"/>
              <a:gd name="connsiteY4951" fmla="*/ 40704 h 10287155"/>
              <a:gd name="connsiteX4952" fmla="*/ 40704 h 10287155"/>
              <a:gd name="connsiteY4952" fmla="*/ 40704 h 10287155"/>
              <a:gd name="connsiteX4953" fmla="*/ 40704 h 10287155"/>
              <a:gd name="connsiteY4953" fmla="*/ 40704 h 10287155"/>
              <a:gd name="connsiteX4954" fmla="*/ 40704 h 10287155"/>
              <a:gd name="connsiteY4954" fmla="*/ 40704 h 10287155"/>
              <a:gd name="connsiteX4955" fmla="*/ 40704 h 10287155"/>
              <a:gd name="connsiteY4955" fmla="*/ 40704 h 10287155"/>
              <a:gd name="connsiteX4956" fmla="*/ 40704 h 10287155"/>
              <a:gd name="connsiteY4956" fmla="*/ 40704 h 10287155"/>
              <a:gd name="connsiteX4957" fmla="*/ 40704 h 10287155"/>
              <a:gd name="connsiteY4957" fmla="*/ 40704 h 10287155"/>
              <a:gd name="connsiteX4958" fmla="*/ 40704 h 10287155"/>
              <a:gd name="connsiteY4958" fmla="*/ 40704 h 10287155"/>
              <a:gd name="connsiteX4959" fmla="*/ 40704 h 10287155"/>
              <a:gd name="connsiteY4959" fmla="*/ 40704 h 10287155"/>
              <a:gd name="connsiteX4960" fmla="*/ 40704 h 10287155"/>
              <a:gd name="connsiteY4960" fmla="*/ 40704 h 10287155"/>
              <a:gd name="connsiteX4961" fmla="*/ 40704 h 10287155"/>
              <a:gd name="connsiteY4961" fmla="*/ 40704 h 10287155"/>
              <a:gd name="connsiteX4962" fmla="*/ 40704 h 10287155"/>
              <a:gd name="connsiteY4962" fmla="*/ 40704 h 10287155"/>
              <a:gd name="connsiteX4963" fmla="*/ 40704 h 10287155"/>
              <a:gd name="connsiteY4963" fmla="*/ 40704 h 10287155"/>
              <a:gd name="connsiteX4964" fmla="*/ 40704 h 10287155"/>
              <a:gd name="connsiteY4964" fmla="*/ 40704 h 10287155"/>
              <a:gd name="connsiteX4965" fmla="*/ 40704 h 10287155"/>
              <a:gd name="connsiteY4965" fmla="*/ 40704 h 10287155"/>
              <a:gd name="connsiteX4966" fmla="*/ 40704 h 10287155"/>
              <a:gd name="connsiteY4966" fmla="*/ 40704 h 10287155"/>
              <a:gd name="connsiteX4967" fmla="*/ 40704 h 10287155"/>
              <a:gd name="connsiteY4967" fmla="*/ 40704 h 10287155"/>
              <a:gd name="connsiteX4968" fmla="*/ 40704 h 10287155"/>
              <a:gd name="connsiteY4968" fmla="*/ 40704 h 10287155"/>
              <a:gd name="connsiteX4969" fmla="*/ 40704 h 10287155"/>
              <a:gd name="connsiteY4969" fmla="*/ 40704 h 10287155"/>
              <a:gd name="connsiteX4970" fmla="*/ 40704 h 10287155"/>
              <a:gd name="connsiteY4970" fmla="*/ 40704 h 10287155"/>
              <a:gd name="connsiteX4971" fmla="*/ 40704 h 10287155"/>
              <a:gd name="connsiteY4971" fmla="*/ 40704 h 10287155"/>
              <a:gd name="connsiteX4972" fmla="*/ 40704 h 10287155"/>
              <a:gd name="connsiteY4972" fmla="*/ 40704 h 10287155"/>
              <a:gd name="connsiteX4973" fmla="*/ 40704 h 10287155"/>
              <a:gd name="connsiteY4973" fmla="*/ 40704 h 10287155"/>
              <a:gd name="connsiteX4974" fmla="*/ 40704 h 10287155"/>
              <a:gd name="connsiteY4974" fmla="*/ 40704 h 10287155"/>
              <a:gd name="connsiteX4975" fmla="*/ 40704 h 10287155"/>
              <a:gd name="connsiteY4975" fmla="*/ 40704 h 10287155"/>
              <a:gd name="connsiteX4976" fmla="*/ 40704 h 10287155"/>
              <a:gd name="connsiteY4976" fmla="*/ 40704 h 10287155"/>
              <a:gd name="connsiteX4977" fmla="*/ 40704 h 10287155"/>
              <a:gd name="connsiteY4977" fmla="*/ 40704 h 10287155"/>
              <a:gd name="connsiteX4978" fmla="*/ 40704 h 10287155"/>
              <a:gd name="connsiteY4978" fmla="*/ 40704 h 10287155"/>
              <a:gd name="connsiteX4979" fmla="*/ 40704 h 10287155"/>
              <a:gd name="connsiteY4979" fmla="*/ 40704 h 10287155"/>
              <a:gd name="connsiteX4980" fmla="*/ 40704 h 10287155"/>
              <a:gd name="connsiteY4980" fmla="*/ 40704 h 10287155"/>
              <a:gd name="connsiteX4981" fmla="*/ 40704 h 10287155"/>
              <a:gd name="connsiteY4981" fmla="*/ 40704 h 10287155"/>
              <a:gd name="connsiteX4982" fmla="*/ 40704 h 10287155"/>
              <a:gd name="connsiteY4982" fmla="*/ 40704 h 10287155"/>
              <a:gd name="connsiteX4983" fmla="*/ 40704 h 10287155"/>
              <a:gd name="connsiteY4983" fmla="*/ 40704 h 10287155"/>
              <a:gd name="connsiteX4984" fmla="*/ 40704 h 10287155"/>
              <a:gd name="connsiteY4984" fmla="*/ 40704 h 10287155"/>
              <a:gd name="connsiteX4985" fmla="*/ 40704 h 10287155"/>
              <a:gd name="connsiteY4985" fmla="*/ 40704 h 10287155"/>
              <a:gd name="connsiteX4986" fmla="*/ 40704 h 10287155"/>
              <a:gd name="connsiteY4986" fmla="*/ 40704 h 10287155"/>
              <a:gd name="connsiteX4987" fmla="*/ 40704 h 10287155"/>
              <a:gd name="connsiteY4987" fmla="*/ 40704 h 10287155"/>
              <a:gd name="connsiteX4988" fmla="*/ 40704 h 10287155"/>
              <a:gd name="connsiteY4988" fmla="*/ 40704 h 10287155"/>
              <a:gd name="connsiteX4989" fmla="*/ 40704 h 10287155"/>
              <a:gd name="connsiteY4989" fmla="*/ 40704 h 10287155"/>
              <a:gd name="connsiteX4990" fmla="*/ 40704 h 10287155"/>
              <a:gd name="connsiteY4990" fmla="*/ 40704 h 10287155"/>
              <a:gd name="connsiteX4991" fmla="*/ 40704 h 10287155"/>
              <a:gd name="connsiteY4991" fmla="*/ 40704 h 10287155"/>
              <a:gd name="connsiteX4992" fmla="*/ 40704 h 10287155"/>
              <a:gd name="connsiteY4992" fmla="*/ 40704 h 10287155"/>
              <a:gd name="connsiteX4993" fmla="*/ 40704 h 10287155"/>
              <a:gd name="connsiteY4993" fmla="*/ 40704 h 10287155"/>
              <a:gd name="connsiteX4994" fmla="*/ 40704 h 10287155"/>
              <a:gd name="connsiteY4994" fmla="*/ 40704 h 10287155"/>
              <a:gd name="connsiteX4995" fmla="*/ 40704 h 10287155"/>
              <a:gd name="connsiteY4995" fmla="*/ 40704 h 10287155"/>
              <a:gd name="connsiteX4996" fmla="*/ 40704 h 10287155"/>
              <a:gd name="connsiteY4996" fmla="*/ 40704 h 10287155"/>
              <a:gd name="connsiteX4997" fmla="*/ 40704 h 10287155"/>
              <a:gd name="connsiteY4997" fmla="*/ 40704 h 10287155"/>
              <a:gd name="connsiteX4998" fmla="*/ 40704 h 10287155"/>
              <a:gd name="connsiteY4998" fmla="*/ 40704 h 10287155"/>
              <a:gd name="connsiteX4999" fmla="*/ 40704 h 10287155"/>
              <a:gd name="connsiteY4999" fmla="*/ 40704 h 10287155"/>
              <a:gd name="connsiteX5000" fmla="*/ 40704 h 10287155"/>
              <a:gd name="connsiteY5000" fmla="*/ 40704 h 10287155"/>
              <a:gd name="connsiteX5001" fmla="*/ 40704 h 10287155"/>
              <a:gd name="connsiteY5001" fmla="*/ 40704 h 10287155"/>
              <a:gd name="connsiteX5002" fmla="*/ 40704 h 10287155"/>
              <a:gd name="connsiteY5002" fmla="*/ 40704 h 10287155"/>
              <a:gd name="connsiteX5003" fmla="*/ 40704 h 10287155"/>
              <a:gd name="connsiteY5003" fmla="*/ 40704 h 10287155"/>
              <a:gd name="connsiteX5004" fmla="*/ 40704 h 10287155"/>
              <a:gd name="connsiteY5004" fmla="*/ 40704 h 10287155"/>
              <a:gd name="connsiteX5005" fmla="*/ 40704 h 10287155"/>
              <a:gd name="connsiteY5005" fmla="*/ 40704 h 10287155"/>
              <a:gd name="connsiteX5006" fmla="*/ 40704 h 10287155"/>
              <a:gd name="connsiteY5006" fmla="*/ 40704 h 10287155"/>
              <a:gd name="connsiteX5007" fmla="*/ 40704 h 10287155"/>
              <a:gd name="connsiteY5007" fmla="*/ 40704 h 10287155"/>
              <a:gd name="connsiteX5008" fmla="*/ 40704 h 10287155"/>
              <a:gd name="connsiteY5008" fmla="*/ 40704 h 10287155"/>
              <a:gd name="connsiteX5009" fmla="*/ 40704 h 10287155"/>
              <a:gd name="connsiteY5009" fmla="*/ 40704 h 10287155"/>
              <a:gd name="connsiteX5010" fmla="*/ 40704 h 10287155"/>
              <a:gd name="connsiteY5010" fmla="*/ 40704 h 10287155"/>
              <a:gd name="connsiteX5011" fmla="*/ 40704 h 10287155"/>
              <a:gd name="connsiteY5011" fmla="*/ 40704 h 10287155"/>
              <a:gd name="connsiteX5012" fmla="*/ 40704 h 10287155"/>
              <a:gd name="connsiteY5012" fmla="*/ 40704 h 10287155"/>
              <a:gd name="connsiteX5013" fmla="*/ 40704 h 10287155"/>
              <a:gd name="connsiteY5013" fmla="*/ 40704 h 10287155"/>
              <a:gd name="connsiteX5014" fmla="*/ 40704 h 10287155"/>
              <a:gd name="connsiteY5014" fmla="*/ 40704 h 10287155"/>
              <a:gd name="connsiteX5015" fmla="*/ 40704 h 10287155"/>
              <a:gd name="connsiteY5015" fmla="*/ 40704 h 10287155"/>
              <a:gd name="connsiteX5016" fmla="*/ 40704 h 10287155"/>
              <a:gd name="connsiteY5016" fmla="*/ 40704 h 10287155"/>
              <a:gd name="connsiteX5017" fmla="*/ 40704 h 10287155"/>
              <a:gd name="connsiteY5017" fmla="*/ 40704 h 10287155"/>
              <a:gd name="connsiteX5018" fmla="*/ 40704 h 10287155"/>
              <a:gd name="connsiteY5018" fmla="*/ 40704 h 10287155"/>
              <a:gd name="connsiteX5019" fmla="*/ 40704 h 10287155"/>
              <a:gd name="connsiteY5019" fmla="*/ 40704 h 10287155"/>
              <a:gd name="connsiteX5020" fmla="*/ 40704 h 10287155"/>
              <a:gd name="connsiteY5020" fmla="*/ 40704 h 10287155"/>
              <a:gd name="connsiteX5021" fmla="*/ 40704 h 10287155"/>
              <a:gd name="connsiteY5021" fmla="*/ 40704 h 10287155"/>
              <a:gd name="connsiteX5022" fmla="*/ 40704 h 10287155"/>
              <a:gd name="connsiteY5022" fmla="*/ 40704 h 10287155"/>
              <a:gd name="connsiteX5023" fmla="*/ 40704 h 10287155"/>
              <a:gd name="connsiteY5023" fmla="*/ 40704 h 10287155"/>
              <a:gd name="connsiteX5024" fmla="*/ 40704 h 10287155"/>
              <a:gd name="connsiteY5024" fmla="*/ 40704 h 10287155"/>
              <a:gd name="connsiteX5025" fmla="*/ 40704 h 10287155"/>
              <a:gd name="connsiteY5025" fmla="*/ 40704 h 10287155"/>
              <a:gd name="connsiteX5026" fmla="*/ 40704 h 10287155"/>
              <a:gd name="connsiteY5026" fmla="*/ 40704 h 10287155"/>
              <a:gd name="connsiteX5027" fmla="*/ 40704 h 10287155"/>
              <a:gd name="connsiteY5027" fmla="*/ 40704 h 10287155"/>
              <a:gd name="connsiteX5028" fmla="*/ 40704 h 10287155"/>
              <a:gd name="connsiteY5028" fmla="*/ 40704 h 10287155"/>
              <a:gd name="connsiteX5029" fmla="*/ 40704 h 10287155"/>
              <a:gd name="connsiteY5029" fmla="*/ 40704 h 10287155"/>
              <a:gd name="connsiteX5030" fmla="*/ 40704 h 10287155"/>
              <a:gd name="connsiteY5030" fmla="*/ 40704 h 10287155"/>
              <a:gd name="connsiteX5031" fmla="*/ 40704 h 10287155"/>
              <a:gd name="connsiteY5031" fmla="*/ 40704 h 10287155"/>
              <a:gd name="connsiteX5032" fmla="*/ 40704 h 10287155"/>
              <a:gd name="connsiteY5032" fmla="*/ 40704 h 10287155"/>
              <a:gd name="connsiteX5033" fmla="*/ 40704 h 10287155"/>
              <a:gd name="connsiteY5033" fmla="*/ 40704 h 10287155"/>
              <a:gd name="connsiteX5034" fmla="*/ 40704 h 10287155"/>
              <a:gd name="connsiteY5034" fmla="*/ 40704 h 10287155"/>
              <a:gd name="connsiteX5035" fmla="*/ 40704 h 10287155"/>
              <a:gd name="connsiteY5035" fmla="*/ 40704 h 10287155"/>
              <a:gd name="connsiteX5036" fmla="*/ 40704 h 10287155"/>
              <a:gd name="connsiteY5036" fmla="*/ 40704 h 10287155"/>
              <a:gd name="connsiteX5037" fmla="*/ 40704 h 10287155"/>
              <a:gd name="connsiteY5037" fmla="*/ 40704 h 10287155"/>
              <a:gd name="connsiteX5038" fmla="*/ 40704 h 10287155"/>
              <a:gd name="connsiteY5038" fmla="*/ 40704 h 10287155"/>
              <a:gd name="connsiteX5039" fmla="*/ 40704 h 10287155"/>
              <a:gd name="connsiteY5039" fmla="*/ 40704 h 10287155"/>
              <a:gd name="connsiteX5040" fmla="*/ 40704 h 10287155"/>
              <a:gd name="connsiteY5040" fmla="*/ 40704 h 10287155"/>
              <a:gd name="connsiteX5041" fmla="*/ 40704 h 10287155"/>
              <a:gd name="connsiteY5041" fmla="*/ 40704 h 10287155"/>
              <a:gd name="connsiteX5042" fmla="*/ 40704 h 10287155"/>
              <a:gd name="connsiteY5042" fmla="*/ 40704 h 10287155"/>
              <a:gd name="connsiteX5043" fmla="*/ 40704 h 10287155"/>
              <a:gd name="connsiteY5043" fmla="*/ 40704 h 10287155"/>
              <a:gd name="connsiteX5044" fmla="*/ 40704 h 10287155"/>
              <a:gd name="connsiteY5044" fmla="*/ 40704 h 10287155"/>
              <a:gd name="connsiteX5045" fmla="*/ 40704 h 10287155"/>
              <a:gd name="connsiteY5045" fmla="*/ 40704 h 10287155"/>
              <a:gd name="connsiteX5046" fmla="*/ 40704 h 10287155"/>
              <a:gd name="connsiteY5046" fmla="*/ 40704 h 10287155"/>
              <a:gd name="connsiteX5047" fmla="*/ 40704 h 10287155"/>
              <a:gd name="connsiteY5047" fmla="*/ 40704 h 10287155"/>
              <a:gd name="connsiteX5048" fmla="*/ 40704 h 10287155"/>
              <a:gd name="connsiteY5048" fmla="*/ 40704 h 10287155"/>
              <a:gd name="connsiteX5049" fmla="*/ 40704 h 10287155"/>
              <a:gd name="connsiteY5049" fmla="*/ 40704 h 10287155"/>
              <a:gd name="connsiteX5050" fmla="*/ 40704 h 10287155"/>
              <a:gd name="connsiteY5050" fmla="*/ 40704 h 10287155"/>
              <a:gd name="connsiteX5051" fmla="*/ 40704 h 10287155"/>
              <a:gd name="connsiteY5051" fmla="*/ 40704 h 10287155"/>
              <a:gd name="connsiteX5052" fmla="*/ 40704 h 10287155"/>
              <a:gd name="connsiteY5052" fmla="*/ 40704 h 10287155"/>
              <a:gd name="connsiteX5053" fmla="*/ 40704 h 10287155"/>
              <a:gd name="connsiteY5053" fmla="*/ 40704 h 10287155"/>
              <a:gd name="connsiteX5054" fmla="*/ 40704 h 10287155"/>
              <a:gd name="connsiteY5054" fmla="*/ 40704 h 10287155"/>
              <a:gd name="connsiteX5055" fmla="*/ 40704 h 10287155"/>
              <a:gd name="connsiteY5055" fmla="*/ 40704 h 10287155"/>
              <a:gd name="connsiteX5056" fmla="*/ 40704 h 10287155"/>
              <a:gd name="connsiteY5056" fmla="*/ 40704 h 10287155"/>
              <a:gd name="connsiteX5057" fmla="*/ 40704 h 10287155"/>
              <a:gd name="connsiteY5057" fmla="*/ 40704 h 10287155"/>
              <a:gd name="connsiteX5058" fmla="*/ 40704 h 10287155"/>
              <a:gd name="connsiteY5058" fmla="*/ 40704 h 10287155"/>
              <a:gd name="connsiteX5059" fmla="*/ 40704 h 10287155"/>
              <a:gd name="connsiteY5059" fmla="*/ 40704 h 10287155"/>
              <a:gd name="connsiteX5060" fmla="*/ 40704 h 10287155"/>
              <a:gd name="connsiteY5060" fmla="*/ 40704 h 10287155"/>
              <a:gd name="connsiteX5061" fmla="*/ 40704 h 10287155"/>
              <a:gd name="connsiteY5061" fmla="*/ 40704 h 10287155"/>
              <a:gd name="connsiteX5062" fmla="*/ 40704 h 10287155"/>
              <a:gd name="connsiteY5062" fmla="*/ 40704 h 10287155"/>
              <a:gd name="connsiteX5063" fmla="*/ 40704 h 10287155"/>
              <a:gd name="connsiteY5063" fmla="*/ 40704 h 10287155"/>
              <a:gd name="connsiteX5064" fmla="*/ 40704 h 10287155"/>
              <a:gd name="connsiteY5064" fmla="*/ 40704 h 10287155"/>
              <a:gd name="connsiteX5065" fmla="*/ 40704 h 10287155"/>
              <a:gd name="connsiteY5065" fmla="*/ 40704 h 10287155"/>
              <a:gd name="connsiteX5066" fmla="*/ 40704 h 10287155"/>
              <a:gd name="connsiteY5066" fmla="*/ 40704 h 10287155"/>
              <a:gd name="connsiteX5067" fmla="*/ 40704 h 10287155"/>
              <a:gd name="connsiteY5067" fmla="*/ 40704 h 10287155"/>
              <a:gd name="connsiteX5068" fmla="*/ 40704 h 10287155"/>
              <a:gd name="connsiteY5068" fmla="*/ 40704 h 10287155"/>
              <a:gd name="connsiteX5069" fmla="*/ 40704 h 10287155"/>
              <a:gd name="connsiteY5069" fmla="*/ 40704 h 10287155"/>
              <a:gd name="connsiteX5070" fmla="*/ 40704 h 10287155"/>
              <a:gd name="connsiteY5070" fmla="*/ 40704 h 10287155"/>
              <a:gd name="connsiteX5071" fmla="*/ 40704 h 10287155"/>
              <a:gd name="connsiteY5071" fmla="*/ 40704 h 10287155"/>
              <a:gd name="connsiteX5072" fmla="*/ 40704 h 10287155"/>
              <a:gd name="connsiteY5072" fmla="*/ 40704 h 10287155"/>
              <a:gd name="connsiteX5073" fmla="*/ 40704 h 10287155"/>
              <a:gd name="connsiteY5073" fmla="*/ 40704 h 10287155"/>
              <a:gd name="connsiteX5074" fmla="*/ 40704 h 10287155"/>
              <a:gd name="connsiteY5074" fmla="*/ 40704 h 10287155"/>
              <a:gd name="connsiteX5075" fmla="*/ 40704 h 10287155"/>
              <a:gd name="connsiteY5075" fmla="*/ 40704 h 10287155"/>
              <a:gd name="connsiteX5076" fmla="*/ 40704 h 10287155"/>
              <a:gd name="connsiteY5076" fmla="*/ 40704 h 10287155"/>
              <a:gd name="connsiteX5077" fmla="*/ 40704 h 10287155"/>
              <a:gd name="connsiteY5077" fmla="*/ 40704 h 10287155"/>
              <a:gd name="connsiteX5078" fmla="*/ 40704 h 10287155"/>
              <a:gd name="connsiteY5078" fmla="*/ 40704 h 10287155"/>
              <a:gd name="connsiteX5079" fmla="*/ 40704 h 10287155"/>
              <a:gd name="connsiteY5079" fmla="*/ 40704 h 10287155"/>
              <a:gd name="connsiteX5080" fmla="*/ 40704 h 10287155"/>
              <a:gd name="connsiteY5080" fmla="*/ 40704 h 10287155"/>
              <a:gd name="connsiteX5081" fmla="*/ 40704 h 10287155"/>
              <a:gd name="connsiteY5081" fmla="*/ 40704 h 10287155"/>
              <a:gd name="connsiteX5082" fmla="*/ 40704 h 10287155"/>
              <a:gd name="connsiteY5082" fmla="*/ 40704 h 10287155"/>
              <a:gd name="connsiteX5083" fmla="*/ 40704 h 10287155"/>
              <a:gd name="connsiteY5083" fmla="*/ 40704 h 10287155"/>
              <a:gd name="connsiteX5084" fmla="*/ 40704 h 10287155"/>
              <a:gd name="connsiteY5084" fmla="*/ 40704 h 10287155"/>
              <a:gd name="connsiteX5085" fmla="*/ 40704 h 10287155"/>
              <a:gd name="connsiteY5085" fmla="*/ 40704 h 10287155"/>
              <a:gd name="connsiteX5086" fmla="*/ 40704 h 10287155"/>
              <a:gd name="connsiteY5086" fmla="*/ 40704 h 10287155"/>
              <a:gd name="connsiteX5087" fmla="*/ 40704 h 10287155"/>
              <a:gd name="connsiteY5087" fmla="*/ 40704 h 10287155"/>
              <a:gd name="connsiteX5088" fmla="*/ 40704 h 10287155"/>
              <a:gd name="connsiteY5088" fmla="*/ 40704 h 10287155"/>
              <a:gd name="connsiteX5089" fmla="*/ 40704 h 10287155"/>
              <a:gd name="connsiteY5089" fmla="*/ 40704 h 10287155"/>
              <a:gd name="connsiteX5090" fmla="*/ 40704 h 10287155"/>
              <a:gd name="connsiteY5090" fmla="*/ 40704 h 10287155"/>
              <a:gd name="connsiteX5091" fmla="*/ 40704 h 10287155"/>
              <a:gd name="connsiteY5091" fmla="*/ 40704 h 10287155"/>
              <a:gd name="connsiteX5092" fmla="*/ 40704 h 10287155"/>
              <a:gd name="connsiteY5092" fmla="*/ 40704 h 10287155"/>
              <a:gd name="connsiteX5093" fmla="*/ 40704 h 10287155"/>
              <a:gd name="connsiteY5093" fmla="*/ 40704 h 10287155"/>
              <a:gd name="connsiteX5094" fmla="*/ 40704 h 10287155"/>
              <a:gd name="connsiteY5094" fmla="*/ 40704 h 10287155"/>
              <a:gd name="connsiteX5095" fmla="*/ 40704 h 10287155"/>
              <a:gd name="connsiteY5095" fmla="*/ 40704 h 10287155"/>
              <a:gd name="connsiteX5096" fmla="*/ 40704 h 10287155"/>
              <a:gd name="connsiteY5096" fmla="*/ 40704 h 10287155"/>
              <a:gd name="connsiteX5097" fmla="*/ 40704 h 10287155"/>
              <a:gd name="connsiteY5097" fmla="*/ 40704 h 10287155"/>
              <a:gd name="connsiteX5098" fmla="*/ 40704 h 10287155"/>
              <a:gd name="connsiteY5098" fmla="*/ 40704 h 10287155"/>
              <a:gd name="connsiteX5099" fmla="*/ 40704 h 10287155"/>
              <a:gd name="connsiteY5099" fmla="*/ 40704 h 10287155"/>
              <a:gd name="connsiteX5100" fmla="*/ 40704 h 10287155"/>
              <a:gd name="connsiteY5100" fmla="*/ 40704 h 10287155"/>
              <a:gd name="connsiteX5101" fmla="*/ 40704 h 10287155"/>
              <a:gd name="connsiteY5101" fmla="*/ 40704 h 10287155"/>
              <a:gd name="connsiteX5102" fmla="*/ 40704 h 10287155"/>
              <a:gd name="connsiteY5102" fmla="*/ 40704 h 10287155"/>
              <a:gd name="connsiteX5103" fmla="*/ 40704 h 10287155"/>
              <a:gd name="connsiteY5103" fmla="*/ 40704 h 10287155"/>
              <a:gd name="connsiteX5104" fmla="*/ 40704 h 10287155"/>
              <a:gd name="connsiteY5104" fmla="*/ 40704 h 10287155"/>
              <a:gd name="connsiteX5105" fmla="*/ 40704 h 10287155"/>
              <a:gd name="connsiteY5105" fmla="*/ 40704 h 10287155"/>
              <a:gd name="connsiteX5106" fmla="*/ 40704 h 10287155"/>
              <a:gd name="connsiteY5106" fmla="*/ 40704 h 10287155"/>
              <a:gd name="connsiteX5107" fmla="*/ 40704 h 10287155"/>
              <a:gd name="connsiteY5107" fmla="*/ 40704 h 10287155"/>
              <a:gd name="connsiteX5108" fmla="*/ 40704 h 10287155"/>
              <a:gd name="connsiteY5108" fmla="*/ 40704 h 10287155"/>
              <a:gd name="connsiteX5109" fmla="*/ 40704 h 10287155"/>
              <a:gd name="connsiteY5109" fmla="*/ 40704 h 10287155"/>
              <a:gd name="connsiteX5110" fmla="*/ 40704 h 10287155"/>
              <a:gd name="connsiteY5110" fmla="*/ 40704 h 10287155"/>
              <a:gd name="connsiteX5111" fmla="*/ 40704 h 10287155"/>
              <a:gd name="connsiteY5111" fmla="*/ 40704 h 10287155"/>
              <a:gd name="connsiteX5112" fmla="*/ 40704 h 10287155"/>
              <a:gd name="connsiteY5112" fmla="*/ 40704 h 10287155"/>
              <a:gd name="connsiteX5113" fmla="*/ 40704 h 10287155"/>
              <a:gd name="connsiteY5113" fmla="*/ 40704 h 10287155"/>
              <a:gd name="connsiteX5114" fmla="*/ 40704 h 10287155"/>
              <a:gd name="connsiteY5114" fmla="*/ 40704 h 10287155"/>
              <a:gd name="connsiteX5115" fmla="*/ 40704 h 10287155"/>
              <a:gd name="connsiteY5115" fmla="*/ 40704 h 10287155"/>
              <a:gd name="connsiteX5116" fmla="*/ 40704 h 10287155"/>
              <a:gd name="connsiteY5116" fmla="*/ 40704 h 10287155"/>
              <a:gd name="connsiteX5117" fmla="*/ 40704 h 10287155"/>
              <a:gd name="connsiteY5117" fmla="*/ 40704 h 10287155"/>
              <a:gd name="connsiteX5118" fmla="*/ 40704 h 10287155"/>
              <a:gd name="connsiteY5118" fmla="*/ 40704 h 10287155"/>
              <a:gd name="connsiteX5119" fmla="*/ 40704 h 10287155"/>
              <a:gd name="connsiteY5119" fmla="*/ 40704 h 10287155"/>
              <a:gd name="connsiteX5120" fmla="*/ 40704 h 10287155"/>
              <a:gd name="connsiteY5120" fmla="*/ 40704 h 10287155"/>
              <a:gd name="connsiteX5121" fmla="*/ 40704 h 10287155"/>
              <a:gd name="connsiteY5121" fmla="*/ 40704 h 10287155"/>
              <a:gd name="connsiteX5122" fmla="*/ 40704 h 10287155"/>
              <a:gd name="connsiteY5122" fmla="*/ 40704 h 10287155"/>
              <a:gd name="connsiteX5123" fmla="*/ 40704 h 10287155"/>
              <a:gd name="connsiteY5123" fmla="*/ 40704 h 10287155"/>
              <a:gd name="connsiteX5124" fmla="*/ 40704 h 10287155"/>
              <a:gd name="connsiteY5124" fmla="*/ 40704 h 10287155"/>
              <a:gd name="connsiteX5125" fmla="*/ 40704 h 10287155"/>
              <a:gd name="connsiteY5125" fmla="*/ 40704 h 10287155"/>
              <a:gd name="connsiteX5126" fmla="*/ 40704 h 10287155"/>
              <a:gd name="connsiteY5126" fmla="*/ 40704 h 10287155"/>
              <a:gd name="connsiteX5127" fmla="*/ 40704 h 10287155"/>
              <a:gd name="connsiteY5127" fmla="*/ 40704 h 10287155"/>
              <a:gd name="connsiteX5128" fmla="*/ 40704 h 10287155"/>
              <a:gd name="connsiteY5128" fmla="*/ 40704 h 10287155"/>
              <a:gd name="connsiteX5129" fmla="*/ 40704 h 10287155"/>
              <a:gd name="connsiteY5129" fmla="*/ 40704 h 10287155"/>
              <a:gd name="connsiteX5130" fmla="*/ 40704 h 10287155"/>
              <a:gd name="connsiteY5130" fmla="*/ 40704 h 10287155"/>
              <a:gd name="connsiteX5131" fmla="*/ 40704 h 10287155"/>
              <a:gd name="connsiteY5131" fmla="*/ 40704 h 10287155"/>
              <a:gd name="connsiteX5132" fmla="*/ 40704 h 10287155"/>
              <a:gd name="connsiteY5132" fmla="*/ 40704 h 10287155"/>
              <a:gd name="connsiteX5133" fmla="*/ 40704 h 10287155"/>
              <a:gd name="connsiteY5133" fmla="*/ 40704 h 10287155"/>
              <a:gd name="connsiteX5134" fmla="*/ 40704 h 10287155"/>
              <a:gd name="connsiteY5134" fmla="*/ 40704 h 10287155"/>
              <a:gd name="connsiteX5135" fmla="*/ 40704 h 10287155"/>
              <a:gd name="connsiteY5135" fmla="*/ 40704 h 10287155"/>
              <a:gd name="connsiteX5136" fmla="*/ 40704 h 10287155"/>
              <a:gd name="connsiteY5136" fmla="*/ 40704 h 10287155"/>
              <a:gd name="connsiteX5137" fmla="*/ 40704 h 10287155"/>
              <a:gd name="connsiteY5137" fmla="*/ 40704 h 10287155"/>
              <a:gd name="connsiteX5138" fmla="*/ 40704 h 10287155"/>
              <a:gd name="connsiteY5138" fmla="*/ 40704 h 10287155"/>
              <a:gd name="connsiteX5139" fmla="*/ 40704 h 10287155"/>
              <a:gd name="connsiteY5139" fmla="*/ 40704 h 10287155"/>
              <a:gd name="connsiteX5140" fmla="*/ 40704 h 10287155"/>
              <a:gd name="connsiteY5140" fmla="*/ 40704 h 10287155"/>
              <a:gd name="connsiteX5141" fmla="*/ 40704 h 10287155"/>
              <a:gd name="connsiteY5141" fmla="*/ 40704 h 10287155"/>
              <a:gd name="connsiteX5142" fmla="*/ 40704 h 10287155"/>
              <a:gd name="connsiteY5142" fmla="*/ 40704 h 10287155"/>
              <a:gd name="connsiteX5143" fmla="*/ 40704 h 10287155"/>
              <a:gd name="connsiteY5143" fmla="*/ 40704 h 10287155"/>
              <a:gd name="connsiteX5144" fmla="*/ 40704 h 10287155"/>
              <a:gd name="connsiteY5144" fmla="*/ 40704 h 10287155"/>
              <a:gd name="connsiteX5145" fmla="*/ 40704 h 10287155"/>
              <a:gd name="connsiteY5145" fmla="*/ 40704 h 10287155"/>
              <a:gd name="connsiteX5146" fmla="*/ 40704 h 10287155"/>
              <a:gd name="connsiteY5146" fmla="*/ 40704 h 10287155"/>
              <a:gd name="connsiteX5147" fmla="*/ 40704 h 10287155"/>
              <a:gd name="connsiteY5147" fmla="*/ 40704 h 10287155"/>
              <a:gd name="connsiteX5148" fmla="*/ 40704 h 10287155"/>
              <a:gd name="connsiteY5148" fmla="*/ 40704 h 10287155"/>
              <a:gd name="connsiteX5149" fmla="*/ 40704 h 10287155"/>
              <a:gd name="connsiteY5149" fmla="*/ 40704 h 10287155"/>
              <a:gd name="connsiteX5150" fmla="*/ 40704 h 10287155"/>
              <a:gd name="connsiteY5150" fmla="*/ 40704 h 10287155"/>
              <a:gd name="connsiteX5151" fmla="*/ 40704 h 10287155"/>
              <a:gd name="connsiteY5151" fmla="*/ 40704 h 10287155"/>
              <a:gd name="connsiteX5152" fmla="*/ 40704 h 10287155"/>
              <a:gd name="connsiteY5152" fmla="*/ 40704 h 10287155"/>
              <a:gd name="connsiteX5153" fmla="*/ 40704 h 10287155"/>
              <a:gd name="connsiteY5153" fmla="*/ 40704 h 10287155"/>
              <a:gd name="connsiteX5154" fmla="*/ 40704 h 10287155"/>
              <a:gd name="connsiteY5154" fmla="*/ 40704 h 10287155"/>
              <a:gd name="connsiteX5155" fmla="*/ 40704 h 10287155"/>
              <a:gd name="connsiteY5155" fmla="*/ 40704 h 10287155"/>
              <a:gd name="connsiteX5156" fmla="*/ 40704 h 10287155"/>
              <a:gd name="connsiteY5156" fmla="*/ 40704 h 10287155"/>
              <a:gd name="connsiteX5157" fmla="*/ 40704 h 10287155"/>
              <a:gd name="connsiteY5157" fmla="*/ 40704 h 10287155"/>
              <a:gd name="connsiteX5158" fmla="*/ 40704 h 10287155"/>
              <a:gd name="connsiteY5158" fmla="*/ 40704 h 10287155"/>
              <a:gd name="connsiteX5159" fmla="*/ 40704 h 10287155"/>
              <a:gd name="connsiteY5159" fmla="*/ 40704 h 10287155"/>
              <a:gd name="connsiteX5160" fmla="*/ 40704 h 10287155"/>
              <a:gd name="connsiteY5160" fmla="*/ 40704 h 10287155"/>
              <a:gd name="connsiteX5161" fmla="*/ 40704 h 10287155"/>
              <a:gd name="connsiteY5161" fmla="*/ 40704 h 10287155"/>
              <a:gd name="connsiteX5162" fmla="*/ 40704 h 10287155"/>
              <a:gd name="connsiteY5162" fmla="*/ 40704 h 10287155"/>
              <a:gd name="connsiteX5163" fmla="*/ 40704 h 10287155"/>
              <a:gd name="connsiteY5163" fmla="*/ 40704 h 10287155"/>
              <a:gd name="connsiteX5164" fmla="*/ 40704 h 10287155"/>
              <a:gd name="connsiteY5164" fmla="*/ 40704 h 10287155"/>
              <a:gd name="connsiteX5165" fmla="*/ 40704 h 10287155"/>
              <a:gd name="connsiteY5165" fmla="*/ 40704 h 10287155"/>
              <a:gd name="connsiteX5166" fmla="*/ 40704 h 10287155"/>
              <a:gd name="connsiteY5166" fmla="*/ 40704 h 10287155"/>
              <a:gd name="connsiteX5167" fmla="*/ 40704 h 10287155"/>
              <a:gd name="connsiteY5167" fmla="*/ 40704 h 10287155"/>
              <a:gd name="connsiteX5168" fmla="*/ 40704 h 10287155"/>
              <a:gd name="connsiteY5168" fmla="*/ 40704 h 10287155"/>
              <a:gd name="connsiteX5169" fmla="*/ 40704 h 10287155"/>
              <a:gd name="connsiteY5169" fmla="*/ 40704 h 10287155"/>
              <a:gd name="connsiteX5170" fmla="*/ 40704 h 10287155"/>
              <a:gd name="connsiteY5170" fmla="*/ 40704 h 10287155"/>
              <a:gd name="connsiteX5171" fmla="*/ 40704 h 10287155"/>
              <a:gd name="connsiteY5171" fmla="*/ 40704 h 10287155"/>
              <a:gd name="connsiteX5172" fmla="*/ 40704 h 10287155"/>
              <a:gd name="connsiteY5172" fmla="*/ 40704 h 10287155"/>
              <a:gd name="connsiteX5173" fmla="*/ 40704 h 10287155"/>
              <a:gd name="connsiteY5173" fmla="*/ 40704 h 10287155"/>
              <a:gd name="connsiteX5174" fmla="*/ 40704 h 10287155"/>
              <a:gd name="connsiteY5174" fmla="*/ 40704 h 10287155"/>
              <a:gd name="connsiteX5175" fmla="*/ 40704 h 10287155"/>
              <a:gd name="connsiteY5175" fmla="*/ 40704 h 10287155"/>
              <a:gd name="connsiteX5176" fmla="*/ 40704 h 10287155"/>
              <a:gd name="connsiteY5176" fmla="*/ 40704 h 10287155"/>
              <a:gd name="connsiteX5177" fmla="*/ 40704 h 10287155"/>
              <a:gd name="connsiteY5177" fmla="*/ 40704 h 10287155"/>
              <a:gd name="connsiteX5178" fmla="*/ 40704 h 10287155"/>
              <a:gd name="connsiteY5178" fmla="*/ 40704 h 10287155"/>
              <a:gd name="connsiteX5179" fmla="*/ 40704 h 10287155"/>
              <a:gd name="connsiteY5179" fmla="*/ 40704 h 10287155"/>
              <a:gd name="connsiteX5180" fmla="*/ 40704 h 10287155"/>
              <a:gd name="connsiteY5180" fmla="*/ 40704 h 10287155"/>
              <a:gd name="connsiteX5181" fmla="*/ 40704 h 10287155"/>
              <a:gd name="connsiteY5181" fmla="*/ 40704 h 10287155"/>
              <a:gd name="connsiteX5182" fmla="*/ 40704 h 10287155"/>
              <a:gd name="connsiteY5182" fmla="*/ 40704 h 10287155"/>
              <a:gd name="connsiteX5183" fmla="*/ 40704 h 10287155"/>
              <a:gd name="connsiteY5183" fmla="*/ 40704 h 10287155"/>
              <a:gd name="connsiteX5184" fmla="*/ 40704 h 10287155"/>
              <a:gd name="connsiteY5184" fmla="*/ 40704 h 10287155"/>
              <a:gd name="connsiteX5185" fmla="*/ 40704 h 10287155"/>
              <a:gd name="connsiteY5185" fmla="*/ 40704 h 10287155"/>
              <a:gd name="connsiteX5186" fmla="*/ 40704 h 10287155"/>
              <a:gd name="connsiteY5186" fmla="*/ 40704 h 10287155"/>
              <a:gd name="connsiteX5187" fmla="*/ 40704 h 10287155"/>
              <a:gd name="connsiteY5187" fmla="*/ 40704 h 10287155"/>
              <a:gd name="connsiteX5188" fmla="*/ 40704 h 10287155"/>
              <a:gd name="connsiteY5188" fmla="*/ 40704 h 10287155"/>
              <a:gd name="connsiteX5189" fmla="*/ 40704 h 10287155"/>
              <a:gd name="connsiteY5189" fmla="*/ 40704 h 10287155"/>
              <a:gd name="connsiteX5190" fmla="*/ 40704 h 10287155"/>
              <a:gd name="connsiteY5190" fmla="*/ 40704 h 10287155"/>
              <a:gd name="connsiteX5191" fmla="*/ 40704 h 10287155"/>
              <a:gd name="connsiteY5191" fmla="*/ 40704 h 10287155"/>
              <a:gd name="connsiteX5192" fmla="*/ 40704 h 10287155"/>
              <a:gd name="connsiteY5192" fmla="*/ 40704 h 10287155"/>
              <a:gd name="connsiteX5193" fmla="*/ 40704 h 10287155"/>
              <a:gd name="connsiteY5193" fmla="*/ 40704 h 10287155"/>
              <a:gd name="connsiteX5194" fmla="*/ 40704 h 10287155"/>
              <a:gd name="connsiteY5194" fmla="*/ 40704 h 10287155"/>
              <a:gd name="connsiteX5195" fmla="*/ 40704 h 10287155"/>
              <a:gd name="connsiteY5195" fmla="*/ 40704 h 10287155"/>
              <a:gd name="connsiteX5196" fmla="*/ 40704 h 10287155"/>
              <a:gd name="connsiteY5196" fmla="*/ 40704 h 10287155"/>
              <a:gd name="connsiteX5197" fmla="*/ 40704 h 10287155"/>
              <a:gd name="connsiteY5197" fmla="*/ 40704 h 10287155"/>
              <a:gd name="connsiteX5198" fmla="*/ 40704 h 10287155"/>
              <a:gd name="connsiteY5198" fmla="*/ 40704 h 10287155"/>
              <a:gd name="connsiteX5199" fmla="*/ 40704 h 10287155"/>
              <a:gd name="connsiteY5199" fmla="*/ 40704 h 10287155"/>
              <a:gd name="connsiteX5200" fmla="*/ 40704 h 10287155"/>
              <a:gd name="connsiteY5200" fmla="*/ 40704 h 10287155"/>
              <a:gd name="connsiteX5201" fmla="*/ 40704 h 10287155"/>
              <a:gd name="connsiteY5201" fmla="*/ 40704 h 10287155"/>
              <a:gd name="connsiteX5202" fmla="*/ 40704 h 10287155"/>
              <a:gd name="connsiteY5202" fmla="*/ 40704 h 10287155"/>
              <a:gd name="connsiteX5203" fmla="*/ 40704 h 10287155"/>
              <a:gd name="connsiteY5203" fmla="*/ 40704 h 10287155"/>
              <a:gd name="connsiteX5204" fmla="*/ 40704 h 10287155"/>
              <a:gd name="connsiteY5204" fmla="*/ 40704 h 10287155"/>
              <a:gd name="connsiteX5205" fmla="*/ 40704 h 10287155"/>
              <a:gd name="connsiteY5205" fmla="*/ 40704 h 10287155"/>
              <a:gd name="connsiteX5206" fmla="*/ 40704 h 10287155"/>
              <a:gd name="connsiteY5206" fmla="*/ 40704 h 10287155"/>
              <a:gd name="connsiteX5207" fmla="*/ 40704 h 10287155"/>
              <a:gd name="connsiteY5207" fmla="*/ 40704 h 10287155"/>
              <a:gd name="connsiteX5208" fmla="*/ 40704 h 10287155"/>
              <a:gd name="connsiteY5208" fmla="*/ 40704 h 10287155"/>
              <a:gd name="connsiteX5209" fmla="*/ 40704 h 10287155"/>
              <a:gd name="connsiteY5209" fmla="*/ 40704 h 10287155"/>
              <a:gd name="connsiteX5210" fmla="*/ 40704 h 10287155"/>
              <a:gd name="connsiteY5210" fmla="*/ 40704 h 10287155"/>
              <a:gd name="connsiteX5211" fmla="*/ 40704 h 10287155"/>
              <a:gd name="connsiteY5211" fmla="*/ 40704 h 10287155"/>
              <a:gd name="connsiteX5212" fmla="*/ 40704 h 10287155"/>
              <a:gd name="connsiteY5212" fmla="*/ 40704 h 10287155"/>
              <a:gd name="connsiteX5213" fmla="*/ 40704 h 10287155"/>
              <a:gd name="connsiteY5213" fmla="*/ 40704 h 10287155"/>
              <a:gd name="connsiteX5214" fmla="*/ 40704 h 10287155"/>
              <a:gd name="connsiteY5214" fmla="*/ 40704 h 10287155"/>
              <a:gd name="connsiteX5215" fmla="*/ 40704 h 10287155"/>
              <a:gd name="connsiteY5215" fmla="*/ 40704 h 10287155"/>
              <a:gd name="connsiteX5216" fmla="*/ 40704 h 10287155"/>
              <a:gd name="connsiteY5216" fmla="*/ 40704 h 10287155"/>
              <a:gd name="connsiteX5217" fmla="*/ 40704 h 10287155"/>
              <a:gd name="connsiteY5217" fmla="*/ 40704 h 10287155"/>
              <a:gd name="connsiteX5218" fmla="*/ 40704 h 10287155"/>
              <a:gd name="connsiteY5218" fmla="*/ 40704 h 10287155"/>
              <a:gd name="connsiteX5219" fmla="*/ 40704 h 10287155"/>
              <a:gd name="connsiteY5219" fmla="*/ 40704 h 10287155"/>
              <a:gd name="connsiteX5220" fmla="*/ 40704 h 10287155"/>
              <a:gd name="connsiteY5220" fmla="*/ 40704 h 10287155"/>
              <a:gd name="connsiteX5221" fmla="*/ 40704 h 10287155"/>
              <a:gd name="connsiteY5221" fmla="*/ 40704 h 10287155"/>
              <a:gd name="connsiteX5222" fmla="*/ 40704 h 10287155"/>
              <a:gd name="connsiteY5222" fmla="*/ 40704 h 10287155"/>
              <a:gd name="connsiteX5223" fmla="*/ 40704 h 10287155"/>
              <a:gd name="connsiteY5223" fmla="*/ 40704 h 10287155"/>
              <a:gd name="connsiteX5224" fmla="*/ 40704 h 10287155"/>
              <a:gd name="connsiteY5224" fmla="*/ 40704 h 10287155"/>
              <a:gd name="connsiteX5225" fmla="*/ 40704 h 10287155"/>
              <a:gd name="connsiteY5225" fmla="*/ 40704 h 10287155"/>
              <a:gd name="connsiteX5226" fmla="*/ 40704 h 10287155"/>
              <a:gd name="connsiteY5226" fmla="*/ 40704 h 10287155"/>
              <a:gd name="connsiteX5227" fmla="*/ 40704 h 10287155"/>
              <a:gd name="connsiteY5227" fmla="*/ 40704 h 10287155"/>
              <a:gd name="connsiteX5228" fmla="*/ 40704 h 10287155"/>
              <a:gd name="connsiteY5228" fmla="*/ 40704 h 10287155"/>
              <a:gd name="connsiteX5229" fmla="*/ 40704 h 10287155"/>
              <a:gd name="connsiteY5229" fmla="*/ 40704 h 10287155"/>
              <a:gd name="connsiteX5230" fmla="*/ 40704 h 10287155"/>
              <a:gd name="connsiteY5230" fmla="*/ 40704 h 10287155"/>
              <a:gd name="connsiteX5231" fmla="*/ 40704 h 10287155"/>
              <a:gd name="connsiteY5231" fmla="*/ 40704 h 10287155"/>
              <a:gd name="connsiteX5232" fmla="*/ 40704 h 10287155"/>
              <a:gd name="connsiteY5232" fmla="*/ 40704 h 10287155"/>
              <a:gd name="connsiteX5233" fmla="*/ 40704 h 10287155"/>
              <a:gd name="connsiteY5233" fmla="*/ 40704 h 10287155"/>
              <a:gd name="connsiteX5234" fmla="*/ 40704 h 10287155"/>
              <a:gd name="connsiteY5234" fmla="*/ 40704 h 10287155"/>
              <a:gd name="connsiteX5235" fmla="*/ 40704 h 10287155"/>
              <a:gd name="connsiteY5235" fmla="*/ 40704 h 10287155"/>
              <a:gd name="connsiteX5236" fmla="*/ 40704 h 10287155"/>
              <a:gd name="connsiteY5236" fmla="*/ 40704 h 10287155"/>
              <a:gd name="connsiteX5237" fmla="*/ 40704 h 10287155"/>
              <a:gd name="connsiteY5237" fmla="*/ 40704 h 10287155"/>
              <a:gd name="connsiteX5238" fmla="*/ 40704 h 10287155"/>
              <a:gd name="connsiteY5238" fmla="*/ 40704 h 10287155"/>
              <a:gd name="connsiteX5239" fmla="*/ 40704 h 10287155"/>
              <a:gd name="connsiteY5239" fmla="*/ 40704 h 10287155"/>
              <a:gd name="connsiteX5240" fmla="*/ 40704 h 10287155"/>
              <a:gd name="connsiteY5240" fmla="*/ 40704 h 10287155"/>
              <a:gd name="connsiteX5241" fmla="*/ 40704 h 10287155"/>
              <a:gd name="connsiteY5241" fmla="*/ 40704 h 10287155"/>
              <a:gd name="connsiteX5242" fmla="*/ 40704 h 10287155"/>
              <a:gd name="connsiteY5242" fmla="*/ 40704 h 10287155"/>
              <a:gd name="connsiteX5243" fmla="*/ 40704 h 10287155"/>
              <a:gd name="connsiteY5243" fmla="*/ 40704 h 10287155"/>
              <a:gd name="connsiteX5244" fmla="*/ 40704 h 10287155"/>
              <a:gd name="connsiteY5244" fmla="*/ 40704 h 10287155"/>
              <a:gd name="connsiteX5245" fmla="*/ 40704 h 10287155"/>
              <a:gd name="connsiteY5245" fmla="*/ 40704 h 10287155"/>
              <a:gd name="connsiteX5246" fmla="*/ 40704 h 10287155"/>
              <a:gd name="connsiteY5246" fmla="*/ 40704 h 10287155"/>
              <a:gd name="connsiteX5247" fmla="*/ 40704 h 10287155"/>
              <a:gd name="connsiteY5247" fmla="*/ 40704 h 10287155"/>
              <a:gd name="connsiteX5248" fmla="*/ 40704 h 10287155"/>
              <a:gd name="connsiteY5248" fmla="*/ 40704 h 10287155"/>
              <a:gd name="connsiteX5249" fmla="*/ 40704 h 10287155"/>
              <a:gd name="connsiteY5249" fmla="*/ 40704 h 10287155"/>
              <a:gd name="connsiteX5250" fmla="*/ 40704 h 10287155"/>
              <a:gd name="connsiteY5250" fmla="*/ 40704 h 10287155"/>
              <a:gd name="connsiteX5251" fmla="*/ 40704 h 10287155"/>
              <a:gd name="connsiteY5251" fmla="*/ 40704 h 10287155"/>
              <a:gd name="connsiteX5252" fmla="*/ 40704 h 10287155"/>
              <a:gd name="connsiteY5252" fmla="*/ 40704 h 10287155"/>
              <a:gd name="connsiteX5253" fmla="*/ 40704 h 10287155"/>
              <a:gd name="connsiteY5253" fmla="*/ 40704 h 10287155"/>
              <a:gd name="connsiteX5254" fmla="*/ 40704 h 10287155"/>
              <a:gd name="connsiteY5254" fmla="*/ 40704 h 10287155"/>
              <a:gd name="connsiteX5255" fmla="*/ 40704 h 10287155"/>
              <a:gd name="connsiteY5255" fmla="*/ 40704 h 10287155"/>
              <a:gd name="connsiteX5256" fmla="*/ 40704 h 10287155"/>
              <a:gd name="connsiteY5256" fmla="*/ 40704 h 10287155"/>
              <a:gd name="connsiteX5257" fmla="*/ 40704 h 10287155"/>
              <a:gd name="connsiteY5257" fmla="*/ 40704 h 10287155"/>
              <a:gd name="connsiteX5258" fmla="*/ 40704 h 10287155"/>
              <a:gd name="connsiteY5258" fmla="*/ 40704 h 10287155"/>
              <a:gd name="connsiteX5259" fmla="*/ 40704 h 10287155"/>
              <a:gd name="connsiteY5259" fmla="*/ 40704 h 10287155"/>
              <a:gd name="connsiteX5260" fmla="*/ 40704 h 10287155"/>
              <a:gd name="connsiteY5260" fmla="*/ 40704 h 10287155"/>
              <a:gd name="connsiteX5261" fmla="*/ 40704 h 10287155"/>
              <a:gd name="connsiteY5261" fmla="*/ 40704 h 10287155"/>
              <a:gd name="connsiteX5262" fmla="*/ 40704 h 10287155"/>
              <a:gd name="connsiteY5262" fmla="*/ 40704 h 10287155"/>
              <a:gd name="connsiteX5263" fmla="*/ 40704 h 10287155"/>
              <a:gd name="connsiteY5263" fmla="*/ 40704 h 10287155"/>
              <a:gd name="connsiteX5264" fmla="*/ 40704 h 10287155"/>
              <a:gd name="connsiteY5264" fmla="*/ 40704 h 10287155"/>
              <a:gd name="connsiteX5265" fmla="*/ 40704 h 10287155"/>
              <a:gd name="connsiteY5265" fmla="*/ 40704 h 10287155"/>
              <a:gd name="connsiteX5266" fmla="*/ 40704 h 10287155"/>
              <a:gd name="connsiteY5266" fmla="*/ 40704 h 10287155"/>
              <a:gd name="connsiteX5267" fmla="*/ 40704 h 10287155"/>
              <a:gd name="connsiteY5267" fmla="*/ 40704 h 10287155"/>
              <a:gd name="connsiteX5268" fmla="*/ 40704 h 10287155"/>
              <a:gd name="connsiteY5268" fmla="*/ 40704 h 10287155"/>
              <a:gd name="connsiteX5269" fmla="*/ 40704 h 10287155"/>
              <a:gd name="connsiteY5269" fmla="*/ 40704 h 10287155"/>
              <a:gd name="connsiteX5270" fmla="*/ 40704 h 10287155"/>
              <a:gd name="connsiteY5270" fmla="*/ 40704 h 10287155"/>
              <a:gd name="connsiteX5271" fmla="*/ 40704 h 10287155"/>
              <a:gd name="connsiteY5271" fmla="*/ 40704 h 10287155"/>
              <a:gd name="connsiteX5272" fmla="*/ 40704 h 10287155"/>
              <a:gd name="connsiteY5272" fmla="*/ 40704 h 10287155"/>
              <a:gd name="connsiteX5273" fmla="*/ 40704 h 10287155"/>
              <a:gd name="connsiteY5273" fmla="*/ 40704 h 10287155"/>
              <a:gd name="connsiteX5274" fmla="*/ 40704 h 10287155"/>
              <a:gd name="connsiteY5274" fmla="*/ 40704 h 10287155"/>
              <a:gd name="connsiteX5275" fmla="*/ 40704 h 10287155"/>
              <a:gd name="connsiteY5275" fmla="*/ 40704 h 10287155"/>
              <a:gd name="connsiteX5276" fmla="*/ 40704 h 10287155"/>
              <a:gd name="connsiteY5276" fmla="*/ 40704 h 10287155"/>
              <a:gd name="connsiteX5277" fmla="*/ 40704 h 10287155"/>
              <a:gd name="connsiteY5277" fmla="*/ 40704 h 10287155"/>
              <a:gd name="connsiteX5278" fmla="*/ 40704 h 10287155"/>
              <a:gd name="connsiteY5278" fmla="*/ 40704 h 10287155"/>
              <a:gd name="connsiteX5279" fmla="*/ 40704 h 10287155"/>
              <a:gd name="connsiteY5279" fmla="*/ 40704 h 10287155"/>
              <a:gd name="connsiteX5280" fmla="*/ 40704 h 10287155"/>
              <a:gd name="connsiteY5280" fmla="*/ 40704 h 10287155"/>
              <a:gd name="connsiteX5281" fmla="*/ 40704 h 10287155"/>
              <a:gd name="connsiteY5281" fmla="*/ 40704 h 10287155"/>
              <a:gd name="connsiteX5282" fmla="*/ 40704 h 10287155"/>
              <a:gd name="connsiteY5282" fmla="*/ 40704 h 10287155"/>
              <a:gd name="connsiteX5283" fmla="*/ 40704 h 10287155"/>
              <a:gd name="connsiteY5283" fmla="*/ 40704 h 10287155"/>
              <a:gd name="connsiteX5284" fmla="*/ 40704 h 10287155"/>
              <a:gd name="connsiteY5284" fmla="*/ 40704 h 10287155"/>
              <a:gd name="connsiteX5285" fmla="*/ 40704 h 10287155"/>
              <a:gd name="connsiteY5285" fmla="*/ 40704 h 10287155"/>
              <a:gd name="connsiteX5286" fmla="*/ 40704 h 10287155"/>
              <a:gd name="connsiteY5286" fmla="*/ 40704 h 10287155"/>
              <a:gd name="connsiteX5287" fmla="*/ 40704 h 10287155"/>
              <a:gd name="connsiteY5287" fmla="*/ 40704 h 10287155"/>
              <a:gd name="connsiteX5288" fmla="*/ 40704 h 10287155"/>
              <a:gd name="connsiteY5288" fmla="*/ 40704 h 10287155"/>
              <a:gd name="connsiteX5289" fmla="*/ 40704 h 10287155"/>
              <a:gd name="connsiteY5289" fmla="*/ 40704 h 10287155"/>
              <a:gd name="connsiteX5290" fmla="*/ 40704 h 10287155"/>
              <a:gd name="connsiteY5290" fmla="*/ 40704 h 10287155"/>
              <a:gd name="connsiteX5291" fmla="*/ 40704 h 10287155"/>
              <a:gd name="connsiteY5291" fmla="*/ 40704 h 10287155"/>
              <a:gd name="connsiteX5292" fmla="*/ 40704 h 10287155"/>
              <a:gd name="connsiteY5292" fmla="*/ 40704 h 10287155"/>
              <a:gd name="connsiteX5293" fmla="*/ 40704 h 10287155"/>
              <a:gd name="connsiteY5293" fmla="*/ 40704 h 10287155"/>
              <a:gd name="connsiteX5294" fmla="*/ 40704 h 10287155"/>
              <a:gd name="connsiteY5294" fmla="*/ 40704 h 10287155"/>
              <a:gd name="connsiteX5295" fmla="*/ 40704 h 10287155"/>
              <a:gd name="connsiteY5295" fmla="*/ 40704 h 10287155"/>
              <a:gd name="connsiteX5296" fmla="*/ 40704 h 10287155"/>
              <a:gd name="connsiteY5296" fmla="*/ 40704 h 10287155"/>
              <a:gd name="connsiteX5297" fmla="*/ 40704 h 10287155"/>
              <a:gd name="connsiteY5297" fmla="*/ 40704 h 10287155"/>
              <a:gd name="connsiteX5298" fmla="*/ 40704 h 10287155"/>
              <a:gd name="connsiteY5298" fmla="*/ 40704 h 10287155"/>
              <a:gd name="connsiteX5299" fmla="*/ 40704 h 10287155"/>
              <a:gd name="connsiteY5299" fmla="*/ 40704 h 10287155"/>
              <a:gd name="connsiteX5300" fmla="*/ 40704 h 10287155"/>
              <a:gd name="connsiteY5300" fmla="*/ 40704 h 10287155"/>
              <a:gd name="connsiteX5301" fmla="*/ 40704 h 10287155"/>
              <a:gd name="connsiteY5301" fmla="*/ 40704 h 10287155"/>
              <a:gd name="connsiteX5302" fmla="*/ 40704 h 10287155"/>
              <a:gd name="connsiteY5302" fmla="*/ 40704 h 10287155"/>
              <a:gd name="connsiteX5303" fmla="*/ 40704 h 10287155"/>
              <a:gd name="connsiteY5303" fmla="*/ 40704 h 10287155"/>
              <a:gd name="connsiteX5304" fmla="*/ 40704 h 10287155"/>
              <a:gd name="connsiteY5304" fmla="*/ 40704 h 10287155"/>
              <a:gd name="connsiteX5305" fmla="*/ 40704 h 10287155"/>
              <a:gd name="connsiteY5305" fmla="*/ 40704 h 10287155"/>
              <a:gd name="connsiteX5306" fmla="*/ 40704 h 10287155"/>
              <a:gd name="connsiteY5306" fmla="*/ 40704 h 10287155"/>
              <a:gd name="connsiteX5307" fmla="*/ 40704 h 10287155"/>
              <a:gd name="connsiteY5307" fmla="*/ 40704 h 10287155"/>
              <a:gd name="connsiteX5308" fmla="*/ 40704 h 10287155"/>
              <a:gd name="connsiteY5308" fmla="*/ 40704 h 10287155"/>
              <a:gd name="connsiteX5309" fmla="*/ 40704 h 10287155"/>
              <a:gd name="connsiteY5309" fmla="*/ 40704 h 10287155"/>
              <a:gd name="connsiteX5310" fmla="*/ 40704 h 10287155"/>
              <a:gd name="connsiteY5310" fmla="*/ 40704 h 10287155"/>
              <a:gd name="connsiteX5311" fmla="*/ 40704 h 10287155"/>
              <a:gd name="connsiteY5311" fmla="*/ 40704 h 10287155"/>
              <a:gd name="connsiteX5312" fmla="*/ 40704 h 10287155"/>
              <a:gd name="connsiteY5312" fmla="*/ 40704 h 10287155"/>
              <a:gd name="connsiteX5313" fmla="*/ 40704 h 10287155"/>
              <a:gd name="connsiteY5313" fmla="*/ 40704 h 10287155"/>
              <a:gd name="connsiteX5314" fmla="*/ 40704 h 10287155"/>
              <a:gd name="connsiteY5314" fmla="*/ 40704 h 10287155"/>
              <a:gd name="connsiteX5315" fmla="*/ 40704 h 10287155"/>
              <a:gd name="connsiteY5315" fmla="*/ 40704 h 10287155"/>
              <a:gd name="connsiteX5316" fmla="*/ 40704 h 10287155"/>
              <a:gd name="connsiteY5316" fmla="*/ 40704 h 10287155"/>
              <a:gd name="connsiteX5317" fmla="*/ 40704 h 10287155"/>
              <a:gd name="connsiteY5317" fmla="*/ 40704 h 10287155"/>
              <a:gd name="connsiteX5318" fmla="*/ 40704 h 10287155"/>
              <a:gd name="connsiteY5318" fmla="*/ 40704 h 10287155"/>
              <a:gd name="connsiteX5319" fmla="*/ 40704 h 10287155"/>
              <a:gd name="connsiteY5319" fmla="*/ 40704 h 10287155"/>
              <a:gd name="connsiteX5320" fmla="*/ 40704 h 10287155"/>
              <a:gd name="connsiteY5320" fmla="*/ 40704 h 10287155"/>
              <a:gd name="connsiteX5321" fmla="*/ 40704 h 10287155"/>
              <a:gd name="connsiteY5321" fmla="*/ 40704 h 10287155"/>
              <a:gd name="connsiteX5322" fmla="*/ 40704 h 10287155"/>
              <a:gd name="connsiteY5322" fmla="*/ 40704 h 10287155"/>
              <a:gd name="connsiteX5323" fmla="*/ 40704 h 10287155"/>
              <a:gd name="connsiteY5323" fmla="*/ 40704 h 10287155"/>
              <a:gd name="connsiteX5324" fmla="*/ 40704 h 10287155"/>
              <a:gd name="connsiteY5324" fmla="*/ 40704 h 10287155"/>
              <a:gd name="connsiteX5325" fmla="*/ 40704 h 10287155"/>
              <a:gd name="connsiteY5325" fmla="*/ 40704 h 10287155"/>
              <a:gd name="connsiteX5326" fmla="*/ 40704 h 10287155"/>
              <a:gd name="connsiteY5326" fmla="*/ 40704 h 10287155"/>
              <a:gd name="connsiteX5327" fmla="*/ 40704 h 10287155"/>
              <a:gd name="connsiteY5327" fmla="*/ 40704 h 10287155"/>
              <a:gd name="connsiteX5328" fmla="*/ 40704 h 10287155"/>
              <a:gd name="connsiteY5328" fmla="*/ 40704 h 10287155"/>
              <a:gd name="connsiteX5329" fmla="*/ 40704 h 10287155"/>
              <a:gd name="connsiteY5329" fmla="*/ 40704 h 10287155"/>
              <a:gd name="connsiteX5330" fmla="*/ 40704 h 10287155"/>
              <a:gd name="connsiteY5330" fmla="*/ 40704 h 10287155"/>
              <a:gd name="connsiteX5331" fmla="*/ 40704 h 10287155"/>
              <a:gd name="connsiteY5331" fmla="*/ 40704 h 10287155"/>
              <a:gd name="connsiteX5332" fmla="*/ 40704 h 10287155"/>
              <a:gd name="connsiteY5332" fmla="*/ 40704 h 10287155"/>
              <a:gd name="connsiteX5333" fmla="*/ 40704 h 10287155"/>
              <a:gd name="connsiteY5333" fmla="*/ 40704 h 10287155"/>
              <a:gd name="connsiteX5334" fmla="*/ 40704 h 10287155"/>
              <a:gd name="connsiteY5334" fmla="*/ 40704 h 10287155"/>
              <a:gd name="connsiteX5335" fmla="*/ 40704 h 10287155"/>
              <a:gd name="connsiteY5335" fmla="*/ 40704 h 10287155"/>
              <a:gd name="connsiteX5336" fmla="*/ 40704 h 10287155"/>
              <a:gd name="connsiteY5336" fmla="*/ 40704 h 10287155"/>
              <a:gd name="connsiteX5337" fmla="*/ 40704 h 10287155"/>
              <a:gd name="connsiteY5337" fmla="*/ 40704 h 10287155"/>
              <a:gd name="connsiteX5338" fmla="*/ 40704 h 10287155"/>
              <a:gd name="connsiteY5338" fmla="*/ 40704 h 10287155"/>
              <a:gd name="connsiteX5339" fmla="*/ 40704 h 10287155"/>
              <a:gd name="connsiteY5339" fmla="*/ 40704 h 10287155"/>
              <a:gd name="connsiteX5340" fmla="*/ 40704 h 10287155"/>
              <a:gd name="connsiteY5340" fmla="*/ 40704 h 10287155"/>
              <a:gd name="connsiteX5341" fmla="*/ 40704 h 10287155"/>
              <a:gd name="connsiteY5341" fmla="*/ 40704 h 10287155"/>
              <a:gd name="connsiteX5342" fmla="*/ 40704 h 10287155"/>
              <a:gd name="connsiteY5342" fmla="*/ 40704 h 10287155"/>
              <a:gd name="connsiteX5343" fmla="*/ 40704 h 10287155"/>
              <a:gd name="connsiteY5343" fmla="*/ 40704 h 10287155"/>
              <a:gd name="connsiteX5344" fmla="*/ 40704 h 10287155"/>
              <a:gd name="connsiteY5344" fmla="*/ 40704 h 10287155"/>
              <a:gd name="connsiteX5345" fmla="*/ 40704 h 10287155"/>
              <a:gd name="connsiteY5345" fmla="*/ 40704 h 10287155"/>
              <a:gd name="connsiteX5346" fmla="*/ 40704 h 10287155"/>
              <a:gd name="connsiteY5346" fmla="*/ 40704 h 10287155"/>
              <a:gd name="connsiteX5347" fmla="*/ 40704 h 10287155"/>
              <a:gd name="connsiteY5347" fmla="*/ 40704 h 10287155"/>
              <a:gd name="connsiteX5348" fmla="*/ 40704 h 10287155"/>
              <a:gd name="connsiteY5348" fmla="*/ 40704 h 10287155"/>
              <a:gd name="connsiteX5349" fmla="*/ 40704 h 10287155"/>
              <a:gd name="connsiteY5349" fmla="*/ 40704 h 10287155"/>
              <a:gd name="connsiteX5350" fmla="*/ 40704 h 10287155"/>
              <a:gd name="connsiteY5350" fmla="*/ 40704 h 10287155"/>
              <a:gd name="connsiteX5351" fmla="*/ 40704 h 10287155"/>
              <a:gd name="connsiteY5351" fmla="*/ 40704 h 10287155"/>
              <a:gd name="connsiteX5352" fmla="*/ 40704 h 10287155"/>
              <a:gd name="connsiteY5352" fmla="*/ 40704 h 10287155"/>
              <a:gd name="connsiteX5353" fmla="*/ 40704 h 10287155"/>
              <a:gd name="connsiteY5353" fmla="*/ 40704 h 10287155"/>
              <a:gd name="connsiteX5354" fmla="*/ 40704 h 10287155"/>
              <a:gd name="connsiteY5354" fmla="*/ 40704 h 10287155"/>
              <a:gd name="connsiteX5355" fmla="*/ 40704 h 10287155"/>
              <a:gd name="connsiteY5355" fmla="*/ 40704 h 10287155"/>
              <a:gd name="connsiteX5356" fmla="*/ 40704 h 10287155"/>
              <a:gd name="connsiteY5356" fmla="*/ 40704 h 10287155"/>
              <a:gd name="connsiteX5357" fmla="*/ 40704 h 10287155"/>
              <a:gd name="connsiteY5357" fmla="*/ 40704 h 10287155"/>
              <a:gd name="connsiteX5358" fmla="*/ 40704 h 10287155"/>
              <a:gd name="connsiteY5358" fmla="*/ 40704 h 10287155"/>
              <a:gd name="connsiteX5359" fmla="*/ 40704 h 10287155"/>
              <a:gd name="connsiteY5359" fmla="*/ 40704 h 10287155"/>
              <a:gd name="connsiteX5360" fmla="*/ 40704 h 10287155"/>
              <a:gd name="connsiteY5360" fmla="*/ 40704 h 10287155"/>
              <a:gd name="connsiteX5361" fmla="*/ 40704 h 10287155"/>
              <a:gd name="connsiteY5361" fmla="*/ 40704 h 10287155"/>
              <a:gd name="connsiteX5362" fmla="*/ 40704 h 10287155"/>
              <a:gd name="connsiteY5362" fmla="*/ 40704 h 10287155"/>
              <a:gd name="connsiteX5363" fmla="*/ 40704 h 10287155"/>
              <a:gd name="connsiteY5363" fmla="*/ 40704 h 10287155"/>
              <a:gd name="connsiteX5364" fmla="*/ 40704 h 10287155"/>
              <a:gd name="connsiteY5364" fmla="*/ 40704 h 10287155"/>
              <a:gd name="connsiteX5365" fmla="*/ 40704 h 10287155"/>
              <a:gd name="connsiteY5365" fmla="*/ 40704 h 10287155"/>
              <a:gd name="connsiteX5366" fmla="*/ 40704 h 10287155"/>
              <a:gd name="connsiteY5366" fmla="*/ 40704 h 10287155"/>
              <a:gd name="connsiteX5367" fmla="*/ 40704 h 10287155"/>
              <a:gd name="connsiteY5367" fmla="*/ 40704 h 10287155"/>
              <a:gd name="connsiteX5368" fmla="*/ 40704 h 10287155"/>
              <a:gd name="connsiteY5368" fmla="*/ 40704 h 10287155"/>
              <a:gd name="connsiteX5369" fmla="*/ 40704 h 10287155"/>
              <a:gd name="connsiteY5369" fmla="*/ 40704 h 10287155"/>
              <a:gd name="connsiteX5370" fmla="*/ 40704 h 10287155"/>
              <a:gd name="connsiteY5370" fmla="*/ 40704 h 10287155"/>
              <a:gd name="connsiteX5371" fmla="*/ 40704 h 10287155"/>
              <a:gd name="connsiteY5371" fmla="*/ 40704 h 10287155"/>
              <a:gd name="connsiteX5372" fmla="*/ 40704 h 10287155"/>
              <a:gd name="connsiteY5372" fmla="*/ 40704 h 10287155"/>
              <a:gd name="connsiteX5373" fmla="*/ 40704 h 10287155"/>
              <a:gd name="connsiteY5373" fmla="*/ 40704 h 10287155"/>
              <a:gd name="connsiteX5374" fmla="*/ 40704 h 10287155"/>
              <a:gd name="connsiteY5374" fmla="*/ 40704 h 10287155"/>
              <a:gd name="connsiteX5375" fmla="*/ 40704 h 10287155"/>
              <a:gd name="connsiteY5375" fmla="*/ 40704 h 10287155"/>
              <a:gd name="connsiteX5376" fmla="*/ 40704 h 10287155"/>
              <a:gd name="connsiteY5376" fmla="*/ 40704 h 10287155"/>
              <a:gd name="connsiteX5377" fmla="*/ 40704 h 10287155"/>
              <a:gd name="connsiteY5377" fmla="*/ 40704 h 10287155"/>
              <a:gd name="connsiteX5378" fmla="*/ 40704 h 10287155"/>
              <a:gd name="connsiteY5378" fmla="*/ 40704 h 10287155"/>
              <a:gd name="connsiteX5379" fmla="*/ 40704 h 10287155"/>
              <a:gd name="connsiteY5379" fmla="*/ 40704 h 10287155"/>
              <a:gd name="connsiteX5380" fmla="*/ 40704 h 10287155"/>
              <a:gd name="connsiteY5380" fmla="*/ 40704 h 10287155"/>
              <a:gd name="connsiteX5381" fmla="*/ 40704 h 10287155"/>
              <a:gd name="connsiteY5381" fmla="*/ 40704 h 10287155"/>
              <a:gd name="connsiteX5382" fmla="*/ 40704 h 10287155"/>
              <a:gd name="connsiteY5382" fmla="*/ 40704 h 10287155"/>
              <a:gd name="connsiteX5383" fmla="*/ 40704 h 10287155"/>
              <a:gd name="connsiteY5383" fmla="*/ 40704 h 10287155"/>
              <a:gd name="connsiteX5384" fmla="*/ 40704 h 10287155"/>
              <a:gd name="connsiteY5384" fmla="*/ 40704 h 10287155"/>
              <a:gd name="connsiteX5385" fmla="*/ 40704 h 10287155"/>
              <a:gd name="connsiteY5385" fmla="*/ 40704 h 10287155"/>
              <a:gd name="connsiteX5386" fmla="*/ 40704 h 10287155"/>
              <a:gd name="connsiteY5386" fmla="*/ 40704 h 10287155"/>
              <a:gd name="connsiteX5387" fmla="*/ 40704 h 10287155"/>
              <a:gd name="connsiteY5387" fmla="*/ 40704 h 10287155"/>
              <a:gd name="connsiteX5388" fmla="*/ 40704 h 10287155"/>
              <a:gd name="connsiteY5388" fmla="*/ 40704 h 10287155"/>
              <a:gd name="connsiteX5389" fmla="*/ 40704 h 10287155"/>
              <a:gd name="connsiteY5389" fmla="*/ 40704 h 10287155"/>
              <a:gd name="connsiteX5390" fmla="*/ 40704 h 10287155"/>
              <a:gd name="connsiteY5390" fmla="*/ 40704 h 10287155"/>
              <a:gd name="connsiteX5391" fmla="*/ 40704 h 10287155"/>
              <a:gd name="connsiteY5391" fmla="*/ 40704 h 10287155"/>
              <a:gd name="connsiteX5392" fmla="*/ 40704 h 10287155"/>
              <a:gd name="connsiteY5392" fmla="*/ 40704 h 10287155"/>
              <a:gd name="connsiteX5393" fmla="*/ 40704 h 10287155"/>
              <a:gd name="connsiteY5393" fmla="*/ 40704 h 10287155"/>
              <a:gd name="connsiteX5394" fmla="*/ 40704 h 10287155"/>
              <a:gd name="connsiteY5394" fmla="*/ 40704 h 10287155"/>
              <a:gd name="connsiteX5395" fmla="*/ 40704 h 10287155"/>
              <a:gd name="connsiteY5395" fmla="*/ 40704 h 10287155"/>
              <a:gd name="connsiteX5396" fmla="*/ 40704 h 10287155"/>
              <a:gd name="connsiteY5396" fmla="*/ 40704 h 10287155"/>
              <a:gd name="connsiteX5397" fmla="*/ 40704 h 10287155"/>
              <a:gd name="connsiteY5397" fmla="*/ 40704 h 10287155"/>
              <a:gd name="connsiteX5398" fmla="*/ 40704 h 10287155"/>
              <a:gd name="connsiteY5398" fmla="*/ 40704 h 10287155"/>
              <a:gd name="connsiteX5399" fmla="*/ 40704 h 10287155"/>
              <a:gd name="connsiteY5399" fmla="*/ 40704 h 10287155"/>
              <a:gd name="connsiteX5400" fmla="*/ 40704 h 10287155"/>
              <a:gd name="connsiteY5400" fmla="*/ 40704 h 10287155"/>
              <a:gd name="connsiteX5401" fmla="*/ 40704 h 10287155"/>
              <a:gd name="connsiteY5401" fmla="*/ 40704 h 10287155"/>
              <a:gd name="connsiteX5402" fmla="*/ 40704 h 10287155"/>
              <a:gd name="connsiteY5402" fmla="*/ 40704 h 10287155"/>
              <a:gd name="connsiteX5403" fmla="*/ 40704 h 10287155"/>
              <a:gd name="connsiteY5403" fmla="*/ 40704 h 10287155"/>
              <a:gd name="connsiteX5404" fmla="*/ 40704 h 10287155"/>
              <a:gd name="connsiteY5404" fmla="*/ 40704 h 10287155"/>
              <a:gd name="connsiteX5405" fmla="*/ 40704 h 10287155"/>
              <a:gd name="connsiteY5405" fmla="*/ 40704 h 10287155"/>
              <a:gd name="connsiteX5406" fmla="*/ 40704 h 10287155"/>
              <a:gd name="connsiteY5406" fmla="*/ 40704 h 10287155"/>
              <a:gd name="connsiteX5407" fmla="*/ 40704 h 10287155"/>
              <a:gd name="connsiteY5407" fmla="*/ 40704 h 10287155"/>
              <a:gd name="connsiteX5408" fmla="*/ 40704 h 10287155"/>
              <a:gd name="connsiteY5408" fmla="*/ 40704 h 10287155"/>
              <a:gd name="connsiteX5409" fmla="*/ 40704 h 10287155"/>
              <a:gd name="connsiteY5409" fmla="*/ 40704 h 10287155"/>
              <a:gd name="connsiteX5410" fmla="*/ 40704 h 10287155"/>
              <a:gd name="connsiteY5410" fmla="*/ 40704 h 10287155"/>
              <a:gd name="connsiteX5411" fmla="*/ 40704 h 10287155"/>
              <a:gd name="connsiteY5411" fmla="*/ 40704 h 10287155"/>
              <a:gd name="connsiteX5412" fmla="*/ 40704 h 10287155"/>
              <a:gd name="connsiteY5412" fmla="*/ 40704 h 10287155"/>
              <a:gd name="connsiteX5413" fmla="*/ 40704 h 10287155"/>
              <a:gd name="connsiteY5413" fmla="*/ 40704 h 10287155"/>
              <a:gd name="connsiteX5414" fmla="*/ 40704 h 10287155"/>
              <a:gd name="connsiteY5414" fmla="*/ 40704 h 10287155"/>
              <a:gd name="connsiteX5415" fmla="*/ 40704 h 10287155"/>
              <a:gd name="connsiteY5415" fmla="*/ 40704 h 10287155"/>
              <a:gd name="connsiteX5416" fmla="*/ 40704 h 10287155"/>
              <a:gd name="connsiteY5416" fmla="*/ 40704 h 10287155"/>
              <a:gd name="connsiteX5417" fmla="*/ 40704 h 10287155"/>
              <a:gd name="connsiteY5417" fmla="*/ 40704 h 10287155"/>
              <a:gd name="connsiteX5418" fmla="*/ 40704 h 10287155"/>
              <a:gd name="connsiteY5418" fmla="*/ 40704 h 10287155"/>
              <a:gd name="connsiteX5419" fmla="*/ 40704 h 10287155"/>
              <a:gd name="connsiteY5419" fmla="*/ 40704 h 10287155"/>
              <a:gd name="connsiteX5420" fmla="*/ 40704 h 10287155"/>
              <a:gd name="connsiteY5420" fmla="*/ 40704 h 10287155"/>
              <a:gd name="connsiteX5421" fmla="*/ 40704 h 10287155"/>
              <a:gd name="connsiteY5421" fmla="*/ 40704 h 10287155"/>
              <a:gd name="connsiteX5422" fmla="*/ 40704 h 10287155"/>
              <a:gd name="connsiteY5422" fmla="*/ 40704 h 10287155"/>
              <a:gd name="connsiteX5423" fmla="*/ 40704 h 10287155"/>
              <a:gd name="connsiteY5423" fmla="*/ 40704 h 10287155"/>
              <a:gd name="connsiteX5424" fmla="*/ 40704 h 10287155"/>
              <a:gd name="connsiteY5424" fmla="*/ 40704 h 10287155"/>
              <a:gd name="connsiteX5425" fmla="*/ 40704 h 10287155"/>
              <a:gd name="connsiteY5425" fmla="*/ 40704 h 10287155"/>
              <a:gd name="connsiteX5426" fmla="*/ 40704 h 10287155"/>
              <a:gd name="connsiteY5426" fmla="*/ 40704 h 10287155"/>
              <a:gd name="connsiteX5427" fmla="*/ 40704 h 10287155"/>
              <a:gd name="connsiteY5427" fmla="*/ 40704 h 10287155"/>
              <a:gd name="connsiteX5428" fmla="*/ 40704 h 10287155"/>
              <a:gd name="connsiteY5428" fmla="*/ 40704 h 10287155"/>
              <a:gd name="connsiteX5429" fmla="*/ 40704 h 10287155"/>
              <a:gd name="connsiteY5429" fmla="*/ 40704 h 10287155"/>
              <a:gd name="connsiteX5430" fmla="*/ 40704 h 10287155"/>
              <a:gd name="connsiteY5430" fmla="*/ 40704 h 10287155"/>
              <a:gd name="connsiteX5431" fmla="*/ 40704 h 10287155"/>
              <a:gd name="connsiteY5431" fmla="*/ 40704 h 10287155"/>
              <a:gd name="connsiteX5432" fmla="*/ 40704 h 10287155"/>
              <a:gd name="connsiteY5432" fmla="*/ 40704 h 10287155"/>
              <a:gd name="connsiteX5433" fmla="*/ 40704 h 10287155"/>
              <a:gd name="connsiteY5433" fmla="*/ 40704 h 10287155"/>
              <a:gd name="connsiteX5434" fmla="*/ 40704 h 10287155"/>
              <a:gd name="connsiteY5434" fmla="*/ 40704 h 10287155"/>
              <a:gd name="connsiteX5435" fmla="*/ 40704 h 10287155"/>
              <a:gd name="connsiteY5435" fmla="*/ 40704 h 10287155"/>
              <a:gd name="connsiteX5436" fmla="*/ 40704 h 10287155"/>
              <a:gd name="connsiteY5436" fmla="*/ 40704 h 10287155"/>
              <a:gd name="connsiteX5437" fmla="*/ 40704 h 10287155"/>
              <a:gd name="connsiteY5437" fmla="*/ 40704 h 10287155"/>
              <a:gd name="connsiteX5438" fmla="*/ 40704 h 10287155"/>
              <a:gd name="connsiteY5438" fmla="*/ 40704 h 10287155"/>
              <a:gd name="connsiteX5439" fmla="*/ 40704 h 10287155"/>
              <a:gd name="connsiteY5439" fmla="*/ 40704 h 10287155"/>
              <a:gd name="connsiteX5440" fmla="*/ 40704 h 10287155"/>
              <a:gd name="connsiteY5440" fmla="*/ 40704 h 10287155"/>
              <a:gd name="connsiteX5441" fmla="*/ 40704 h 10287155"/>
              <a:gd name="connsiteY5441" fmla="*/ 40704 h 10287155"/>
              <a:gd name="connsiteX5442" fmla="*/ 40704 h 10287155"/>
              <a:gd name="connsiteY5442" fmla="*/ 40704 h 10287155"/>
              <a:gd name="connsiteX5443" fmla="*/ 40704 h 10287155"/>
              <a:gd name="connsiteY5443" fmla="*/ 40704 h 10287155"/>
              <a:gd name="connsiteX5444" fmla="*/ 40704 h 10287155"/>
              <a:gd name="connsiteY5444" fmla="*/ 40704 h 10287155"/>
              <a:gd name="connsiteX5445" fmla="*/ 40704 h 10287155"/>
              <a:gd name="connsiteY5445" fmla="*/ 40704 h 10287155"/>
              <a:gd name="connsiteX5446" fmla="*/ 40704 h 10287155"/>
              <a:gd name="connsiteY5446" fmla="*/ 40704 h 10287155"/>
              <a:gd name="connsiteX5447" fmla="*/ 40704 h 10287155"/>
              <a:gd name="connsiteY5447" fmla="*/ 40704 h 10287155"/>
              <a:gd name="connsiteX5448" fmla="*/ 40704 h 10287155"/>
              <a:gd name="connsiteY5448" fmla="*/ 40704 h 10287155"/>
              <a:gd name="connsiteX5449" fmla="*/ 40704 h 10287155"/>
              <a:gd name="connsiteY5449" fmla="*/ 40704 h 10287155"/>
              <a:gd name="connsiteX5450" fmla="*/ 40704 h 10287155"/>
              <a:gd name="connsiteY5450" fmla="*/ 40704 h 10287155"/>
              <a:gd name="connsiteX5451" fmla="*/ 40704 h 10287155"/>
              <a:gd name="connsiteY5451" fmla="*/ 40704 h 10287155"/>
              <a:gd name="connsiteX5452" fmla="*/ 40704 h 10287155"/>
              <a:gd name="connsiteY5452" fmla="*/ 40704 h 10287155"/>
              <a:gd name="connsiteX5453" fmla="*/ 40704 h 10287155"/>
              <a:gd name="connsiteY5453" fmla="*/ 40704 h 10287155"/>
              <a:gd name="connsiteX5454" fmla="*/ 40704 h 10287155"/>
              <a:gd name="connsiteY5454" fmla="*/ 40704 h 10287155"/>
              <a:gd name="connsiteX5455" fmla="*/ 40704 h 10287155"/>
              <a:gd name="connsiteY5455" fmla="*/ 40704 h 10287155"/>
              <a:gd name="connsiteX5456" fmla="*/ 40704 h 10287155"/>
              <a:gd name="connsiteY5456" fmla="*/ 40704 h 10287155"/>
              <a:gd name="connsiteX5457" fmla="*/ 40704 h 10287155"/>
              <a:gd name="connsiteY5457" fmla="*/ 40704 h 10287155"/>
              <a:gd name="connsiteX5458" fmla="*/ 40704 h 10287155"/>
              <a:gd name="connsiteY5458" fmla="*/ 40704 h 10287155"/>
              <a:gd name="connsiteX5459" fmla="*/ 40704 h 10287155"/>
              <a:gd name="connsiteY5459" fmla="*/ 40704 h 10287155"/>
              <a:gd name="connsiteX5460" fmla="*/ 40704 h 10287155"/>
              <a:gd name="connsiteY5460" fmla="*/ 40704 h 10287155"/>
              <a:gd name="connsiteX5461" fmla="*/ 40704 h 10287155"/>
              <a:gd name="connsiteY5461" fmla="*/ 40704 h 10287155"/>
              <a:gd name="connsiteX5462" fmla="*/ 40704 h 10287155"/>
              <a:gd name="connsiteY5462" fmla="*/ 40704 h 10287155"/>
              <a:gd name="connsiteX5463" fmla="*/ 40704 h 10287155"/>
              <a:gd name="connsiteY5463" fmla="*/ 40704 h 10287155"/>
              <a:gd name="connsiteX5464" fmla="*/ 40704 h 10287155"/>
              <a:gd name="connsiteY5464" fmla="*/ 40704 h 10287155"/>
              <a:gd name="connsiteX5465" fmla="*/ 40704 h 10287155"/>
              <a:gd name="connsiteY5465" fmla="*/ 40704 h 10287155"/>
              <a:gd name="connsiteX5466" fmla="*/ 40704 h 10287155"/>
              <a:gd name="connsiteY5466" fmla="*/ 40704 h 10287155"/>
              <a:gd name="connsiteX5467" fmla="*/ 40704 h 10287155"/>
              <a:gd name="connsiteY5467" fmla="*/ 40704 h 10287155"/>
              <a:gd name="connsiteX5468" fmla="*/ 40704 h 10287155"/>
              <a:gd name="connsiteY5468" fmla="*/ 40704 h 10287155"/>
              <a:gd name="connsiteX5469" fmla="*/ 40704 h 10287155"/>
              <a:gd name="connsiteY5469" fmla="*/ 40704 h 10287155"/>
              <a:gd name="connsiteX5470" fmla="*/ 40704 h 10287155"/>
              <a:gd name="connsiteY5470" fmla="*/ 40704 h 10287155"/>
              <a:gd name="connsiteX5471" fmla="*/ 40704 h 10287155"/>
              <a:gd name="connsiteY5471" fmla="*/ 40704 h 10287155"/>
              <a:gd name="connsiteX5472" fmla="*/ 40704 h 10287155"/>
              <a:gd name="connsiteY5472" fmla="*/ 40704 h 10287155"/>
              <a:gd name="connsiteX5473" fmla="*/ 40704 h 10287155"/>
              <a:gd name="connsiteY5473" fmla="*/ 40704 h 10287155"/>
              <a:gd name="connsiteX5474" fmla="*/ 40704 h 10287155"/>
              <a:gd name="connsiteY5474" fmla="*/ 40704 h 10287155"/>
              <a:gd name="connsiteX5475" fmla="*/ 40704 h 10287155"/>
              <a:gd name="connsiteY5475" fmla="*/ 40704 h 10287155"/>
              <a:gd name="connsiteX5476" fmla="*/ 40704 h 10287155"/>
              <a:gd name="connsiteY5476" fmla="*/ 40704 h 10287155"/>
              <a:gd name="connsiteX5477" fmla="*/ 40704 h 10287155"/>
              <a:gd name="connsiteY5477" fmla="*/ 40704 h 10287155"/>
              <a:gd name="connsiteX5478" fmla="*/ 40704 h 10287155"/>
              <a:gd name="connsiteY5478" fmla="*/ 40704 h 10287155"/>
              <a:gd name="connsiteX5479" fmla="*/ 40704 h 10287155"/>
              <a:gd name="connsiteY5479" fmla="*/ 40704 h 10287155"/>
              <a:gd name="connsiteX5480" fmla="*/ 40704 h 10287155"/>
              <a:gd name="connsiteY5480" fmla="*/ 40704 h 10287155"/>
              <a:gd name="connsiteX5481" fmla="*/ 40704 h 10287155"/>
              <a:gd name="connsiteY5481" fmla="*/ 40704 h 10287155"/>
              <a:gd name="connsiteX5482" fmla="*/ 40704 h 10287155"/>
              <a:gd name="connsiteY5482" fmla="*/ 40704 h 10287155"/>
              <a:gd name="connsiteX5483" fmla="*/ 40704 h 10287155"/>
              <a:gd name="connsiteY5483" fmla="*/ 40704 h 10287155"/>
              <a:gd name="connsiteX5484" fmla="*/ 40704 h 10287155"/>
              <a:gd name="connsiteY5484" fmla="*/ 40704 h 10287155"/>
              <a:gd name="connsiteX5485" fmla="*/ 40704 h 10287155"/>
              <a:gd name="connsiteY5485" fmla="*/ 40704 h 10287155"/>
              <a:gd name="connsiteX5486" fmla="*/ 40704 h 10287155"/>
              <a:gd name="connsiteY5486" fmla="*/ 40704 h 10287155"/>
              <a:gd name="connsiteX5487" fmla="*/ 40704 h 10287155"/>
              <a:gd name="connsiteY5487" fmla="*/ 40704 h 10287155"/>
              <a:gd name="connsiteX5488" fmla="*/ 40704 h 10287155"/>
              <a:gd name="connsiteY5488" fmla="*/ 40704 h 10287155"/>
              <a:gd name="connsiteX5489" fmla="*/ 40704 h 10287155"/>
              <a:gd name="connsiteY5489" fmla="*/ 40704 h 10287155"/>
              <a:gd name="connsiteX5490" fmla="*/ 40704 h 10287155"/>
              <a:gd name="connsiteY5490" fmla="*/ 40704 h 10287155"/>
              <a:gd name="connsiteX5491" fmla="*/ 40704 h 10287155"/>
              <a:gd name="connsiteY5491" fmla="*/ 40704 h 10287155"/>
              <a:gd name="connsiteX5492" fmla="*/ 40704 h 10287155"/>
              <a:gd name="connsiteY5492" fmla="*/ 40704 h 10287155"/>
              <a:gd name="connsiteX5493" fmla="*/ 40704 h 10287155"/>
              <a:gd name="connsiteY5493" fmla="*/ 40704 h 10287155"/>
              <a:gd name="connsiteX5494" fmla="*/ 40704 h 10287155"/>
              <a:gd name="connsiteY5494" fmla="*/ 40704 h 10287155"/>
              <a:gd name="connsiteX5495" fmla="*/ 40704 h 10287155"/>
              <a:gd name="connsiteY5495" fmla="*/ 40704 h 10287155"/>
              <a:gd name="connsiteX5496" fmla="*/ 40704 h 10287155"/>
              <a:gd name="connsiteY5496" fmla="*/ 40704 h 10287155"/>
              <a:gd name="connsiteX5497" fmla="*/ 40704 h 10287155"/>
              <a:gd name="connsiteY5497" fmla="*/ 40704 h 10287155"/>
              <a:gd name="connsiteX5498" fmla="*/ 40704 h 10287155"/>
              <a:gd name="connsiteY5498" fmla="*/ 40704 h 10287155"/>
              <a:gd name="connsiteX5499" fmla="*/ 40704 h 10287155"/>
              <a:gd name="connsiteY5499" fmla="*/ 40704 h 10287155"/>
              <a:gd name="connsiteX5500" fmla="*/ 40704 h 10287155"/>
              <a:gd name="connsiteY5500" fmla="*/ 40704 h 10287155"/>
              <a:gd name="connsiteX5501" fmla="*/ 40704 h 10287155"/>
              <a:gd name="connsiteY5501" fmla="*/ 40704 h 10287155"/>
              <a:gd name="connsiteX5502" fmla="*/ 40704 h 10287155"/>
              <a:gd name="connsiteY5502" fmla="*/ 40704 h 10287155"/>
              <a:gd name="connsiteX5503" fmla="*/ 40704 h 10287155"/>
              <a:gd name="connsiteY5503" fmla="*/ 40704 h 10287155"/>
              <a:gd name="connsiteX5504" fmla="*/ 40704 h 10287155"/>
              <a:gd name="connsiteY5504" fmla="*/ 40704 h 10287155"/>
              <a:gd name="connsiteX5505" fmla="*/ 40704 h 10287155"/>
              <a:gd name="connsiteY5505" fmla="*/ 40704 h 10287155"/>
              <a:gd name="connsiteX5506" fmla="*/ 40704 h 10287155"/>
              <a:gd name="connsiteY5506" fmla="*/ 40704 h 10287155"/>
              <a:gd name="connsiteX5507" fmla="*/ 40704 h 10287155"/>
              <a:gd name="connsiteY5507" fmla="*/ 40704 h 10287155"/>
              <a:gd name="connsiteX5508" fmla="*/ 40704 h 10287155"/>
              <a:gd name="connsiteY5508" fmla="*/ 40704 h 10287155"/>
              <a:gd name="connsiteX5509" fmla="*/ 40704 h 10287155"/>
              <a:gd name="connsiteY5509" fmla="*/ 40704 h 10287155"/>
              <a:gd name="connsiteX5510" fmla="*/ 40704 h 10287155"/>
              <a:gd name="connsiteY5510" fmla="*/ 40704 h 10287155"/>
              <a:gd name="connsiteX5511" fmla="*/ 40704 h 10287155"/>
              <a:gd name="connsiteY5511" fmla="*/ 40704 h 10287155"/>
              <a:gd name="connsiteX5512" fmla="*/ 40704 h 10287155"/>
              <a:gd name="connsiteY5512" fmla="*/ 40704 h 10287155"/>
              <a:gd name="connsiteX5513" fmla="*/ 40704 h 10287155"/>
              <a:gd name="connsiteY5513" fmla="*/ 40704 h 10287155"/>
              <a:gd name="connsiteX5514" fmla="*/ 40704 h 10287155"/>
              <a:gd name="connsiteY5514" fmla="*/ 40704 h 10287155"/>
              <a:gd name="connsiteX5515" fmla="*/ 40704 h 10287155"/>
              <a:gd name="connsiteY5515" fmla="*/ 40704 h 10287155"/>
              <a:gd name="connsiteX5516" fmla="*/ 40704 h 10287155"/>
              <a:gd name="connsiteY5516" fmla="*/ 40704 h 10287155"/>
              <a:gd name="connsiteX5517" fmla="*/ 40704 h 10287155"/>
              <a:gd name="connsiteY5517" fmla="*/ 40704 h 10287155"/>
              <a:gd name="connsiteX5518" fmla="*/ 40704 h 10287155"/>
              <a:gd name="connsiteY5518" fmla="*/ 40704 h 10287155"/>
              <a:gd name="connsiteX5519" fmla="*/ 40704 h 10287155"/>
              <a:gd name="connsiteY5519" fmla="*/ 40704 h 10287155"/>
              <a:gd name="connsiteX5520" fmla="*/ 40704 h 10287155"/>
              <a:gd name="connsiteY5520" fmla="*/ 40704 h 10287155"/>
              <a:gd name="connsiteX5521" fmla="*/ 40704 h 10287155"/>
              <a:gd name="connsiteY5521" fmla="*/ 40704 h 10287155"/>
              <a:gd name="connsiteX5522" fmla="*/ 40704 h 10287155"/>
              <a:gd name="connsiteY5522" fmla="*/ 40704 h 10287155"/>
              <a:gd name="connsiteX5523" fmla="*/ 40704 h 10287155"/>
              <a:gd name="connsiteY5523" fmla="*/ 40704 h 10287155"/>
              <a:gd name="connsiteX5524" fmla="*/ 40704 h 10287155"/>
              <a:gd name="connsiteY5524" fmla="*/ 40704 h 10287155"/>
              <a:gd name="connsiteX5525" fmla="*/ 40704 h 10287155"/>
              <a:gd name="connsiteY5525" fmla="*/ 40704 h 10287155"/>
              <a:gd name="connsiteX5526" fmla="*/ 40704 h 10287155"/>
              <a:gd name="connsiteY5526" fmla="*/ 40704 h 10287155"/>
              <a:gd name="connsiteX5527" fmla="*/ 40704 h 10287155"/>
              <a:gd name="connsiteY5527" fmla="*/ 40704 h 10287155"/>
              <a:gd name="connsiteX5528" fmla="*/ 40704 h 10287155"/>
              <a:gd name="connsiteY5528" fmla="*/ 40704 h 10287155"/>
              <a:gd name="connsiteX5529" fmla="*/ 40704 h 10287155"/>
              <a:gd name="connsiteY5529" fmla="*/ 40704 h 10287155"/>
              <a:gd name="connsiteX5530" fmla="*/ 40704 h 10287155"/>
              <a:gd name="connsiteY5530" fmla="*/ 40704 h 10287155"/>
              <a:gd name="connsiteX5531" fmla="*/ 40704 h 10287155"/>
              <a:gd name="connsiteY5531" fmla="*/ 40704 h 10287155"/>
              <a:gd name="connsiteX5532" fmla="*/ 40704 h 10287155"/>
              <a:gd name="connsiteY5532" fmla="*/ 40704 h 10287155"/>
              <a:gd name="connsiteX5533" fmla="*/ 40704 h 10287155"/>
              <a:gd name="connsiteY5533" fmla="*/ 40704 h 10287155"/>
              <a:gd name="connsiteX5534" fmla="*/ 40704 h 10287155"/>
              <a:gd name="connsiteY5534" fmla="*/ 40704 h 10287155"/>
              <a:gd name="connsiteX5535" fmla="*/ 40704 h 10287155"/>
              <a:gd name="connsiteY5535" fmla="*/ 40704 h 10287155"/>
              <a:gd name="connsiteX5536" fmla="*/ 40704 h 10287155"/>
              <a:gd name="connsiteY5536" fmla="*/ 40704 h 10287155"/>
              <a:gd name="connsiteX5537" fmla="*/ 40704 h 10287155"/>
              <a:gd name="connsiteY5537" fmla="*/ 40704 h 10287155"/>
              <a:gd name="connsiteX5538" fmla="*/ 40704 h 10287155"/>
              <a:gd name="connsiteY5538" fmla="*/ 40704 h 10287155"/>
              <a:gd name="connsiteX5539" fmla="*/ 40704 h 10287155"/>
              <a:gd name="connsiteY5539" fmla="*/ 40704 h 10287155"/>
              <a:gd name="connsiteX5540" fmla="*/ 40704 h 10287155"/>
              <a:gd name="connsiteY5540" fmla="*/ 40704 h 10287155"/>
              <a:gd name="connsiteX5541" fmla="*/ 40704 h 10287155"/>
              <a:gd name="connsiteY5541" fmla="*/ 40704 h 10287155"/>
              <a:gd name="connsiteX5542" fmla="*/ 40704 h 10287155"/>
              <a:gd name="connsiteY5542" fmla="*/ 40704 h 10287155"/>
              <a:gd name="connsiteX5543" fmla="*/ 40704 h 10287155"/>
              <a:gd name="connsiteY5543" fmla="*/ 40704 h 10287155"/>
              <a:gd name="connsiteX5544" fmla="*/ 40704 h 10287155"/>
              <a:gd name="connsiteY5544" fmla="*/ 40704 h 10287155"/>
              <a:gd name="connsiteX5545" fmla="*/ 40704 h 10287155"/>
              <a:gd name="connsiteY5545" fmla="*/ 40704 h 10287155"/>
              <a:gd name="connsiteX5546" fmla="*/ 40704 h 10287155"/>
              <a:gd name="connsiteY5546" fmla="*/ 40704 h 10287155"/>
              <a:gd name="connsiteX5547" fmla="*/ 40704 h 10287155"/>
              <a:gd name="connsiteY5547" fmla="*/ 40704 h 10287155"/>
              <a:gd name="connsiteX5548" fmla="*/ 40704 h 10287155"/>
              <a:gd name="connsiteY5548" fmla="*/ 40704 h 10287155"/>
              <a:gd name="connsiteX5549" fmla="*/ 40704 h 10287155"/>
              <a:gd name="connsiteY5549" fmla="*/ 40704 h 10287155"/>
              <a:gd name="connsiteX5550" fmla="*/ 40704 h 10287155"/>
              <a:gd name="connsiteY5550" fmla="*/ 40704 h 10287155"/>
              <a:gd name="connsiteX5551" fmla="*/ 40704 h 10287155"/>
              <a:gd name="connsiteY5551" fmla="*/ 40704 h 10287155"/>
              <a:gd name="connsiteX5552" fmla="*/ 40704 h 10287155"/>
              <a:gd name="connsiteY5552" fmla="*/ 40704 h 10287155"/>
              <a:gd name="connsiteX5553" fmla="*/ 40704 h 10287155"/>
              <a:gd name="connsiteY5553" fmla="*/ 40704 h 10287155"/>
              <a:gd name="connsiteX5554" fmla="*/ 40704 h 10287155"/>
              <a:gd name="connsiteY5554" fmla="*/ 40704 h 10287155"/>
              <a:gd name="connsiteX5555" fmla="*/ 40704 h 10287155"/>
              <a:gd name="connsiteY5555" fmla="*/ 40704 h 10287155"/>
              <a:gd name="connsiteX5556" fmla="*/ 40704 h 10287155"/>
              <a:gd name="connsiteY5556" fmla="*/ 40704 h 10287155"/>
              <a:gd name="connsiteX5557" fmla="*/ 40704 h 10287155"/>
              <a:gd name="connsiteY5557" fmla="*/ 40704 h 10287155"/>
              <a:gd name="connsiteX5558" fmla="*/ 40704 h 10287155"/>
              <a:gd name="connsiteY5558" fmla="*/ 40704 h 10287155"/>
              <a:gd name="connsiteX5559" fmla="*/ 40704 h 10287155"/>
              <a:gd name="connsiteY5559" fmla="*/ 40704 h 10287155"/>
              <a:gd name="connsiteX5560" fmla="*/ 40704 h 10287155"/>
              <a:gd name="connsiteY5560" fmla="*/ 40704 h 10287155"/>
              <a:gd name="connsiteX5561" fmla="*/ 40704 h 10287155"/>
              <a:gd name="connsiteY5561" fmla="*/ 40704 h 10287155"/>
              <a:gd name="connsiteX5562" fmla="*/ 40704 h 10287155"/>
              <a:gd name="connsiteY5562" fmla="*/ 40704 h 10287155"/>
              <a:gd name="connsiteX5563" fmla="*/ 40704 h 10287155"/>
              <a:gd name="connsiteY5563" fmla="*/ 40704 h 10287155"/>
              <a:gd name="connsiteX5564" fmla="*/ 40704 h 10287155"/>
              <a:gd name="connsiteY5564" fmla="*/ 40704 h 10287155"/>
              <a:gd name="connsiteX5565" fmla="*/ 40704 h 10287155"/>
              <a:gd name="connsiteY5565" fmla="*/ 40704 h 10287155"/>
              <a:gd name="connsiteX5566" fmla="*/ 40704 h 10287155"/>
              <a:gd name="connsiteY5566" fmla="*/ 40704 h 10287155"/>
              <a:gd name="connsiteX5567" fmla="*/ 40704 h 10287155"/>
              <a:gd name="connsiteY5567" fmla="*/ 40704 h 10287155"/>
              <a:gd name="connsiteX5568" fmla="*/ 40704 h 10287155"/>
              <a:gd name="connsiteY5568" fmla="*/ 40704 h 10287155"/>
              <a:gd name="connsiteX5569" fmla="*/ 40704 h 10287155"/>
              <a:gd name="connsiteY5569" fmla="*/ 40704 h 10287155"/>
              <a:gd name="connsiteX5570" fmla="*/ 40704 h 10287155"/>
              <a:gd name="connsiteY5570" fmla="*/ 40704 h 10287155"/>
              <a:gd name="connsiteX5571" fmla="*/ 40704 h 10287155"/>
              <a:gd name="connsiteY5571" fmla="*/ 40704 h 10287155"/>
              <a:gd name="connsiteX5572" fmla="*/ 40704 h 10287155"/>
              <a:gd name="connsiteY5572" fmla="*/ 40704 h 10287155"/>
              <a:gd name="connsiteX5573" fmla="*/ 40704 h 10287155"/>
              <a:gd name="connsiteY5573" fmla="*/ 40704 h 10287155"/>
              <a:gd name="connsiteX5574" fmla="*/ 40704 h 10287155"/>
              <a:gd name="connsiteY5574" fmla="*/ 40704 h 10287155"/>
              <a:gd name="connsiteX5575" fmla="*/ 40704 h 10287155"/>
              <a:gd name="connsiteY5575" fmla="*/ 40704 h 10287155"/>
              <a:gd name="connsiteX5576" fmla="*/ 40704 h 10287155"/>
              <a:gd name="connsiteY5576" fmla="*/ 40704 h 10287155"/>
              <a:gd name="connsiteX5577" fmla="*/ 40704 h 10287155"/>
              <a:gd name="connsiteY5577" fmla="*/ 40704 h 10287155"/>
              <a:gd name="connsiteX5578" fmla="*/ 40704 h 10287155"/>
              <a:gd name="connsiteY5578" fmla="*/ 40704 h 10287155"/>
              <a:gd name="connsiteX5579" fmla="*/ 40704 h 10287155"/>
              <a:gd name="connsiteY5579" fmla="*/ 40704 h 10287155"/>
              <a:gd name="connsiteX5580" fmla="*/ 40704 h 10287155"/>
              <a:gd name="connsiteY5580" fmla="*/ 40704 h 10287155"/>
              <a:gd name="connsiteX5581" fmla="*/ 40704 h 10287155"/>
              <a:gd name="connsiteY5581" fmla="*/ 40704 h 10287155"/>
              <a:gd name="connsiteX5582" fmla="*/ 40704 h 10287155"/>
              <a:gd name="connsiteY5582" fmla="*/ 40704 h 10287155"/>
              <a:gd name="connsiteX5583" fmla="*/ 40704 h 10287155"/>
              <a:gd name="connsiteY5583" fmla="*/ 40704 h 10287155"/>
              <a:gd name="connsiteX5584" fmla="*/ 40704 h 10287155"/>
              <a:gd name="connsiteY5584" fmla="*/ 40704 h 10287155"/>
              <a:gd name="connsiteX5585" fmla="*/ 40704 h 10287155"/>
              <a:gd name="connsiteY5585" fmla="*/ 40704 h 10287155"/>
              <a:gd name="connsiteX5586" fmla="*/ 40704 h 10287155"/>
              <a:gd name="connsiteY5586" fmla="*/ 40704 h 10287155"/>
              <a:gd name="connsiteX5587" fmla="*/ 40704 h 10287155"/>
              <a:gd name="connsiteY5587" fmla="*/ 40704 h 10287155"/>
              <a:gd name="connsiteX5588" fmla="*/ 40704 h 10287155"/>
              <a:gd name="connsiteY5588" fmla="*/ 40704 h 10287155"/>
              <a:gd name="connsiteX5589" fmla="*/ 40704 h 10287155"/>
              <a:gd name="connsiteY5589" fmla="*/ 40704 h 10287155"/>
              <a:gd name="connsiteX5590" fmla="*/ 40704 h 10287155"/>
              <a:gd name="connsiteY5590" fmla="*/ 40704 h 10287155"/>
              <a:gd name="connsiteX5591" fmla="*/ 40704 h 10287155"/>
              <a:gd name="connsiteY5591" fmla="*/ 40704 h 10287155"/>
              <a:gd name="connsiteX5592" fmla="*/ 40704 h 10287155"/>
              <a:gd name="connsiteY5592" fmla="*/ 40704 h 10287155"/>
              <a:gd name="connsiteX5593" fmla="*/ 40704 h 10287155"/>
              <a:gd name="connsiteY5593" fmla="*/ 40704 h 10287155"/>
              <a:gd name="connsiteX5594" fmla="*/ 40704 h 10287155"/>
              <a:gd name="connsiteY5594" fmla="*/ 40704 h 10287155"/>
              <a:gd name="connsiteX5595" fmla="*/ 40704 h 10287155"/>
              <a:gd name="connsiteY5595" fmla="*/ 40704 h 10287155"/>
              <a:gd name="connsiteX5596" fmla="*/ 40704 h 10287155"/>
              <a:gd name="connsiteY5596" fmla="*/ 40704 h 10287155"/>
              <a:gd name="connsiteX5597" fmla="*/ 40704 h 10287155"/>
              <a:gd name="connsiteY5597" fmla="*/ 40704 h 10287155"/>
              <a:gd name="connsiteX5598" fmla="*/ 40704 h 10287155"/>
              <a:gd name="connsiteY5598" fmla="*/ 40704 h 10287155"/>
              <a:gd name="connsiteX5599" fmla="*/ 40704 h 10287155"/>
              <a:gd name="connsiteY5599" fmla="*/ 40704 h 10287155"/>
              <a:gd name="connsiteX5600" fmla="*/ 40704 h 10287155"/>
              <a:gd name="connsiteY5600" fmla="*/ 40704 h 10287155"/>
              <a:gd name="connsiteX5601" fmla="*/ 40704 h 10287155"/>
              <a:gd name="connsiteY5601" fmla="*/ 40704 h 10287155"/>
              <a:gd name="connsiteX5602" fmla="*/ 40704 h 10287155"/>
              <a:gd name="connsiteY5602" fmla="*/ 40704 h 10287155"/>
              <a:gd name="connsiteX5603" fmla="*/ 40704 h 10287155"/>
              <a:gd name="connsiteY5603" fmla="*/ 40704 h 10287155"/>
              <a:gd name="connsiteX5604" fmla="*/ 40704 h 10287155"/>
              <a:gd name="connsiteY5604" fmla="*/ 40704 h 10287155"/>
              <a:gd name="connsiteX5605" fmla="*/ 40704 h 10287155"/>
              <a:gd name="connsiteY5605" fmla="*/ 40704 h 10287155"/>
              <a:gd name="connsiteX5606" fmla="*/ 40704 h 10287155"/>
              <a:gd name="connsiteY5606" fmla="*/ 40704 h 10287155"/>
              <a:gd name="connsiteX5607" fmla="*/ 40704 h 10287155"/>
              <a:gd name="connsiteY5607" fmla="*/ 40704 h 10287155"/>
              <a:gd name="connsiteX5608" fmla="*/ 40704 h 10287155"/>
              <a:gd name="connsiteY5608" fmla="*/ 40704 h 10287155"/>
              <a:gd name="connsiteX5609" fmla="*/ 40704 h 10287155"/>
              <a:gd name="connsiteY5609" fmla="*/ 40704 h 10287155"/>
              <a:gd name="connsiteX5610" fmla="*/ 40704 h 10287155"/>
              <a:gd name="connsiteY5610" fmla="*/ 40704 h 10287155"/>
              <a:gd name="connsiteX5611" fmla="*/ 40704 h 10287155"/>
              <a:gd name="connsiteY5611" fmla="*/ 40704 h 10287155"/>
              <a:gd name="connsiteX5612" fmla="*/ 40704 h 10287155"/>
              <a:gd name="connsiteY5612" fmla="*/ 40704 h 10287155"/>
              <a:gd name="connsiteX5613" fmla="*/ 40704 h 10287155"/>
              <a:gd name="connsiteY5613" fmla="*/ 40704 h 10287155"/>
              <a:gd name="connsiteX5614" fmla="*/ 40704 h 10287155"/>
              <a:gd name="connsiteY5614" fmla="*/ 40704 h 10287155"/>
              <a:gd name="connsiteX5615" fmla="*/ 40704 h 10287155"/>
              <a:gd name="connsiteY5615" fmla="*/ 40704 h 10287155"/>
              <a:gd name="connsiteX5616" fmla="*/ 40704 h 10287155"/>
              <a:gd name="connsiteY5616" fmla="*/ 40704 h 10287155"/>
              <a:gd name="connsiteX5617" fmla="*/ 40704 h 10287155"/>
              <a:gd name="connsiteY5617" fmla="*/ 40704 h 10287155"/>
              <a:gd name="connsiteX5618" fmla="*/ 40704 h 10287155"/>
              <a:gd name="connsiteY5618" fmla="*/ 40704 h 10287155"/>
              <a:gd name="connsiteX5619" fmla="*/ 40704 h 10287155"/>
              <a:gd name="connsiteY5619" fmla="*/ 40704 h 10287155"/>
              <a:gd name="connsiteX5620" fmla="*/ 40704 h 10287155"/>
              <a:gd name="connsiteY5620" fmla="*/ 40704 h 10287155"/>
              <a:gd name="connsiteX5621" fmla="*/ 40704 h 10287155"/>
              <a:gd name="connsiteY5621" fmla="*/ 40704 h 10287155"/>
              <a:gd name="connsiteX5622" fmla="*/ 40704 h 10287155"/>
              <a:gd name="connsiteY5622" fmla="*/ 40704 h 10287155"/>
              <a:gd name="connsiteX5623" fmla="*/ 40704 h 10287155"/>
              <a:gd name="connsiteY5623" fmla="*/ 40704 h 10287155"/>
              <a:gd name="connsiteX5624" fmla="*/ 40704 h 10287155"/>
              <a:gd name="connsiteY5624" fmla="*/ 40704 h 10287155"/>
              <a:gd name="connsiteX5625" fmla="*/ 40704 h 10287155"/>
              <a:gd name="connsiteY5625" fmla="*/ 40704 h 10287155"/>
              <a:gd name="connsiteX5626" fmla="*/ 40704 h 10287155"/>
              <a:gd name="connsiteY5626" fmla="*/ 40704 h 10287155"/>
              <a:gd name="connsiteX5627" fmla="*/ 40704 h 10287155"/>
              <a:gd name="connsiteY5627" fmla="*/ 40704 h 10287155"/>
              <a:gd name="connsiteX5628" fmla="*/ 40704 h 10287155"/>
              <a:gd name="connsiteY5628" fmla="*/ 40704 h 10287155"/>
              <a:gd name="connsiteX5629" fmla="*/ 40704 h 10287155"/>
              <a:gd name="connsiteY5629" fmla="*/ 40704 h 10287155"/>
              <a:gd name="connsiteX5630" fmla="*/ 40704 h 10287155"/>
              <a:gd name="connsiteY5630" fmla="*/ 40704 h 10287155"/>
              <a:gd name="connsiteX5631" fmla="*/ 40704 h 10287155"/>
              <a:gd name="connsiteY5631" fmla="*/ 40704 h 10287155"/>
              <a:gd name="connsiteX5632" fmla="*/ 40704 h 10287155"/>
              <a:gd name="connsiteY5632" fmla="*/ 40704 h 10287155"/>
              <a:gd name="connsiteX5633" fmla="*/ 40704 h 10287155"/>
              <a:gd name="connsiteY5633" fmla="*/ 40704 h 10287155"/>
              <a:gd name="connsiteX5634" fmla="*/ 40704 h 10287155"/>
              <a:gd name="connsiteY5634" fmla="*/ 40704 h 10287155"/>
              <a:gd name="connsiteX5635" fmla="*/ 40704 h 10287155"/>
              <a:gd name="connsiteY5635" fmla="*/ 40704 h 10287155"/>
              <a:gd name="connsiteX5636" fmla="*/ 40704 h 10287155"/>
              <a:gd name="connsiteY5636" fmla="*/ 40704 h 10287155"/>
              <a:gd name="connsiteX5637" fmla="*/ 40704 h 10287155"/>
              <a:gd name="connsiteY5637" fmla="*/ 40704 h 10287155"/>
              <a:gd name="connsiteX5638" fmla="*/ 40704 h 10287155"/>
              <a:gd name="connsiteY5638" fmla="*/ 40704 h 10287155"/>
              <a:gd name="connsiteX5639" fmla="*/ 40704 h 10287155"/>
              <a:gd name="connsiteY5639" fmla="*/ 40704 h 10287155"/>
              <a:gd name="connsiteX5640" fmla="*/ 40704 h 10287155"/>
              <a:gd name="connsiteY5640" fmla="*/ 40704 h 10287155"/>
              <a:gd name="connsiteX5641" fmla="*/ 40704 h 10287155"/>
              <a:gd name="connsiteY5641" fmla="*/ 40704 h 10287155"/>
              <a:gd name="connsiteX5642" fmla="*/ 40704 h 10287155"/>
              <a:gd name="connsiteY5642" fmla="*/ 40704 h 10287155"/>
              <a:gd name="connsiteX5643" fmla="*/ 40704 h 10287155"/>
              <a:gd name="connsiteY5643" fmla="*/ 40704 h 10287155"/>
              <a:gd name="connsiteX5644" fmla="*/ 40704 h 10287155"/>
              <a:gd name="connsiteY5644" fmla="*/ 40704 h 10287155"/>
              <a:gd name="connsiteX5645" fmla="*/ 40704 h 10287155"/>
              <a:gd name="connsiteY5645" fmla="*/ 40704 h 10287155"/>
              <a:gd name="connsiteX5646" fmla="*/ 40704 h 10287155"/>
              <a:gd name="connsiteY5646" fmla="*/ 40704 h 10287155"/>
              <a:gd name="connsiteX5647" fmla="*/ 40704 h 10287155"/>
              <a:gd name="connsiteY5647" fmla="*/ 40704 h 10287155"/>
              <a:gd name="connsiteX5648" fmla="*/ 40704 h 10287155"/>
              <a:gd name="connsiteY5648" fmla="*/ 40704 h 10287155"/>
              <a:gd name="connsiteX5649" fmla="*/ 40704 h 10287155"/>
              <a:gd name="connsiteY5649" fmla="*/ 40704 h 10287155"/>
              <a:gd name="connsiteX5650" fmla="*/ 40704 h 10287155"/>
              <a:gd name="connsiteY5650" fmla="*/ 40704 h 10287155"/>
              <a:gd name="connsiteX5651" fmla="*/ 40704 h 10287155"/>
              <a:gd name="connsiteY5651" fmla="*/ 40704 h 10287155"/>
              <a:gd name="connsiteX5652" fmla="*/ 40704 h 10287155"/>
              <a:gd name="connsiteY5652" fmla="*/ 40704 h 10287155"/>
              <a:gd name="connsiteX5653" fmla="*/ 40704 h 10287155"/>
              <a:gd name="connsiteY5653" fmla="*/ 40704 h 10287155"/>
              <a:gd name="connsiteX5654" fmla="*/ 40704 h 10287155"/>
              <a:gd name="connsiteY5654" fmla="*/ 40704 h 10287155"/>
              <a:gd name="connsiteX5655" fmla="*/ 40704 h 10287155"/>
              <a:gd name="connsiteY5655" fmla="*/ 40704 h 10287155"/>
              <a:gd name="connsiteX5656" fmla="*/ 40704 h 10287155"/>
              <a:gd name="connsiteY5656" fmla="*/ 40704 h 10287155"/>
              <a:gd name="connsiteX5657" fmla="*/ 40704 h 10287155"/>
              <a:gd name="connsiteY5657" fmla="*/ 40704 h 10287155"/>
              <a:gd name="connsiteX5658" fmla="*/ 40704 h 10287155"/>
              <a:gd name="connsiteY5658" fmla="*/ 40704 h 10287155"/>
              <a:gd name="connsiteX5659" fmla="*/ 40704 h 10287155"/>
              <a:gd name="connsiteY5659" fmla="*/ 40704 h 10287155"/>
              <a:gd name="connsiteX5660" fmla="*/ 40704 h 10287155"/>
              <a:gd name="connsiteY5660" fmla="*/ 40704 h 10287155"/>
              <a:gd name="connsiteX5661" fmla="*/ 40704 h 10287155"/>
              <a:gd name="connsiteY5661" fmla="*/ 40704 h 10287155"/>
              <a:gd name="connsiteX5662" fmla="*/ 40704 h 10287155"/>
              <a:gd name="connsiteY5662" fmla="*/ 40704 h 10287155"/>
              <a:gd name="connsiteX5663" fmla="*/ 40704 h 10287155"/>
              <a:gd name="connsiteY5663" fmla="*/ 40704 h 10287155"/>
              <a:gd name="connsiteX5664" fmla="*/ 40704 h 10287155"/>
              <a:gd name="connsiteY5664" fmla="*/ 40704 h 10287155"/>
              <a:gd name="connsiteX5665" fmla="*/ 40704 h 10287155"/>
              <a:gd name="connsiteY5665" fmla="*/ 40704 h 10287155"/>
              <a:gd name="connsiteX5666" fmla="*/ 40704 h 10287155"/>
              <a:gd name="connsiteY5666" fmla="*/ 40704 h 10287155"/>
              <a:gd name="connsiteX5667" fmla="*/ 40704 h 10287155"/>
              <a:gd name="connsiteY5667" fmla="*/ 40704 h 10287155"/>
              <a:gd name="connsiteX5668" fmla="*/ 40704 h 10287155"/>
              <a:gd name="connsiteY5668" fmla="*/ 40704 h 10287155"/>
              <a:gd name="connsiteX5669" fmla="*/ 40704 h 10287155"/>
              <a:gd name="connsiteY5669" fmla="*/ 40704 h 10287155"/>
              <a:gd name="connsiteX5670" fmla="*/ 40704 h 10287155"/>
              <a:gd name="connsiteY5670" fmla="*/ 40704 h 10287155"/>
              <a:gd name="connsiteX5671" fmla="*/ 40704 h 10287155"/>
              <a:gd name="connsiteY5671" fmla="*/ 40704 h 10287155"/>
              <a:gd name="connsiteX5672" fmla="*/ 40704 h 10287155"/>
              <a:gd name="connsiteY5672" fmla="*/ 40704 h 10287155"/>
              <a:gd name="connsiteX5673" fmla="*/ 40704 h 10287155"/>
              <a:gd name="connsiteY5673" fmla="*/ 40704 h 10287155"/>
              <a:gd name="connsiteX5674" fmla="*/ 40704 h 10287155"/>
              <a:gd name="connsiteY5674" fmla="*/ 40704 h 10287155"/>
              <a:gd name="connsiteX5675" fmla="*/ 40704 h 10287155"/>
              <a:gd name="connsiteY5675" fmla="*/ 40704 h 10287155"/>
              <a:gd name="connsiteX5676" fmla="*/ 40704 h 10287155"/>
              <a:gd name="connsiteY5676" fmla="*/ 40704 h 10287155"/>
              <a:gd name="connsiteX5677" fmla="*/ 40704 h 10287155"/>
              <a:gd name="connsiteY5677" fmla="*/ 40704 h 10287155"/>
              <a:gd name="connsiteX5678" fmla="*/ 40704 h 10287155"/>
              <a:gd name="connsiteY5678" fmla="*/ 40704 h 10287155"/>
              <a:gd name="connsiteX5679" fmla="*/ 40704 h 10287155"/>
              <a:gd name="connsiteY5679" fmla="*/ 40704 h 10287155"/>
              <a:gd name="connsiteX5680" fmla="*/ 40704 h 10287155"/>
              <a:gd name="connsiteY5680" fmla="*/ 40704 h 10287155"/>
              <a:gd name="connsiteX5681" fmla="*/ 40704 h 10287155"/>
              <a:gd name="connsiteY5681" fmla="*/ 40704 h 10287155"/>
              <a:gd name="connsiteX5682" fmla="*/ 40704 h 10287155"/>
              <a:gd name="connsiteY5682" fmla="*/ 40704 h 10287155"/>
              <a:gd name="connsiteX5683" fmla="*/ 40704 h 10287155"/>
              <a:gd name="connsiteY5683" fmla="*/ 40704 h 10287155"/>
              <a:gd name="connsiteX5684" fmla="*/ 40704 h 10287155"/>
              <a:gd name="connsiteY5684" fmla="*/ 40704 h 10287155"/>
              <a:gd name="connsiteX5685" fmla="*/ 40704 h 10287155"/>
              <a:gd name="connsiteY5685" fmla="*/ 40704 h 10287155"/>
              <a:gd name="connsiteX5686" fmla="*/ 40704 h 10287155"/>
              <a:gd name="connsiteY5686" fmla="*/ 40704 h 10287155"/>
              <a:gd name="connsiteX5687" fmla="*/ 40704 h 10287155"/>
              <a:gd name="connsiteY5687" fmla="*/ 40704 h 10287155"/>
              <a:gd name="connsiteX5688" fmla="*/ 40704 h 10287155"/>
              <a:gd name="connsiteY5688" fmla="*/ 40704 h 10287155"/>
              <a:gd name="connsiteX5689" fmla="*/ 40704 h 10287155"/>
              <a:gd name="connsiteY5689" fmla="*/ 40704 h 10287155"/>
              <a:gd name="connsiteX5690" fmla="*/ 40704 h 10287155"/>
              <a:gd name="connsiteY5690" fmla="*/ 40704 h 10287155"/>
              <a:gd name="connsiteX5691" fmla="*/ 40704 h 10287155"/>
              <a:gd name="connsiteY5691" fmla="*/ 40704 h 10287155"/>
              <a:gd name="connsiteX5692" fmla="*/ 40704 h 10287155"/>
              <a:gd name="connsiteY5692" fmla="*/ 40704 h 10287155"/>
              <a:gd name="connsiteX5693" fmla="*/ 40704 h 10287155"/>
              <a:gd name="connsiteY5693" fmla="*/ 40704 h 10287155"/>
              <a:gd name="connsiteX5694" fmla="*/ 40704 h 10287155"/>
              <a:gd name="connsiteY5694" fmla="*/ 40704 h 10287155"/>
              <a:gd name="connsiteX5695" fmla="*/ 40704 h 10287155"/>
              <a:gd name="connsiteY5695" fmla="*/ 40704 h 10287155"/>
              <a:gd name="connsiteX5696" fmla="*/ 40704 h 10287155"/>
              <a:gd name="connsiteY5696" fmla="*/ 40704 h 10287155"/>
              <a:gd name="connsiteX5697" fmla="*/ 40704 h 10287155"/>
              <a:gd name="connsiteY5697" fmla="*/ 40704 h 10287155"/>
              <a:gd name="connsiteX5698" fmla="*/ 40704 h 10287155"/>
              <a:gd name="connsiteY5698" fmla="*/ 40704 h 10287155"/>
              <a:gd name="connsiteX5699" fmla="*/ 40704 h 10287155"/>
              <a:gd name="connsiteY5699" fmla="*/ 40704 h 10287155"/>
              <a:gd name="connsiteX5700" fmla="*/ 40704 h 10287155"/>
              <a:gd name="connsiteY5700" fmla="*/ 40704 h 10287155"/>
              <a:gd name="connsiteX5701" fmla="*/ 40704 h 10287155"/>
              <a:gd name="connsiteY5701" fmla="*/ 40704 h 10287155"/>
              <a:gd name="connsiteX5702" fmla="*/ 40704 h 10287155"/>
              <a:gd name="connsiteY5702" fmla="*/ 40704 h 10287155"/>
              <a:gd name="connsiteX5703" fmla="*/ 40704 h 10287155"/>
              <a:gd name="connsiteY5703" fmla="*/ 40704 h 10287155"/>
              <a:gd name="connsiteX5704" fmla="*/ 40704 h 10287155"/>
              <a:gd name="connsiteY5704" fmla="*/ 40704 h 10287155"/>
              <a:gd name="connsiteX5705" fmla="*/ 40704 h 10287155"/>
              <a:gd name="connsiteY5705" fmla="*/ 40704 h 10287155"/>
              <a:gd name="connsiteX5706" fmla="*/ 40704 h 10287155"/>
              <a:gd name="connsiteY5706" fmla="*/ 40704 h 10287155"/>
              <a:gd name="connsiteX5707" fmla="*/ 40704 h 10287155"/>
              <a:gd name="connsiteY5707" fmla="*/ 40704 h 10287155"/>
              <a:gd name="connsiteX5708" fmla="*/ 40704 h 10287155"/>
              <a:gd name="connsiteY5708" fmla="*/ 40704 h 10287155"/>
              <a:gd name="connsiteX5709" fmla="*/ 40704 h 10287155"/>
              <a:gd name="connsiteY5709" fmla="*/ 40704 h 10287155"/>
              <a:gd name="connsiteX5710" fmla="*/ 40704 h 10287155"/>
              <a:gd name="connsiteY5710" fmla="*/ 40704 h 10287155"/>
              <a:gd name="connsiteX5711" fmla="*/ 40704 h 10287155"/>
              <a:gd name="connsiteY5711" fmla="*/ 40704 h 10287155"/>
              <a:gd name="connsiteX5712" fmla="*/ 40704 h 10287155"/>
              <a:gd name="connsiteY5712" fmla="*/ 40704 h 10287155"/>
              <a:gd name="connsiteX5713" fmla="*/ 40704 h 10287155"/>
              <a:gd name="connsiteY5713" fmla="*/ 40704 h 10287155"/>
              <a:gd name="connsiteX5714" fmla="*/ 40704 h 10287155"/>
              <a:gd name="connsiteY5714" fmla="*/ 40704 h 10287155"/>
              <a:gd name="connsiteX5715" fmla="*/ 40704 h 10287155"/>
              <a:gd name="connsiteY5715" fmla="*/ 40704 h 10287155"/>
              <a:gd name="connsiteX5716" fmla="*/ 40704 h 10287155"/>
              <a:gd name="connsiteY5716" fmla="*/ 40704 h 10287155"/>
              <a:gd name="connsiteX5717" fmla="*/ 40704 h 10287155"/>
              <a:gd name="connsiteY5717" fmla="*/ 40704 h 10287155"/>
              <a:gd name="connsiteX5718" fmla="*/ 40704 h 10287155"/>
              <a:gd name="connsiteY5718" fmla="*/ 40704 h 10287155"/>
              <a:gd name="connsiteX5719" fmla="*/ 40704 h 10287155"/>
              <a:gd name="connsiteY5719" fmla="*/ 40704 h 10287155"/>
              <a:gd name="connsiteX5720" fmla="*/ 40704 h 10287155"/>
              <a:gd name="connsiteY5720" fmla="*/ 40704 h 10287155"/>
              <a:gd name="connsiteX5721" fmla="*/ 40704 h 10287155"/>
              <a:gd name="connsiteY5721" fmla="*/ 40704 h 10287155"/>
              <a:gd name="connsiteX5722" fmla="*/ 40704 h 10287155"/>
              <a:gd name="connsiteY5722" fmla="*/ 40704 h 10287155"/>
              <a:gd name="connsiteX5723" fmla="*/ 40704 h 10287155"/>
              <a:gd name="connsiteY5723" fmla="*/ 40704 h 10287155"/>
              <a:gd name="connsiteX5724" fmla="*/ 40704 h 10287155"/>
              <a:gd name="connsiteY5724" fmla="*/ 40704 h 10287155"/>
              <a:gd name="connsiteX5725" fmla="*/ 40704 h 10287155"/>
              <a:gd name="connsiteY5725" fmla="*/ 40704 h 10287155"/>
              <a:gd name="connsiteX5726" fmla="*/ 40704 h 10287155"/>
              <a:gd name="connsiteY5726" fmla="*/ 40704 h 10287155"/>
              <a:gd name="connsiteX5727" fmla="*/ 40704 h 10287155"/>
              <a:gd name="connsiteY5727" fmla="*/ 40704 h 10287155"/>
              <a:gd name="connsiteX5728" fmla="*/ 40704 h 10287155"/>
              <a:gd name="connsiteY5728" fmla="*/ 40704 h 10287155"/>
              <a:gd name="connsiteX5729" fmla="*/ 40704 h 10287155"/>
              <a:gd name="connsiteY5729" fmla="*/ 40704 h 10287155"/>
              <a:gd name="connsiteX5730" fmla="*/ 40704 h 10287155"/>
              <a:gd name="connsiteY5730" fmla="*/ 40704 h 10287155"/>
              <a:gd name="connsiteX5731" fmla="*/ 40704 h 10287155"/>
              <a:gd name="connsiteY5731" fmla="*/ 40704 h 10287155"/>
              <a:gd name="connsiteX5732" fmla="*/ 40704 h 10287155"/>
              <a:gd name="connsiteY5732" fmla="*/ 40704 h 10287155"/>
              <a:gd name="connsiteX5733" fmla="*/ 40704 h 10287155"/>
              <a:gd name="connsiteY5733" fmla="*/ 40704 h 10287155"/>
              <a:gd name="connsiteX5734" fmla="*/ 40704 h 10287155"/>
              <a:gd name="connsiteY5734" fmla="*/ 40704 h 10287155"/>
              <a:gd name="connsiteX5735" fmla="*/ 40704 h 10287155"/>
              <a:gd name="connsiteY5735" fmla="*/ 40704 h 10287155"/>
              <a:gd name="connsiteX5736" fmla="*/ 40704 h 10287155"/>
              <a:gd name="connsiteY5736" fmla="*/ 40704 h 10287155"/>
              <a:gd name="connsiteX5737" fmla="*/ 40704 h 10287155"/>
              <a:gd name="connsiteY5737" fmla="*/ 40704 h 10287155"/>
              <a:gd name="connsiteX5738" fmla="*/ 40704 h 10287155"/>
              <a:gd name="connsiteY5738" fmla="*/ 40704 h 10287155"/>
              <a:gd name="connsiteX5739" fmla="*/ 40704 h 10287155"/>
              <a:gd name="connsiteY5739" fmla="*/ 40704 h 10287155"/>
              <a:gd name="connsiteX5740" fmla="*/ 40704 h 10287155"/>
              <a:gd name="connsiteY5740" fmla="*/ 40704 h 10287155"/>
              <a:gd name="connsiteX5741" fmla="*/ 40704 h 10287155"/>
              <a:gd name="connsiteY5741" fmla="*/ 40704 h 10287155"/>
              <a:gd name="connsiteX5742" fmla="*/ 40704 h 10287155"/>
              <a:gd name="connsiteY5742" fmla="*/ 40704 h 10287155"/>
              <a:gd name="connsiteX5743" fmla="*/ 40704 h 10287155"/>
              <a:gd name="connsiteY5743" fmla="*/ 40704 h 10287155"/>
              <a:gd name="connsiteX5744" fmla="*/ 40704 h 10287155"/>
              <a:gd name="connsiteY5744" fmla="*/ 40704 h 10287155"/>
              <a:gd name="connsiteX5745" fmla="*/ 40704 h 10287155"/>
              <a:gd name="connsiteY5745" fmla="*/ 40704 h 10287155"/>
              <a:gd name="connsiteX5746" fmla="*/ 40704 h 10287155"/>
              <a:gd name="connsiteY5746" fmla="*/ 40704 h 10287155"/>
              <a:gd name="connsiteX5747" fmla="*/ 40704 h 10287155"/>
              <a:gd name="connsiteY5747" fmla="*/ 40704 h 10287155"/>
              <a:gd name="connsiteX5748" fmla="*/ 40704 h 10287155"/>
              <a:gd name="connsiteY5748" fmla="*/ 40704 h 10287155"/>
              <a:gd name="connsiteX5749" fmla="*/ 40704 h 10287155"/>
              <a:gd name="connsiteY5749" fmla="*/ 40704 h 10287155"/>
              <a:gd name="connsiteX5750" fmla="*/ 40704 h 10287155"/>
              <a:gd name="connsiteY5750" fmla="*/ 40704 h 10287155"/>
              <a:gd name="connsiteX5751" fmla="*/ 40704 h 10287155"/>
              <a:gd name="connsiteY5751" fmla="*/ 40704 h 10287155"/>
              <a:gd name="connsiteX5752" fmla="*/ 40704 h 10287155"/>
              <a:gd name="connsiteY5752" fmla="*/ 40704 h 10287155"/>
              <a:gd name="connsiteX5753" fmla="*/ 40704 h 10287155"/>
              <a:gd name="connsiteY5753" fmla="*/ 40704 h 10287155"/>
              <a:gd name="connsiteX5754" fmla="*/ 40704 h 10287155"/>
              <a:gd name="connsiteY5754" fmla="*/ 40704 h 10287155"/>
              <a:gd name="connsiteX5755" fmla="*/ 40704 h 10287155"/>
              <a:gd name="connsiteY5755" fmla="*/ 40704 h 10287155"/>
              <a:gd name="connsiteX5756" fmla="*/ 40704 h 10287155"/>
              <a:gd name="connsiteY5756" fmla="*/ 40704 h 10287155"/>
              <a:gd name="connsiteX5757" fmla="*/ 40704 h 10287155"/>
              <a:gd name="connsiteY5757" fmla="*/ 40704 h 10287155"/>
              <a:gd name="connsiteX5758" fmla="*/ 40704 h 10287155"/>
              <a:gd name="connsiteY5758" fmla="*/ 40704 h 10287155"/>
              <a:gd name="connsiteX5759" fmla="*/ 40704 h 10287155"/>
              <a:gd name="connsiteY5759" fmla="*/ 40704 h 10287155"/>
              <a:gd name="connsiteX5760" fmla="*/ 40704 h 10287155"/>
              <a:gd name="connsiteY5760" fmla="*/ 40704 h 10287155"/>
              <a:gd name="connsiteX5761" fmla="*/ 40704 h 10287155"/>
              <a:gd name="connsiteY5761" fmla="*/ 40704 h 10287155"/>
              <a:gd name="connsiteX5762" fmla="*/ 40704 h 10287155"/>
              <a:gd name="connsiteY5762" fmla="*/ 40704 h 10287155"/>
              <a:gd name="connsiteX5763" fmla="*/ 40704 h 10287155"/>
              <a:gd name="connsiteY5763" fmla="*/ 40704 h 10287155"/>
              <a:gd name="connsiteX5764" fmla="*/ 40704 h 10287155"/>
              <a:gd name="connsiteY5764" fmla="*/ 40704 h 10287155"/>
              <a:gd name="connsiteX5765" fmla="*/ 40704 h 10287155"/>
              <a:gd name="connsiteY5765" fmla="*/ 40704 h 10287155"/>
              <a:gd name="connsiteX5766" fmla="*/ 40704 h 10287155"/>
              <a:gd name="connsiteY5766" fmla="*/ 40704 h 10287155"/>
              <a:gd name="connsiteX5767" fmla="*/ 40704 h 10287155"/>
              <a:gd name="connsiteY5767" fmla="*/ 40704 h 10287155"/>
              <a:gd name="connsiteX5768" fmla="*/ 40704 h 10287155"/>
              <a:gd name="connsiteY5768" fmla="*/ 40704 h 10287155"/>
              <a:gd name="connsiteX5769" fmla="*/ 40704 h 10287155"/>
              <a:gd name="connsiteY5769" fmla="*/ 40704 h 10287155"/>
              <a:gd name="connsiteX5770" fmla="*/ 40704 h 10287155"/>
              <a:gd name="connsiteY5770" fmla="*/ 40704 h 10287155"/>
              <a:gd name="connsiteX5771" fmla="*/ 40704 h 10287155"/>
              <a:gd name="connsiteY5771" fmla="*/ 40704 h 10287155"/>
              <a:gd name="connsiteX5772" fmla="*/ 40704 h 10287155"/>
              <a:gd name="connsiteY5772" fmla="*/ 40704 h 10287155"/>
              <a:gd name="connsiteX5773" fmla="*/ 40704 h 10287155"/>
              <a:gd name="connsiteY5773" fmla="*/ 40704 h 10287155"/>
              <a:gd name="connsiteX5774" fmla="*/ 40704 h 10287155"/>
              <a:gd name="connsiteY5774" fmla="*/ 40704 h 10287155"/>
              <a:gd name="connsiteX5775" fmla="*/ 40704 h 10287155"/>
              <a:gd name="connsiteY5775" fmla="*/ 40704 h 10287155"/>
              <a:gd name="connsiteX5776" fmla="*/ 40704 h 10287155"/>
              <a:gd name="connsiteY5776" fmla="*/ 40704 h 10287155"/>
              <a:gd name="connsiteX5777" fmla="*/ 40704 h 10287155"/>
              <a:gd name="connsiteY5777" fmla="*/ 40704 h 10287155"/>
              <a:gd name="connsiteX5778" fmla="*/ 40704 h 10287155"/>
              <a:gd name="connsiteY5778" fmla="*/ 40704 h 10287155"/>
              <a:gd name="connsiteX5779" fmla="*/ 40704 h 10287155"/>
              <a:gd name="connsiteY5779" fmla="*/ 40704 h 10287155"/>
              <a:gd name="connsiteX5780" fmla="*/ 40704 h 10287155"/>
              <a:gd name="connsiteY5780" fmla="*/ 40704 h 10287155"/>
              <a:gd name="connsiteX5781" fmla="*/ 40704 h 10287155"/>
              <a:gd name="connsiteY5781" fmla="*/ 40704 h 10287155"/>
              <a:gd name="connsiteX5782" fmla="*/ 40704 h 10287155"/>
              <a:gd name="connsiteY5782" fmla="*/ 40704 h 10287155"/>
              <a:gd name="connsiteX5783" fmla="*/ 40704 h 10287155"/>
              <a:gd name="connsiteY5783" fmla="*/ 40704 h 10287155"/>
              <a:gd name="connsiteX5784" fmla="*/ 40704 h 10287155"/>
              <a:gd name="connsiteY5784" fmla="*/ 40704 h 10287155"/>
              <a:gd name="connsiteX5785" fmla="*/ 40704 h 10287155"/>
              <a:gd name="connsiteY5785" fmla="*/ 40704 h 10287155"/>
              <a:gd name="connsiteX5786" fmla="*/ 40704 h 10287155"/>
              <a:gd name="connsiteY5786" fmla="*/ 40704 h 10287155"/>
              <a:gd name="connsiteX5787" fmla="*/ 40704 h 10287155"/>
              <a:gd name="connsiteY5787" fmla="*/ 40704 h 10287155"/>
              <a:gd name="connsiteX5788" fmla="*/ 40704 h 10287155"/>
              <a:gd name="connsiteY5788" fmla="*/ 40704 h 10287155"/>
              <a:gd name="connsiteX5789" fmla="*/ 40704 h 10287155"/>
              <a:gd name="connsiteY5789" fmla="*/ 40704 h 10287155"/>
              <a:gd name="connsiteX5790" fmla="*/ 40704 h 10287155"/>
              <a:gd name="connsiteY5790" fmla="*/ 40704 h 10287155"/>
              <a:gd name="connsiteX5791" fmla="*/ 40704 h 10287155"/>
              <a:gd name="connsiteY5791" fmla="*/ 40704 h 10287155"/>
              <a:gd name="connsiteX5792" fmla="*/ 40704 h 10287155"/>
              <a:gd name="connsiteY5792" fmla="*/ 40704 h 10287155"/>
              <a:gd name="connsiteX5793" fmla="*/ 40704 h 10287155"/>
              <a:gd name="connsiteY5793" fmla="*/ 40704 h 10287155"/>
              <a:gd name="connsiteX5794" fmla="*/ 40704 h 10287155"/>
              <a:gd name="connsiteY5794" fmla="*/ 40704 h 10287155"/>
              <a:gd name="connsiteX5795" fmla="*/ 40704 h 10287155"/>
              <a:gd name="connsiteY5795" fmla="*/ 40704 h 10287155"/>
              <a:gd name="connsiteX5796" fmla="*/ 40704 h 10287155"/>
              <a:gd name="connsiteY5796" fmla="*/ 40704 h 10287155"/>
              <a:gd name="connsiteX5797" fmla="*/ 40704 h 10287155"/>
              <a:gd name="connsiteY5797" fmla="*/ 40704 h 10287155"/>
              <a:gd name="connsiteX5798" fmla="*/ 40704 h 10287155"/>
              <a:gd name="connsiteY5798" fmla="*/ 40704 h 10287155"/>
              <a:gd name="connsiteX5799" fmla="*/ 40704 h 10287155"/>
              <a:gd name="connsiteY5799" fmla="*/ 40704 h 10287155"/>
              <a:gd name="connsiteX5800" fmla="*/ 40704 h 10287155"/>
              <a:gd name="connsiteY5800" fmla="*/ 40704 h 10287155"/>
              <a:gd name="connsiteX5801" fmla="*/ 40704 h 10287155"/>
              <a:gd name="connsiteY5801" fmla="*/ 40704 h 10287155"/>
              <a:gd name="connsiteX5802" fmla="*/ 40704 h 10287155"/>
              <a:gd name="connsiteY5802" fmla="*/ 40704 h 10287155"/>
              <a:gd name="connsiteX5803" fmla="*/ 40704 h 10287155"/>
              <a:gd name="connsiteY5803" fmla="*/ 40704 h 10287155"/>
              <a:gd name="connsiteX5804" fmla="*/ 40704 h 10287155"/>
              <a:gd name="connsiteY5804" fmla="*/ 40704 h 10287155"/>
              <a:gd name="connsiteX5805" fmla="*/ 40704 h 10287155"/>
              <a:gd name="connsiteY5805" fmla="*/ 40704 h 10287155"/>
              <a:gd name="connsiteX5806" fmla="*/ 40704 h 10287155"/>
              <a:gd name="connsiteY5806" fmla="*/ 40704 h 10287155"/>
              <a:gd name="connsiteX5807" fmla="*/ 40704 h 10287155"/>
              <a:gd name="connsiteY5807" fmla="*/ 40704 h 10287155"/>
              <a:gd name="connsiteX5808" fmla="*/ 40704 h 10287155"/>
              <a:gd name="connsiteY5808" fmla="*/ 40704 h 10287155"/>
              <a:gd name="connsiteX5809" fmla="*/ 40704 h 10287155"/>
              <a:gd name="connsiteY5809" fmla="*/ 40704 h 10287155"/>
              <a:gd name="connsiteX5810" fmla="*/ 40704 h 10287155"/>
              <a:gd name="connsiteY5810" fmla="*/ 40704 h 10287155"/>
              <a:gd name="connsiteX5811" fmla="*/ 40704 h 10287155"/>
              <a:gd name="connsiteY5811" fmla="*/ 40704 h 10287155"/>
              <a:gd name="connsiteX5812" fmla="*/ 40704 h 10287155"/>
              <a:gd name="connsiteY5812" fmla="*/ 40704 h 10287155"/>
              <a:gd name="connsiteX5813" fmla="*/ 40704 h 10287155"/>
              <a:gd name="connsiteY5813" fmla="*/ 40704 h 10287155"/>
              <a:gd name="connsiteX5814" fmla="*/ 40704 h 10287155"/>
              <a:gd name="connsiteY5814" fmla="*/ 40704 h 10287155"/>
              <a:gd name="connsiteX5815" fmla="*/ 40704 h 10287155"/>
              <a:gd name="connsiteY5815" fmla="*/ 40704 h 10287155"/>
              <a:gd name="connsiteX5816" fmla="*/ 40704 h 10287155"/>
              <a:gd name="connsiteY5816" fmla="*/ 40704 h 10287155"/>
              <a:gd name="connsiteX5817" fmla="*/ 40704 h 10287155"/>
              <a:gd name="connsiteY5817" fmla="*/ 40704 h 10287155"/>
              <a:gd name="connsiteX5818" fmla="*/ 40704 h 10287155"/>
              <a:gd name="connsiteY5818" fmla="*/ 40704 h 10287155"/>
              <a:gd name="connsiteX5819" fmla="*/ 40704 h 10287155"/>
              <a:gd name="connsiteY5819" fmla="*/ 40704 h 10287155"/>
              <a:gd name="connsiteX5820" fmla="*/ 40704 h 10287155"/>
              <a:gd name="connsiteY5820" fmla="*/ 40704 h 10287155"/>
              <a:gd name="connsiteX5821" fmla="*/ 40704 h 10287155"/>
              <a:gd name="connsiteY5821" fmla="*/ 40704 h 10287155"/>
              <a:gd name="connsiteX5822" fmla="*/ 40704 h 10287155"/>
              <a:gd name="connsiteY5822" fmla="*/ 40704 h 10287155"/>
              <a:gd name="connsiteX5823" fmla="*/ 40704 h 10287155"/>
              <a:gd name="connsiteY5823" fmla="*/ 40704 h 10287155"/>
              <a:gd name="connsiteX5824" fmla="*/ 40704 h 10287155"/>
              <a:gd name="connsiteY5824" fmla="*/ 40704 h 10287155"/>
              <a:gd name="connsiteX5825" fmla="*/ 40704 h 10287155"/>
              <a:gd name="connsiteY5825" fmla="*/ 40704 h 10287155"/>
              <a:gd name="connsiteX5826" fmla="*/ 40704 h 10287155"/>
              <a:gd name="connsiteY5826" fmla="*/ 40704 h 10287155"/>
              <a:gd name="connsiteX5827" fmla="*/ 40704 h 10287155"/>
              <a:gd name="connsiteY5827" fmla="*/ 40704 h 10287155"/>
              <a:gd name="connsiteX5828" fmla="*/ 40704 h 10287155"/>
              <a:gd name="connsiteY5828" fmla="*/ 40704 h 10287155"/>
              <a:gd name="connsiteX5829" fmla="*/ 40704 h 10287155"/>
              <a:gd name="connsiteY5829" fmla="*/ 40704 h 10287155"/>
              <a:gd name="connsiteX5830" fmla="*/ 40704 h 10287155"/>
              <a:gd name="connsiteY5830" fmla="*/ 40704 h 10287155"/>
              <a:gd name="connsiteX5831" fmla="*/ 40704 h 10287155"/>
              <a:gd name="connsiteY5831" fmla="*/ 40704 h 10287155"/>
              <a:gd name="connsiteX5832" fmla="*/ 40704 h 10287155"/>
              <a:gd name="connsiteY5832" fmla="*/ 40704 h 10287155"/>
              <a:gd name="connsiteX5833" fmla="*/ 40704 h 10287155"/>
              <a:gd name="connsiteY5833" fmla="*/ 40704 h 10287155"/>
              <a:gd name="connsiteX5834" fmla="*/ 40704 h 10287155"/>
              <a:gd name="connsiteY5834" fmla="*/ 40704 h 10287155"/>
              <a:gd name="connsiteX5835" fmla="*/ 40704 h 10287155"/>
              <a:gd name="connsiteY5835" fmla="*/ 40704 h 10287155"/>
              <a:gd name="connsiteX5836" fmla="*/ 40704 h 10287155"/>
              <a:gd name="connsiteY5836" fmla="*/ 40704 h 10287155"/>
              <a:gd name="connsiteX5837" fmla="*/ 40704 h 10287155"/>
              <a:gd name="connsiteY5837" fmla="*/ 40704 h 10287155"/>
              <a:gd name="connsiteX5838" fmla="*/ 40704 h 10287155"/>
              <a:gd name="connsiteY5838" fmla="*/ 40704 h 10287155"/>
              <a:gd name="connsiteX5839" fmla="*/ 40704 h 10287155"/>
              <a:gd name="connsiteY5839" fmla="*/ 40704 h 10287155"/>
              <a:gd name="connsiteX5840" fmla="*/ 40704 h 10287155"/>
              <a:gd name="connsiteY5840" fmla="*/ 40704 h 10287155"/>
              <a:gd name="connsiteX5841" fmla="*/ 40704 h 10287155"/>
              <a:gd name="connsiteY5841" fmla="*/ 40704 h 10287155"/>
              <a:gd name="connsiteX5842" fmla="*/ 40704 h 10287155"/>
              <a:gd name="connsiteY5842" fmla="*/ 40704 h 10287155"/>
              <a:gd name="connsiteX5843" fmla="*/ 40704 h 10287155"/>
              <a:gd name="connsiteY5843" fmla="*/ 40704 h 10287155"/>
              <a:gd name="connsiteX5844" fmla="*/ 40704 h 10287155"/>
              <a:gd name="connsiteY5844" fmla="*/ 40704 h 10287155"/>
              <a:gd name="connsiteX5845" fmla="*/ 40704 h 10287155"/>
              <a:gd name="connsiteY5845" fmla="*/ 40704 h 10287155"/>
              <a:gd name="connsiteX5846" fmla="*/ 40704 h 10287155"/>
              <a:gd name="connsiteY5846" fmla="*/ 40704 h 10287155"/>
              <a:gd name="connsiteX5847" fmla="*/ 40704 h 10287155"/>
              <a:gd name="connsiteY5847" fmla="*/ 40704 h 10287155"/>
              <a:gd name="connsiteX5848" fmla="*/ 40704 h 10287155"/>
              <a:gd name="connsiteY5848" fmla="*/ 40704 h 10287155"/>
              <a:gd name="connsiteX5849" fmla="*/ 40704 h 10287155"/>
              <a:gd name="connsiteY5849" fmla="*/ 40704 h 10287155"/>
              <a:gd name="connsiteX5850" fmla="*/ 40704 h 10287155"/>
              <a:gd name="connsiteY5850" fmla="*/ 40704 h 10287155"/>
              <a:gd name="connsiteX5851" fmla="*/ 40704 h 10287155"/>
              <a:gd name="connsiteY5851" fmla="*/ 40704 h 10287155"/>
              <a:gd name="connsiteX5852" fmla="*/ 40704 h 10287155"/>
              <a:gd name="connsiteY5852" fmla="*/ 40704 h 10287155"/>
              <a:gd name="connsiteX5853" fmla="*/ 40704 h 10287155"/>
              <a:gd name="connsiteY5853" fmla="*/ 40704 h 10287155"/>
              <a:gd name="connsiteX5854" fmla="*/ 40704 h 10287155"/>
              <a:gd name="connsiteY5854" fmla="*/ 40704 h 10287155"/>
              <a:gd name="connsiteX5855" fmla="*/ 40704 h 10287155"/>
              <a:gd name="connsiteY5855" fmla="*/ 40704 h 10287155"/>
              <a:gd name="connsiteX5856" fmla="*/ 40704 h 10287155"/>
              <a:gd name="connsiteY5856" fmla="*/ 40704 h 10287155"/>
              <a:gd name="connsiteX5857" fmla="*/ 40704 h 10287155"/>
              <a:gd name="connsiteY5857" fmla="*/ 40704 h 10287155"/>
              <a:gd name="connsiteX5858" fmla="*/ 40704 h 10287155"/>
              <a:gd name="connsiteY5858" fmla="*/ 40704 h 10287155"/>
              <a:gd name="connsiteX5859" fmla="*/ 40704 h 10287155"/>
              <a:gd name="connsiteY5859" fmla="*/ 40704 h 10287155"/>
              <a:gd name="connsiteX5860" fmla="*/ 40704 h 10287155"/>
              <a:gd name="connsiteY5860" fmla="*/ 40704 h 10287155"/>
              <a:gd name="connsiteX5861" fmla="*/ 40704 h 10287155"/>
              <a:gd name="connsiteY5861" fmla="*/ 40704 h 10287155"/>
              <a:gd name="connsiteX5862" fmla="*/ 40704 h 10287155"/>
              <a:gd name="connsiteY5862" fmla="*/ 40704 h 10287155"/>
              <a:gd name="connsiteX5863" fmla="*/ 40704 h 10287155"/>
              <a:gd name="connsiteY5863" fmla="*/ 40704 h 10287155"/>
              <a:gd name="connsiteX5864" fmla="*/ 40704 h 10287155"/>
              <a:gd name="connsiteY5864" fmla="*/ 40704 h 10287155"/>
              <a:gd name="connsiteX5865" fmla="*/ 40704 h 10287155"/>
              <a:gd name="connsiteY5865" fmla="*/ 40704 h 10287155"/>
              <a:gd name="connsiteX5866" fmla="*/ 40704 h 10287155"/>
              <a:gd name="connsiteY5866" fmla="*/ 40704 h 10287155"/>
              <a:gd name="connsiteX5867" fmla="*/ 40704 h 10287155"/>
              <a:gd name="connsiteY5867" fmla="*/ 40704 h 10287155"/>
              <a:gd name="connsiteX5868" fmla="*/ 40704 h 10287155"/>
              <a:gd name="connsiteY5868" fmla="*/ 40704 h 10287155"/>
              <a:gd name="connsiteX5869" fmla="*/ 40704 h 10287155"/>
              <a:gd name="connsiteY5869" fmla="*/ 40704 h 10287155"/>
              <a:gd name="connsiteX5870" fmla="*/ 40704 h 10287155"/>
              <a:gd name="connsiteY5870" fmla="*/ 40704 h 10287155"/>
              <a:gd name="connsiteX5871" fmla="*/ 40704 h 10287155"/>
              <a:gd name="connsiteY5871" fmla="*/ 40704 h 10287155"/>
              <a:gd name="connsiteX5872" fmla="*/ 40704 h 10287155"/>
              <a:gd name="connsiteY5872" fmla="*/ 40704 h 10287155"/>
              <a:gd name="connsiteX5873" fmla="*/ 40704 h 10287155"/>
              <a:gd name="connsiteY5873" fmla="*/ 40704 h 10287155"/>
              <a:gd name="connsiteX5874" fmla="*/ 40704 h 10287155"/>
              <a:gd name="connsiteY5874" fmla="*/ 40704 h 10287155"/>
              <a:gd name="connsiteX5875" fmla="*/ 40704 h 10287155"/>
              <a:gd name="connsiteY5875" fmla="*/ 40704 h 10287155"/>
              <a:gd name="connsiteX5876" fmla="*/ 40704 h 10287155"/>
              <a:gd name="connsiteY5876" fmla="*/ 40704 h 10287155"/>
              <a:gd name="connsiteX5877" fmla="*/ 40704 h 10287155"/>
              <a:gd name="connsiteY5877" fmla="*/ 40704 h 10287155"/>
              <a:gd name="connsiteX5878" fmla="*/ 40704 h 10287155"/>
              <a:gd name="connsiteY5878" fmla="*/ 40704 h 10287155"/>
              <a:gd name="connsiteX5879" fmla="*/ 40704 h 10287155"/>
              <a:gd name="connsiteY5879" fmla="*/ 40704 h 10287155"/>
              <a:gd name="connsiteX5880" fmla="*/ 40704 h 10287155"/>
              <a:gd name="connsiteY5880" fmla="*/ 40704 h 10287155"/>
              <a:gd name="connsiteX5881" fmla="*/ 40704 h 10287155"/>
              <a:gd name="connsiteY5881" fmla="*/ 40704 h 10287155"/>
              <a:gd name="connsiteX5882" fmla="*/ 40704 h 10287155"/>
              <a:gd name="connsiteY5882" fmla="*/ 40704 h 10287155"/>
              <a:gd name="connsiteX5883" fmla="*/ 40704 h 10287155"/>
              <a:gd name="connsiteY5883" fmla="*/ 40704 h 10287155"/>
              <a:gd name="connsiteX5884" fmla="*/ 40704 h 10287155"/>
              <a:gd name="connsiteY5884" fmla="*/ 40704 h 10287155"/>
              <a:gd name="connsiteX5885" fmla="*/ 40704 h 10287155"/>
              <a:gd name="connsiteY5885" fmla="*/ 40704 h 10287155"/>
              <a:gd name="connsiteX5886" fmla="*/ 40704 h 10287155"/>
              <a:gd name="connsiteY5886" fmla="*/ 40704 h 10287155"/>
              <a:gd name="connsiteX5887" fmla="*/ 40704 h 10287155"/>
              <a:gd name="connsiteY5887" fmla="*/ 40704 h 10287155"/>
              <a:gd name="connsiteX5888" fmla="*/ 40704 h 10287155"/>
              <a:gd name="connsiteY5888" fmla="*/ 40704 h 10287155"/>
              <a:gd name="connsiteX5889" fmla="*/ 40704 h 10287155"/>
              <a:gd name="connsiteY5889" fmla="*/ 40704 h 10287155"/>
              <a:gd name="connsiteX5890" fmla="*/ 40704 h 10287155"/>
              <a:gd name="connsiteY5890" fmla="*/ 40704 h 10287155"/>
              <a:gd name="connsiteX5891" fmla="*/ 40704 h 10287155"/>
              <a:gd name="connsiteY5891" fmla="*/ 40704 h 10287155"/>
              <a:gd name="connsiteX5892" fmla="*/ 40704 h 10287155"/>
              <a:gd name="connsiteY5892" fmla="*/ 40704 h 10287155"/>
              <a:gd name="connsiteX5893" fmla="*/ 40704 h 10287155"/>
              <a:gd name="connsiteY5893" fmla="*/ 40704 h 10287155"/>
              <a:gd name="connsiteX5894" fmla="*/ 40704 h 10287155"/>
              <a:gd name="connsiteY5894" fmla="*/ 40704 h 10287155"/>
              <a:gd name="connsiteX5895" fmla="*/ 40704 h 10287155"/>
              <a:gd name="connsiteY5895" fmla="*/ 40704 h 10287155"/>
              <a:gd name="connsiteX5896" fmla="*/ 40704 h 10287155"/>
              <a:gd name="connsiteY5896" fmla="*/ 40704 h 10287155"/>
              <a:gd name="connsiteX5897" fmla="*/ 40704 h 10287155"/>
              <a:gd name="connsiteY5897" fmla="*/ 40704 h 10287155"/>
              <a:gd name="connsiteX5898" fmla="*/ 40704 h 10287155"/>
              <a:gd name="connsiteY5898" fmla="*/ 40704 h 10287155"/>
              <a:gd name="connsiteX5899" fmla="*/ 40704 h 10287155"/>
              <a:gd name="connsiteY5899" fmla="*/ 40704 h 10287155"/>
              <a:gd name="connsiteX5900" fmla="*/ 40704 h 10287155"/>
              <a:gd name="connsiteY5900" fmla="*/ 40704 h 10287155"/>
              <a:gd name="connsiteX5901" fmla="*/ 40704 h 10287155"/>
              <a:gd name="connsiteY5901" fmla="*/ 40704 h 10287155"/>
              <a:gd name="connsiteX5902" fmla="*/ 40704 h 10287155"/>
              <a:gd name="connsiteY5902" fmla="*/ 40704 h 10287155"/>
              <a:gd name="connsiteX5903" fmla="*/ 40704 h 10287155"/>
              <a:gd name="connsiteY5903" fmla="*/ 40704 h 10287155"/>
              <a:gd name="connsiteX5904" fmla="*/ 40704 h 10287155"/>
              <a:gd name="connsiteY5904" fmla="*/ 40704 h 10287155"/>
              <a:gd name="connsiteX5905" fmla="*/ 40704 h 10287155"/>
              <a:gd name="connsiteY5905" fmla="*/ 40704 h 10287155"/>
              <a:gd name="connsiteX5906" fmla="*/ 40704 h 10287155"/>
              <a:gd name="connsiteY5906" fmla="*/ 40704 h 10287155"/>
              <a:gd name="connsiteX5907" fmla="*/ 40704 h 10287155"/>
              <a:gd name="connsiteY5907" fmla="*/ 40704 h 10287155"/>
              <a:gd name="connsiteX5908" fmla="*/ 40704 h 10287155"/>
              <a:gd name="connsiteY5908" fmla="*/ 40704 h 10287155"/>
              <a:gd name="connsiteX5909" fmla="*/ 40704 h 10287155"/>
              <a:gd name="connsiteY5909" fmla="*/ 40704 h 10287155"/>
              <a:gd name="connsiteX5910" fmla="*/ 40704 h 10287155"/>
              <a:gd name="connsiteY5910" fmla="*/ 40704 h 10287155"/>
              <a:gd name="connsiteX5911" fmla="*/ 40704 h 10287155"/>
              <a:gd name="connsiteY5911" fmla="*/ 40704 h 10287155"/>
              <a:gd name="connsiteX5912" fmla="*/ 40704 h 10287155"/>
              <a:gd name="connsiteY5912" fmla="*/ 40704 h 10287155"/>
              <a:gd name="connsiteX5913" fmla="*/ 40704 h 10287155"/>
              <a:gd name="connsiteY5913" fmla="*/ 40704 h 10287155"/>
              <a:gd name="connsiteX5914" fmla="*/ 40704 h 10287155"/>
              <a:gd name="connsiteY5914" fmla="*/ 40704 h 10287155"/>
              <a:gd name="connsiteX5915" fmla="*/ 40704 h 10287155"/>
              <a:gd name="connsiteY5915" fmla="*/ 40704 h 10287155"/>
              <a:gd name="connsiteX5916" fmla="*/ 40704 h 10287155"/>
              <a:gd name="connsiteY5916" fmla="*/ 40704 h 10287155"/>
              <a:gd name="connsiteX5917" fmla="*/ 40704 h 10287155"/>
              <a:gd name="connsiteY5917" fmla="*/ 40704 h 10287155"/>
              <a:gd name="connsiteX5918" fmla="*/ 40704 h 10287155"/>
              <a:gd name="connsiteY5918" fmla="*/ 40704 h 10287155"/>
              <a:gd name="connsiteX5919" fmla="*/ 40704 h 10287155"/>
              <a:gd name="connsiteY5919" fmla="*/ 40704 h 10287155"/>
              <a:gd name="connsiteX5920" fmla="*/ 40704 h 10287155"/>
              <a:gd name="connsiteY5920" fmla="*/ 40704 h 10287155"/>
              <a:gd name="connsiteX5921" fmla="*/ 40704 h 10287155"/>
              <a:gd name="connsiteY5921" fmla="*/ 40704 h 10287155"/>
              <a:gd name="connsiteX5922" fmla="*/ 40704 h 10287155"/>
              <a:gd name="connsiteY5922" fmla="*/ 40704 h 10287155"/>
              <a:gd name="connsiteX5923" fmla="*/ 40704 h 10287155"/>
              <a:gd name="connsiteY5923" fmla="*/ 40704 h 10287155"/>
              <a:gd name="connsiteX5924" fmla="*/ 40704 h 10287155"/>
              <a:gd name="connsiteY5924" fmla="*/ 40704 h 10287155"/>
              <a:gd name="connsiteX5925" fmla="*/ 40704 h 10287155"/>
              <a:gd name="connsiteY5925" fmla="*/ 40704 h 10287155"/>
              <a:gd name="connsiteX5926" fmla="*/ 40704 h 10287155"/>
              <a:gd name="connsiteY5926" fmla="*/ 40704 h 10287155"/>
              <a:gd name="connsiteX5927" fmla="*/ 40704 h 10287155"/>
              <a:gd name="connsiteY5927" fmla="*/ 40704 h 10287155"/>
              <a:gd name="connsiteX5928" fmla="*/ 40704 h 10287155"/>
              <a:gd name="connsiteY5928" fmla="*/ 40704 h 10287155"/>
              <a:gd name="connsiteX5929" fmla="*/ 40704 h 10287155"/>
              <a:gd name="connsiteY5929" fmla="*/ 40704 h 10287155"/>
              <a:gd name="connsiteX5930" fmla="*/ 40704 h 10287155"/>
              <a:gd name="connsiteY5930" fmla="*/ 40704 h 10287155"/>
              <a:gd name="connsiteX5931" fmla="*/ 40704 h 10287155"/>
              <a:gd name="connsiteY5931" fmla="*/ 40704 h 10287155"/>
              <a:gd name="connsiteX5932" fmla="*/ 40704 h 10287155"/>
              <a:gd name="connsiteY5932" fmla="*/ 40704 h 10287155"/>
              <a:gd name="connsiteX5933" fmla="*/ 40704 h 10287155"/>
              <a:gd name="connsiteY5933" fmla="*/ 40704 h 10287155"/>
              <a:gd name="connsiteX5934" fmla="*/ 40704 h 10287155"/>
              <a:gd name="connsiteY5934" fmla="*/ 40704 h 10287155"/>
              <a:gd name="connsiteX5935" fmla="*/ 40704 h 10287155"/>
              <a:gd name="connsiteY5935" fmla="*/ 40704 h 10287155"/>
              <a:gd name="connsiteX5936" fmla="*/ 40704 h 10287155"/>
              <a:gd name="connsiteY5936" fmla="*/ 40704 h 10287155"/>
              <a:gd name="connsiteX5937" fmla="*/ 40704 h 10287155"/>
              <a:gd name="connsiteY5937" fmla="*/ 40704 h 10287155"/>
              <a:gd name="connsiteX5938" fmla="*/ 40704 h 10287155"/>
              <a:gd name="connsiteY5938" fmla="*/ 40704 h 10287155"/>
              <a:gd name="connsiteX5939" fmla="*/ 40704 h 10287155"/>
              <a:gd name="connsiteY5939" fmla="*/ 40704 h 10287155"/>
              <a:gd name="connsiteX5940" fmla="*/ 40704 h 10287155"/>
              <a:gd name="connsiteY5940" fmla="*/ 40704 h 10287155"/>
              <a:gd name="connsiteX5941" fmla="*/ 40704 h 10287155"/>
              <a:gd name="connsiteY5941" fmla="*/ 40704 h 10287155"/>
              <a:gd name="connsiteX5942" fmla="*/ 40704 h 10287155"/>
              <a:gd name="connsiteY5942" fmla="*/ 40704 h 10287155"/>
              <a:gd name="connsiteX5943" fmla="*/ 40704 h 10287155"/>
              <a:gd name="connsiteY5943" fmla="*/ 40704 h 10287155"/>
              <a:gd name="connsiteX5944" fmla="*/ 40704 h 10287155"/>
              <a:gd name="connsiteY5944" fmla="*/ 40704 h 10287155"/>
              <a:gd name="connsiteX5945" fmla="*/ 40704 h 10287155"/>
              <a:gd name="connsiteY5945" fmla="*/ 40704 h 10287155"/>
              <a:gd name="connsiteX5946" fmla="*/ 40704 h 10287155"/>
              <a:gd name="connsiteY5946" fmla="*/ 40704 h 10287155"/>
              <a:gd name="connsiteX5947" fmla="*/ 40704 h 10287155"/>
              <a:gd name="connsiteY5947" fmla="*/ 40704 h 10287155"/>
              <a:gd name="connsiteX5948" fmla="*/ 40704 h 10287155"/>
              <a:gd name="connsiteY5948" fmla="*/ 40704 h 10287155"/>
              <a:gd name="connsiteX5949" fmla="*/ 40704 h 10287155"/>
              <a:gd name="connsiteY5949" fmla="*/ 40704 h 10287155"/>
              <a:gd name="connsiteX5950" fmla="*/ 40704 h 10287155"/>
              <a:gd name="connsiteY5950" fmla="*/ 40704 h 10287155"/>
              <a:gd name="connsiteX5951" fmla="*/ 40704 h 10287155"/>
              <a:gd name="connsiteY5951" fmla="*/ 40704 h 10287155"/>
              <a:gd name="connsiteX5952" fmla="*/ 40704 h 10287155"/>
              <a:gd name="connsiteY5952" fmla="*/ 40704 h 10287155"/>
              <a:gd name="connsiteX5953" fmla="*/ 40704 h 10287155"/>
              <a:gd name="connsiteY5953" fmla="*/ 40704 h 10287155"/>
              <a:gd name="connsiteX5954" fmla="*/ 40704 h 10287155"/>
              <a:gd name="connsiteY5954" fmla="*/ 40704 h 10287155"/>
              <a:gd name="connsiteX5955" fmla="*/ 40704 h 10287155"/>
              <a:gd name="connsiteY5955" fmla="*/ 40704 h 10287155"/>
              <a:gd name="connsiteX5956" fmla="*/ 40704 h 10287155"/>
              <a:gd name="connsiteY5956" fmla="*/ 40704 h 10287155"/>
              <a:gd name="connsiteX5957" fmla="*/ 40704 h 10287155"/>
              <a:gd name="connsiteY5957" fmla="*/ 40704 h 10287155"/>
              <a:gd name="connsiteX5958" fmla="*/ 40704 h 10287155"/>
              <a:gd name="connsiteY5958" fmla="*/ 40704 h 10287155"/>
              <a:gd name="connsiteX5959" fmla="*/ 40704 h 10287155"/>
              <a:gd name="connsiteY5959" fmla="*/ 40704 h 10287155"/>
              <a:gd name="connsiteX5960" fmla="*/ 40704 h 10287155"/>
              <a:gd name="connsiteY5960" fmla="*/ 40704 h 10287155"/>
              <a:gd name="connsiteX5961" fmla="*/ 40704 h 10287155"/>
              <a:gd name="connsiteY5961" fmla="*/ 40704 h 10287155"/>
              <a:gd name="connsiteX5962" fmla="*/ 40704 h 10287155"/>
              <a:gd name="connsiteY5962" fmla="*/ 40704 h 10287155"/>
              <a:gd name="connsiteX5963" fmla="*/ 40704 h 10287155"/>
              <a:gd name="connsiteY5963" fmla="*/ 40704 h 10287155"/>
              <a:gd name="connsiteX5964" fmla="*/ 40704 h 10287155"/>
              <a:gd name="connsiteY5964" fmla="*/ 40704 h 10287155"/>
              <a:gd name="connsiteX5965" fmla="*/ 40704 h 10287155"/>
              <a:gd name="connsiteY5965" fmla="*/ 40704 h 10287155"/>
              <a:gd name="connsiteX5966" fmla="*/ 40704 h 10287155"/>
              <a:gd name="connsiteY5966" fmla="*/ 40704 h 10287155"/>
              <a:gd name="connsiteX5967" fmla="*/ 40704 h 10287155"/>
              <a:gd name="connsiteY5967" fmla="*/ 40704 h 10287155"/>
              <a:gd name="connsiteX5968" fmla="*/ 40704 h 10287155"/>
              <a:gd name="connsiteY5968" fmla="*/ 40704 h 10287155"/>
              <a:gd name="connsiteX5969" fmla="*/ 40704 h 10287155"/>
              <a:gd name="connsiteY5969" fmla="*/ 40704 h 10287155"/>
              <a:gd name="connsiteX5970" fmla="*/ 40704 h 10287155"/>
              <a:gd name="connsiteY5970" fmla="*/ 40704 h 10287155"/>
              <a:gd name="connsiteX5971" fmla="*/ 40704 h 10287155"/>
              <a:gd name="connsiteY5971" fmla="*/ 40704 h 10287155"/>
              <a:gd name="connsiteX5972" fmla="*/ 40704 h 10287155"/>
              <a:gd name="connsiteY5972" fmla="*/ 40704 h 10287155"/>
              <a:gd name="connsiteX5973" fmla="*/ 40704 h 10287155"/>
              <a:gd name="connsiteY5973" fmla="*/ 40704 h 10287155"/>
              <a:gd name="connsiteX5974" fmla="*/ 40704 h 10287155"/>
              <a:gd name="connsiteY5974" fmla="*/ 40704 h 10287155"/>
              <a:gd name="connsiteX5975" fmla="*/ 40704 h 10287155"/>
              <a:gd name="connsiteY5975" fmla="*/ 40704 h 10287155"/>
              <a:gd name="connsiteX5976" fmla="*/ 40704 h 10287155"/>
              <a:gd name="connsiteY5976" fmla="*/ 40704 h 10287155"/>
              <a:gd name="connsiteX5977" fmla="*/ 40704 h 10287155"/>
              <a:gd name="connsiteY5977" fmla="*/ 40704 h 10287155"/>
              <a:gd name="connsiteX5978" fmla="*/ 40704 h 10287155"/>
              <a:gd name="connsiteY5978" fmla="*/ 40704 h 10287155"/>
              <a:gd name="connsiteX5979" fmla="*/ 40704 h 10287155"/>
              <a:gd name="connsiteY5979" fmla="*/ 40704 h 10287155"/>
              <a:gd name="connsiteX5980" fmla="*/ 40704 h 10287155"/>
              <a:gd name="connsiteY5980" fmla="*/ 40704 h 10287155"/>
              <a:gd name="connsiteX5981" fmla="*/ 40704 h 10287155"/>
              <a:gd name="connsiteY5981" fmla="*/ 40704 h 10287155"/>
              <a:gd name="connsiteX5982" fmla="*/ 40704 h 10287155"/>
              <a:gd name="connsiteY5982" fmla="*/ 40704 h 10287155"/>
              <a:gd name="connsiteX5983" fmla="*/ 40704 h 10287155"/>
              <a:gd name="connsiteY5983" fmla="*/ 40704 h 10287155"/>
              <a:gd name="connsiteX5984" fmla="*/ 40704 h 10287155"/>
              <a:gd name="connsiteY5984" fmla="*/ 40704 h 10287155"/>
              <a:gd name="connsiteX5985" fmla="*/ 40704 h 10287155"/>
              <a:gd name="connsiteY5985" fmla="*/ 40704 h 10287155"/>
              <a:gd name="connsiteX5986" fmla="*/ 40704 h 10287155"/>
              <a:gd name="connsiteY5986" fmla="*/ 40704 h 10287155"/>
              <a:gd name="connsiteX5987" fmla="*/ 40704 h 10287155"/>
              <a:gd name="connsiteY5987" fmla="*/ 40704 h 10287155"/>
              <a:gd name="connsiteX5988" fmla="*/ 40704 h 10287155"/>
              <a:gd name="connsiteY5988" fmla="*/ 40704 h 10287155"/>
              <a:gd name="connsiteX5989" fmla="*/ 40704 h 10287155"/>
              <a:gd name="connsiteY5989" fmla="*/ 40704 h 10287155"/>
              <a:gd name="connsiteX5990" fmla="*/ 40704 h 10287155"/>
              <a:gd name="connsiteY5990" fmla="*/ 40704 h 10287155"/>
              <a:gd name="connsiteX5991" fmla="*/ 40704 h 10287155"/>
              <a:gd name="connsiteY5991" fmla="*/ 40704 h 10287155"/>
              <a:gd name="connsiteX5992" fmla="*/ 40704 h 10287155"/>
              <a:gd name="connsiteY5992" fmla="*/ 40704 h 10287155"/>
              <a:gd name="connsiteX5993" fmla="*/ 40704 h 10287155"/>
              <a:gd name="connsiteY5993" fmla="*/ 40704 h 10287155"/>
              <a:gd name="connsiteX5994" fmla="*/ 40704 h 10287155"/>
              <a:gd name="connsiteY5994" fmla="*/ 40704 h 10287155"/>
              <a:gd name="connsiteX5995" fmla="*/ 40704 h 10287155"/>
              <a:gd name="connsiteY5995" fmla="*/ 40704 h 10287155"/>
              <a:gd name="connsiteX5996" fmla="*/ 40704 h 10287155"/>
              <a:gd name="connsiteY5996" fmla="*/ 40704 h 10287155"/>
              <a:gd name="connsiteX5997" fmla="*/ 40704 h 10287155"/>
              <a:gd name="connsiteY5997" fmla="*/ 40704 h 10287155"/>
              <a:gd name="connsiteX5998" fmla="*/ 40704 h 10287155"/>
              <a:gd name="connsiteY5998" fmla="*/ 40704 h 10287155"/>
              <a:gd name="connsiteX5999" fmla="*/ 40704 h 10287155"/>
              <a:gd name="connsiteY5999" fmla="*/ 40704 h 10287155"/>
              <a:gd name="connsiteX6000" fmla="*/ 40704 h 10287155"/>
              <a:gd name="connsiteY6000" fmla="*/ 40704 h 10287155"/>
              <a:gd name="connsiteX6001" fmla="*/ 40704 h 10287155"/>
              <a:gd name="connsiteY6001" fmla="*/ 40704 h 10287155"/>
              <a:gd name="connsiteX6002" fmla="*/ 40704 h 10287155"/>
              <a:gd name="connsiteY6002" fmla="*/ 40704 h 10287155"/>
              <a:gd name="connsiteX6003" fmla="*/ 40704 h 10287155"/>
              <a:gd name="connsiteY6003" fmla="*/ 40704 h 10287155"/>
              <a:gd name="connsiteX6004" fmla="*/ 40704 h 10287155"/>
              <a:gd name="connsiteY6004" fmla="*/ 40704 h 10287155"/>
              <a:gd name="connsiteX6005" fmla="*/ 40704 h 10287155"/>
              <a:gd name="connsiteY6005" fmla="*/ 40704 h 10287155"/>
              <a:gd name="connsiteX6006" fmla="*/ 40704 h 10287155"/>
              <a:gd name="connsiteY6006" fmla="*/ 40704 h 10287155"/>
              <a:gd name="connsiteX6007" fmla="*/ 40704 h 10287155"/>
              <a:gd name="connsiteY6007" fmla="*/ 40704 h 10287155"/>
              <a:gd name="connsiteX6008" fmla="*/ 40704 h 10287155"/>
              <a:gd name="connsiteY6008" fmla="*/ 40704 h 10287155"/>
              <a:gd name="connsiteX6009" fmla="*/ 40704 h 10287155"/>
              <a:gd name="connsiteY6009" fmla="*/ 40704 h 10287155"/>
              <a:gd name="connsiteX6010" fmla="*/ 40704 h 10287155"/>
              <a:gd name="connsiteY6010" fmla="*/ 40704 h 10287155"/>
              <a:gd name="connsiteX6011" fmla="*/ 40704 h 10287155"/>
              <a:gd name="connsiteY6011" fmla="*/ 40704 h 10287155"/>
              <a:gd name="connsiteX6012" fmla="*/ 40704 h 10287155"/>
              <a:gd name="connsiteY6012" fmla="*/ 40704 h 10287155"/>
              <a:gd name="connsiteX6013" fmla="*/ 40704 h 10287155"/>
              <a:gd name="connsiteY6013" fmla="*/ 40704 h 10287155"/>
              <a:gd name="connsiteX6014" fmla="*/ 40704 h 10287155"/>
              <a:gd name="connsiteY6014" fmla="*/ 40704 h 10287155"/>
              <a:gd name="connsiteX6015" fmla="*/ 40704 h 10287155"/>
              <a:gd name="connsiteY6015" fmla="*/ 40704 h 10287155"/>
              <a:gd name="connsiteX6016" fmla="*/ 40704 h 10287155"/>
              <a:gd name="connsiteY6016" fmla="*/ 40704 h 10287155"/>
              <a:gd name="connsiteX6017" fmla="*/ 40704 h 10287155"/>
              <a:gd name="connsiteY6017" fmla="*/ 40704 h 10287155"/>
              <a:gd name="connsiteX6018" fmla="*/ 40704 h 10287155"/>
              <a:gd name="connsiteY6018" fmla="*/ 40704 h 10287155"/>
              <a:gd name="connsiteX6019" fmla="*/ 40704 h 10287155"/>
              <a:gd name="connsiteY6019" fmla="*/ 40704 h 10287155"/>
              <a:gd name="connsiteX6020" fmla="*/ 40704 h 10287155"/>
              <a:gd name="connsiteY6020" fmla="*/ 40704 h 10287155"/>
              <a:gd name="connsiteX6021" fmla="*/ 40704 h 10287155"/>
              <a:gd name="connsiteY6021" fmla="*/ 40704 h 10287155"/>
              <a:gd name="connsiteX6022" fmla="*/ 40704 h 10287155"/>
              <a:gd name="connsiteY6022" fmla="*/ 40704 h 10287155"/>
              <a:gd name="connsiteX6023" fmla="*/ 40704 h 10287155"/>
              <a:gd name="connsiteY6023" fmla="*/ 40704 h 10287155"/>
              <a:gd name="connsiteX6024" fmla="*/ 40704 h 10287155"/>
              <a:gd name="connsiteY6024" fmla="*/ 40704 h 10287155"/>
              <a:gd name="connsiteX6025" fmla="*/ 40704 h 10287155"/>
              <a:gd name="connsiteY6025" fmla="*/ 40704 h 10287155"/>
              <a:gd name="connsiteX6026" fmla="*/ 40704 h 10287155"/>
              <a:gd name="connsiteY6026" fmla="*/ 40704 h 10287155"/>
              <a:gd name="connsiteX6027" fmla="*/ 40704 h 10287155"/>
              <a:gd name="connsiteY6027" fmla="*/ 40704 h 10287155"/>
              <a:gd name="connsiteX6028" fmla="*/ 40704 h 10287155"/>
              <a:gd name="connsiteY6028" fmla="*/ 40704 h 10287155"/>
              <a:gd name="connsiteX6029" fmla="*/ 40704 h 10287155"/>
              <a:gd name="connsiteY6029" fmla="*/ 40704 h 10287155"/>
              <a:gd name="connsiteX6030" fmla="*/ 40704 h 10287155"/>
              <a:gd name="connsiteY6030" fmla="*/ 40704 h 10287155"/>
              <a:gd name="connsiteX6031" fmla="*/ 40704 h 10287155"/>
              <a:gd name="connsiteY6031" fmla="*/ 40704 h 10287155"/>
              <a:gd name="connsiteX6032" fmla="*/ 40704 h 10287155"/>
              <a:gd name="connsiteY6032" fmla="*/ 40704 h 10287155"/>
              <a:gd name="connsiteX6033" fmla="*/ 40704 h 10287155"/>
              <a:gd name="connsiteY6033" fmla="*/ 40704 h 10287155"/>
              <a:gd name="connsiteX6034" fmla="*/ 40704 h 10287155"/>
              <a:gd name="connsiteY6034" fmla="*/ 40704 h 10287155"/>
              <a:gd name="connsiteX6035" fmla="*/ 40704 h 10287155"/>
              <a:gd name="connsiteY6035" fmla="*/ 40704 h 10287155"/>
              <a:gd name="connsiteX6036" fmla="*/ 40704 h 10287155"/>
              <a:gd name="connsiteY6036" fmla="*/ 40704 h 10287155"/>
              <a:gd name="connsiteX6037" fmla="*/ 40704 h 10287155"/>
              <a:gd name="connsiteY6037" fmla="*/ 40704 h 10287155"/>
              <a:gd name="connsiteX6038" fmla="*/ 40704 h 10287155"/>
              <a:gd name="connsiteY6038" fmla="*/ 40704 h 10287155"/>
              <a:gd name="connsiteX6039" fmla="*/ 40704 h 10287155"/>
              <a:gd name="connsiteY6039" fmla="*/ 40704 h 10287155"/>
              <a:gd name="connsiteX6040" fmla="*/ 40704 h 10287155"/>
              <a:gd name="connsiteY6040" fmla="*/ 40704 h 10287155"/>
              <a:gd name="connsiteX6041" fmla="*/ 40704 h 10287155"/>
              <a:gd name="connsiteY6041" fmla="*/ 40704 h 10287155"/>
              <a:gd name="connsiteX6042" fmla="*/ 40704 h 10287155"/>
              <a:gd name="connsiteY6042" fmla="*/ 40704 h 10287155"/>
              <a:gd name="connsiteX6043" fmla="*/ 40704 h 10287155"/>
              <a:gd name="connsiteY6043" fmla="*/ 40704 h 10287155"/>
              <a:gd name="connsiteX6044" fmla="*/ 40704 h 10287155"/>
              <a:gd name="connsiteY6044" fmla="*/ 40704 h 10287155"/>
              <a:gd name="connsiteX6045" fmla="*/ 40704 h 10287155"/>
              <a:gd name="connsiteY6045" fmla="*/ 40704 h 10287155"/>
              <a:gd name="connsiteX6046" fmla="*/ 40704 h 10287155"/>
              <a:gd name="connsiteY6046" fmla="*/ 40704 h 10287155"/>
              <a:gd name="connsiteX6047" fmla="*/ 40704 h 10287155"/>
              <a:gd name="connsiteY6047" fmla="*/ 40704 h 10287155"/>
              <a:gd name="connsiteX6048" fmla="*/ 40704 h 10287155"/>
              <a:gd name="connsiteY6048" fmla="*/ 40704 h 10287155"/>
              <a:gd name="connsiteX6049" fmla="*/ 40704 h 10287155"/>
              <a:gd name="connsiteY6049" fmla="*/ 40704 h 10287155"/>
              <a:gd name="connsiteX6050" fmla="*/ 40704 h 10287155"/>
              <a:gd name="connsiteY6050" fmla="*/ 40704 h 10287155"/>
              <a:gd name="connsiteX6051" fmla="*/ 40704 h 10287155"/>
              <a:gd name="connsiteY6051" fmla="*/ 40704 h 10287155"/>
              <a:gd name="connsiteX6052" fmla="*/ 40704 h 10287155"/>
              <a:gd name="connsiteY6052" fmla="*/ 40704 h 10287155"/>
              <a:gd name="connsiteX6053" fmla="*/ 40704 h 10287155"/>
              <a:gd name="connsiteY6053" fmla="*/ 40704 h 10287155"/>
              <a:gd name="connsiteX6054" fmla="*/ 40704 h 10287155"/>
              <a:gd name="connsiteY6054" fmla="*/ 40704 h 10287155"/>
              <a:gd name="connsiteX6055" fmla="*/ 40704 h 10287155"/>
              <a:gd name="connsiteY6055" fmla="*/ 40704 h 10287155"/>
              <a:gd name="connsiteX6056" fmla="*/ 40704 h 10287155"/>
              <a:gd name="connsiteY6056" fmla="*/ 40704 h 10287155"/>
              <a:gd name="connsiteX6057" fmla="*/ 40704 h 10287155"/>
              <a:gd name="connsiteY6057" fmla="*/ 40704 h 10287155"/>
              <a:gd name="connsiteX6058" fmla="*/ 40704 h 10287155"/>
              <a:gd name="connsiteY6058" fmla="*/ 40704 h 10287155"/>
              <a:gd name="connsiteX6059" fmla="*/ 40704 h 10287155"/>
              <a:gd name="connsiteY6059" fmla="*/ 40704 h 10287155"/>
              <a:gd name="connsiteX6060" fmla="*/ 40704 h 10287155"/>
              <a:gd name="connsiteY6060" fmla="*/ 40704 h 10287155"/>
              <a:gd name="connsiteX6061" fmla="*/ 40704 h 10287155"/>
              <a:gd name="connsiteY6061" fmla="*/ 40704 h 10287155"/>
              <a:gd name="connsiteX6062" fmla="*/ 40704 h 10287155"/>
              <a:gd name="connsiteY6062" fmla="*/ 40704 h 10287155"/>
              <a:gd name="connsiteX6063" fmla="*/ 40704 h 10287155"/>
              <a:gd name="connsiteY6063" fmla="*/ 40704 h 10287155"/>
              <a:gd name="connsiteX6064" fmla="*/ 40704 h 10287155"/>
              <a:gd name="connsiteY6064" fmla="*/ 40704 h 10287155"/>
              <a:gd name="connsiteX6065" fmla="*/ 40704 h 10287155"/>
              <a:gd name="connsiteY6065" fmla="*/ 40704 h 10287155"/>
              <a:gd name="connsiteX6066" fmla="*/ 40704 h 10287155"/>
              <a:gd name="connsiteY6066" fmla="*/ 40704 h 10287155"/>
              <a:gd name="connsiteX6067" fmla="*/ 40704 h 10287155"/>
              <a:gd name="connsiteY6067" fmla="*/ 40704 h 10287155"/>
              <a:gd name="connsiteX6068" fmla="*/ 40704 h 10287155"/>
              <a:gd name="connsiteY6068" fmla="*/ 40704 h 10287155"/>
              <a:gd name="connsiteX6069" fmla="*/ 40704 h 10287155"/>
              <a:gd name="connsiteY6069" fmla="*/ 40704 h 10287155"/>
              <a:gd name="connsiteX6070" fmla="*/ 40704 h 10287155"/>
              <a:gd name="connsiteY6070" fmla="*/ 40704 h 10287155"/>
              <a:gd name="connsiteX6071" fmla="*/ 40704 h 10287155"/>
              <a:gd name="connsiteY6071" fmla="*/ 40704 h 10287155"/>
              <a:gd name="connsiteX6072" fmla="*/ 40704 h 10287155"/>
              <a:gd name="connsiteY6072" fmla="*/ 40704 h 10287155"/>
              <a:gd name="connsiteX6073" fmla="*/ 40704 h 10287155"/>
              <a:gd name="connsiteY6073" fmla="*/ 40704 h 10287155"/>
              <a:gd name="connsiteX6074" fmla="*/ 40704 h 10287155"/>
              <a:gd name="connsiteY6074" fmla="*/ 40704 h 10287155"/>
              <a:gd name="connsiteX6075" fmla="*/ 40704 h 10287155"/>
              <a:gd name="connsiteY6075" fmla="*/ 40704 h 10287155"/>
              <a:gd name="connsiteX6076" fmla="*/ 40704 h 10287155"/>
              <a:gd name="connsiteY6076" fmla="*/ 40704 h 10287155"/>
              <a:gd name="connsiteX6077" fmla="*/ 40704 h 10287155"/>
              <a:gd name="connsiteY6077" fmla="*/ 40704 h 10287155"/>
              <a:gd name="connsiteX6078" fmla="*/ 40704 h 10287155"/>
              <a:gd name="connsiteY6078" fmla="*/ 40704 h 10287155"/>
              <a:gd name="connsiteX6079" fmla="*/ 40704 h 10287155"/>
              <a:gd name="connsiteY6079" fmla="*/ 40704 h 10287155"/>
              <a:gd name="connsiteX6080" fmla="*/ 40704 h 10287155"/>
              <a:gd name="connsiteY6080" fmla="*/ 40704 h 10287155"/>
              <a:gd name="connsiteX6081" fmla="*/ 40704 h 10287155"/>
              <a:gd name="connsiteY6081" fmla="*/ 40704 h 10287155"/>
              <a:gd name="connsiteX6082" fmla="*/ 40704 h 10287155"/>
              <a:gd name="connsiteY6082" fmla="*/ 40704 h 10287155"/>
              <a:gd name="connsiteX6083" fmla="*/ 40704 h 10287155"/>
              <a:gd name="connsiteY6083" fmla="*/ 40704 h 10287155"/>
              <a:gd name="connsiteX6084" fmla="*/ 40704 h 10287155"/>
              <a:gd name="connsiteY6084" fmla="*/ 40704 h 10287155"/>
              <a:gd name="connsiteX6085" fmla="*/ 40704 h 10287155"/>
              <a:gd name="connsiteY6085" fmla="*/ 40704 h 10287155"/>
              <a:gd name="connsiteX6086" fmla="*/ 40704 h 10287155"/>
              <a:gd name="connsiteY6086" fmla="*/ 40704 h 10287155"/>
              <a:gd name="connsiteX6087" fmla="*/ 40704 h 10287155"/>
              <a:gd name="connsiteY6087" fmla="*/ 40704 h 10287155"/>
              <a:gd name="connsiteX6088" fmla="*/ 40704 h 10287155"/>
              <a:gd name="connsiteY6088" fmla="*/ 40704 h 10287155"/>
              <a:gd name="connsiteX6089" fmla="*/ 40704 h 10287155"/>
              <a:gd name="connsiteY6089" fmla="*/ 40704 h 10287155"/>
              <a:gd name="connsiteX6090" fmla="*/ 40704 h 10287155"/>
              <a:gd name="connsiteY6090" fmla="*/ 40704 h 10287155"/>
              <a:gd name="connsiteX6091" fmla="*/ 40704 h 10287155"/>
              <a:gd name="connsiteY6091" fmla="*/ 40704 h 10287155"/>
              <a:gd name="connsiteX6092" fmla="*/ 40704 h 10287155"/>
              <a:gd name="connsiteY6092" fmla="*/ 40704 h 10287155"/>
              <a:gd name="connsiteX6093" fmla="*/ 40704 h 10287155"/>
              <a:gd name="connsiteY6093" fmla="*/ 40704 h 10287155"/>
              <a:gd name="connsiteX6094" fmla="*/ 40704 h 10287155"/>
              <a:gd name="connsiteY6094" fmla="*/ 40704 h 10287155"/>
              <a:gd name="connsiteX6095" fmla="*/ 40704 h 10287155"/>
              <a:gd name="connsiteY6095" fmla="*/ 40704 h 10287155"/>
              <a:gd name="connsiteX6096" fmla="*/ 40704 h 10287155"/>
              <a:gd name="connsiteY6096" fmla="*/ 40704 h 10287155"/>
              <a:gd name="connsiteX6097" fmla="*/ 40704 h 10287155"/>
              <a:gd name="connsiteY6097" fmla="*/ 40704 h 10287155"/>
              <a:gd name="connsiteX6098" fmla="*/ 40704 h 10287155"/>
              <a:gd name="connsiteY6098" fmla="*/ 40704 h 10287155"/>
              <a:gd name="connsiteX6099" fmla="*/ 40704 h 10287155"/>
              <a:gd name="connsiteY6099" fmla="*/ 40704 h 10287155"/>
              <a:gd name="connsiteX6100" fmla="*/ 40704 h 10287155"/>
              <a:gd name="connsiteY6100" fmla="*/ 40704 h 10287155"/>
              <a:gd name="connsiteX6101" fmla="*/ 40704 h 10287155"/>
              <a:gd name="connsiteY6101" fmla="*/ 40704 h 10287155"/>
              <a:gd name="connsiteX6102" fmla="*/ 40704 h 10287155"/>
              <a:gd name="connsiteY6102" fmla="*/ 40704 h 10287155"/>
              <a:gd name="connsiteX6103" fmla="*/ 40704 h 10287155"/>
              <a:gd name="connsiteY6103" fmla="*/ 40704 h 10287155"/>
              <a:gd name="connsiteX6104" fmla="*/ 40704 h 10287155"/>
              <a:gd name="connsiteY6104" fmla="*/ 40704 h 10287155"/>
              <a:gd name="connsiteX6105" fmla="*/ 40704 h 10287155"/>
              <a:gd name="connsiteY6105" fmla="*/ 40704 h 10287155"/>
              <a:gd name="connsiteX6106" fmla="*/ 40704 h 10287155"/>
              <a:gd name="connsiteY6106" fmla="*/ 40704 h 10287155"/>
              <a:gd name="connsiteX6107" fmla="*/ 40704 h 10287155"/>
              <a:gd name="connsiteY6107" fmla="*/ 40704 h 10287155"/>
              <a:gd name="connsiteX6108" fmla="*/ 40704 h 10287155"/>
              <a:gd name="connsiteY6108" fmla="*/ 40704 h 10287155"/>
              <a:gd name="connsiteX6109" fmla="*/ 40704 h 10287155"/>
              <a:gd name="connsiteY6109" fmla="*/ 40704 h 10287155"/>
              <a:gd name="connsiteX6110" fmla="*/ 40704 h 10287155"/>
              <a:gd name="connsiteY6110" fmla="*/ 40704 h 10287155"/>
              <a:gd name="connsiteX6111" fmla="*/ 40704 h 10287155"/>
              <a:gd name="connsiteY6111" fmla="*/ 40704 h 10287155"/>
              <a:gd name="connsiteX6112" fmla="*/ 40704 h 10287155"/>
              <a:gd name="connsiteY6112" fmla="*/ 40704 h 10287155"/>
              <a:gd name="connsiteX6113" fmla="*/ 40704 h 10287155"/>
              <a:gd name="connsiteY6113" fmla="*/ 40704 h 10287155"/>
              <a:gd name="connsiteX6114" fmla="*/ 40704 h 10287155"/>
              <a:gd name="connsiteY6114" fmla="*/ 40704 h 10287155"/>
              <a:gd name="connsiteX6115" fmla="*/ 40704 h 10287155"/>
              <a:gd name="connsiteY6115" fmla="*/ 40704 h 10287155"/>
              <a:gd name="connsiteX6116" fmla="*/ 40704 h 10287155"/>
              <a:gd name="connsiteY6116" fmla="*/ 40704 h 10287155"/>
              <a:gd name="connsiteX6117" fmla="*/ 40704 h 10287155"/>
              <a:gd name="connsiteY6117" fmla="*/ 40704 h 10287155"/>
              <a:gd name="connsiteX6118" fmla="*/ 40704 h 10287155"/>
              <a:gd name="connsiteY6118" fmla="*/ 40704 h 10287155"/>
              <a:gd name="connsiteX6119" fmla="*/ 40704 h 10287155"/>
              <a:gd name="connsiteY6119" fmla="*/ 40704 h 10287155"/>
              <a:gd name="connsiteX6120" fmla="*/ 40704 h 10287155"/>
              <a:gd name="connsiteY6120" fmla="*/ 40704 h 10287155"/>
              <a:gd name="connsiteX6121" fmla="*/ 40704 h 10287155"/>
              <a:gd name="connsiteY6121" fmla="*/ 40704 h 10287155"/>
              <a:gd name="connsiteX6122" fmla="*/ 40704 h 10287155"/>
              <a:gd name="connsiteY6122" fmla="*/ 40704 h 10287155"/>
              <a:gd name="connsiteX6123" fmla="*/ 40704 h 10287155"/>
              <a:gd name="connsiteY6123" fmla="*/ 40704 h 10287155"/>
              <a:gd name="connsiteX6124" fmla="*/ 40704 h 10287155"/>
              <a:gd name="connsiteY6124" fmla="*/ 40704 h 10287155"/>
              <a:gd name="connsiteX6125" fmla="*/ 40704 h 10287155"/>
              <a:gd name="connsiteY6125" fmla="*/ 40704 h 10287155"/>
              <a:gd name="connsiteX6126" fmla="*/ 40704 h 10287155"/>
              <a:gd name="connsiteY6126" fmla="*/ 40704 h 10287155"/>
              <a:gd name="connsiteX6127" fmla="*/ 40704 h 10287155"/>
              <a:gd name="connsiteY6127" fmla="*/ 40704 h 10287155"/>
              <a:gd name="connsiteX6128" fmla="*/ 40704 h 10287155"/>
              <a:gd name="connsiteY6128" fmla="*/ 40704 h 10287155"/>
              <a:gd name="connsiteX6129" fmla="*/ 40704 h 10287155"/>
              <a:gd name="connsiteY6129" fmla="*/ 40704 h 10287155"/>
              <a:gd name="connsiteX6130" fmla="*/ 40704 h 10287155"/>
              <a:gd name="connsiteY6130" fmla="*/ 40704 h 10287155"/>
              <a:gd name="connsiteX6131" fmla="*/ 40704 h 10287155"/>
              <a:gd name="connsiteY6131" fmla="*/ 40704 h 10287155"/>
              <a:gd name="connsiteX6132" fmla="*/ 40704 h 10287155"/>
              <a:gd name="connsiteY6132" fmla="*/ 40704 h 10287155"/>
              <a:gd name="connsiteX6133" fmla="*/ 40704 h 10287155"/>
              <a:gd name="connsiteY6133" fmla="*/ 40704 h 10287155"/>
              <a:gd name="connsiteX6134" fmla="*/ 40704 h 10287155"/>
              <a:gd name="connsiteY6134" fmla="*/ 40704 h 10287155"/>
              <a:gd name="connsiteX6135" fmla="*/ 40704 h 10287155"/>
              <a:gd name="connsiteY6135" fmla="*/ 40704 h 10287155"/>
              <a:gd name="connsiteX6136" fmla="*/ 40704 h 10287155"/>
              <a:gd name="connsiteY6136" fmla="*/ 40704 h 10287155"/>
              <a:gd name="connsiteX6137" fmla="*/ 40704 h 10287155"/>
              <a:gd name="connsiteY6137" fmla="*/ 40704 h 10287155"/>
              <a:gd name="connsiteX6138" fmla="*/ 40704 h 10287155"/>
              <a:gd name="connsiteY6138" fmla="*/ 40704 h 10287155"/>
              <a:gd name="connsiteX6139" fmla="*/ 40704 h 10287155"/>
              <a:gd name="connsiteY6139" fmla="*/ 40704 h 10287155"/>
              <a:gd name="connsiteX6140" fmla="*/ 40704 h 10287155"/>
              <a:gd name="connsiteY6140" fmla="*/ 40704 h 10287155"/>
              <a:gd name="connsiteX6141" fmla="*/ 40704 h 10287155"/>
              <a:gd name="connsiteY6141" fmla="*/ 40704 h 10287155"/>
              <a:gd name="connsiteX6142" fmla="*/ 40704 h 10287155"/>
              <a:gd name="connsiteY6142" fmla="*/ 40704 h 10287155"/>
              <a:gd name="connsiteX6143" fmla="*/ 40704 h 10287155"/>
              <a:gd name="connsiteY6143" fmla="*/ 40704 h 10287155"/>
              <a:gd name="connsiteX6144" fmla="*/ 40704 h 10287155"/>
              <a:gd name="connsiteY6144" fmla="*/ 40704 h 10287155"/>
              <a:gd name="connsiteX6145" fmla="*/ 40704 h 10287155"/>
              <a:gd name="connsiteY6145" fmla="*/ 40704 h 10287155"/>
              <a:gd name="connsiteX6146" fmla="*/ 40704 h 10287155"/>
              <a:gd name="connsiteY6146" fmla="*/ 40704 h 10287155"/>
              <a:gd name="connsiteX6147" fmla="*/ 40704 h 10287155"/>
              <a:gd name="connsiteY6147" fmla="*/ 40704 h 10287155"/>
              <a:gd name="connsiteX6148" fmla="*/ 40704 h 10287155"/>
              <a:gd name="connsiteY6148" fmla="*/ 40704 h 10287155"/>
              <a:gd name="connsiteX6149" fmla="*/ 40704 h 10287155"/>
              <a:gd name="connsiteY6149" fmla="*/ 40704 h 10287155"/>
              <a:gd name="connsiteX6150" fmla="*/ 40704 h 10287155"/>
              <a:gd name="connsiteY6150" fmla="*/ 40704 h 10287155"/>
              <a:gd name="connsiteX6151" fmla="*/ 40704 h 10287155"/>
              <a:gd name="connsiteY6151" fmla="*/ 40704 h 10287155"/>
              <a:gd name="connsiteX6152" fmla="*/ 40704 h 10287155"/>
              <a:gd name="connsiteY6152" fmla="*/ 40704 h 10287155"/>
              <a:gd name="connsiteX6153" fmla="*/ 40704 h 10287155"/>
              <a:gd name="connsiteY6153" fmla="*/ 40704 h 10287155"/>
              <a:gd name="connsiteX6154" fmla="*/ 40704 h 10287155"/>
              <a:gd name="connsiteY6154" fmla="*/ 40704 h 10287155"/>
              <a:gd name="connsiteX6155" fmla="*/ 40704 h 10287155"/>
              <a:gd name="connsiteY6155" fmla="*/ 40704 h 10287155"/>
              <a:gd name="connsiteX6156" fmla="*/ 40704 h 10287155"/>
              <a:gd name="connsiteY6156" fmla="*/ 40704 h 10287155"/>
              <a:gd name="connsiteX6157" fmla="*/ 40704 h 10287155"/>
              <a:gd name="connsiteY6157" fmla="*/ 40704 h 10287155"/>
              <a:gd name="connsiteX6158" fmla="*/ 40704 h 10287155"/>
              <a:gd name="connsiteY6158" fmla="*/ 40704 h 10287155"/>
              <a:gd name="connsiteX6159" fmla="*/ 40704 h 10287155"/>
              <a:gd name="connsiteY6159" fmla="*/ 40704 h 10287155"/>
              <a:gd name="connsiteX6160" fmla="*/ 40704 h 10287155"/>
              <a:gd name="connsiteY6160" fmla="*/ 40704 h 10287155"/>
              <a:gd name="connsiteX6161" fmla="*/ 40704 h 10287155"/>
              <a:gd name="connsiteY6161" fmla="*/ 40704 h 10287155"/>
              <a:gd name="connsiteX6162" fmla="*/ 40704 h 10287155"/>
              <a:gd name="connsiteY6162" fmla="*/ 40704 h 10287155"/>
              <a:gd name="connsiteX6163" fmla="*/ 40704 h 10287155"/>
              <a:gd name="connsiteY6163" fmla="*/ 40704 h 10287155"/>
              <a:gd name="connsiteX6164" fmla="*/ 40704 h 10287155"/>
              <a:gd name="connsiteY6164" fmla="*/ 40704 h 10287155"/>
              <a:gd name="connsiteX6165" fmla="*/ 40704 h 10287155"/>
              <a:gd name="connsiteY6165" fmla="*/ 40704 h 10287155"/>
              <a:gd name="connsiteX6166" fmla="*/ 40704 h 10287155"/>
              <a:gd name="connsiteY6166" fmla="*/ 40704 h 10287155"/>
              <a:gd name="connsiteX6167" fmla="*/ 40704 h 10287155"/>
              <a:gd name="connsiteY6167" fmla="*/ 40704 h 10287155"/>
              <a:gd name="connsiteX6168" fmla="*/ 40704 h 10287155"/>
              <a:gd name="connsiteY6168" fmla="*/ 40704 h 10287155"/>
              <a:gd name="connsiteX6169" fmla="*/ 40704 h 10287155"/>
              <a:gd name="connsiteY6169" fmla="*/ 40704 h 10287155"/>
              <a:gd name="connsiteX6170" fmla="*/ 40704 h 10287155"/>
              <a:gd name="connsiteY6170" fmla="*/ 40704 h 10287155"/>
              <a:gd name="connsiteX6171" fmla="*/ 40704 h 10287155"/>
              <a:gd name="connsiteY6171" fmla="*/ 40704 h 10287155"/>
              <a:gd name="connsiteX6172" fmla="*/ 40704 h 10287155"/>
              <a:gd name="connsiteY6172" fmla="*/ 40704 h 10287155"/>
              <a:gd name="connsiteX6173" fmla="*/ 40704 h 10287155"/>
              <a:gd name="connsiteY6173" fmla="*/ 40704 h 10287155"/>
              <a:gd name="connsiteX6174" fmla="*/ 40704 h 10287155"/>
              <a:gd name="connsiteY6174" fmla="*/ 40704 h 10287155"/>
              <a:gd name="connsiteX6175" fmla="*/ 40704 h 10287155"/>
              <a:gd name="connsiteY6175" fmla="*/ 40704 h 10287155"/>
              <a:gd name="connsiteX6176" fmla="*/ 40704 h 10287155"/>
              <a:gd name="connsiteY6176" fmla="*/ 40704 h 10287155"/>
              <a:gd name="connsiteX6177" fmla="*/ 40704 h 10287155"/>
              <a:gd name="connsiteY6177" fmla="*/ 40704 h 10287155"/>
              <a:gd name="connsiteX6178" fmla="*/ 40704 h 10287155"/>
              <a:gd name="connsiteY6178" fmla="*/ 40704 h 10287155"/>
              <a:gd name="connsiteX6179" fmla="*/ 40704 h 10287155"/>
              <a:gd name="connsiteY6179" fmla="*/ 40704 h 10287155"/>
              <a:gd name="connsiteX6180" fmla="*/ 40704 h 10287155"/>
              <a:gd name="connsiteY6180" fmla="*/ 40704 h 10287155"/>
              <a:gd name="connsiteX6181" fmla="*/ 40704 h 10287155"/>
              <a:gd name="connsiteY6181" fmla="*/ 40704 h 10287155"/>
              <a:gd name="connsiteX6182" fmla="*/ 40704 h 10287155"/>
              <a:gd name="connsiteY6182" fmla="*/ 40704 h 10287155"/>
              <a:gd name="connsiteX6183" fmla="*/ 40704 h 10287155"/>
              <a:gd name="connsiteY6183" fmla="*/ 40704 h 10287155"/>
              <a:gd name="connsiteX6184" fmla="*/ 40704 h 10287155"/>
              <a:gd name="connsiteY6184" fmla="*/ 40704 h 10287155"/>
              <a:gd name="connsiteX6185" fmla="*/ 40704 h 10287155"/>
              <a:gd name="connsiteY6185" fmla="*/ 40704 h 10287155"/>
              <a:gd name="connsiteX6186" fmla="*/ 40704 h 10287155"/>
              <a:gd name="connsiteY6186" fmla="*/ 40704 h 10287155"/>
              <a:gd name="connsiteX6187" fmla="*/ 40704 h 10287155"/>
              <a:gd name="connsiteY6187" fmla="*/ 40704 h 10287155"/>
              <a:gd name="connsiteX6188" fmla="*/ 40704 h 10287155"/>
              <a:gd name="connsiteY6188" fmla="*/ 40704 h 10287155"/>
              <a:gd name="connsiteX6189" fmla="*/ 40704 h 10287155"/>
              <a:gd name="connsiteY6189" fmla="*/ 40704 h 10287155"/>
              <a:gd name="connsiteX6190" fmla="*/ 40704 h 10287155"/>
              <a:gd name="connsiteY6190" fmla="*/ 40704 h 10287155"/>
              <a:gd name="connsiteX6191" fmla="*/ 40704 h 10287155"/>
              <a:gd name="connsiteY6191" fmla="*/ 40704 h 10287155"/>
              <a:gd name="connsiteX6192" fmla="*/ 40704 h 10287155"/>
              <a:gd name="connsiteY6192" fmla="*/ 40704 h 10287155"/>
              <a:gd name="connsiteX6193" fmla="*/ 40704 h 10287155"/>
              <a:gd name="connsiteY6193" fmla="*/ 40704 h 10287155"/>
              <a:gd name="connsiteX6194" fmla="*/ 40704 h 10287155"/>
              <a:gd name="connsiteY6194" fmla="*/ 40704 h 10287155"/>
              <a:gd name="connsiteX6195" fmla="*/ 40704 h 10287155"/>
              <a:gd name="connsiteY6195" fmla="*/ 40704 h 10287155"/>
              <a:gd name="connsiteX6196" fmla="*/ 40704 h 10287155"/>
              <a:gd name="connsiteY6196" fmla="*/ 40704 h 10287155"/>
              <a:gd name="connsiteX6197" fmla="*/ 40704 h 10287155"/>
              <a:gd name="connsiteY6197" fmla="*/ 40704 h 10287155"/>
              <a:gd name="connsiteX6198" fmla="*/ 40704 h 10287155"/>
              <a:gd name="connsiteY6198" fmla="*/ 40704 h 10287155"/>
              <a:gd name="connsiteX6199" fmla="*/ 40704 h 10287155"/>
              <a:gd name="connsiteY6199" fmla="*/ 40704 h 10287155"/>
              <a:gd name="connsiteX6200" fmla="*/ 40704 h 10287155"/>
              <a:gd name="connsiteY6200" fmla="*/ 40704 h 10287155"/>
              <a:gd name="connsiteX6201" fmla="*/ 40704 h 10287155"/>
              <a:gd name="connsiteY6201" fmla="*/ 40704 h 10287155"/>
              <a:gd name="connsiteX6202" fmla="*/ 40704 h 10287155"/>
              <a:gd name="connsiteY6202" fmla="*/ 40704 h 10287155"/>
              <a:gd name="connsiteX6203" fmla="*/ 40704 h 10287155"/>
              <a:gd name="connsiteY6203" fmla="*/ 40704 h 10287155"/>
              <a:gd name="connsiteX6204" fmla="*/ 40704 h 10287155"/>
              <a:gd name="connsiteY6204" fmla="*/ 40704 h 10287155"/>
              <a:gd name="connsiteX6205" fmla="*/ 40704 h 10287155"/>
              <a:gd name="connsiteY6205" fmla="*/ 40704 h 10287155"/>
              <a:gd name="connsiteX6206" fmla="*/ 40704 h 10287155"/>
              <a:gd name="connsiteY6206" fmla="*/ 40704 h 10287155"/>
              <a:gd name="connsiteX6207" fmla="*/ 40704 h 10287155"/>
              <a:gd name="connsiteY6207" fmla="*/ 40704 h 10287155"/>
              <a:gd name="connsiteX6208" fmla="*/ 40704 h 10287155"/>
              <a:gd name="connsiteY6208" fmla="*/ 40704 h 10287155"/>
              <a:gd name="connsiteX6209" fmla="*/ 40704 h 10287155"/>
              <a:gd name="connsiteY6209" fmla="*/ 40704 h 10287155"/>
              <a:gd name="connsiteX6210" fmla="*/ 40704 h 10287155"/>
              <a:gd name="connsiteY6210" fmla="*/ 40704 h 10287155"/>
              <a:gd name="connsiteX6211" fmla="*/ 40704 h 10287155"/>
              <a:gd name="connsiteY6211" fmla="*/ 40704 h 10287155"/>
              <a:gd name="connsiteX6212" fmla="*/ 40704 h 10287155"/>
              <a:gd name="connsiteY6212" fmla="*/ 40704 h 10287155"/>
              <a:gd name="connsiteX6213" fmla="*/ 40704 h 10287155"/>
              <a:gd name="connsiteY6213" fmla="*/ 40704 h 10287155"/>
              <a:gd name="connsiteX6214" fmla="*/ 40704 h 10287155"/>
              <a:gd name="connsiteY6214" fmla="*/ 40704 h 10287155"/>
              <a:gd name="connsiteX6215" fmla="*/ 40704 h 10287155"/>
              <a:gd name="connsiteY6215" fmla="*/ 40704 h 10287155"/>
              <a:gd name="connsiteX6216" fmla="*/ 40704 h 10287155"/>
              <a:gd name="connsiteY6216" fmla="*/ 40704 h 10287155"/>
              <a:gd name="connsiteX6217" fmla="*/ 40704 h 10287155"/>
              <a:gd name="connsiteY6217" fmla="*/ 40704 h 10287155"/>
              <a:gd name="connsiteX6218" fmla="*/ 40704 h 10287155"/>
              <a:gd name="connsiteY6218" fmla="*/ 40704 h 10287155"/>
              <a:gd name="connsiteX6219" fmla="*/ 40704 h 10287155"/>
              <a:gd name="connsiteY6219" fmla="*/ 40704 h 10287155"/>
              <a:gd name="connsiteX6220" fmla="*/ 40704 h 10287155"/>
              <a:gd name="connsiteY6220" fmla="*/ 40704 h 10287155"/>
              <a:gd name="connsiteX6221" fmla="*/ 40704 h 10287155"/>
              <a:gd name="connsiteY6221" fmla="*/ 40704 h 10287155"/>
              <a:gd name="connsiteX6222" fmla="*/ 40704 h 10287155"/>
              <a:gd name="connsiteY6222" fmla="*/ 40704 h 10287155"/>
              <a:gd name="connsiteX6223" fmla="*/ 40704 h 10287155"/>
              <a:gd name="connsiteY6223" fmla="*/ 40704 h 10287155"/>
              <a:gd name="connsiteX6224" fmla="*/ 40704 h 10287155"/>
              <a:gd name="connsiteY6224" fmla="*/ 40704 h 10287155"/>
              <a:gd name="connsiteX6225" fmla="*/ 40704 h 10287155"/>
              <a:gd name="connsiteY6225" fmla="*/ 40704 h 10287155"/>
              <a:gd name="connsiteX6226" fmla="*/ 40704 h 10287155"/>
              <a:gd name="connsiteY6226" fmla="*/ 40704 h 10287155"/>
              <a:gd name="connsiteX6227" fmla="*/ 40704 h 10287155"/>
              <a:gd name="connsiteY6227" fmla="*/ 40704 h 10287155"/>
              <a:gd name="connsiteX6228" fmla="*/ 40704 h 10287155"/>
              <a:gd name="connsiteY6228" fmla="*/ 40704 h 10287155"/>
              <a:gd name="connsiteX6229" fmla="*/ 40704 h 10287155"/>
              <a:gd name="connsiteY6229" fmla="*/ 40704 h 10287155"/>
              <a:gd name="connsiteX6230" fmla="*/ 40704 h 10287155"/>
              <a:gd name="connsiteY6230" fmla="*/ 40704 h 10287155"/>
              <a:gd name="connsiteX6231" fmla="*/ 40704 h 10287155"/>
              <a:gd name="connsiteY6231" fmla="*/ 40704 h 10287155"/>
              <a:gd name="connsiteX6232" fmla="*/ 40704 h 10287155"/>
              <a:gd name="connsiteY6232" fmla="*/ 40704 h 10287155"/>
              <a:gd name="connsiteX6233" fmla="*/ 40704 h 10287155"/>
              <a:gd name="connsiteY6233" fmla="*/ 40704 h 10287155"/>
              <a:gd name="connsiteX6234" fmla="*/ 40704 h 10287155"/>
              <a:gd name="connsiteY6234" fmla="*/ 40704 h 10287155"/>
              <a:gd name="connsiteX6235" fmla="*/ 40704 h 10287155"/>
              <a:gd name="connsiteY6235" fmla="*/ 40704 h 10287155"/>
              <a:gd name="connsiteX6236" fmla="*/ 40704 h 10287155"/>
              <a:gd name="connsiteY6236" fmla="*/ 40704 h 10287155"/>
              <a:gd name="connsiteX6237" fmla="*/ 40704 h 10287155"/>
              <a:gd name="connsiteY6237" fmla="*/ 40704 h 10287155"/>
              <a:gd name="connsiteX6238" fmla="*/ 40704 h 10287155"/>
              <a:gd name="connsiteY6238" fmla="*/ 40704 h 10287155"/>
              <a:gd name="connsiteX6239" fmla="*/ 40704 h 10287155"/>
              <a:gd name="connsiteY6239" fmla="*/ 40704 h 10287155"/>
              <a:gd name="connsiteX6240" fmla="*/ 40704 h 10287155"/>
              <a:gd name="connsiteY6240" fmla="*/ 40704 h 10287155"/>
              <a:gd name="connsiteX6241" fmla="*/ 40704 h 10287155"/>
              <a:gd name="connsiteY6241" fmla="*/ 40704 h 10287155"/>
              <a:gd name="connsiteX6242" fmla="*/ 40704 h 10287155"/>
              <a:gd name="connsiteY6242" fmla="*/ 40704 h 10287155"/>
              <a:gd name="connsiteX6243" fmla="*/ 40704 h 10287155"/>
              <a:gd name="connsiteY6243" fmla="*/ 40704 h 10287155"/>
              <a:gd name="connsiteX6244" fmla="*/ 40704 h 10287155"/>
              <a:gd name="connsiteY6244" fmla="*/ 40704 h 10287155"/>
              <a:gd name="connsiteX6245" fmla="*/ 40704 h 10287155"/>
              <a:gd name="connsiteY6245" fmla="*/ 40704 h 10287155"/>
              <a:gd name="connsiteX6246" fmla="*/ 40704 h 10287155"/>
              <a:gd name="connsiteY6246" fmla="*/ 40704 h 10287155"/>
              <a:gd name="connsiteX6247" fmla="*/ 40704 h 10287155"/>
              <a:gd name="connsiteY6247" fmla="*/ 40704 h 10287155"/>
              <a:gd name="connsiteX6248" fmla="*/ 40704 h 10287155"/>
              <a:gd name="connsiteY6248" fmla="*/ 40704 h 10287155"/>
              <a:gd name="connsiteX6249" fmla="*/ 40704 h 10287155"/>
              <a:gd name="connsiteY6249" fmla="*/ 40704 h 10287155"/>
              <a:gd name="connsiteX6250" fmla="*/ 40704 h 10287155"/>
              <a:gd name="connsiteY6250" fmla="*/ 40704 h 10287155"/>
              <a:gd name="connsiteX6251" fmla="*/ 40704 h 10287155"/>
              <a:gd name="connsiteY6251" fmla="*/ 40704 h 10287155"/>
              <a:gd name="connsiteX6252" fmla="*/ 40704 h 10287155"/>
              <a:gd name="connsiteY6252" fmla="*/ 40704 h 10287155"/>
              <a:gd name="connsiteX6253" fmla="*/ 40704 h 10287155"/>
              <a:gd name="connsiteY6253" fmla="*/ 40704 h 10287155"/>
              <a:gd name="connsiteX6254" fmla="*/ 40704 h 10287155"/>
              <a:gd name="connsiteY6254" fmla="*/ 40704 h 10287155"/>
              <a:gd name="connsiteX6255" fmla="*/ 40704 h 10287155"/>
              <a:gd name="connsiteY6255" fmla="*/ 40704 h 10287155"/>
              <a:gd name="connsiteX6256" fmla="*/ 40704 h 10287155"/>
              <a:gd name="connsiteY6256" fmla="*/ 40704 h 10287155"/>
              <a:gd name="connsiteX6257" fmla="*/ 40704 h 10287155"/>
              <a:gd name="connsiteY6257" fmla="*/ 40704 h 10287155"/>
              <a:gd name="connsiteX6258" fmla="*/ 40704 h 10287155"/>
              <a:gd name="connsiteY6258" fmla="*/ 40704 h 10287155"/>
              <a:gd name="connsiteX6259" fmla="*/ 40704 h 10287155"/>
              <a:gd name="connsiteY6259" fmla="*/ 40704 h 10287155"/>
              <a:gd name="connsiteX6260" fmla="*/ 40704 h 10287155"/>
              <a:gd name="connsiteY6260" fmla="*/ 40704 h 10287155"/>
              <a:gd name="connsiteX6261" fmla="*/ 40704 h 10287155"/>
              <a:gd name="connsiteY6261" fmla="*/ 40704 h 10287155"/>
              <a:gd name="connsiteX6262" fmla="*/ 40704 h 10287155"/>
              <a:gd name="connsiteY6262" fmla="*/ 40704 h 10287155"/>
              <a:gd name="connsiteX6263" fmla="*/ 40704 h 10287155"/>
              <a:gd name="connsiteY6263" fmla="*/ 40704 h 10287155"/>
              <a:gd name="connsiteX6264" fmla="*/ 40704 h 10287155"/>
              <a:gd name="connsiteY6264" fmla="*/ 40704 h 102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</a:cxnLst>
            <a:rect l="l" t="t" r="r" b="b"/>
            <a:pathLst>
              <a:path w="8321617" h="5267746">
                <a:moveTo>
                  <a:pt x="3132436" y="5242947"/>
                </a:moveTo>
                <a:cubicBezTo>
                  <a:pt x="3141002" y="5253344"/>
                  <a:pt x="3132646" y="5267708"/>
                  <a:pt x="3121910" y="5267746"/>
                </a:cubicBezTo>
                <a:cubicBezTo>
                  <a:pt x="3113805" y="5261585"/>
                  <a:pt x="3113889" y="5254743"/>
                  <a:pt x="3117271" y="5249762"/>
                </a:cubicBezTo>
                <a:cubicBezTo>
                  <a:pt x="3120654" y="5244782"/>
                  <a:pt x="3127340" y="5241663"/>
                  <a:pt x="3132436" y="5242947"/>
                </a:cubicBezTo>
                <a:close/>
                <a:moveTo>
                  <a:pt x="1919526" y="4964633"/>
                </a:moveTo>
                <a:cubicBezTo>
                  <a:pt x="1926941" y="4978124"/>
                  <a:pt x="1914687" y="4992454"/>
                  <a:pt x="1902711" y="4990203"/>
                </a:cubicBezTo>
                <a:cubicBezTo>
                  <a:pt x="1894942" y="4981559"/>
                  <a:pt x="1896436" y="4973901"/>
                  <a:pt x="1901228" y="4969038"/>
                </a:cubicBezTo>
                <a:cubicBezTo>
                  <a:pt x="1906018" y="4964174"/>
                  <a:pt x="1914108" y="4962104"/>
                  <a:pt x="1919526" y="4964633"/>
                </a:cubicBezTo>
                <a:close/>
                <a:moveTo>
                  <a:pt x="3759953" y="4957573"/>
                </a:moveTo>
                <a:cubicBezTo>
                  <a:pt x="3763606" y="4958567"/>
                  <a:pt x="3767601" y="4960663"/>
                  <a:pt x="3771904" y="4964092"/>
                </a:cubicBezTo>
                <a:cubicBezTo>
                  <a:pt x="3770735" y="4982554"/>
                  <a:pt x="3774543" y="5015672"/>
                  <a:pt x="3744463" y="5018808"/>
                </a:cubicBezTo>
                <a:cubicBezTo>
                  <a:pt x="3730217" y="5002906"/>
                  <a:pt x="3731664" y="4972496"/>
                  <a:pt x="3744069" y="4961221"/>
                </a:cubicBezTo>
                <a:cubicBezTo>
                  <a:pt x="3748205" y="4957464"/>
                  <a:pt x="3753558" y="4955831"/>
                  <a:pt x="3759953" y="4957573"/>
                </a:cubicBezTo>
                <a:close/>
                <a:moveTo>
                  <a:pt x="2437468" y="4915271"/>
                </a:moveTo>
                <a:cubicBezTo>
                  <a:pt x="2416966" y="4936984"/>
                  <a:pt x="2414711" y="4960611"/>
                  <a:pt x="2386616" y="4980409"/>
                </a:cubicBezTo>
                <a:cubicBezTo>
                  <a:pt x="2381150" y="4968278"/>
                  <a:pt x="2387170" y="4948962"/>
                  <a:pt x="2397901" y="4934193"/>
                </a:cubicBezTo>
                <a:cubicBezTo>
                  <a:pt x="2403267" y="4926811"/>
                  <a:pt x="2409812" y="4920564"/>
                  <a:pt x="2416689" y="4916920"/>
                </a:cubicBezTo>
                <a:cubicBezTo>
                  <a:pt x="2423565" y="4913278"/>
                  <a:pt x="2430774" y="4912239"/>
                  <a:pt x="2437468" y="4915271"/>
                </a:cubicBezTo>
                <a:close/>
                <a:moveTo>
                  <a:pt x="3099051" y="4898993"/>
                </a:moveTo>
                <a:cubicBezTo>
                  <a:pt x="3102484" y="4898801"/>
                  <a:pt x="3105967" y="4900356"/>
                  <a:pt x="3109070" y="4904526"/>
                </a:cubicBezTo>
                <a:cubicBezTo>
                  <a:pt x="3116988" y="4917365"/>
                  <a:pt x="3107296" y="4925763"/>
                  <a:pt x="3095089" y="4933529"/>
                </a:cubicBezTo>
                <a:cubicBezTo>
                  <a:pt x="3090595" y="4929684"/>
                  <a:pt x="3085564" y="4928416"/>
                  <a:pt x="3081068" y="4924571"/>
                </a:cubicBezTo>
                <a:cubicBezTo>
                  <a:pt x="3079987" y="4920234"/>
                  <a:pt x="3081908" y="4913984"/>
                  <a:pt x="3085387" y="4908746"/>
                </a:cubicBezTo>
                <a:cubicBezTo>
                  <a:pt x="3088867" y="4903508"/>
                  <a:pt x="3093904" y="4899284"/>
                  <a:pt x="3099051" y="4898993"/>
                </a:cubicBezTo>
                <a:close/>
                <a:moveTo>
                  <a:pt x="2579426" y="4785474"/>
                </a:moveTo>
                <a:cubicBezTo>
                  <a:pt x="2581246" y="4801405"/>
                  <a:pt x="2577349" y="4811407"/>
                  <a:pt x="2569197" y="4817335"/>
                </a:cubicBezTo>
                <a:cubicBezTo>
                  <a:pt x="2561042" y="4823262"/>
                  <a:pt x="2548632" y="4825113"/>
                  <a:pt x="2533421" y="4824738"/>
                </a:cubicBezTo>
                <a:cubicBezTo>
                  <a:pt x="2533742" y="4817599"/>
                  <a:pt x="2535184" y="4811733"/>
                  <a:pt x="2537567" y="4806912"/>
                </a:cubicBezTo>
                <a:cubicBezTo>
                  <a:pt x="2541138" y="4799681"/>
                  <a:pt x="2546823" y="4794800"/>
                  <a:pt x="2554005" y="4791488"/>
                </a:cubicBezTo>
                <a:cubicBezTo>
                  <a:pt x="2561186" y="4788174"/>
                  <a:pt x="2569864" y="4786431"/>
                  <a:pt x="2579426" y="4785474"/>
                </a:cubicBezTo>
                <a:close/>
                <a:moveTo>
                  <a:pt x="2677350" y="4778581"/>
                </a:moveTo>
                <a:cubicBezTo>
                  <a:pt x="2681217" y="4780477"/>
                  <a:pt x="2685240" y="4783681"/>
                  <a:pt x="2689331" y="4788446"/>
                </a:cubicBezTo>
                <a:cubicBezTo>
                  <a:pt x="2684247" y="4808909"/>
                  <a:pt x="2681701" y="4846873"/>
                  <a:pt x="2647536" y="4843963"/>
                </a:cubicBezTo>
                <a:cubicBezTo>
                  <a:pt x="2634919" y="4823082"/>
                  <a:pt x="2642764" y="4789278"/>
                  <a:pt x="2658900" y="4779280"/>
                </a:cubicBezTo>
                <a:cubicBezTo>
                  <a:pt x="2664279" y="4775948"/>
                  <a:pt x="2670580" y="4775261"/>
                  <a:pt x="2677350" y="4778581"/>
                </a:cubicBezTo>
                <a:close/>
                <a:moveTo>
                  <a:pt x="2513206" y="4712741"/>
                </a:moveTo>
                <a:cubicBezTo>
                  <a:pt x="2522440" y="4728218"/>
                  <a:pt x="2517606" y="4746214"/>
                  <a:pt x="2505985" y="4750972"/>
                </a:cubicBezTo>
                <a:cubicBezTo>
                  <a:pt x="2502111" y="4752558"/>
                  <a:pt x="2497483" y="4752673"/>
                  <a:pt x="2492371" y="4750734"/>
                </a:cubicBezTo>
                <a:cubicBezTo>
                  <a:pt x="2489540" y="4742674"/>
                  <a:pt x="2489604" y="4735049"/>
                  <a:pt x="2492948" y="4728502"/>
                </a:cubicBezTo>
                <a:cubicBezTo>
                  <a:pt x="2496293" y="4721955"/>
                  <a:pt x="2502916" y="4716487"/>
                  <a:pt x="2513206" y="4712741"/>
                </a:cubicBezTo>
                <a:close/>
                <a:moveTo>
                  <a:pt x="2621622" y="4703037"/>
                </a:moveTo>
                <a:cubicBezTo>
                  <a:pt x="2629346" y="4702835"/>
                  <a:pt x="2640040" y="4705089"/>
                  <a:pt x="2654402" y="4710988"/>
                </a:cubicBezTo>
                <a:cubicBezTo>
                  <a:pt x="2649682" y="4736085"/>
                  <a:pt x="2640941" y="4746012"/>
                  <a:pt x="2632077" y="4747441"/>
                </a:cubicBezTo>
                <a:cubicBezTo>
                  <a:pt x="2615460" y="4750119"/>
                  <a:pt x="2598416" y="4722921"/>
                  <a:pt x="2606670" y="4709827"/>
                </a:cubicBezTo>
                <a:cubicBezTo>
                  <a:pt x="2609146" y="4705898"/>
                  <a:pt x="2613899" y="4703239"/>
                  <a:pt x="2621622" y="4703037"/>
                </a:cubicBezTo>
                <a:close/>
                <a:moveTo>
                  <a:pt x="2799798" y="4692414"/>
                </a:moveTo>
                <a:cubicBezTo>
                  <a:pt x="2812347" y="4695577"/>
                  <a:pt x="2817185" y="4710413"/>
                  <a:pt x="2802478" y="4717600"/>
                </a:cubicBezTo>
                <a:cubicBezTo>
                  <a:pt x="2798046" y="4710355"/>
                  <a:pt x="2793608" y="4703109"/>
                  <a:pt x="2795528" y="4697465"/>
                </a:cubicBezTo>
                <a:cubicBezTo>
                  <a:pt x="2796166" y="4695583"/>
                  <a:pt x="2797513" y="4693879"/>
                  <a:pt x="2799798" y="4692414"/>
                </a:cubicBezTo>
                <a:close/>
                <a:moveTo>
                  <a:pt x="2078248" y="4670177"/>
                </a:moveTo>
                <a:cubicBezTo>
                  <a:pt x="2084094" y="4671734"/>
                  <a:pt x="2089779" y="4676669"/>
                  <a:pt x="2093806" y="4686351"/>
                </a:cubicBezTo>
                <a:cubicBezTo>
                  <a:pt x="2078411" y="4695802"/>
                  <a:pt x="2078326" y="4709116"/>
                  <a:pt x="2061961" y="4710322"/>
                </a:cubicBezTo>
                <a:cubicBezTo>
                  <a:pt x="2051861" y="4700777"/>
                  <a:pt x="2051550" y="4689572"/>
                  <a:pt x="2055956" y="4681339"/>
                </a:cubicBezTo>
                <a:cubicBezTo>
                  <a:pt x="2060361" y="4673106"/>
                  <a:pt x="2069482" y="4667844"/>
                  <a:pt x="2078248" y="4670177"/>
                </a:cubicBezTo>
                <a:close/>
                <a:moveTo>
                  <a:pt x="3425436" y="4658201"/>
                </a:moveTo>
                <a:cubicBezTo>
                  <a:pt x="3418348" y="4691276"/>
                  <a:pt x="3430171" y="4715595"/>
                  <a:pt x="3414551" y="4751227"/>
                </a:cubicBezTo>
                <a:cubicBezTo>
                  <a:pt x="3402028" y="4742594"/>
                  <a:pt x="3396430" y="4720283"/>
                  <a:pt x="3398121" y="4699655"/>
                </a:cubicBezTo>
                <a:cubicBezTo>
                  <a:pt x="3398967" y="4689342"/>
                  <a:pt x="3401634" y="4679450"/>
                  <a:pt x="3406173" y="4671901"/>
                </a:cubicBezTo>
                <a:cubicBezTo>
                  <a:pt x="3410708" y="4664352"/>
                  <a:pt x="3417116" y="4659144"/>
                  <a:pt x="3425436" y="4658201"/>
                </a:cubicBezTo>
                <a:close/>
                <a:moveTo>
                  <a:pt x="3530882" y="4652708"/>
                </a:moveTo>
                <a:cubicBezTo>
                  <a:pt x="3539119" y="4662961"/>
                  <a:pt x="3553947" y="4681415"/>
                  <a:pt x="3545539" y="4695163"/>
                </a:cubicBezTo>
                <a:cubicBezTo>
                  <a:pt x="3538042" y="4697936"/>
                  <a:pt x="3530847" y="4697051"/>
                  <a:pt x="3523348" y="4699823"/>
                </a:cubicBezTo>
                <a:cubicBezTo>
                  <a:pt x="3516390" y="4685109"/>
                  <a:pt x="3509600" y="4668336"/>
                  <a:pt x="3517522" y="4659091"/>
                </a:cubicBezTo>
                <a:cubicBezTo>
                  <a:pt x="3520160" y="4656008"/>
                  <a:pt x="3524434" y="4653764"/>
                  <a:pt x="3530882" y="4652708"/>
                </a:cubicBezTo>
                <a:close/>
                <a:moveTo>
                  <a:pt x="2941299" y="4628586"/>
                </a:moveTo>
                <a:cubicBezTo>
                  <a:pt x="2945453" y="4629611"/>
                  <a:pt x="2949986" y="4631755"/>
                  <a:pt x="2954821" y="4635297"/>
                </a:cubicBezTo>
                <a:cubicBezTo>
                  <a:pt x="2945432" y="4653462"/>
                  <a:pt x="2953249" y="4666476"/>
                  <a:pt x="2938022" y="4677177"/>
                </a:cubicBezTo>
                <a:cubicBezTo>
                  <a:pt x="2922521" y="4673757"/>
                  <a:pt x="2915570" y="4663029"/>
                  <a:pt x="2914973" y="4652447"/>
                </a:cubicBezTo>
                <a:cubicBezTo>
                  <a:pt x="2914677" y="4647156"/>
                  <a:pt x="2915969" y="4641902"/>
                  <a:pt x="2918576" y="4637618"/>
                </a:cubicBezTo>
                <a:cubicBezTo>
                  <a:pt x="2921182" y="4633333"/>
                  <a:pt x="2925103" y="4630017"/>
                  <a:pt x="2930067" y="4628604"/>
                </a:cubicBezTo>
                <a:cubicBezTo>
                  <a:pt x="2933375" y="4627661"/>
                  <a:pt x="2937148" y="4627563"/>
                  <a:pt x="2941299" y="4628586"/>
                </a:cubicBezTo>
                <a:close/>
                <a:moveTo>
                  <a:pt x="3385491" y="4593011"/>
                </a:moveTo>
                <a:cubicBezTo>
                  <a:pt x="3409208" y="4607045"/>
                  <a:pt x="3412426" y="4642768"/>
                  <a:pt x="3408706" y="4660629"/>
                </a:cubicBezTo>
                <a:cubicBezTo>
                  <a:pt x="3384993" y="4646593"/>
                  <a:pt x="3376711" y="4609595"/>
                  <a:pt x="3385491" y="4593011"/>
                </a:cubicBezTo>
                <a:close/>
                <a:moveTo>
                  <a:pt x="2284832" y="4582197"/>
                </a:moveTo>
                <a:cubicBezTo>
                  <a:pt x="2292066" y="4595785"/>
                  <a:pt x="2279620" y="4609949"/>
                  <a:pt x="2267676" y="4607536"/>
                </a:cubicBezTo>
                <a:cubicBezTo>
                  <a:pt x="2260023" y="4598792"/>
                  <a:pt x="2261621" y="4591154"/>
                  <a:pt x="2266476" y="4586354"/>
                </a:cubicBezTo>
                <a:cubicBezTo>
                  <a:pt x="2271334" y="4581555"/>
                  <a:pt x="2279448" y="4579593"/>
                  <a:pt x="2284832" y="4582197"/>
                </a:cubicBezTo>
                <a:close/>
                <a:moveTo>
                  <a:pt x="4296872" y="4572804"/>
                </a:moveTo>
                <a:cubicBezTo>
                  <a:pt x="4311384" y="4577941"/>
                  <a:pt x="4311769" y="4596791"/>
                  <a:pt x="4301333" y="4603078"/>
                </a:cubicBezTo>
                <a:cubicBezTo>
                  <a:pt x="4289782" y="4601797"/>
                  <a:pt x="4285803" y="4595084"/>
                  <a:pt x="4286143" y="4588265"/>
                </a:cubicBezTo>
                <a:cubicBezTo>
                  <a:pt x="4286485" y="4581447"/>
                  <a:pt x="4291145" y="4574519"/>
                  <a:pt x="4296872" y="4572804"/>
                </a:cubicBezTo>
                <a:close/>
                <a:moveTo>
                  <a:pt x="1952803" y="4571659"/>
                </a:moveTo>
                <a:cubicBezTo>
                  <a:pt x="1956671" y="4572176"/>
                  <a:pt x="1960231" y="4574665"/>
                  <a:pt x="1962835" y="4580006"/>
                </a:cubicBezTo>
                <a:cubicBezTo>
                  <a:pt x="1969029" y="4596099"/>
                  <a:pt x="1956507" y="4603450"/>
                  <a:pt x="1941312" y="4609553"/>
                </a:cubicBezTo>
                <a:cubicBezTo>
                  <a:pt x="1937090" y="4604281"/>
                  <a:pt x="1931742" y="4601782"/>
                  <a:pt x="1927520" y="4596510"/>
                </a:cubicBezTo>
                <a:cubicBezTo>
                  <a:pt x="1927203" y="4591412"/>
                  <a:pt x="1930627" y="4584813"/>
                  <a:pt x="1935578" y="4579679"/>
                </a:cubicBezTo>
                <a:cubicBezTo>
                  <a:pt x="1940527" y="4574548"/>
                  <a:pt x="1947007" y="4570884"/>
                  <a:pt x="1952803" y="4571659"/>
                </a:cubicBezTo>
                <a:close/>
                <a:moveTo>
                  <a:pt x="3684823" y="4500489"/>
                </a:moveTo>
                <a:cubicBezTo>
                  <a:pt x="3690650" y="4497484"/>
                  <a:pt x="3695832" y="4498294"/>
                  <a:pt x="3700266" y="4501453"/>
                </a:cubicBezTo>
                <a:cubicBezTo>
                  <a:pt x="3713572" y="4510929"/>
                  <a:pt x="3720159" y="4541527"/>
                  <a:pt x="3717298" y="4553514"/>
                </a:cubicBezTo>
                <a:cubicBezTo>
                  <a:pt x="3692331" y="4558222"/>
                  <a:pt x="3683207" y="4517967"/>
                  <a:pt x="3684823" y="4500489"/>
                </a:cubicBezTo>
                <a:close/>
                <a:moveTo>
                  <a:pt x="1614818" y="4495353"/>
                </a:moveTo>
                <a:cubicBezTo>
                  <a:pt x="1620405" y="4495376"/>
                  <a:pt x="1625456" y="4497786"/>
                  <a:pt x="1628997" y="4503389"/>
                </a:cubicBezTo>
                <a:cubicBezTo>
                  <a:pt x="1631020" y="4506590"/>
                  <a:pt x="1632551" y="4510833"/>
                  <a:pt x="1633408" y="4516268"/>
                </a:cubicBezTo>
                <a:cubicBezTo>
                  <a:pt x="1620078" y="4529095"/>
                  <a:pt x="1600521" y="4556093"/>
                  <a:pt x="1576219" y="4538091"/>
                </a:cubicBezTo>
                <a:cubicBezTo>
                  <a:pt x="1576451" y="4516743"/>
                  <a:pt x="1598055" y="4495292"/>
                  <a:pt x="1614818" y="4495353"/>
                </a:cubicBezTo>
                <a:close/>
                <a:moveTo>
                  <a:pt x="2509307" y="4494695"/>
                </a:moveTo>
                <a:cubicBezTo>
                  <a:pt x="2514882" y="4493415"/>
                  <a:pt x="2520470" y="4493817"/>
                  <a:pt x="2525914" y="4496812"/>
                </a:cubicBezTo>
                <a:cubicBezTo>
                  <a:pt x="2524698" y="4509883"/>
                  <a:pt x="2515836" y="4521246"/>
                  <a:pt x="2503945" y="4527427"/>
                </a:cubicBezTo>
                <a:cubicBezTo>
                  <a:pt x="2492056" y="4533609"/>
                  <a:pt x="2477135" y="4534610"/>
                  <a:pt x="2463801" y="4526959"/>
                </a:cubicBezTo>
                <a:cubicBezTo>
                  <a:pt x="2475995" y="4517509"/>
                  <a:pt x="2492586" y="4498536"/>
                  <a:pt x="2509307" y="4494695"/>
                </a:cubicBezTo>
                <a:close/>
                <a:moveTo>
                  <a:pt x="3383782" y="4492615"/>
                </a:moveTo>
                <a:cubicBezTo>
                  <a:pt x="3404502" y="4497217"/>
                  <a:pt x="3412847" y="4534188"/>
                  <a:pt x="3389856" y="4548315"/>
                </a:cubicBezTo>
                <a:cubicBezTo>
                  <a:pt x="3371549" y="4546357"/>
                  <a:pt x="3356485" y="4515993"/>
                  <a:pt x="3359637" y="4500848"/>
                </a:cubicBezTo>
                <a:cubicBezTo>
                  <a:pt x="3368592" y="4493144"/>
                  <a:pt x="3376874" y="4491082"/>
                  <a:pt x="3383782" y="4492615"/>
                </a:cubicBezTo>
                <a:close/>
                <a:moveTo>
                  <a:pt x="3886338" y="4490783"/>
                </a:moveTo>
                <a:cubicBezTo>
                  <a:pt x="3889127" y="4490828"/>
                  <a:pt x="3892304" y="4491838"/>
                  <a:pt x="3895854" y="4494058"/>
                </a:cubicBezTo>
                <a:cubicBezTo>
                  <a:pt x="3907954" y="4513042"/>
                  <a:pt x="3912427" y="4530100"/>
                  <a:pt x="3896043" y="4544558"/>
                </a:cubicBezTo>
                <a:cubicBezTo>
                  <a:pt x="3894027" y="4541392"/>
                  <a:pt x="3890959" y="4543275"/>
                  <a:pt x="3887892" y="4545157"/>
                </a:cubicBezTo>
                <a:cubicBezTo>
                  <a:pt x="3871556" y="4539296"/>
                  <a:pt x="3867860" y="4511463"/>
                  <a:pt x="3875275" y="4498047"/>
                </a:cubicBezTo>
                <a:cubicBezTo>
                  <a:pt x="3877746" y="4493575"/>
                  <a:pt x="3881452" y="4490704"/>
                  <a:pt x="3886338" y="4490783"/>
                </a:cubicBezTo>
                <a:close/>
                <a:moveTo>
                  <a:pt x="2946962" y="4474350"/>
                </a:moveTo>
                <a:cubicBezTo>
                  <a:pt x="2945208" y="4486893"/>
                  <a:pt x="2944201" y="4499813"/>
                  <a:pt x="2942830" y="4512604"/>
                </a:cubicBezTo>
                <a:lnTo>
                  <a:pt x="2941528" y="4520305"/>
                </a:lnTo>
                <a:lnTo>
                  <a:pt x="2944405" y="4515663"/>
                </a:lnTo>
                <a:cubicBezTo>
                  <a:pt x="2945905" y="4514401"/>
                  <a:pt x="2947916" y="4513571"/>
                  <a:pt x="2950512" y="4513321"/>
                </a:cubicBezTo>
                <a:cubicBezTo>
                  <a:pt x="2964755" y="4526066"/>
                  <a:pt x="2959814" y="4528845"/>
                  <a:pt x="2968634" y="4550176"/>
                </a:cubicBezTo>
                <a:cubicBezTo>
                  <a:pt x="2966549" y="4552213"/>
                  <a:pt x="2964335" y="4553198"/>
                  <a:pt x="2962097" y="4553361"/>
                </a:cubicBezTo>
                <a:cubicBezTo>
                  <a:pt x="2954267" y="4553935"/>
                  <a:pt x="2946180" y="4544422"/>
                  <a:pt x="2942643" y="4534518"/>
                </a:cubicBezTo>
                <a:lnTo>
                  <a:pt x="2941402" y="4521053"/>
                </a:lnTo>
                <a:lnTo>
                  <a:pt x="2936498" y="4550079"/>
                </a:lnTo>
                <a:lnTo>
                  <a:pt x="2931278" y="4561618"/>
                </a:lnTo>
                <a:lnTo>
                  <a:pt x="2942523" y="4576460"/>
                </a:lnTo>
                <a:cubicBezTo>
                  <a:pt x="2946296" y="4583262"/>
                  <a:pt x="2949156" y="4590731"/>
                  <a:pt x="2950860" y="4598694"/>
                </a:cubicBezTo>
                <a:cubicBezTo>
                  <a:pt x="2947774" y="4600594"/>
                  <a:pt x="2944688" y="4602493"/>
                  <a:pt x="2946716" y="4605683"/>
                </a:cubicBezTo>
                <a:cubicBezTo>
                  <a:pt x="2937192" y="4612655"/>
                  <a:pt x="2925773" y="4615803"/>
                  <a:pt x="2913995" y="4615846"/>
                </a:cubicBezTo>
                <a:lnTo>
                  <a:pt x="2890858" y="4610236"/>
                </a:lnTo>
                <a:lnTo>
                  <a:pt x="2890456" y="4610514"/>
                </a:lnTo>
                <a:lnTo>
                  <a:pt x="2890512" y="4610151"/>
                </a:lnTo>
                <a:lnTo>
                  <a:pt x="2879096" y="4607382"/>
                </a:lnTo>
                <a:cubicBezTo>
                  <a:pt x="2862637" y="4599215"/>
                  <a:pt x="2848804" y="4585685"/>
                  <a:pt x="2842773" y="4569224"/>
                </a:cubicBezTo>
                <a:lnTo>
                  <a:pt x="2840921" y="4559324"/>
                </a:lnTo>
                <a:lnTo>
                  <a:pt x="2835852" y="4561025"/>
                </a:lnTo>
                <a:cubicBezTo>
                  <a:pt x="2828344" y="4559233"/>
                  <a:pt x="2823705" y="4548963"/>
                  <a:pt x="2828672" y="4542612"/>
                </a:cubicBezTo>
                <a:cubicBezTo>
                  <a:pt x="2830328" y="4540495"/>
                  <a:pt x="2833051" y="4538814"/>
                  <a:pt x="2837092" y="4538027"/>
                </a:cubicBezTo>
                <a:cubicBezTo>
                  <a:pt x="2840193" y="4539350"/>
                  <a:pt x="2841933" y="4540337"/>
                  <a:pt x="2842906" y="4541291"/>
                </a:cubicBezTo>
                <a:cubicBezTo>
                  <a:pt x="2844363" y="4542724"/>
                  <a:pt x="2844093" y="4544085"/>
                  <a:pt x="2844101" y="4546409"/>
                </a:cubicBezTo>
                <a:lnTo>
                  <a:pt x="2844819" y="4549131"/>
                </a:lnTo>
                <a:lnTo>
                  <a:pt x="2864555" y="4538879"/>
                </a:lnTo>
                <a:cubicBezTo>
                  <a:pt x="2873178" y="4536654"/>
                  <a:pt x="2881946" y="4536437"/>
                  <a:pt x="2890440" y="4537926"/>
                </a:cubicBezTo>
                <a:lnTo>
                  <a:pt x="2903172" y="4542359"/>
                </a:lnTo>
                <a:lnTo>
                  <a:pt x="2907938" y="4527874"/>
                </a:lnTo>
                <a:cubicBezTo>
                  <a:pt x="2911476" y="4519410"/>
                  <a:pt x="2915737" y="4511247"/>
                  <a:pt x="2920915" y="4503450"/>
                </a:cubicBezTo>
                <a:cubicBezTo>
                  <a:pt x="2927817" y="4493052"/>
                  <a:pt x="2936348" y="4483303"/>
                  <a:pt x="2946962" y="4474350"/>
                </a:cubicBezTo>
                <a:close/>
                <a:moveTo>
                  <a:pt x="3848422" y="4469802"/>
                </a:moveTo>
                <a:cubicBezTo>
                  <a:pt x="3853381" y="4471137"/>
                  <a:pt x="3858275" y="4474393"/>
                  <a:pt x="3861835" y="4480008"/>
                </a:cubicBezTo>
                <a:cubicBezTo>
                  <a:pt x="3860235" y="4487693"/>
                  <a:pt x="3844199" y="4499828"/>
                  <a:pt x="3836498" y="4497885"/>
                </a:cubicBezTo>
                <a:cubicBezTo>
                  <a:pt x="3827308" y="4488491"/>
                  <a:pt x="3826572" y="4480471"/>
                  <a:pt x="3829991" y="4475298"/>
                </a:cubicBezTo>
                <a:cubicBezTo>
                  <a:pt x="3833410" y="4470126"/>
                  <a:pt x="3840987" y="4467802"/>
                  <a:pt x="3848422" y="4469802"/>
                </a:cubicBezTo>
                <a:close/>
                <a:moveTo>
                  <a:pt x="3486698" y="4449185"/>
                </a:moveTo>
                <a:cubicBezTo>
                  <a:pt x="3497924" y="4463639"/>
                  <a:pt x="3500065" y="4475646"/>
                  <a:pt x="3495641" y="4486163"/>
                </a:cubicBezTo>
                <a:cubicBezTo>
                  <a:pt x="3491214" y="4496681"/>
                  <a:pt x="3480223" y="4505707"/>
                  <a:pt x="3465183" y="4514195"/>
                </a:cubicBezTo>
                <a:cubicBezTo>
                  <a:pt x="3461260" y="4507054"/>
                  <a:pt x="3459185" y="4500504"/>
                  <a:pt x="3458644" y="4494422"/>
                </a:cubicBezTo>
                <a:cubicBezTo>
                  <a:pt x="3457021" y="4476183"/>
                  <a:pt x="3469205" y="4462176"/>
                  <a:pt x="3486698" y="4449185"/>
                </a:cubicBezTo>
                <a:close/>
                <a:moveTo>
                  <a:pt x="1188662" y="4445975"/>
                </a:moveTo>
                <a:cubicBezTo>
                  <a:pt x="1197072" y="4443358"/>
                  <a:pt x="1205318" y="4443733"/>
                  <a:pt x="1212158" y="4448564"/>
                </a:cubicBezTo>
                <a:cubicBezTo>
                  <a:pt x="1184859" y="4468540"/>
                  <a:pt x="1177505" y="4494562"/>
                  <a:pt x="1142138" y="4510770"/>
                </a:cubicBezTo>
                <a:cubicBezTo>
                  <a:pt x="1138533" y="4495993"/>
                  <a:pt x="1149199" y="4475612"/>
                  <a:pt x="1164185" y="4461338"/>
                </a:cubicBezTo>
                <a:cubicBezTo>
                  <a:pt x="1171679" y="4454201"/>
                  <a:pt x="1180252" y="4448593"/>
                  <a:pt x="1188662" y="4445975"/>
                </a:cubicBezTo>
                <a:close/>
                <a:moveTo>
                  <a:pt x="2798870" y="4425265"/>
                </a:moveTo>
                <a:cubicBezTo>
                  <a:pt x="2803379" y="4425607"/>
                  <a:pt x="2807542" y="4427122"/>
                  <a:pt x="2811318" y="4429537"/>
                </a:cubicBezTo>
                <a:cubicBezTo>
                  <a:pt x="2837763" y="4446440"/>
                  <a:pt x="2845393" y="4507439"/>
                  <a:pt x="2821785" y="4518626"/>
                </a:cubicBezTo>
                <a:cubicBezTo>
                  <a:pt x="2817001" y="4521210"/>
                  <a:pt x="2811832" y="4522073"/>
                  <a:pt x="2806595" y="4521555"/>
                </a:cubicBezTo>
                <a:cubicBezTo>
                  <a:pt x="2779115" y="4518834"/>
                  <a:pt x="2749889" y="4478079"/>
                  <a:pt x="2765960" y="4448836"/>
                </a:cubicBezTo>
                <a:cubicBezTo>
                  <a:pt x="2768638" y="4443961"/>
                  <a:pt x="2772574" y="4439407"/>
                  <a:pt x="2777987" y="4435402"/>
                </a:cubicBezTo>
                <a:cubicBezTo>
                  <a:pt x="2783398" y="4431397"/>
                  <a:pt x="2790288" y="4427942"/>
                  <a:pt x="2798870" y="4425265"/>
                </a:cubicBezTo>
                <a:close/>
                <a:moveTo>
                  <a:pt x="2411697" y="4420607"/>
                </a:moveTo>
                <a:cubicBezTo>
                  <a:pt x="2427757" y="4423689"/>
                  <a:pt x="2443298" y="4417991"/>
                  <a:pt x="2449896" y="4424682"/>
                </a:cubicBezTo>
                <a:cubicBezTo>
                  <a:pt x="2452096" y="4426913"/>
                  <a:pt x="2453303" y="4430520"/>
                  <a:pt x="2453205" y="4436288"/>
                </a:cubicBezTo>
                <a:cubicBezTo>
                  <a:pt x="2443292" y="4440173"/>
                  <a:pt x="2402048" y="4443833"/>
                  <a:pt x="2411697" y="4420607"/>
                </a:cubicBezTo>
                <a:close/>
                <a:moveTo>
                  <a:pt x="3379031" y="4416899"/>
                </a:moveTo>
                <a:cubicBezTo>
                  <a:pt x="3397211" y="4426596"/>
                  <a:pt x="3403180" y="4446934"/>
                  <a:pt x="3394683" y="4458330"/>
                </a:cubicBezTo>
                <a:cubicBezTo>
                  <a:pt x="3391850" y="4462129"/>
                  <a:pt x="3387411" y="4464935"/>
                  <a:pt x="3381280" y="4466023"/>
                </a:cubicBezTo>
                <a:cubicBezTo>
                  <a:pt x="3373740" y="4459822"/>
                  <a:pt x="3369277" y="4452359"/>
                  <a:pt x="3368650" y="4444036"/>
                </a:cubicBezTo>
                <a:cubicBezTo>
                  <a:pt x="3368023" y="4435715"/>
                  <a:pt x="3371231" y="4426533"/>
                  <a:pt x="3379031" y="4416899"/>
                </a:cubicBezTo>
                <a:close/>
                <a:moveTo>
                  <a:pt x="2599612" y="4411456"/>
                </a:moveTo>
                <a:cubicBezTo>
                  <a:pt x="2622532" y="4430120"/>
                  <a:pt x="2657122" y="4410338"/>
                  <a:pt x="2680042" y="4429003"/>
                </a:cubicBezTo>
                <a:cubicBezTo>
                  <a:pt x="2662326" y="4437062"/>
                  <a:pt x="2645216" y="4441669"/>
                  <a:pt x="2629288" y="4441281"/>
                </a:cubicBezTo>
                <a:cubicBezTo>
                  <a:pt x="2613360" y="4440894"/>
                  <a:pt x="2598614" y="4435512"/>
                  <a:pt x="2585629" y="4423597"/>
                </a:cubicBezTo>
                <a:cubicBezTo>
                  <a:pt x="2588363" y="4419272"/>
                  <a:pt x="2591096" y="4414945"/>
                  <a:pt x="2599612" y="4411456"/>
                </a:cubicBezTo>
                <a:close/>
                <a:moveTo>
                  <a:pt x="3012327" y="4405610"/>
                </a:moveTo>
                <a:lnTo>
                  <a:pt x="3026036" y="4407402"/>
                </a:lnTo>
                <a:lnTo>
                  <a:pt x="3026625" y="4406773"/>
                </a:lnTo>
                <a:cubicBezTo>
                  <a:pt x="3032048" y="4403513"/>
                  <a:pt x="3038357" y="4402912"/>
                  <a:pt x="3045083" y="4406321"/>
                </a:cubicBezTo>
                <a:lnTo>
                  <a:pt x="3055731" y="4415332"/>
                </a:lnTo>
                <a:lnTo>
                  <a:pt x="3068234" y="4421332"/>
                </a:lnTo>
                <a:cubicBezTo>
                  <a:pt x="3082899" y="4430432"/>
                  <a:pt x="3095949" y="4441245"/>
                  <a:pt x="3114454" y="4447329"/>
                </a:cubicBezTo>
                <a:cubicBezTo>
                  <a:pt x="3098435" y="4477448"/>
                  <a:pt x="3082672" y="4510876"/>
                  <a:pt x="3054346" y="4521389"/>
                </a:cubicBezTo>
                <a:cubicBezTo>
                  <a:pt x="3044904" y="4524894"/>
                  <a:pt x="3034068" y="4525851"/>
                  <a:pt x="3021360" y="4523292"/>
                </a:cubicBezTo>
                <a:cubicBezTo>
                  <a:pt x="2986525" y="4514845"/>
                  <a:pt x="2973432" y="4481675"/>
                  <a:pt x="2979931" y="4451306"/>
                </a:cubicBezTo>
                <a:cubicBezTo>
                  <a:pt x="2981880" y="4442194"/>
                  <a:pt x="2985594" y="4433335"/>
                  <a:pt x="2991014" y="4425472"/>
                </a:cubicBezTo>
                <a:cubicBezTo>
                  <a:pt x="2996431" y="4417608"/>
                  <a:pt x="3003556" y="4410740"/>
                  <a:pt x="3012327" y="4405610"/>
                </a:cubicBezTo>
                <a:close/>
                <a:moveTo>
                  <a:pt x="2690217" y="4399585"/>
                </a:moveTo>
                <a:cubicBezTo>
                  <a:pt x="2701573" y="4397064"/>
                  <a:pt x="2720099" y="4406318"/>
                  <a:pt x="2726597" y="4410628"/>
                </a:cubicBezTo>
                <a:cubicBezTo>
                  <a:pt x="2725349" y="4413675"/>
                  <a:pt x="2722440" y="4416149"/>
                  <a:pt x="2718636" y="4417988"/>
                </a:cubicBezTo>
                <a:cubicBezTo>
                  <a:pt x="2707228" y="4423501"/>
                  <a:pt x="2687781" y="4423288"/>
                  <a:pt x="2681038" y="4415643"/>
                </a:cubicBezTo>
                <a:cubicBezTo>
                  <a:pt x="2680765" y="4411940"/>
                  <a:pt x="2681118" y="4408981"/>
                  <a:pt x="2681964" y="4406652"/>
                </a:cubicBezTo>
                <a:cubicBezTo>
                  <a:pt x="2683444" y="4402575"/>
                  <a:pt x="2686433" y="4400426"/>
                  <a:pt x="2690217" y="4399585"/>
                </a:cubicBezTo>
                <a:close/>
                <a:moveTo>
                  <a:pt x="2225368" y="4389422"/>
                </a:moveTo>
                <a:cubicBezTo>
                  <a:pt x="2238302" y="4391129"/>
                  <a:pt x="2248135" y="4397736"/>
                  <a:pt x="2248197" y="4413150"/>
                </a:cubicBezTo>
                <a:cubicBezTo>
                  <a:pt x="2241527" y="4417052"/>
                  <a:pt x="2233509" y="4418651"/>
                  <a:pt x="2220576" y="4416945"/>
                </a:cubicBezTo>
                <a:cubicBezTo>
                  <a:pt x="2219432" y="4409888"/>
                  <a:pt x="2219299" y="4404559"/>
                  <a:pt x="2220118" y="4400218"/>
                </a:cubicBezTo>
                <a:cubicBezTo>
                  <a:pt x="2220936" y="4395876"/>
                  <a:pt x="2222706" y="4392525"/>
                  <a:pt x="2225368" y="4389422"/>
                </a:cubicBezTo>
                <a:close/>
                <a:moveTo>
                  <a:pt x="2484532" y="4387646"/>
                </a:moveTo>
                <a:cubicBezTo>
                  <a:pt x="2491612" y="4400907"/>
                  <a:pt x="2504353" y="4424776"/>
                  <a:pt x="2492167" y="4438402"/>
                </a:cubicBezTo>
                <a:cubicBezTo>
                  <a:pt x="2483243" y="4439911"/>
                  <a:pt x="2475407" y="4437381"/>
                  <a:pt x="2466482" y="4438889"/>
                </a:cubicBezTo>
                <a:cubicBezTo>
                  <a:pt x="2461741" y="4420897"/>
                  <a:pt x="2457612" y="4400630"/>
                  <a:pt x="2468334" y="4391951"/>
                </a:cubicBezTo>
                <a:cubicBezTo>
                  <a:pt x="2471907" y="4389058"/>
                  <a:pt x="2477132" y="4387451"/>
                  <a:pt x="2484532" y="4387646"/>
                </a:cubicBezTo>
                <a:close/>
                <a:moveTo>
                  <a:pt x="3605700" y="4371536"/>
                </a:moveTo>
                <a:cubicBezTo>
                  <a:pt x="3613434" y="4372776"/>
                  <a:pt x="3620958" y="4375008"/>
                  <a:pt x="3628288" y="4378192"/>
                </a:cubicBezTo>
                <a:cubicBezTo>
                  <a:pt x="3624056" y="4398516"/>
                  <a:pt x="3600221" y="4397855"/>
                  <a:pt x="3583450" y="4401648"/>
                </a:cubicBezTo>
                <a:cubicBezTo>
                  <a:pt x="3593460" y="4417540"/>
                  <a:pt x="3613063" y="4438525"/>
                  <a:pt x="3597237" y="4450579"/>
                </a:cubicBezTo>
                <a:cubicBezTo>
                  <a:pt x="3576460" y="4448015"/>
                  <a:pt x="3574158" y="4420696"/>
                  <a:pt x="3559087" y="4403526"/>
                </a:cubicBezTo>
                <a:cubicBezTo>
                  <a:pt x="3549493" y="4398434"/>
                  <a:pt x="3539784" y="4406682"/>
                  <a:pt x="3530302" y="4388249"/>
                </a:cubicBezTo>
                <a:cubicBezTo>
                  <a:pt x="3557444" y="4373031"/>
                  <a:pt x="3582500" y="4367818"/>
                  <a:pt x="3605700" y="4371536"/>
                </a:cubicBezTo>
                <a:close/>
                <a:moveTo>
                  <a:pt x="4312243" y="4345161"/>
                </a:moveTo>
                <a:cubicBezTo>
                  <a:pt x="4315372" y="4345321"/>
                  <a:pt x="4318698" y="4347166"/>
                  <a:pt x="4322521" y="4351486"/>
                </a:cubicBezTo>
                <a:cubicBezTo>
                  <a:pt x="4317833" y="4361047"/>
                  <a:pt x="4289887" y="4391599"/>
                  <a:pt x="4281317" y="4367953"/>
                </a:cubicBezTo>
                <a:cubicBezTo>
                  <a:pt x="4295245" y="4359380"/>
                  <a:pt x="4302857" y="4344683"/>
                  <a:pt x="4312243" y="4345161"/>
                </a:cubicBezTo>
                <a:close/>
                <a:moveTo>
                  <a:pt x="3869064" y="4333665"/>
                </a:moveTo>
                <a:cubicBezTo>
                  <a:pt x="3875677" y="4338157"/>
                  <a:pt x="3880909" y="4344831"/>
                  <a:pt x="3885590" y="4357366"/>
                </a:cubicBezTo>
                <a:cubicBezTo>
                  <a:pt x="3879943" y="4361320"/>
                  <a:pt x="3875325" y="4363640"/>
                  <a:pt x="3871124" y="4364681"/>
                </a:cubicBezTo>
                <a:cubicBezTo>
                  <a:pt x="3866922" y="4365724"/>
                  <a:pt x="3863134" y="4365487"/>
                  <a:pt x="3859139" y="4364332"/>
                </a:cubicBezTo>
                <a:cubicBezTo>
                  <a:pt x="3855628" y="4354931"/>
                  <a:pt x="3855371" y="4345989"/>
                  <a:pt x="3861157" y="4339400"/>
                </a:cubicBezTo>
                <a:cubicBezTo>
                  <a:pt x="3863088" y="4337204"/>
                  <a:pt x="3865689" y="4335269"/>
                  <a:pt x="3869064" y="4333665"/>
                </a:cubicBezTo>
                <a:close/>
                <a:moveTo>
                  <a:pt x="1396964" y="4333292"/>
                </a:moveTo>
                <a:cubicBezTo>
                  <a:pt x="1395726" y="4351550"/>
                  <a:pt x="1389336" y="4361939"/>
                  <a:pt x="1379035" y="4366847"/>
                </a:cubicBezTo>
                <a:cubicBezTo>
                  <a:pt x="1368733" y="4371753"/>
                  <a:pt x="1354521" y="4371177"/>
                  <a:pt x="1337646" y="4367507"/>
                </a:cubicBezTo>
                <a:cubicBezTo>
                  <a:pt x="1339468" y="4359568"/>
                  <a:pt x="1342279" y="4353296"/>
                  <a:pt x="1345920" y="4348396"/>
                </a:cubicBezTo>
                <a:cubicBezTo>
                  <a:pt x="1356845" y="4333700"/>
                  <a:pt x="1375260" y="4331352"/>
                  <a:pt x="1396964" y="4333292"/>
                </a:cubicBezTo>
                <a:close/>
                <a:moveTo>
                  <a:pt x="3515535" y="4333013"/>
                </a:moveTo>
                <a:cubicBezTo>
                  <a:pt x="3525830" y="4360199"/>
                  <a:pt x="3523204" y="4374954"/>
                  <a:pt x="3515418" y="4381504"/>
                </a:cubicBezTo>
                <a:cubicBezTo>
                  <a:pt x="3500818" y="4393785"/>
                  <a:pt x="3468077" y="4377219"/>
                  <a:pt x="3468346" y="4359663"/>
                </a:cubicBezTo>
                <a:cubicBezTo>
                  <a:pt x="3468428" y="4354397"/>
                  <a:pt x="3471479" y="4349041"/>
                  <a:pt x="3478884" y="4344348"/>
                </a:cubicBezTo>
                <a:cubicBezTo>
                  <a:pt x="3486288" y="4339656"/>
                  <a:pt x="3498044" y="4335627"/>
                  <a:pt x="3515535" y="4333013"/>
                </a:cubicBezTo>
                <a:close/>
                <a:moveTo>
                  <a:pt x="2809279" y="4329877"/>
                </a:moveTo>
                <a:cubicBezTo>
                  <a:pt x="2814067" y="4338881"/>
                  <a:pt x="2818694" y="4349959"/>
                  <a:pt x="2809870" y="4355131"/>
                </a:cubicBezTo>
                <a:cubicBezTo>
                  <a:pt x="2806928" y="4356854"/>
                  <a:pt x="2802494" y="4357922"/>
                  <a:pt x="2796070" y="4358036"/>
                </a:cubicBezTo>
                <a:cubicBezTo>
                  <a:pt x="2794220" y="4346611"/>
                  <a:pt x="2792370" y="4335186"/>
                  <a:pt x="2799213" y="4331161"/>
                </a:cubicBezTo>
                <a:cubicBezTo>
                  <a:pt x="2801494" y="4329820"/>
                  <a:pt x="2804743" y="4329300"/>
                  <a:pt x="2809279" y="4329877"/>
                </a:cubicBezTo>
                <a:close/>
                <a:moveTo>
                  <a:pt x="3983792" y="4317566"/>
                </a:moveTo>
                <a:cubicBezTo>
                  <a:pt x="3995593" y="4319201"/>
                  <a:pt x="4007528" y="4320201"/>
                  <a:pt x="4019317" y="4323508"/>
                </a:cubicBezTo>
                <a:cubicBezTo>
                  <a:pt x="4031110" y="4326815"/>
                  <a:pt x="4042757" y="4332432"/>
                  <a:pt x="4053985" y="4343302"/>
                </a:cubicBezTo>
                <a:cubicBezTo>
                  <a:pt x="4028705" y="4361046"/>
                  <a:pt x="3996523" y="4334175"/>
                  <a:pt x="3983792" y="4317566"/>
                </a:cubicBezTo>
                <a:close/>
                <a:moveTo>
                  <a:pt x="3218642" y="4312707"/>
                </a:moveTo>
                <a:cubicBezTo>
                  <a:pt x="3234103" y="4316604"/>
                  <a:pt x="3240234" y="4339267"/>
                  <a:pt x="3224739" y="4348559"/>
                </a:cubicBezTo>
                <a:cubicBezTo>
                  <a:pt x="3220107" y="4344751"/>
                  <a:pt x="3214953" y="4343452"/>
                  <a:pt x="3210322" y="4339645"/>
                </a:cubicBezTo>
                <a:cubicBezTo>
                  <a:pt x="3211889" y="4332120"/>
                  <a:pt x="3207363" y="4324546"/>
                  <a:pt x="3211319" y="4318368"/>
                </a:cubicBezTo>
                <a:cubicBezTo>
                  <a:pt x="3212637" y="4316308"/>
                  <a:pt x="3214899" y="4314402"/>
                  <a:pt x="3218642" y="4312707"/>
                </a:cubicBezTo>
                <a:close/>
                <a:moveTo>
                  <a:pt x="2334734" y="4289612"/>
                </a:moveTo>
                <a:cubicBezTo>
                  <a:pt x="2358287" y="4310424"/>
                  <a:pt x="2354554" y="4351184"/>
                  <a:pt x="2346749" y="4370426"/>
                </a:cubicBezTo>
                <a:cubicBezTo>
                  <a:pt x="2323198" y="4349615"/>
                  <a:pt x="2321551" y="4306340"/>
                  <a:pt x="2334734" y="4289612"/>
                </a:cubicBezTo>
                <a:close/>
                <a:moveTo>
                  <a:pt x="2953854" y="4289096"/>
                </a:moveTo>
                <a:cubicBezTo>
                  <a:pt x="2958178" y="4289706"/>
                  <a:pt x="2962795" y="4292649"/>
                  <a:pt x="2967317" y="4296982"/>
                </a:cubicBezTo>
                <a:cubicBezTo>
                  <a:pt x="2980885" y="4309982"/>
                  <a:pt x="2993609" y="4335500"/>
                  <a:pt x="2995056" y="4348116"/>
                </a:cubicBezTo>
                <a:cubicBezTo>
                  <a:pt x="2991900" y="4350626"/>
                  <a:pt x="2989413" y="4351458"/>
                  <a:pt x="2987303" y="4351381"/>
                </a:cubicBezTo>
                <a:cubicBezTo>
                  <a:pt x="2980971" y="4351153"/>
                  <a:pt x="2978034" y="4342757"/>
                  <a:pt x="2970625" y="4347031"/>
                </a:cubicBezTo>
                <a:cubicBezTo>
                  <a:pt x="2971985" y="4320031"/>
                  <a:pt x="2955237" y="4311755"/>
                  <a:pt x="2953854" y="4289096"/>
                </a:cubicBezTo>
                <a:close/>
                <a:moveTo>
                  <a:pt x="957678" y="4284879"/>
                </a:moveTo>
                <a:cubicBezTo>
                  <a:pt x="963537" y="4283490"/>
                  <a:pt x="970574" y="4285706"/>
                  <a:pt x="973465" y="4290094"/>
                </a:cubicBezTo>
                <a:cubicBezTo>
                  <a:pt x="972762" y="4303547"/>
                  <a:pt x="956900" y="4308498"/>
                  <a:pt x="948956" y="4301276"/>
                </a:cubicBezTo>
                <a:cubicBezTo>
                  <a:pt x="947138" y="4291257"/>
                  <a:pt x="951820" y="4286269"/>
                  <a:pt x="957678" y="4284879"/>
                </a:cubicBezTo>
                <a:close/>
                <a:moveTo>
                  <a:pt x="1661631" y="4275982"/>
                </a:moveTo>
                <a:cubicBezTo>
                  <a:pt x="1674969" y="4282213"/>
                  <a:pt x="1677318" y="4299889"/>
                  <a:pt x="1659456" y="4304809"/>
                </a:cubicBezTo>
                <a:cubicBezTo>
                  <a:pt x="1656001" y="4295733"/>
                  <a:pt x="1652541" y="4286657"/>
                  <a:pt x="1655837" y="4280737"/>
                </a:cubicBezTo>
                <a:cubicBezTo>
                  <a:pt x="1656933" y="4278761"/>
                  <a:pt x="1658782" y="4277138"/>
                  <a:pt x="1661631" y="4275982"/>
                </a:cubicBezTo>
                <a:close/>
                <a:moveTo>
                  <a:pt x="2599369" y="4275109"/>
                </a:moveTo>
                <a:cubicBezTo>
                  <a:pt x="2608029" y="4273420"/>
                  <a:pt x="2616045" y="4273428"/>
                  <a:pt x="2620604" y="4275457"/>
                </a:cubicBezTo>
                <a:cubicBezTo>
                  <a:pt x="2615265" y="4281709"/>
                  <a:pt x="2607256" y="4291087"/>
                  <a:pt x="2597481" y="4296804"/>
                </a:cubicBezTo>
                <a:cubicBezTo>
                  <a:pt x="2587704" y="4302522"/>
                  <a:pt x="2576164" y="4304577"/>
                  <a:pt x="2563757" y="4296181"/>
                </a:cubicBezTo>
                <a:cubicBezTo>
                  <a:pt x="2565744" y="4291890"/>
                  <a:pt x="2569531" y="4288110"/>
                  <a:pt x="2574284" y="4284940"/>
                </a:cubicBezTo>
                <a:cubicBezTo>
                  <a:pt x="2581412" y="4280184"/>
                  <a:pt x="2590712" y="4276799"/>
                  <a:pt x="2599369" y="4275109"/>
                </a:cubicBezTo>
                <a:close/>
                <a:moveTo>
                  <a:pt x="2641298" y="4268095"/>
                </a:moveTo>
                <a:cubicBezTo>
                  <a:pt x="2649859" y="4266772"/>
                  <a:pt x="2655764" y="4269173"/>
                  <a:pt x="2659350" y="4273351"/>
                </a:cubicBezTo>
                <a:cubicBezTo>
                  <a:pt x="2670106" y="4285876"/>
                  <a:pt x="2659978" y="4314353"/>
                  <a:pt x="2637969" y="4305997"/>
                </a:cubicBezTo>
                <a:cubicBezTo>
                  <a:pt x="2632201" y="4297241"/>
                  <a:pt x="2636345" y="4274892"/>
                  <a:pt x="2641298" y="4268095"/>
                </a:cubicBezTo>
                <a:close/>
                <a:moveTo>
                  <a:pt x="2926590" y="4266676"/>
                </a:moveTo>
                <a:cubicBezTo>
                  <a:pt x="2932818" y="4267993"/>
                  <a:pt x="2938495" y="4271914"/>
                  <a:pt x="2943098" y="4279402"/>
                </a:cubicBezTo>
                <a:lnTo>
                  <a:pt x="2925035" y="4293887"/>
                </a:lnTo>
                <a:lnTo>
                  <a:pt x="2930279" y="4320187"/>
                </a:lnTo>
                <a:cubicBezTo>
                  <a:pt x="2929199" y="4329785"/>
                  <a:pt x="2924265" y="4337986"/>
                  <a:pt x="2913654" y="4344344"/>
                </a:cubicBezTo>
                <a:cubicBezTo>
                  <a:pt x="2912055" y="4340364"/>
                  <a:pt x="2908252" y="4341820"/>
                  <a:pt x="2904448" y="4343277"/>
                </a:cubicBezTo>
                <a:cubicBezTo>
                  <a:pt x="2887444" y="4333211"/>
                  <a:pt x="2889027" y="4301199"/>
                  <a:pt x="2900040" y="4287734"/>
                </a:cubicBezTo>
                <a:lnTo>
                  <a:pt x="2908691" y="4284110"/>
                </a:lnTo>
                <a:lnTo>
                  <a:pt x="2908069" y="4283150"/>
                </a:lnTo>
                <a:cubicBezTo>
                  <a:pt x="2906292" y="4278446"/>
                  <a:pt x="2906026" y="4274153"/>
                  <a:pt x="2906777" y="4269583"/>
                </a:cubicBezTo>
                <a:cubicBezTo>
                  <a:pt x="2913584" y="4266648"/>
                  <a:pt x="2920362" y="4265360"/>
                  <a:pt x="2926590" y="4266676"/>
                </a:cubicBezTo>
                <a:close/>
                <a:moveTo>
                  <a:pt x="2380142" y="4265041"/>
                </a:moveTo>
                <a:cubicBezTo>
                  <a:pt x="2384227" y="4271341"/>
                  <a:pt x="2386269" y="4274490"/>
                  <a:pt x="2390876" y="4278287"/>
                </a:cubicBezTo>
                <a:cubicBezTo>
                  <a:pt x="2372366" y="4289430"/>
                  <a:pt x="2369239" y="4304450"/>
                  <a:pt x="2352336" y="4294919"/>
                </a:cubicBezTo>
                <a:cubicBezTo>
                  <a:pt x="2352216" y="4292254"/>
                  <a:pt x="2353091" y="4289675"/>
                  <a:pt x="2354669" y="4287151"/>
                </a:cubicBezTo>
                <a:cubicBezTo>
                  <a:pt x="2359409" y="4279576"/>
                  <a:pt x="2370496" y="4272491"/>
                  <a:pt x="2380142" y="4265041"/>
                </a:cubicBezTo>
                <a:close/>
                <a:moveTo>
                  <a:pt x="2875902" y="4250312"/>
                </a:moveTo>
                <a:cubicBezTo>
                  <a:pt x="2881153" y="4252867"/>
                  <a:pt x="2885942" y="4257565"/>
                  <a:pt x="2888756" y="4264626"/>
                </a:cubicBezTo>
                <a:cubicBezTo>
                  <a:pt x="2885399" y="4272904"/>
                  <a:pt x="2865042" y="4283091"/>
                  <a:pt x="2856856" y="4279266"/>
                </a:cubicBezTo>
                <a:cubicBezTo>
                  <a:pt x="2848541" y="4266765"/>
                  <a:pt x="2849364" y="4257609"/>
                  <a:pt x="2854234" y="4252538"/>
                </a:cubicBezTo>
                <a:cubicBezTo>
                  <a:pt x="2859106" y="4247467"/>
                  <a:pt x="2868025" y="4246477"/>
                  <a:pt x="2875902" y="4250312"/>
                </a:cubicBezTo>
                <a:close/>
                <a:moveTo>
                  <a:pt x="1460883" y="4249829"/>
                </a:moveTo>
                <a:cubicBezTo>
                  <a:pt x="1469532" y="4251254"/>
                  <a:pt x="1480990" y="4256068"/>
                  <a:pt x="1495785" y="4265753"/>
                </a:cubicBezTo>
                <a:cubicBezTo>
                  <a:pt x="1485383" y="4292899"/>
                  <a:pt x="1473606" y="4302166"/>
                  <a:pt x="1463436" y="4301874"/>
                </a:cubicBezTo>
                <a:cubicBezTo>
                  <a:pt x="1444366" y="4301329"/>
                  <a:pt x="1430945" y="4267177"/>
                  <a:pt x="1442829" y="4254250"/>
                </a:cubicBezTo>
                <a:cubicBezTo>
                  <a:pt x="1446394" y="4250373"/>
                  <a:pt x="1452235" y="4248405"/>
                  <a:pt x="1460883" y="4249829"/>
                </a:cubicBezTo>
                <a:close/>
                <a:moveTo>
                  <a:pt x="2687288" y="4249780"/>
                </a:moveTo>
                <a:cubicBezTo>
                  <a:pt x="2694397" y="4247652"/>
                  <a:pt x="2700006" y="4249671"/>
                  <a:pt x="2704302" y="4254161"/>
                </a:cubicBezTo>
                <a:cubicBezTo>
                  <a:pt x="2717188" y="4267633"/>
                  <a:pt x="2718260" y="4303365"/>
                  <a:pt x="2712613" y="4316201"/>
                </a:cubicBezTo>
                <a:cubicBezTo>
                  <a:pt x="2683824" y="4316147"/>
                  <a:pt x="2681905" y="4269040"/>
                  <a:pt x="2687288" y="4249780"/>
                </a:cubicBezTo>
                <a:close/>
                <a:moveTo>
                  <a:pt x="2024372" y="4242352"/>
                </a:moveTo>
                <a:cubicBezTo>
                  <a:pt x="2029215" y="4240722"/>
                  <a:pt x="2033888" y="4241107"/>
                  <a:pt x="2037437" y="4244465"/>
                </a:cubicBezTo>
                <a:cubicBezTo>
                  <a:pt x="2039464" y="4246383"/>
                  <a:pt x="2041125" y="4249272"/>
                  <a:pt x="2042245" y="4253307"/>
                </a:cubicBezTo>
                <a:cubicBezTo>
                  <a:pt x="2038349" y="4275479"/>
                  <a:pt x="2030127" y="4291082"/>
                  <a:pt x="2008280" y="4290679"/>
                </a:cubicBezTo>
                <a:cubicBezTo>
                  <a:pt x="2008931" y="4286984"/>
                  <a:pt x="2005398" y="4286301"/>
                  <a:pt x="2001865" y="4285618"/>
                </a:cubicBezTo>
                <a:cubicBezTo>
                  <a:pt x="1993774" y="4270263"/>
                  <a:pt x="2009843" y="4247239"/>
                  <a:pt x="2024372" y="4242352"/>
                </a:cubicBezTo>
                <a:close/>
                <a:moveTo>
                  <a:pt x="1338069" y="4237553"/>
                </a:moveTo>
                <a:cubicBezTo>
                  <a:pt x="1345188" y="4256886"/>
                  <a:pt x="1336113" y="4276042"/>
                  <a:pt x="1322187" y="4278896"/>
                </a:cubicBezTo>
                <a:cubicBezTo>
                  <a:pt x="1317544" y="4279847"/>
                  <a:pt x="1312364" y="4278986"/>
                  <a:pt x="1307062" y="4275719"/>
                </a:cubicBezTo>
                <a:cubicBezTo>
                  <a:pt x="1305560" y="4266073"/>
                  <a:pt x="1307194" y="4257536"/>
                  <a:pt x="1312263" y="4250905"/>
                </a:cubicBezTo>
                <a:cubicBezTo>
                  <a:pt x="1317333" y="4244274"/>
                  <a:pt x="1325835" y="4239555"/>
                  <a:pt x="1338069" y="4237553"/>
                </a:cubicBezTo>
                <a:close/>
                <a:moveTo>
                  <a:pt x="3646147" y="4230302"/>
                </a:moveTo>
                <a:cubicBezTo>
                  <a:pt x="3660250" y="4226079"/>
                  <a:pt x="3673765" y="4237711"/>
                  <a:pt x="3663705" y="4253269"/>
                </a:cubicBezTo>
                <a:cubicBezTo>
                  <a:pt x="3655086" y="4248794"/>
                  <a:pt x="3646465" y="4244320"/>
                  <a:pt x="3644983" y="4237707"/>
                </a:cubicBezTo>
                <a:cubicBezTo>
                  <a:pt x="3644489" y="4235503"/>
                  <a:pt x="3644790" y="4233061"/>
                  <a:pt x="3646147" y="4230302"/>
                </a:cubicBezTo>
                <a:close/>
                <a:moveTo>
                  <a:pt x="2206329" y="4227317"/>
                </a:moveTo>
                <a:cubicBezTo>
                  <a:pt x="2230794" y="4241998"/>
                  <a:pt x="2219857" y="4271482"/>
                  <a:pt x="2202812" y="4277992"/>
                </a:cubicBezTo>
                <a:cubicBezTo>
                  <a:pt x="2192586" y="4281898"/>
                  <a:pt x="2180160" y="4277535"/>
                  <a:pt x="2171861" y="4256742"/>
                </a:cubicBezTo>
                <a:cubicBezTo>
                  <a:pt x="2173073" y="4249795"/>
                  <a:pt x="2176852" y="4243814"/>
                  <a:pt x="2182747" y="4238883"/>
                </a:cubicBezTo>
                <a:cubicBezTo>
                  <a:pt x="2188642" y="4233950"/>
                  <a:pt x="2196652" y="4230068"/>
                  <a:pt x="2206329" y="4227317"/>
                </a:cubicBezTo>
                <a:close/>
                <a:moveTo>
                  <a:pt x="2574165" y="4222958"/>
                </a:moveTo>
                <a:cubicBezTo>
                  <a:pt x="2579989" y="4241259"/>
                  <a:pt x="2571779" y="4276095"/>
                  <a:pt x="2546938" y="4271489"/>
                </a:cubicBezTo>
                <a:cubicBezTo>
                  <a:pt x="2555310" y="4255821"/>
                  <a:pt x="2560809" y="4235790"/>
                  <a:pt x="2574165" y="4222958"/>
                </a:cubicBezTo>
                <a:close/>
                <a:moveTo>
                  <a:pt x="4104932" y="4220133"/>
                </a:moveTo>
                <a:cubicBezTo>
                  <a:pt x="4113886" y="4222165"/>
                  <a:pt x="4121770" y="4232236"/>
                  <a:pt x="4124327" y="4255954"/>
                </a:cubicBezTo>
                <a:cubicBezTo>
                  <a:pt x="4122021" y="4261299"/>
                  <a:pt x="4111074" y="4259994"/>
                  <a:pt x="4110433" y="4267410"/>
                </a:cubicBezTo>
                <a:cubicBezTo>
                  <a:pt x="4098959" y="4269554"/>
                  <a:pt x="4090408" y="4269501"/>
                  <a:pt x="4084253" y="4267952"/>
                </a:cubicBezTo>
                <a:lnTo>
                  <a:pt x="4077333" y="4263013"/>
                </a:lnTo>
                <a:lnTo>
                  <a:pt x="4083565" y="4272504"/>
                </a:lnTo>
                <a:lnTo>
                  <a:pt x="4081219" y="4279774"/>
                </a:lnTo>
                <a:lnTo>
                  <a:pt x="4114545" y="4302524"/>
                </a:lnTo>
                <a:cubicBezTo>
                  <a:pt x="4122795" y="4313015"/>
                  <a:pt x="4126209" y="4325106"/>
                  <a:pt x="4119141" y="4335079"/>
                </a:cubicBezTo>
                <a:cubicBezTo>
                  <a:pt x="4095832" y="4331890"/>
                  <a:pt x="4071053" y="4322956"/>
                  <a:pt x="4049998" y="4296152"/>
                </a:cubicBezTo>
                <a:cubicBezTo>
                  <a:pt x="4050657" y="4291784"/>
                  <a:pt x="4051998" y="4288296"/>
                  <a:pt x="4053873" y="4285588"/>
                </a:cubicBezTo>
                <a:lnTo>
                  <a:pt x="4055552" y="4284529"/>
                </a:lnTo>
                <a:lnTo>
                  <a:pt x="4052723" y="4274746"/>
                </a:lnTo>
                <a:cubicBezTo>
                  <a:pt x="4053004" y="4267620"/>
                  <a:pt x="4055404" y="4260576"/>
                  <a:pt x="4060246" y="4257296"/>
                </a:cubicBezTo>
                <a:lnTo>
                  <a:pt x="4072307" y="4256888"/>
                </a:lnTo>
                <a:lnTo>
                  <a:pt x="4071788" y="4246310"/>
                </a:lnTo>
                <a:cubicBezTo>
                  <a:pt x="4073080" y="4241579"/>
                  <a:pt x="4075700" y="4236755"/>
                  <a:pt x="4079119" y="4232539"/>
                </a:cubicBezTo>
                <a:cubicBezTo>
                  <a:pt x="4085954" y="4224106"/>
                  <a:pt x="4095978" y="4218100"/>
                  <a:pt x="4104932" y="4220133"/>
                </a:cubicBezTo>
                <a:close/>
                <a:moveTo>
                  <a:pt x="3030293" y="4219153"/>
                </a:moveTo>
                <a:cubicBezTo>
                  <a:pt x="3052510" y="4225288"/>
                  <a:pt x="3059931" y="4253052"/>
                  <a:pt x="3040365" y="4262341"/>
                </a:cubicBezTo>
                <a:cubicBezTo>
                  <a:pt x="3025816" y="4254652"/>
                  <a:pt x="3020608" y="4239744"/>
                  <a:pt x="3030293" y="4219153"/>
                </a:cubicBezTo>
                <a:close/>
                <a:moveTo>
                  <a:pt x="3418354" y="4209591"/>
                </a:moveTo>
                <a:cubicBezTo>
                  <a:pt x="3421808" y="4210438"/>
                  <a:pt x="3425137" y="4213220"/>
                  <a:pt x="3428512" y="4218883"/>
                </a:cubicBezTo>
                <a:cubicBezTo>
                  <a:pt x="3421328" y="4228604"/>
                  <a:pt x="3383922" y="4256906"/>
                  <a:pt x="3379217" y="4228552"/>
                </a:cubicBezTo>
                <a:cubicBezTo>
                  <a:pt x="3396496" y="4221910"/>
                  <a:pt x="3407991" y="4207050"/>
                  <a:pt x="3418354" y="4209591"/>
                </a:cubicBezTo>
                <a:close/>
                <a:moveTo>
                  <a:pt x="3263276" y="4199234"/>
                </a:moveTo>
                <a:cubicBezTo>
                  <a:pt x="3269848" y="4212672"/>
                  <a:pt x="3267958" y="4228893"/>
                  <a:pt x="3260043" y="4241833"/>
                </a:cubicBezTo>
                <a:lnTo>
                  <a:pt x="3253753" y="4248164"/>
                </a:lnTo>
                <a:lnTo>
                  <a:pt x="3260404" y="4254611"/>
                </a:lnTo>
                <a:cubicBezTo>
                  <a:pt x="3269141" y="4274848"/>
                  <a:pt x="3263296" y="4311345"/>
                  <a:pt x="3244101" y="4320968"/>
                </a:cubicBezTo>
                <a:cubicBezTo>
                  <a:pt x="3232031" y="4301822"/>
                  <a:pt x="3232255" y="4288118"/>
                  <a:pt x="3235718" y="4276103"/>
                </a:cubicBezTo>
                <a:lnTo>
                  <a:pt x="3241220" y="4258812"/>
                </a:lnTo>
                <a:lnTo>
                  <a:pt x="3220657" y="4264742"/>
                </a:lnTo>
                <a:cubicBezTo>
                  <a:pt x="3226930" y="4248443"/>
                  <a:pt x="3231833" y="4220310"/>
                  <a:pt x="3245843" y="4206839"/>
                </a:cubicBezTo>
                <a:cubicBezTo>
                  <a:pt x="3250512" y="4202348"/>
                  <a:pt x="3256195" y="4199486"/>
                  <a:pt x="3263276" y="4199234"/>
                </a:cubicBezTo>
                <a:close/>
                <a:moveTo>
                  <a:pt x="2006337" y="4194992"/>
                </a:moveTo>
                <a:cubicBezTo>
                  <a:pt x="2012352" y="4193488"/>
                  <a:pt x="2019509" y="4196890"/>
                  <a:pt x="2023642" y="4203386"/>
                </a:cubicBezTo>
                <a:cubicBezTo>
                  <a:pt x="2026398" y="4207720"/>
                  <a:pt x="2027809" y="4213426"/>
                  <a:pt x="2026641" y="4219972"/>
                </a:cubicBezTo>
                <a:cubicBezTo>
                  <a:pt x="2020272" y="4224559"/>
                  <a:pt x="2000251" y="4222678"/>
                  <a:pt x="1995883" y="4216045"/>
                </a:cubicBezTo>
                <a:cubicBezTo>
                  <a:pt x="1995449" y="4202912"/>
                  <a:pt x="2000322" y="4196499"/>
                  <a:pt x="2006337" y="4194992"/>
                </a:cubicBezTo>
                <a:close/>
                <a:moveTo>
                  <a:pt x="2226288" y="4182524"/>
                </a:moveTo>
                <a:cubicBezTo>
                  <a:pt x="2233887" y="4191700"/>
                  <a:pt x="2242016" y="4200495"/>
                  <a:pt x="2248476" y="4210897"/>
                </a:cubicBezTo>
                <a:cubicBezTo>
                  <a:pt x="2254941" y="4221299"/>
                  <a:pt x="2259737" y="4233307"/>
                  <a:pt x="2260679" y="4248906"/>
                </a:cubicBezTo>
                <a:cubicBezTo>
                  <a:pt x="2230050" y="4244923"/>
                  <a:pt x="2224463" y="4203370"/>
                  <a:pt x="2226288" y="4182524"/>
                </a:cubicBezTo>
                <a:close/>
                <a:moveTo>
                  <a:pt x="2340670" y="4174942"/>
                </a:moveTo>
                <a:cubicBezTo>
                  <a:pt x="2345450" y="4174365"/>
                  <a:pt x="2349709" y="4175028"/>
                  <a:pt x="2353401" y="4176626"/>
                </a:cubicBezTo>
                <a:lnTo>
                  <a:pt x="2361393" y="4184519"/>
                </a:lnTo>
                <a:lnTo>
                  <a:pt x="2369787" y="4184897"/>
                </a:lnTo>
                <a:cubicBezTo>
                  <a:pt x="2384362" y="4188881"/>
                  <a:pt x="2392743" y="4203158"/>
                  <a:pt x="2371545" y="4231987"/>
                </a:cubicBezTo>
                <a:cubicBezTo>
                  <a:pt x="2368891" y="4233181"/>
                  <a:pt x="2365764" y="4231688"/>
                  <a:pt x="2362618" y="4230526"/>
                </a:cubicBezTo>
                <a:lnTo>
                  <a:pt x="2360460" y="4230652"/>
                </a:lnTo>
                <a:lnTo>
                  <a:pt x="2348756" y="4240409"/>
                </a:lnTo>
                <a:cubicBezTo>
                  <a:pt x="2343757" y="4238882"/>
                  <a:pt x="2339346" y="4235406"/>
                  <a:pt x="2335646" y="4230797"/>
                </a:cubicBezTo>
                <a:lnTo>
                  <a:pt x="2328563" y="4217657"/>
                </a:lnTo>
                <a:lnTo>
                  <a:pt x="2323666" y="4220444"/>
                </a:lnTo>
                <a:lnTo>
                  <a:pt x="2332882" y="4259729"/>
                </a:lnTo>
                <a:cubicBezTo>
                  <a:pt x="2331882" y="4273038"/>
                  <a:pt x="2326235" y="4284260"/>
                  <a:pt x="2314286" y="4286842"/>
                </a:cubicBezTo>
                <a:cubicBezTo>
                  <a:pt x="2299249" y="4268749"/>
                  <a:pt x="2287007" y="4245427"/>
                  <a:pt x="2289578" y="4211439"/>
                </a:cubicBezTo>
                <a:cubicBezTo>
                  <a:pt x="2293015" y="4208663"/>
                  <a:pt x="2296360" y="4206997"/>
                  <a:pt x="2299570" y="4206265"/>
                </a:cubicBezTo>
                <a:lnTo>
                  <a:pt x="2301524" y="4206617"/>
                </a:lnTo>
                <a:lnTo>
                  <a:pt x="2306044" y="4197492"/>
                </a:lnTo>
                <a:cubicBezTo>
                  <a:pt x="2311064" y="4192426"/>
                  <a:pt x="2317591" y="4188851"/>
                  <a:pt x="2323377" y="4189702"/>
                </a:cubicBezTo>
                <a:lnTo>
                  <a:pt x="2323683" y="4189965"/>
                </a:lnTo>
                <a:lnTo>
                  <a:pt x="2324805" y="4180703"/>
                </a:lnTo>
                <a:cubicBezTo>
                  <a:pt x="2330585" y="4177339"/>
                  <a:pt x="2335889" y="4175520"/>
                  <a:pt x="2340670" y="4174942"/>
                </a:cubicBezTo>
                <a:close/>
                <a:moveTo>
                  <a:pt x="3450082" y="4167130"/>
                </a:moveTo>
                <a:cubicBezTo>
                  <a:pt x="3459939" y="4196354"/>
                  <a:pt x="3496746" y="4210981"/>
                  <a:pt x="3493982" y="4237021"/>
                </a:cubicBezTo>
                <a:cubicBezTo>
                  <a:pt x="3471998" y="4219782"/>
                  <a:pt x="3422462" y="4207878"/>
                  <a:pt x="3438784" y="4180080"/>
                </a:cubicBezTo>
                <a:cubicBezTo>
                  <a:pt x="3441115" y="4176107"/>
                  <a:pt x="3444791" y="4171812"/>
                  <a:pt x="3450082" y="4167130"/>
                </a:cubicBezTo>
                <a:close/>
                <a:moveTo>
                  <a:pt x="2414656" y="4162005"/>
                </a:moveTo>
                <a:cubicBezTo>
                  <a:pt x="2416713" y="4162970"/>
                  <a:pt x="2418243" y="4165551"/>
                  <a:pt x="2418961" y="4170668"/>
                </a:cubicBezTo>
                <a:cubicBezTo>
                  <a:pt x="2414444" y="4175315"/>
                  <a:pt x="2409246" y="4181042"/>
                  <a:pt x="2404095" y="4182942"/>
                </a:cubicBezTo>
                <a:cubicBezTo>
                  <a:pt x="2398944" y="4184843"/>
                  <a:pt x="2393839" y="4182919"/>
                  <a:pt x="2389513" y="4172262"/>
                </a:cubicBezTo>
                <a:cubicBezTo>
                  <a:pt x="2397558" y="4170784"/>
                  <a:pt x="2408484" y="4159114"/>
                  <a:pt x="2414656" y="4162005"/>
                </a:cubicBezTo>
                <a:close/>
                <a:moveTo>
                  <a:pt x="2153935" y="4155392"/>
                </a:moveTo>
                <a:cubicBezTo>
                  <a:pt x="2163283" y="4157421"/>
                  <a:pt x="2172222" y="4161255"/>
                  <a:pt x="2177725" y="4164940"/>
                </a:cubicBezTo>
                <a:cubicBezTo>
                  <a:pt x="2177961" y="4171706"/>
                  <a:pt x="2175112" y="4176058"/>
                  <a:pt x="2170510" y="4178605"/>
                </a:cubicBezTo>
                <a:cubicBezTo>
                  <a:pt x="2156704" y="4186248"/>
                  <a:pt x="2127124" y="4177658"/>
                  <a:pt x="2117781" y="4169314"/>
                </a:cubicBezTo>
                <a:cubicBezTo>
                  <a:pt x="2119323" y="4163042"/>
                  <a:pt x="2122921" y="4159020"/>
                  <a:pt x="2127684" y="4156666"/>
                </a:cubicBezTo>
                <a:cubicBezTo>
                  <a:pt x="2134827" y="4153136"/>
                  <a:pt x="2144586" y="4153362"/>
                  <a:pt x="2153935" y="4155392"/>
                </a:cubicBezTo>
                <a:close/>
                <a:moveTo>
                  <a:pt x="3592546" y="4138340"/>
                </a:moveTo>
                <a:cubicBezTo>
                  <a:pt x="3603133" y="4151653"/>
                  <a:pt x="3643568" y="4188459"/>
                  <a:pt x="3627190" y="4202957"/>
                </a:cubicBezTo>
                <a:cubicBezTo>
                  <a:pt x="3614063" y="4189005"/>
                  <a:pt x="3572049" y="4159784"/>
                  <a:pt x="3592546" y="4138340"/>
                </a:cubicBezTo>
                <a:close/>
                <a:moveTo>
                  <a:pt x="2415506" y="4132610"/>
                </a:moveTo>
                <a:cubicBezTo>
                  <a:pt x="2424062" y="4132896"/>
                  <a:pt x="2425554" y="4161712"/>
                  <a:pt x="2405145" y="4144593"/>
                </a:cubicBezTo>
                <a:cubicBezTo>
                  <a:pt x="2407081" y="4140090"/>
                  <a:pt x="2408959" y="4137071"/>
                  <a:pt x="2410708" y="4135189"/>
                </a:cubicBezTo>
                <a:cubicBezTo>
                  <a:pt x="2412458" y="4133307"/>
                  <a:pt x="2414079" y="4132563"/>
                  <a:pt x="2415506" y="4132610"/>
                </a:cubicBezTo>
                <a:close/>
                <a:moveTo>
                  <a:pt x="2290668" y="4130061"/>
                </a:moveTo>
                <a:cubicBezTo>
                  <a:pt x="2300091" y="4132776"/>
                  <a:pt x="2308605" y="4143055"/>
                  <a:pt x="2305657" y="4157219"/>
                </a:cubicBezTo>
                <a:cubicBezTo>
                  <a:pt x="2296455" y="4163032"/>
                  <a:pt x="2288328" y="4163692"/>
                  <a:pt x="2282730" y="4164991"/>
                </a:cubicBezTo>
                <a:cubicBezTo>
                  <a:pt x="2278740" y="4158564"/>
                  <a:pt x="2274215" y="4154713"/>
                  <a:pt x="2270226" y="4148287"/>
                </a:cubicBezTo>
                <a:cubicBezTo>
                  <a:pt x="2270397" y="4144264"/>
                  <a:pt x="2271171" y="4140943"/>
                  <a:pt x="2272384" y="4138268"/>
                </a:cubicBezTo>
                <a:cubicBezTo>
                  <a:pt x="2274202" y="4134256"/>
                  <a:pt x="2277007" y="4131696"/>
                  <a:pt x="2280239" y="4130392"/>
                </a:cubicBezTo>
                <a:cubicBezTo>
                  <a:pt x="2283472" y="4129089"/>
                  <a:pt x="2287134" y="4129044"/>
                  <a:pt x="2290668" y="4130061"/>
                </a:cubicBezTo>
                <a:close/>
                <a:moveTo>
                  <a:pt x="3262434" y="4119875"/>
                </a:moveTo>
                <a:cubicBezTo>
                  <a:pt x="3275282" y="4144260"/>
                  <a:pt x="3281543" y="4164169"/>
                  <a:pt x="3288614" y="4187762"/>
                </a:cubicBezTo>
                <a:cubicBezTo>
                  <a:pt x="3266316" y="4188267"/>
                  <a:pt x="3242003" y="4137304"/>
                  <a:pt x="3262434" y="4119875"/>
                </a:cubicBezTo>
                <a:close/>
                <a:moveTo>
                  <a:pt x="1651763" y="4119532"/>
                </a:moveTo>
                <a:cubicBezTo>
                  <a:pt x="1655791" y="4119041"/>
                  <a:pt x="1660459" y="4120271"/>
                  <a:pt x="1665927" y="4123847"/>
                </a:cubicBezTo>
                <a:cubicBezTo>
                  <a:pt x="1665078" y="4136972"/>
                  <a:pt x="1663553" y="4160595"/>
                  <a:pt x="1648067" y="4165057"/>
                </a:cubicBezTo>
                <a:cubicBezTo>
                  <a:pt x="1640665" y="4162039"/>
                  <a:pt x="1635956" y="4156528"/>
                  <a:pt x="1628555" y="4153509"/>
                </a:cubicBezTo>
                <a:cubicBezTo>
                  <a:pt x="1633358" y="4137957"/>
                  <a:pt x="1639677" y="4121003"/>
                  <a:pt x="1651763" y="4119532"/>
                </a:cubicBezTo>
                <a:close/>
                <a:moveTo>
                  <a:pt x="2596585" y="4117216"/>
                </a:moveTo>
                <a:lnTo>
                  <a:pt x="2594565" y="4117242"/>
                </a:lnTo>
                <a:lnTo>
                  <a:pt x="2598053" y="4125871"/>
                </a:lnTo>
                <a:close/>
                <a:moveTo>
                  <a:pt x="4103106" y="4117055"/>
                </a:moveTo>
                <a:cubicBezTo>
                  <a:pt x="4111052" y="4129647"/>
                  <a:pt x="4109481" y="4137192"/>
                  <a:pt x="4102892" y="4143472"/>
                </a:cubicBezTo>
                <a:cubicBezTo>
                  <a:pt x="4089714" y="4140149"/>
                  <a:pt x="4085953" y="4127288"/>
                  <a:pt x="4092748" y="4120813"/>
                </a:cubicBezTo>
                <a:cubicBezTo>
                  <a:pt x="4095013" y="4118654"/>
                  <a:pt x="4098453" y="4117204"/>
                  <a:pt x="4103106" y="4117055"/>
                </a:cubicBezTo>
                <a:close/>
                <a:moveTo>
                  <a:pt x="3651207" y="4115873"/>
                </a:moveTo>
                <a:cubicBezTo>
                  <a:pt x="3665037" y="4127203"/>
                  <a:pt x="3646553" y="4138229"/>
                  <a:pt x="3638862" y="4136291"/>
                </a:cubicBezTo>
                <a:cubicBezTo>
                  <a:pt x="3633228" y="4130948"/>
                  <a:pt x="3634392" y="4125361"/>
                  <a:pt x="3637925" y="4121347"/>
                </a:cubicBezTo>
                <a:cubicBezTo>
                  <a:pt x="3641458" y="4117336"/>
                  <a:pt x="3647359" y="4114904"/>
                  <a:pt x="3651207" y="4115873"/>
                </a:cubicBezTo>
                <a:close/>
                <a:moveTo>
                  <a:pt x="2121097" y="4115811"/>
                </a:moveTo>
                <a:cubicBezTo>
                  <a:pt x="2124004" y="4115494"/>
                  <a:pt x="2127229" y="4115824"/>
                  <a:pt x="2130801" y="4116920"/>
                </a:cubicBezTo>
                <a:cubicBezTo>
                  <a:pt x="2132645" y="4124699"/>
                  <a:pt x="2131997" y="4133154"/>
                  <a:pt x="2126985" y="4145561"/>
                </a:cubicBezTo>
                <a:cubicBezTo>
                  <a:pt x="2120148" y="4144663"/>
                  <a:pt x="2115177" y="4143256"/>
                  <a:pt x="2111374" y="4141187"/>
                </a:cubicBezTo>
                <a:cubicBezTo>
                  <a:pt x="2107572" y="4139118"/>
                  <a:pt x="2104938" y="4136386"/>
                  <a:pt x="2102770" y="4132835"/>
                </a:cubicBezTo>
                <a:cubicBezTo>
                  <a:pt x="2106529" y="4123531"/>
                  <a:pt x="2112380" y="4116763"/>
                  <a:pt x="2121097" y="4115811"/>
                </a:cubicBezTo>
                <a:close/>
                <a:moveTo>
                  <a:pt x="4267668" y="4112463"/>
                </a:moveTo>
                <a:cubicBezTo>
                  <a:pt x="4284323" y="4122028"/>
                  <a:pt x="4301793" y="4153265"/>
                  <a:pt x="4280361" y="4166643"/>
                </a:cubicBezTo>
                <a:cubicBezTo>
                  <a:pt x="4275955" y="4149434"/>
                  <a:pt x="4266483" y="4130947"/>
                  <a:pt x="4267668" y="4112463"/>
                </a:cubicBezTo>
                <a:close/>
                <a:moveTo>
                  <a:pt x="2439516" y="4110991"/>
                </a:moveTo>
                <a:cubicBezTo>
                  <a:pt x="2442645" y="4110929"/>
                  <a:pt x="2446161" y="4112182"/>
                  <a:pt x="2449694" y="4115215"/>
                </a:cubicBezTo>
                <a:cubicBezTo>
                  <a:pt x="2447051" y="4129867"/>
                  <a:pt x="2440796" y="4134370"/>
                  <a:pt x="2431696" y="4134551"/>
                </a:cubicBezTo>
                <a:cubicBezTo>
                  <a:pt x="2424221" y="4123202"/>
                  <a:pt x="2430132" y="4111177"/>
                  <a:pt x="2439516" y="4110991"/>
                </a:cubicBezTo>
                <a:close/>
                <a:moveTo>
                  <a:pt x="3057963" y="4108458"/>
                </a:moveTo>
                <a:cubicBezTo>
                  <a:pt x="3070781" y="4112814"/>
                  <a:pt x="3083875" y="4116484"/>
                  <a:pt x="3096339" y="4122713"/>
                </a:cubicBezTo>
                <a:cubicBezTo>
                  <a:pt x="3108802" y="4128944"/>
                  <a:pt x="3120632" y="4137733"/>
                  <a:pt x="3130917" y="4152324"/>
                </a:cubicBezTo>
                <a:cubicBezTo>
                  <a:pt x="3099106" y="4166830"/>
                  <a:pt x="3068749" y="4129811"/>
                  <a:pt x="3057963" y="4108458"/>
                </a:cubicBezTo>
                <a:close/>
                <a:moveTo>
                  <a:pt x="2926803" y="4102004"/>
                </a:moveTo>
                <a:cubicBezTo>
                  <a:pt x="2933253" y="4108456"/>
                  <a:pt x="2937718" y="4117062"/>
                  <a:pt x="2940366" y="4132123"/>
                </a:cubicBezTo>
                <a:cubicBezTo>
                  <a:pt x="2933260" y="4135351"/>
                  <a:pt x="2927640" y="4136968"/>
                  <a:pt x="2922744" y="4137239"/>
                </a:cubicBezTo>
                <a:cubicBezTo>
                  <a:pt x="2917847" y="4137510"/>
                  <a:pt x="2913674" y="4136436"/>
                  <a:pt x="2909458" y="4134286"/>
                </a:cubicBezTo>
                <a:cubicBezTo>
                  <a:pt x="2907470" y="4122990"/>
                  <a:pt x="2909018" y="4112905"/>
                  <a:pt x="2916817" y="4106748"/>
                </a:cubicBezTo>
                <a:cubicBezTo>
                  <a:pt x="2919417" y="4104697"/>
                  <a:pt x="2922713" y="4103082"/>
                  <a:pt x="2926803" y="4102004"/>
                </a:cubicBezTo>
                <a:close/>
                <a:moveTo>
                  <a:pt x="4058698" y="4099977"/>
                </a:moveTo>
                <a:cubicBezTo>
                  <a:pt x="4067634" y="4107567"/>
                  <a:pt x="4074845" y="4136075"/>
                  <a:pt x="4056690" y="4147510"/>
                </a:cubicBezTo>
                <a:cubicBezTo>
                  <a:pt x="4039874" y="4127258"/>
                  <a:pt x="4050534" y="4113933"/>
                  <a:pt x="4058698" y="4099977"/>
                </a:cubicBezTo>
                <a:close/>
                <a:moveTo>
                  <a:pt x="847471" y="4095955"/>
                </a:moveTo>
                <a:cubicBezTo>
                  <a:pt x="852268" y="4094491"/>
                  <a:pt x="857402" y="4094625"/>
                  <a:pt x="862047" y="4096872"/>
                </a:cubicBezTo>
                <a:cubicBezTo>
                  <a:pt x="868242" y="4099867"/>
                  <a:pt x="873569" y="4106617"/>
                  <a:pt x="876073" y="4118339"/>
                </a:cubicBezTo>
                <a:cubicBezTo>
                  <a:pt x="856977" y="4125652"/>
                  <a:pt x="854155" y="4140567"/>
                  <a:pt x="835669" y="4138426"/>
                </a:cubicBezTo>
                <a:cubicBezTo>
                  <a:pt x="826370" y="4125558"/>
                  <a:pt x="828320" y="4112924"/>
                  <a:pt x="834916" y="4104629"/>
                </a:cubicBezTo>
                <a:cubicBezTo>
                  <a:pt x="838214" y="4100482"/>
                  <a:pt x="842674" y="4097419"/>
                  <a:pt x="847471" y="4095955"/>
                </a:cubicBezTo>
                <a:close/>
                <a:moveTo>
                  <a:pt x="3978140" y="4094435"/>
                </a:moveTo>
                <a:cubicBezTo>
                  <a:pt x="3979782" y="4105956"/>
                  <a:pt x="3981422" y="4117473"/>
                  <a:pt x="3975047" y="4122569"/>
                </a:cubicBezTo>
                <a:cubicBezTo>
                  <a:pt x="3972922" y="4124269"/>
                  <a:pt x="3969906" y="4125253"/>
                  <a:pt x="3965703" y="4125286"/>
                </a:cubicBezTo>
                <a:cubicBezTo>
                  <a:pt x="3958689" y="4120772"/>
                  <a:pt x="3954089" y="4110833"/>
                  <a:pt x="3953561" y="4097539"/>
                </a:cubicBezTo>
                <a:cubicBezTo>
                  <a:pt x="3962986" y="4096634"/>
                  <a:pt x="3968717" y="4095342"/>
                  <a:pt x="3978140" y="4094435"/>
                </a:cubicBezTo>
                <a:close/>
                <a:moveTo>
                  <a:pt x="4364526" y="4092102"/>
                </a:moveTo>
                <a:cubicBezTo>
                  <a:pt x="4380918" y="4094077"/>
                  <a:pt x="4392679" y="4121920"/>
                  <a:pt x="4370802" y="4130620"/>
                </a:cubicBezTo>
                <a:cubicBezTo>
                  <a:pt x="4360636" y="4128059"/>
                  <a:pt x="4348598" y="4108776"/>
                  <a:pt x="4347663" y="4100417"/>
                </a:cubicBezTo>
                <a:cubicBezTo>
                  <a:pt x="4353084" y="4093660"/>
                  <a:pt x="4359061" y="4091443"/>
                  <a:pt x="4364526" y="4092102"/>
                </a:cubicBezTo>
                <a:close/>
                <a:moveTo>
                  <a:pt x="3785947" y="4079491"/>
                </a:moveTo>
                <a:cubicBezTo>
                  <a:pt x="3790212" y="4078457"/>
                  <a:pt x="3794160" y="4078666"/>
                  <a:pt x="3797710" y="4079833"/>
                </a:cubicBezTo>
                <a:cubicBezTo>
                  <a:pt x="3819009" y="4086837"/>
                  <a:pt x="3825967" y="4128315"/>
                  <a:pt x="3800963" y="4142123"/>
                </a:cubicBezTo>
                <a:cubicBezTo>
                  <a:pt x="3777496" y="4138888"/>
                  <a:pt x="3768570" y="4104458"/>
                  <a:pt x="3772282" y="4086621"/>
                </a:cubicBezTo>
                <a:cubicBezTo>
                  <a:pt x="3777100" y="4082808"/>
                  <a:pt x="3781682" y="4080527"/>
                  <a:pt x="3785947" y="4079491"/>
                </a:cubicBezTo>
                <a:close/>
                <a:moveTo>
                  <a:pt x="2428475" y="4072629"/>
                </a:moveTo>
                <a:cubicBezTo>
                  <a:pt x="2429940" y="4084261"/>
                  <a:pt x="2416006" y="4110156"/>
                  <a:pt x="2394894" y="4106329"/>
                </a:cubicBezTo>
                <a:cubicBezTo>
                  <a:pt x="2396168" y="4080038"/>
                  <a:pt x="2413029" y="4077409"/>
                  <a:pt x="2428475" y="4072629"/>
                </a:cubicBezTo>
                <a:close/>
                <a:moveTo>
                  <a:pt x="1870327" y="4062806"/>
                </a:moveTo>
                <a:cubicBezTo>
                  <a:pt x="1865800" y="4076502"/>
                  <a:pt x="1862030" y="4090780"/>
                  <a:pt x="1857880" y="4104836"/>
                </a:cubicBezTo>
                <a:lnTo>
                  <a:pt x="1854853" y="4113196"/>
                </a:lnTo>
                <a:lnTo>
                  <a:pt x="1859011" y="4108603"/>
                </a:lnTo>
                <a:cubicBezTo>
                  <a:pt x="1860941" y="4107508"/>
                  <a:pt x="1863352" y="4107007"/>
                  <a:pt x="1866296" y="4107281"/>
                </a:cubicBezTo>
                <a:lnTo>
                  <a:pt x="1874642" y="4124816"/>
                </a:lnTo>
                <a:lnTo>
                  <a:pt x="1882259" y="4115538"/>
                </a:lnTo>
                <a:cubicBezTo>
                  <a:pt x="1888586" y="4117257"/>
                  <a:pt x="1891861" y="4121355"/>
                  <a:pt x="1892998" y="4126678"/>
                </a:cubicBezTo>
                <a:cubicBezTo>
                  <a:pt x="1896412" y="4142653"/>
                  <a:pt x="1880608" y="4169669"/>
                  <a:pt x="1870401" y="4176577"/>
                </a:cubicBezTo>
                <a:cubicBezTo>
                  <a:pt x="1865004" y="4173230"/>
                  <a:pt x="1862234" y="4168479"/>
                  <a:pt x="1861317" y="4163051"/>
                </a:cubicBezTo>
                <a:lnTo>
                  <a:pt x="1862985" y="4148693"/>
                </a:lnTo>
                <a:lnTo>
                  <a:pt x="1859494" y="4146088"/>
                </a:lnTo>
                <a:cubicBezTo>
                  <a:pt x="1856383" y="4141377"/>
                  <a:pt x="1854139" y="4135312"/>
                  <a:pt x="1853184" y="4129379"/>
                </a:cubicBezTo>
                <a:lnTo>
                  <a:pt x="1854559" y="4114009"/>
                </a:lnTo>
                <a:lnTo>
                  <a:pt x="1843147" y="4145520"/>
                </a:lnTo>
                <a:lnTo>
                  <a:pt x="1834962" y="4157350"/>
                </a:lnTo>
                <a:lnTo>
                  <a:pt x="1844453" y="4176401"/>
                </a:lnTo>
                <a:cubicBezTo>
                  <a:pt x="1847265" y="4184838"/>
                  <a:pt x="1848920" y="4193827"/>
                  <a:pt x="1849190" y="4203124"/>
                </a:cubicBezTo>
                <a:cubicBezTo>
                  <a:pt x="1845361" y="4204597"/>
                  <a:pt x="1841533" y="4206067"/>
                  <a:pt x="1843137" y="4210079"/>
                </a:cubicBezTo>
                <a:cubicBezTo>
                  <a:pt x="1831094" y="4215867"/>
                  <a:pt x="1817725" y="4216957"/>
                  <a:pt x="1804587" y="4214489"/>
                </a:cubicBezTo>
                <a:lnTo>
                  <a:pt x="1779955" y="4203252"/>
                </a:lnTo>
                <a:lnTo>
                  <a:pt x="1779450" y="4203479"/>
                </a:lnTo>
                <a:lnTo>
                  <a:pt x="1779587" y="4203085"/>
                </a:lnTo>
                <a:lnTo>
                  <a:pt x="1767431" y="4197539"/>
                </a:lnTo>
                <a:cubicBezTo>
                  <a:pt x="1750760" y="4184861"/>
                  <a:pt x="1738118" y="4166728"/>
                  <a:pt x="1734768" y="4146974"/>
                </a:cubicBezTo>
                <a:lnTo>
                  <a:pt x="1734735" y="4135472"/>
                </a:lnTo>
                <a:lnTo>
                  <a:pt x="1728736" y="4136296"/>
                </a:lnTo>
                <a:cubicBezTo>
                  <a:pt x="1720737" y="4132684"/>
                  <a:pt x="1717670" y="4120169"/>
                  <a:pt x="1724508" y="4114107"/>
                </a:cubicBezTo>
                <a:cubicBezTo>
                  <a:pt x="1726787" y="4112085"/>
                  <a:pt x="1730167" y="4110781"/>
                  <a:pt x="1734830" y="4110763"/>
                </a:cubicBezTo>
                <a:cubicBezTo>
                  <a:pt x="1738016" y="4112909"/>
                  <a:pt x="1739753" y="4114387"/>
                  <a:pt x="1740641" y="4115666"/>
                </a:cubicBezTo>
                <a:cubicBezTo>
                  <a:pt x="1741973" y="4117584"/>
                  <a:pt x="1741393" y="4119053"/>
                  <a:pt x="1740926" y="4121662"/>
                </a:cubicBezTo>
                <a:lnTo>
                  <a:pt x="1741167" y="4124870"/>
                </a:lnTo>
                <a:lnTo>
                  <a:pt x="1765261" y="4117585"/>
                </a:lnTo>
                <a:cubicBezTo>
                  <a:pt x="1775328" y="4116933"/>
                  <a:pt x="1785144" y="4118561"/>
                  <a:pt x="1794305" y="4122047"/>
                </a:cubicBezTo>
                <a:lnTo>
                  <a:pt x="1807586" y="4129740"/>
                </a:lnTo>
                <a:lnTo>
                  <a:pt x="1815867" y="4114510"/>
                </a:lnTo>
                <a:cubicBezTo>
                  <a:pt x="1821544" y="4105771"/>
                  <a:pt x="1827966" y="4097525"/>
                  <a:pt x="1835333" y="4089884"/>
                </a:cubicBezTo>
                <a:cubicBezTo>
                  <a:pt x="1845157" y="4079694"/>
                  <a:pt x="1856663" y="4070581"/>
                  <a:pt x="1870327" y="4062806"/>
                </a:cubicBezTo>
                <a:close/>
                <a:moveTo>
                  <a:pt x="3970525" y="4059630"/>
                </a:moveTo>
                <a:cubicBezTo>
                  <a:pt x="3972406" y="4061024"/>
                  <a:pt x="3974413" y="4064742"/>
                  <a:pt x="3976420" y="4072179"/>
                </a:cubicBezTo>
                <a:lnTo>
                  <a:pt x="3960363" y="4072179"/>
                </a:lnTo>
                <a:cubicBezTo>
                  <a:pt x="3960363" y="4072179"/>
                  <a:pt x="3962371" y="4064742"/>
                  <a:pt x="3965381" y="4061024"/>
                </a:cubicBezTo>
                <a:cubicBezTo>
                  <a:pt x="3966886" y="4059165"/>
                  <a:pt x="3968643" y="4058235"/>
                  <a:pt x="3970525" y="4059630"/>
                </a:cubicBezTo>
                <a:close/>
                <a:moveTo>
                  <a:pt x="2983740" y="4058381"/>
                </a:moveTo>
                <a:cubicBezTo>
                  <a:pt x="2991457" y="4062138"/>
                  <a:pt x="2995317" y="4064017"/>
                  <a:pt x="3002056" y="4065032"/>
                </a:cubicBezTo>
                <a:cubicBezTo>
                  <a:pt x="2990638" y="4086656"/>
                  <a:pt x="2996506" y="4103102"/>
                  <a:pt x="2974382" y="4103660"/>
                </a:cubicBezTo>
                <a:cubicBezTo>
                  <a:pt x="2972684" y="4101133"/>
                  <a:pt x="2972006" y="4098114"/>
                  <a:pt x="2972047" y="4094736"/>
                </a:cubicBezTo>
                <a:cubicBezTo>
                  <a:pt x="2972168" y="4084602"/>
                  <a:pt x="2978764" y="4071248"/>
                  <a:pt x="2983740" y="4058381"/>
                </a:cubicBezTo>
                <a:close/>
                <a:moveTo>
                  <a:pt x="1560988" y="4053785"/>
                </a:moveTo>
                <a:cubicBezTo>
                  <a:pt x="1569433" y="4051280"/>
                  <a:pt x="1577674" y="4051767"/>
                  <a:pt x="1584447" y="4056689"/>
                </a:cubicBezTo>
                <a:cubicBezTo>
                  <a:pt x="1556883" y="4076297"/>
                  <a:pt x="1549181" y="4102218"/>
                  <a:pt x="1513599" y="4117950"/>
                </a:cubicBezTo>
                <a:cubicBezTo>
                  <a:pt x="1510192" y="4103126"/>
                  <a:pt x="1521131" y="4082890"/>
                  <a:pt x="1536307" y="4068817"/>
                </a:cubicBezTo>
                <a:cubicBezTo>
                  <a:pt x="1543895" y="4061782"/>
                  <a:pt x="1552543" y="4056289"/>
                  <a:pt x="1560988" y="4053785"/>
                </a:cubicBezTo>
                <a:close/>
                <a:moveTo>
                  <a:pt x="4140339" y="4053438"/>
                </a:moveTo>
                <a:cubicBezTo>
                  <a:pt x="4164409" y="4054888"/>
                  <a:pt x="4187105" y="4091056"/>
                  <a:pt x="4145960" y="4103801"/>
                </a:cubicBezTo>
                <a:cubicBezTo>
                  <a:pt x="4132435" y="4099933"/>
                  <a:pt x="4122973" y="4085994"/>
                  <a:pt x="4118124" y="4065716"/>
                </a:cubicBezTo>
                <a:cubicBezTo>
                  <a:pt x="4124140" y="4056330"/>
                  <a:pt x="4132316" y="4052955"/>
                  <a:pt x="4140339" y="4053438"/>
                </a:cubicBezTo>
                <a:close/>
                <a:moveTo>
                  <a:pt x="2364040" y="4052040"/>
                </a:moveTo>
                <a:cubicBezTo>
                  <a:pt x="2379732" y="4059657"/>
                  <a:pt x="2377887" y="4081760"/>
                  <a:pt x="2363236" y="4086148"/>
                </a:cubicBezTo>
                <a:cubicBezTo>
                  <a:pt x="2359314" y="4084244"/>
                  <a:pt x="2352461" y="4083218"/>
                  <a:pt x="2347548" y="4078531"/>
                </a:cubicBezTo>
                <a:cubicBezTo>
                  <a:pt x="2346531" y="4071138"/>
                  <a:pt x="2347723" y="4065393"/>
                  <a:pt x="2350637" y="4061058"/>
                </a:cubicBezTo>
                <a:cubicBezTo>
                  <a:pt x="2353548" y="4056721"/>
                  <a:pt x="2358180" y="4053794"/>
                  <a:pt x="2364040" y="4052040"/>
                </a:cubicBezTo>
                <a:close/>
                <a:moveTo>
                  <a:pt x="3828885" y="4044156"/>
                </a:moveTo>
                <a:cubicBezTo>
                  <a:pt x="3835333" y="4045518"/>
                  <a:pt x="3841661" y="4048453"/>
                  <a:pt x="3847214" y="4052616"/>
                </a:cubicBezTo>
                <a:cubicBezTo>
                  <a:pt x="3858321" y="4060943"/>
                  <a:pt x="3866329" y="4074176"/>
                  <a:pt x="3865982" y="4089529"/>
                </a:cubicBezTo>
                <a:cubicBezTo>
                  <a:pt x="3847154" y="4079852"/>
                  <a:pt x="3809725" y="4070011"/>
                  <a:pt x="3809844" y="4045149"/>
                </a:cubicBezTo>
                <a:cubicBezTo>
                  <a:pt x="3815873" y="4043010"/>
                  <a:pt x="3822439" y="4042796"/>
                  <a:pt x="3828885" y="4044156"/>
                </a:cubicBezTo>
                <a:close/>
                <a:moveTo>
                  <a:pt x="4249418" y="4042425"/>
                </a:moveTo>
                <a:cubicBezTo>
                  <a:pt x="4257447" y="4072179"/>
                  <a:pt x="4273507" y="4101932"/>
                  <a:pt x="4241389" y="4101932"/>
                </a:cubicBezTo>
                <a:cubicBezTo>
                  <a:pt x="4241390" y="4072178"/>
                  <a:pt x="4217301" y="4072178"/>
                  <a:pt x="4217300" y="4042426"/>
                </a:cubicBezTo>
                <a:cubicBezTo>
                  <a:pt x="4225329" y="4042425"/>
                  <a:pt x="4241389" y="4042426"/>
                  <a:pt x="4249418" y="4042425"/>
                </a:cubicBezTo>
                <a:close/>
                <a:moveTo>
                  <a:pt x="3706562" y="4014610"/>
                </a:moveTo>
                <a:lnTo>
                  <a:pt x="3701748" y="4025025"/>
                </a:lnTo>
                <a:lnTo>
                  <a:pt x="3700405" y="4027931"/>
                </a:lnTo>
                <a:lnTo>
                  <a:pt x="3706581" y="4030402"/>
                </a:lnTo>
                <a:lnTo>
                  <a:pt x="3707940" y="4025224"/>
                </a:lnTo>
                <a:cubicBezTo>
                  <a:pt x="3708944" y="4021040"/>
                  <a:pt x="3709446" y="4018251"/>
                  <a:pt x="3709446" y="4016390"/>
                </a:cubicBezTo>
                <a:close/>
                <a:moveTo>
                  <a:pt x="2857524" y="4012836"/>
                </a:moveTo>
                <a:cubicBezTo>
                  <a:pt x="2864425" y="4026191"/>
                  <a:pt x="2876846" y="4050228"/>
                  <a:pt x="2864478" y="4063690"/>
                </a:cubicBezTo>
                <a:cubicBezTo>
                  <a:pt x="2855535" y="4065079"/>
                  <a:pt x="2847733" y="4062444"/>
                  <a:pt x="2838788" y="4063833"/>
                </a:cubicBezTo>
                <a:cubicBezTo>
                  <a:pt x="2834290" y="4045778"/>
                  <a:pt x="2830434" y="4025458"/>
                  <a:pt x="2841269" y="4016924"/>
                </a:cubicBezTo>
                <a:cubicBezTo>
                  <a:pt x="2844881" y="4014079"/>
                  <a:pt x="2850126" y="4012543"/>
                  <a:pt x="2857524" y="4012836"/>
                </a:cubicBezTo>
                <a:close/>
                <a:moveTo>
                  <a:pt x="1164455" y="4011836"/>
                </a:moveTo>
                <a:cubicBezTo>
                  <a:pt x="1170558" y="4010323"/>
                  <a:pt x="1177126" y="4010609"/>
                  <a:pt x="1181119" y="4013871"/>
                </a:cubicBezTo>
                <a:cubicBezTo>
                  <a:pt x="1183781" y="4016048"/>
                  <a:pt x="1185297" y="4019546"/>
                  <a:pt x="1184771" y="4024717"/>
                </a:cubicBezTo>
                <a:cubicBezTo>
                  <a:pt x="1181940" y="4039534"/>
                  <a:pt x="1169122" y="4039183"/>
                  <a:pt x="1154874" y="4036668"/>
                </a:cubicBezTo>
                <a:cubicBezTo>
                  <a:pt x="1154156" y="4030796"/>
                  <a:pt x="1151301" y="4026464"/>
                  <a:pt x="1150583" y="4020592"/>
                </a:cubicBezTo>
                <a:cubicBezTo>
                  <a:pt x="1152713" y="4016662"/>
                  <a:pt x="1158351" y="4013350"/>
                  <a:pt x="1164455" y="4011836"/>
                </a:cubicBezTo>
                <a:close/>
                <a:moveTo>
                  <a:pt x="2700948" y="4008236"/>
                </a:moveTo>
                <a:cubicBezTo>
                  <a:pt x="2714557" y="4007588"/>
                  <a:pt x="2729970" y="4008195"/>
                  <a:pt x="2748078" y="4009917"/>
                </a:cubicBezTo>
                <a:cubicBezTo>
                  <a:pt x="2765983" y="4045620"/>
                  <a:pt x="2803778" y="4054301"/>
                  <a:pt x="2811885" y="4083421"/>
                </a:cubicBezTo>
                <a:cubicBezTo>
                  <a:pt x="2815759" y="4097990"/>
                  <a:pt x="2817037" y="4111972"/>
                  <a:pt x="2816155" y="4125137"/>
                </a:cubicBezTo>
                <a:lnTo>
                  <a:pt x="2814490" y="4132185"/>
                </a:lnTo>
                <a:lnTo>
                  <a:pt x="2822343" y="4142429"/>
                </a:lnTo>
                <a:cubicBezTo>
                  <a:pt x="2826528" y="4153237"/>
                  <a:pt x="2825054" y="4166071"/>
                  <a:pt x="2818683" y="4174200"/>
                </a:cubicBezTo>
                <a:cubicBezTo>
                  <a:pt x="2814860" y="4179079"/>
                  <a:pt x="2809275" y="4182264"/>
                  <a:pt x="2802094" y="4182302"/>
                </a:cubicBezTo>
                <a:lnTo>
                  <a:pt x="2796252" y="4179895"/>
                </a:lnTo>
                <a:lnTo>
                  <a:pt x="2788386" y="4192492"/>
                </a:lnTo>
                <a:cubicBezTo>
                  <a:pt x="2780591" y="4201470"/>
                  <a:pt x="2771499" y="4209175"/>
                  <a:pt x="2761545" y="4215372"/>
                </a:cubicBezTo>
                <a:cubicBezTo>
                  <a:pt x="2737653" y="4230245"/>
                  <a:pt x="2708794" y="4236444"/>
                  <a:pt x="2680954" y="4230794"/>
                </a:cubicBezTo>
                <a:cubicBezTo>
                  <a:pt x="2661284" y="4227676"/>
                  <a:pt x="2645289" y="4219714"/>
                  <a:pt x="2632682" y="4208329"/>
                </a:cubicBezTo>
                <a:lnTo>
                  <a:pt x="2606186" y="4167544"/>
                </a:lnTo>
                <a:lnTo>
                  <a:pt x="2599904" y="4175077"/>
                </a:lnTo>
                <a:cubicBezTo>
                  <a:pt x="2577277" y="4167762"/>
                  <a:pt x="2580308" y="4136624"/>
                  <a:pt x="2567029" y="4114144"/>
                </a:cubicBezTo>
                <a:cubicBezTo>
                  <a:pt x="2562203" y="4110263"/>
                  <a:pt x="2556665" y="4110117"/>
                  <a:pt x="2551483" y="4108103"/>
                </a:cubicBezTo>
                <a:lnTo>
                  <a:pt x="2545876" y="4104207"/>
                </a:lnTo>
                <a:lnTo>
                  <a:pt x="2518349" y="4141431"/>
                </a:lnTo>
                <a:cubicBezTo>
                  <a:pt x="2506305" y="4159437"/>
                  <a:pt x="2494775" y="4176571"/>
                  <a:pt x="2481249" y="4190529"/>
                </a:cubicBezTo>
                <a:cubicBezTo>
                  <a:pt x="2479581" y="4179420"/>
                  <a:pt x="2480657" y="4168669"/>
                  <a:pt x="2483588" y="4158177"/>
                </a:cubicBezTo>
                <a:lnTo>
                  <a:pt x="2493596" y="4135280"/>
                </a:lnTo>
                <a:lnTo>
                  <a:pt x="2490251" y="4134379"/>
                </a:lnTo>
                <a:cubicBezTo>
                  <a:pt x="2482886" y="4122392"/>
                  <a:pt x="2485323" y="4105721"/>
                  <a:pt x="2495440" y="4087492"/>
                </a:cubicBezTo>
                <a:cubicBezTo>
                  <a:pt x="2500827" y="4086061"/>
                  <a:pt x="2505599" y="4086104"/>
                  <a:pt x="2509721" y="4087226"/>
                </a:cubicBezTo>
                <a:lnTo>
                  <a:pt x="2519530" y="4093088"/>
                </a:lnTo>
                <a:lnTo>
                  <a:pt x="2535949" y="4068044"/>
                </a:lnTo>
                <a:cubicBezTo>
                  <a:pt x="2539203" y="4071537"/>
                  <a:pt x="2542854" y="4073125"/>
                  <a:pt x="2546688" y="4075427"/>
                </a:cubicBezTo>
                <a:lnTo>
                  <a:pt x="2558396" y="4086964"/>
                </a:lnTo>
                <a:lnTo>
                  <a:pt x="2584910" y="4081887"/>
                </a:lnTo>
                <a:lnTo>
                  <a:pt x="2598793" y="4084050"/>
                </a:lnTo>
                <a:lnTo>
                  <a:pt x="2602972" y="4051683"/>
                </a:lnTo>
                <a:lnTo>
                  <a:pt x="2622318" y="4038361"/>
                </a:lnTo>
                <a:lnTo>
                  <a:pt x="2624694" y="4023838"/>
                </a:lnTo>
                <a:cubicBezTo>
                  <a:pt x="2626428" y="4019863"/>
                  <a:pt x="2628888" y="4017196"/>
                  <a:pt x="2631679" y="4015634"/>
                </a:cubicBezTo>
                <a:cubicBezTo>
                  <a:pt x="2637265" y="4012512"/>
                  <a:pt x="2644175" y="4013801"/>
                  <a:pt x="2649258" y="4017862"/>
                </a:cubicBezTo>
                <a:lnTo>
                  <a:pt x="2650383" y="4019741"/>
                </a:lnTo>
                <a:close/>
                <a:moveTo>
                  <a:pt x="3137856" y="4007487"/>
                </a:moveTo>
                <a:cubicBezTo>
                  <a:pt x="3148674" y="4018281"/>
                  <a:pt x="3161136" y="4021170"/>
                  <a:pt x="3173714" y="4022151"/>
                </a:cubicBezTo>
                <a:lnTo>
                  <a:pt x="3204286" y="4024838"/>
                </a:lnTo>
                <a:lnTo>
                  <a:pt x="3212935" y="4025042"/>
                </a:lnTo>
                <a:lnTo>
                  <a:pt x="3217072" y="4029927"/>
                </a:lnTo>
                <a:lnTo>
                  <a:pt x="3230470" y="4038902"/>
                </a:lnTo>
                <a:cubicBezTo>
                  <a:pt x="3255231" y="4067997"/>
                  <a:pt x="3243196" y="4103277"/>
                  <a:pt x="3219632" y="4121537"/>
                </a:cubicBezTo>
                <a:lnTo>
                  <a:pt x="3208229" y="4124809"/>
                </a:lnTo>
                <a:lnTo>
                  <a:pt x="3212354" y="4139717"/>
                </a:lnTo>
                <a:cubicBezTo>
                  <a:pt x="3212324" y="4146192"/>
                  <a:pt x="3210175" y="4152184"/>
                  <a:pt x="3205213" y="4157023"/>
                </a:cubicBezTo>
                <a:cubicBezTo>
                  <a:pt x="3179891" y="4148464"/>
                  <a:pt x="3154109" y="4133149"/>
                  <a:pt x="3136136" y="4098582"/>
                </a:cubicBezTo>
                <a:lnTo>
                  <a:pt x="3138748" y="4094140"/>
                </a:lnTo>
                <a:lnTo>
                  <a:pt x="3134875" y="4058829"/>
                </a:lnTo>
                <a:cubicBezTo>
                  <a:pt x="3136406" y="4043419"/>
                  <a:pt x="3139227" y="4026654"/>
                  <a:pt x="3137856" y="4007487"/>
                </a:cubicBezTo>
                <a:close/>
                <a:moveTo>
                  <a:pt x="2352579" y="3999831"/>
                </a:moveTo>
                <a:cubicBezTo>
                  <a:pt x="2360140" y="4005528"/>
                  <a:pt x="2365240" y="4008445"/>
                  <a:pt x="2372804" y="4014140"/>
                </a:cubicBezTo>
                <a:cubicBezTo>
                  <a:pt x="2366233" y="4023746"/>
                  <a:pt x="2359665" y="4033348"/>
                  <a:pt x="2351522" y="4032801"/>
                </a:cubicBezTo>
                <a:cubicBezTo>
                  <a:pt x="2348806" y="4032619"/>
                  <a:pt x="2345917" y="4031308"/>
                  <a:pt x="2342795" y="4028495"/>
                </a:cubicBezTo>
                <a:cubicBezTo>
                  <a:pt x="2340671" y="4020429"/>
                  <a:pt x="2343991" y="4009992"/>
                  <a:pt x="2352579" y="3999831"/>
                </a:cubicBezTo>
                <a:close/>
                <a:moveTo>
                  <a:pt x="1957260" y="3999661"/>
                </a:moveTo>
                <a:cubicBezTo>
                  <a:pt x="2013215" y="4008610"/>
                  <a:pt x="2023771" y="4046722"/>
                  <a:pt x="2062527" y="4068280"/>
                </a:cubicBezTo>
                <a:cubicBezTo>
                  <a:pt x="2038503" y="4098645"/>
                  <a:pt x="2014084" y="4132775"/>
                  <a:pt x="1980363" y="4138517"/>
                </a:cubicBezTo>
                <a:cubicBezTo>
                  <a:pt x="1969122" y="4140430"/>
                  <a:pt x="1956848" y="4139190"/>
                  <a:pt x="1943211" y="4133605"/>
                </a:cubicBezTo>
                <a:cubicBezTo>
                  <a:pt x="1906120" y="4116686"/>
                  <a:pt x="1898326" y="4076677"/>
                  <a:pt x="1911790" y="4043998"/>
                </a:cubicBezTo>
                <a:cubicBezTo>
                  <a:pt x="1915832" y="4034195"/>
                  <a:pt x="1921785" y="4025050"/>
                  <a:pt x="1929436" y="4017387"/>
                </a:cubicBezTo>
                <a:cubicBezTo>
                  <a:pt x="1937086" y="4009723"/>
                  <a:pt x="1946433" y="4003541"/>
                  <a:pt x="1957260" y="3999661"/>
                </a:cubicBezTo>
                <a:close/>
                <a:moveTo>
                  <a:pt x="1378407" y="3992119"/>
                </a:moveTo>
                <a:cubicBezTo>
                  <a:pt x="1384881" y="3991874"/>
                  <a:pt x="1391028" y="3993518"/>
                  <a:pt x="1396481" y="3998042"/>
                </a:cubicBezTo>
                <a:cubicBezTo>
                  <a:pt x="1392447" y="4012445"/>
                  <a:pt x="1380243" y="4023297"/>
                  <a:pt x="1365723" y="4027691"/>
                </a:cubicBezTo>
                <a:cubicBezTo>
                  <a:pt x="1351207" y="4032085"/>
                  <a:pt x="1334372" y="4030021"/>
                  <a:pt x="1321078" y="4018588"/>
                </a:cubicBezTo>
                <a:cubicBezTo>
                  <a:pt x="1336605" y="4010594"/>
                  <a:pt x="1358986" y="3992854"/>
                  <a:pt x="1378407" y="3992119"/>
                </a:cubicBezTo>
                <a:close/>
                <a:moveTo>
                  <a:pt x="3855981" y="3982918"/>
                </a:moveTo>
                <a:cubicBezTo>
                  <a:pt x="3864011" y="3982918"/>
                  <a:pt x="3864011" y="3982918"/>
                  <a:pt x="3864011" y="3982918"/>
                </a:cubicBezTo>
                <a:cubicBezTo>
                  <a:pt x="3855980" y="4012672"/>
                  <a:pt x="3855980" y="4012672"/>
                  <a:pt x="3855980" y="4012672"/>
                </a:cubicBezTo>
                <a:cubicBezTo>
                  <a:pt x="3855980" y="4012672"/>
                  <a:pt x="3855981" y="3982918"/>
                  <a:pt x="3855981" y="3982918"/>
                </a:cubicBezTo>
                <a:close/>
                <a:moveTo>
                  <a:pt x="1599011" y="3981634"/>
                </a:moveTo>
                <a:cubicBezTo>
                  <a:pt x="1607025" y="4008001"/>
                  <a:pt x="1585274" y="4036522"/>
                  <a:pt x="1570470" y="4047182"/>
                </a:cubicBezTo>
                <a:cubicBezTo>
                  <a:pt x="1562458" y="4020818"/>
                  <a:pt x="1581335" y="3987937"/>
                  <a:pt x="1599011" y="3981634"/>
                </a:cubicBezTo>
                <a:close/>
                <a:moveTo>
                  <a:pt x="2816482" y="3979016"/>
                </a:moveTo>
                <a:cubicBezTo>
                  <a:pt x="2827273" y="3976174"/>
                  <a:pt x="2841665" y="3981228"/>
                  <a:pt x="2847199" y="3996737"/>
                </a:cubicBezTo>
                <a:cubicBezTo>
                  <a:pt x="2841685" y="4007752"/>
                  <a:pt x="2834160" y="4013126"/>
                  <a:pt x="2829477" y="4017649"/>
                </a:cubicBezTo>
                <a:cubicBezTo>
                  <a:pt x="2821778" y="4013714"/>
                  <a:pt x="2815083" y="4012597"/>
                  <a:pt x="2807384" y="4008660"/>
                </a:cubicBezTo>
                <a:cubicBezTo>
                  <a:pt x="2805164" y="4004642"/>
                  <a:pt x="2803947" y="4000960"/>
                  <a:pt x="2803541" y="3997649"/>
                </a:cubicBezTo>
                <a:cubicBezTo>
                  <a:pt x="2802932" y="3992683"/>
                  <a:pt x="2804143" y="3988558"/>
                  <a:pt x="2806518" y="3985407"/>
                </a:cubicBezTo>
                <a:cubicBezTo>
                  <a:pt x="2808896" y="3982257"/>
                  <a:pt x="2812436" y="3980080"/>
                  <a:pt x="2816482" y="3979016"/>
                </a:cubicBezTo>
                <a:close/>
                <a:moveTo>
                  <a:pt x="2342782" y="3973493"/>
                </a:moveTo>
                <a:cubicBezTo>
                  <a:pt x="2346714" y="3973128"/>
                  <a:pt x="2350642" y="3974626"/>
                  <a:pt x="2353837" y="3978820"/>
                </a:cubicBezTo>
                <a:cubicBezTo>
                  <a:pt x="2355774" y="3995572"/>
                  <a:pt x="2339777" y="3994249"/>
                  <a:pt x="2326789" y="4004527"/>
                </a:cubicBezTo>
                <a:cubicBezTo>
                  <a:pt x="2322962" y="3998480"/>
                  <a:pt x="2324012" y="3990996"/>
                  <a:pt x="2327493" y="3984884"/>
                </a:cubicBezTo>
                <a:cubicBezTo>
                  <a:pt x="2330974" y="3978773"/>
                  <a:pt x="2336885" y="3974040"/>
                  <a:pt x="2342782" y="3973493"/>
                </a:cubicBezTo>
                <a:close/>
                <a:moveTo>
                  <a:pt x="2274275" y="3967252"/>
                </a:moveTo>
                <a:cubicBezTo>
                  <a:pt x="2278459" y="3982798"/>
                  <a:pt x="2276133" y="3993349"/>
                  <a:pt x="2269013" y="4000517"/>
                </a:cubicBezTo>
                <a:cubicBezTo>
                  <a:pt x="2261892" y="4007682"/>
                  <a:pt x="2249975" y="4011464"/>
                  <a:pt x="2234970" y="4013474"/>
                </a:cubicBezTo>
                <a:cubicBezTo>
                  <a:pt x="2233458" y="3999180"/>
                  <a:pt x="2237117" y="3989256"/>
                  <a:pt x="2244238" y="3982091"/>
                </a:cubicBezTo>
                <a:cubicBezTo>
                  <a:pt x="2251360" y="3974924"/>
                  <a:pt x="2261942" y="3970516"/>
                  <a:pt x="2274275" y="3967252"/>
                </a:cubicBezTo>
                <a:close/>
                <a:moveTo>
                  <a:pt x="2558733" y="3962952"/>
                </a:moveTo>
                <a:cubicBezTo>
                  <a:pt x="2562301" y="3963568"/>
                  <a:pt x="2568016" y="3962640"/>
                  <a:pt x="2573008" y="3965419"/>
                </a:cubicBezTo>
                <a:cubicBezTo>
                  <a:pt x="2576540" y="3985185"/>
                  <a:pt x="2550859" y="3974998"/>
                  <a:pt x="2558733" y="3962952"/>
                </a:cubicBezTo>
                <a:close/>
                <a:moveTo>
                  <a:pt x="4354819" y="3961008"/>
                </a:moveTo>
                <a:cubicBezTo>
                  <a:pt x="4364359" y="3963413"/>
                  <a:pt x="4373617" y="3970404"/>
                  <a:pt x="4375855" y="3978951"/>
                </a:cubicBezTo>
                <a:cubicBezTo>
                  <a:pt x="4357957" y="3987744"/>
                  <a:pt x="4344181" y="3989594"/>
                  <a:pt x="4332074" y="3970574"/>
                </a:cubicBezTo>
                <a:cubicBezTo>
                  <a:pt x="4333762" y="3965678"/>
                  <a:pt x="4337064" y="3962686"/>
                  <a:pt x="4341135" y="3961217"/>
                </a:cubicBezTo>
                <a:cubicBezTo>
                  <a:pt x="4345207" y="3959749"/>
                  <a:pt x="4350048" y="3959805"/>
                  <a:pt x="4354819" y="3961008"/>
                </a:cubicBezTo>
                <a:close/>
                <a:moveTo>
                  <a:pt x="3009419" y="3959764"/>
                </a:moveTo>
                <a:cubicBezTo>
                  <a:pt x="3012155" y="3976839"/>
                  <a:pt x="3024926" y="3981547"/>
                  <a:pt x="3016180" y="3991616"/>
                </a:cubicBezTo>
                <a:cubicBezTo>
                  <a:pt x="3005707" y="3988308"/>
                  <a:pt x="3001965" y="3967539"/>
                  <a:pt x="3009419" y="3959764"/>
                </a:cubicBezTo>
                <a:close/>
                <a:moveTo>
                  <a:pt x="6657957" y="3952762"/>
                </a:moveTo>
                <a:cubicBezTo>
                  <a:pt x="6657957" y="3952762"/>
                  <a:pt x="6666667" y="3952762"/>
                  <a:pt x="6666667" y="3952762"/>
                </a:cubicBezTo>
                <a:cubicBezTo>
                  <a:pt x="6666668" y="3984724"/>
                  <a:pt x="6666668" y="3984724"/>
                  <a:pt x="6666668" y="3984724"/>
                </a:cubicBezTo>
                <a:cubicBezTo>
                  <a:pt x="6666668" y="3984724"/>
                  <a:pt x="6666668" y="3984724"/>
                  <a:pt x="6657957" y="3984723"/>
                </a:cubicBezTo>
                <a:cubicBezTo>
                  <a:pt x="6657957" y="3952762"/>
                  <a:pt x="6657957" y="3952762"/>
                  <a:pt x="6657957" y="3952762"/>
                </a:cubicBezTo>
                <a:close/>
                <a:moveTo>
                  <a:pt x="1770781" y="3943904"/>
                </a:moveTo>
                <a:cubicBezTo>
                  <a:pt x="1769300" y="3962145"/>
                  <a:pt x="1762771" y="3972447"/>
                  <a:pt x="1752405" y="3977217"/>
                </a:cubicBezTo>
                <a:cubicBezTo>
                  <a:pt x="1747222" y="3979600"/>
                  <a:pt x="1741079" y="3980600"/>
                  <a:pt x="1734130" y="3980518"/>
                </a:cubicBezTo>
                <a:lnTo>
                  <a:pt x="1719522" y="3978498"/>
                </a:lnTo>
                <a:lnTo>
                  <a:pt x="1728340" y="3983553"/>
                </a:lnTo>
                <a:cubicBezTo>
                  <a:pt x="1754347" y="4008167"/>
                  <a:pt x="1750349" y="4078222"/>
                  <a:pt x="1721749" y="4085728"/>
                </a:cubicBezTo>
                <a:cubicBezTo>
                  <a:pt x="1715888" y="4087606"/>
                  <a:pt x="1709948" y="4087469"/>
                  <a:pt x="1704220" y="4085769"/>
                </a:cubicBezTo>
                <a:cubicBezTo>
                  <a:pt x="1674151" y="4076845"/>
                  <a:pt x="1649932" y="4024882"/>
                  <a:pt x="1673834" y="3995510"/>
                </a:cubicBezTo>
                <a:lnTo>
                  <a:pt x="1712341" y="3977506"/>
                </a:lnTo>
                <a:lnTo>
                  <a:pt x="1711012" y="3977321"/>
                </a:lnTo>
                <a:cubicBezTo>
                  <a:pt x="1712940" y="3969407"/>
                  <a:pt x="1715833" y="3963173"/>
                  <a:pt x="1719540" y="3958323"/>
                </a:cubicBezTo>
                <a:cubicBezTo>
                  <a:pt x="1730662" y="3943775"/>
                  <a:pt x="1749107" y="3941673"/>
                  <a:pt x="1770781" y="3943904"/>
                </a:cubicBezTo>
                <a:close/>
                <a:moveTo>
                  <a:pt x="2206228" y="3939523"/>
                </a:moveTo>
                <a:cubicBezTo>
                  <a:pt x="2222660" y="3947199"/>
                  <a:pt x="2224849" y="3973932"/>
                  <a:pt x="2205677" y="3981044"/>
                </a:cubicBezTo>
                <a:cubicBezTo>
                  <a:pt x="2201294" y="3975784"/>
                  <a:pt x="2195816" y="3973225"/>
                  <a:pt x="2191436" y="3967966"/>
                </a:cubicBezTo>
                <a:cubicBezTo>
                  <a:pt x="2194723" y="3959859"/>
                  <a:pt x="2191232" y="3950394"/>
                  <a:pt x="2196907" y="3944310"/>
                </a:cubicBezTo>
                <a:cubicBezTo>
                  <a:pt x="2198797" y="3942280"/>
                  <a:pt x="2201708" y="3940627"/>
                  <a:pt x="2206228" y="3939523"/>
                </a:cubicBezTo>
                <a:close/>
                <a:moveTo>
                  <a:pt x="2956220" y="3937959"/>
                </a:moveTo>
                <a:cubicBezTo>
                  <a:pt x="2958797" y="3937699"/>
                  <a:pt x="2961817" y="3939325"/>
                  <a:pt x="2965553" y="3943889"/>
                </a:cubicBezTo>
                <a:cubicBezTo>
                  <a:pt x="2963910" y="3951043"/>
                  <a:pt x="2962245" y="3959644"/>
                  <a:pt x="2958355" y="3964492"/>
                </a:cubicBezTo>
                <a:cubicBezTo>
                  <a:pt x="2954466" y="3969342"/>
                  <a:pt x="2948352" y="3970440"/>
                  <a:pt x="2937814" y="3962581"/>
                </a:cubicBezTo>
                <a:cubicBezTo>
                  <a:pt x="2944772" y="3956460"/>
                  <a:pt x="2948492" y="3938734"/>
                  <a:pt x="2956220" y="3937959"/>
                </a:cubicBezTo>
                <a:close/>
                <a:moveTo>
                  <a:pt x="2662561" y="3933241"/>
                </a:moveTo>
                <a:lnTo>
                  <a:pt x="2658733" y="3940445"/>
                </a:lnTo>
                <a:lnTo>
                  <a:pt x="2673407" y="3944807"/>
                </a:lnTo>
                <a:cubicBezTo>
                  <a:pt x="2679644" y="3948481"/>
                  <a:pt x="2684357" y="3953678"/>
                  <a:pt x="2686076" y="3960430"/>
                </a:cubicBezTo>
                <a:cubicBezTo>
                  <a:pt x="2672721" y="3960482"/>
                  <a:pt x="2661030" y="3959561"/>
                  <a:pt x="2649723" y="3958027"/>
                </a:cubicBezTo>
                <a:lnTo>
                  <a:pt x="2644701" y="3957129"/>
                </a:lnTo>
                <a:lnTo>
                  <a:pt x="2641175" y="3960353"/>
                </a:lnTo>
                <a:cubicBezTo>
                  <a:pt x="2630598" y="3968080"/>
                  <a:pt x="2617341" y="3974957"/>
                  <a:pt x="2603705" y="3982353"/>
                </a:cubicBezTo>
                <a:cubicBezTo>
                  <a:pt x="2594463" y="3967845"/>
                  <a:pt x="2597411" y="3956354"/>
                  <a:pt x="2605841" y="3948016"/>
                </a:cubicBezTo>
                <a:cubicBezTo>
                  <a:pt x="2619890" y="3934118"/>
                  <a:pt x="2649159" y="3928982"/>
                  <a:pt x="2662561" y="3933241"/>
                </a:cubicBezTo>
                <a:close/>
                <a:moveTo>
                  <a:pt x="5174309" y="3931452"/>
                </a:moveTo>
                <a:cubicBezTo>
                  <a:pt x="5174309" y="3958091"/>
                  <a:pt x="5174309" y="3958091"/>
                  <a:pt x="5166082" y="3958091"/>
                </a:cubicBezTo>
                <a:cubicBezTo>
                  <a:pt x="5166082" y="3958091"/>
                  <a:pt x="5149628" y="3984724"/>
                  <a:pt x="5141403" y="3984724"/>
                </a:cubicBezTo>
                <a:cubicBezTo>
                  <a:pt x="5124951" y="3958091"/>
                  <a:pt x="5149629" y="3931452"/>
                  <a:pt x="5157854" y="3931453"/>
                </a:cubicBezTo>
                <a:cubicBezTo>
                  <a:pt x="5166082" y="3931452"/>
                  <a:pt x="5166082" y="3931452"/>
                  <a:pt x="5166082" y="3931452"/>
                </a:cubicBezTo>
                <a:cubicBezTo>
                  <a:pt x="5166082" y="3931452"/>
                  <a:pt x="5174309" y="3931452"/>
                  <a:pt x="5174309" y="3931452"/>
                </a:cubicBezTo>
                <a:close/>
                <a:moveTo>
                  <a:pt x="1844091" y="3928408"/>
                </a:moveTo>
                <a:cubicBezTo>
                  <a:pt x="1874385" y="3935513"/>
                  <a:pt x="1896386" y="3948590"/>
                  <a:pt x="1910986" y="3966999"/>
                </a:cubicBezTo>
                <a:cubicBezTo>
                  <a:pt x="1915852" y="3973136"/>
                  <a:pt x="1919896" y="3979864"/>
                  <a:pt x="1923151" y="3987161"/>
                </a:cubicBezTo>
                <a:lnTo>
                  <a:pt x="1916643" y="3989368"/>
                </a:lnTo>
                <a:lnTo>
                  <a:pt x="1916575" y="4000219"/>
                </a:lnTo>
                <a:cubicBezTo>
                  <a:pt x="1913103" y="4005360"/>
                  <a:pt x="1906963" y="4008491"/>
                  <a:pt x="1900444" y="4006848"/>
                </a:cubicBezTo>
                <a:cubicBezTo>
                  <a:pt x="1898365" y="4003651"/>
                  <a:pt x="1893680" y="3999795"/>
                  <a:pt x="1892129" y="3994057"/>
                </a:cubicBezTo>
                <a:lnTo>
                  <a:pt x="1897392" y="3988067"/>
                </a:lnTo>
                <a:lnTo>
                  <a:pt x="1874242" y="3974182"/>
                </a:lnTo>
                <a:cubicBezTo>
                  <a:pt x="1870892" y="3992663"/>
                  <a:pt x="1871179" y="4021379"/>
                  <a:pt x="1851365" y="4019581"/>
                </a:cubicBezTo>
                <a:cubicBezTo>
                  <a:pt x="1837775" y="4003659"/>
                  <a:pt x="1854526" y="3981954"/>
                  <a:pt x="1855004" y="3959114"/>
                </a:cubicBezTo>
                <a:cubicBezTo>
                  <a:pt x="1851366" y="3948879"/>
                  <a:pt x="1838637" y="3948406"/>
                  <a:pt x="1844091" y="3928408"/>
                </a:cubicBezTo>
                <a:close/>
                <a:moveTo>
                  <a:pt x="3704261" y="3925632"/>
                </a:moveTo>
                <a:lnTo>
                  <a:pt x="3700199" y="3926887"/>
                </a:lnTo>
                <a:lnTo>
                  <a:pt x="3704940" y="3943764"/>
                </a:lnTo>
                <a:lnTo>
                  <a:pt x="3710391" y="3956837"/>
                </a:lnTo>
                <a:lnTo>
                  <a:pt x="3711453" y="3953165"/>
                </a:lnTo>
                <a:cubicBezTo>
                  <a:pt x="3717475" y="3953165"/>
                  <a:pt x="3714464" y="3953165"/>
                  <a:pt x="3715969" y="3965717"/>
                </a:cubicBezTo>
                <a:lnTo>
                  <a:pt x="3717769" y="3974531"/>
                </a:lnTo>
                <a:lnTo>
                  <a:pt x="3720998" y="3982273"/>
                </a:lnTo>
                <a:lnTo>
                  <a:pt x="3730397" y="3978269"/>
                </a:lnTo>
                <a:cubicBezTo>
                  <a:pt x="3740559" y="3969902"/>
                  <a:pt x="3749593" y="3953165"/>
                  <a:pt x="3767658" y="3953165"/>
                </a:cubicBezTo>
                <a:lnTo>
                  <a:pt x="3759253" y="3936883"/>
                </a:lnTo>
                <a:lnTo>
                  <a:pt x="3733854" y="3939250"/>
                </a:lnTo>
                <a:cubicBezTo>
                  <a:pt x="3725153" y="3938110"/>
                  <a:pt x="3717081" y="3935111"/>
                  <a:pt x="3709860" y="3930694"/>
                </a:cubicBezTo>
                <a:close/>
                <a:moveTo>
                  <a:pt x="2431963" y="3921910"/>
                </a:moveTo>
                <a:cubicBezTo>
                  <a:pt x="2436940" y="3924752"/>
                  <a:pt x="2437226" y="3953469"/>
                  <a:pt x="2425167" y="3949300"/>
                </a:cubicBezTo>
                <a:cubicBezTo>
                  <a:pt x="2415212" y="3943615"/>
                  <a:pt x="2426316" y="3922764"/>
                  <a:pt x="2431963" y="3921910"/>
                </a:cubicBezTo>
                <a:close/>
                <a:moveTo>
                  <a:pt x="1496106" y="3918037"/>
                </a:moveTo>
                <a:cubicBezTo>
                  <a:pt x="1517825" y="3943872"/>
                  <a:pt x="1560428" y="3929070"/>
                  <a:pt x="1582147" y="3954906"/>
                </a:cubicBezTo>
                <a:cubicBezTo>
                  <a:pt x="1560751" y="3960162"/>
                  <a:pt x="1540737" y="3961673"/>
                  <a:pt x="1523067" y="3957834"/>
                </a:cubicBezTo>
                <a:cubicBezTo>
                  <a:pt x="1505396" y="3953997"/>
                  <a:pt x="1490063" y="3944809"/>
                  <a:pt x="1478035" y="3928669"/>
                </a:cubicBezTo>
                <a:cubicBezTo>
                  <a:pt x="1481968" y="3924400"/>
                  <a:pt x="1485900" y="3920130"/>
                  <a:pt x="1496106" y="3918037"/>
                </a:cubicBezTo>
                <a:close/>
                <a:moveTo>
                  <a:pt x="3288227" y="3912904"/>
                </a:moveTo>
                <a:cubicBezTo>
                  <a:pt x="3291319" y="3913593"/>
                  <a:pt x="3294628" y="3915446"/>
                  <a:pt x="3298086" y="3918746"/>
                </a:cubicBezTo>
                <a:cubicBezTo>
                  <a:pt x="3307358" y="3942750"/>
                  <a:pt x="3308578" y="3962862"/>
                  <a:pt x="3287187" y="3975291"/>
                </a:cubicBezTo>
                <a:cubicBezTo>
                  <a:pt x="3285641" y="3971291"/>
                  <a:pt x="3281819" y="3972696"/>
                  <a:pt x="3277996" y="3974100"/>
                </a:cubicBezTo>
                <a:cubicBezTo>
                  <a:pt x="3261130" y="3963809"/>
                  <a:pt x="3263141" y="3931820"/>
                  <a:pt x="3274333" y="3918503"/>
                </a:cubicBezTo>
                <a:cubicBezTo>
                  <a:pt x="3278064" y="3914064"/>
                  <a:pt x="3282816" y="3911700"/>
                  <a:pt x="3288227" y="3912904"/>
                </a:cubicBezTo>
                <a:close/>
                <a:moveTo>
                  <a:pt x="2709054" y="3912803"/>
                </a:moveTo>
                <a:cubicBezTo>
                  <a:pt x="2732326" y="3933928"/>
                  <a:pt x="2728046" y="3974635"/>
                  <a:pt x="2719985" y="3993771"/>
                </a:cubicBezTo>
                <a:cubicBezTo>
                  <a:pt x="2696712" y="3972645"/>
                  <a:pt x="2695648" y="3929354"/>
                  <a:pt x="2709054" y="3912803"/>
                </a:cubicBezTo>
                <a:close/>
                <a:moveTo>
                  <a:pt x="6995723" y="3899490"/>
                </a:moveTo>
                <a:cubicBezTo>
                  <a:pt x="7003465" y="3899490"/>
                  <a:pt x="7003465" y="3899490"/>
                  <a:pt x="7003464" y="3926129"/>
                </a:cubicBezTo>
                <a:cubicBezTo>
                  <a:pt x="6995722" y="3926130"/>
                  <a:pt x="6995722" y="3926130"/>
                  <a:pt x="6995722" y="3926130"/>
                </a:cubicBezTo>
                <a:cubicBezTo>
                  <a:pt x="6995723" y="3952762"/>
                  <a:pt x="6980236" y="3952762"/>
                  <a:pt x="6980236" y="3952762"/>
                </a:cubicBezTo>
                <a:cubicBezTo>
                  <a:pt x="6980236" y="3952762"/>
                  <a:pt x="6980236" y="3952762"/>
                  <a:pt x="6980237" y="3926129"/>
                </a:cubicBezTo>
                <a:cubicBezTo>
                  <a:pt x="6980237" y="3926129"/>
                  <a:pt x="6980237" y="3926129"/>
                  <a:pt x="6987979" y="3926129"/>
                </a:cubicBezTo>
                <a:cubicBezTo>
                  <a:pt x="6987979" y="3926129"/>
                  <a:pt x="6995723" y="3899490"/>
                  <a:pt x="6995723" y="3899490"/>
                </a:cubicBezTo>
                <a:close/>
                <a:moveTo>
                  <a:pt x="7067340" y="3899490"/>
                </a:moveTo>
                <a:cubicBezTo>
                  <a:pt x="7076051" y="3899490"/>
                  <a:pt x="7076051" y="3899490"/>
                  <a:pt x="7084761" y="3899490"/>
                </a:cubicBezTo>
                <a:cubicBezTo>
                  <a:pt x="7084761" y="3899490"/>
                  <a:pt x="7084760" y="3931452"/>
                  <a:pt x="7084760" y="3931452"/>
                </a:cubicBezTo>
                <a:cubicBezTo>
                  <a:pt x="7076051" y="3931452"/>
                  <a:pt x="7067339" y="3931452"/>
                  <a:pt x="7067340" y="3899490"/>
                </a:cubicBezTo>
                <a:close/>
                <a:moveTo>
                  <a:pt x="2845766" y="3899490"/>
                </a:moveTo>
                <a:cubicBezTo>
                  <a:pt x="2845765" y="3931452"/>
                  <a:pt x="2845765" y="3931452"/>
                  <a:pt x="2845765" y="3931452"/>
                </a:cubicBezTo>
                <a:cubicBezTo>
                  <a:pt x="2845765" y="3931452"/>
                  <a:pt x="2837056" y="3931453"/>
                  <a:pt x="2837056" y="3931453"/>
                </a:cubicBezTo>
                <a:cubicBezTo>
                  <a:pt x="2837056" y="3931453"/>
                  <a:pt x="2837056" y="3931453"/>
                  <a:pt x="2837057" y="3899490"/>
                </a:cubicBezTo>
                <a:cubicBezTo>
                  <a:pt x="2837057" y="3899490"/>
                  <a:pt x="2845766" y="3899490"/>
                  <a:pt x="2845766" y="3899490"/>
                </a:cubicBezTo>
                <a:close/>
                <a:moveTo>
                  <a:pt x="1642181" y="3896202"/>
                </a:moveTo>
                <a:cubicBezTo>
                  <a:pt x="1653987" y="3896567"/>
                  <a:pt x="1661489" y="3900638"/>
                  <a:pt x="1665549" y="3906434"/>
                </a:cubicBezTo>
                <a:cubicBezTo>
                  <a:pt x="1677723" y="3923822"/>
                  <a:pt x="1658910" y="3956724"/>
                  <a:pt x="1632412" y="3951617"/>
                </a:cubicBezTo>
                <a:lnTo>
                  <a:pt x="1631872" y="3947982"/>
                </a:lnTo>
                <a:lnTo>
                  <a:pt x="1627416" y="3950795"/>
                </a:lnTo>
                <a:cubicBezTo>
                  <a:pt x="1613572" y="3954542"/>
                  <a:pt x="1591943" y="3950146"/>
                  <a:pt x="1585992" y="3940131"/>
                </a:cubicBezTo>
                <a:cubicBezTo>
                  <a:pt x="1586450" y="3935919"/>
                  <a:pt x="1587449" y="3932674"/>
                  <a:pt x="1588869" y="3930243"/>
                </a:cubicBezTo>
                <a:cubicBezTo>
                  <a:pt x="1591354" y="3925987"/>
                  <a:pt x="1595125" y="3924214"/>
                  <a:pt x="1599514" y="3924079"/>
                </a:cubicBezTo>
                <a:cubicBezTo>
                  <a:pt x="1606101" y="3923878"/>
                  <a:pt x="1614080" y="3927363"/>
                  <a:pt x="1621209" y="3931675"/>
                </a:cubicBezTo>
                <a:lnTo>
                  <a:pt x="1630491" y="3938706"/>
                </a:lnTo>
                <a:lnTo>
                  <a:pt x="1628023" y="3922123"/>
                </a:lnTo>
                <a:cubicBezTo>
                  <a:pt x="1630417" y="3911125"/>
                  <a:pt x="1635905" y="3900723"/>
                  <a:pt x="1642181" y="3896202"/>
                </a:cubicBezTo>
                <a:close/>
                <a:moveTo>
                  <a:pt x="2963017" y="3888378"/>
                </a:moveTo>
                <a:lnTo>
                  <a:pt x="2948517" y="3912368"/>
                </a:lnTo>
                <a:lnTo>
                  <a:pt x="2952567" y="3917723"/>
                </a:lnTo>
                <a:cubicBezTo>
                  <a:pt x="2953540" y="3920529"/>
                  <a:pt x="2953309" y="3923332"/>
                  <a:pt x="2950957" y="3925133"/>
                </a:cubicBezTo>
                <a:lnTo>
                  <a:pt x="2940161" y="3926191"/>
                </a:lnTo>
                <a:lnTo>
                  <a:pt x="2935076" y="3934608"/>
                </a:lnTo>
                <a:cubicBezTo>
                  <a:pt x="2923533" y="3946000"/>
                  <a:pt x="2909566" y="3952857"/>
                  <a:pt x="2892574" y="3953623"/>
                </a:cubicBezTo>
                <a:cubicBezTo>
                  <a:pt x="2891683" y="3948440"/>
                  <a:pt x="2890792" y="3943257"/>
                  <a:pt x="2894546" y="3934449"/>
                </a:cubicBezTo>
                <a:cubicBezTo>
                  <a:pt x="2901658" y="3933677"/>
                  <a:pt x="2907715" y="3930604"/>
                  <a:pt x="2913245" y="3926382"/>
                </a:cubicBezTo>
                <a:lnTo>
                  <a:pt x="2917361" y="3922416"/>
                </a:lnTo>
                <a:lnTo>
                  <a:pt x="2912532" y="3922275"/>
                </a:lnTo>
                <a:cubicBezTo>
                  <a:pt x="2909383" y="3920676"/>
                  <a:pt x="2906856" y="3917384"/>
                  <a:pt x="2905579" y="3911794"/>
                </a:cubicBezTo>
                <a:cubicBezTo>
                  <a:pt x="2909030" y="3908234"/>
                  <a:pt x="2912874" y="3904055"/>
                  <a:pt x="2917054" y="3901213"/>
                </a:cubicBezTo>
                <a:cubicBezTo>
                  <a:pt x="2921235" y="3898370"/>
                  <a:pt x="2925754" y="3896866"/>
                  <a:pt x="2930561" y="3898654"/>
                </a:cubicBezTo>
                <a:lnTo>
                  <a:pt x="2936629" y="3903853"/>
                </a:lnTo>
                <a:lnTo>
                  <a:pt x="2944318" y="3896445"/>
                </a:lnTo>
                <a:cubicBezTo>
                  <a:pt x="2949847" y="3892222"/>
                  <a:pt x="2955906" y="3889150"/>
                  <a:pt x="2963017" y="3888378"/>
                </a:cubicBezTo>
                <a:close/>
                <a:moveTo>
                  <a:pt x="2600378" y="3886773"/>
                </a:moveTo>
                <a:cubicBezTo>
                  <a:pt x="2602466" y="3885974"/>
                  <a:pt x="2605239" y="3886750"/>
                  <a:pt x="2609092" y="3889983"/>
                </a:cubicBezTo>
                <a:cubicBezTo>
                  <a:pt x="2608849" y="3900071"/>
                  <a:pt x="2609104" y="3913068"/>
                  <a:pt x="2600784" y="3915007"/>
                </a:cubicBezTo>
                <a:lnTo>
                  <a:pt x="2589770" y="3912842"/>
                </a:lnTo>
                <a:lnTo>
                  <a:pt x="2590250" y="3913508"/>
                </a:lnTo>
                <a:cubicBezTo>
                  <a:pt x="2593576" y="3923348"/>
                  <a:pt x="2591997" y="3936260"/>
                  <a:pt x="2587615" y="3951320"/>
                </a:cubicBezTo>
                <a:cubicBezTo>
                  <a:pt x="2581088" y="3948937"/>
                  <a:pt x="2576041" y="3945807"/>
                  <a:pt x="2572207" y="3942041"/>
                </a:cubicBezTo>
                <a:cubicBezTo>
                  <a:pt x="2560711" y="3930739"/>
                  <a:pt x="2560160" y="3913730"/>
                  <a:pt x="2563463" y="3894110"/>
                </a:cubicBezTo>
                <a:cubicBezTo>
                  <a:pt x="2571080" y="3895502"/>
                  <a:pt x="2576945" y="3897891"/>
                  <a:pt x="2581323" y="3901162"/>
                </a:cubicBezTo>
                <a:lnTo>
                  <a:pt x="2589404" y="3912336"/>
                </a:lnTo>
                <a:lnTo>
                  <a:pt x="2594248" y="3898040"/>
                </a:lnTo>
                <a:cubicBezTo>
                  <a:pt x="2595651" y="3892721"/>
                  <a:pt x="2597246" y="3887974"/>
                  <a:pt x="2600378" y="3886773"/>
                </a:cubicBezTo>
                <a:close/>
                <a:moveTo>
                  <a:pt x="3250700" y="3880762"/>
                </a:moveTo>
                <a:cubicBezTo>
                  <a:pt x="3255918" y="3883388"/>
                  <a:pt x="3260642" y="3888151"/>
                  <a:pt x="3263362" y="3895247"/>
                </a:cubicBezTo>
                <a:cubicBezTo>
                  <a:pt x="3261628" y="3899363"/>
                  <a:pt x="3255637" y="3903899"/>
                  <a:pt x="3249065" y="3906915"/>
                </a:cubicBezTo>
                <a:lnTo>
                  <a:pt x="3232074" y="3909344"/>
                </a:lnTo>
                <a:lnTo>
                  <a:pt x="3234787" y="3927636"/>
                </a:lnTo>
                <a:cubicBezTo>
                  <a:pt x="3233669" y="3932350"/>
                  <a:pt x="3230686" y="3935790"/>
                  <a:pt x="3226372" y="3938609"/>
                </a:cubicBezTo>
                <a:lnTo>
                  <a:pt x="3222566" y="3934118"/>
                </a:lnTo>
                <a:lnTo>
                  <a:pt x="3214305" y="3962817"/>
                </a:lnTo>
                <a:cubicBezTo>
                  <a:pt x="3208175" y="3974074"/>
                  <a:pt x="3198152" y="3982792"/>
                  <a:pt x="3181084" y="3981838"/>
                </a:cubicBezTo>
                <a:cubicBezTo>
                  <a:pt x="3179251" y="3965829"/>
                  <a:pt x="3195931" y="3944888"/>
                  <a:pt x="3210737" y="3934654"/>
                </a:cubicBezTo>
                <a:lnTo>
                  <a:pt x="3219613" y="3930632"/>
                </a:lnTo>
                <a:lnTo>
                  <a:pt x="3214451" y="3924543"/>
                </a:lnTo>
                <a:cubicBezTo>
                  <a:pt x="3213424" y="3919191"/>
                  <a:pt x="3215259" y="3913930"/>
                  <a:pt x="3219712" y="3911024"/>
                </a:cubicBezTo>
                <a:lnTo>
                  <a:pt x="3231159" y="3909162"/>
                </a:lnTo>
                <a:lnTo>
                  <a:pt x="3225229" y="3893226"/>
                </a:lnTo>
                <a:cubicBezTo>
                  <a:pt x="3225064" y="3888737"/>
                  <a:pt x="3226536" y="3885200"/>
                  <a:pt x="3229005" y="3882697"/>
                </a:cubicBezTo>
                <a:cubicBezTo>
                  <a:pt x="3233943" y="3877690"/>
                  <a:pt x="3242876" y="3876823"/>
                  <a:pt x="3250700" y="3880762"/>
                </a:cubicBezTo>
                <a:close/>
                <a:moveTo>
                  <a:pt x="3186033" y="3880375"/>
                </a:moveTo>
                <a:cubicBezTo>
                  <a:pt x="3194435" y="3890798"/>
                  <a:pt x="3196629" y="3924318"/>
                  <a:pt x="3174053" y="3933268"/>
                </a:cubicBezTo>
                <a:cubicBezTo>
                  <a:pt x="3159464" y="3906956"/>
                  <a:pt x="3174075" y="3894286"/>
                  <a:pt x="3186033" y="3880375"/>
                </a:cubicBezTo>
                <a:close/>
                <a:moveTo>
                  <a:pt x="1735010" y="3870610"/>
                </a:moveTo>
                <a:cubicBezTo>
                  <a:pt x="1737826" y="3869593"/>
                  <a:pt x="1741554" y="3869705"/>
                  <a:pt x="1746489" y="3871321"/>
                </a:cubicBezTo>
                <a:cubicBezTo>
                  <a:pt x="1749981" y="3882444"/>
                  <a:pt x="1752867" y="3895861"/>
                  <a:pt x="1741973" y="3899775"/>
                </a:cubicBezTo>
                <a:cubicBezTo>
                  <a:pt x="1738342" y="3901081"/>
                  <a:pt x="1733179" y="3901331"/>
                  <a:pt x="1725998" y="3900087"/>
                </a:cubicBezTo>
                <a:cubicBezTo>
                  <a:pt x="1726277" y="3886876"/>
                  <a:pt x="1726557" y="3873663"/>
                  <a:pt x="1735010" y="3870610"/>
                </a:cubicBezTo>
                <a:close/>
                <a:moveTo>
                  <a:pt x="2252183" y="3865533"/>
                </a:moveTo>
                <a:cubicBezTo>
                  <a:pt x="2278552" y="3877715"/>
                  <a:pt x="2264060" y="3945308"/>
                  <a:pt x="2232908" y="3954232"/>
                </a:cubicBezTo>
                <a:lnTo>
                  <a:pt x="2227708" y="3928045"/>
                </a:lnTo>
                <a:lnTo>
                  <a:pt x="2226838" y="3927971"/>
                </a:lnTo>
                <a:lnTo>
                  <a:pt x="2209924" y="3929662"/>
                </a:lnTo>
                <a:cubicBezTo>
                  <a:pt x="2194801" y="3911429"/>
                  <a:pt x="2211468" y="3880007"/>
                  <a:pt x="2226252" y="3869359"/>
                </a:cubicBezTo>
                <a:lnTo>
                  <a:pt x="2244972" y="3879117"/>
                </a:lnTo>
                <a:close/>
                <a:moveTo>
                  <a:pt x="2281962" y="3864137"/>
                </a:moveTo>
                <a:cubicBezTo>
                  <a:pt x="2287852" y="3866631"/>
                  <a:pt x="2292839" y="3870907"/>
                  <a:pt x="2296675" y="3876264"/>
                </a:cubicBezTo>
                <a:lnTo>
                  <a:pt x="2298937" y="3881659"/>
                </a:lnTo>
                <a:lnTo>
                  <a:pt x="2303355" y="3878723"/>
                </a:lnTo>
                <a:cubicBezTo>
                  <a:pt x="2310914" y="3877314"/>
                  <a:pt x="2321762" y="3877881"/>
                  <a:pt x="2336758" y="3881494"/>
                </a:cubicBezTo>
                <a:cubicBezTo>
                  <a:pt x="2335892" y="3907174"/>
                  <a:pt x="2328792" y="3918407"/>
                  <a:pt x="2320298" y="3921214"/>
                </a:cubicBezTo>
                <a:cubicBezTo>
                  <a:pt x="2316315" y="3922530"/>
                  <a:pt x="2312027" y="3921994"/>
                  <a:pt x="2307931" y="3920226"/>
                </a:cubicBezTo>
                <a:lnTo>
                  <a:pt x="2299242" y="3913738"/>
                </a:lnTo>
                <a:lnTo>
                  <a:pt x="2293395" y="3934780"/>
                </a:lnTo>
                <a:cubicBezTo>
                  <a:pt x="2286044" y="3914929"/>
                  <a:pt x="2265085" y="3882393"/>
                  <a:pt x="2281962" y="3864137"/>
                </a:cubicBezTo>
                <a:close/>
                <a:moveTo>
                  <a:pt x="2048851" y="3861907"/>
                </a:moveTo>
                <a:cubicBezTo>
                  <a:pt x="2058108" y="3869547"/>
                  <a:pt x="2060161" y="3872717"/>
                  <a:pt x="2063216" y="3884098"/>
                </a:cubicBezTo>
                <a:cubicBezTo>
                  <a:pt x="2057776" y="3890686"/>
                  <a:pt x="2051573" y="3894427"/>
                  <a:pt x="2044988" y="3896747"/>
                </a:cubicBezTo>
                <a:lnTo>
                  <a:pt x="2041275" y="3897491"/>
                </a:lnTo>
                <a:lnTo>
                  <a:pt x="2046606" y="3905194"/>
                </a:lnTo>
                <a:cubicBezTo>
                  <a:pt x="2046551" y="3911007"/>
                  <a:pt x="2042598" y="3916604"/>
                  <a:pt x="2033635" y="3918945"/>
                </a:cubicBezTo>
                <a:lnTo>
                  <a:pt x="2030982" y="3899553"/>
                </a:lnTo>
                <a:lnTo>
                  <a:pt x="2024469" y="3900859"/>
                </a:lnTo>
                <a:cubicBezTo>
                  <a:pt x="2010583" y="3889399"/>
                  <a:pt x="2012800" y="3882000"/>
                  <a:pt x="2020430" y="3876296"/>
                </a:cubicBezTo>
                <a:cubicBezTo>
                  <a:pt x="2028059" y="3870592"/>
                  <a:pt x="2041096" y="3866584"/>
                  <a:pt x="2048851" y="3861907"/>
                </a:cubicBezTo>
                <a:close/>
                <a:moveTo>
                  <a:pt x="1835815" y="3861306"/>
                </a:moveTo>
                <a:cubicBezTo>
                  <a:pt x="1844445" y="3862846"/>
                  <a:pt x="1855836" y="3867814"/>
                  <a:pt x="1870502" y="3877698"/>
                </a:cubicBezTo>
                <a:cubicBezTo>
                  <a:pt x="1859736" y="3904700"/>
                  <a:pt x="1847835" y="3913809"/>
                  <a:pt x="1837668" y="3913382"/>
                </a:cubicBezTo>
                <a:cubicBezTo>
                  <a:pt x="1818609" y="3912580"/>
                  <a:pt x="1805648" y="3878252"/>
                  <a:pt x="1817702" y="3865486"/>
                </a:cubicBezTo>
                <a:cubicBezTo>
                  <a:pt x="1821318" y="3861656"/>
                  <a:pt x="1827185" y="3859767"/>
                  <a:pt x="1835815" y="3861306"/>
                </a:cubicBezTo>
                <a:close/>
                <a:moveTo>
                  <a:pt x="2421796" y="3858632"/>
                </a:moveTo>
                <a:cubicBezTo>
                  <a:pt x="2435347" y="3860684"/>
                  <a:pt x="2439227" y="3862576"/>
                  <a:pt x="2448958" y="3871881"/>
                </a:cubicBezTo>
                <a:cubicBezTo>
                  <a:pt x="2446178" y="3891043"/>
                  <a:pt x="2433668" y="3900898"/>
                  <a:pt x="2421159" y="3910753"/>
                </a:cubicBezTo>
                <a:cubicBezTo>
                  <a:pt x="2400830" y="3907677"/>
                  <a:pt x="2398601" y="3899180"/>
                  <a:pt x="2402647" y="3889186"/>
                </a:cubicBezTo>
                <a:cubicBezTo>
                  <a:pt x="2406694" y="3879193"/>
                  <a:pt x="2417015" y="3867700"/>
                  <a:pt x="2421796" y="3858632"/>
                </a:cubicBezTo>
                <a:close/>
                <a:moveTo>
                  <a:pt x="1915972" y="3856464"/>
                </a:moveTo>
                <a:cubicBezTo>
                  <a:pt x="1920664" y="3858071"/>
                  <a:pt x="1925207" y="3862359"/>
                  <a:pt x="1929358" y="3868187"/>
                </a:cubicBezTo>
                <a:cubicBezTo>
                  <a:pt x="1941814" y="3885669"/>
                  <a:pt x="1950768" y="3917011"/>
                  <a:pt x="1949792" y="3931475"/>
                </a:cubicBezTo>
                <a:cubicBezTo>
                  <a:pt x="1945761" y="3933616"/>
                  <a:pt x="1942819" y="3934017"/>
                  <a:pt x="1940483" y="3933481"/>
                </a:cubicBezTo>
                <a:cubicBezTo>
                  <a:pt x="1933475" y="3931872"/>
                  <a:pt x="1931921" y="3921826"/>
                  <a:pt x="1922788" y="3925036"/>
                </a:cubicBezTo>
                <a:cubicBezTo>
                  <a:pt x="1929837" y="3895039"/>
                  <a:pt x="1912869" y="3882176"/>
                  <a:pt x="1915972" y="3856464"/>
                </a:cubicBezTo>
                <a:close/>
                <a:moveTo>
                  <a:pt x="3151850" y="3851477"/>
                </a:moveTo>
                <a:cubicBezTo>
                  <a:pt x="3155789" y="3851442"/>
                  <a:pt x="3154647" y="3856270"/>
                  <a:pt x="3165193" y="3860256"/>
                </a:cubicBezTo>
                <a:cubicBezTo>
                  <a:pt x="3163733" y="3882336"/>
                  <a:pt x="3133066" y="3872220"/>
                  <a:pt x="3145598" y="3853340"/>
                </a:cubicBezTo>
                <a:cubicBezTo>
                  <a:pt x="3148659" y="3852038"/>
                  <a:pt x="3150536" y="3851488"/>
                  <a:pt x="3151850" y="3851477"/>
                </a:cubicBezTo>
                <a:close/>
                <a:moveTo>
                  <a:pt x="1713175" y="3847383"/>
                </a:moveTo>
                <a:cubicBezTo>
                  <a:pt x="1720035" y="3866812"/>
                  <a:pt x="1710703" y="3885843"/>
                  <a:pt x="1696741" y="3888510"/>
                </a:cubicBezTo>
                <a:cubicBezTo>
                  <a:pt x="1692087" y="3889399"/>
                  <a:pt x="1686918" y="3888470"/>
                  <a:pt x="1681661" y="3885131"/>
                </a:cubicBezTo>
                <a:cubicBezTo>
                  <a:pt x="1680288" y="3875467"/>
                  <a:pt x="1682036" y="3866949"/>
                  <a:pt x="1687194" y="3860388"/>
                </a:cubicBezTo>
                <a:cubicBezTo>
                  <a:pt x="1692351" y="3853826"/>
                  <a:pt x="1700917" y="3849222"/>
                  <a:pt x="1713175" y="3847383"/>
                </a:cubicBezTo>
                <a:close/>
                <a:moveTo>
                  <a:pt x="3286555" y="3845612"/>
                </a:moveTo>
                <a:cubicBezTo>
                  <a:pt x="3313083" y="3852381"/>
                  <a:pt x="3330964" y="3897804"/>
                  <a:pt x="3282500" y="3903309"/>
                </a:cubicBezTo>
                <a:cubicBezTo>
                  <a:pt x="3268218" y="3896081"/>
                  <a:pt x="3260529" y="3878422"/>
                  <a:pt x="3259281" y="3854638"/>
                </a:cubicBezTo>
                <a:cubicBezTo>
                  <a:pt x="3267909" y="3845395"/>
                  <a:pt x="3277712" y="3843356"/>
                  <a:pt x="3286555" y="3845612"/>
                </a:cubicBezTo>
                <a:close/>
                <a:moveTo>
                  <a:pt x="2077355" y="3836777"/>
                </a:moveTo>
                <a:cubicBezTo>
                  <a:pt x="2079248" y="3844094"/>
                  <a:pt x="2081142" y="3851412"/>
                  <a:pt x="2083035" y="3858728"/>
                </a:cubicBezTo>
                <a:cubicBezTo>
                  <a:pt x="2077274" y="3858293"/>
                  <a:pt x="2072458" y="3861518"/>
                  <a:pt x="2068932" y="3862448"/>
                </a:cubicBezTo>
                <a:cubicBezTo>
                  <a:pt x="2062222" y="3858354"/>
                  <a:pt x="2059039" y="3853331"/>
                  <a:pt x="2058435" y="3843721"/>
                </a:cubicBezTo>
                <a:cubicBezTo>
                  <a:pt x="2068065" y="3837273"/>
                  <a:pt x="2064540" y="3838201"/>
                  <a:pt x="2077355" y="3836777"/>
                </a:cubicBezTo>
                <a:close/>
                <a:moveTo>
                  <a:pt x="6159729" y="3835560"/>
                </a:moveTo>
                <a:cubicBezTo>
                  <a:pt x="6159729" y="3835560"/>
                  <a:pt x="6167858" y="3835561"/>
                  <a:pt x="6167858" y="3835561"/>
                </a:cubicBezTo>
                <a:cubicBezTo>
                  <a:pt x="6184118" y="3835560"/>
                  <a:pt x="6192247" y="3835560"/>
                  <a:pt x="6208506" y="3835560"/>
                </a:cubicBezTo>
                <a:cubicBezTo>
                  <a:pt x="6208506" y="3835560"/>
                  <a:pt x="6208506" y="3835560"/>
                  <a:pt x="6216637" y="3867528"/>
                </a:cubicBezTo>
                <a:cubicBezTo>
                  <a:pt x="6208507" y="3867529"/>
                  <a:pt x="6208507" y="3867529"/>
                  <a:pt x="6200378" y="3867528"/>
                </a:cubicBezTo>
                <a:cubicBezTo>
                  <a:pt x="6192248" y="3867529"/>
                  <a:pt x="6184119" y="3867528"/>
                  <a:pt x="6167859" y="3867528"/>
                </a:cubicBezTo>
                <a:cubicBezTo>
                  <a:pt x="6159730" y="3867528"/>
                  <a:pt x="6159730" y="3899491"/>
                  <a:pt x="6151601" y="3899491"/>
                </a:cubicBezTo>
                <a:cubicBezTo>
                  <a:pt x="6143470" y="3899490"/>
                  <a:pt x="6143470" y="3899490"/>
                  <a:pt x="6135340" y="3899490"/>
                </a:cubicBezTo>
                <a:cubicBezTo>
                  <a:pt x="6135341" y="3867528"/>
                  <a:pt x="6135341" y="3867528"/>
                  <a:pt x="6135341" y="3867528"/>
                </a:cubicBezTo>
                <a:cubicBezTo>
                  <a:pt x="6143471" y="3867528"/>
                  <a:pt x="6143471" y="3867528"/>
                  <a:pt x="6151601" y="3867528"/>
                </a:cubicBezTo>
                <a:cubicBezTo>
                  <a:pt x="6151601" y="3867528"/>
                  <a:pt x="6151601" y="3867528"/>
                  <a:pt x="6159730" y="3867528"/>
                </a:cubicBezTo>
                <a:cubicBezTo>
                  <a:pt x="6159730" y="3867528"/>
                  <a:pt x="6159730" y="3867528"/>
                  <a:pt x="6159729" y="3835560"/>
                </a:cubicBezTo>
                <a:close/>
                <a:moveTo>
                  <a:pt x="2298751" y="3828726"/>
                </a:moveTo>
                <a:cubicBezTo>
                  <a:pt x="2304763" y="3832914"/>
                  <a:pt x="2310322" y="3834488"/>
                  <a:pt x="2315886" y="3836066"/>
                </a:cubicBezTo>
                <a:cubicBezTo>
                  <a:pt x="2311673" y="3842328"/>
                  <a:pt x="2312120" y="3844941"/>
                  <a:pt x="2318132" y="3849129"/>
                </a:cubicBezTo>
                <a:cubicBezTo>
                  <a:pt x="2303385" y="3871050"/>
                  <a:pt x="2280549" y="3845938"/>
                  <a:pt x="2298751" y="3828726"/>
                </a:cubicBezTo>
                <a:close/>
                <a:moveTo>
                  <a:pt x="2796262" y="3826934"/>
                </a:moveTo>
                <a:cubicBezTo>
                  <a:pt x="2803410" y="3828279"/>
                  <a:pt x="2809107" y="3827423"/>
                  <a:pt x="2812680" y="3828095"/>
                </a:cubicBezTo>
                <a:cubicBezTo>
                  <a:pt x="2814234" y="3839961"/>
                  <a:pt x="2809315" y="3846751"/>
                  <a:pt x="2798594" y="3844733"/>
                </a:cubicBezTo>
                <a:cubicBezTo>
                  <a:pt x="2799938" y="3837271"/>
                  <a:pt x="2794915" y="3834397"/>
                  <a:pt x="2796262" y="3826934"/>
                </a:cubicBezTo>
                <a:close/>
                <a:moveTo>
                  <a:pt x="2658662" y="3823810"/>
                </a:moveTo>
                <a:cubicBezTo>
                  <a:pt x="2667734" y="3841008"/>
                  <a:pt x="2705254" y="3890934"/>
                  <a:pt x="2684030" y="3903699"/>
                </a:cubicBezTo>
                <a:cubicBezTo>
                  <a:pt x="2672260" y="3885243"/>
                  <a:pt x="2631425" y="3843487"/>
                  <a:pt x="2658662" y="3823810"/>
                </a:cubicBezTo>
                <a:close/>
                <a:moveTo>
                  <a:pt x="3547605" y="3821601"/>
                </a:moveTo>
                <a:cubicBezTo>
                  <a:pt x="3548860" y="3820207"/>
                  <a:pt x="3549863" y="3821136"/>
                  <a:pt x="3550865" y="3822995"/>
                </a:cubicBezTo>
                <a:cubicBezTo>
                  <a:pt x="3552875" y="3826714"/>
                  <a:pt x="3554880" y="3834151"/>
                  <a:pt x="3558894" y="3834150"/>
                </a:cubicBezTo>
                <a:cubicBezTo>
                  <a:pt x="3550865" y="3834151"/>
                  <a:pt x="3550865" y="3834151"/>
                  <a:pt x="3550865" y="3834151"/>
                </a:cubicBezTo>
                <a:cubicBezTo>
                  <a:pt x="3550865" y="3834151"/>
                  <a:pt x="3542837" y="3834151"/>
                  <a:pt x="3542837" y="3834151"/>
                </a:cubicBezTo>
                <a:cubicBezTo>
                  <a:pt x="3544844" y="3826714"/>
                  <a:pt x="3546350" y="3822995"/>
                  <a:pt x="3547605" y="3821601"/>
                </a:cubicBezTo>
                <a:close/>
                <a:moveTo>
                  <a:pt x="2564058" y="3820051"/>
                </a:moveTo>
                <a:cubicBezTo>
                  <a:pt x="2572256" y="3820620"/>
                  <a:pt x="2577273" y="3823480"/>
                  <a:pt x="2579814" y="3828525"/>
                </a:cubicBezTo>
                <a:lnTo>
                  <a:pt x="2580116" y="3835640"/>
                </a:lnTo>
                <a:lnTo>
                  <a:pt x="2582424" y="3836855"/>
                </a:lnTo>
                <a:cubicBezTo>
                  <a:pt x="2585385" y="3840361"/>
                  <a:pt x="2587135" y="3845096"/>
                  <a:pt x="2586793" y="3850359"/>
                </a:cubicBezTo>
                <a:cubicBezTo>
                  <a:pt x="2583167" y="3866266"/>
                  <a:pt x="2571079" y="3852226"/>
                  <a:pt x="2565206" y="3862651"/>
                </a:cubicBezTo>
                <a:cubicBezTo>
                  <a:pt x="2557779" y="3856901"/>
                  <a:pt x="2560716" y="3851688"/>
                  <a:pt x="2550698" y="3845802"/>
                </a:cubicBezTo>
                <a:cubicBezTo>
                  <a:pt x="2553722" y="3839253"/>
                  <a:pt x="2557565" y="3835094"/>
                  <a:pt x="2561611" y="3832831"/>
                </a:cubicBezTo>
                <a:lnTo>
                  <a:pt x="2565516" y="3831938"/>
                </a:lnTo>
                <a:close/>
                <a:moveTo>
                  <a:pt x="1083540" y="3813358"/>
                </a:moveTo>
                <a:cubicBezTo>
                  <a:pt x="1097606" y="3818034"/>
                  <a:pt x="1107209" y="3827551"/>
                  <a:pt x="1104120" y="3844854"/>
                </a:cubicBezTo>
                <a:cubicBezTo>
                  <a:pt x="1095887" y="3847805"/>
                  <a:pt x="1086625" y="3847886"/>
                  <a:pt x="1072558" y="3843209"/>
                </a:cubicBezTo>
                <a:cubicBezTo>
                  <a:pt x="1072731" y="3835048"/>
                  <a:pt x="1073675" y="3829042"/>
                  <a:pt x="1075476" y="3824346"/>
                </a:cubicBezTo>
                <a:cubicBezTo>
                  <a:pt x="1077279" y="3819651"/>
                  <a:pt x="1079937" y="3816269"/>
                  <a:pt x="1083540" y="3813358"/>
                </a:cubicBezTo>
                <a:close/>
                <a:moveTo>
                  <a:pt x="3342298" y="3807443"/>
                </a:moveTo>
                <a:cubicBezTo>
                  <a:pt x="3346671" y="3810112"/>
                  <a:pt x="3349405" y="3820921"/>
                  <a:pt x="3351229" y="3828126"/>
                </a:cubicBezTo>
                <a:cubicBezTo>
                  <a:pt x="3347403" y="3834933"/>
                  <a:pt x="3339202" y="3839071"/>
                  <a:pt x="3330092" y="3839608"/>
                </a:cubicBezTo>
                <a:cubicBezTo>
                  <a:pt x="3328269" y="3832403"/>
                  <a:pt x="3328635" y="3826530"/>
                  <a:pt x="3330797" y="3821374"/>
                </a:cubicBezTo>
                <a:cubicBezTo>
                  <a:pt x="3332960" y="3816220"/>
                  <a:pt x="3336923" y="3811782"/>
                  <a:pt x="3342298" y="3807443"/>
                </a:cubicBezTo>
                <a:close/>
                <a:moveTo>
                  <a:pt x="2675318" y="3806204"/>
                </a:moveTo>
                <a:cubicBezTo>
                  <a:pt x="2679387" y="3808969"/>
                  <a:pt x="2682868" y="3814509"/>
                  <a:pt x="2686190" y="3821526"/>
                </a:cubicBezTo>
                <a:cubicBezTo>
                  <a:pt x="2681212" y="3824494"/>
                  <a:pt x="2676236" y="3827462"/>
                  <a:pt x="2671259" y="3830427"/>
                </a:cubicBezTo>
                <a:cubicBezTo>
                  <a:pt x="2667553" y="3821561"/>
                  <a:pt x="2664615" y="3816390"/>
                  <a:pt x="2660910" y="3807526"/>
                </a:cubicBezTo>
                <a:cubicBezTo>
                  <a:pt x="2666589" y="3803449"/>
                  <a:pt x="2671247" y="3803439"/>
                  <a:pt x="2675318" y="3806204"/>
                </a:cubicBezTo>
                <a:close/>
                <a:moveTo>
                  <a:pt x="7148008" y="3804397"/>
                </a:moveTo>
                <a:cubicBezTo>
                  <a:pt x="7148008" y="3834151"/>
                  <a:pt x="7148008" y="3834151"/>
                  <a:pt x="7148008" y="3863904"/>
                </a:cubicBezTo>
                <a:cubicBezTo>
                  <a:pt x="7139979" y="3863904"/>
                  <a:pt x="7131950" y="3863904"/>
                  <a:pt x="7123921" y="3893657"/>
                </a:cubicBezTo>
                <a:cubicBezTo>
                  <a:pt x="7123921" y="3893657"/>
                  <a:pt x="7123921" y="3863905"/>
                  <a:pt x="7115892" y="3863904"/>
                </a:cubicBezTo>
                <a:cubicBezTo>
                  <a:pt x="7123921" y="3834151"/>
                  <a:pt x="7131950" y="3804398"/>
                  <a:pt x="7148008" y="3804397"/>
                </a:cubicBezTo>
                <a:close/>
                <a:moveTo>
                  <a:pt x="2103709" y="3804238"/>
                </a:moveTo>
                <a:cubicBezTo>
                  <a:pt x="2109023" y="3803666"/>
                  <a:pt x="2115019" y="3805857"/>
                  <a:pt x="2117202" y="3809170"/>
                </a:cubicBezTo>
                <a:cubicBezTo>
                  <a:pt x="2119751" y="3826867"/>
                  <a:pt x="2098671" y="3822515"/>
                  <a:pt x="2094309" y="3815891"/>
                </a:cubicBezTo>
                <a:cubicBezTo>
                  <a:pt x="2093760" y="3808147"/>
                  <a:pt x="2098393" y="3804811"/>
                  <a:pt x="2103709" y="3804238"/>
                </a:cubicBezTo>
                <a:close/>
                <a:moveTo>
                  <a:pt x="2436732" y="3801341"/>
                </a:moveTo>
                <a:cubicBezTo>
                  <a:pt x="2443259" y="3798780"/>
                  <a:pt x="2450833" y="3800633"/>
                  <a:pt x="2454358" y="3806650"/>
                </a:cubicBezTo>
                <a:cubicBezTo>
                  <a:pt x="2456709" y="3810663"/>
                  <a:pt x="2457260" y="3816525"/>
                  <a:pt x="2454503" y="3824165"/>
                </a:cubicBezTo>
                <a:lnTo>
                  <a:pt x="2442968" y="3825669"/>
                </a:lnTo>
                <a:lnTo>
                  <a:pt x="2453210" y="3835639"/>
                </a:lnTo>
                <a:cubicBezTo>
                  <a:pt x="2447339" y="3838570"/>
                  <a:pt x="2444560" y="3844513"/>
                  <a:pt x="2441678" y="3847469"/>
                </a:cubicBezTo>
                <a:cubicBezTo>
                  <a:pt x="2432713" y="3847390"/>
                  <a:pt x="2426630" y="3844351"/>
                  <a:pt x="2420340" y="3835345"/>
                </a:cubicBezTo>
                <a:cubicBezTo>
                  <a:pt x="2423117" y="3829401"/>
                  <a:pt x="2423786" y="3827170"/>
                  <a:pt x="2425214" y="3825318"/>
                </a:cubicBezTo>
                <a:lnTo>
                  <a:pt x="2427849" y="3823154"/>
                </a:lnTo>
                <a:lnTo>
                  <a:pt x="2425382" y="3822521"/>
                </a:lnTo>
                <a:cubicBezTo>
                  <a:pt x="2424724" y="3810881"/>
                  <a:pt x="2430206" y="3803903"/>
                  <a:pt x="2436732" y="3801341"/>
                </a:cubicBezTo>
                <a:close/>
                <a:moveTo>
                  <a:pt x="2716527" y="3798222"/>
                </a:moveTo>
                <a:cubicBezTo>
                  <a:pt x="2721316" y="3797709"/>
                  <a:pt x="2725565" y="3798428"/>
                  <a:pt x="2729234" y="3800077"/>
                </a:cubicBezTo>
                <a:cubicBezTo>
                  <a:pt x="2751253" y="3809962"/>
                  <a:pt x="2752397" y="3853237"/>
                  <a:pt x="2723735" y="3863790"/>
                </a:cubicBezTo>
                <a:lnTo>
                  <a:pt x="2718057" y="3859510"/>
                </a:lnTo>
                <a:lnTo>
                  <a:pt x="2718513" y="3865469"/>
                </a:lnTo>
                <a:cubicBezTo>
                  <a:pt x="2715828" y="3876593"/>
                  <a:pt x="2706465" y="3887211"/>
                  <a:pt x="2693042" y="3897899"/>
                </a:cubicBezTo>
                <a:cubicBezTo>
                  <a:pt x="2683086" y="3884862"/>
                  <a:pt x="2680763" y="3873069"/>
                  <a:pt x="2683446" y="3861946"/>
                </a:cubicBezTo>
                <a:lnTo>
                  <a:pt x="2701423" y="3833884"/>
                </a:lnTo>
                <a:lnTo>
                  <a:pt x="2698520" y="3819097"/>
                </a:lnTo>
                <a:cubicBezTo>
                  <a:pt x="2698226" y="3813208"/>
                  <a:pt x="2698878" y="3807827"/>
                  <a:pt x="2700586" y="3803770"/>
                </a:cubicBezTo>
                <a:cubicBezTo>
                  <a:pt x="2706411" y="3800483"/>
                  <a:pt x="2711739" y="3798737"/>
                  <a:pt x="2716527" y="3798222"/>
                </a:cubicBezTo>
                <a:close/>
                <a:moveTo>
                  <a:pt x="2621681" y="3789453"/>
                </a:moveTo>
                <a:cubicBezTo>
                  <a:pt x="2627694" y="3795659"/>
                  <a:pt x="2633750" y="3798939"/>
                  <a:pt x="2639810" y="3802218"/>
                </a:cubicBezTo>
                <a:cubicBezTo>
                  <a:pt x="2633606" y="3807717"/>
                  <a:pt x="2633559" y="3810643"/>
                  <a:pt x="2639570" y="3816849"/>
                </a:cubicBezTo>
                <a:cubicBezTo>
                  <a:pt x="2623286" y="3831284"/>
                  <a:pt x="2607489" y="3816093"/>
                  <a:pt x="2611016" y="3802016"/>
                </a:cubicBezTo>
                <a:cubicBezTo>
                  <a:pt x="2612191" y="3797326"/>
                  <a:pt x="2615513" y="3792758"/>
                  <a:pt x="2621681" y="3789453"/>
                </a:cubicBezTo>
                <a:close/>
                <a:moveTo>
                  <a:pt x="2768719" y="3786795"/>
                </a:moveTo>
                <a:cubicBezTo>
                  <a:pt x="2771941" y="3786503"/>
                  <a:pt x="2775484" y="3787346"/>
                  <a:pt x="2779469" y="3789778"/>
                </a:cubicBezTo>
                <a:lnTo>
                  <a:pt x="2780558" y="3795662"/>
                </a:lnTo>
                <a:lnTo>
                  <a:pt x="2788268" y="3794974"/>
                </a:lnTo>
                <a:cubicBezTo>
                  <a:pt x="2800096" y="3810159"/>
                  <a:pt x="2783728" y="3818182"/>
                  <a:pt x="2777174" y="3835749"/>
                </a:cubicBezTo>
                <a:lnTo>
                  <a:pt x="2766497" y="3816730"/>
                </a:lnTo>
                <a:lnTo>
                  <a:pt x="2755767" y="3818935"/>
                </a:lnTo>
                <a:cubicBezTo>
                  <a:pt x="2751041" y="3817227"/>
                  <a:pt x="2746957" y="3813607"/>
                  <a:pt x="2744860" y="3807811"/>
                </a:cubicBezTo>
                <a:cubicBezTo>
                  <a:pt x="2749781" y="3801778"/>
                  <a:pt x="2754448" y="3794839"/>
                  <a:pt x="2759877" y="3790622"/>
                </a:cubicBezTo>
                <a:cubicBezTo>
                  <a:pt x="2762591" y="3788514"/>
                  <a:pt x="2765496" y="3787087"/>
                  <a:pt x="2768719" y="3786795"/>
                </a:cubicBezTo>
                <a:close/>
                <a:moveTo>
                  <a:pt x="2058764" y="3786125"/>
                </a:moveTo>
                <a:cubicBezTo>
                  <a:pt x="2057584" y="3803095"/>
                  <a:pt x="2062550" y="3857546"/>
                  <a:pt x="2040678" y="3857178"/>
                </a:cubicBezTo>
                <a:cubicBezTo>
                  <a:pt x="2040421" y="3838023"/>
                  <a:pt x="2029166" y="3788099"/>
                  <a:pt x="2058764" y="3786125"/>
                </a:cubicBezTo>
                <a:close/>
                <a:moveTo>
                  <a:pt x="7389619" y="3782282"/>
                </a:moveTo>
                <a:cubicBezTo>
                  <a:pt x="7389619" y="3782282"/>
                  <a:pt x="7389619" y="3803592"/>
                  <a:pt x="7389619" y="3803592"/>
                </a:cubicBezTo>
                <a:cubicBezTo>
                  <a:pt x="7389619" y="3803592"/>
                  <a:pt x="7389619" y="3803592"/>
                  <a:pt x="7380909" y="3803592"/>
                </a:cubicBezTo>
                <a:cubicBezTo>
                  <a:pt x="7380909" y="3803592"/>
                  <a:pt x="7389619" y="3782282"/>
                  <a:pt x="7389619" y="3782282"/>
                </a:cubicBezTo>
                <a:close/>
                <a:moveTo>
                  <a:pt x="2861736" y="3775180"/>
                </a:moveTo>
                <a:cubicBezTo>
                  <a:pt x="2861736" y="3775180"/>
                  <a:pt x="2869719" y="3775180"/>
                  <a:pt x="2869719" y="3775180"/>
                </a:cubicBezTo>
                <a:cubicBezTo>
                  <a:pt x="2869719" y="3775180"/>
                  <a:pt x="2869719" y="3791162"/>
                  <a:pt x="2873087" y="3799153"/>
                </a:cubicBezTo>
                <a:lnTo>
                  <a:pt x="2876228" y="3802171"/>
                </a:lnTo>
                <a:lnTo>
                  <a:pt x="2886259" y="3799118"/>
                </a:lnTo>
                <a:lnTo>
                  <a:pt x="2898805" y="3801905"/>
                </a:lnTo>
                <a:lnTo>
                  <a:pt x="2904029" y="3783879"/>
                </a:lnTo>
                <a:cubicBezTo>
                  <a:pt x="2917925" y="3784973"/>
                  <a:pt x="2917688" y="3793540"/>
                  <a:pt x="2917450" y="3802105"/>
                </a:cubicBezTo>
                <a:cubicBezTo>
                  <a:pt x="2910747" y="3800062"/>
                  <a:pt x="2907964" y="3806281"/>
                  <a:pt x="2903637" y="3805846"/>
                </a:cubicBezTo>
                <a:lnTo>
                  <a:pt x="2902107" y="3804874"/>
                </a:lnTo>
                <a:lnTo>
                  <a:pt x="2909368" y="3812266"/>
                </a:lnTo>
                <a:cubicBezTo>
                  <a:pt x="2916915" y="3825303"/>
                  <a:pt x="2916759" y="3845248"/>
                  <a:pt x="2907674" y="3859022"/>
                </a:cubicBezTo>
                <a:lnTo>
                  <a:pt x="2896699" y="3867521"/>
                </a:lnTo>
                <a:lnTo>
                  <a:pt x="2899843" y="3867522"/>
                </a:lnTo>
                <a:cubicBezTo>
                  <a:pt x="2900932" y="3867521"/>
                  <a:pt x="2900932" y="3867521"/>
                  <a:pt x="2900932" y="3867521"/>
                </a:cubicBezTo>
                <a:cubicBezTo>
                  <a:pt x="2900931" y="3899484"/>
                  <a:pt x="2892223" y="3899483"/>
                  <a:pt x="2892223" y="3899483"/>
                </a:cubicBezTo>
                <a:cubicBezTo>
                  <a:pt x="2892223" y="3899483"/>
                  <a:pt x="2883510" y="3899483"/>
                  <a:pt x="2883510" y="3899483"/>
                </a:cubicBezTo>
                <a:cubicBezTo>
                  <a:pt x="2883510" y="3899483"/>
                  <a:pt x="2883511" y="3867521"/>
                  <a:pt x="2883511" y="3867521"/>
                </a:cubicBezTo>
                <a:lnTo>
                  <a:pt x="2883599" y="3867522"/>
                </a:lnTo>
                <a:lnTo>
                  <a:pt x="2875093" y="3860956"/>
                </a:lnTo>
                <a:lnTo>
                  <a:pt x="2868474" y="3844988"/>
                </a:lnTo>
                <a:lnTo>
                  <a:pt x="2866064" y="3846377"/>
                </a:lnTo>
                <a:cubicBezTo>
                  <a:pt x="2857576" y="3848995"/>
                  <a:pt x="2850922" y="3843875"/>
                  <a:pt x="2847017" y="3831638"/>
                </a:cubicBezTo>
                <a:cubicBezTo>
                  <a:pt x="2853427" y="3826407"/>
                  <a:pt x="2859154" y="3824708"/>
                  <a:pt x="2863928" y="3826355"/>
                </a:cubicBezTo>
                <a:lnTo>
                  <a:pt x="2867993" y="3831724"/>
                </a:lnTo>
                <a:lnTo>
                  <a:pt x="2869569" y="3804197"/>
                </a:lnTo>
                <a:lnTo>
                  <a:pt x="2874726" y="3802628"/>
                </a:lnTo>
                <a:lnTo>
                  <a:pt x="2866726" y="3800041"/>
                </a:lnTo>
                <a:cubicBezTo>
                  <a:pt x="2863732" y="3796489"/>
                  <a:pt x="2861735" y="3789387"/>
                  <a:pt x="2861736" y="3775180"/>
                </a:cubicBezTo>
                <a:close/>
                <a:moveTo>
                  <a:pt x="3077068" y="3770766"/>
                </a:moveTo>
                <a:cubicBezTo>
                  <a:pt x="3084115" y="3772081"/>
                  <a:pt x="3089944" y="3775069"/>
                  <a:pt x="3093858" y="3779836"/>
                </a:cubicBezTo>
                <a:cubicBezTo>
                  <a:pt x="3097771" y="3784605"/>
                  <a:pt x="3099767" y="3791153"/>
                  <a:pt x="3099144" y="3799587"/>
                </a:cubicBezTo>
                <a:lnTo>
                  <a:pt x="3093333" y="3802791"/>
                </a:lnTo>
                <a:lnTo>
                  <a:pt x="3103935" y="3809232"/>
                </a:lnTo>
                <a:cubicBezTo>
                  <a:pt x="3117804" y="3821359"/>
                  <a:pt x="3126774" y="3837546"/>
                  <a:pt x="3122066" y="3850307"/>
                </a:cubicBezTo>
                <a:cubicBezTo>
                  <a:pt x="3118666" y="3861118"/>
                  <a:pt x="3109661" y="3868005"/>
                  <a:pt x="3098683" y="3871076"/>
                </a:cubicBezTo>
                <a:lnTo>
                  <a:pt x="3096089" y="3870918"/>
                </a:lnTo>
                <a:lnTo>
                  <a:pt x="3095639" y="3875741"/>
                </a:lnTo>
                <a:cubicBezTo>
                  <a:pt x="3094421" y="3881262"/>
                  <a:pt x="3092251" y="3885670"/>
                  <a:pt x="3088176" y="3887846"/>
                </a:cubicBezTo>
                <a:lnTo>
                  <a:pt x="3082338" y="3888405"/>
                </a:lnTo>
                <a:lnTo>
                  <a:pt x="3086410" y="3895982"/>
                </a:lnTo>
                <a:cubicBezTo>
                  <a:pt x="3091664" y="3912388"/>
                  <a:pt x="3090907" y="3934886"/>
                  <a:pt x="3086543" y="3944455"/>
                </a:cubicBezTo>
                <a:cubicBezTo>
                  <a:pt x="3057756" y="3944015"/>
                  <a:pt x="3056470" y="3896887"/>
                  <a:pt x="3062109" y="3877700"/>
                </a:cubicBezTo>
                <a:lnTo>
                  <a:pt x="3072778" y="3880601"/>
                </a:lnTo>
                <a:lnTo>
                  <a:pt x="3069899" y="3875209"/>
                </a:lnTo>
                <a:lnTo>
                  <a:pt x="3069740" y="3869323"/>
                </a:lnTo>
                <a:lnTo>
                  <a:pt x="3063473" y="3868942"/>
                </a:lnTo>
                <a:lnTo>
                  <a:pt x="3053895" y="3859682"/>
                </a:lnTo>
                <a:lnTo>
                  <a:pt x="3053845" y="3867522"/>
                </a:lnTo>
                <a:cubicBezTo>
                  <a:pt x="3051909" y="3867522"/>
                  <a:pt x="3050458" y="3865525"/>
                  <a:pt x="3049370" y="3862528"/>
                </a:cubicBezTo>
                <a:lnTo>
                  <a:pt x="3047475" y="3853473"/>
                </a:lnTo>
                <a:lnTo>
                  <a:pt x="3045559" y="3851620"/>
                </a:lnTo>
                <a:lnTo>
                  <a:pt x="3045021" y="3857572"/>
                </a:lnTo>
                <a:cubicBezTo>
                  <a:pt x="3043974" y="3882116"/>
                  <a:pt x="3042909" y="3905512"/>
                  <a:pt x="3038016" y="3926976"/>
                </a:cubicBezTo>
                <a:lnTo>
                  <a:pt x="3028682" y="3908845"/>
                </a:lnTo>
                <a:lnTo>
                  <a:pt x="3028681" y="3915471"/>
                </a:lnTo>
                <a:cubicBezTo>
                  <a:pt x="3028682" y="3923462"/>
                  <a:pt x="3028682" y="3931453"/>
                  <a:pt x="3028682" y="3931453"/>
                </a:cubicBezTo>
                <a:cubicBezTo>
                  <a:pt x="3028682" y="3931453"/>
                  <a:pt x="3028682" y="3931453"/>
                  <a:pt x="3020697" y="3931452"/>
                </a:cubicBezTo>
                <a:cubicBezTo>
                  <a:pt x="3020697" y="3931452"/>
                  <a:pt x="3020697" y="3931452"/>
                  <a:pt x="3012713" y="3931452"/>
                </a:cubicBezTo>
                <a:cubicBezTo>
                  <a:pt x="3012713" y="3931452"/>
                  <a:pt x="3004730" y="3931452"/>
                  <a:pt x="3004730" y="3931452"/>
                </a:cubicBezTo>
                <a:cubicBezTo>
                  <a:pt x="3004730" y="3931452"/>
                  <a:pt x="2996746" y="3931452"/>
                  <a:pt x="2996746" y="3899490"/>
                </a:cubicBezTo>
                <a:cubicBezTo>
                  <a:pt x="3004731" y="3899490"/>
                  <a:pt x="3004731" y="3899490"/>
                  <a:pt x="3004731" y="3899490"/>
                </a:cubicBezTo>
                <a:cubicBezTo>
                  <a:pt x="3004731" y="3899490"/>
                  <a:pt x="3012714" y="3899490"/>
                  <a:pt x="3012714" y="3899490"/>
                </a:cubicBezTo>
                <a:lnTo>
                  <a:pt x="3023865" y="3899490"/>
                </a:lnTo>
                <a:lnTo>
                  <a:pt x="3021096" y="3894112"/>
                </a:lnTo>
                <a:cubicBezTo>
                  <a:pt x="3010981" y="3858343"/>
                  <a:pt x="3018506" y="3815128"/>
                  <a:pt x="3018617" y="3775864"/>
                </a:cubicBezTo>
                <a:cubicBezTo>
                  <a:pt x="3029103" y="3778880"/>
                  <a:pt x="3036614" y="3773552"/>
                  <a:pt x="3051919" y="3781276"/>
                </a:cubicBezTo>
                <a:lnTo>
                  <a:pt x="3050633" y="3795500"/>
                </a:lnTo>
                <a:lnTo>
                  <a:pt x="3056400" y="3792527"/>
                </a:lnTo>
                <a:lnTo>
                  <a:pt x="3067597" y="3793685"/>
                </a:lnTo>
                <a:lnTo>
                  <a:pt x="3070314" y="3781621"/>
                </a:lnTo>
                <a:cubicBezTo>
                  <a:pt x="3071853" y="3776920"/>
                  <a:pt x="3073926" y="3773029"/>
                  <a:pt x="3077068" y="3770766"/>
                </a:cubicBezTo>
                <a:close/>
                <a:moveTo>
                  <a:pt x="3540628" y="3767425"/>
                </a:moveTo>
                <a:lnTo>
                  <a:pt x="3537619" y="3786538"/>
                </a:lnTo>
                <a:lnTo>
                  <a:pt x="3544527" y="3787752"/>
                </a:lnTo>
                <a:lnTo>
                  <a:pt x="3552896" y="3794189"/>
                </a:lnTo>
                <a:lnTo>
                  <a:pt x="3554379" y="3786731"/>
                </a:lnTo>
                <a:lnTo>
                  <a:pt x="3557538" y="3779121"/>
                </a:lnTo>
                <a:lnTo>
                  <a:pt x="3544203" y="3771930"/>
                </a:lnTo>
                <a:close/>
                <a:moveTo>
                  <a:pt x="1513547" y="3765676"/>
                </a:moveTo>
                <a:cubicBezTo>
                  <a:pt x="1527343" y="3764012"/>
                  <a:pt x="1541150" y="3765627"/>
                  <a:pt x="1547371" y="3769960"/>
                </a:cubicBezTo>
                <a:cubicBezTo>
                  <a:pt x="1540140" y="3775834"/>
                  <a:pt x="1529291" y="3784644"/>
                  <a:pt x="1517226" y="3788968"/>
                </a:cubicBezTo>
                <a:cubicBezTo>
                  <a:pt x="1505160" y="3793292"/>
                  <a:pt x="1491875" y="3793132"/>
                  <a:pt x="1479769" y="3781062"/>
                </a:cubicBezTo>
                <a:cubicBezTo>
                  <a:pt x="1485958" y="3772282"/>
                  <a:pt x="1499749" y="3767340"/>
                  <a:pt x="1513547" y="3765676"/>
                </a:cubicBezTo>
                <a:close/>
                <a:moveTo>
                  <a:pt x="2255557" y="3759664"/>
                </a:moveTo>
                <a:lnTo>
                  <a:pt x="2254042" y="3760299"/>
                </a:lnTo>
                <a:lnTo>
                  <a:pt x="2254615" y="3765157"/>
                </a:lnTo>
                <a:lnTo>
                  <a:pt x="2267283" y="3765914"/>
                </a:lnTo>
                <a:lnTo>
                  <a:pt x="2282937" y="3777193"/>
                </a:lnTo>
                <a:lnTo>
                  <a:pt x="2282559" y="3761503"/>
                </a:lnTo>
                <a:lnTo>
                  <a:pt x="2257140" y="3759767"/>
                </a:lnTo>
                <a:close/>
                <a:moveTo>
                  <a:pt x="5975724" y="3744890"/>
                </a:moveTo>
                <a:cubicBezTo>
                  <a:pt x="5975724" y="3744890"/>
                  <a:pt x="5975725" y="3774644"/>
                  <a:pt x="5975725" y="3774644"/>
                </a:cubicBezTo>
                <a:cubicBezTo>
                  <a:pt x="5975725" y="3774644"/>
                  <a:pt x="5967697" y="3744891"/>
                  <a:pt x="5967697" y="3744891"/>
                </a:cubicBezTo>
                <a:cubicBezTo>
                  <a:pt x="5967697" y="3744891"/>
                  <a:pt x="5975724" y="3744890"/>
                  <a:pt x="5975724" y="3744890"/>
                </a:cubicBezTo>
                <a:close/>
                <a:moveTo>
                  <a:pt x="6706396" y="3744890"/>
                </a:moveTo>
                <a:cubicBezTo>
                  <a:pt x="6706396" y="3744890"/>
                  <a:pt x="6714425" y="3744890"/>
                  <a:pt x="6714425" y="3744890"/>
                </a:cubicBezTo>
                <a:cubicBezTo>
                  <a:pt x="6722454" y="3774644"/>
                  <a:pt x="6730483" y="3774644"/>
                  <a:pt x="6722453" y="3804397"/>
                </a:cubicBezTo>
                <a:cubicBezTo>
                  <a:pt x="6714425" y="3804397"/>
                  <a:pt x="6706395" y="3774644"/>
                  <a:pt x="6698367" y="3774644"/>
                </a:cubicBezTo>
                <a:cubicBezTo>
                  <a:pt x="6706395" y="3774644"/>
                  <a:pt x="6706395" y="3774644"/>
                  <a:pt x="6706396" y="3744890"/>
                </a:cubicBezTo>
                <a:close/>
                <a:moveTo>
                  <a:pt x="7099832" y="3715136"/>
                </a:moveTo>
                <a:cubicBezTo>
                  <a:pt x="7107863" y="3715136"/>
                  <a:pt x="7107863" y="3715136"/>
                  <a:pt x="7107863" y="3715136"/>
                </a:cubicBezTo>
                <a:cubicBezTo>
                  <a:pt x="7107863" y="3744890"/>
                  <a:pt x="7107863" y="3744890"/>
                  <a:pt x="7107863" y="3744890"/>
                </a:cubicBezTo>
                <a:cubicBezTo>
                  <a:pt x="7099832" y="3744890"/>
                  <a:pt x="7099832" y="3744890"/>
                  <a:pt x="7091803" y="3744890"/>
                </a:cubicBezTo>
                <a:cubicBezTo>
                  <a:pt x="7099832" y="3715136"/>
                  <a:pt x="7099832" y="3715136"/>
                  <a:pt x="7099832" y="3715136"/>
                </a:cubicBezTo>
                <a:close/>
                <a:moveTo>
                  <a:pt x="7075745" y="3715136"/>
                </a:moveTo>
                <a:cubicBezTo>
                  <a:pt x="7075745" y="3715136"/>
                  <a:pt x="7075745" y="3715136"/>
                  <a:pt x="7083775" y="3715136"/>
                </a:cubicBezTo>
                <a:cubicBezTo>
                  <a:pt x="7083775" y="3715136"/>
                  <a:pt x="7083775" y="3715136"/>
                  <a:pt x="7083775" y="3744890"/>
                </a:cubicBezTo>
                <a:cubicBezTo>
                  <a:pt x="7083775" y="3744890"/>
                  <a:pt x="7075745" y="3744890"/>
                  <a:pt x="7075745" y="3715136"/>
                </a:cubicBezTo>
                <a:close/>
                <a:moveTo>
                  <a:pt x="1961680" y="3713458"/>
                </a:moveTo>
                <a:cubicBezTo>
                  <a:pt x="1969273" y="3715372"/>
                  <a:pt x="1982846" y="3726938"/>
                  <a:pt x="1982693" y="3740475"/>
                </a:cubicBezTo>
                <a:cubicBezTo>
                  <a:pt x="1969884" y="3750821"/>
                  <a:pt x="1960298" y="3745689"/>
                  <a:pt x="1952858" y="3730238"/>
                </a:cubicBezTo>
                <a:cubicBezTo>
                  <a:pt x="1956464" y="3725718"/>
                  <a:pt x="1957537" y="3720559"/>
                  <a:pt x="1961680" y="3713458"/>
                </a:cubicBezTo>
                <a:close/>
                <a:moveTo>
                  <a:pt x="1934251" y="3711152"/>
                </a:moveTo>
                <a:cubicBezTo>
                  <a:pt x="1921785" y="3739361"/>
                  <a:pt x="1939053" y="3775006"/>
                  <a:pt x="1919430" y="3792346"/>
                </a:cubicBezTo>
                <a:cubicBezTo>
                  <a:pt x="1914858" y="3764785"/>
                  <a:pt x="1886362" y="3722553"/>
                  <a:pt x="1917173" y="3713073"/>
                </a:cubicBezTo>
                <a:cubicBezTo>
                  <a:pt x="1921575" y="3711718"/>
                  <a:pt x="1927186" y="3711032"/>
                  <a:pt x="1934251" y="3711152"/>
                </a:cubicBezTo>
                <a:close/>
                <a:moveTo>
                  <a:pt x="1840506" y="3708597"/>
                </a:moveTo>
                <a:cubicBezTo>
                  <a:pt x="1857735" y="3715366"/>
                  <a:pt x="1876250" y="3712171"/>
                  <a:pt x="1882176" y="3721042"/>
                </a:cubicBezTo>
                <a:cubicBezTo>
                  <a:pt x="1884151" y="3723999"/>
                  <a:pt x="1884727" y="3728299"/>
                  <a:pt x="1883393" y="3734755"/>
                </a:cubicBezTo>
                <a:cubicBezTo>
                  <a:pt x="1871528" y="3737073"/>
                  <a:pt x="1824829" y="3732687"/>
                  <a:pt x="1840506" y="3708597"/>
                </a:cubicBezTo>
                <a:close/>
                <a:moveTo>
                  <a:pt x="1281519" y="3706898"/>
                </a:moveTo>
                <a:cubicBezTo>
                  <a:pt x="1284781" y="3714839"/>
                  <a:pt x="1286412" y="3718808"/>
                  <a:pt x="1290767" y="3724051"/>
                </a:cubicBezTo>
                <a:cubicBezTo>
                  <a:pt x="1267856" y="3732596"/>
                  <a:pt x="1261294" y="3748778"/>
                  <a:pt x="1244408" y="3734474"/>
                </a:cubicBezTo>
                <a:cubicBezTo>
                  <a:pt x="1244819" y="3731460"/>
                  <a:pt x="1246322" y="3728753"/>
                  <a:pt x="1248601" y="3726259"/>
                </a:cubicBezTo>
                <a:cubicBezTo>
                  <a:pt x="1255433" y="3718775"/>
                  <a:pt x="1269243" y="3713194"/>
                  <a:pt x="1281519" y="3706898"/>
                </a:cubicBezTo>
                <a:close/>
                <a:moveTo>
                  <a:pt x="1224522" y="3699221"/>
                </a:moveTo>
                <a:cubicBezTo>
                  <a:pt x="1229337" y="3697821"/>
                  <a:pt x="1234468" y="3698024"/>
                  <a:pt x="1239084" y="3700333"/>
                </a:cubicBezTo>
                <a:cubicBezTo>
                  <a:pt x="1245238" y="3703411"/>
                  <a:pt x="1250473" y="3710232"/>
                  <a:pt x="1252821" y="3721986"/>
                </a:cubicBezTo>
                <a:cubicBezTo>
                  <a:pt x="1233629" y="3729043"/>
                  <a:pt x="1230605" y="3743920"/>
                  <a:pt x="1212149" y="3741530"/>
                </a:cubicBezTo>
                <a:cubicBezTo>
                  <a:pt x="1203025" y="3728540"/>
                  <a:pt x="1205143" y="3715932"/>
                  <a:pt x="1211850" y="3707726"/>
                </a:cubicBezTo>
                <a:cubicBezTo>
                  <a:pt x="1215204" y="3703624"/>
                  <a:pt x="1219704" y="3700621"/>
                  <a:pt x="1224522" y="3699221"/>
                </a:cubicBezTo>
                <a:close/>
                <a:moveTo>
                  <a:pt x="3365120" y="3694698"/>
                </a:moveTo>
                <a:cubicBezTo>
                  <a:pt x="3370001" y="3695295"/>
                  <a:pt x="3374842" y="3697575"/>
                  <a:pt x="3378452" y="3701627"/>
                </a:cubicBezTo>
                <a:cubicBezTo>
                  <a:pt x="3383263" y="3707028"/>
                  <a:pt x="3385886" y="3715577"/>
                  <a:pt x="3383494" y="3727482"/>
                </a:cubicBezTo>
                <a:cubicBezTo>
                  <a:pt x="3370862" y="3734603"/>
                  <a:pt x="3362670" y="3730775"/>
                  <a:pt x="3352259" y="3732425"/>
                </a:cubicBezTo>
                <a:cubicBezTo>
                  <a:pt x="3343861" y="3719346"/>
                  <a:pt x="3343415" y="3709466"/>
                  <a:pt x="3346899" y="3703080"/>
                </a:cubicBezTo>
                <a:cubicBezTo>
                  <a:pt x="3350384" y="3696694"/>
                  <a:pt x="3357797" y="3693802"/>
                  <a:pt x="3365120" y="3694698"/>
                </a:cubicBezTo>
                <a:close/>
                <a:moveTo>
                  <a:pt x="7316623" y="3685384"/>
                </a:moveTo>
                <a:cubicBezTo>
                  <a:pt x="7324655" y="3685383"/>
                  <a:pt x="7324655" y="3715136"/>
                  <a:pt x="7332683" y="3715137"/>
                </a:cubicBezTo>
                <a:cubicBezTo>
                  <a:pt x="7324655" y="3744890"/>
                  <a:pt x="7316623" y="3744890"/>
                  <a:pt x="7308595" y="3744890"/>
                </a:cubicBezTo>
                <a:cubicBezTo>
                  <a:pt x="7308595" y="3715136"/>
                  <a:pt x="7308595" y="3715136"/>
                  <a:pt x="7316623" y="3685384"/>
                </a:cubicBezTo>
                <a:close/>
                <a:moveTo>
                  <a:pt x="5975724" y="3685384"/>
                </a:moveTo>
                <a:cubicBezTo>
                  <a:pt x="5975724" y="3715136"/>
                  <a:pt x="5975724" y="3685384"/>
                  <a:pt x="5975724" y="3715136"/>
                </a:cubicBezTo>
                <a:cubicBezTo>
                  <a:pt x="5967696" y="3715136"/>
                  <a:pt x="5943608" y="3744890"/>
                  <a:pt x="5943608" y="3744890"/>
                </a:cubicBezTo>
                <a:cubicBezTo>
                  <a:pt x="5943608" y="3744890"/>
                  <a:pt x="5943608" y="3744890"/>
                  <a:pt x="5943609" y="3715136"/>
                </a:cubicBezTo>
                <a:cubicBezTo>
                  <a:pt x="5951638" y="3685383"/>
                  <a:pt x="5959667" y="3685383"/>
                  <a:pt x="5975724" y="3685384"/>
                </a:cubicBezTo>
                <a:close/>
                <a:moveTo>
                  <a:pt x="6642161" y="3685383"/>
                </a:moveTo>
                <a:lnTo>
                  <a:pt x="6650189" y="3685384"/>
                </a:lnTo>
                <a:cubicBezTo>
                  <a:pt x="6650189" y="3685384"/>
                  <a:pt x="6650189" y="3685384"/>
                  <a:pt x="6642161" y="3715136"/>
                </a:cubicBezTo>
                <a:cubicBezTo>
                  <a:pt x="6642160" y="3744890"/>
                  <a:pt x="6634131" y="3774643"/>
                  <a:pt x="6602015" y="3804398"/>
                </a:cubicBezTo>
                <a:cubicBezTo>
                  <a:pt x="6577926" y="3744890"/>
                  <a:pt x="6602014" y="3715136"/>
                  <a:pt x="6618073" y="3685384"/>
                </a:cubicBezTo>
                <a:cubicBezTo>
                  <a:pt x="6618073" y="3685384"/>
                  <a:pt x="6618073" y="3685384"/>
                  <a:pt x="6626103" y="3715137"/>
                </a:cubicBezTo>
                <a:cubicBezTo>
                  <a:pt x="6634130" y="3715136"/>
                  <a:pt x="6634131" y="3685383"/>
                  <a:pt x="6642161" y="3685383"/>
                </a:cubicBezTo>
                <a:close/>
                <a:moveTo>
                  <a:pt x="3542836" y="3685383"/>
                </a:moveTo>
                <a:cubicBezTo>
                  <a:pt x="3542836" y="3715136"/>
                  <a:pt x="3550866" y="3715136"/>
                  <a:pt x="3542836" y="3715136"/>
                </a:cubicBezTo>
                <a:lnTo>
                  <a:pt x="3542758" y="3718672"/>
                </a:lnTo>
                <a:lnTo>
                  <a:pt x="3550974" y="3721061"/>
                </a:lnTo>
                <a:cubicBezTo>
                  <a:pt x="3557404" y="3724460"/>
                  <a:pt x="3563766" y="3729394"/>
                  <a:pt x="3569379" y="3735181"/>
                </a:cubicBezTo>
                <a:lnTo>
                  <a:pt x="3573747" y="3741221"/>
                </a:lnTo>
                <a:lnTo>
                  <a:pt x="3573951" y="3741171"/>
                </a:lnTo>
                <a:cubicBezTo>
                  <a:pt x="3578968" y="3737452"/>
                  <a:pt x="3582983" y="3730013"/>
                  <a:pt x="3582984" y="3715136"/>
                </a:cubicBezTo>
                <a:lnTo>
                  <a:pt x="3576568" y="3712372"/>
                </a:lnTo>
                <a:lnTo>
                  <a:pt x="3557221" y="3708811"/>
                </a:lnTo>
                <a:cubicBezTo>
                  <a:pt x="3550719" y="3705671"/>
                  <a:pt x="3547209" y="3701403"/>
                  <a:pt x="3545942" y="3696672"/>
                </a:cubicBezTo>
                <a:lnTo>
                  <a:pt x="3547312" y="3687312"/>
                </a:lnTo>
                <a:close/>
                <a:moveTo>
                  <a:pt x="2965158" y="3683151"/>
                </a:moveTo>
                <a:cubicBezTo>
                  <a:pt x="2972986" y="3685978"/>
                  <a:pt x="2980511" y="3698277"/>
                  <a:pt x="2984421" y="3711015"/>
                </a:cubicBezTo>
                <a:lnTo>
                  <a:pt x="2983097" y="3712030"/>
                </a:lnTo>
                <a:lnTo>
                  <a:pt x="3002527" y="3715325"/>
                </a:lnTo>
                <a:cubicBezTo>
                  <a:pt x="3010852" y="3718480"/>
                  <a:pt x="3018725" y="3722698"/>
                  <a:pt x="3026171" y="3727936"/>
                </a:cubicBezTo>
                <a:lnTo>
                  <a:pt x="3017391" y="3738433"/>
                </a:lnTo>
                <a:lnTo>
                  <a:pt x="3020485" y="3748990"/>
                </a:lnTo>
                <a:cubicBezTo>
                  <a:pt x="3021255" y="3754172"/>
                  <a:pt x="3020712" y="3759025"/>
                  <a:pt x="3017160" y="3762566"/>
                </a:cubicBezTo>
                <a:cubicBezTo>
                  <a:pt x="3014791" y="3764926"/>
                  <a:pt x="3011086" y="3766702"/>
                  <a:pt x="3005540" y="3767606"/>
                </a:cubicBezTo>
                <a:cubicBezTo>
                  <a:pt x="3001009" y="3762454"/>
                  <a:pt x="2998171" y="3752407"/>
                  <a:pt x="2999184" y="3744403"/>
                </a:cubicBezTo>
                <a:lnTo>
                  <a:pt x="2999408" y="3743944"/>
                </a:lnTo>
                <a:lnTo>
                  <a:pt x="2971173" y="3743931"/>
                </a:lnTo>
                <a:cubicBezTo>
                  <a:pt x="2978805" y="3764003"/>
                  <a:pt x="2995978" y="3791965"/>
                  <a:pt x="2975736" y="3801834"/>
                </a:cubicBezTo>
                <a:lnTo>
                  <a:pt x="2968222" y="3796140"/>
                </a:lnTo>
                <a:lnTo>
                  <a:pt x="2972050" y="3802732"/>
                </a:lnTo>
                <a:cubicBezTo>
                  <a:pt x="2974495" y="3810478"/>
                  <a:pt x="2975165" y="3818904"/>
                  <a:pt x="2973399" y="3827477"/>
                </a:cubicBezTo>
                <a:cubicBezTo>
                  <a:pt x="2954399" y="3812601"/>
                  <a:pt x="2914702" y="3793564"/>
                  <a:pt x="2919929" y="3765699"/>
                </a:cubicBezTo>
                <a:cubicBezTo>
                  <a:pt x="2927086" y="3764587"/>
                  <a:pt x="2934447" y="3765749"/>
                  <a:pt x="2941354" y="3768653"/>
                </a:cubicBezTo>
                <a:lnTo>
                  <a:pt x="2957752" y="3780414"/>
                </a:lnTo>
                <a:lnTo>
                  <a:pt x="2956127" y="3776788"/>
                </a:lnTo>
                <a:cubicBezTo>
                  <a:pt x="2952551" y="3765231"/>
                  <a:pt x="2950169" y="3751792"/>
                  <a:pt x="2943681" y="3740465"/>
                </a:cubicBezTo>
                <a:lnTo>
                  <a:pt x="2941497" y="3739584"/>
                </a:lnTo>
                <a:lnTo>
                  <a:pt x="2939397" y="3744740"/>
                </a:lnTo>
                <a:cubicBezTo>
                  <a:pt x="2928903" y="3753154"/>
                  <a:pt x="2909408" y="3741953"/>
                  <a:pt x="2914752" y="3721217"/>
                </a:cubicBezTo>
                <a:lnTo>
                  <a:pt x="2917012" y="3720877"/>
                </a:lnTo>
                <a:lnTo>
                  <a:pt x="2915047" y="3716790"/>
                </a:lnTo>
                <a:lnTo>
                  <a:pt x="2954586" y="3709767"/>
                </a:lnTo>
                <a:lnTo>
                  <a:pt x="2953727" y="3708801"/>
                </a:lnTo>
                <a:cubicBezTo>
                  <a:pt x="2951621" y="3702543"/>
                  <a:pt x="2951754" y="3695517"/>
                  <a:pt x="2954839" y="3690323"/>
                </a:cubicBezTo>
                <a:cubicBezTo>
                  <a:pt x="2956896" y="3686862"/>
                  <a:pt x="2960265" y="3684214"/>
                  <a:pt x="2965158" y="3683151"/>
                </a:cubicBezTo>
                <a:close/>
                <a:moveTo>
                  <a:pt x="2902472" y="3666298"/>
                </a:moveTo>
                <a:cubicBezTo>
                  <a:pt x="2908093" y="3665497"/>
                  <a:pt x="2913712" y="3664696"/>
                  <a:pt x="2918698" y="3667598"/>
                </a:cubicBezTo>
                <a:cubicBezTo>
                  <a:pt x="2917428" y="3675003"/>
                  <a:pt x="2918244" y="3680908"/>
                  <a:pt x="2915526" y="3686112"/>
                </a:cubicBezTo>
                <a:cubicBezTo>
                  <a:pt x="2902201" y="3689216"/>
                  <a:pt x="2898486" y="3678908"/>
                  <a:pt x="2902472" y="3666298"/>
                </a:cubicBezTo>
                <a:close/>
                <a:moveTo>
                  <a:pt x="7300567" y="3655629"/>
                </a:moveTo>
                <a:cubicBezTo>
                  <a:pt x="7308595" y="3655629"/>
                  <a:pt x="7308595" y="3655629"/>
                  <a:pt x="7316623" y="3655630"/>
                </a:cubicBezTo>
                <a:cubicBezTo>
                  <a:pt x="7316623" y="3685384"/>
                  <a:pt x="7308595" y="3685383"/>
                  <a:pt x="7308595" y="3685383"/>
                </a:cubicBezTo>
                <a:cubicBezTo>
                  <a:pt x="7300567" y="3685383"/>
                  <a:pt x="7300567" y="3685383"/>
                  <a:pt x="7300567" y="3655629"/>
                </a:cubicBezTo>
                <a:close/>
                <a:moveTo>
                  <a:pt x="937335" y="3628340"/>
                </a:moveTo>
                <a:cubicBezTo>
                  <a:pt x="943552" y="3629515"/>
                  <a:pt x="948664" y="3633264"/>
                  <a:pt x="951415" y="3640283"/>
                </a:cubicBezTo>
                <a:cubicBezTo>
                  <a:pt x="952987" y="3644294"/>
                  <a:pt x="953790" y="3649374"/>
                  <a:pt x="953589" y="3655651"/>
                </a:cubicBezTo>
                <a:cubicBezTo>
                  <a:pt x="936021" y="3667309"/>
                  <a:pt x="908506" y="3693590"/>
                  <a:pt x="885273" y="3668372"/>
                </a:cubicBezTo>
                <a:cubicBezTo>
                  <a:pt x="890068" y="3644451"/>
                  <a:pt x="918683" y="3624816"/>
                  <a:pt x="937335" y="3628340"/>
                </a:cubicBezTo>
                <a:close/>
                <a:moveTo>
                  <a:pt x="1095542" y="3627444"/>
                </a:moveTo>
                <a:cubicBezTo>
                  <a:pt x="1107670" y="3638293"/>
                  <a:pt x="1109177" y="3651400"/>
                  <a:pt x="1105110" y="3662255"/>
                </a:cubicBezTo>
                <a:lnTo>
                  <a:pt x="1100532" y="3668908"/>
                </a:lnTo>
                <a:lnTo>
                  <a:pt x="1100956" y="3675405"/>
                </a:lnTo>
                <a:lnTo>
                  <a:pt x="1092790" y="3677643"/>
                </a:lnTo>
                <a:lnTo>
                  <a:pt x="1081237" y="3683538"/>
                </a:lnTo>
                <a:cubicBezTo>
                  <a:pt x="1069040" y="3685735"/>
                  <a:pt x="1056085" y="3678185"/>
                  <a:pt x="1051097" y="3653087"/>
                </a:cubicBezTo>
                <a:cubicBezTo>
                  <a:pt x="1053872" y="3645555"/>
                  <a:pt x="1059310" y="3639652"/>
                  <a:pt x="1066889" y="3635380"/>
                </a:cubicBezTo>
                <a:cubicBezTo>
                  <a:pt x="1074469" y="3631108"/>
                  <a:pt x="1084193" y="3628462"/>
                  <a:pt x="1095542" y="3627444"/>
                </a:cubicBezTo>
                <a:close/>
                <a:moveTo>
                  <a:pt x="5606376" y="3625876"/>
                </a:moveTo>
                <a:cubicBezTo>
                  <a:pt x="5606376" y="3625876"/>
                  <a:pt x="5606376" y="3625876"/>
                  <a:pt x="5614407" y="3625876"/>
                </a:cubicBezTo>
                <a:cubicBezTo>
                  <a:pt x="5614407" y="3625876"/>
                  <a:pt x="5614406" y="3655629"/>
                  <a:pt x="5614406" y="3655629"/>
                </a:cubicBezTo>
                <a:cubicBezTo>
                  <a:pt x="5606377" y="3655629"/>
                  <a:pt x="5606377" y="3655629"/>
                  <a:pt x="5598347" y="3655630"/>
                </a:cubicBezTo>
                <a:lnTo>
                  <a:pt x="5590317" y="3655629"/>
                </a:lnTo>
                <a:cubicBezTo>
                  <a:pt x="5598347" y="3655630"/>
                  <a:pt x="5606377" y="3655629"/>
                  <a:pt x="5606376" y="3625876"/>
                </a:cubicBezTo>
                <a:close/>
                <a:moveTo>
                  <a:pt x="851728" y="3566506"/>
                </a:moveTo>
                <a:cubicBezTo>
                  <a:pt x="859262" y="3568912"/>
                  <a:pt x="866840" y="3573487"/>
                  <a:pt x="874538" y="3579238"/>
                </a:cubicBezTo>
                <a:cubicBezTo>
                  <a:pt x="865122" y="3592217"/>
                  <a:pt x="855494" y="3596963"/>
                  <a:pt x="845479" y="3595828"/>
                </a:cubicBezTo>
                <a:cubicBezTo>
                  <a:pt x="835460" y="3594695"/>
                  <a:pt x="825058" y="3587678"/>
                  <a:pt x="814092" y="3577129"/>
                </a:cubicBezTo>
                <a:cubicBezTo>
                  <a:pt x="819151" y="3572082"/>
                  <a:pt x="824176" y="3568729"/>
                  <a:pt x="829189" y="3566782"/>
                </a:cubicBezTo>
                <a:cubicBezTo>
                  <a:pt x="836706" y="3563861"/>
                  <a:pt x="844195" y="3564100"/>
                  <a:pt x="851728" y="3566506"/>
                </a:cubicBezTo>
                <a:close/>
                <a:moveTo>
                  <a:pt x="4996146" y="3566369"/>
                </a:moveTo>
                <a:cubicBezTo>
                  <a:pt x="4996146" y="3566369"/>
                  <a:pt x="4996146" y="3566369"/>
                  <a:pt x="5004176" y="3566370"/>
                </a:cubicBezTo>
                <a:cubicBezTo>
                  <a:pt x="5004176" y="3596122"/>
                  <a:pt x="5004176" y="3596122"/>
                  <a:pt x="4996147" y="3596122"/>
                </a:cubicBezTo>
                <a:cubicBezTo>
                  <a:pt x="4996147" y="3596122"/>
                  <a:pt x="4988117" y="3596122"/>
                  <a:pt x="4988117" y="3596122"/>
                </a:cubicBezTo>
                <a:cubicBezTo>
                  <a:pt x="4980087" y="3566369"/>
                  <a:pt x="4996146" y="3566369"/>
                  <a:pt x="4996146" y="3566369"/>
                </a:cubicBezTo>
                <a:close/>
                <a:moveTo>
                  <a:pt x="3028959" y="3566369"/>
                </a:moveTo>
                <a:cubicBezTo>
                  <a:pt x="3022938" y="3588684"/>
                  <a:pt x="3021431" y="3594263"/>
                  <a:pt x="3021056" y="3608209"/>
                </a:cubicBezTo>
                <a:lnTo>
                  <a:pt x="3021046" y="3609573"/>
                </a:lnTo>
                <a:lnTo>
                  <a:pt x="3034912" y="3587835"/>
                </a:lnTo>
                <a:lnTo>
                  <a:pt x="3044303" y="3581959"/>
                </a:lnTo>
                <a:lnTo>
                  <a:pt x="3044013" y="3581245"/>
                </a:lnTo>
                <a:cubicBezTo>
                  <a:pt x="3041004" y="3573807"/>
                  <a:pt x="3036988" y="3566369"/>
                  <a:pt x="3028959" y="3566369"/>
                </a:cubicBezTo>
                <a:close/>
                <a:moveTo>
                  <a:pt x="4699062" y="3566369"/>
                </a:moveTo>
                <a:cubicBezTo>
                  <a:pt x="4707091" y="3596123"/>
                  <a:pt x="4699062" y="3625877"/>
                  <a:pt x="4707091" y="3625876"/>
                </a:cubicBezTo>
                <a:lnTo>
                  <a:pt x="4700399" y="3655629"/>
                </a:lnTo>
                <a:lnTo>
                  <a:pt x="4699062" y="3655629"/>
                </a:lnTo>
                <a:lnTo>
                  <a:pt x="4699061" y="3661579"/>
                </a:lnTo>
                <a:lnTo>
                  <a:pt x="4697053" y="3670506"/>
                </a:lnTo>
                <a:cubicBezTo>
                  <a:pt x="4691032" y="3685383"/>
                  <a:pt x="4683003" y="3700259"/>
                  <a:pt x="4674972" y="3715136"/>
                </a:cubicBezTo>
                <a:cubicBezTo>
                  <a:pt x="4691032" y="3715136"/>
                  <a:pt x="4674972" y="3715136"/>
                  <a:pt x="4674972" y="3744890"/>
                </a:cubicBezTo>
                <a:cubicBezTo>
                  <a:pt x="4674972" y="3744890"/>
                  <a:pt x="4683002" y="3744890"/>
                  <a:pt x="4691032" y="3744890"/>
                </a:cubicBezTo>
                <a:cubicBezTo>
                  <a:pt x="4691032" y="3744890"/>
                  <a:pt x="4691032" y="3744890"/>
                  <a:pt x="4691033" y="3774644"/>
                </a:cubicBezTo>
                <a:cubicBezTo>
                  <a:pt x="4699061" y="3744890"/>
                  <a:pt x="4699061" y="3744890"/>
                  <a:pt x="4699061" y="3744890"/>
                </a:cubicBezTo>
                <a:cubicBezTo>
                  <a:pt x="4699062" y="3774643"/>
                  <a:pt x="4707090" y="3774644"/>
                  <a:pt x="4707090" y="3774644"/>
                </a:cubicBezTo>
                <a:cubicBezTo>
                  <a:pt x="4707091" y="3744890"/>
                  <a:pt x="4707091" y="3744890"/>
                  <a:pt x="4715120" y="3744890"/>
                </a:cubicBezTo>
                <a:cubicBezTo>
                  <a:pt x="4715120" y="3744890"/>
                  <a:pt x="4715120" y="3744890"/>
                  <a:pt x="4723149" y="3774644"/>
                </a:cubicBezTo>
                <a:cubicBezTo>
                  <a:pt x="4731178" y="3744891"/>
                  <a:pt x="4723148" y="3715136"/>
                  <a:pt x="4723148" y="3715136"/>
                </a:cubicBezTo>
                <a:cubicBezTo>
                  <a:pt x="4723149" y="3685383"/>
                  <a:pt x="4739209" y="3715136"/>
                  <a:pt x="4739208" y="3685383"/>
                </a:cubicBezTo>
                <a:cubicBezTo>
                  <a:pt x="4739208" y="3685383"/>
                  <a:pt x="4731177" y="3685383"/>
                  <a:pt x="4731177" y="3655629"/>
                </a:cubicBezTo>
                <a:cubicBezTo>
                  <a:pt x="4731177" y="3655629"/>
                  <a:pt x="4723148" y="3655630"/>
                  <a:pt x="4723148" y="3655630"/>
                </a:cubicBezTo>
                <a:cubicBezTo>
                  <a:pt x="4723148" y="3655630"/>
                  <a:pt x="4723149" y="3685383"/>
                  <a:pt x="4723149" y="3685383"/>
                </a:cubicBezTo>
                <a:cubicBezTo>
                  <a:pt x="4723149" y="3685383"/>
                  <a:pt x="4715120" y="3685384"/>
                  <a:pt x="4715120" y="3685384"/>
                </a:cubicBezTo>
                <a:cubicBezTo>
                  <a:pt x="4715120" y="3685384"/>
                  <a:pt x="4715120" y="3685384"/>
                  <a:pt x="4707090" y="3685383"/>
                </a:cubicBezTo>
                <a:cubicBezTo>
                  <a:pt x="4707090" y="3685383"/>
                  <a:pt x="4707091" y="3715137"/>
                  <a:pt x="4707091" y="3715137"/>
                </a:cubicBezTo>
                <a:cubicBezTo>
                  <a:pt x="4699061" y="3715136"/>
                  <a:pt x="4699061" y="3715136"/>
                  <a:pt x="4699061" y="3685383"/>
                </a:cubicBezTo>
                <a:cubicBezTo>
                  <a:pt x="4699061" y="3685383"/>
                  <a:pt x="4699061" y="3685383"/>
                  <a:pt x="4699061" y="3672830"/>
                </a:cubicBezTo>
                <a:lnTo>
                  <a:pt x="4699061" y="3661579"/>
                </a:lnTo>
                <a:lnTo>
                  <a:pt x="4700399" y="3655629"/>
                </a:lnTo>
                <a:lnTo>
                  <a:pt x="4715120" y="3655629"/>
                </a:lnTo>
                <a:cubicBezTo>
                  <a:pt x="4723149" y="3625876"/>
                  <a:pt x="4731178" y="3625876"/>
                  <a:pt x="4731178" y="3596123"/>
                </a:cubicBezTo>
                <a:cubicBezTo>
                  <a:pt x="4723149" y="3566369"/>
                  <a:pt x="4707091" y="3596123"/>
                  <a:pt x="4707090" y="3566369"/>
                </a:cubicBezTo>
                <a:cubicBezTo>
                  <a:pt x="4707090" y="3566369"/>
                  <a:pt x="4699062" y="3566369"/>
                  <a:pt x="4699062" y="3566369"/>
                </a:cubicBezTo>
                <a:close/>
                <a:moveTo>
                  <a:pt x="665747" y="3566286"/>
                </a:moveTo>
                <a:cubicBezTo>
                  <a:pt x="673277" y="3568244"/>
                  <a:pt x="679297" y="3572347"/>
                  <a:pt x="682185" y="3579103"/>
                </a:cubicBezTo>
                <a:cubicBezTo>
                  <a:pt x="652402" y="3581271"/>
                  <a:pt x="634784" y="3597174"/>
                  <a:pt x="600692" y="3592803"/>
                </a:cubicBezTo>
                <a:cubicBezTo>
                  <a:pt x="604853" y="3580166"/>
                  <a:pt x="622337" y="3569985"/>
                  <a:pt x="640225" y="3566338"/>
                </a:cubicBezTo>
                <a:cubicBezTo>
                  <a:pt x="649170" y="3564518"/>
                  <a:pt x="658214" y="3564330"/>
                  <a:pt x="665747" y="3566286"/>
                </a:cubicBezTo>
                <a:close/>
                <a:moveTo>
                  <a:pt x="1348069" y="3565896"/>
                </a:moveTo>
                <a:cubicBezTo>
                  <a:pt x="1357547" y="3568045"/>
                  <a:pt x="1353304" y="3600690"/>
                  <a:pt x="1334066" y="3577125"/>
                </a:cubicBezTo>
                <a:cubicBezTo>
                  <a:pt x="1337148" y="3572488"/>
                  <a:pt x="1339858" y="3569502"/>
                  <a:pt x="1342194" y="3567765"/>
                </a:cubicBezTo>
                <a:cubicBezTo>
                  <a:pt x="1344529" y="3566028"/>
                  <a:pt x="1346490" y="3565538"/>
                  <a:pt x="1348069" y="3565896"/>
                </a:cubicBezTo>
                <a:close/>
                <a:moveTo>
                  <a:pt x="945717" y="3541844"/>
                </a:moveTo>
                <a:cubicBezTo>
                  <a:pt x="954675" y="3539393"/>
                  <a:pt x="966921" y="3546837"/>
                  <a:pt x="980136" y="3574935"/>
                </a:cubicBezTo>
                <a:cubicBezTo>
                  <a:pt x="959707" y="3590258"/>
                  <a:pt x="946556" y="3591676"/>
                  <a:pt x="939053" y="3586744"/>
                </a:cubicBezTo>
                <a:cubicBezTo>
                  <a:pt x="924990" y="3577497"/>
                  <a:pt x="930787" y="3545927"/>
                  <a:pt x="945717" y="3541844"/>
                </a:cubicBezTo>
                <a:close/>
                <a:moveTo>
                  <a:pt x="3085164" y="3536615"/>
                </a:moveTo>
                <a:cubicBezTo>
                  <a:pt x="3081151" y="3536616"/>
                  <a:pt x="3075128" y="3544054"/>
                  <a:pt x="3070110" y="3555211"/>
                </a:cubicBezTo>
                <a:lnTo>
                  <a:pt x="3064728" y="3579585"/>
                </a:lnTo>
                <a:lnTo>
                  <a:pt x="3079389" y="3575857"/>
                </a:lnTo>
                <a:cubicBezTo>
                  <a:pt x="3087646" y="3575804"/>
                  <a:pt x="3095319" y="3578121"/>
                  <a:pt x="3101000" y="3583698"/>
                </a:cubicBezTo>
                <a:lnTo>
                  <a:pt x="3099827" y="3584298"/>
                </a:lnTo>
                <a:lnTo>
                  <a:pt x="3103120" y="3584891"/>
                </a:lnTo>
                <a:lnTo>
                  <a:pt x="3103111" y="3584858"/>
                </a:lnTo>
                <a:lnTo>
                  <a:pt x="3103182" y="3573626"/>
                </a:lnTo>
                <a:lnTo>
                  <a:pt x="3102477" y="3571018"/>
                </a:lnTo>
                <a:cubicBezTo>
                  <a:pt x="3101725" y="3568228"/>
                  <a:pt x="3101223" y="3566369"/>
                  <a:pt x="3101223" y="3566369"/>
                </a:cubicBezTo>
                <a:cubicBezTo>
                  <a:pt x="3093194" y="3566370"/>
                  <a:pt x="3093193" y="3536615"/>
                  <a:pt x="3085164" y="3536615"/>
                </a:cubicBezTo>
                <a:close/>
                <a:moveTo>
                  <a:pt x="1197774" y="3534507"/>
                </a:moveTo>
                <a:cubicBezTo>
                  <a:pt x="1201644" y="3533735"/>
                  <a:pt x="1205735" y="3534467"/>
                  <a:pt x="1209464" y="3536363"/>
                </a:cubicBezTo>
                <a:cubicBezTo>
                  <a:pt x="1214436" y="3538893"/>
                  <a:pt x="1218768" y="3543495"/>
                  <a:pt x="1221084" y="3549372"/>
                </a:cubicBezTo>
                <a:lnTo>
                  <a:pt x="1220605" y="3570020"/>
                </a:lnTo>
                <a:lnTo>
                  <a:pt x="1222373" y="3568437"/>
                </a:lnTo>
                <a:cubicBezTo>
                  <a:pt x="1225023" y="3567996"/>
                  <a:pt x="1228168" y="3568594"/>
                  <a:pt x="1231678" y="3570743"/>
                </a:cubicBezTo>
                <a:cubicBezTo>
                  <a:pt x="1233074" y="3573813"/>
                  <a:pt x="1233691" y="3575715"/>
                  <a:pt x="1233763" y="3577076"/>
                </a:cubicBezTo>
                <a:cubicBezTo>
                  <a:pt x="1233871" y="3579116"/>
                  <a:pt x="1232752" y="3579939"/>
                  <a:pt x="1231189" y="3581658"/>
                </a:cubicBezTo>
                <a:lnTo>
                  <a:pt x="1229879" y="3584150"/>
                </a:lnTo>
                <a:lnTo>
                  <a:pt x="1251358" y="3589918"/>
                </a:lnTo>
                <a:cubicBezTo>
                  <a:pt x="1259220" y="3594098"/>
                  <a:pt x="1265834" y="3599859"/>
                  <a:pt x="1271092" y="3606695"/>
                </a:cubicBezTo>
                <a:lnTo>
                  <a:pt x="1277489" y="3618562"/>
                </a:lnTo>
                <a:lnTo>
                  <a:pt x="1290787" y="3611098"/>
                </a:lnTo>
                <a:cubicBezTo>
                  <a:pt x="1299112" y="3607244"/>
                  <a:pt x="1307767" y="3604103"/>
                  <a:pt x="1316852" y="3601846"/>
                </a:cubicBezTo>
                <a:lnTo>
                  <a:pt x="1323294" y="3601205"/>
                </a:lnTo>
                <a:lnTo>
                  <a:pt x="1327156" y="3600070"/>
                </a:lnTo>
                <a:cubicBezTo>
                  <a:pt x="1332742" y="3597958"/>
                  <a:pt x="1337957" y="3596409"/>
                  <a:pt x="1341099" y="3598690"/>
                </a:cubicBezTo>
                <a:lnTo>
                  <a:pt x="1341304" y="3599410"/>
                </a:lnTo>
                <a:lnTo>
                  <a:pt x="1355714" y="3597975"/>
                </a:lnTo>
                <a:lnTo>
                  <a:pt x="1343860" y="3608410"/>
                </a:lnTo>
                <a:lnTo>
                  <a:pt x="1344119" y="3609328"/>
                </a:lnTo>
                <a:lnTo>
                  <a:pt x="1340596" y="3611284"/>
                </a:lnTo>
                <a:lnTo>
                  <a:pt x="1326833" y="3623398"/>
                </a:lnTo>
                <a:lnTo>
                  <a:pt x="1320672" y="3628199"/>
                </a:lnTo>
                <a:lnTo>
                  <a:pt x="1325929" y="3626716"/>
                </a:lnTo>
                <a:cubicBezTo>
                  <a:pt x="1327887" y="3626800"/>
                  <a:pt x="1329931" y="3627545"/>
                  <a:pt x="1332014" y="3629114"/>
                </a:cubicBezTo>
                <a:cubicBezTo>
                  <a:pt x="1333912" y="3648134"/>
                  <a:pt x="1328392" y="3646846"/>
                  <a:pt x="1320491" y="3668534"/>
                </a:cubicBezTo>
                <a:cubicBezTo>
                  <a:pt x="1317579" y="3668630"/>
                  <a:pt x="1315280" y="3667860"/>
                  <a:pt x="1313520" y="3666471"/>
                </a:cubicBezTo>
                <a:cubicBezTo>
                  <a:pt x="1307357" y="3661605"/>
                  <a:pt x="1307816" y="3649127"/>
                  <a:pt x="1311896" y="3639434"/>
                </a:cubicBezTo>
                <a:lnTo>
                  <a:pt x="1320074" y="3628666"/>
                </a:lnTo>
                <a:lnTo>
                  <a:pt x="1296856" y="3646761"/>
                </a:lnTo>
                <a:lnTo>
                  <a:pt x="1285214" y="3651746"/>
                </a:lnTo>
                <a:lnTo>
                  <a:pt x="1283484" y="3670287"/>
                </a:lnTo>
                <a:cubicBezTo>
                  <a:pt x="1281673" y="3677851"/>
                  <a:pt x="1278737" y="3685291"/>
                  <a:pt x="1274619" y="3692315"/>
                </a:cubicBezTo>
                <a:cubicBezTo>
                  <a:pt x="1271059" y="3691632"/>
                  <a:pt x="1267499" y="3690949"/>
                  <a:pt x="1266841" y="3694671"/>
                </a:cubicBezTo>
                <a:cubicBezTo>
                  <a:pt x="1255110" y="3693382"/>
                  <a:pt x="1244561" y="3687993"/>
                  <a:pt x="1235846" y="3680070"/>
                </a:cubicBezTo>
                <a:lnTo>
                  <a:pt x="1222570" y="3660308"/>
                </a:lnTo>
                <a:lnTo>
                  <a:pt x="1222085" y="3660242"/>
                </a:lnTo>
                <a:lnTo>
                  <a:pt x="1222371" y="3660012"/>
                </a:lnTo>
                <a:lnTo>
                  <a:pt x="1215823" y="3650261"/>
                </a:lnTo>
                <a:cubicBezTo>
                  <a:pt x="1209197" y="3633121"/>
                  <a:pt x="1208134" y="3613802"/>
                  <a:pt x="1214801" y="3597588"/>
                </a:cubicBezTo>
                <a:lnTo>
                  <a:pt x="1220122" y="3589036"/>
                </a:lnTo>
                <a:lnTo>
                  <a:pt x="1215234" y="3586866"/>
                </a:lnTo>
                <a:cubicBezTo>
                  <a:pt x="1213071" y="3583671"/>
                  <a:pt x="1212867" y="3579396"/>
                  <a:pt x="1214199" y="3575755"/>
                </a:cubicBezTo>
                <a:lnTo>
                  <a:pt x="1220586" y="3570036"/>
                </a:lnTo>
                <a:lnTo>
                  <a:pt x="1205180" y="3573551"/>
                </a:lnTo>
                <a:cubicBezTo>
                  <a:pt x="1200637" y="3573905"/>
                  <a:pt x="1196711" y="3573722"/>
                  <a:pt x="1193460" y="3573852"/>
                </a:cubicBezTo>
                <a:cubicBezTo>
                  <a:pt x="1190331" y="3565790"/>
                  <a:pt x="1186076" y="3560502"/>
                  <a:pt x="1182948" y="3552441"/>
                </a:cubicBezTo>
                <a:cubicBezTo>
                  <a:pt x="1183963" y="3547965"/>
                  <a:pt x="1185507" y="3544406"/>
                  <a:pt x="1187406" y="3541664"/>
                </a:cubicBezTo>
                <a:cubicBezTo>
                  <a:pt x="1190255" y="3537552"/>
                  <a:pt x="1193904" y="3535279"/>
                  <a:pt x="1197774" y="3534507"/>
                </a:cubicBezTo>
                <a:close/>
                <a:moveTo>
                  <a:pt x="1022372" y="3531386"/>
                </a:moveTo>
                <a:cubicBezTo>
                  <a:pt x="1039741" y="3526518"/>
                  <a:pt x="1065690" y="3540740"/>
                  <a:pt x="1076447" y="3551361"/>
                </a:cubicBezTo>
                <a:cubicBezTo>
                  <a:pt x="1075324" y="3559000"/>
                  <a:pt x="1071255" y="3563272"/>
                  <a:pt x="1065605" y="3565148"/>
                </a:cubicBezTo>
                <a:cubicBezTo>
                  <a:pt x="1048651" y="3570771"/>
                  <a:pt x="1017448" y="3554814"/>
                  <a:pt x="1008745" y="3543458"/>
                </a:cubicBezTo>
                <a:cubicBezTo>
                  <a:pt x="1011748" y="3536752"/>
                  <a:pt x="1016584" y="3533008"/>
                  <a:pt x="1022372" y="3531386"/>
                </a:cubicBezTo>
                <a:close/>
                <a:moveTo>
                  <a:pt x="1495531" y="3519200"/>
                </a:moveTo>
                <a:cubicBezTo>
                  <a:pt x="1501353" y="3528428"/>
                  <a:pt x="1510504" y="3529449"/>
                  <a:pt x="1516791" y="3545399"/>
                </a:cubicBezTo>
                <a:cubicBezTo>
                  <a:pt x="1495853" y="3561645"/>
                  <a:pt x="1477989" y="3580139"/>
                  <a:pt x="1460878" y="3597765"/>
                </a:cubicBezTo>
                <a:lnTo>
                  <a:pt x="1457945" y="3600455"/>
                </a:lnTo>
                <a:lnTo>
                  <a:pt x="1470997" y="3615973"/>
                </a:lnTo>
                <a:cubicBezTo>
                  <a:pt x="1485111" y="3640645"/>
                  <a:pt x="1483181" y="3665678"/>
                  <a:pt x="1497492" y="3691156"/>
                </a:cubicBezTo>
                <a:cubicBezTo>
                  <a:pt x="1465339" y="3702551"/>
                  <a:pt x="1431138" y="3716560"/>
                  <a:pt x="1403147" y="3705185"/>
                </a:cubicBezTo>
                <a:cubicBezTo>
                  <a:pt x="1393816" y="3701394"/>
                  <a:pt x="1385178" y="3694783"/>
                  <a:pt x="1377534" y="3684312"/>
                </a:cubicBezTo>
                <a:cubicBezTo>
                  <a:pt x="1357546" y="3654559"/>
                  <a:pt x="1370290" y="3621252"/>
                  <a:pt x="1395592" y="3603243"/>
                </a:cubicBezTo>
                <a:cubicBezTo>
                  <a:pt x="1403183" y="3597841"/>
                  <a:pt x="1411903" y="3593814"/>
                  <a:pt x="1421210" y="3591675"/>
                </a:cubicBezTo>
                <a:lnTo>
                  <a:pt x="1430503" y="3591592"/>
                </a:lnTo>
                <a:lnTo>
                  <a:pt x="1440021" y="3577449"/>
                </a:lnTo>
                <a:cubicBezTo>
                  <a:pt x="1456959" y="3557303"/>
                  <a:pt x="1478060" y="3538692"/>
                  <a:pt x="1495531" y="3519200"/>
                </a:cubicBezTo>
                <a:close/>
                <a:moveTo>
                  <a:pt x="2868373" y="3506862"/>
                </a:moveTo>
                <a:cubicBezTo>
                  <a:pt x="2868373" y="3521739"/>
                  <a:pt x="2872388" y="3529177"/>
                  <a:pt x="2877406" y="3532896"/>
                </a:cubicBezTo>
                <a:lnTo>
                  <a:pt x="2885744" y="3534957"/>
                </a:lnTo>
                <a:lnTo>
                  <a:pt x="2888286" y="3521029"/>
                </a:lnTo>
                <a:lnTo>
                  <a:pt x="2888190" y="3520940"/>
                </a:lnTo>
                <a:lnTo>
                  <a:pt x="2873362" y="3506862"/>
                </a:lnTo>
                <a:lnTo>
                  <a:pt x="2872388" y="3506862"/>
                </a:lnTo>
                <a:cubicBezTo>
                  <a:pt x="2870380" y="3506862"/>
                  <a:pt x="2868373" y="3506862"/>
                  <a:pt x="2868373" y="3506862"/>
                </a:cubicBezTo>
                <a:close/>
                <a:moveTo>
                  <a:pt x="849232" y="3478820"/>
                </a:moveTo>
                <a:cubicBezTo>
                  <a:pt x="856120" y="3476250"/>
                  <a:pt x="864698" y="3476691"/>
                  <a:pt x="874816" y="3480876"/>
                </a:cubicBezTo>
                <a:cubicBezTo>
                  <a:pt x="871175" y="3498527"/>
                  <a:pt x="855456" y="3508535"/>
                  <a:pt x="843672" y="3504197"/>
                </a:cubicBezTo>
                <a:cubicBezTo>
                  <a:pt x="839744" y="3502750"/>
                  <a:pt x="836254" y="3499709"/>
                  <a:pt x="833793" y="3494828"/>
                </a:cubicBezTo>
                <a:cubicBezTo>
                  <a:pt x="837146" y="3486971"/>
                  <a:pt x="842343" y="3481391"/>
                  <a:pt x="849232" y="3478820"/>
                </a:cubicBezTo>
                <a:close/>
                <a:moveTo>
                  <a:pt x="6891070" y="3477108"/>
                </a:moveTo>
                <a:lnTo>
                  <a:pt x="6895085" y="3536615"/>
                </a:lnTo>
                <a:lnTo>
                  <a:pt x="6891070" y="3506862"/>
                </a:lnTo>
                <a:cubicBezTo>
                  <a:pt x="6891070" y="3506862"/>
                  <a:pt x="6891070" y="3506862"/>
                  <a:pt x="6891070" y="3477108"/>
                </a:cubicBezTo>
                <a:close/>
                <a:moveTo>
                  <a:pt x="7131950" y="3477108"/>
                </a:moveTo>
                <a:cubicBezTo>
                  <a:pt x="7131950" y="3477108"/>
                  <a:pt x="7131950" y="3506862"/>
                  <a:pt x="7131950" y="3506862"/>
                </a:cubicBezTo>
                <a:cubicBezTo>
                  <a:pt x="7131950" y="3506862"/>
                  <a:pt x="7131950" y="3506862"/>
                  <a:pt x="7131950" y="3536616"/>
                </a:cubicBezTo>
                <a:cubicBezTo>
                  <a:pt x="7131950" y="3536616"/>
                  <a:pt x="7131950" y="3536616"/>
                  <a:pt x="7123921" y="3536615"/>
                </a:cubicBezTo>
                <a:cubicBezTo>
                  <a:pt x="7123921" y="3536615"/>
                  <a:pt x="7123921" y="3536615"/>
                  <a:pt x="7123921" y="3506862"/>
                </a:cubicBezTo>
                <a:cubicBezTo>
                  <a:pt x="7123921" y="3506862"/>
                  <a:pt x="7123921" y="3477108"/>
                  <a:pt x="7131950" y="3477108"/>
                </a:cubicBezTo>
                <a:close/>
                <a:moveTo>
                  <a:pt x="1485901" y="3465998"/>
                </a:moveTo>
                <a:cubicBezTo>
                  <a:pt x="1488679" y="3469369"/>
                  <a:pt x="1490095" y="3474657"/>
                  <a:pt x="1490505" y="3480906"/>
                </a:cubicBezTo>
                <a:cubicBezTo>
                  <a:pt x="1491733" y="3499656"/>
                  <a:pt x="1483884" y="3527069"/>
                  <a:pt x="1476432" y="3537352"/>
                </a:cubicBezTo>
                <a:cubicBezTo>
                  <a:pt x="1472409" y="3537071"/>
                  <a:pt x="1470014" y="3536005"/>
                  <a:pt x="1468509" y="3534525"/>
                </a:cubicBezTo>
                <a:cubicBezTo>
                  <a:pt x="1463994" y="3530080"/>
                  <a:pt x="1467497" y="3521904"/>
                  <a:pt x="1459146" y="3520052"/>
                </a:cubicBezTo>
                <a:cubicBezTo>
                  <a:pt x="1478381" y="3501058"/>
                  <a:pt x="1471619" y="3483644"/>
                  <a:pt x="1485901" y="3465998"/>
                </a:cubicBezTo>
                <a:close/>
                <a:moveTo>
                  <a:pt x="1257391" y="3455139"/>
                </a:moveTo>
                <a:cubicBezTo>
                  <a:pt x="1264087" y="3455840"/>
                  <a:pt x="1271501" y="3457944"/>
                  <a:pt x="1279638" y="3461765"/>
                </a:cubicBezTo>
                <a:cubicBezTo>
                  <a:pt x="1282734" y="3465062"/>
                  <a:pt x="1284780" y="3468990"/>
                  <a:pt x="1285935" y="3473322"/>
                </a:cubicBezTo>
                <a:cubicBezTo>
                  <a:pt x="1294023" y="3503647"/>
                  <a:pt x="1258457" y="3553789"/>
                  <a:pt x="1233492" y="3546097"/>
                </a:cubicBezTo>
                <a:cubicBezTo>
                  <a:pt x="1228219" y="3544773"/>
                  <a:pt x="1223823" y="3541918"/>
                  <a:pt x="1220311" y="3538000"/>
                </a:cubicBezTo>
                <a:cubicBezTo>
                  <a:pt x="1201879" y="3517435"/>
                  <a:pt x="1207848" y="3467639"/>
                  <a:pt x="1239448" y="3456924"/>
                </a:cubicBezTo>
                <a:cubicBezTo>
                  <a:pt x="1244715" y="3455137"/>
                  <a:pt x="1250693" y="3454438"/>
                  <a:pt x="1257391" y="3455139"/>
                </a:cubicBezTo>
                <a:close/>
                <a:moveTo>
                  <a:pt x="7075745" y="3447355"/>
                </a:moveTo>
                <a:cubicBezTo>
                  <a:pt x="7075744" y="3477108"/>
                  <a:pt x="7075744" y="3477108"/>
                  <a:pt x="7075744" y="3477108"/>
                </a:cubicBezTo>
                <a:cubicBezTo>
                  <a:pt x="7075744" y="3477108"/>
                  <a:pt x="7067715" y="3477108"/>
                  <a:pt x="7067715" y="3477108"/>
                </a:cubicBezTo>
                <a:cubicBezTo>
                  <a:pt x="7067714" y="3506862"/>
                  <a:pt x="7059685" y="3506863"/>
                  <a:pt x="7059685" y="3506863"/>
                </a:cubicBezTo>
                <a:cubicBezTo>
                  <a:pt x="7059685" y="3506863"/>
                  <a:pt x="7051656" y="3506863"/>
                  <a:pt x="7051656" y="3506863"/>
                </a:cubicBezTo>
                <a:cubicBezTo>
                  <a:pt x="7059684" y="3477108"/>
                  <a:pt x="7059684" y="3477108"/>
                  <a:pt x="7059684" y="3477108"/>
                </a:cubicBezTo>
                <a:cubicBezTo>
                  <a:pt x="7067715" y="3477108"/>
                  <a:pt x="7067715" y="3477108"/>
                  <a:pt x="7075745" y="3447355"/>
                </a:cubicBezTo>
                <a:close/>
                <a:moveTo>
                  <a:pt x="3291830" y="3447355"/>
                </a:moveTo>
                <a:lnTo>
                  <a:pt x="3292203" y="3447817"/>
                </a:lnTo>
                <a:cubicBezTo>
                  <a:pt x="3295953" y="3457475"/>
                  <a:pt x="3296188" y="3469511"/>
                  <a:pt x="3292596" y="3480045"/>
                </a:cubicBezTo>
                <a:lnTo>
                  <a:pt x="3290317" y="3483941"/>
                </a:lnTo>
                <a:lnTo>
                  <a:pt x="3291352" y="3483941"/>
                </a:lnTo>
                <a:cubicBezTo>
                  <a:pt x="3294345" y="3483941"/>
                  <a:pt x="3298338" y="3483941"/>
                  <a:pt x="3302329" y="3483941"/>
                </a:cubicBezTo>
                <a:cubicBezTo>
                  <a:pt x="3302329" y="3483941"/>
                  <a:pt x="3310314" y="3483941"/>
                  <a:pt x="3310315" y="3510580"/>
                </a:cubicBezTo>
                <a:lnTo>
                  <a:pt x="3302495" y="3536669"/>
                </a:lnTo>
                <a:lnTo>
                  <a:pt x="3340097" y="3540335"/>
                </a:lnTo>
                <a:cubicBezTo>
                  <a:pt x="3352140" y="3536615"/>
                  <a:pt x="3362178" y="3536615"/>
                  <a:pt x="3366192" y="3566369"/>
                </a:cubicBezTo>
                <a:cubicBezTo>
                  <a:pt x="3358163" y="3566369"/>
                  <a:pt x="3358163" y="3566369"/>
                  <a:pt x="3358163" y="3566369"/>
                </a:cubicBezTo>
                <a:cubicBezTo>
                  <a:pt x="3358163" y="3596122"/>
                  <a:pt x="3374220" y="3566369"/>
                  <a:pt x="3382250" y="3566370"/>
                </a:cubicBezTo>
                <a:cubicBezTo>
                  <a:pt x="3382249" y="3536615"/>
                  <a:pt x="3382249" y="3536615"/>
                  <a:pt x="3374220" y="3536615"/>
                </a:cubicBezTo>
                <a:cubicBezTo>
                  <a:pt x="3366192" y="3506863"/>
                  <a:pt x="3374221" y="3506862"/>
                  <a:pt x="3382249" y="3506862"/>
                </a:cubicBezTo>
                <a:cubicBezTo>
                  <a:pt x="3374221" y="3447355"/>
                  <a:pt x="3318015" y="3506862"/>
                  <a:pt x="3293927" y="3447356"/>
                </a:cubicBezTo>
                <a:close/>
                <a:moveTo>
                  <a:pt x="7220273" y="3447355"/>
                </a:moveTo>
                <a:cubicBezTo>
                  <a:pt x="7236333" y="3477108"/>
                  <a:pt x="7236333" y="3506862"/>
                  <a:pt x="7252390" y="3506862"/>
                </a:cubicBezTo>
                <a:cubicBezTo>
                  <a:pt x="7260419" y="3506863"/>
                  <a:pt x="7260419" y="3506863"/>
                  <a:pt x="7260419" y="3477109"/>
                </a:cubicBezTo>
                <a:lnTo>
                  <a:pt x="7267558" y="3470497"/>
                </a:lnTo>
                <a:lnTo>
                  <a:pt x="7268450" y="3477108"/>
                </a:lnTo>
                <a:lnTo>
                  <a:pt x="7271126" y="3467188"/>
                </a:lnTo>
                <a:lnTo>
                  <a:pt x="7272465" y="3465947"/>
                </a:lnTo>
                <a:cubicBezTo>
                  <a:pt x="7276479" y="3462229"/>
                  <a:pt x="7280493" y="3462228"/>
                  <a:pt x="7284509" y="3477108"/>
                </a:cubicBezTo>
                <a:cubicBezTo>
                  <a:pt x="7292537" y="3477108"/>
                  <a:pt x="7284509" y="3477108"/>
                  <a:pt x="7276479" y="3506862"/>
                </a:cubicBezTo>
                <a:cubicBezTo>
                  <a:pt x="7276479" y="3536616"/>
                  <a:pt x="7276479" y="3536616"/>
                  <a:pt x="7268451" y="3566369"/>
                </a:cubicBezTo>
                <a:cubicBezTo>
                  <a:pt x="7268451" y="3566369"/>
                  <a:pt x="7268451" y="3566369"/>
                  <a:pt x="7276478" y="3566370"/>
                </a:cubicBezTo>
                <a:cubicBezTo>
                  <a:pt x="7276478" y="3566370"/>
                  <a:pt x="7284509" y="3566370"/>
                  <a:pt x="7284509" y="3566370"/>
                </a:cubicBezTo>
                <a:cubicBezTo>
                  <a:pt x="7308595" y="3566369"/>
                  <a:pt x="7316623" y="3536616"/>
                  <a:pt x="7332683" y="3506862"/>
                </a:cubicBezTo>
                <a:cubicBezTo>
                  <a:pt x="7348743" y="3536615"/>
                  <a:pt x="7340713" y="3566369"/>
                  <a:pt x="7364801" y="3566369"/>
                </a:cubicBezTo>
                <a:cubicBezTo>
                  <a:pt x="7364801" y="3596122"/>
                  <a:pt x="7348743" y="3625877"/>
                  <a:pt x="7340713" y="3655629"/>
                </a:cubicBezTo>
                <a:cubicBezTo>
                  <a:pt x="7348743" y="3655629"/>
                  <a:pt x="7356773" y="3625876"/>
                  <a:pt x="7356773" y="3655630"/>
                </a:cubicBezTo>
                <a:cubicBezTo>
                  <a:pt x="7356773" y="3655630"/>
                  <a:pt x="7356773" y="3685384"/>
                  <a:pt x="7348743" y="3685383"/>
                </a:cubicBezTo>
                <a:cubicBezTo>
                  <a:pt x="7348743" y="3685383"/>
                  <a:pt x="7340713" y="3715136"/>
                  <a:pt x="7332683" y="3715137"/>
                </a:cubicBezTo>
                <a:cubicBezTo>
                  <a:pt x="7340713" y="3715136"/>
                  <a:pt x="7340713" y="3685383"/>
                  <a:pt x="7340713" y="3685383"/>
                </a:cubicBezTo>
                <a:cubicBezTo>
                  <a:pt x="7332683" y="3685383"/>
                  <a:pt x="7332683" y="3655629"/>
                  <a:pt x="7324655" y="3685383"/>
                </a:cubicBezTo>
                <a:cubicBezTo>
                  <a:pt x="7324655" y="3685383"/>
                  <a:pt x="7324655" y="3685383"/>
                  <a:pt x="7324655" y="3655629"/>
                </a:cubicBezTo>
                <a:cubicBezTo>
                  <a:pt x="7324655" y="3655629"/>
                  <a:pt x="7324655" y="3625876"/>
                  <a:pt x="7324655" y="3625876"/>
                </a:cubicBezTo>
                <a:cubicBezTo>
                  <a:pt x="7308595" y="3625877"/>
                  <a:pt x="7292537" y="3625876"/>
                  <a:pt x="7284509" y="3625876"/>
                </a:cubicBezTo>
                <a:lnTo>
                  <a:pt x="7277097" y="3627017"/>
                </a:lnTo>
                <a:lnTo>
                  <a:pt x="7276478" y="3625876"/>
                </a:lnTo>
                <a:lnTo>
                  <a:pt x="7275748" y="3627225"/>
                </a:lnTo>
                <a:lnTo>
                  <a:pt x="7260421" y="3629594"/>
                </a:lnTo>
                <a:cubicBezTo>
                  <a:pt x="7250384" y="3625876"/>
                  <a:pt x="7240347" y="3625876"/>
                  <a:pt x="7236333" y="3655630"/>
                </a:cubicBezTo>
                <a:cubicBezTo>
                  <a:pt x="7244360" y="3655629"/>
                  <a:pt x="7252391" y="3655629"/>
                  <a:pt x="7260419" y="3655629"/>
                </a:cubicBezTo>
                <a:lnTo>
                  <a:pt x="7275748" y="3627225"/>
                </a:lnTo>
                <a:lnTo>
                  <a:pt x="7277097" y="3627017"/>
                </a:lnTo>
                <a:lnTo>
                  <a:pt x="7292537" y="3655629"/>
                </a:lnTo>
                <a:cubicBezTo>
                  <a:pt x="7276479" y="3655630"/>
                  <a:pt x="7268450" y="3685383"/>
                  <a:pt x="7252390" y="3685383"/>
                </a:cubicBezTo>
                <a:cubicBezTo>
                  <a:pt x="7236332" y="3715136"/>
                  <a:pt x="7220273" y="3744891"/>
                  <a:pt x="7212242" y="3774643"/>
                </a:cubicBezTo>
                <a:cubicBezTo>
                  <a:pt x="7204215" y="3774644"/>
                  <a:pt x="7196185" y="3774644"/>
                  <a:pt x="7196185" y="3774644"/>
                </a:cubicBezTo>
                <a:cubicBezTo>
                  <a:pt x="7180125" y="3804397"/>
                  <a:pt x="7172097" y="3804397"/>
                  <a:pt x="7148008" y="3804397"/>
                </a:cubicBezTo>
                <a:cubicBezTo>
                  <a:pt x="7164068" y="3804397"/>
                  <a:pt x="7180126" y="3774644"/>
                  <a:pt x="7188156" y="3744890"/>
                </a:cubicBezTo>
                <a:cubicBezTo>
                  <a:pt x="7196186" y="3744890"/>
                  <a:pt x="7196186" y="3744890"/>
                  <a:pt x="7204215" y="3744890"/>
                </a:cubicBezTo>
                <a:cubicBezTo>
                  <a:pt x="7188157" y="3715136"/>
                  <a:pt x="7204215" y="3685383"/>
                  <a:pt x="7204215" y="3655629"/>
                </a:cubicBezTo>
                <a:cubicBezTo>
                  <a:pt x="7196186" y="3655629"/>
                  <a:pt x="7188157" y="3655629"/>
                  <a:pt x="7180126" y="3655629"/>
                </a:cubicBezTo>
                <a:cubicBezTo>
                  <a:pt x="7172097" y="3655629"/>
                  <a:pt x="7172097" y="3625876"/>
                  <a:pt x="7164067" y="3625876"/>
                </a:cubicBezTo>
                <a:cubicBezTo>
                  <a:pt x="7148008" y="3655629"/>
                  <a:pt x="7148008" y="3715136"/>
                  <a:pt x="7131950" y="3774644"/>
                </a:cubicBezTo>
                <a:cubicBezTo>
                  <a:pt x="7123920" y="3744891"/>
                  <a:pt x="7123921" y="3715137"/>
                  <a:pt x="7107863" y="3744890"/>
                </a:cubicBezTo>
                <a:cubicBezTo>
                  <a:pt x="7123921" y="3715137"/>
                  <a:pt x="7123920" y="3655629"/>
                  <a:pt x="7123921" y="3625876"/>
                </a:cubicBezTo>
                <a:cubicBezTo>
                  <a:pt x="7131949" y="3625876"/>
                  <a:pt x="7148007" y="3566369"/>
                  <a:pt x="7164067" y="3596122"/>
                </a:cubicBezTo>
                <a:cubicBezTo>
                  <a:pt x="7172097" y="3596122"/>
                  <a:pt x="7156039" y="3566369"/>
                  <a:pt x="7156039" y="3566369"/>
                </a:cubicBezTo>
                <a:cubicBezTo>
                  <a:pt x="7156039" y="3566369"/>
                  <a:pt x="7148007" y="3566369"/>
                  <a:pt x="7148007" y="3566369"/>
                </a:cubicBezTo>
                <a:cubicBezTo>
                  <a:pt x="7139978" y="3566369"/>
                  <a:pt x="7139978" y="3566369"/>
                  <a:pt x="7131950" y="3566369"/>
                </a:cubicBezTo>
                <a:lnTo>
                  <a:pt x="7123921" y="3566369"/>
                </a:lnTo>
                <a:cubicBezTo>
                  <a:pt x="7131950" y="3566369"/>
                  <a:pt x="7131950" y="3536616"/>
                  <a:pt x="7131950" y="3536616"/>
                </a:cubicBezTo>
                <a:cubicBezTo>
                  <a:pt x="7131950" y="3536616"/>
                  <a:pt x="7139979" y="3536615"/>
                  <a:pt x="7139979" y="3536615"/>
                </a:cubicBezTo>
                <a:cubicBezTo>
                  <a:pt x="7139979" y="3536615"/>
                  <a:pt x="7148008" y="3536615"/>
                  <a:pt x="7148008" y="3536615"/>
                </a:cubicBezTo>
                <a:cubicBezTo>
                  <a:pt x="7148007" y="3506862"/>
                  <a:pt x="7164068" y="3506862"/>
                  <a:pt x="7180126" y="3477108"/>
                </a:cubicBezTo>
                <a:cubicBezTo>
                  <a:pt x="7180126" y="3477108"/>
                  <a:pt x="7180126" y="3477108"/>
                  <a:pt x="7188156" y="3477108"/>
                </a:cubicBezTo>
                <a:cubicBezTo>
                  <a:pt x="7188157" y="3506862"/>
                  <a:pt x="7188157" y="3506862"/>
                  <a:pt x="7180126" y="3506862"/>
                </a:cubicBezTo>
                <a:cubicBezTo>
                  <a:pt x="7188157" y="3536615"/>
                  <a:pt x="7196186" y="3536615"/>
                  <a:pt x="7212243" y="3536615"/>
                </a:cubicBezTo>
                <a:cubicBezTo>
                  <a:pt x="7212243" y="3506862"/>
                  <a:pt x="7212243" y="3477108"/>
                  <a:pt x="7220273" y="3447355"/>
                </a:cubicBezTo>
                <a:close/>
                <a:moveTo>
                  <a:pt x="1464359" y="3419815"/>
                </a:moveTo>
                <a:cubicBezTo>
                  <a:pt x="1478360" y="3424680"/>
                  <a:pt x="1487836" y="3434323"/>
                  <a:pt x="1484514" y="3451585"/>
                </a:cubicBezTo>
                <a:lnTo>
                  <a:pt x="1461411" y="3450070"/>
                </a:lnTo>
                <a:lnTo>
                  <a:pt x="1447518" y="3473008"/>
                </a:lnTo>
                <a:cubicBezTo>
                  <a:pt x="1440239" y="3479358"/>
                  <a:pt x="1431062" y="3482074"/>
                  <a:pt x="1418942" y="3479598"/>
                </a:cubicBezTo>
                <a:cubicBezTo>
                  <a:pt x="1420449" y="3475583"/>
                  <a:pt x="1416662" y="3474088"/>
                  <a:pt x="1412873" y="3472594"/>
                </a:cubicBezTo>
                <a:cubicBezTo>
                  <a:pt x="1407129" y="3453687"/>
                  <a:pt x="1429915" y="3431146"/>
                  <a:pt x="1447130" y="3428652"/>
                </a:cubicBezTo>
                <a:lnTo>
                  <a:pt x="1455959" y="3431821"/>
                </a:lnTo>
                <a:lnTo>
                  <a:pt x="1456149" y="3430693"/>
                </a:lnTo>
                <a:cubicBezTo>
                  <a:pt x="1458014" y="3426024"/>
                  <a:pt x="1460717" y="3422678"/>
                  <a:pt x="1464359" y="3419815"/>
                </a:cubicBezTo>
                <a:close/>
                <a:moveTo>
                  <a:pt x="1996653" y="3407180"/>
                </a:moveTo>
                <a:lnTo>
                  <a:pt x="1996939" y="3408768"/>
                </a:lnTo>
                <a:cubicBezTo>
                  <a:pt x="2001456" y="3420855"/>
                  <a:pt x="2008982" y="3427364"/>
                  <a:pt x="2013500" y="3417136"/>
                </a:cubicBezTo>
                <a:lnTo>
                  <a:pt x="2014936" y="3411355"/>
                </a:lnTo>
                <a:lnTo>
                  <a:pt x="2006664" y="3412001"/>
                </a:lnTo>
                <a:close/>
                <a:moveTo>
                  <a:pt x="1343441" y="3392593"/>
                </a:moveTo>
                <a:cubicBezTo>
                  <a:pt x="1346029" y="3393144"/>
                  <a:pt x="1348776" y="3394954"/>
                  <a:pt x="1351732" y="3398442"/>
                </a:cubicBezTo>
                <a:cubicBezTo>
                  <a:pt x="1349183" y="3408317"/>
                  <a:pt x="1345114" y="3419612"/>
                  <a:pt x="1335114" y="3417467"/>
                </a:cubicBezTo>
                <a:cubicBezTo>
                  <a:pt x="1331780" y="3416752"/>
                  <a:pt x="1327788" y="3414544"/>
                  <a:pt x="1322974" y="3410291"/>
                </a:cubicBezTo>
                <a:cubicBezTo>
                  <a:pt x="1329325" y="3400615"/>
                  <a:pt x="1335675" y="3390938"/>
                  <a:pt x="1343441" y="3392593"/>
                </a:cubicBezTo>
                <a:close/>
                <a:moveTo>
                  <a:pt x="1632805" y="3389675"/>
                </a:moveTo>
                <a:cubicBezTo>
                  <a:pt x="1645294" y="3389179"/>
                  <a:pt x="1657228" y="3391213"/>
                  <a:pt x="1664260" y="3395034"/>
                </a:cubicBezTo>
                <a:lnTo>
                  <a:pt x="1658516" y="3402297"/>
                </a:lnTo>
                <a:lnTo>
                  <a:pt x="1673975" y="3410327"/>
                </a:lnTo>
                <a:lnTo>
                  <a:pt x="1681125" y="3423576"/>
                </a:lnTo>
                <a:lnTo>
                  <a:pt x="1684671" y="3403077"/>
                </a:lnTo>
                <a:cubicBezTo>
                  <a:pt x="1691184" y="3414946"/>
                  <a:pt x="1698361" y="3426496"/>
                  <a:pt x="1703348" y="3439507"/>
                </a:cubicBezTo>
                <a:cubicBezTo>
                  <a:pt x="1708332" y="3452518"/>
                  <a:pt x="1711122" y="3466989"/>
                  <a:pt x="1708854" y="3484697"/>
                </a:cubicBezTo>
                <a:cubicBezTo>
                  <a:pt x="1692224" y="3479305"/>
                  <a:pt x="1684562" y="3464658"/>
                  <a:pt x="1681867" y="3448480"/>
                </a:cubicBezTo>
                <a:lnTo>
                  <a:pt x="1681232" y="3429602"/>
                </a:lnTo>
                <a:lnTo>
                  <a:pt x="1644871" y="3420095"/>
                </a:lnTo>
                <a:lnTo>
                  <a:pt x="1639460" y="3418015"/>
                </a:lnTo>
                <a:lnTo>
                  <a:pt x="1634869" y="3420878"/>
                </a:lnTo>
                <a:cubicBezTo>
                  <a:pt x="1621498" y="3427287"/>
                  <a:pt x="1605316" y="3432166"/>
                  <a:pt x="1588601" y="3437552"/>
                </a:cubicBezTo>
                <a:cubicBezTo>
                  <a:pt x="1581273" y="3419302"/>
                  <a:pt x="1586916" y="3407040"/>
                  <a:pt x="1598019" y="3399488"/>
                </a:cubicBezTo>
                <a:cubicBezTo>
                  <a:pt x="1607271" y="3393195"/>
                  <a:pt x="1620315" y="3390171"/>
                  <a:pt x="1632805" y="3389675"/>
                </a:cubicBezTo>
                <a:close/>
                <a:moveTo>
                  <a:pt x="1811782" y="3382561"/>
                </a:moveTo>
                <a:cubicBezTo>
                  <a:pt x="1812472" y="3397827"/>
                  <a:pt x="1819712" y="3408375"/>
                  <a:pt x="1828325" y="3417591"/>
                </a:cubicBezTo>
                <a:lnTo>
                  <a:pt x="1841827" y="3432325"/>
                </a:lnTo>
                <a:lnTo>
                  <a:pt x="1841298" y="3425012"/>
                </a:lnTo>
                <a:cubicBezTo>
                  <a:pt x="1841185" y="3422015"/>
                  <a:pt x="1841185" y="3420018"/>
                  <a:pt x="1841185" y="3420018"/>
                </a:cubicBezTo>
                <a:cubicBezTo>
                  <a:pt x="1848443" y="3420018"/>
                  <a:pt x="1848443" y="3420018"/>
                  <a:pt x="1848443" y="3420018"/>
                </a:cubicBezTo>
                <a:cubicBezTo>
                  <a:pt x="1848443" y="3420018"/>
                  <a:pt x="1848443" y="3420018"/>
                  <a:pt x="1855700" y="3388049"/>
                </a:cubicBezTo>
                <a:cubicBezTo>
                  <a:pt x="1855700" y="3388049"/>
                  <a:pt x="1855700" y="3388049"/>
                  <a:pt x="1855700" y="3420018"/>
                </a:cubicBezTo>
                <a:cubicBezTo>
                  <a:pt x="1850258" y="3420018"/>
                  <a:pt x="1848897" y="3420017"/>
                  <a:pt x="1848557" y="3433501"/>
                </a:cubicBezTo>
                <a:lnTo>
                  <a:pt x="1848520" y="3439630"/>
                </a:lnTo>
                <a:lnTo>
                  <a:pt x="1849060" y="3440219"/>
                </a:lnTo>
                <a:lnTo>
                  <a:pt x="1855301" y="3446209"/>
                </a:lnTo>
                <a:lnTo>
                  <a:pt x="1855053" y="3452607"/>
                </a:lnTo>
                <a:lnTo>
                  <a:pt x="1858873" y="3468273"/>
                </a:lnTo>
                <a:cubicBezTo>
                  <a:pt x="1857487" y="3506453"/>
                  <a:pt x="1824785" y="3524347"/>
                  <a:pt x="1795075" y="3521900"/>
                </a:cubicBezTo>
                <a:lnTo>
                  <a:pt x="1784454" y="3516613"/>
                </a:lnTo>
                <a:lnTo>
                  <a:pt x="1777429" y="3530393"/>
                </a:lnTo>
                <a:lnTo>
                  <a:pt x="1764228" y="3536578"/>
                </a:lnTo>
                <a:lnTo>
                  <a:pt x="1775465" y="3550917"/>
                </a:lnTo>
                <a:cubicBezTo>
                  <a:pt x="1781489" y="3558036"/>
                  <a:pt x="1787214" y="3564858"/>
                  <a:pt x="1791624" y="3572051"/>
                </a:cubicBezTo>
                <a:lnTo>
                  <a:pt x="1796731" y="3586466"/>
                </a:lnTo>
                <a:lnTo>
                  <a:pt x="1798138" y="3577593"/>
                </a:lnTo>
                <a:cubicBezTo>
                  <a:pt x="1803516" y="3562373"/>
                  <a:pt x="1814345" y="3549108"/>
                  <a:pt x="1827765" y="3549579"/>
                </a:cubicBezTo>
                <a:cubicBezTo>
                  <a:pt x="1820773" y="3576241"/>
                  <a:pt x="1811947" y="3595152"/>
                  <a:pt x="1801230" y="3617327"/>
                </a:cubicBezTo>
                <a:lnTo>
                  <a:pt x="1798670" y="3610875"/>
                </a:lnTo>
                <a:lnTo>
                  <a:pt x="1796109" y="3643117"/>
                </a:lnTo>
                <a:cubicBezTo>
                  <a:pt x="1785064" y="3686857"/>
                  <a:pt x="1753847" y="3718196"/>
                  <a:pt x="1716756" y="3732672"/>
                </a:cubicBezTo>
                <a:cubicBezTo>
                  <a:pt x="1687083" y="3744253"/>
                  <a:pt x="1653649" y="3745041"/>
                  <a:pt x="1623780" y="3732753"/>
                </a:cubicBezTo>
                <a:cubicBezTo>
                  <a:pt x="1538653" y="3701949"/>
                  <a:pt x="1534920" y="3596793"/>
                  <a:pt x="1573578" y="3515167"/>
                </a:cubicBezTo>
                <a:cubicBezTo>
                  <a:pt x="1601619" y="3498663"/>
                  <a:pt x="1624357" y="3488900"/>
                  <a:pt x="1650001" y="3486164"/>
                </a:cubicBezTo>
                <a:cubicBezTo>
                  <a:pt x="1675644" y="3483427"/>
                  <a:pt x="1704193" y="3487716"/>
                  <a:pt x="1743852" y="3499319"/>
                </a:cubicBezTo>
                <a:lnTo>
                  <a:pt x="1754209" y="3521071"/>
                </a:lnTo>
                <a:lnTo>
                  <a:pt x="1746118" y="3498792"/>
                </a:lnTo>
                <a:cubicBezTo>
                  <a:pt x="1743598" y="3483985"/>
                  <a:pt x="1743952" y="3467400"/>
                  <a:pt x="1748996" y="3448584"/>
                </a:cubicBezTo>
                <a:lnTo>
                  <a:pt x="1753921" y="3447072"/>
                </a:lnTo>
                <a:lnTo>
                  <a:pt x="1765316" y="3431514"/>
                </a:lnTo>
                <a:lnTo>
                  <a:pt x="1753954" y="3433894"/>
                </a:lnTo>
                <a:cubicBezTo>
                  <a:pt x="1743510" y="3433284"/>
                  <a:pt x="1733311" y="3430599"/>
                  <a:pt x="1728094" y="3427185"/>
                </a:cubicBezTo>
                <a:cubicBezTo>
                  <a:pt x="1728666" y="3420711"/>
                  <a:pt x="1731601" y="3416150"/>
                  <a:pt x="1735926" y="3413066"/>
                </a:cubicBezTo>
                <a:cubicBezTo>
                  <a:pt x="1742415" y="3408440"/>
                  <a:pt x="1752037" y="3407137"/>
                  <a:pt x="1761528" y="3407690"/>
                </a:cubicBezTo>
                <a:lnTo>
                  <a:pt x="1781230" y="3412268"/>
                </a:lnTo>
                <a:close/>
                <a:moveTo>
                  <a:pt x="1299630" y="3371863"/>
                </a:moveTo>
                <a:cubicBezTo>
                  <a:pt x="1304086" y="3372294"/>
                  <a:pt x="1308154" y="3374815"/>
                  <a:pt x="1310857" y="3380201"/>
                </a:cubicBezTo>
                <a:cubicBezTo>
                  <a:pt x="1309583" y="3399406"/>
                  <a:pt x="1292025" y="3394504"/>
                  <a:pt x="1275444" y="3403260"/>
                </a:cubicBezTo>
                <a:cubicBezTo>
                  <a:pt x="1272419" y="3395659"/>
                  <a:pt x="1275123" y="3387486"/>
                  <a:pt x="1280254" y="3381375"/>
                </a:cubicBezTo>
                <a:cubicBezTo>
                  <a:pt x="1285384" y="3375264"/>
                  <a:pt x="1292945" y="3371215"/>
                  <a:pt x="1299630" y="3371863"/>
                </a:cubicBezTo>
                <a:close/>
                <a:moveTo>
                  <a:pt x="1437116" y="3371761"/>
                </a:moveTo>
                <a:cubicBezTo>
                  <a:pt x="1444134" y="3371310"/>
                  <a:pt x="1451379" y="3376604"/>
                  <a:pt x="1454600" y="3384751"/>
                </a:cubicBezTo>
                <a:cubicBezTo>
                  <a:pt x="1456747" y="3390183"/>
                  <a:pt x="1457105" y="3396882"/>
                  <a:pt x="1454414" y="3403991"/>
                </a:cubicBezTo>
                <a:cubicBezTo>
                  <a:pt x="1446348" y="3407828"/>
                  <a:pt x="1424454" y="3401594"/>
                  <a:pt x="1421000" y="3393245"/>
                </a:cubicBezTo>
                <a:cubicBezTo>
                  <a:pt x="1423308" y="3378408"/>
                  <a:pt x="1430098" y="3372212"/>
                  <a:pt x="1437116" y="3371761"/>
                </a:cubicBezTo>
                <a:close/>
                <a:moveTo>
                  <a:pt x="2033323" y="3358094"/>
                </a:moveTo>
                <a:lnTo>
                  <a:pt x="2029801" y="3362731"/>
                </a:lnTo>
                <a:lnTo>
                  <a:pt x="2030768" y="3363590"/>
                </a:lnTo>
                <a:cubicBezTo>
                  <a:pt x="2035766" y="3371226"/>
                  <a:pt x="2037156" y="3381380"/>
                  <a:pt x="2035325" y="3390464"/>
                </a:cubicBezTo>
                <a:lnTo>
                  <a:pt x="2031638" y="3395571"/>
                </a:lnTo>
                <a:lnTo>
                  <a:pt x="2041351" y="3406444"/>
                </a:lnTo>
                <a:cubicBezTo>
                  <a:pt x="2049380" y="3417601"/>
                  <a:pt x="2057410" y="3432478"/>
                  <a:pt x="2065437" y="3447355"/>
                </a:cubicBezTo>
                <a:cubicBezTo>
                  <a:pt x="2065438" y="3417601"/>
                  <a:pt x="2041351" y="3387848"/>
                  <a:pt x="2033323" y="3358094"/>
                </a:cubicBezTo>
                <a:close/>
                <a:moveTo>
                  <a:pt x="1801503" y="3348988"/>
                </a:moveTo>
                <a:cubicBezTo>
                  <a:pt x="1804487" y="3350181"/>
                  <a:pt x="1807387" y="3352782"/>
                  <a:pt x="1809819" y="3357256"/>
                </a:cubicBezTo>
                <a:cubicBezTo>
                  <a:pt x="1801031" y="3366080"/>
                  <a:pt x="1795171" y="3371964"/>
                  <a:pt x="1789207" y="3374880"/>
                </a:cubicBezTo>
                <a:cubicBezTo>
                  <a:pt x="1784551" y="3371870"/>
                  <a:pt x="1782700" y="3367771"/>
                  <a:pt x="1782745" y="3363691"/>
                </a:cubicBezTo>
                <a:cubicBezTo>
                  <a:pt x="1782815" y="3357568"/>
                  <a:pt x="1787149" y="3351486"/>
                  <a:pt x="1792684" y="3349170"/>
                </a:cubicBezTo>
                <a:cubicBezTo>
                  <a:pt x="1795452" y="3348012"/>
                  <a:pt x="1798520" y="3347796"/>
                  <a:pt x="1801503" y="3348988"/>
                </a:cubicBezTo>
                <a:close/>
                <a:moveTo>
                  <a:pt x="7912235" y="3334771"/>
                </a:moveTo>
                <a:cubicBezTo>
                  <a:pt x="7912235" y="3334771"/>
                  <a:pt x="7912235" y="3366733"/>
                  <a:pt x="7912235" y="3366733"/>
                </a:cubicBezTo>
                <a:cubicBezTo>
                  <a:pt x="7912235" y="3366733"/>
                  <a:pt x="7912235" y="3366733"/>
                  <a:pt x="7904251" y="3366732"/>
                </a:cubicBezTo>
                <a:cubicBezTo>
                  <a:pt x="7904251" y="3366732"/>
                  <a:pt x="7896265" y="3366732"/>
                  <a:pt x="7888281" y="3366732"/>
                </a:cubicBezTo>
                <a:cubicBezTo>
                  <a:pt x="7896265" y="3366732"/>
                  <a:pt x="7896265" y="3366732"/>
                  <a:pt x="7904251" y="3334772"/>
                </a:cubicBezTo>
                <a:cubicBezTo>
                  <a:pt x="7904251" y="3334772"/>
                  <a:pt x="7912235" y="3334771"/>
                  <a:pt x="7912235" y="3334771"/>
                </a:cubicBezTo>
                <a:close/>
                <a:moveTo>
                  <a:pt x="7758353" y="3334771"/>
                </a:moveTo>
                <a:cubicBezTo>
                  <a:pt x="7766095" y="3334771"/>
                  <a:pt x="7766095" y="3334771"/>
                  <a:pt x="7766095" y="3334771"/>
                </a:cubicBezTo>
                <a:cubicBezTo>
                  <a:pt x="7766095" y="3334771"/>
                  <a:pt x="7766095" y="3334771"/>
                  <a:pt x="7773839" y="3334771"/>
                </a:cubicBezTo>
                <a:cubicBezTo>
                  <a:pt x="7773839" y="3334771"/>
                  <a:pt x="7781581" y="3334772"/>
                  <a:pt x="7781581" y="3334772"/>
                </a:cubicBezTo>
                <a:cubicBezTo>
                  <a:pt x="7781581" y="3334772"/>
                  <a:pt x="7779645" y="3342761"/>
                  <a:pt x="7777709" y="3350752"/>
                </a:cubicBezTo>
                <a:lnTo>
                  <a:pt x="7775167" y="3361253"/>
                </a:lnTo>
                <a:lnTo>
                  <a:pt x="7771787" y="3362743"/>
                </a:lnTo>
                <a:lnTo>
                  <a:pt x="7768853" y="3366733"/>
                </a:lnTo>
                <a:lnTo>
                  <a:pt x="7766095" y="3366732"/>
                </a:lnTo>
                <a:cubicBezTo>
                  <a:pt x="7766095" y="3366732"/>
                  <a:pt x="7758353" y="3366732"/>
                  <a:pt x="7758353" y="3334771"/>
                </a:cubicBezTo>
                <a:close/>
                <a:moveTo>
                  <a:pt x="6939247" y="3328341"/>
                </a:moveTo>
                <a:cubicBezTo>
                  <a:pt x="6939247" y="3328341"/>
                  <a:pt x="6939247" y="3328341"/>
                  <a:pt x="6947277" y="3328341"/>
                </a:cubicBezTo>
                <a:cubicBezTo>
                  <a:pt x="6947277" y="3328341"/>
                  <a:pt x="6955305" y="3328341"/>
                  <a:pt x="6955305" y="3358094"/>
                </a:cubicBezTo>
                <a:cubicBezTo>
                  <a:pt x="6939246" y="3358094"/>
                  <a:pt x="6939246" y="3358094"/>
                  <a:pt x="6939247" y="3328341"/>
                </a:cubicBezTo>
                <a:close/>
                <a:moveTo>
                  <a:pt x="1910580" y="3318156"/>
                </a:moveTo>
                <a:lnTo>
                  <a:pt x="1914070" y="3325170"/>
                </a:lnTo>
                <a:lnTo>
                  <a:pt x="1933153" y="3321345"/>
                </a:lnTo>
                <a:cubicBezTo>
                  <a:pt x="1932312" y="3334707"/>
                  <a:pt x="1911295" y="3360911"/>
                  <a:pt x="1888600" y="3352266"/>
                </a:cubicBezTo>
                <a:cubicBezTo>
                  <a:pt x="1890352" y="3344951"/>
                  <a:pt x="1892874" y="3339498"/>
                  <a:pt x="1895957" y="3335398"/>
                </a:cubicBezTo>
                <a:lnTo>
                  <a:pt x="1896164" y="3335229"/>
                </a:lnTo>
                <a:lnTo>
                  <a:pt x="1890650" y="3320469"/>
                </a:lnTo>
                <a:cubicBezTo>
                  <a:pt x="1898864" y="3315969"/>
                  <a:pt x="1905595" y="3315287"/>
                  <a:pt x="1910580" y="3318156"/>
                </a:cubicBezTo>
                <a:close/>
                <a:moveTo>
                  <a:pt x="1123492" y="3316532"/>
                </a:moveTo>
                <a:cubicBezTo>
                  <a:pt x="1128430" y="3315187"/>
                  <a:pt x="1133368" y="3313843"/>
                  <a:pt x="1142004" y="3317019"/>
                </a:cubicBezTo>
                <a:cubicBezTo>
                  <a:pt x="1145229" y="3338952"/>
                  <a:pt x="1167901" y="3349369"/>
                  <a:pt x="1180849" y="3365542"/>
                </a:cubicBezTo>
                <a:lnTo>
                  <a:pt x="1181768" y="3367540"/>
                </a:lnTo>
                <a:lnTo>
                  <a:pt x="1188042" y="3360453"/>
                </a:lnTo>
                <a:cubicBezTo>
                  <a:pt x="1197448" y="3353935"/>
                  <a:pt x="1210146" y="3351249"/>
                  <a:pt x="1224561" y="3350226"/>
                </a:cubicBezTo>
                <a:cubicBezTo>
                  <a:pt x="1225297" y="3359393"/>
                  <a:pt x="1224478" y="3366810"/>
                  <a:pt x="1222299" y="3372751"/>
                </a:cubicBezTo>
                <a:lnTo>
                  <a:pt x="1221303" y="3374056"/>
                </a:lnTo>
                <a:lnTo>
                  <a:pt x="1225929" y="3378832"/>
                </a:lnTo>
                <a:cubicBezTo>
                  <a:pt x="1231251" y="3386842"/>
                  <a:pt x="1234964" y="3397118"/>
                  <a:pt x="1236220" y="3402163"/>
                </a:cubicBezTo>
                <a:cubicBezTo>
                  <a:pt x="1233240" y="3403568"/>
                  <a:pt x="1229424" y="3403428"/>
                  <a:pt x="1225377" y="3402215"/>
                </a:cubicBezTo>
                <a:cubicBezTo>
                  <a:pt x="1219309" y="3400396"/>
                  <a:pt x="1212725" y="3396164"/>
                  <a:pt x="1207682" y="3391113"/>
                </a:cubicBezTo>
                <a:lnTo>
                  <a:pt x="1205779" y="3387506"/>
                </a:lnTo>
                <a:lnTo>
                  <a:pt x="1171285" y="3393677"/>
                </a:lnTo>
                <a:lnTo>
                  <a:pt x="1175732" y="3376697"/>
                </a:lnTo>
                <a:lnTo>
                  <a:pt x="1143749" y="3359057"/>
                </a:lnTo>
                <a:cubicBezTo>
                  <a:pt x="1132265" y="3348015"/>
                  <a:pt x="1125022" y="3334088"/>
                  <a:pt x="1123492" y="3316532"/>
                </a:cubicBezTo>
                <a:close/>
                <a:moveTo>
                  <a:pt x="1663746" y="3316020"/>
                </a:moveTo>
                <a:cubicBezTo>
                  <a:pt x="1666902" y="3324002"/>
                  <a:pt x="1668479" y="3327994"/>
                  <a:pt x="1672764" y="3333294"/>
                </a:cubicBezTo>
                <a:cubicBezTo>
                  <a:pt x="1649740" y="3341532"/>
                  <a:pt x="1642961" y="3357625"/>
                  <a:pt x="1626269" y="3343096"/>
                </a:cubicBezTo>
                <a:cubicBezTo>
                  <a:pt x="1626722" y="3340085"/>
                  <a:pt x="1628260" y="3337401"/>
                  <a:pt x="1630572" y="3334937"/>
                </a:cubicBezTo>
                <a:cubicBezTo>
                  <a:pt x="1637505" y="3327544"/>
                  <a:pt x="1651388" y="3322150"/>
                  <a:pt x="1663746" y="3316020"/>
                </a:cubicBezTo>
                <a:close/>
                <a:moveTo>
                  <a:pt x="963838" y="3310492"/>
                </a:moveTo>
                <a:cubicBezTo>
                  <a:pt x="984338" y="3312178"/>
                  <a:pt x="1022039" y="3306658"/>
                  <a:pt x="1030007" y="3330203"/>
                </a:cubicBezTo>
                <a:cubicBezTo>
                  <a:pt x="1020283" y="3339022"/>
                  <a:pt x="1006075" y="3341419"/>
                  <a:pt x="993130" y="3337949"/>
                </a:cubicBezTo>
                <a:cubicBezTo>
                  <a:pt x="980186" y="3334478"/>
                  <a:pt x="968507" y="3325140"/>
                  <a:pt x="963838" y="3310492"/>
                </a:cubicBezTo>
                <a:close/>
                <a:moveTo>
                  <a:pt x="1581727" y="3306500"/>
                </a:moveTo>
                <a:cubicBezTo>
                  <a:pt x="1585030" y="3306742"/>
                  <a:pt x="1588551" y="3307777"/>
                  <a:pt x="1592295" y="3309744"/>
                </a:cubicBezTo>
                <a:cubicBezTo>
                  <a:pt x="1592694" y="3318859"/>
                  <a:pt x="1590177" y="3328219"/>
                  <a:pt x="1581959" y="3341116"/>
                </a:cubicBezTo>
                <a:cubicBezTo>
                  <a:pt x="1574537" y="3338700"/>
                  <a:pt x="1569301" y="3336096"/>
                  <a:pt x="1565505" y="3332989"/>
                </a:cubicBezTo>
                <a:cubicBezTo>
                  <a:pt x="1561712" y="3329881"/>
                  <a:pt x="1559358" y="3326271"/>
                  <a:pt x="1557701" y="3321840"/>
                </a:cubicBezTo>
                <a:cubicBezTo>
                  <a:pt x="1563864" y="3312167"/>
                  <a:pt x="1571817" y="3305773"/>
                  <a:pt x="1581727" y="3306500"/>
                </a:cubicBezTo>
                <a:close/>
                <a:moveTo>
                  <a:pt x="807113" y="3287655"/>
                </a:moveTo>
                <a:cubicBezTo>
                  <a:pt x="812171" y="3286357"/>
                  <a:pt x="817577" y="3287254"/>
                  <a:pt x="823118" y="3289842"/>
                </a:cubicBezTo>
                <a:cubicBezTo>
                  <a:pt x="829764" y="3305968"/>
                  <a:pt x="813681" y="3321241"/>
                  <a:pt x="799823" y="3314770"/>
                </a:cubicBezTo>
                <a:cubicBezTo>
                  <a:pt x="798162" y="3310739"/>
                  <a:pt x="793730" y="3305413"/>
                  <a:pt x="793179" y="3298644"/>
                </a:cubicBezTo>
                <a:cubicBezTo>
                  <a:pt x="797340" y="3292450"/>
                  <a:pt x="802054" y="3288954"/>
                  <a:pt x="807113" y="3287655"/>
                </a:cubicBezTo>
                <a:close/>
                <a:moveTo>
                  <a:pt x="1190167" y="3265239"/>
                </a:moveTo>
                <a:cubicBezTo>
                  <a:pt x="1190527" y="3273871"/>
                  <a:pt x="1192868" y="3280352"/>
                  <a:pt x="1195209" y="3286831"/>
                </a:cubicBezTo>
                <a:cubicBezTo>
                  <a:pt x="1186919" y="3286808"/>
                  <a:pt x="1184935" y="3288961"/>
                  <a:pt x="1185296" y="3297594"/>
                </a:cubicBezTo>
                <a:cubicBezTo>
                  <a:pt x="1163534" y="3297534"/>
                  <a:pt x="1161848" y="3275682"/>
                  <a:pt x="1173846" y="3267522"/>
                </a:cubicBezTo>
                <a:cubicBezTo>
                  <a:pt x="1177846" y="3264802"/>
                  <a:pt x="1183366" y="3263603"/>
                  <a:pt x="1190167" y="3265239"/>
                </a:cubicBezTo>
                <a:close/>
                <a:moveTo>
                  <a:pt x="1749282" y="3260627"/>
                </a:moveTo>
                <a:cubicBezTo>
                  <a:pt x="1739771" y="3275069"/>
                  <a:pt x="1746009" y="3287166"/>
                  <a:pt x="1732760" y="3288687"/>
                </a:cubicBezTo>
                <a:cubicBezTo>
                  <a:pt x="1727270" y="3279174"/>
                  <a:pt x="1738533" y="3261329"/>
                  <a:pt x="1749282" y="3260627"/>
                </a:cubicBezTo>
                <a:close/>
                <a:moveTo>
                  <a:pt x="1315849" y="3256986"/>
                </a:moveTo>
                <a:cubicBezTo>
                  <a:pt x="1322530" y="3260219"/>
                  <a:pt x="1325303" y="3265494"/>
                  <a:pt x="1325440" y="3271707"/>
                </a:cubicBezTo>
                <a:cubicBezTo>
                  <a:pt x="1325846" y="3290345"/>
                  <a:pt x="1302505" y="3317423"/>
                  <a:pt x="1289673" y="3323077"/>
                </a:cubicBezTo>
                <a:lnTo>
                  <a:pt x="1283208" y="3307840"/>
                </a:lnTo>
                <a:lnTo>
                  <a:pt x="1271704" y="3304664"/>
                </a:lnTo>
                <a:cubicBezTo>
                  <a:pt x="1259093" y="3296090"/>
                  <a:pt x="1250675" y="3275452"/>
                  <a:pt x="1258009" y="3264401"/>
                </a:cubicBezTo>
                <a:cubicBezTo>
                  <a:pt x="1260941" y="3259981"/>
                  <a:pt x="1266396" y="3257094"/>
                  <a:pt x="1275109" y="3257127"/>
                </a:cubicBezTo>
                <a:lnTo>
                  <a:pt x="1305609" y="3265653"/>
                </a:lnTo>
                <a:close/>
                <a:moveTo>
                  <a:pt x="250381" y="3256629"/>
                </a:moveTo>
                <a:cubicBezTo>
                  <a:pt x="257200" y="3256277"/>
                  <a:pt x="264564" y="3260213"/>
                  <a:pt x="266850" y="3265737"/>
                </a:cubicBezTo>
                <a:cubicBezTo>
                  <a:pt x="263209" y="3280694"/>
                  <a:pt x="244494" y="3282988"/>
                  <a:pt x="237183" y="3273241"/>
                </a:cubicBezTo>
                <a:cubicBezTo>
                  <a:pt x="237289" y="3261619"/>
                  <a:pt x="243564" y="3256981"/>
                  <a:pt x="250381" y="3256629"/>
                </a:cubicBezTo>
                <a:close/>
                <a:moveTo>
                  <a:pt x="1527086" y="3244378"/>
                </a:moveTo>
                <a:cubicBezTo>
                  <a:pt x="1531869" y="3257439"/>
                  <a:pt x="1525920" y="3263896"/>
                  <a:pt x="1528516" y="3274767"/>
                </a:cubicBezTo>
                <a:cubicBezTo>
                  <a:pt x="1512042" y="3278962"/>
                  <a:pt x="1507462" y="3270243"/>
                  <a:pt x="1502473" y="3252843"/>
                </a:cubicBezTo>
                <a:cubicBezTo>
                  <a:pt x="1510609" y="3248574"/>
                  <a:pt x="1518949" y="3248646"/>
                  <a:pt x="1527086" y="3244378"/>
                </a:cubicBezTo>
                <a:close/>
                <a:moveTo>
                  <a:pt x="1058353" y="3213981"/>
                </a:moveTo>
                <a:cubicBezTo>
                  <a:pt x="1062943" y="3214260"/>
                  <a:pt x="1067881" y="3216603"/>
                  <a:pt x="1073208" y="3221745"/>
                </a:cubicBezTo>
                <a:cubicBezTo>
                  <a:pt x="1069474" y="3236306"/>
                  <a:pt x="1062753" y="3262515"/>
                  <a:pt x="1044564" y="3264335"/>
                </a:cubicBezTo>
                <a:cubicBezTo>
                  <a:pt x="1036962" y="3259421"/>
                  <a:pt x="1032891" y="3252262"/>
                  <a:pt x="1025291" y="3247348"/>
                </a:cubicBezTo>
                <a:cubicBezTo>
                  <a:pt x="1033945" y="3230877"/>
                  <a:pt x="1044585" y="3213142"/>
                  <a:pt x="1058353" y="3213981"/>
                </a:cubicBezTo>
                <a:close/>
                <a:moveTo>
                  <a:pt x="1724773" y="3208621"/>
                </a:moveTo>
                <a:cubicBezTo>
                  <a:pt x="1726847" y="3210168"/>
                  <a:pt x="1727978" y="3213407"/>
                  <a:pt x="1727650" y="3219297"/>
                </a:cubicBezTo>
                <a:cubicBezTo>
                  <a:pt x="1721607" y="3223463"/>
                  <a:pt x="1714572" y="3228683"/>
                  <a:pt x="1708428" y="3229632"/>
                </a:cubicBezTo>
                <a:cubicBezTo>
                  <a:pt x="1702285" y="3230582"/>
                  <a:pt x="1697034" y="3227262"/>
                  <a:pt x="1694570" y="3214350"/>
                </a:cubicBezTo>
                <a:cubicBezTo>
                  <a:pt x="1703835" y="3214534"/>
                  <a:pt x="1718549" y="3203973"/>
                  <a:pt x="1724773" y="3208621"/>
                </a:cubicBezTo>
                <a:close/>
                <a:moveTo>
                  <a:pt x="1649979" y="3206840"/>
                </a:moveTo>
                <a:cubicBezTo>
                  <a:pt x="1667569" y="3210906"/>
                  <a:pt x="1684037" y="3243443"/>
                  <a:pt x="1696014" y="3243443"/>
                </a:cubicBezTo>
                <a:cubicBezTo>
                  <a:pt x="1703997" y="3243443"/>
                  <a:pt x="1703997" y="3243443"/>
                  <a:pt x="1711981" y="3243444"/>
                </a:cubicBezTo>
                <a:cubicBezTo>
                  <a:pt x="1711982" y="3272365"/>
                  <a:pt x="1719965" y="3272365"/>
                  <a:pt x="1727950" y="3272364"/>
                </a:cubicBezTo>
                <a:cubicBezTo>
                  <a:pt x="1727950" y="3301285"/>
                  <a:pt x="1719965" y="3301285"/>
                  <a:pt x="1719965" y="3301285"/>
                </a:cubicBezTo>
                <a:cubicBezTo>
                  <a:pt x="1719965" y="3301285"/>
                  <a:pt x="1727950" y="3330207"/>
                  <a:pt x="1719965" y="3330207"/>
                </a:cubicBezTo>
                <a:cubicBezTo>
                  <a:pt x="1719965" y="3388042"/>
                  <a:pt x="1696014" y="3359121"/>
                  <a:pt x="1711982" y="3330207"/>
                </a:cubicBezTo>
                <a:cubicBezTo>
                  <a:pt x="1711982" y="3301285"/>
                  <a:pt x="1688028" y="3330207"/>
                  <a:pt x="1688029" y="3301286"/>
                </a:cubicBezTo>
                <a:cubicBezTo>
                  <a:pt x="1694018" y="3301285"/>
                  <a:pt x="1700005" y="3301286"/>
                  <a:pt x="1702624" y="3289084"/>
                </a:cubicBezTo>
                <a:lnTo>
                  <a:pt x="1703498" y="3278438"/>
                </a:lnTo>
                <a:lnTo>
                  <a:pt x="1695020" y="3281558"/>
                </a:lnTo>
                <a:lnTo>
                  <a:pt x="1692519" y="3271351"/>
                </a:lnTo>
                <a:lnTo>
                  <a:pt x="1680419" y="3267845"/>
                </a:lnTo>
                <a:cubicBezTo>
                  <a:pt x="1666570" y="3259711"/>
                  <a:pt x="1656090" y="3243443"/>
                  <a:pt x="1632139" y="3243443"/>
                </a:cubicBezTo>
                <a:cubicBezTo>
                  <a:pt x="1632139" y="3214522"/>
                  <a:pt x="1632139" y="3214522"/>
                  <a:pt x="1632139" y="3214522"/>
                </a:cubicBezTo>
                <a:cubicBezTo>
                  <a:pt x="1638127" y="3207292"/>
                  <a:pt x="1644116" y="3205485"/>
                  <a:pt x="1649979" y="3206840"/>
                </a:cubicBezTo>
                <a:close/>
                <a:moveTo>
                  <a:pt x="1208762" y="3206605"/>
                </a:moveTo>
                <a:cubicBezTo>
                  <a:pt x="1225699" y="3209216"/>
                  <a:pt x="1245343" y="3221741"/>
                  <a:pt x="1249327" y="3230891"/>
                </a:cubicBezTo>
                <a:cubicBezTo>
                  <a:pt x="1241168" y="3231898"/>
                  <a:pt x="1228929" y="3233406"/>
                  <a:pt x="1217858" y="3231020"/>
                </a:cubicBezTo>
                <a:cubicBezTo>
                  <a:pt x="1206787" y="3228635"/>
                  <a:pt x="1196888" y="3222358"/>
                  <a:pt x="1193405" y="3207787"/>
                </a:cubicBezTo>
                <a:cubicBezTo>
                  <a:pt x="1197770" y="3205963"/>
                  <a:pt x="1203116" y="3205733"/>
                  <a:pt x="1208762" y="3206605"/>
                </a:cubicBezTo>
                <a:close/>
                <a:moveTo>
                  <a:pt x="1613991" y="3193923"/>
                </a:moveTo>
                <a:cubicBezTo>
                  <a:pt x="1622057" y="3197582"/>
                  <a:pt x="1628105" y="3212233"/>
                  <a:pt x="1624073" y="3241537"/>
                </a:cubicBezTo>
                <a:cubicBezTo>
                  <a:pt x="1616009" y="3241537"/>
                  <a:pt x="1607944" y="3212233"/>
                  <a:pt x="1599878" y="3212234"/>
                </a:cubicBezTo>
                <a:cubicBezTo>
                  <a:pt x="1599878" y="3212234"/>
                  <a:pt x="1599878" y="3212234"/>
                  <a:pt x="1599878" y="3241537"/>
                </a:cubicBezTo>
                <a:cubicBezTo>
                  <a:pt x="1599878" y="3241537"/>
                  <a:pt x="1599878" y="3241537"/>
                  <a:pt x="1591814" y="3212234"/>
                </a:cubicBezTo>
                <a:cubicBezTo>
                  <a:pt x="1595846" y="3197581"/>
                  <a:pt x="1605927" y="3190259"/>
                  <a:pt x="1613991" y="3193923"/>
                </a:cubicBezTo>
                <a:close/>
                <a:moveTo>
                  <a:pt x="994920" y="3183886"/>
                </a:moveTo>
                <a:cubicBezTo>
                  <a:pt x="1003671" y="3194434"/>
                  <a:pt x="1005309" y="3198429"/>
                  <a:pt x="1006381" y="3211850"/>
                </a:cubicBezTo>
                <a:cubicBezTo>
                  <a:pt x="991556" y="3224304"/>
                  <a:pt x="975661" y="3223339"/>
                  <a:pt x="959765" y="3222372"/>
                </a:cubicBezTo>
                <a:cubicBezTo>
                  <a:pt x="946637" y="3206551"/>
                  <a:pt x="950626" y="3198724"/>
                  <a:pt x="960296" y="3193957"/>
                </a:cubicBezTo>
                <a:cubicBezTo>
                  <a:pt x="969967" y="3189187"/>
                  <a:pt x="985318" y="3187477"/>
                  <a:pt x="994920" y="3183886"/>
                </a:cubicBezTo>
                <a:close/>
                <a:moveTo>
                  <a:pt x="1019637" y="3161291"/>
                </a:moveTo>
                <a:cubicBezTo>
                  <a:pt x="1021936" y="3160860"/>
                  <a:pt x="1024550" y="3161217"/>
                  <a:pt x="1031836" y="3161787"/>
                </a:cubicBezTo>
                <a:cubicBezTo>
                  <a:pt x="1032446" y="3170399"/>
                  <a:pt x="1033057" y="3179011"/>
                  <a:pt x="1033670" y="3187624"/>
                </a:cubicBezTo>
                <a:cubicBezTo>
                  <a:pt x="1027337" y="3185906"/>
                  <a:pt x="1021309" y="3188494"/>
                  <a:pt x="1017189" y="3188783"/>
                </a:cubicBezTo>
                <a:cubicBezTo>
                  <a:pt x="1010550" y="3182758"/>
                  <a:pt x="1008032" y="3176442"/>
                  <a:pt x="1009327" y="3165533"/>
                </a:cubicBezTo>
                <a:cubicBezTo>
                  <a:pt x="1015355" y="3162945"/>
                  <a:pt x="1017339" y="3161723"/>
                  <a:pt x="1019637" y="3161291"/>
                </a:cubicBezTo>
                <a:close/>
                <a:moveTo>
                  <a:pt x="1696013" y="3153632"/>
                </a:moveTo>
                <a:lnTo>
                  <a:pt x="1689731" y="3179573"/>
                </a:lnTo>
                <a:lnTo>
                  <a:pt x="1688272" y="3185594"/>
                </a:lnTo>
                <a:cubicBezTo>
                  <a:pt x="1688272" y="3185594"/>
                  <a:pt x="1672786" y="3185594"/>
                  <a:pt x="1672785" y="3153633"/>
                </a:cubicBezTo>
                <a:cubicBezTo>
                  <a:pt x="1680527" y="3153632"/>
                  <a:pt x="1680527" y="3153632"/>
                  <a:pt x="1688272" y="3153633"/>
                </a:cubicBezTo>
                <a:cubicBezTo>
                  <a:pt x="1696013" y="3153632"/>
                  <a:pt x="1696013" y="3153632"/>
                  <a:pt x="1696013" y="3153632"/>
                </a:cubicBezTo>
                <a:close/>
                <a:moveTo>
                  <a:pt x="572244" y="3148314"/>
                </a:moveTo>
                <a:cubicBezTo>
                  <a:pt x="576527" y="3149451"/>
                  <a:pt x="580319" y="3151931"/>
                  <a:pt x="582763" y="3155752"/>
                </a:cubicBezTo>
                <a:cubicBezTo>
                  <a:pt x="586023" y="3160849"/>
                  <a:pt x="586885" y="3168327"/>
                  <a:pt x="583316" y="3178189"/>
                </a:cubicBezTo>
                <a:cubicBezTo>
                  <a:pt x="565578" y="3174763"/>
                  <a:pt x="556526" y="3184524"/>
                  <a:pt x="543641" y="3174361"/>
                </a:cubicBezTo>
                <a:cubicBezTo>
                  <a:pt x="542639" y="3160501"/>
                  <a:pt x="549976" y="3152028"/>
                  <a:pt x="558784" y="3148930"/>
                </a:cubicBezTo>
                <a:cubicBezTo>
                  <a:pt x="563189" y="3147382"/>
                  <a:pt x="567962" y="3147176"/>
                  <a:pt x="572244" y="3148314"/>
                </a:cubicBezTo>
                <a:close/>
                <a:moveTo>
                  <a:pt x="1582321" y="3142520"/>
                </a:moveTo>
                <a:cubicBezTo>
                  <a:pt x="1586201" y="3141802"/>
                  <a:pt x="1590281" y="3142587"/>
                  <a:pt x="1593983" y="3144534"/>
                </a:cubicBezTo>
                <a:cubicBezTo>
                  <a:pt x="1603862" y="3149726"/>
                  <a:pt x="1611064" y="3163173"/>
                  <a:pt x="1604672" y="3178349"/>
                </a:cubicBezTo>
                <a:lnTo>
                  <a:pt x="1591206" y="3181232"/>
                </a:lnTo>
                <a:lnTo>
                  <a:pt x="1591813" y="3182936"/>
                </a:lnTo>
                <a:cubicBezTo>
                  <a:pt x="1583749" y="3182936"/>
                  <a:pt x="1583749" y="3182936"/>
                  <a:pt x="1583748" y="3212233"/>
                </a:cubicBezTo>
                <a:cubicBezTo>
                  <a:pt x="1583748" y="3212233"/>
                  <a:pt x="1583749" y="3241537"/>
                  <a:pt x="1583749" y="3241537"/>
                </a:cubicBezTo>
                <a:cubicBezTo>
                  <a:pt x="1583749" y="3241537"/>
                  <a:pt x="1583749" y="3241537"/>
                  <a:pt x="1575683" y="3212233"/>
                </a:cubicBezTo>
                <a:cubicBezTo>
                  <a:pt x="1575683" y="3212233"/>
                  <a:pt x="1575683" y="3212233"/>
                  <a:pt x="1575683" y="3182936"/>
                </a:cubicBezTo>
                <a:cubicBezTo>
                  <a:pt x="1567620" y="3182936"/>
                  <a:pt x="1559554" y="3182936"/>
                  <a:pt x="1567619" y="3153632"/>
                </a:cubicBezTo>
                <a:lnTo>
                  <a:pt x="1569814" y="3154297"/>
                </a:lnTo>
                <a:lnTo>
                  <a:pt x="1571857" y="3149538"/>
                </a:lnTo>
                <a:cubicBezTo>
                  <a:pt x="1574760" y="3145464"/>
                  <a:pt x="1578440" y="3143241"/>
                  <a:pt x="1582321" y="3142520"/>
                </a:cubicBezTo>
                <a:close/>
                <a:moveTo>
                  <a:pt x="7720045" y="3123283"/>
                </a:moveTo>
                <a:lnTo>
                  <a:pt x="7718091" y="3149820"/>
                </a:lnTo>
                <a:cubicBezTo>
                  <a:pt x="7718091" y="3134943"/>
                  <a:pt x="7718091" y="3127505"/>
                  <a:pt x="7719095" y="3123786"/>
                </a:cubicBezTo>
                <a:close/>
                <a:moveTo>
                  <a:pt x="7903269" y="3107511"/>
                </a:moveTo>
                <a:cubicBezTo>
                  <a:pt x="7906781" y="3106116"/>
                  <a:pt x="7910797" y="3107046"/>
                  <a:pt x="7914811" y="3108905"/>
                </a:cubicBezTo>
                <a:cubicBezTo>
                  <a:pt x="7922839" y="3112624"/>
                  <a:pt x="7930871" y="3120066"/>
                  <a:pt x="7934885" y="3120067"/>
                </a:cubicBezTo>
                <a:cubicBezTo>
                  <a:pt x="7926855" y="3120066"/>
                  <a:pt x="7910797" y="3149821"/>
                  <a:pt x="7902767" y="3149820"/>
                </a:cubicBezTo>
                <a:cubicBezTo>
                  <a:pt x="7894737" y="3149820"/>
                  <a:pt x="7894737" y="3149820"/>
                  <a:pt x="7894737" y="3149820"/>
                </a:cubicBezTo>
                <a:cubicBezTo>
                  <a:pt x="7894737" y="3149820"/>
                  <a:pt x="7894737" y="3149820"/>
                  <a:pt x="7894737" y="3120066"/>
                </a:cubicBezTo>
                <a:cubicBezTo>
                  <a:pt x="7896745" y="3112626"/>
                  <a:pt x="7899755" y="3108907"/>
                  <a:pt x="7903269" y="3107511"/>
                </a:cubicBezTo>
                <a:close/>
                <a:moveTo>
                  <a:pt x="1336969" y="3096618"/>
                </a:moveTo>
                <a:lnTo>
                  <a:pt x="1333712" y="3105338"/>
                </a:lnTo>
                <a:lnTo>
                  <a:pt x="1338476" y="3097964"/>
                </a:lnTo>
                <a:close/>
                <a:moveTo>
                  <a:pt x="1045296" y="3059929"/>
                </a:moveTo>
                <a:cubicBezTo>
                  <a:pt x="1053906" y="3057542"/>
                  <a:pt x="1066868" y="3059804"/>
                  <a:pt x="1079013" y="3060823"/>
                </a:cubicBezTo>
                <a:cubicBezTo>
                  <a:pt x="1077772" y="3068228"/>
                  <a:pt x="1077150" y="3071929"/>
                  <a:pt x="1077985" y="3077841"/>
                </a:cubicBezTo>
                <a:cubicBezTo>
                  <a:pt x="1056809" y="3073560"/>
                  <a:pt x="1044358" y="3082526"/>
                  <a:pt x="1038328" y="3064081"/>
                </a:cubicBezTo>
                <a:cubicBezTo>
                  <a:pt x="1040040" y="3062035"/>
                  <a:pt x="1042425" y="3060724"/>
                  <a:pt x="1045296" y="3059929"/>
                </a:cubicBezTo>
                <a:close/>
                <a:moveTo>
                  <a:pt x="1028929" y="3048280"/>
                </a:moveTo>
                <a:cubicBezTo>
                  <a:pt x="1032247" y="3079536"/>
                  <a:pt x="1001968" y="3107077"/>
                  <a:pt x="983218" y="3115998"/>
                </a:cubicBezTo>
                <a:cubicBezTo>
                  <a:pt x="979900" y="3084744"/>
                  <a:pt x="1007910" y="3051716"/>
                  <a:pt x="1028929" y="3048280"/>
                </a:cubicBezTo>
                <a:close/>
                <a:moveTo>
                  <a:pt x="880866" y="3048037"/>
                </a:moveTo>
                <a:cubicBezTo>
                  <a:pt x="889254" y="3058031"/>
                  <a:pt x="892044" y="3069545"/>
                  <a:pt x="881680" y="3080955"/>
                </a:cubicBezTo>
                <a:cubicBezTo>
                  <a:pt x="874124" y="3079328"/>
                  <a:pt x="867132" y="3075092"/>
                  <a:pt x="858745" y="3065101"/>
                </a:cubicBezTo>
                <a:cubicBezTo>
                  <a:pt x="862668" y="3059124"/>
                  <a:pt x="866169" y="3055103"/>
                  <a:pt x="869703" y="3052455"/>
                </a:cubicBezTo>
                <a:cubicBezTo>
                  <a:pt x="873239" y="3049805"/>
                  <a:pt x="876808" y="3048528"/>
                  <a:pt x="880866" y="3048037"/>
                </a:cubicBezTo>
                <a:close/>
                <a:moveTo>
                  <a:pt x="928192" y="2998734"/>
                </a:moveTo>
                <a:cubicBezTo>
                  <a:pt x="936262" y="3002502"/>
                  <a:pt x="949019" y="3018379"/>
                  <a:pt x="946074" y="3033530"/>
                </a:cubicBezTo>
                <a:cubicBezTo>
                  <a:pt x="929678" y="3042399"/>
                  <a:pt x="920046" y="3034595"/>
                  <a:pt x="914922" y="3015674"/>
                </a:cubicBezTo>
                <a:cubicBezTo>
                  <a:pt x="919866" y="3011372"/>
                  <a:pt x="922120" y="3005814"/>
                  <a:pt x="928192" y="2998734"/>
                </a:cubicBezTo>
                <a:close/>
                <a:moveTo>
                  <a:pt x="1148579" y="2998724"/>
                </a:moveTo>
                <a:cubicBezTo>
                  <a:pt x="1155510" y="3003066"/>
                  <a:pt x="1171450" y="3001838"/>
                  <a:pt x="1174048" y="3008139"/>
                </a:cubicBezTo>
                <a:lnTo>
                  <a:pt x="1171552" y="3016815"/>
                </a:lnTo>
                <a:lnTo>
                  <a:pt x="1174700" y="3017322"/>
                </a:lnTo>
                <a:cubicBezTo>
                  <a:pt x="1172854" y="3032270"/>
                  <a:pt x="1162457" y="3044998"/>
                  <a:pt x="1148831" y="3051679"/>
                </a:cubicBezTo>
                <a:cubicBezTo>
                  <a:pt x="1135203" y="3058361"/>
                  <a:pt x="1118349" y="3058994"/>
                  <a:pt x="1103596" y="3049761"/>
                </a:cubicBezTo>
                <a:cubicBezTo>
                  <a:pt x="1110641" y="3044552"/>
                  <a:pt x="1119009" y="3036650"/>
                  <a:pt x="1127991" y="3029572"/>
                </a:cubicBezTo>
                <a:lnTo>
                  <a:pt x="1152145" y="3016449"/>
                </a:lnTo>
                <a:lnTo>
                  <a:pt x="1152122" y="3016447"/>
                </a:lnTo>
                <a:cubicBezTo>
                  <a:pt x="1147039" y="3014372"/>
                  <a:pt x="1144574" y="3009505"/>
                  <a:pt x="1148579" y="2998724"/>
                </a:cubicBezTo>
                <a:close/>
                <a:moveTo>
                  <a:pt x="538654" y="2992660"/>
                </a:moveTo>
                <a:cubicBezTo>
                  <a:pt x="545770" y="2992219"/>
                  <a:pt x="553023" y="2993893"/>
                  <a:pt x="556775" y="2998379"/>
                </a:cubicBezTo>
                <a:cubicBezTo>
                  <a:pt x="559277" y="3001371"/>
                  <a:pt x="560223" y="3005611"/>
                  <a:pt x="558536" y="3011308"/>
                </a:cubicBezTo>
                <a:cubicBezTo>
                  <a:pt x="552236" y="3027361"/>
                  <a:pt x="538037" y="3024326"/>
                  <a:pt x="522709" y="3018565"/>
                </a:cubicBezTo>
                <a:cubicBezTo>
                  <a:pt x="523155" y="3011827"/>
                  <a:pt x="520899" y="3006372"/>
                  <a:pt x="521346" y="2999633"/>
                </a:cubicBezTo>
                <a:cubicBezTo>
                  <a:pt x="524553" y="2995659"/>
                  <a:pt x="531536" y="2993103"/>
                  <a:pt x="538654" y="2992660"/>
                </a:cubicBezTo>
                <a:close/>
                <a:moveTo>
                  <a:pt x="1189247" y="2985696"/>
                </a:moveTo>
                <a:cubicBezTo>
                  <a:pt x="1191809" y="2985488"/>
                  <a:pt x="1193507" y="2986034"/>
                  <a:pt x="1194526" y="2987033"/>
                </a:cubicBezTo>
                <a:cubicBezTo>
                  <a:pt x="1200645" y="2993021"/>
                  <a:pt x="1182285" y="3015283"/>
                  <a:pt x="1178794" y="2988874"/>
                </a:cubicBezTo>
                <a:cubicBezTo>
                  <a:pt x="1183263" y="2986860"/>
                  <a:pt x="1186686" y="2985901"/>
                  <a:pt x="1189247" y="2985696"/>
                </a:cubicBezTo>
                <a:close/>
                <a:moveTo>
                  <a:pt x="1277619" y="2976621"/>
                </a:moveTo>
                <a:cubicBezTo>
                  <a:pt x="1282895" y="2976708"/>
                  <a:pt x="1287967" y="2978046"/>
                  <a:pt x="1291367" y="2980649"/>
                </a:cubicBezTo>
                <a:cubicBezTo>
                  <a:pt x="1292942" y="2995747"/>
                  <a:pt x="1274327" y="2996852"/>
                  <a:pt x="1257702" y="3000214"/>
                </a:cubicBezTo>
                <a:cubicBezTo>
                  <a:pt x="1254786" y="2994691"/>
                  <a:pt x="1254676" y="2990126"/>
                  <a:pt x="1256341" y="2986536"/>
                </a:cubicBezTo>
                <a:cubicBezTo>
                  <a:pt x="1257590" y="2983842"/>
                  <a:pt x="1259837" y="2981692"/>
                  <a:pt x="1262645" y="2980093"/>
                </a:cubicBezTo>
                <a:cubicBezTo>
                  <a:pt x="1266860" y="2977695"/>
                  <a:pt x="1272342" y="2976533"/>
                  <a:pt x="1277619" y="2976621"/>
                </a:cubicBezTo>
                <a:close/>
                <a:moveTo>
                  <a:pt x="7823679" y="2972500"/>
                </a:moveTo>
                <a:cubicBezTo>
                  <a:pt x="7831905" y="2972501"/>
                  <a:pt x="7831905" y="2972501"/>
                  <a:pt x="7831905" y="3004462"/>
                </a:cubicBezTo>
                <a:cubicBezTo>
                  <a:pt x="7831905" y="3004462"/>
                  <a:pt x="7831905" y="3004462"/>
                  <a:pt x="7823679" y="3004462"/>
                </a:cubicBezTo>
                <a:cubicBezTo>
                  <a:pt x="7815455" y="3004462"/>
                  <a:pt x="7815455" y="3004462"/>
                  <a:pt x="7807227" y="3004462"/>
                </a:cubicBezTo>
                <a:cubicBezTo>
                  <a:pt x="7807227" y="3004462"/>
                  <a:pt x="7799001" y="3004462"/>
                  <a:pt x="7799001" y="3004462"/>
                </a:cubicBezTo>
                <a:cubicBezTo>
                  <a:pt x="7807227" y="3004462"/>
                  <a:pt x="7815455" y="3004462"/>
                  <a:pt x="7823679" y="2972500"/>
                </a:cubicBezTo>
                <a:close/>
                <a:moveTo>
                  <a:pt x="1095155" y="2961252"/>
                </a:moveTo>
                <a:cubicBezTo>
                  <a:pt x="1108224" y="2964095"/>
                  <a:pt x="1115712" y="2970212"/>
                  <a:pt x="1118998" y="2977555"/>
                </a:cubicBezTo>
                <a:cubicBezTo>
                  <a:pt x="1128860" y="2999588"/>
                  <a:pt x="1100918" y="3032653"/>
                  <a:pt x="1072501" y="3021460"/>
                </a:cubicBezTo>
                <a:cubicBezTo>
                  <a:pt x="1061875" y="3003449"/>
                  <a:pt x="1079256" y="2968816"/>
                  <a:pt x="1095155" y="2961252"/>
                </a:cubicBezTo>
                <a:close/>
                <a:moveTo>
                  <a:pt x="1369347" y="2911170"/>
                </a:moveTo>
                <a:cubicBezTo>
                  <a:pt x="1381903" y="2912046"/>
                  <a:pt x="1397877" y="2920944"/>
                  <a:pt x="1404022" y="2925372"/>
                </a:cubicBezTo>
                <a:cubicBezTo>
                  <a:pt x="1402503" y="2928824"/>
                  <a:pt x="1399135" y="2931562"/>
                  <a:pt x="1394782" y="2933540"/>
                </a:cubicBezTo>
                <a:cubicBezTo>
                  <a:pt x="1381723" y="2939470"/>
                  <a:pt x="1359810" y="2938557"/>
                  <a:pt x="1352486" y="2929558"/>
                </a:cubicBezTo>
                <a:cubicBezTo>
                  <a:pt x="1352141" y="2921044"/>
                  <a:pt x="1354507" y="2916033"/>
                  <a:pt x="1358420" y="2913430"/>
                </a:cubicBezTo>
                <a:cubicBezTo>
                  <a:pt x="1361356" y="2911477"/>
                  <a:pt x="1365162" y="2910877"/>
                  <a:pt x="1369347" y="2911170"/>
                </a:cubicBezTo>
                <a:close/>
                <a:moveTo>
                  <a:pt x="951091" y="2908228"/>
                </a:moveTo>
                <a:cubicBezTo>
                  <a:pt x="958771" y="2908571"/>
                  <a:pt x="967301" y="2911117"/>
                  <a:pt x="976294" y="2915624"/>
                </a:cubicBezTo>
                <a:cubicBezTo>
                  <a:pt x="984425" y="2942972"/>
                  <a:pt x="956449" y="2957333"/>
                  <a:pt x="939481" y="2950622"/>
                </a:cubicBezTo>
                <a:cubicBezTo>
                  <a:pt x="929301" y="2946596"/>
                  <a:pt x="923082" y="2934988"/>
                  <a:pt x="931003" y="2914048"/>
                </a:cubicBezTo>
                <a:cubicBezTo>
                  <a:pt x="936587" y="2909743"/>
                  <a:pt x="943415" y="2907884"/>
                  <a:pt x="951091" y="2908228"/>
                </a:cubicBezTo>
                <a:close/>
                <a:moveTo>
                  <a:pt x="1195004" y="2890453"/>
                </a:moveTo>
                <a:cubicBezTo>
                  <a:pt x="1200080" y="2889221"/>
                  <a:pt x="1205474" y="2890191"/>
                  <a:pt x="1210979" y="2892854"/>
                </a:cubicBezTo>
                <a:cubicBezTo>
                  <a:pt x="1217407" y="2909068"/>
                  <a:pt x="1201122" y="2924125"/>
                  <a:pt x="1187352" y="2917467"/>
                </a:cubicBezTo>
                <a:cubicBezTo>
                  <a:pt x="1185746" y="2913413"/>
                  <a:pt x="1181385" y="2908030"/>
                  <a:pt x="1180926" y="2901255"/>
                </a:cubicBezTo>
                <a:cubicBezTo>
                  <a:pt x="1185169" y="2895116"/>
                  <a:pt x="1189928" y="2891684"/>
                  <a:pt x="1195004" y="2890453"/>
                </a:cubicBezTo>
                <a:close/>
                <a:moveTo>
                  <a:pt x="1107439" y="2884091"/>
                </a:moveTo>
                <a:cubicBezTo>
                  <a:pt x="1114838" y="2884802"/>
                  <a:pt x="1121648" y="2887471"/>
                  <a:pt x="1125149" y="2892127"/>
                </a:cubicBezTo>
                <a:cubicBezTo>
                  <a:pt x="1125899" y="2900691"/>
                  <a:pt x="1126648" y="2909255"/>
                  <a:pt x="1127400" y="2917818"/>
                </a:cubicBezTo>
                <a:cubicBezTo>
                  <a:pt x="1123938" y="2924653"/>
                  <a:pt x="1118467" y="2929039"/>
                  <a:pt x="1112405" y="2930954"/>
                </a:cubicBezTo>
                <a:lnTo>
                  <a:pt x="1097808" y="2929611"/>
                </a:lnTo>
                <a:lnTo>
                  <a:pt x="1096892" y="2931001"/>
                </a:lnTo>
                <a:cubicBezTo>
                  <a:pt x="1086180" y="2929074"/>
                  <a:pt x="1079738" y="2924073"/>
                  <a:pt x="1074733" y="2921249"/>
                </a:cubicBezTo>
                <a:cubicBezTo>
                  <a:pt x="1076131" y="2913816"/>
                  <a:pt x="1075394" y="2907919"/>
                  <a:pt x="1076791" y="2900485"/>
                </a:cubicBezTo>
                <a:lnTo>
                  <a:pt x="1078699" y="2899132"/>
                </a:lnTo>
                <a:lnTo>
                  <a:pt x="1078108" y="2896732"/>
                </a:lnTo>
                <a:cubicBezTo>
                  <a:pt x="1079321" y="2892904"/>
                  <a:pt x="1082282" y="2889927"/>
                  <a:pt x="1086190" y="2887807"/>
                </a:cubicBezTo>
                <a:cubicBezTo>
                  <a:pt x="1092051" y="2884628"/>
                  <a:pt x="1100040" y="2883380"/>
                  <a:pt x="1107439" y="2884091"/>
                </a:cubicBezTo>
                <a:close/>
                <a:moveTo>
                  <a:pt x="839830" y="2883828"/>
                </a:moveTo>
                <a:cubicBezTo>
                  <a:pt x="854346" y="2886229"/>
                  <a:pt x="865191" y="2894146"/>
                  <a:pt x="864703" y="2911827"/>
                </a:cubicBezTo>
                <a:cubicBezTo>
                  <a:pt x="857042" y="2916072"/>
                  <a:pt x="847948" y="2917630"/>
                  <a:pt x="833431" y="2915229"/>
                </a:cubicBezTo>
                <a:cubicBezTo>
                  <a:pt x="831364" y="2898965"/>
                  <a:pt x="833603" y="2890759"/>
                  <a:pt x="839830" y="2883828"/>
                </a:cubicBezTo>
                <a:close/>
                <a:moveTo>
                  <a:pt x="7846907" y="2855298"/>
                </a:moveTo>
                <a:cubicBezTo>
                  <a:pt x="7846907" y="2855298"/>
                  <a:pt x="7854165" y="2855298"/>
                  <a:pt x="7854165" y="2855298"/>
                </a:cubicBezTo>
                <a:cubicBezTo>
                  <a:pt x="7854165" y="2855298"/>
                  <a:pt x="7846907" y="2887261"/>
                  <a:pt x="7846907" y="2887261"/>
                </a:cubicBezTo>
                <a:cubicBezTo>
                  <a:pt x="7846907" y="2887261"/>
                  <a:pt x="7839649" y="2887260"/>
                  <a:pt x="7839649" y="2887260"/>
                </a:cubicBezTo>
                <a:cubicBezTo>
                  <a:pt x="7839649" y="2887260"/>
                  <a:pt x="7839649" y="2887260"/>
                  <a:pt x="7846907" y="2855298"/>
                </a:cubicBezTo>
                <a:close/>
                <a:moveTo>
                  <a:pt x="1455985" y="2826286"/>
                </a:moveTo>
                <a:cubicBezTo>
                  <a:pt x="1464077" y="2826891"/>
                  <a:pt x="1470307" y="2830812"/>
                  <a:pt x="1478401" y="2831417"/>
                </a:cubicBezTo>
                <a:cubicBezTo>
                  <a:pt x="1475920" y="2843327"/>
                  <a:pt x="1468453" y="2845361"/>
                  <a:pt x="1465350" y="2854633"/>
                </a:cubicBezTo>
                <a:cubicBezTo>
                  <a:pt x="1451028" y="2850107"/>
                  <a:pt x="1451641" y="2841513"/>
                  <a:pt x="1455985" y="2826286"/>
                </a:cubicBezTo>
                <a:close/>
                <a:moveTo>
                  <a:pt x="1229376" y="2818644"/>
                </a:moveTo>
                <a:cubicBezTo>
                  <a:pt x="1236069" y="2816487"/>
                  <a:pt x="1243626" y="2816987"/>
                  <a:pt x="1248346" y="2820567"/>
                </a:cubicBezTo>
                <a:cubicBezTo>
                  <a:pt x="1251491" y="2822954"/>
                  <a:pt x="1253376" y="2826710"/>
                  <a:pt x="1252900" y="2831962"/>
                </a:cubicBezTo>
                <a:cubicBezTo>
                  <a:pt x="1243015" y="2845624"/>
                  <a:pt x="1232110" y="2833846"/>
                  <a:pt x="1215591" y="2832655"/>
                </a:cubicBezTo>
                <a:cubicBezTo>
                  <a:pt x="1216852" y="2825610"/>
                  <a:pt x="1222681" y="2820800"/>
                  <a:pt x="1229376" y="2818644"/>
                </a:cubicBezTo>
                <a:close/>
                <a:moveTo>
                  <a:pt x="966005" y="2810405"/>
                </a:moveTo>
                <a:cubicBezTo>
                  <a:pt x="981308" y="2814846"/>
                  <a:pt x="994182" y="2837432"/>
                  <a:pt x="997324" y="2850301"/>
                </a:cubicBezTo>
                <a:cubicBezTo>
                  <a:pt x="992928" y="2855451"/>
                  <a:pt x="987888" y="2856736"/>
                  <a:pt x="982774" y="2855507"/>
                </a:cubicBezTo>
                <a:cubicBezTo>
                  <a:pt x="967430" y="2851821"/>
                  <a:pt x="951415" y="2825510"/>
                  <a:pt x="950158" y="2813047"/>
                </a:cubicBezTo>
                <a:cubicBezTo>
                  <a:pt x="955530" y="2809462"/>
                  <a:pt x="960902" y="2808926"/>
                  <a:pt x="966005" y="2810405"/>
                </a:cubicBezTo>
                <a:close/>
                <a:moveTo>
                  <a:pt x="843195" y="2801796"/>
                </a:moveTo>
                <a:cubicBezTo>
                  <a:pt x="853038" y="2799077"/>
                  <a:pt x="855526" y="2805219"/>
                  <a:pt x="861370" y="2802751"/>
                </a:cubicBezTo>
                <a:cubicBezTo>
                  <a:pt x="864507" y="2817253"/>
                  <a:pt x="858990" y="2823902"/>
                  <a:pt x="847305" y="2828838"/>
                </a:cubicBezTo>
                <a:cubicBezTo>
                  <a:pt x="840813" y="2822946"/>
                  <a:pt x="837677" y="2808443"/>
                  <a:pt x="843195" y="2801796"/>
                </a:cubicBezTo>
                <a:close/>
                <a:moveTo>
                  <a:pt x="1136903" y="2798609"/>
                </a:moveTo>
                <a:cubicBezTo>
                  <a:pt x="1144628" y="2798051"/>
                  <a:pt x="1151919" y="2798463"/>
                  <a:pt x="1158293" y="2800276"/>
                </a:cubicBezTo>
                <a:cubicBezTo>
                  <a:pt x="1157101" y="2834937"/>
                  <a:pt x="1088090" y="2827904"/>
                  <a:pt x="1068601" y="2818160"/>
                </a:cubicBezTo>
                <a:cubicBezTo>
                  <a:pt x="1086623" y="2810687"/>
                  <a:pt x="1113723" y="2800284"/>
                  <a:pt x="1136903" y="2798609"/>
                </a:cubicBezTo>
                <a:close/>
                <a:moveTo>
                  <a:pt x="7854591" y="2792771"/>
                </a:moveTo>
                <a:cubicBezTo>
                  <a:pt x="7862621" y="2792771"/>
                  <a:pt x="7870649" y="2792771"/>
                  <a:pt x="7862621" y="2822524"/>
                </a:cubicBezTo>
                <a:cubicBezTo>
                  <a:pt x="7862621" y="2822524"/>
                  <a:pt x="7862621" y="2822524"/>
                  <a:pt x="7854591" y="2822524"/>
                </a:cubicBezTo>
                <a:cubicBezTo>
                  <a:pt x="7854591" y="2822524"/>
                  <a:pt x="7846561" y="2822524"/>
                  <a:pt x="7846561" y="2822524"/>
                </a:cubicBezTo>
                <a:cubicBezTo>
                  <a:pt x="7846561" y="2792771"/>
                  <a:pt x="7846561" y="2792771"/>
                  <a:pt x="7854591" y="2792771"/>
                </a:cubicBezTo>
                <a:close/>
                <a:moveTo>
                  <a:pt x="7944173" y="2791361"/>
                </a:moveTo>
                <a:cubicBezTo>
                  <a:pt x="7944173" y="2791361"/>
                  <a:pt x="7951915" y="2791361"/>
                  <a:pt x="7959659" y="2791361"/>
                </a:cubicBezTo>
                <a:cubicBezTo>
                  <a:pt x="7959659" y="2791361"/>
                  <a:pt x="7967399" y="2791361"/>
                  <a:pt x="7959659" y="2823323"/>
                </a:cubicBezTo>
                <a:cubicBezTo>
                  <a:pt x="7944173" y="2823323"/>
                  <a:pt x="7951915" y="2791361"/>
                  <a:pt x="7944173" y="2791361"/>
                </a:cubicBezTo>
                <a:close/>
                <a:moveTo>
                  <a:pt x="1384187" y="2789212"/>
                </a:moveTo>
                <a:cubicBezTo>
                  <a:pt x="1392795" y="2799876"/>
                  <a:pt x="1394380" y="2803892"/>
                  <a:pt x="1395271" y="2817326"/>
                </a:cubicBezTo>
                <a:cubicBezTo>
                  <a:pt x="1380282" y="2829580"/>
                  <a:pt x="1364400" y="2828401"/>
                  <a:pt x="1348519" y="2827223"/>
                </a:cubicBezTo>
                <a:cubicBezTo>
                  <a:pt x="1335603" y="2811226"/>
                  <a:pt x="1339696" y="2803453"/>
                  <a:pt x="1349431" y="2798816"/>
                </a:cubicBezTo>
                <a:cubicBezTo>
                  <a:pt x="1359164" y="2794178"/>
                  <a:pt x="1374538" y="2792671"/>
                  <a:pt x="1384187" y="2789212"/>
                </a:cubicBezTo>
                <a:close/>
                <a:moveTo>
                  <a:pt x="1607908" y="2782848"/>
                </a:moveTo>
                <a:lnTo>
                  <a:pt x="1597794" y="2789170"/>
                </a:lnTo>
                <a:lnTo>
                  <a:pt x="1599737" y="2792771"/>
                </a:lnTo>
                <a:cubicBezTo>
                  <a:pt x="1601745" y="2792772"/>
                  <a:pt x="1603751" y="2790912"/>
                  <a:pt x="1605760" y="2787657"/>
                </a:cubicBezTo>
                <a:close/>
                <a:moveTo>
                  <a:pt x="7910623" y="2770052"/>
                </a:moveTo>
                <a:cubicBezTo>
                  <a:pt x="7902557" y="2798972"/>
                  <a:pt x="7902557" y="2798972"/>
                  <a:pt x="7894491" y="2798973"/>
                </a:cubicBezTo>
                <a:cubicBezTo>
                  <a:pt x="7894491" y="2798973"/>
                  <a:pt x="7894491" y="2798973"/>
                  <a:pt x="7894491" y="2827894"/>
                </a:cubicBezTo>
                <a:cubicBezTo>
                  <a:pt x="7902557" y="2827895"/>
                  <a:pt x="7902557" y="2827895"/>
                  <a:pt x="7910623" y="2827894"/>
                </a:cubicBezTo>
                <a:cubicBezTo>
                  <a:pt x="7918687" y="2856815"/>
                  <a:pt x="7918687" y="2856815"/>
                  <a:pt x="7926751" y="2856815"/>
                </a:cubicBezTo>
                <a:cubicBezTo>
                  <a:pt x="7918687" y="2885737"/>
                  <a:pt x="7910623" y="2885737"/>
                  <a:pt x="7894491" y="2885736"/>
                </a:cubicBezTo>
                <a:cubicBezTo>
                  <a:pt x="7886427" y="2885736"/>
                  <a:pt x="7886427" y="2885736"/>
                  <a:pt x="7878363" y="2885736"/>
                </a:cubicBezTo>
                <a:cubicBezTo>
                  <a:pt x="7902557" y="2914657"/>
                  <a:pt x="7870297" y="2914658"/>
                  <a:pt x="7862233" y="2972493"/>
                </a:cubicBezTo>
                <a:cubicBezTo>
                  <a:pt x="7854167" y="2943572"/>
                  <a:pt x="7854167" y="2885736"/>
                  <a:pt x="7870297" y="2856815"/>
                </a:cubicBezTo>
                <a:cubicBezTo>
                  <a:pt x="7870297" y="2856815"/>
                  <a:pt x="7878363" y="2856815"/>
                  <a:pt x="7886427" y="2856815"/>
                </a:cubicBezTo>
                <a:cubicBezTo>
                  <a:pt x="7878363" y="2856815"/>
                  <a:pt x="7878363" y="2827894"/>
                  <a:pt x="7878363" y="2827894"/>
                </a:cubicBezTo>
                <a:cubicBezTo>
                  <a:pt x="7878363" y="2798973"/>
                  <a:pt x="7878363" y="2798973"/>
                  <a:pt x="7878363" y="2798973"/>
                </a:cubicBezTo>
                <a:cubicBezTo>
                  <a:pt x="7878363" y="2798973"/>
                  <a:pt x="7878363" y="2798973"/>
                  <a:pt x="7886427" y="2798973"/>
                </a:cubicBezTo>
                <a:cubicBezTo>
                  <a:pt x="7894491" y="2798973"/>
                  <a:pt x="7894491" y="2770051"/>
                  <a:pt x="7910623" y="2770052"/>
                </a:cubicBezTo>
                <a:close/>
                <a:moveTo>
                  <a:pt x="1409204" y="2766949"/>
                </a:moveTo>
                <a:cubicBezTo>
                  <a:pt x="1411507" y="2766549"/>
                  <a:pt x="1414116" y="2766942"/>
                  <a:pt x="1421396" y="2767609"/>
                </a:cubicBezTo>
                <a:cubicBezTo>
                  <a:pt x="1421891" y="2776229"/>
                  <a:pt x="1422386" y="2784850"/>
                  <a:pt x="1422882" y="2793468"/>
                </a:cubicBezTo>
                <a:cubicBezTo>
                  <a:pt x="1416573" y="2791665"/>
                  <a:pt x="1410511" y="2794171"/>
                  <a:pt x="1406388" y="2794406"/>
                </a:cubicBezTo>
                <a:cubicBezTo>
                  <a:pt x="1399830" y="2788292"/>
                  <a:pt x="1397396" y="2781945"/>
                  <a:pt x="1398839" y="2771054"/>
                </a:cubicBezTo>
                <a:cubicBezTo>
                  <a:pt x="1404900" y="2768545"/>
                  <a:pt x="1406900" y="2767352"/>
                  <a:pt x="1409204" y="2766949"/>
                </a:cubicBezTo>
                <a:close/>
                <a:moveTo>
                  <a:pt x="1283861" y="2765248"/>
                </a:moveTo>
                <a:lnTo>
                  <a:pt x="1283552" y="2765480"/>
                </a:lnTo>
                <a:lnTo>
                  <a:pt x="1283889" y="2765549"/>
                </a:lnTo>
                <a:close/>
                <a:moveTo>
                  <a:pt x="1169858" y="2760360"/>
                </a:moveTo>
                <a:cubicBezTo>
                  <a:pt x="1179951" y="2759884"/>
                  <a:pt x="1190732" y="2763779"/>
                  <a:pt x="1202033" y="2769702"/>
                </a:cubicBezTo>
                <a:cubicBezTo>
                  <a:pt x="1194620" y="2783992"/>
                  <a:pt x="1185780" y="2790202"/>
                  <a:pt x="1175688" y="2790680"/>
                </a:cubicBezTo>
                <a:cubicBezTo>
                  <a:pt x="1165597" y="2791157"/>
                  <a:pt x="1154253" y="2785898"/>
                  <a:pt x="1141830" y="2777248"/>
                </a:cubicBezTo>
                <a:cubicBezTo>
                  <a:pt x="1150366" y="2765684"/>
                  <a:pt x="1159766" y="2760836"/>
                  <a:pt x="1169858" y="2760360"/>
                </a:cubicBezTo>
                <a:close/>
                <a:moveTo>
                  <a:pt x="963237" y="2753694"/>
                </a:moveTo>
                <a:cubicBezTo>
                  <a:pt x="968714" y="2756253"/>
                  <a:pt x="973061" y="2761598"/>
                  <a:pt x="975146" y="2772520"/>
                </a:cubicBezTo>
                <a:cubicBezTo>
                  <a:pt x="964016" y="2783900"/>
                  <a:pt x="956931" y="2777275"/>
                  <a:pt x="949845" y="2770648"/>
                </a:cubicBezTo>
                <a:cubicBezTo>
                  <a:pt x="956496" y="2766295"/>
                  <a:pt x="953269" y="2759193"/>
                  <a:pt x="956816" y="2755719"/>
                </a:cubicBezTo>
                <a:cubicBezTo>
                  <a:pt x="957997" y="2754563"/>
                  <a:pt x="959932" y="2753809"/>
                  <a:pt x="963237" y="2753694"/>
                </a:cubicBezTo>
                <a:close/>
                <a:moveTo>
                  <a:pt x="1356041" y="2723400"/>
                </a:moveTo>
                <a:cubicBezTo>
                  <a:pt x="1373214" y="2733254"/>
                  <a:pt x="1356608" y="2795081"/>
                  <a:pt x="1326844" y="2737229"/>
                </a:cubicBezTo>
                <a:cubicBezTo>
                  <a:pt x="1340840" y="2722607"/>
                  <a:pt x="1350316" y="2720116"/>
                  <a:pt x="1356041" y="2723400"/>
                </a:cubicBezTo>
                <a:close/>
                <a:moveTo>
                  <a:pt x="1267042" y="2721515"/>
                </a:moveTo>
                <a:cubicBezTo>
                  <a:pt x="1273428" y="2718634"/>
                  <a:pt x="1282469" y="2720944"/>
                  <a:pt x="1293863" y="2733073"/>
                </a:cubicBezTo>
                <a:lnTo>
                  <a:pt x="1304043" y="2746104"/>
                </a:lnTo>
                <a:lnTo>
                  <a:pt x="1311698" y="2750596"/>
                </a:lnTo>
                <a:cubicBezTo>
                  <a:pt x="1315325" y="2753886"/>
                  <a:pt x="1318305" y="2758543"/>
                  <a:pt x="1319995" y="2765935"/>
                </a:cubicBezTo>
                <a:cubicBezTo>
                  <a:pt x="1314831" y="2776871"/>
                  <a:pt x="1307053" y="2781529"/>
                  <a:pt x="1290732" y="2782339"/>
                </a:cubicBezTo>
                <a:cubicBezTo>
                  <a:pt x="1287942" y="2779808"/>
                  <a:pt x="1285823" y="2776176"/>
                  <a:pt x="1284531" y="2772134"/>
                </a:cubicBezTo>
                <a:lnTo>
                  <a:pt x="1284508" y="2771890"/>
                </a:lnTo>
                <a:lnTo>
                  <a:pt x="1277897" y="2778833"/>
                </a:lnTo>
                <a:cubicBezTo>
                  <a:pt x="1273372" y="2783105"/>
                  <a:pt x="1268222" y="2787281"/>
                  <a:pt x="1262611" y="2790391"/>
                </a:cubicBezTo>
                <a:cubicBezTo>
                  <a:pt x="1251385" y="2796612"/>
                  <a:pt x="1238300" y="2798573"/>
                  <a:pt x="1224620" y="2788519"/>
                </a:cubicBezTo>
                <a:cubicBezTo>
                  <a:pt x="1227017" y="2783663"/>
                  <a:pt x="1231422" y="2779458"/>
                  <a:pt x="1236894" y="2775985"/>
                </a:cubicBezTo>
                <a:lnTo>
                  <a:pt x="1271910" y="2766571"/>
                </a:lnTo>
                <a:lnTo>
                  <a:pt x="1267066" y="2766826"/>
                </a:lnTo>
                <a:cubicBezTo>
                  <a:pt x="1251765" y="2759952"/>
                  <a:pt x="1252852" y="2727916"/>
                  <a:pt x="1267042" y="2721515"/>
                </a:cubicBezTo>
                <a:close/>
                <a:moveTo>
                  <a:pt x="1160465" y="2700533"/>
                </a:moveTo>
                <a:cubicBezTo>
                  <a:pt x="1163230" y="2700313"/>
                  <a:pt x="1166493" y="2701059"/>
                  <a:pt x="1170571" y="2703297"/>
                </a:cubicBezTo>
                <a:cubicBezTo>
                  <a:pt x="1177506" y="2720055"/>
                  <a:pt x="1161068" y="2741250"/>
                  <a:pt x="1142125" y="2733547"/>
                </a:cubicBezTo>
                <a:cubicBezTo>
                  <a:pt x="1142446" y="2726707"/>
                  <a:pt x="1140132" y="2721121"/>
                  <a:pt x="1140455" y="2714284"/>
                </a:cubicBezTo>
                <a:cubicBezTo>
                  <a:pt x="1148353" y="2710526"/>
                  <a:pt x="1152170" y="2701188"/>
                  <a:pt x="1160465" y="2700533"/>
                </a:cubicBezTo>
                <a:close/>
                <a:moveTo>
                  <a:pt x="1254432" y="2679761"/>
                </a:moveTo>
                <a:cubicBezTo>
                  <a:pt x="1265651" y="2706552"/>
                  <a:pt x="1209319" y="2746617"/>
                  <a:pt x="1180316" y="2732163"/>
                </a:cubicBezTo>
                <a:lnTo>
                  <a:pt x="1194165" y="2709337"/>
                </a:lnTo>
                <a:lnTo>
                  <a:pt x="1189173" y="2703911"/>
                </a:lnTo>
                <a:cubicBezTo>
                  <a:pt x="1185391" y="2694832"/>
                  <a:pt x="1192793" y="2685178"/>
                  <a:pt x="1202395" y="2684808"/>
                </a:cubicBezTo>
                <a:cubicBezTo>
                  <a:pt x="1206663" y="2684643"/>
                  <a:pt x="1211365" y="2686312"/>
                  <a:pt x="1215712" y="2690682"/>
                </a:cubicBezTo>
                <a:lnTo>
                  <a:pt x="1214518" y="2694184"/>
                </a:lnTo>
                <a:lnTo>
                  <a:pt x="1215404" y="2693622"/>
                </a:lnTo>
                <a:cubicBezTo>
                  <a:pt x="1228665" y="2688497"/>
                  <a:pt x="1242585" y="2687485"/>
                  <a:pt x="1254432" y="2679761"/>
                </a:cubicBezTo>
                <a:close/>
                <a:moveTo>
                  <a:pt x="793372" y="2594500"/>
                </a:moveTo>
                <a:lnTo>
                  <a:pt x="763675" y="2610034"/>
                </a:lnTo>
                <a:lnTo>
                  <a:pt x="749650" y="2613232"/>
                </a:lnTo>
                <a:lnTo>
                  <a:pt x="749628" y="2613308"/>
                </a:lnTo>
                <a:lnTo>
                  <a:pt x="767790" y="2612964"/>
                </a:lnTo>
                <a:lnTo>
                  <a:pt x="777102" y="2617104"/>
                </a:lnTo>
                <a:lnTo>
                  <a:pt x="781977" y="2604908"/>
                </a:lnTo>
                <a:close/>
                <a:moveTo>
                  <a:pt x="7976111" y="2588919"/>
                </a:moveTo>
                <a:cubicBezTo>
                  <a:pt x="7967399" y="2620881"/>
                  <a:pt x="7958691" y="2588920"/>
                  <a:pt x="7967399" y="2588920"/>
                </a:cubicBezTo>
                <a:close/>
                <a:moveTo>
                  <a:pt x="534214" y="2583268"/>
                </a:moveTo>
                <a:cubicBezTo>
                  <a:pt x="536358" y="2582552"/>
                  <a:pt x="538816" y="2582604"/>
                  <a:pt x="541698" y="2583675"/>
                </a:cubicBezTo>
                <a:cubicBezTo>
                  <a:pt x="547328" y="2597277"/>
                  <a:pt x="537124" y="2611901"/>
                  <a:pt x="520628" y="2603467"/>
                </a:cubicBezTo>
                <a:cubicBezTo>
                  <a:pt x="524207" y="2594440"/>
                  <a:pt x="527785" y="2585410"/>
                  <a:pt x="534214" y="2583268"/>
                </a:cubicBezTo>
                <a:close/>
                <a:moveTo>
                  <a:pt x="913845" y="2573803"/>
                </a:moveTo>
                <a:cubicBezTo>
                  <a:pt x="924664" y="2573318"/>
                  <a:pt x="935732" y="2575070"/>
                  <a:pt x="946337" y="2579520"/>
                </a:cubicBezTo>
                <a:cubicBezTo>
                  <a:pt x="981564" y="2623907"/>
                  <a:pt x="963611" y="2659145"/>
                  <a:pt x="977636" y="2701216"/>
                </a:cubicBezTo>
                <a:cubicBezTo>
                  <a:pt x="939411" y="2707389"/>
                  <a:pt x="898354" y="2716069"/>
                  <a:pt x="869606" y="2697533"/>
                </a:cubicBezTo>
                <a:cubicBezTo>
                  <a:pt x="860024" y="2691352"/>
                  <a:pt x="851808" y="2682149"/>
                  <a:pt x="845522" y="2668820"/>
                </a:cubicBezTo>
                <a:cubicBezTo>
                  <a:pt x="829591" y="2631294"/>
                  <a:pt x="850860" y="2596523"/>
                  <a:pt x="882860" y="2581514"/>
                </a:cubicBezTo>
                <a:cubicBezTo>
                  <a:pt x="892462" y="2577013"/>
                  <a:pt x="903027" y="2574289"/>
                  <a:pt x="913845" y="2573803"/>
                </a:cubicBezTo>
                <a:close/>
                <a:moveTo>
                  <a:pt x="1256328" y="2571674"/>
                </a:moveTo>
                <a:cubicBezTo>
                  <a:pt x="1261694" y="2573135"/>
                  <a:pt x="1265614" y="2577250"/>
                  <a:pt x="1263073" y="2583847"/>
                </a:cubicBezTo>
                <a:cubicBezTo>
                  <a:pt x="1257095" y="2586336"/>
                  <a:pt x="1248887" y="2586799"/>
                  <a:pt x="1240677" y="2587263"/>
                </a:cubicBezTo>
                <a:cubicBezTo>
                  <a:pt x="1238175" y="2582026"/>
                  <a:pt x="1238749" y="2578096"/>
                  <a:pt x="1240911" y="2575418"/>
                </a:cubicBezTo>
                <a:cubicBezTo>
                  <a:pt x="1244151" y="2571403"/>
                  <a:pt x="1250962" y="2570212"/>
                  <a:pt x="1256328" y="2571674"/>
                </a:cubicBezTo>
                <a:close/>
                <a:moveTo>
                  <a:pt x="1126266" y="2532834"/>
                </a:moveTo>
                <a:cubicBezTo>
                  <a:pt x="1137723" y="2534581"/>
                  <a:pt x="1134495" y="2532886"/>
                  <a:pt x="1144908" y="2540489"/>
                </a:cubicBezTo>
                <a:cubicBezTo>
                  <a:pt x="1141364" y="2547164"/>
                  <a:pt x="1137819" y="2553840"/>
                  <a:pt x="1134274" y="2560514"/>
                </a:cubicBezTo>
                <a:cubicBezTo>
                  <a:pt x="1130318" y="2556303"/>
                  <a:pt x="1124589" y="2555430"/>
                  <a:pt x="1121361" y="2553734"/>
                </a:cubicBezTo>
                <a:cubicBezTo>
                  <a:pt x="1119175" y="2546184"/>
                  <a:pt x="1120222" y="2540328"/>
                  <a:pt x="1126266" y="2532834"/>
                </a:cubicBezTo>
                <a:close/>
                <a:moveTo>
                  <a:pt x="1076236" y="2531194"/>
                </a:moveTo>
                <a:cubicBezTo>
                  <a:pt x="1085715" y="2532138"/>
                  <a:pt x="1098037" y="2537986"/>
                  <a:pt x="1106914" y="2539774"/>
                </a:cubicBezTo>
                <a:cubicBezTo>
                  <a:pt x="1108583" y="2551660"/>
                  <a:pt x="1107957" y="2555385"/>
                  <a:pt x="1102523" y="2565841"/>
                </a:cubicBezTo>
                <a:cubicBezTo>
                  <a:pt x="1085603" y="2568211"/>
                  <a:pt x="1074116" y="2560125"/>
                  <a:pt x="1062629" y="2552037"/>
                </a:cubicBezTo>
                <a:cubicBezTo>
                  <a:pt x="1060126" y="2534208"/>
                  <a:pt x="1066757" y="2530249"/>
                  <a:pt x="1076236" y="2531194"/>
                </a:cubicBezTo>
                <a:close/>
                <a:moveTo>
                  <a:pt x="7846561" y="2510116"/>
                </a:moveTo>
                <a:lnTo>
                  <a:pt x="7846561" y="2524989"/>
                </a:lnTo>
                <a:lnTo>
                  <a:pt x="7840539" y="2524989"/>
                </a:lnTo>
                <a:lnTo>
                  <a:pt x="7840825" y="2520740"/>
                </a:lnTo>
                <a:close/>
                <a:moveTo>
                  <a:pt x="697388" y="2506748"/>
                </a:moveTo>
                <a:cubicBezTo>
                  <a:pt x="700434" y="2506795"/>
                  <a:pt x="703807" y="2508117"/>
                  <a:pt x="707260" y="2511252"/>
                </a:cubicBezTo>
                <a:cubicBezTo>
                  <a:pt x="708160" y="2514986"/>
                  <a:pt x="708442" y="2517250"/>
                  <a:pt x="708235" y="2518792"/>
                </a:cubicBezTo>
                <a:cubicBezTo>
                  <a:pt x="707921" y="2521106"/>
                  <a:pt x="706502" y="2521798"/>
                  <a:pt x="704394" y="2523407"/>
                </a:cubicBezTo>
                <a:lnTo>
                  <a:pt x="702405" y="2525935"/>
                </a:lnTo>
                <a:lnTo>
                  <a:pt x="725096" y="2536834"/>
                </a:lnTo>
                <a:cubicBezTo>
                  <a:pt x="732962" y="2543151"/>
                  <a:pt x="739102" y="2550982"/>
                  <a:pt x="743504" y="2559738"/>
                </a:cubicBezTo>
                <a:lnTo>
                  <a:pt x="748104" y="2574382"/>
                </a:lnTo>
                <a:lnTo>
                  <a:pt x="764498" y="2568741"/>
                </a:lnTo>
                <a:cubicBezTo>
                  <a:pt x="774586" y="2566129"/>
                  <a:pt x="784890" y="2564384"/>
                  <a:pt x="795484" y="2563724"/>
                </a:cubicBezTo>
                <a:cubicBezTo>
                  <a:pt x="809610" y="2562843"/>
                  <a:pt x="824250" y="2563892"/>
                  <a:pt x="839580" y="2567383"/>
                </a:cubicBezTo>
                <a:cubicBezTo>
                  <a:pt x="826991" y="2574430"/>
                  <a:pt x="814569" y="2582414"/>
                  <a:pt x="802015" y="2589978"/>
                </a:cubicBezTo>
                <a:lnTo>
                  <a:pt x="794137" y="2594099"/>
                </a:lnTo>
                <a:lnTo>
                  <a:pt x="800306" y="2593518"/>
                </a:lnTo>
                <a:cubicBezTo>
                  <a:pt x="802468" y="2594015"/>
                  <a:pt x="804585" y="2595274"/>
                  <a:pt x="806571" y="2597464"/>
                </a:cubicBezTo>
                <a:cubicBezTo>
                  <a:pt x="805123" y="2613774"/>
                  <a:pt x="801459" y="2616398"/>
                  <a:pt x="794060" y="2626277"/>
                </a:cubicBezTo>
                <a:lnTo>
                  <a:pt x="789884" y="2632554"/>
                </a:lnTo>
                <a:lnTo>
                  <a:pt x="785632" y="2640156"/>
                </a:lnTo>
                <a:cubicBezTo>
                  <a:pt x="777712" y="2644304"/>
                  <a:pt x="765496" y="2643659"/>
                  <a:pt x="753980" y="2640741"/>
                </a:cubicBezTo>
                <a:lnTo>
                  <a:pt x="742711" y="2635382"/>
                </a:lnTo>
                <a:lnTo>
                  <a:pt x="729232" y="2656600"/>
                </a:lnTo>
                <a:cubicBezTo>
                  <a:pt x="725413" y="2655100"/>
                  <a:pt x="721597" y="2653600"/>
                  <a:pt x="720070" y="2657642"/>
                </a:cubicBezTo>
                <a:cubicBezTo>
                  <a:pt x="707280" y="2653778"/>
                  <a:pt x="696684" y="2645555"/>
                  <a:pt x="688662" y="2634861"/>
                </a:cubicBezTo>
                <a:lnTo>
                  <a:pt x="678082" y="2609939"/>
                </a:lnTo>
                <a:lnTo>
                  <a:pt x="677555" y="2609765"/>
                </a:lnTo>
                <a:lnTo>
                  <a:pt x="677924" y="2609567"/>
                </a:lnTo>
                <a:lnTo>
                  <a:pt x="672704" y="2597269"/>
                </a:lnTo>
                <a:cubicBezTo>
                  <a:pt x="668969" y="2576659"/>
                  <a:pt x="671890" y="2554749"/>
                  <a:pt x="682761" y="2537917"/>
                </a:cubicBezTo>
                <a:lnTo>
                  <a:pt x="690504" y="2529412"/>
                </a:lnTo>
                <a:lnTo>
                  <a:pt x="685522" y="2525968"/>
                </a:lnTo>
                <a:cubicBezTo>
                  <a:pt x="682062" y="2517901"/>
                  <a:pt x="688251" y="2506601"/>
                  <a:pt x="697388" y="2506748"/>
                </a:cubicBezTo>
                <a:close/>
                <a:moveTo>
                  <a:pt x="8153219" y="2503679"/>
                </a:moveTo>
                <a:cubicBezTo>
                  <a:pt x="8153219" y="2503679"/>
                  <a:pt x="8153219" y="2503679"/>
                  <a:pt x="8153219" y="2524990"/>
                </a:cubicBezTo>
                <a:cubicBezTo>
                  <a:pt x="8153219" y="2524990"/>
                  <a:pt x="8144509" y="2524989"/>
                  <a:pt x="8144509" y="2524989"/>
                </a:cubicBezTo>
                <a:cubicBezTo>
                  <a:pt x="8135799" y="2503679"/>
                  <a:pt x="8153219" y="2503679"/>
                  <a:pt x="8153219" y="2503679"/>
                </a:cubicBezTo>
                <a:close/>
                <a:moveTo>
                  <a:pt x="7967399" y="2503679"/>
                </a:moveTo>
                <a:cubicBezTo>
                  <a:pt x="7967399" y="2503679"/>
                  <a:pt x="7967399" y="2503679"/>
                  <a:pt x="7975385" y="2503679"/>
                </a:cubicBezTo>
                <a:cubicBezTo>
                  <a:pt x="7983367" y="2503679"/>
                  <a:pt x="7983367" y="2503679"/>
                  <a:pt x="7991351" y="2503679"/>
                </a:cubicBezTo>
                <a:cubicBezTo>
                  <a:pt x="7991351" y="2530319"/>
                  <a:pt x="7999337" y="2530319"/>
                  <a:pt x="7999337" y="2556952"/>
                </a:cubicBezTo>
                <a:cubicBezTo>
                  <a:pt x="7983367" y="2556951"/>
                  <a:pt x="7983367" y="2530319"/>
                  <a:pt x="7975385" y="2530319"/>
                </a:cubicBezTo>
                <a:cubicBezTo>
                  <a:pt x="7975385" y="2530319"/>
                  <a:pt x="7967399" y="2530319"/>
                  <a:pt x="7967399" y="2530319"/>
                </a:cubicBezTo>
                <a:cubicBezTo>
                  <a:pt x="7967399" y="2530319"/>
                  <a:pt x="7967399" y="2503679"/>
                  <a:pt x="7967399" y="2503679"/>
                </a:cubicBezTo>
                <a:close/>
                <a:moveTo>
                  <a:pt x="917465" y="2502568"/>
                </a:moveTo>
                <a:cubicBezTo>
                  <a:pt x="921908" y="2506598"/>
                  <a:pt x="924483" y="2512877"/>
                  <a:pt x="925547" y="2525667"/>
                </a:cubicBezTo>
                <a:cubicBezTo>
                  <a:pt x="918306" y="2525009"/>
                  <a:pt x="913936" y="2526463"/>
                  <a:pt x="911101" y="2529000"/>
                </a:cubicBezTo>
                <a:lnTo>
                  <a:pt x="910296" y="2530509"/>
                </a:lnTo>
                <a:lnTo>
                  <a:pt x="917658" y="2529708"/>
                </a:lnTo>
                <a:cubicBezTo>
                  <a:pt x="922059" y="2531090"/>
                  <a:pt x="925701" y="2534261"/>
                  <a:pt x="928661" y="2538752"/>
                </a:cubicBezTo>
                <a:cubicBezTo>
                  <a:pt x="927407" y="2546277"/>
                  <a:pt x="921986" y="2551010"/>
                  <a:pt x="915954" y="2552457"/>
                </a:cubicBezTo>
                <a:lnTo>
                  <a:pt x="902403" y="2547488"/>
                </a:lnTo>
                <a:lnTo>
                  <a:pt x="901797" y="2549007"/>
                </a:lnTo>
                <a:cubicBezTo>
                  <a:pt x="899748" y="2551767"/>
                  <a:pt x="896562" y="2553555"/>
                  <a:pt x="890898" y="2553343"/>
                </a:cubicBezTo>
                <a:cubicBezTo>
                  <a:pt x="882838" y="2548981"/>
                  <a:pt x="872677" y="2547151"/>
                  <a:pt x="865778" y="2539411"/>
                </a:cubicBezTo>
                <a:cubicBezTo>
                  <a:pt x="863477" y="2536833"/>
                  <a:pt x="861541" y="2533595"/>
                  <a:pt x="860165" y="2529389"/>
                </a:cubicBezTo>
                <a:cubicBezTo>
                  <a:pt x="884328" y="2523730"/>
                  <a:pt x="897743" y="2512257"/>
                  <a:pt x="917465" y="2502568"/>
                </a:cubicBezTo>
                <a:close/>
                <a:moveTo>
                  <a:pt x="7846561" y="2495236"/>
                </a:moveTo>
                <a:lnTo>
                  <a:pt x="7849239" y="2505156"/>
                </a:lnTo>
                <a:lnTo>
                  <a:pt x="7846561" y="2510116"/>
                </a:lnTo>
                <a:close/>
                <a:moveTo>
                  <a:pt x="8320255" y="2490189"/>
                </a:moveTo>
                <a:cubicBezTo>
                  <a:pt x="8321073" y="2491687"/>
                  <a:pt x="8321617" y="2495682"/>
                  <a:pt x="8321617" y="2503673"/>
                </a:cubicBezTo>
                <a:lnTo>
                  <a:pt x="8312907" y="2503673"/>
                </a:lnTo>
                <a:cubicBezTo>
                  <a:pt x="8312907" y="2503673"/>
                  <a:pt x="8315083" y="2495686"/>
                  <a:pt x="8317261" y="2491692"/>
                </a:cubicBezTo>
                <a:cubicBezTo>
                  <a:pt x="8318349" y="2489692"/>
                  <a:pt x="8319439" y="2488691"/>
                  <a:pt x="8320255" y="2490189"/>
                </a:cubicBezTo>
                <a:close/>
                <a:moveTo>
                  <a:pt x="1233133" y="2487101"/>
                </a:moveTo>
                <a:cubicBezTo>
                  <a:pt x="1247617" y="2489695"/>
                  <a:pt x="1258354" y="2497758"/>
                  <a:pt x="1257628" y="2515430"/>
                </a:cubicBezTo>
                <a:cubicBezTo>
                  <a:pt x="1249911" y="2519573"/>
                  <a:pt x="1240797" y="2521008"/>
                  <a:pt x="1226314" y="2518414"/>
                </a:cubicBezTo>
                <a:cubicBezTo>
                  <a:pt x="1224467" y="2502122"/>
                  <a:pt x="1226814" y="2493947"/>
                  <a:pt x="1233133" y="2487101"/>
                </a:cubicBezTo>
                <a:close/>
                <a:moveTo>
                  <a:pt x="1012588" y="2446024"/>
                </a:moveTo>
                <a:cubicBezTo>
                  <a:pt x="1014964" y="2450380"/>
                  <a:pt x="1015418" y="2456609"/>
                  <a:pt x="1014544" y="2463712"/>
                </a:cubicBezTo>
                <a:cubicBezTo>
                  <a:pt x="1011927" y="2485017"/>
                  <a:pt x="997362" y="2514178"/>
                  <a:pt x="986876" y="2524187"/>
                </a:cubicBezTo>
                <a:cubicBezTo>
                  <a:pt x="982457" y="2523044"/>
                  <a:pt x="980017" y="2521353"/>
                  <a:pt x="978657" y="2519381"/>
                </a:cubicBezTo>
                <a:cubicBezTo>
                  <a:pt x="974574" y="2513461"/>
                  <a:pt x="980212" y="2505002"/>
                  <a:pt x="971308" y="2501202"/>
                </a:cubicBezTo>
                <a:cubicBezTo>
                  <a:pt x="996764" y="2483839"/>
                  <a:pt x="992935" y="2462893"/>
                  <a:pt x="1012588" y="2446024"/>
                </a:cubicBezTo>
                <a:close/>
                <a:moveTo>
                  <a:pt x="259949" y="2423880"/>
                </a:moveTo>
                <a:cubicBezTo>
                  <a:pt x="277931" y="2420418"/>
                  <a:pt x="293098" y="2431122"/>
                  <a:pt x="307796" y="2447210"/>
                </a:cubicBezTo>
                <a:cubicBezTo>
                  <a:pt x="294552" y="2459841"/>
                  <a:pt x="282823" y="2463187"/>
                  <a:pt x="271913" y="2459851"/>
                </a:cubicBezTo>
                <a:cubicBezTo>
                  <a:pt x="261001" y="2456511"/>
                  <a:pt x="250909" y="2446491"/>
                  <a:pt x="240942" y="2432388"/>
                </a:cubicBezTo>
                <a:cubicBezTo>
                  <a:pt x="247647" y="2427762"/>
                  <a:pt x="253955" y="2425035"/>
                  <a:pt x="259949" y="2423880"/>
                </a:cubicBezTo>
                <a:close/>
                <a:moveTo>
                  <a:pt x="1550693" y="2422731"/>
                </a:moveTo>
                <a:cubicBezTo>
                  <a:pt x="1558984" y="2421721"/>
                  <a:pt x="1567418" y="2424689"/>
                  <a:pt x="1576811" y="2433450"/>
                </a:cubicBezTo>
                <a:cubicBezTo>
                  <a:pt x="1575705" y="2445009"/>
                  <a:pt x="1565281" y="2449976"/>
                  <a:pt x="1553921" y="2449875"/>
                </a:cubicBezTo>
                <a:cubicBezTo>
                  <a:pt x="1542561" y="2449773"/>
                  <a:pt x="1530264" y="2444599"/>
                  <a:pt x="1525415" y="2435880"/>
                </a:cubicBezTo>
                <a:cubicBezTo>
                  <a:pt x="1534249" y="2428729"/>
                  <a:pt x="1542400" y="2423741"/>
                  <a:pt x="1550693" y="2422731"/>
                </a:cubicBezTo>
                <a:close/>
                <a:moveTo>
                  <a:pt x="395000" y="2419887"/>
                </a:moveTo>
                <a:cubicBezTo>
                  <a:pt x="405494" y="2418982"/>
                  <a:pt x="417547" y="2429862"/>
                  <a:pt x="426290" y="2464133"/>
                </a:cubicBezTo>
                <a:cubicBezTo>
                  <a:pt x="400286" y="2477130"/>
                  <a:pt x="385342" y="2476011"/>
                  <a:pt x="378037" y="2468929"/>
                </a:cubicBezTo>
                <a:cubicBezTo>
                  <a:pt x="364340" y="2455648"/>
                  <a:pt x="377506" y="2421396"/>
                  <a:pt x="395000" y="2419887"/>
                </a:cubicBezTo>
                <a:close/>
                <a:moveTo>
                  <a:pt x="740104" y="2385057"/>
                </a:moveTo>
                <a:cubicBezTo>
                  <a:pt x="752592" y="2383218"/>
                  <a:pt x="767326" y="2386839"/>
                  <a:pt x="783824" y="2398774"/>
                </a:cubicBezTo>
                <a:cubicBezTo>
                  <a:pt x="786569" y="2403114"/>
                  <a:pt x="788014" y="2407945"/>
                  <a:pt x="788378" y="2413047"/>
                </a:cubicBezTo>
                <a:cubicBezTo>
                  <a:pt x="790938" y="2448763"/>
                  <a:pt x="740680" y="2497733"/>
                  <a:pt x="714518" y="2483954"/>
                </a:cubicBezTo>
                <a:cubicBezTo>
                  <a:pt x="708927" y="2481381"/>
                  <a:pt x="704640" y="2477270"/>
                  <a:pt x="701563" y="2472147"/>
                </a:cubicBezTo>
                <a:cubicBezTo>
                  <a:pt x="685411" y="2445260"/>
                  <a:pt x="702640" y="2390579"/>
                  <a:pt x="740104" y="2385057"/>
                </a:cubicBezTo>
                <a:close/>
                <a:moveTo>
                  <a:pt x="864251" y="2384977"/>
                </a:moveTo>
                <a:cubicBezTo>
                  <a:pt x="869923" y="2386931"/>
                  <a:pt x="873984" y="2392496"/>
                  <a:pt x="871661" y="2402412"/>
                </a:cubicBezTo>
                <a:cubicBezTo>
                  <a:pt x="859229" y="2403154"/>
                  <a:pt x="850939" y="2403648"/>
                  <a:pt x="844548" y="2401856"/>
                </a:cubicBezTo>
                <a:cubicBezTo>
                  <a:pt x="843075" y="2396511"/>
                  <a:pt x="844420" y="2392220"/>
                  <a:pt x="847170" y="2389204"/>
                </a:cubicBezTo>
                <a:cubicBezTo>
                  <a:pt x="851295" y="2384679"/>
                  <a:pt x="858579" y="2383022"/>
                  <a:pt x="864251" y="2384977"/>
                </a:cubicBezTo>
                <a:close/>
                <a:moveTo>
                  <a:pt x="49642" y="2384451"/>
                </a:moveTo>
                <a:cubicBezTo>
                  <a:pt x="70335" y="2384044"/>
                  <a:pt x="90087" y="2391063"/>
                  <a:pt x="93651" y="2407426"/>
                </a:cubicBezTo>
                <a:cubicBezTo>
                  <a:pt x="60027" y="2403724"/>
                  <a:pt x="37030" y="2417950"/>
                  <a:pt x="0" y="2406020"/>
                </a:cubicBezTo>
                <a:cubicBezTo>
                  <a:pt x="7320" y="2392686"/>
                  <a:pt x="28950" y="2384858"/>
                  <a:pt x="49642" y="2384451"/>
                </a:cubicBezTo>
                <a:close/>
                <a:moveTo>
                  <a:pt x="8273419" y="2375819"/>
                </a:moveTo>
                <a:cubicBezTo>
                  <a:pt x="8273419" y="2405653"/>
                  <a:pt x="8281549" y="2375819"/>
                  <a:pt x="8281549" y="2405653"/>
                </a:cubicBezTo>
                <a:cubicBezTo>
                  <a:pt x="8281549" y="2435487"/>
                  <a:pt x="8273419" y="2435487"/>
                  <a:pt x="8273419" y="2465321"/>
                </a:cubicBezTo>
                <a:cubicBezTo>
                  <a:pt x="8273419" y="2465321"/>
                  <a:pt x="8281549" y="2465321"/>
                  <a:pt x="8281549" y="2465321"/>
                </a:cubicBezTo>
                <a:cubicBezTo>
                  <a:pt x="8281549" y="2465321"/>
                  <a:pt x="8281549" y="2465321"/>
                  <a:pt x="8289679" y="2465322"/>
                </a:cubicBezTo>
                <a:cubicBezTo>
                  <a:pt x="8281549" y="2495156"/>
                  <a:pt x="8289679" y="2524989"/>
                  <a:pt x="8289679" y="2524989"/>
                </a:cubicBezTo>
                <a:cubicBezTo>
                  <a:pt x="8281549" y="2524989"/>
                  <a:pt x="8281549" y="2495156"/>
                  <a:pt x="8273419" y="2495155"/>
                </a:cubicBezTo>
                <a:cubicBezTo>
                  <a:pt x="8273419" y="2465321"/>
                  <a:pt x="8273419" y="2465321"/>
                  <a:pt x="8265289" y="2465321"/>
                </a:cubicBezTo>
                <a:cubicBezTo>
                  <a:pt x="8265289" y="2465321"/>
                  <a:pt x="8265289" y="2465321"/>
                  <a:pt x="8257159" y="2465321"/>
                </a:cubicBezTo>
                <a:cubicBezTo>
                  <a:pt x="8265289" y="2435487"/>
                  <a:pt x="8249031" y="2435487"/>
                  <a:pt x="8249031" y="2435487"/>
                </a:cubicBezTo>
                <a:cubicBezTo>
                  <a:pt x="8265289" y="2435487"/>
                  <a:pt x="8265289" y="2405653"/>
                  <a:pt x="8273419" y="2375819"/>
                </a:cubicBezTo>
                <a:close/>
                <a:moveTo>
                  <a:pt x="1248623" y="2374323"/>
                </a:moveTo>
                <a:cubicBezTo>
                  <a:pt x="1249446" y="2382928"/>
                  <a:pt x="1248591" y="2390257"/>
                  <a:pt x="1246479" y="2396628"/>
                </a:cubicBezTo>
                <a:lnTo>
                  <a:pt x="1241395" y="2405309"/>
                </a:lnTo>
                <a:lnTo>
                  <a:pt x="1248180" y="2405646"/>
                </a:lnTo>
                <a:cubicBezTo>
                  <a:pt x="1250751" y="2406568"/>
                  <a:pt x="1252821" y="2407514"/>
                  <a:pt x="1255757" y="2406319"/>
                </a:cubicBezTo>
                <a:cubicBezTo>
                  <a:pt x="1258700" y="2420862"/>
                  <a:pt x="1253094" y="2427435"/>
                  <a:pt x="1241345" y="2432215"/>
                </a:cubicBezTo>
                <a:cubicBezTo>
                  <a:pt x="1238140" y="2429227"/>
                  <a:pt x="1235801" y="2424096"/>
                  <a:pt x="1234964" y="2418892"/>
                </a:cubicBezTo>
                <a:lnTo>
                  <a:pt x="1235936" y="2413807"/>
                </a:lnTo>
                <a:lnTo>
                  <a:pt x="1204805" y="2436716"/>
                </a:lnTo>
                <a:cubicBezTo>
                  <a:pt x="1198301" y="2422956"/>
                  <a:pt x="1203265" y="2409777"/>
                  <a:pt x="1212848" y="2398829"/>
                </a:cubicBezTo>
                <a:cubicBezTo>
                  <a:pt x="1222433" y="2387881"/>
                  <a:pt x="1236640" y="2379163"/>
                  <a:pt x="1248623" y="2374323"/>
                </a:cubicBezTo>
                <a:close/>
                <a:moveTo>
                  <a:pt x="1591271" y="2373073"/>
                </a:moveTo>
                <a:lnTo>
                  <a:pt x="1590887" y="2376499"/>
                </a:lnTo>
                <a:lnTo>
                  <a:pt x="1591708" y="2376222"/>
                </a:lnTo>
                <a:close/>
                <a:moveTo>
                  <a:pt x="1142874" y="2371420"/>
                </a:moveTo>
                <a:cubicBezTo>
                  <a:pt x="1147181" y="2377959"/>
                  <a:pt x="1149381" y="2395656"/>
                  <a:pt x="1140126" y="2405537"/>
                </a:cubicBezTo>
                <a:cubicBezTo>
                  <a:pt x="1123692" y="2404517"/>
                  <a:pt x="1120087" y="2394258"/>
                  <a:pt x="1125035" y="2377839"/>
                </a:cubicBezTo>
                <a:cubicBezTo>
                  <a:pt x="1130746" y="2376940"/>
                  <a:pt x="1135022" y="2373860"/>
                  <a:pt x="1142874" y="2371420"/>
                </a:cubicBezTo>
                <a:close/>
                <a:moveTo>
                  <a:pt x="1313075" y="2362353"/>
                </a:moveTo>
                <a:cubicBezTo>
                  <a:pt x="1318954" y="2362712"/>
                  <a:pt x="1325533" y="2365488"/>
                  <a:pt x="1330759" y="2369447"/>
                </a:cubicBezTo>
                <a:lnTo>
                  <a:pt x="1339225" y="2381995"/>
                </a:lnTo>
                <a:lnTo>
                  <a:pt x="1360939" y="2389295"/>
                </a:lnTo>
                <a:cubicBezTo>
                  <a:pt x="1367838" y="2393722"/>
                  <a:pt x="1372961" y="2399844"/>
                  <a:pt x="1374652" y="2407648"/>
                </a:cubicBezTo>
                <a:lnTo>
                  <a:pt x="1331459" y="2401008"/>
                </a:lnTo>
                <a:lnTo>
                  <a:pt x="1330069" y="2403733"/>
                </a:lnTo>
                <a:cubicBezTo>
                  <a:pt x="1318517" y="2410667"/>
                  <a:pt x="1305478" y="2406610"/>
                  <a:pt x="1299584" y="2396675"/>
                </a:cubicBezTo>
                <a:lnTo>
                  <a:pt x="1299423" y="2396084"/>
                </a:lnTo>
                <a:lnTo>
                  <a:pt x="1295613" y="2395499"/>
                </a:lnTo>
                <a:lnTo>
                  <a:pt x="1298625" y="2393156"/>
                </a:lnTo>
                <a:lnTo>
                  <a:pt x="1296393" y="2384968"/>
                </a:lnTo>
                <a:cubicBezTo>
                  <a:pt x="1296316" y="2379064"/>
                  <a:pt x="1298219" y="2372333"/>
                  <a:pt x="1302860" y="2365228"/>
                </a:cubicBezTo>
                <a:cubicBezTo>
                  <a:pt x="1305548" y="2362950"/>
                  <a:pt x="1309156" y="2362115"/>
                  <a:pt x="1313075" y="2362353"/>
                </a:cubicBezTo>
                <a:close/>
                <a:moveTo>
                  <a:pt x="1358274" y="2358633"/>
                </a:moveTo>
                <a:cubicBezTo>
                  <a:pt x="1363717" y="2361264"/>
                  <a:pt x="1367990" y="2366669"/>
                  <a:pt x="1369930" y="2377618"/>
                </a:cubicBezTo>
                <a:cubicBezTo>
                  <a:pt x="1358648" y="2388847"/>
                  <a:pt x="1351652" y="2382127"/>
                  <a:pt x="1344657" y="2375407"/>
                </a:cubicBezTo>
                <a:cubicBezTo>
                  <a:pt x="1351366" y="2371143"/>
                  <a:pt x="1348233" y="2363998"/>
                  <a:pt x="1351828" y="2360572"/>
                </a:cubicBezTo>
                <a:cubicBezTo>
                  <a:pt x="1353023" y="2359432"/>
                  <a:pt x="1354968" y="2358704"/>
                  <a:pt x="1358274" y="2358633"/>
                </a:cubicBezTo>
                <a:close/>
                <a:moveTo>
                  <a:pt x="8304197" y="2354509"/>
                </a:moveTo>
                <a:cubicBezTo>
                  <a:pt x="8312907" y="2354509"/>
                  <a:pt x="8312907" y="2354509"/>
                  <a:pt x="8312907" y="2354509"/>
                </a:cubicBezTo>
                <a:cubicBezTo>
                  <a:pt x="8312907" y="2354509"/>
                  <a:pt x="8312907" y="2354509"/>
                  <a:pt x="8312907" y="2375819"/>
                </a:cubicBezTo>
                <a:cubicBezTo>
                  <a:pt x="8312907" y="2375819"/>
                  <a:pt x="8312907" y="2375819"/>
                  <a:pt x="8304197" y="2375819"/>
                </a:cubicBezTo>
                <a:cubicBezTo>
                  <a:pt x="8304197" y="2375819"/>
                  <a:pt x="8304197" y="2354509"/>
                  <a:pt x="8304197" y="2354509"/>
                </a:cubicBezTo>
                <a:close/>
                <a:moveTo>
                  <a:pt x="8264519" y="2354509"/>
                </a:moveTo>
                <a:cubicBezTo>
                  <a:pt x="8272259" y="2354509"/>
                  <a:pt x="8264519" y="2375819"/>
                  <a:pt x="8264519" y="2375819"/>
                </a:cubicBezTo>
                <a:cubicBezTo>
                  <a:pt x="8256775" y="2375819"/>
                  <a:pt x="8256775" y="2375819"/>
                  <a:pt x="8249033" y="2375819"/>
                </a:cubicBezTo>
                <a:cubicBezTo>
                  <a:pt x="8256775" y="2354509"/>
                  <a:pt x="8256775" y="2354509"/>
                  <a:pt x="8264519" y="2354509"/>
                </a:cubicBezTo>
                <a:close/>
                <a:moveTo>
                  <a:pt x="1252404" y="2346456"/>
                </a:moveTo>
                <a:cubicBezTo>
                  <a:pt x="1265022" y="2349993"/>
                  <a:pt x="1270145" y="2362558"/>
                  <a:pt x="1292129" y="2354811"/>
                </a:cubicBezTo>
                <a:cubicBezTo>
                  <a:pt x="1289073" y="2367864"/>
                  <a:pt x="1283798" y="2378905"/>
                  <a:pt x="1274087" y="2385921"/>
                </a:cubicBezTo>
                <a:cubicBezTo>
                  <a:pt x="1262998" y="2375855"/>
                  <a:pt x="1257528" y="2359021"/>
                  <a:pt x="1252404" y="2346456"/>
                </a:cubicBezTo>
                <a:close/>
                <a:moveTo>
                  <a:pt x="8080635" y="2337944"/>
                </a:moveTo>
                <a:cubicBezTo>
                  <a:pt x="8082571" y="2339192"/>
                  <a:pt x="8084505" y="2342522"/>
                  <a:pt x="8086441" y="2349180"/>
                </a:cubicBezTo>
                <a:cubicBezTo>
                  <a:pt x="8086441" y="2375813"/>
                  <a:pt x="8086441" y="2375813"/>
                  <a:pt x="8078699" y="2375812"/>
                </a:cubicBezTo>
                <a:cubicBezTo>
                  <a:pt x="8070955" y="2375813"/>
                  <a:pt x="8063213" y="2375812"/>
                  <a:pt x="8063213" y="2349180"/>
                </a:cubicBezTo>
                <a:cubicBezTo>
                  <a:pt x="8067085" y="2349180"/>
                  <a:pt x="8070955" y="2342522"/>
                  <a:pt x="8074827" y="2339193"/>
                </a:cubicBezTo>
                <a:cubicBezTo>
                  <a:pt x="8076763" y="2337529"/>
                  <a:pt x="8078699" y="2336697"/>
                  <a:pt x="8080635" y="2337944"/>
                </a:cubicBezTo>
                <a:close/>
                <a:moveTo>
                  <a:pt x="300963" y="2329246"/>
                </a:moveTo>
                <a:cubicBezTo>
                  <a:pt x="309180" y="2327781"/>
                  <a:pt x="318638" y="2330042"/>
                  <a:pt x="329012" y="2336827"/>
                </a:cubicBezTo>
                <a:cubicBezTo>
                  <a:pt x="321206" y="2355894"/>
                  <a:pt x="301576" y="2363893"/>
                  <a:pt x="289379" y="2356592"/>
                </a:cubicBezTo>
                <a:cubicBezTo>
                  <a:pt x="285313" y="2354161"/>
                  <a:pt x="282073" y="2350027"/>
                  <a:pt x="280370" y="2344037"/>
                </a:cubicBezTo>
                <a:cubicBezTo>
                  <a:pt x="285776" y="2335908"/>
                  <a:pt x="292746" y="2330714"/>
                  <a:pt x="300963" y="2329246"/>
                </a:cubicBezTo>
                <a:close/>
                <a:moveTo>
                  <a:pt x="889860" y="2321194"/>
                </a:moveTo>
                <a:cubicBezTo>
                  <a:pt x="897696" y="2323187"/>
                  <a:pt x="904927" y="2327731"/>
                  <a:pt x="908555" y="2333963"/>
                </a:cubicBezTo>
                <a:cubicBezTo>
                  <a:pt x="907036" y="2342865"/>
                  <a:pt x="900602" y="2348410"/>
                  <a:pt x="892836" y="2350749"/>
                </a:cubicBezTo>
                <a:lnTo>
                  <a:pt x="873654" y="2348778"/>
                </a:lnTo>
                <a:lnTo>
                  <a:pt x="868436" y="2357134"/>
                </a:lnTo>
                <a:cubicBezTo>
                  <a:pt x="864751" y="2360857"/>
                  <a:pt x="860349" y="2362700"/>
                  <a:pt x="855010" y="2360466"/>
                </a:cubicBezTo>
                <a:cubicBezTo>
                  <a:pt x="851451" y="2358976"/>
                  <a:pt x="847474" y="2355674"/>
                  <a:pt x="843017" y="2349907"/>
                </a:cubicBezTo>
                <a:cubicBezTo>
                  <a:pt x="847581" y="2345129"/>
                  <a:pt x="852145" y="2340351"/>
                  <a:pt x="856606" y="2337200"/>
                </a:cubicBezTo>
                <a:lnTo>
                  <a:pt x="859573" y="2336526"/>
                </a:lnTo>
                <a:lnTo>
                  <a:pt x="859529" y="2336473"/>
                </a:lnTo>
                <a:cubicBezTo>
                  <a:pt x="860542" y="2330537"/>
                  <a:pt x="863510" y="2326374"/>
                  <a:pt x="867538" y="2323727"/>
                </a:cubicBezTo>
                <a:cubicBezTo>
                  <a:pt x="873585" y="2319758"/>
                  <a:pt x="882023" y="2319200"/>
                  <a:pt x="889860" y="2321194"/>
                </a:cubicBezTo>
                <a:close/>
                <a:moveTo>
                  <a:pt x="1332240" y="2302508"/>
                </a:moveTo>
                <a:cubicBezTo>
                  <a:pt x="1354915" y="2306254"/>
                  <a:pt x="1392131" y="2313617"/>
                  <a:pt x="1407904" y="2330820"/>
                </a:cubicBezTo>
                <a:cubicBezTo>
                  <a:pt x="1390898" y="2355993"/>
                  <a:pt x="1342346" y="2318775"/>
                  <a:pt x="1332240" y="2302508"/>
                </a:cubicBezTo>
                <a:close/>
                <a:moveTo>
                  <a:pt x="1301493" y="2287585"/>
                </a:moveTo>
                <a:cubicBezTo>
                  <a:pt x="1307534" y="2287816"/>
                  <a:pt x="1312907" y="2289769"/>
                  <a:pt x="1315575" y="2293651"/>
                </a:cubicBezTo>
                <a:cubicBezTo>
                  <a:pt x="1324094" y="2323304"/>
                  <a:pt x="1311021" y="2337059"/>
                  <a:pt x="1297508" y="2334693"/>
                </a:cubicBezTo>
                <a:lnTo>
                  <a:pt x="1288829" y="2329472"/>
                </a:lnTo>
                <a:lnTo>
                  <a:pt x="1277187" y="2335827"/>
                </a:lnTo>
                <a:cubicBezTo>
                  <a:pt x="1260288" y="2339878"/>
                  <a:pt x="1242740" y="2330489"/>
                  <a:pt x="1244343" y="2312306"/>
                </a:cubicBezTo>
                <a:cubicBezTo>
                  <a:pt x="1252396" y="2307445"/>
                  <a:pt x="1260884" y="2305874"/>
                  <a:pt x="1269213" y="2308156"/>
                </a:cubicBezTo>
                <a:lnTo>
                  <a:pt x="1281446" y="2317859"/>
                </a:lnTo>
                <a:lnTo>
                  <a:pt x="1275127" y="2299811"/>
                </a:lnTo>
                <a:cubicBezTo>
                  <a:pt x="1276874" y="2296524"/>
                  <a:pt x="1279830" y="2293848"/>
                  <a:pt x="1283394" y="2291847"/>
                </a:cubicBezTo>
                <a:cubicBezTo>
                  <a:pt x="1288740" y="2288843"/>
                  <a:pt x="1295451" y="2287353"/>
                  <a:pt x="1301493" y="2287585"/>
                </a:cubicBezTo>
                <a:close/>
                <a:moveTo>
                  <a:pt x="721515" y="2279544"/>
                </a:moveTo>
                <a:cubicBezTo>
                  <a:pt x="740345" y="2273697"/>
                  <a:pt x="747499" y="2311061"/>
                  <a:pt x="748147" y="2322909"/>
                </a:cubicBezTo>
                <a:cubicBezTo>
                  <a:pt x="744533" y="2323872"/>
                  <a:pt x="740314" y="2322927"/>
                  <a:pt x="736065" y="2320732"/>
                </a:cubicBezTo>
                <a:cubicBezTo>
                  <a:pt x="723325" y="2314147"/>
                  <a:pt x="710341" y="2296299"/>
                  <a:pt x="712716" y="2284895"/>
                </a:cubicBezTo>
                <a:cubicBezTo>
                  <a:pt x="715898" y="2282096"/>
                  <a:pt x="718826" y="2280378"/>
                  <a:pt x="721515" y="2279544"/>
                </a:cubicBezTo>
                <a:close/>
                <a:moveTo>
                  <a:pt x="1349503" y="2269699"/>
                </a:moveTo>
                <a:cubicBezTo>
                  <a:pt x="1335842" y="2283953"/>
                  <a:pt x="1340217" y="2298822"/>
                  <a:pt x="1325141" y="2297801"/>
                </a:cubicBezTo>
                <a:cubicBezTo>
                  <a:pt x="1321050" y="2285987"/>
                  <a:pt x="1337386" y="2268272"/>
                  <a:pt x="1349503" y="2269699"/>
                </a:cubicBezTo>
                <a:close/>
                <a:moveTo>
                  <a:pt x="1129933" y="2245169"/>
                </a:moveTo>
                <a:cubicBezTo>
                  <a:pt x="1139718" y="2253682"/>
                  <a:pt x="1144180" y="2264587"/>
                  <a:pt x="1135595" y="2277483"/>
                </a:cubicBezTo>
                <a:cubicBezTo>
                  <a:pt x="1127870" y="2277082"/>
                  <a:pt x="1120316" y="2274022"/>
                  <a:pt x="1110532" y="2265508"/>
                </a:cubicBezTo>
                <a:cubicBezTo>
                  <a:pt x="1116541" y="2252479"/>
                  <a:pt x="1122036" y="2247428"/>
                  <a:pt x="1129933" y="2245169"/>
                </a:cubicBezTo>
                <a:close/>
                <a:moveTo>
                  <a:pt x="8273711" y="2226649"/>
                </a:moveTo>
                <a:cubicBezTo>
                  <a:pt x="8281693" y="2226649"/>
                  <a:pt x="8273711" y="2258610"/>
                  <a:pt x="8289679" y="2226649"/>
                </a:cubicBezTo>
                <a:cubicBezTo>
                  <a:pt x="8289679" y="2258611"/>
                  <a:pt x="8273711" y="2226649"/>
                  <a:pt x="8265727" y="2258611"/>
                </a:cubicBezTo>
                <a:cubicBezTo>
                  <a:pt x="8265727" y="2258611"/>
                  <a:pt x="8257743" y="2258610"/>
                  <a:pt x="8257743" y="2226650"/>
                </a:cubicBezTo>
                <a:cubicBezTo>
                  <a:pt x="8265727" y="2226649"/>
                  <a:pt x="8265727" y="2226649"/>
                  <a:pt x="8273711" y="2226649"/>
                </a:cubicBezTo>
                <a:close/>
                <a:moveTo>
                  <a:pt x="1164732" y="2215294"/>
                </a:moveTo>
                <a:cubicBezTo>
                  <a:pt x="1175158" y="2218084"/>
                  <a:pt x="1185032" y="2222922"/>
                  <a:pt x="1191041" y="2227419"/>
                </a:cubicBezTo>
                <a:cubicBezTo>
                  <a:pt x="1190959" y="2235187"/>
                  <a:pt x="1187523" y="2240033"/>
                  <a:pt x="1182208" y="2242726"/>
                </a:cubicBezTo>
                <a:cubicBezTo>
                  <a:pt x="1166259" y="2250803"/>
                  <a:pt x="1133380" y="2239493"/>
                  <a:pt x="1123283" y="2229466"/>
                </a:cubicBezTo>
                <a:cubicBezTo>
                  <a:pt x="1125342" y="2222354"/>
                  <a:pt x="1129607" y="2217920"/>
                  <a:pt x="1135092" y="2215459"/>
                </a:cubicBezTo>
                <a:cubicBezTo>
                  <a:pt x="1143321" y="2211764"/>
                  <a:pt x="1154304" y="2212506"/>
                  <a:pt x="1164732" y="2215294"/>
                </a:cubicBezTo>
                <a:close/>
                <a:moveTo>
                  <a:pt x="649904" y="2203526"/>
                </a:moveTo>
                <a:cubicBezTo>
                  <a:pt x="653191" y="2204010"/>
                  <a:pt x="656872" y="2205224"/>
                  <a:pt x="661343" y="2207898"/>
                </a:cubicBezTo>
                <a:cubicBezTo>
                  <a:pt x="659914" y="2241619"/>
                  <a:pt x="701331" y="2259473"/>
                  <a:pt x="699902" y="2293193"/>
                </a:cubicBezTo>
                <a:cubicBezTo>
                  <a:pt x="680573" y="2282621"/>
                  <a:pt x="664792" y="2270222"/>
                  <a:pt x="654350" y="2255456"/>
                </a:cubicBezTo>
                <a:cubicBezTo>
                  <a:pt x="643910" y="2240692"/>
                  <a:pt x="638806" y="2223563"/>
                  <a:pt x="640834" y="2203536"/>
                </a:cubicBezTo>
                <a:cubicBezTo>
                  <a:pt x="643726" y="2203289"/>
                  <a:pt x="646618" y="2203043"/>
                  <a:pt x="649904" y="2203526"/>
                </a:cubicBezTo>
                <a:close/>
                <a:moveTo>
                  <a:pt x="1170590" y="2185848"/>
                </a:moveTo>
                <a:cubicBezTo>
                  <a:pt x="1179247" y="2188395"/>
                  <a:pt x="1178260" y="2194108"/>
                  <a:pt x="1183794" y="2194985"/>
                </a:cubicBezTo>
                <a:cubicBezTo>
                  <a:pt x="1179408" y="2207202"/>
                  <a:pt x="1172175" y="2209578"/>
                  <a:pt x="1161106" y="2207823"/>
                </a:cubicBezTo>
                <a:cubicBezTo>
                  <a:pt x="1158971" y="2200442"/>
                  <a:pt x="1163357" y="2188224"/>
                  <a:pt x="1170590" y="2185848"/>
                </a:cubicBezTo>
                <a:close/>
                <a:moveTo>
                  <a:pt x="1256509" y="2180389"/>
                </a:moveTo>
                <a:cubicBezTo>
                  <a:pt x="1297277" y="2173861"/>
                  <a:pt x="1338369" y="2195330"/>
                  <a:pt x="1341307" y="2229652"/>
                </a:cubicBezTo>
                <a:cubicBezTo>
                  <a:pt x="1339835" y="2272831"/>
                  <a:pt x="1292860" y="2274716"/>
                  <a:pt x="1266722" y="2250105"/>
                </a:cubicBezTo>
                <a:cubicBezTo>
                  <a:pt x="1251040" y="2235338"/>
                  <a:pt x="1242859" y="2211035"/>
                  <a:pt x="1256509" y="2180389"/>
                </a:cubicBezTo>
                <a:close/>
                <a:moveTo>
                  <a:pt x="8304197" y="2173370"/>
                </a:moveTo>
                <a:cubicBezTo>
                  <a:pt x="8304197" y="2205332"/>
                  <a:pt x="8304197" y="2205332"/>
                  <a:pt x="8296455" y="2205332"/>
                </a:cubicBezTo>
                <a:cubicBezTo>
                  <a:pt x="8296455" y="2173370"/>
                  <a:pt x="8280969" y="2205332"/>
                  <a:pt x="8280969" y="2173371"/>
                </a:cubicBezTo>
                <a:cubicBezTo>
                  <a:pt x="8296455" y="2173370"/>
                  <a:pt x="8296455" y="2205332"/>
                  <a:pt x="8304197" y="2173370"/>
                </a:cubicBezTo>
                <a:close/>
                <a:moveTo>
                  <a:pt x="8095151" y="2173370"/>
                </a:moveTo>
                <a:cubicBezTo>
                  <a:pt x="8095151" y="2173370"/>
                  <a:pt x="8103859" y="2173371"/>
                  <a:pt x="8103859" y="2173371"/>
                </a:cubicBezTo>
                <a:cubicBezTo>
                  <a:pt x="8095151" y="2205332"/>
                  <a:pt x="8103859" y="2173371"/>
                  <a:pt x="8095151" y="2173370"/>
                </a:cubicBezTo>
                <a:close/>
                <a:moveTo>
                  <a:pt x="464351" y="2163859"/>
                </a:moveTo>
                <a:cubicBezTo>
                  <a:pt x="486818" y="2169978"/>
                  <a:pt x="529969" y="2171548"/>
                  <a:pt x="533837" y="2199626"/>
                </a:cubicBezTo>
                <a:cubicBezTo>
                  <a:pt x="521135" y="2207524"/>
                  <a:pt x="504806" y="2207287"/>
                  <a:pt x="491130" y="2200722"/>
                </a:cubicBezTo>
                <a:cubicBezTo>
                  <a:pt x="477457" y="2194160"/>
                  <a:pt x="466435" y="2181270"/>
                  <a:pt x="464351" y="2163859"/>
                </a:cubicBezTo>
                <a:close/>
                <a:moveTo>
                  <a:pt x="1322724" y="2142136"/>
                </a:moveTo>
                <a:cubicBezTo>
                  <a:pt x="1333871" y="2143512"/>
                  <a:pt x="1348331" y="2144609"/>
                  <a:pt x="1351593" y="2155822"/>
                </a:cubicBezTo>
                <a:cubicBezTo>
                  <a:pt x="1352681" y="2159560"/>
                  <a:pt x="1352523" y="2164420"/>
                  <a:pt x="1350585" y="2170793"/>
                </a:cubicBezTo>
                <a:cubicBezTo>
                  <a:pt x="1343288" y="2172965"/>
                  <a:pt x="1332108" y="2170815"/>
                  <a:pt x="1324860" y="2165615"/>
                </a:cubicBezTo>
                <a:cubicBezTo>
                  <a:pt x="1317610" y="2160415"/>
                  <a:pt x="1314294" y="2152163"/>
                  <a:pt x="1322724" y="2142136"/>
                </a:cubicBezTo>
                <a:close/>
                <a:moveTo>
                  <a:pt x="1237638" y="2136283"/>
                </a:moveTo>
                <a:cubicBezTo>
                  <a:pt x="1251341" y="2129296"/>
                  <a:pt x="1258518" y="2139694"/>
                  <a:pt x="1257922" y="2154695"/>
                </a:cubicBezTo>
                <a:cubicBezTo>
                  <a:pt x="1251990" y="2157080"/>
                  <a:pt x="1246058" y="2159466"/>
                  <a:pt x="1239711" y="2157592"/>
                </a:cubicBezTo>
                <a:cubicBezTo>
                  <a:pt x="1238883" y="2149069"/>
                  <a:pt x="1236213" y="2142762"/>
                  <a:pt x="1237638" y="2136283"/>
                </a:cubicBezTo>
                <a:close/>
                <a:moveTo>
                  <a:pt x="1315874" y="2106915"/>
                </a:moveTo>
                <a:cubicBezTo>
                  <a:pt x="1320261" y="2111006"/>
                  <a:pt x="1322753" y="2117318"/>
                  <a:pt x="1323645" y="2130121"/>
                </a:cubicBezTo>
                <a:cubicBezTo>
                  <a:pt x="1294722" y="2127099"/>
                  <a:pt x="1311268" y="2158484"/>
                  <a:pt x="1288628" y="2157329"/>
                </a:cubicBezTo>
                <a:cubicBezTo>
                  <a:pt x="1280625" y="2152862"/>
                  <a:pt x="1270492" y="2150894"/>
                  <a:pt x="1263697" y="2143062"/>
                </a:cubicBezTo>
                <a:cubicBezTo>
                  <a:pt x="1261431" y="2140453"/>
                  <a:pt x="1259538" y="2137191"/>
                  <a:pt x="1258219" y="2132967"/>
                </a:cubicBezTo>
                <a:cubicBezTo>
                  <a:pt x="1282457" y="2127632"/>
                  <a:pt x="1296024" y="2116340"/>
                  <a:pt x="1315874" y="2106915"/>
                </a:cubicBezTo>
                <a:close/>
                <a:moveTo>
                  <a:pt x="741793" y="2095841"/>
                </a:moveTo>
                <a:cubicBezTo>
                  <a:pt x="762783" y="2091249"/>
                  <a:pt x="795825" y="2118511"/>
                  <a:pt x="799150" y="2133306"/>
                </a:cubicBezTo>
                <a:cubicBezTo>
                  <a:pt x="789849" y="2132754"/>
                  <a:pt x="775899" y="2131926"/>
                  <a:pt x="764081" y="2126967"/>
                </a:cubicBezTo>
                <a:cubicBezTo>
                  <a:pt x="752262" y="2122008"/>
                  <a:pt x="742573" y="2112919"/>
                  <a:pt x="741793" y="2095841"/>
                </a:cubicBezTo>
                <a:close/>
                <a:moveTo>
                  <a:pt x="8159707" y="2078687"/>
                </a:moveTo>
                <a:cubicBezTo>
                  <a:pt x="8159707" y="2078687"/>
                  <a:pt x="8167735" y="2078687"/>
                  <a:pt x="8167735" y="2078687"/>
                </a:cubicBezTo>
                <a:cubicBezTo>
                  <a:pt x="8167735" y="2078687"/>
                  <a:pt x="8167735" y="2108440"/>
                  <a:pt x="8167735" y="2108440"/>
                </a:cubicBezTo>
                <a:cubicBezTo>
                  <a:pt x="8167735" y="2138194"/>
                  <a:pt x="8143647" y="2167948"/>
                  <a:pt x="8159707" y="2197701"/>
                </a:cubicBezTo>
                <a:cubicBezTo>
                  <a:pt x="8151675" y="2197701"/>
                  <a:pt x="8159707" y="2227454"/>
                  <a:pt x="8159707" y="2227454"/>
                </a:cubicBezTo>
                <a:cubicBezTo>
                  <a:pt x="8135617" y="2257208"/>
                  <a:pt x="8135617" y="2286961"/>
                  <a:pt x="8119559" y="2286961"/>
                </a:cubicBezTo>
                <a:cubicBezTo>
                  <a:pt x="8127587" y="2227454"/>
                  <a:pt x="8135617" y="2227454"/>
                  <a:pt x="8135617" y="2167947"/>
                </a:cubicBezTo>
                <a:cubicBezTo>
                  <a:pt x="8135617" y="2167947"/>
                  <a:pt x="8127587" y="2167947"/>
                  <a:pt x="8119559" y="2167947"/>
                </a:cubicBezTo>
                <a:cubicBezTo>
                  <a:pt x="8127587" y="2167947"/>
                  <a:pt x="8127587" y="2138193"/>
                  <a:pt x="8135617" y="2138194"/>
                </a:cubicBezTo>
                <a:cubicBezTo>
                  <a:pt x="8135617" y="2138194"/>
                  <a:pt x="8127587" y="2108441"/>
                  <a:pt x="8127587" y="2108441"/>
                </a:cubicBezTo>
                <a:cubicBezTo>
                  <a:pt x="8127587" y="2108441"/>
                  <a:pt x="8127587" y="2108441"/>
                  <a:pt x="8135617" y="2108440"/>
                </a:cubicBezTo>
                <a:cubicBezTo>
                  <a:pt x="8143647" y="2108440"/>
                  <a:pt x="8143647" y="2108440"/>
                  <a:pt x="8159707" y="2108440"/>
                </a:cubicBezTo>
                <a:cubicBezTo>
                  <a:pt x="8159707" y="2108440"/>
                  <a:pt x="8159707" y="2078687"/>
                  <a:pt x="8159707" y="2078687"/>
                </a:cubicBezTo>
                <a:close/>
                <a:moveTo>
                  <a:pt x="8127587" y="2078687"/>
                </a:moveTo>
                <a:cubicBezTo>
                  <a:pt x="8127587" y="2078687"/>
                  <a:pt x="8127587" y="2078687"/>
                  <a:pt x="8127587" y="2108441"/>
                </a:cubicBezTo>
                <a:cubicBezTo>
                  <a:pt x="8127587" y="2108441"/>
                  <a:pt x="8127587" y="2108441"/>
                  <a:pt x="8119559" y="2108441"/>
                </a:cubicBezTo>
                <a:cubicBezTo>
                  <a:pt x="8119559" y="2078687"/>
                  <a:pt x="8127587" y="2078687"/>
                  <a:pt x="8127587" y="2078687"/>
                </a:cubicBezTo>
                <a:close/>
                <a:moveTo>
                  <a:pt x="1179228" y="1997417"/>
                </a:moveTo>
                <a:cubicBezTo>
                  <a:pt x="1195050" y="1999355"/>
                  <a:pt x="1211138" y="2019566"/>
                  <a:pt x="1216148" y="2031748"/>
                </a:cubicBezTo>
                <a:cubicBezTo>
                  <a:pt x="1212554" y="2037524"/>
                  <a:pt x="1207749" y="2039592"/>
                  <a:pt x="1202500" y="2039196"/>
                </a:cubicBezTo>
                <a:cubicBezTo>
                  <a:pt x="1186753" y="2038006"/>
                  <a:pt x="1167003" y="2014625"/>
                  <a:pt x="1163919" y="2002541"/>
                </a:cubicBezTo>
                <a:cubicBezTo>
                  <a:pt x="1168712" y="1998153"/>
                  <a:pt x="1173956" y="1996769"/>
                  <a:pt x="1179228" y="1997417"/>
                </a:cubicBezTo>
                <a:close/>
                <a:moveTo>
                  <a:pt x="1264241" y="1988621"/>
                </a:moveTo>
                <a:cubicBezTo>
                  <a:pt x="1269887" y="1990652"/>
                  <a:pt x="1273872" y="1996269"/>
                  <a:pt x="1271416" y="2006155"/>
                </a:cubicBezTo>
                <a:cubicBezTo>
                  <a:pt x="1258975" y="2006729"/>
                  <a:pt x="1250680" y="2007112"/>
                  <a:pt x="1244313" y="2005235"/>
                </a:cubicBezTo>
                <a:cubicBezTo>
                  <a:pt x="1242913" y="1999870"/>
                  <a:pt x="1244315" y="1995596"/>
                  <a:pt x="1247105" y="1992618"/>
                </a:cubicBezTo>
                <a:cubicBezTo>
                  <a:pt x="1251290" y="1988150"/>
                  <a:pt x="1258594" y="1986591"/>
                  <a:pt x="1264241" y="1988621"/>
                </a:cubicBezTo>
                <a:close/>
                <a:moveTo>
                  <a:pt x="1512005" y="1980136"/>
                </a:moveTo>
                <a:cubicBezTo>
                  <a:pt x="1516463" y="1979446"/>
                  <a:pt x="1520915" y="1981310"/>
                  <a:pt x="1524936" y="1987183"/>
                </a:cubicBezTo>
                <a:cubicBezTo>
                  <a:pt x="1511663" y="2000198"/>
                  <a:pt x="1507149" y="2018217"/>
                  <a:pt x="1496490" y="2020174"/>
                </a:cubicBezTo>
                <a:cubicBezTo>
                  <a:pt x="1492939" y="2020826"/>
                  <a:pt x="1488703" y="2019692"/>
                  <a:pt x="1483232" y="2015996"/>
                </a:cubicBezTo>
                <a:cubicBezTo>
                  <a:pt x="1484553" y="2010169"/>
                  <a:pt x="1490957" y="1997093"/>
                  <a:pt x="1499041" y="1988410"/>
                </a:cubicBezTo>
                <a:cubicBezTo>
                  <a:pt x="1503085" y="1984069"/>
                  <a:pt x="1507548" y="1980825"/>
                  <a:pt x="1512005" y="1980136"/>
                </a:cubicBezTo>
                <a:close/>
                <a:moveTo>
                  <a:pt x="1299121" y="1974366"/>
                </a:moveTo>
                <a:cubicBezTo>
                  <a:pt x="1324691" y="1991381"/>
                  <a:pt x="1341080" y="1978835"/>
                  <a:pt x="1363796" y="1990503"/>
                </a:cubicBezTo>
                <a:lnTo>
                  <a:pt x="1352991" y="1997550"/>
                </a:lnTo>
                <a:lnTo>
                  <a:pt x="1365448" y="1998208"/>
                </a:lnTo>
                <a:cubicBezTo>
                  <a:pt x="1366911" y="2003259"/>
                  <a:pt x="1365926" y="2009113"/>
                  <a:pt x="1360781" y="2019100"/>
                </a:cubicBezTo>
                <a:cubicBezTo>
                  <a:pt x="1350520" y="2011407"/>
                  <a:pt x="1344952" y="2015310"/>
                  <a:pt x="1339874" y="2019743"/>
                </a:cubicBezTo>
                <a:lnTo>
                  <a:pt x="1332411" y="2025180"/>
                </a:lnTo>
                <a:lnTo>
                  <a:pt x="1347663" y="2033838"/>
                </a:lnTo>
                <a:lnTo>
                  <a:pt x="1352526" y="2041900"/>
                </a:lnTo>
                <a:lnTo>
                  <a:pt x="1355876" y="2033609"/>
                </a:lnTo>
                <a:cubicBezTo>
                  <a:pt x="1364972" y="2035838"/>
                  <a:pt x="1370397" y="2039880"/>
                  <a:pt x="1372135" y="2045363"/>
                </a:cubicBezTo>
                <a:cubicBezTo>
                  <a:pt x="1373876" y="2050843"/>
                  <a:pt x="1371929" y="2057767"/>
                  <a:pt x="1366279" y="2065755"/>
                </a:cubicBezTo>
                <a:cubicBezTo>
                  <a:pt x="1361731" y="2064642"/>
                  <a:pt x="1358101" y="2063074"/>
                  <a:pt x="1355390" y="2061100"/>
                </a:cubicBezTo>
                <a:lnTo>
                  <a:pt x="1354032" y="2058497"/>
                </a:lnTo>
                <a:lnTo>
                  <a:pt x="1353575" y="2063441"/>
                </a:lnTo>
                <a:cubicBezTo>
                  <a:pt x="1349459" y="2063661"/>
                  <a:pt x="1345341" y="2063882"/>
                  <a:pt x="1341226" y="2064103"/>
                </a:cubicBezTo>
                <a:cubicBezTo>
                  <a:pt x="1339364" y="2054500"/>
                  <a:pt x="1335629" y="2047152"/>
                  <a:pt x="1331941" y="2040342"/>
                </a:cubicBezTo>
                <a:lnTo>
                  <a:pt x="1324817" y="2024099"/>
                </a:lnTo>
                <a:lnTo>
                  <a:pt x="1321897" y="2023573"/>
                </a:lnTo>
                <a:lnTo>
                  <a:pt x="1310443" y="2003240"/>
                </a:lnTo>
                <a:lnTo>
                  <a:pt x="1285898" y="1999019"/>
                </a:lnTo>
                <a:cubicBezTo>
                  <a:pt x="1282424" y="1980154"/>
                  <a:pt x="1299739" y="1987883"/>
                  <a:pt x="1299121" y="1974366"/>
                </a:cubicBezTo>
                <a:close/>
                <a:moveTo>
                  <a:pt x="990543" y="1963084"/>
                </a:moveTo>
                <a:cubicBezTo>
                  <a:pt x="1054195" y="1976612"/>
                  <a:pt x="1083999" y="1995704"/>
                  <a:pt x="1126827" y="2066384"/>
                </a:cubicBezTo>
                <a:cubicBezTo>
                  <a:pt x="1106518" y="2107281"/>
                  <a:pt x="1124243" y="2147659"/>
                  <a:pt x="1103275" y="2175101"/>
                </a:cubicBezTo>
                <a:cubicBezTo>
                  <a:pt x="1060818" y="2229354"/>
                  <a:pt x="998768" y="2239353"/>
                  <a:pt x="949258" y="2220191"/>
                </a:cubicBezTo>
                <a:cubicBezTo>
                  <a:pt x="919552" y="2208694"/>
                  <a:pt x="894362" y="2186697"/>
                  <a:pt x="880631" y="2157463"/>
                </a:cubicBezTo>
                <a:cubicBezTo>
                  <a:pt x="838649" y="2077258"/>
                  <a:pt x="906909" y="1997180"/>
                  <a:pt x="990543" y="1963084"/>
                </a:cubicBezTo>
                <a:close/>
                <a:moveTo>
                  <a:pt x="1308300" y="1924212"/>
                </a:moveTo>
                <a:cubicBezTo>
                  <a:pt x="1325931" y="1924856"/>
                  <a:pt x="1346172" y="1922073"/>
                  <a:pt x="1348139" y="1943288"/>
                </a:cubicBezTo>
                <a:cubicBezTo>
                  <a:pt x="1341603" y="1955697"/>
                  <a:pt x="1332203" y="1959434"/>
                  <a:pt x="1323815" y="1958016"/>
                </a:cubicBezTo>
                <a:lnTo>
                  <a:pt x="1315528" y="1950645"/>
                </a:lnTo>
                <a:lnTo>
                  <a:pt x="1307987" y="1951918"/>
                </a:lnTo>
                <a:lnTo>
                  <a:pt x="1307221" y="1943259"/>
                </a:lnTo>
                <a:lnTo>
                  <a:pt x="1305681" y="1941891"/>
                </a:lnTo>
                <a:lnTo>
                  <a:pt x="1293283" y="1954780"/>
                </a:lnTo>
                <a:cubicBezTo>
                  <a:pt x="1285489" y="1957015"/>
                  <a:pt x="1276407" y="1956031"/>
                  <a:pt x="1269620" y="1952027"/>
                </a:cubicBezTo>
                <a:cubicBezTo>
                  <a:pt x="1265096" y="1949359"/>
                  <a:pt x="1261593" y="1945349"/>
                  <a:pt x="1260172" y="1940058"/>
                </a:cubicBezTo>
                <a:cubicBezTo>
                  <a:pt x="1261263" y="1934136"/>
                  <a:pt x="1264286" y="1930014"/>
                  <a:pt x="1268351" y="1927421"/>
                </a:cubicBezTo>
                <a:cubicBezTo>
                  <a:pt x="1274448" y="1923535"/>
                  <a:pt x="1282893" y="1923090"/>
                  <a:pt x="1290702" y="1925188"/>
                </a:cubicBezTo>
                <a:lnTo>
                  <a:pt x="1306441" y="1936248"/>
                </a:lnTo>
                <a:close/>
                <a:moveTo>
                  <a:pt x="1374064" y="1913475"/>
                </a:moveTo>
                <a:cubicBezTo>
                  <a:pt x="1384519" y="1911925"/>
                  <a:pt x="1386406" y="1918525"/>
                  <a:pt x="1399004" y="1914938"/>
                </a:cubicBezTo>
                <a:cubicBezTo>
                  <a:pt x="1410574" y="1945900"/>
                  <a:pt x="1381089" y="1957151"/>
                  <a:pt x="1366990" y="1941182"/>
                </a:cubicBezTo>
                <a:cubicBezTo>
                  <a:pt x="1357049" y="1925457"/>
                  <a:pt x="1377834" y="1926676"/>
                  <a:pt x="1374064" y="1913475"/>
                </a:cubicBezTo>
                <a:close/>
                <a:moveTo>
                  <a:pt x="930257" y="1913353"/>
                </a:moveTo>
                <a:cubicBezTo>
                  <a:pt x="928318" y="1924090"/>
                  <a:pt x="934378" y="1931023"/>
                  <a:pt x="928245" y="1947032"/>
                </a:cubicBezTo>
                <a:cubicBezTo>
                  <a:pt x="875419" y="1942717"/>
                  <a:pt x="825584" y="1953340"/>
                  <a:pt x="781887" y="1947955"/>
                </a:cubicBezTo>
                <a:cubicBezTo>
                  <a:pt x="817740" y="1911261"/>
                  <a:pt x="878159" y="1918507"/>
                  <a:pt x="930257" y="1913353"/>
                </a:cubicBezTo>
                <a:close/>
                <a:moveTo>
                  <a:pt x="608308" y="1899312"/>
                </a:moveTo>
                <a:cubicBezTo>
                  <a:pt x="618403" y="1898406"/>
                  <a:pt x="632355" y="1903616"/>
                  <a:pt x="645660" y="1907263"/>
                </a:cubicBezTo>
                <a:cubicBezTo>
                  <a:pt x="642704" y="1915321"/>
                  <a:pt x="641227" y="1919349"/>
                  <a:pt x="640899" y="1926158"/>
                </a:cubicBezTo>
                <a:cubicBezTo>
                  <a:pt x="618230" y="1916988"/>
                  <a:pt x="602462" y="1924491"/>
                  <a:pt x="599668" y="1902539"/>
                </a:cubicBezTo>
                <a:cubicBezTo>
                  <a:pt x="602008" y="1900594"/>
                  <a:pt x="604944" y="1899612"/>
                  <a:pt x="608308" y="1899312"/>
                </a:cubicBezTo>
                <a:close/>
                <a:moveTo>
                  <a:pt x="47684" y="1899007"/>
                </a:moveTo>
                <a:cubicBezTo>
                  <a:pt x="58151" y="1897342"/>
                  <a:pt x="69114" y="1902019"/>
                  <a:pt x="72934" y="1911606"/>
                </a:cubicBezTo>
                <a:cubicBezTo>
                  <a:pt x="75479" y="1918000"/>
                  <a:pt x="74851" y="1926575"/>
                  <a:pt x="68781" y="1936911"/>
                </a:cubicBezTo>
                <a:cubicBezTo>
                  <a:pt x="49760" y="1929409"/>
                  <a:pt x="37605" y="1938503"/>
                  <a:pt x="25417" y="1924441"/>
                </a:cubicBezTo>
                <a:cubicBezTo>
                  <a:pt x="27249" y="1908672"/>
                  <a:pt x="37218" y="1900670"/>
                  <a:pt x="47684" y="1899007"/>
                </a:cubicBezTo>
                <a:close/>
                <a:moveTo>
                  <a:pt x="1086687" y="1894273"/>
                </a:moveTo>
                <a:cubicBezTo>
                  <a:pt x="1108836" y="1897485"/>
                  <a:pt x="1133339" y="1920587"/>
                  <a:pt x="1138550" y="1935720"/>
                </a:cubicBezTo>
                <a:lnTo>
                  <a:pt x="1129408" y="1937198"/>
                </a:lnTo>
                <a:lnTo>
                  <a:pt x="1135388" y="1953560"/>
                </a:lnTo>
                <a:cubicBezTo>
                  <a:pt x="1136280" y="1961768"/>
                  <a:pt x="1134749" y="1969637"/>
                  <a:pt x="1129778" y="1975854"/>
                </a:cubicBezTo>
                <a:cubicBezTo>
                  <a:pt x="1120683" y="1963736"/>
                  <a:pt x="1113594" y="1952459"/>
                  <a:pt x="1107328" y="1941112"/>
                </a:cubicBezTo>
                <a:lnTo>
                  <a:pt x="1104740" y="1935922"/>
                </a:lnTo>
                <a:lnTo>
                  <a:pt x="1099422" y="1934934"/>
                </a:lnTo>
                <a:cubicBezTo>
                  <a:pt x="1085231" y="1930631"/>
                  <a:pt x="1070002" y="1923302"/>
                  <a:pt x="1054038" y="1915987"/>
                </a:cubicBezTo>
                <a:cubicBezTo>
                  <a:pt x="1060957" y="1897578"/>
                  <a:pt x="1073399" y="1892345"/>
                  <a:pt x="1086687" y="1894273"/>
                </a:cubicBezTo>
                <a:close/>
                <a:moveTo>
                  <a:pt x="1365358" y="1881478"/>
                </a:moveTo>
                <a:cubicBezTo>
                  <a:pt x="1375757" y="1878588"/>
                  <a:pt x="1390316" y="1890069"/>
                  <a:pt x="1377608" y="1902639"/>
                </a:cubicBezTo>
                <a:cubicBezTo>
                  <a:pt x="1367929" y="1897423"/>
                  <a:pt x="1361476" y="1893948"/>
                  <a:pt x="1357508" y="1889653"/>
                </a:cubicBezTo>
                <a:cubicBezTo>
                  <a:pt x="1358887" y="1885004"/>
                  <a:pt x="1361892" y="1882442"/>
                  <a:pt x="1365358" y="1881478"/>
                </a:cubicBezTo>
                <a:close/>
                <a:moveTo>
                  <a:pt x="1556159" y="1865628"/>
                </a:moveTo>
                <a:cubicBezTo>
                  <a:pt x="1576386" y="1860243"/>
                  <a:pt x="1576007" y="1879685"/>
                  <a:pt x="1583495" y="1894395"/>
                </a:cubicBezTo>
                <a:cubicBezTo>
                  <a:pt x="1574320" y="1895958"/>
                  <a:pt x="1567950" y="1894138"/>
                  <a:pt x="1563645" y="1889240"/>
                </a:cubicBezTo>
                <a:cubicBezTo>
                  <a:pt x="1559340" y="1884343"/>
                  <a:pt x="1557094" y="1876369"/>
                  <a:pt x="1556159" y="1865628"/>
                </a:cubicBezTo>
                <a:close/>
                <a:moveTo>
                  <a:pt x="427752" y="1852081"/>
                </a:moveTo>
                <a:cubicBezTo>
                  <a:pt x="434968" y="1865031"/>
                  <a:pt x="435625" y="1878534"/>
                  <a:pt x="421661" y="1889211"/>
                </a:cubicBezTo>
                <a:cubicBezTo>
                  <a:pt x="413595" y="1885826"/>
                  <a:pt x="406709" y="1879631"/>
                  <a:pt x="399495" y="1866683"/>
                </a:cubicBezTo>
                <a:cubicBezTo>
                  <a:pt x="405133" y="1860781"/>
                  <a:pt x="409885" y="1856988"/>
                  <a:pt x="414384" y="1854742"/>
                </a:cubicBezTo>
                <a:cubicBezTo>
                  <a:pt x="418883" y="1852496"/>
                  <a:pt x="423128" y="1851796"/>
                  <a:pt x="427752" y="1852081"/>
                </a:cubicBezTo>
                <a:close/>
                <a:moveTo>
                  <a:pt x="736317" y="1851871"/>
                </a:moveTo>
                <a:cubicBezTo>
                  <a:pt x="743112" y="1858175"/>
                  <a:pt x="761121" y="1860080"/>
                  <a:pt x="762678" y="1867690"/>
                </a:cubicBezTo>
                <a:cubicBezTo>
                  <a:pt x="763195" y="1870226"/>
                  <a:pt x="761884" y="1873397"/>
                  <a:pt x="757722" y="1877576"/>
                </a:cubicBezTo>
                <a:cubicBezTo>
                  <a:pt x="750439" y="1876666"/>
                  <a:pt x="741713" y="1875879"/>
                  <a:pt x="736495" y="1872501"/>
                </a:cubicBezTo>
                <a:cubicBezTo>
                  <a:pt x="731277" y="1869123"/>
                  <a:pt x="729567" y="1863151"/>
                  <a:pt x="736317" y="1851871"/>
                </a:cubicBezTo>
                <a:close/>
                <a:moveTo>
                  <a:pt x="1251669" y="1847603"/>
                </a:moveTo>
                <a:cubicBezTo>
                  <a:pt x="1259221" y="1849963"/>
                  <a:pt x="1262386" y="1854196"/>
                  <a:pt x="1262633" y="1859805"/>
                </a:cubicBezTo>
                <a:cubicBezTo>
                  <a:pt x="1262877" y="1865415"/>
                  <a:pt x="1260203" y="1872401"/>
                  <a:pt x="1256076" y="1880258"/>
                </a:cubicBezTo>
                <a:cubicBezTo>
                  <a:pt x="1250006" y="1877773"/>
                  <a:pt x="1243938" y="1875287"/>
                  <a:pt x="1237869" y="1872800"/>
                </a:cubicBezTo>
                <a:cubicBezTo>
                  <a:pt x="1243416" y="1863319"/>
                  <a:pt x="1246123" y="1857083"/>
                  <a:pt x="1251669" y="1847603"/>
                </a:cubicBezTo>
                <a:close/>
                <a:moveTo>
                  <a:pt x="784368" y="1845621"/>
                </a:moveTo>
                <a:cubicBezTo>
                  <a:pt x="787265" y="1845917"/>
                  <a:pt x="789042" y="1846879"/>
                  <a:pt x="789965" y="1848210"/>
                </a:cubicBezTo>
                <a:cubicBezTo>
                  <a:pt x="795503" y="1856195"/>
                  <a:pt x="770329" y="1877407"/>
                  <a:pt x="772054" y="1847036"/>
                </a:cubicBezTo>
                <a:cubicBezTo>
                  <a:pt x="777458" y="1845696"/>
                  <a:pt x="781474" y="1845324"/>
                  <a:pt x="784368" y="1845621"/>
                </a:cubicBezTo>
                <a:close/>
                <a:moveTo>
                  <a:pt x="1411088" y="1842329"/>
                </a:moveTo>
                <a:cubicBezTo>
                  <a:pt x="1423857" y="1842043"/>
                  <a:pt x="1437473" y="1856327"/>
                  <a:pt x="1437131" y="1868944"/>
                </a:cubicBezTo>
                <a:cubicBezTo>
                  <a:pt x="1426571" y="1880749"/>
                  <a:pt x="1407495" y="1873466"/>
                  <a:pt x="1400861" y="1861319"/>
                </a:cubicBezTo>
                <a:cubicBezTo>
                  <a:pt x="1398649" y="1857270"/>
                  <a:pt x="1397821" y="1852679"/>
                  <a:pt x="1399150" y="1848074"/>
                </a:cubicBezTo>
                <a:cubicBezTo>
                  <a:pt x="1402670" y="1844140"/>
                  <a:pt x="1406833" y="1842425"/>
                  <a:pt x="1411088" y="1842329"/>
                </a:cubicBezTo>
                <a:close/>
                <a:moveTo>
                  <a:pt x="1135503" y="1838219"/>
                </a:moveTo>
                <a:cubicBezTo>
                  <a:pt x="1144597" y="1841188"/>
                  <a:pt x="1151064" y="1847722"/>
                  <a:pt x="1147462" y="1857427"/>
                </a:cubicBezTo>
                <a:cubicBezTo>
                  <a:pt x="1127978" y="1864798"/>
                  <a:pt x="1127737" y="1858080"/>
                  <a:pt x="1102607" y="1854877"/>
                </a:cubicBezTo>
                <a:cubicBezTo>
                  <a:pt x="1100722" y="1848211"/>
                  <a:pt x="1103184" y="1843421"/>
                  <a:pt x="1107786" y="1840388"/>
                </a:cubicBezTo>
                <a:cubicBezTo>
                  <a:pt x="1114690" y="1835841"/>
                  <a:pt x="1126409" y="1835248"/>
                  <a:pt x="1135503" y="1838219"/>
                </a:cubicBezTo>
                <a:close/>
                <a:moveTo>
                  <a:pt x="7601115" y="1829577"/>
                </a:moveTo>
                <a:cubicBezTo>
                  <a:pt x="7603021" y="1831076"/>
                  <a:pt x="7605197" y="1835071"/>
                  <a:pt x="7607375" y="1843061"/>
                </a:cubicBezTo>
                <a:cubicBezTo>
                  <a:pt x="7607375" y="1843061"/>
                  <a:pt x="7598667" y="1843061"/>
                  <a:pt x="7598667" y="1843061"/>
                </a:cubicBezTo>
                <a:cubicBezTo>
                  <a:pt x="7594311" y="1843061"/>
                  <a:pt x="7594311" y="1835074"/>
                  <a:pt x="7596487" y="1831074"/>
                </a:cubicBezTo>
                <a:cubicBezTo>
                  <a:pt x="7597577" y="1829077"/>
                  <a:pt x="7599211" y="1828078"/>
                  <a:pt x="7601115" y="1829577"/>
                </a:cubicBezTo>
                <a:close/>
                <a:moveTo>
                  <a:pt x="8199673" y="1811099"/>
                </a:moveTo>
                <a:cubicBezTo>
                  <a:pt x="8199673" y="1811099"/>
                  <a:pt x="8208383" y="1811100"/>
                  <a:pt x="8208383" y="1811100"/>
                </a:cubicBezTo>
                <a:cubicBezTo>
                  <a:pt x="8208383" y="1843061"/>
                  <a:pt x="8208383" y="1843061"/>
                  <a:pt x="8208383" y="1843061"/>
                </a:cubicBezTo>
                <a:cubicBezTo>
                  <a:pt x="8199673" y="1843061"/>
                  <a:pt x="8199673" y="1843061"/>
                  <a:pt x="8199673" y="1811099"/>
                </a:cubicBezTo>
                <a:close/>
                <a:moveTo>
                  <a:pt x="8167737" y="1757827"/>
                </a:moveTo>
                <a:cubicBezTo>
                  <a:pt x="8167737" y="1789789"/>
                  <a:pt x="8159995" y="1789789"/>
                  <a:pt x="8159995" y="1789789"/>
                </a:cubicBezTo>
                <a:cubicBezTo>
                  <a:pt x="8152251" y="1789789"/>
                  <a:pt x="8152251" y="1789789"/>
                  <a:pt x="8152251" y="1789789"/>
                </a:cubicBezTo>
                <a:cubicBezTo>
                  <a:pt x="8144509" y="1789789"/>
                  <a:pt x="8144509" y="1757828"/>
                  <a:pt x="8152251" y="1757828"/>
                </a:cubicBezTo>
                <a:cubicBezTo>
                  <a:pt x="8152251" y="1757828"/>
                  <a:pt x="8159995" y="1757828"/>
                  <a:pt x="8167737" y="1757827"/>
                </a:cubicBezTo>
                <a:close/>
                <a:moveTo>
                  <a:pt x="1640929" y="1744957"/>
                </a:moveTo>
                <a:cubicBezTo>
                  <a:pt x="1654724" y="1738153"/>
                  <a:pt x="1661761" y="1748647"/>
                  <a:pt x="1660964" y="1763638"/>
                </a:cubicBezTo>
                <a:cubicBezTo>
                  <a:pt x="1655001" y="1765945"/>
                  <a:pt x="1649037" y="1768250"/>
                  <a:pt x="1642717" y="1766291"/>
                </a:cubicBezTo>
                <a:cubicBezTo>
                  <a:pt x="1642001" y="1757757"/>
                  <a:pt x="1639418" y="1751416"/>
                  <a:pt x="1640929" y="1744957"/>
                </a:cubicBezTo>
                <a:close/>
                <a:moveTo>
                  <a:pt x="8076957" y="1744337"/>
                </a:moveTo>
                <a:cubicBezTo>
                  <a:pt x="8078183" y="1742839"/>
                  <a:pt x="8078999" y="1743837"/>
                  <a:pt x="8079543" y="1745834"/>
                </a:cubicBezTo>
                <a:cubicBezTo>
                  <a:pt x="8080633" y="1749834"/>
                  <a:pt x="8080633" y="1757820"/>
                  <a:pt x="8080633" y="1757820"/>
                </a:cubicBezTo>
                <a:cubicBezTo>
                  <a:pt x="8071923" y="1757821"/>
                  <a:pt x="8071923" y="1757821"/>
                  <a:pt x="8071923" y="1757821"/>
                </a:cubicBezTo>
                <a:cubicBezTo>
                  <a:pt x="8074101" y="1749831"/>
                  <a:pt x="8075733" y="1745836"/>
                  <a:pt x="8076957" y="1744337"/>
                </a:cubicBezTo>
                <a:close/>
                <a:moveTo>
                  <a:pt x="687834" y="1721841"/>
                </a:moveTo>
                <a:cubicBezTo>
                  <a:pt x="697591" y="1719623"/>
                  <a:pt x="704741" y="1724992"/>
                  <a:pt x="707683" y="1732827"/>
                </a:cubicBezTo>
                <a:cubicBezTo>
                  <a:pt x="711601" y="1743275"/>
                  <a:pt x="708030" y="1758106"/>
                  <a:pt x="693162" y="1765182"/>
                </a:cubicBezTo>
                <a:cubicBezTo>
                  <a:pt x="681645" y="1760812"/>
                  <a:pt x="675536" y="1753868"/>
                  <a:pt x="670562" y="1749668"/>
                </a:cubicBezTo>
                <a:cubicBezTo>
                  <a:pt x="673699" y="1741609"/>
                  <a:pt x="674132" y="1734838"/>
                  <a:pt x="677269" y="1726779"/>
                </a:cubicBezTo>
                <a:cubicBezTo>
                  <a:pt x="681039" y="1724162"/>
                  <a:pt x="684582" y="1722582"/>
                  <a:pt x="687834" y="1721841"/>
                </a:cubicBezTo>
                <a:close/>
                <a:moveTo>
                  <a:pt x="7653859" y="1721644"/>
                </a:moveTo>
                <a:cubicBezTo>
                  <a:pt x="7653859" y="1721644"/>
                  <a:pt x="7653859" y="1721644"/>
                  <a:pt x="7653859" y="1751398"/>
                </a:cubicBezTo>
                <a:cubicBezTo>
                  <a:pt x="7645827" y="1751397"/>
                  <a:pt x="7645827" y="1751397"/>
                  <a:pt x="7637799" y="1751398"/>
                </a:cubicBezTo>
                <a:cubicBezTo>
                  <a:pt x="7637799" y="1781151"/>
                  <a:pt x="7637799" y="1781151"/>
                  <a:pt x="7645827" y="1781151"/>
                </a:cubicBezTo>
                <a:lnTo>
                  <a:pt x="7645827" y="1810905"/>
                </a:lnTo>
                <a:cubicBezTo>
                  <a:pt x="7637799" y="1781151"/>
                  <a:pt x="7637799" y="1810904"/>
                  <a:pt x="7621739" y="1810905"/>
                </a:cubicBezTo>
                <a:cubicBezTo>
                  <a:pt x="7621739" y="1781151"/>
                  <a:pt x="7621739" y="1751398"/>
                  <a:pt x="7629769" y="1751398"/>
                </a:cubicBezTo>
                <a:cubicBezTo>
                  <a:pt x="7637799" y="1751398"/>
                  <a:pt x="7645827" y="1721645"/>
                  <a:pt x="7653859" y="1721644"/>
                </a:cubicBezTo>
                <a:close/>
                <a:moveTo>
                  <a:pt x="1115252" y="1721594"/>
                </a:moveTo>
                <a:cubicBezTo>
                  <a:pt x="1124134" y="1723940"/>
                  <a:pt x="1130237" y="1729625"/>
                  <a:pt x="1139120" y="1731972"/>
                </a:cubicBezTo>
                <a:cubicBezTo>
                  <a:pt x="1133828" y="1744835"/>
                  <a:pt x="1125080" y="1745580"/>
                  <a:pt x="1119654" y="1755351"/>
                </a:cubicBezTo>
                <a:cubicBezTo>
                  <a:pt x="1104669" y="1747319"/>
                  <a:pt x="1107180" y="1737796"/>
                  <a:pt x="1115252" y="1721594"/>
                </a:cubicBezTo>
                <a:close/>
                <a:moveTo>
                  <a:pt x="535662" y="1709574"/>
                </a:moveTo>
                <a:cubicBezTo>
                  <a:pt x="544138" y="1711541"/>
                  <a:pt x="553095" y="1716156"/>
                  <a:pt x="562152" y="1723070"/>
                </a:cubicBezTo>
                <a:cubicBezTo>
                  <a:pt x="565391" y="1755452"/>
                  <a:pt x="531190" y="1765811"/>
                  <a:pt x="513723" y="1754781"/>
                </a:cubicBezTo>
                <a:cubicBezTo>
                  <a:pt x="503243" y="1748164"/>
                  <a:pt x="498786" y="1733848"/>
                  <a:pt x="512056" y="1711970"/>
                </a:cubicBezTo>
                <a:cubicBezTo>
                  <a:pt x="519191" y="1708287"/>
                  <a:pt x="527187" y="1707605"/>
                  <a:pt x="535662" y="1709574"/>
                </a:cubicBezTo>
                <a:close/>
                <a:moveTo>
                  <a:pt x="1173665" y="1708166"/>
                </a:moveTo>
                <a:cubicBezTo>
                  <a:pt x="1178810" y="1710614"/>
                  <a:pt x="1182420" y="1716503"/>
                  <a:pt x="1179925" y="1725775"/>
                </a:cubicBezTo>
                <a:cubicBezTo>
                  <a:pt x="1177094" y="1728220"/>
                  <a:pt x="1175269" y="1729451"/>
                  <a:pt x="1173856" y="1729904"/>
                </a:cubicBezTo>
                <a:cubicBezTo>
                  <a:pt x="1169619" y="1731266"/>
                  <a:pt x="1169098" y="1725639"/>
                  <a:pt x="1156272" y="1724857"/>
                </a:cubicBezTo>
                <a:cubicBezTo>
                  <a:pt x="1154659" y="1718738"/>
                  <a:pt x="1155749" y="1714191"/>
                  <a:pt x="1158184" y="1711197"/>
                </a:cubicBezTo>
                <a:cubicBezTo>
                  <a:pt x="1161836" y="1706709"/>
                  <a:pt x="1168518" y="1705717"/>
                  <a:pt x="1173665" y="1708166"/>
                </a:cubicBezTo>
                <a:close/>
                <a:moveTo>
                  <a:pt x="1671430" y="1701417"/>
                </a:moveTo>
                <a:cubicBezTo>
                  <a:pt x="1687297" y="1701118"/>
                  <a:pt x="1704895" y="1706801"/>
                  <a:pt x="1723890" y="1716968"/>
                </a:cubicBezTo>
                <a:lnTo>
                  <a:pt x="1703906" y="1724145"/>
                </a:lnTo>
                <a:lnTo>
                  <a:pt x="1704608" y="1730955"/>
                </a:lnTo>
                <a:cubicBezTo>
                  <a:pt x="1703960" y="1738216"/>
                  <a:pt x="1700991" y="1745330"/>
                  <a:pt x="1698016" y="1746555"/>
                </a:cubicBezTo>
                <a:cubicBezTo>
                  <a:pt x="1695646" y="1745876"/>
                  <a:pt x="1692909" y="1741000"/>
                  <a:pt x="1691178" y="1735242"/>
                </a:cubicBezTo>
                <a:lnTo>
                  <a:pt x="1690866" y="1728828"/>
                </a:lnTo>
                <a:lnTo>
                  <a:pt x="1679712" y="1732834"/>
                </a:lnTo>
                <a:lnTo>
                  <a:pt x="1660409" y="1728585"/>
                </a:lnTo>
                <a:lnTo>
                  <a:pt x="1656760" y="1735049"/>
                </a:lnTo>
                <a:cubicBezTo>
                  <a:pt x="1653946" y="1739080"/>
                  <a:pt x="1650858" y="1742166"/>
                  <a:pt x="1647222" y="1743360"/>
                </a:cubicBezTo>
                <a:cubicBezTo>
                  <a:pt x="1640914" y="1739908"/>
                  <a:pt x="1636243" y="1735228"/>
                  <a:pt x="1633905" y="1729438"/>
                </a:cubicBezTo>
                <a:lnTo>
                  <a:pt x="1634124" y="1722797"/>
                </a:lnTo>
                <a:lnTo>
                  <a:pt x="1629383" y="1721754"/>
                </a:lnTo>
                <a:lnTo>
                  <a:pt x="1634283" y="1717949"/>
                </a:lnTo>
                <a:lnTo>
                  <a:pt x="1634582" y="1708846"/>
                </a:lnTo>
                <a:lnTo>
                  <a:pt x="1644869" y="1709729"/>
                </a:lnTo>
                <a:lnTo>
                  <a:pt x="1648978" y="1706538"/>
                </a:lnTo>
                <a:cubicBezTo>
                  <a:pt x="1655999" y="1703212"/>
                  <a:pt x="1663499" y="1701566"/>
                  <a:pt x="1671430" y="1701417"/>
                </a:cubicBezTo>
                <a:close/>
                <a:moveTo>
                  <a:pt x="1252470" y="1681252"/>
                </a:moveTo>
                <a:cubicBezTo>
                  <a:pt x="1283447" y="1678592"/>
                  <a:pt x="1317184" y="1697770"/>
                  <a:pt x="1308589" y="1751403"/>
                </a:cubicBezTo>
                <a:cubicBezTo>
                  <a:pt x="1306012" y="1755873"/>
                  <a:pt x="1302467" y="1759304"/>
                  <a:pt x="1298237" y="1761818"/>
                </a:cubicBezTo>
                <a:cubicBezTo>
                  <a:pt x="1268634" y="1779411"/>
                  <a:pt x="1205530" y="1752046"/>
                  <a:pt x="1206409" y="1721150"/>
                </a:cubicBezTo>
                <a:cubicBezTo>
                  <a:pt x="1206147" y="1708265"/>
                  <a:pt x="1213358" y="1697752"/>
                  <a:pt x="1224081" y="1690724"/>
                </a:cubicBezTo>
                <a:cubicBezTo>
                  <a:pt x="1232125" y="1685451"/>
                  <a:pt x="1242144" y="1682139"/>
                  <a:pt x="1252470" y="1681252"/>
                </a:cubicBezTo>
                <a:close/>
                <a:moveTo>
                  <a:pt x="864557" y="1666324"/>
                </a:moveTo>
                <a:cubicBezTo>
                  <a:pt x="872469" y="1665281"/>
                  <a:pt x="880778" y="1667400"/>
                  <a:pt x="885271" y="1672393"/>
                </a:cubicBezTo>
                <a:cubicBezTo>
                  <a:pt x="888268" y="1675721"/>
                  <a:pt x="889565" y="1680327"/>
                  <a:pt x="887921" y="1686123"/>
                </a:cubicBezTo>
                <a:cubicBezTo>
                  <a:pt x="874011" y="1699428"/>
                  <a:pt x="864371" y="1683955"/>
                  <a:pt x="846231" y="1679216"/>
                </a:cubicBezTo>
                <a:cubicBezTo>
                  <a:pt x="849133" y="1671567"/>
                  <a:pt x="856645" y="1667366"/>
                  <a:pt x="864557" y="1666324"/>
                </a:cubicBezTo>
                <a:close/>
                <a:moveTo>
                  <a:pt x="7685767" y="1661935"/>
                </a:moveTo>
                <a:lnTo>
                  <a:pt x="7694477" y="1661936"/>
                </a:lnTo>
                <a:cubicBezTo>
                  <a:pt x="7694477" y="1661936"/>
                  <a:pt x="7694477" y="1661936"/>
                  <a:pt x="7694477" y="1693898"/>
                </a:cubicBezTo>
                <a:cubicBezTo>
                  <a:pt x="7694477" y="1693898"/>
                  <a:pt x="7685767" y="1693898"/>
                  <a:pt x="7685767" y="1693898"/>
                </a:cubicBezTo>
                <a:cubicBezTo>
                  <a:pt x="7685767" y="1693898"/>
                  <a:pt x="7685767" y="1693898"/>
                  <a:pt x="7685767" y="1661935"/>
                </a:cubicBezTo>
                <a:close/>
                <a:moveTo>
                  <a:pt x="1476415" y="1632290"/>
                </a:moveTo>
                <a:cubicBezTo>
                  <a:pt x="1483745" y="1631828"/>
                  <a:pt x="1491239" y="1632407"/>
                  <a:pt x="1498705" y="1634197"/>
                </a:cubicBezTo>
                <a:cubicBezTo>
                  <a:pt x="1529883" y="1662705"/>
                  <a:pt x="1530574" y="1690912"/>
                  <a:pt x="1537476" y="1719732"/>
                </a:cubicBezTo>
                <a:lnTo>
                  <a:pt x="1538801" y="1723457"/>
                </a:lnTo>
                <a:lnTo>
                  <a:pt x="1540877" y="1723126"/>
                </a:lnTo>
                <a:cubicBezTo>
                  <a:pt x="1545118" y="1725054"/>
                  <a:pt x="1548336" y="1729286"/>
                  <a:pt x="1546447" y="1735066"/>
                </a:cubicBezTo>
                <a:lnTo>
                  <a:pt x="1543009" y="1735294"/>
                </a:lnTo>
                <a:lnTo>
                  <a:pt x="1547806" y="1748790"/>
                </a:lnTo>
                <a:cubicBezTo>
                  <a:pt x="1510730" y="1760931"/>
                  <a:pt x="1471208" y="1775991"/>
                  <a:pt x="1439894" y="1762348"/>
                </a:cubicBezTo>
                <a:cubicBezTo>
                  <a:pt x="1429457" y="1757801"/>
                  <a:pt x="1419932" y="1750066"/>
                  <a:pt x="1411714" y="1737968"/>
                </a:cubicBezTo>
                <a:cubicBezTo>
                  <a:pt x="1403162" y="1724232"/>
                  <a:pt x="1400590" y="1709985"/>
                  <a:pt x="1402475" y="1696561"/>
                </a:cubicBezTo>
                <a:lnTo>
                  <a:pt x="1407557" y="1680121"/>
                </a:lnTo>
                <a:lnTo>
                  <a:pt x="1404467" y="1676539"/>
                </a:lnTo>
                <a:cubicBezTo>
                  <a:pt x="1397308" y="1667019"/>
                  <a:pt x="1391840" y="1657165"/>
                  <a:pt x="1390022" y="1650232"/>
                </a:cubicBezTo>
                <a:cubicBezTo>
                  <a:pt x="1393123" y="1646597"/>
                  <a:pt x="1395751" y="1645025"/>
                  <a:pt x="1398108" y="1644573"/>
                </a:cubicBezTo>
                <a:cubicBezTo>
                  <a:pt x="1405176" y="1643218"/>
                  <a:pt x="1409789" y="1651942"/>
                  <a:pt x="1417331" y="1645232"/>
                </a:cubicBezTo>
                <a:lnTo>
                  <a:pt x="1420660" y="1658329"/>
                </a:lnTo>
                <a:lnTo>
                  <a:pt x="1423202" y="1657075"/>
                </a:lnTo>
                <a:lnTo>
                  <a:pt x="1423434" y="1657107"/>
                </a:lnTo>
                <a:lnTo>
                  <a:pt x="1435913" y="1646252"/>
                </a:lnTo>
                <a:cubicBezTo>
                  <a:pt x="1447747" y="1638318"/>
                  <a:pt x="1461756" y="1633218"/>
                  <a:pt x="1476415" y="1632290"/>
                </a:cubicBezTo>
                <a:close/>
                <a:moveTo>
                  <a:pt x="1242050" y="1615372"/>
                </a:moveTo>
                <a:cubicBezTo>
                  <a:pt x="1246610" y="1632976"/>
                  <a:pt x="1224867" y="1651159"/>
                  <a:pt x="1210965" y="1659150"/>
                </a:cubicBezTo>
                <a:cubicBezTo>
                  <a:pt x="1204626" y="1653944"/>
                  <a:pt x="1199120" y="1657739"/>
                  <a:pt x="1192780" y="1652534"/>
                </a:cubicBezTo>
                <a:cubicBezTo>
                  <a:pt x="1204542" y="1637243"/>
                  <a:pt x="1216147" y="1620264"/>
                  <a:pt x="1228886" y="1615521"/>
                </a:cubicBezTo>
                <a:cubicBezTo>
                  <a:pt x="1233132" y="1613939"/>
                  <a:pt x="1237504" y="1613717"/>
                  <a:pt x="1242050" y="1615372"/>
                </a:cubicBezTo>
                <a:close/>
                <a:moveTo>
                  <a:pt x="1743016" y="1611317"/>
                </a:moveTo>
                <a:lnTo>
                  <a:pt x="1739104" y="1611744"/>
                </a:lnTo>
                <a:lnTo>
                  <a:pt x="1738620" y="1617971"/>
                </a:lnTo>
                <a:cubicBezTo>
                  <a:pt x="1737177" y="1622389"/>
                  <a:pt x="1735076" y="1625991"/>
                  <a:pt x="1732081" y="1628490"/>
                </a:cubicBezTo>
                <a:lnTo>
                  <a:pt x="1728072" y="1629801"/>
                </a:lnTo>
                <a:lnTo>
                  <a:pt x="1741797" y="1637836"/>
                </a:lnTo>
                <a:lnTo>
                  <a:pt x="1744266" y="1632383"/>
                </a:lnTo>
                <a:cubicBezTo>
                  <a:pt x="1742258" y="1624945"/>
                  <a:pt x="1741756" y="1619367"/>
                  <a:pt x="1742133" y="1614718"/>
                </a:cubicBezTo>
                <a:close/>
                <a:moveTo>
                  <a:pt x="1673005" y="1610069"/>
                </a:moveTo>
                <a:cubicBezTo>
                  <a:pt x="1680031" y="1610069"/>
                  <a:pt x="1688061" y="1617508"/>
                  <a:pt x="1696090" y="1632384"/>
                </a:cubicBezTo>
                <a:cubicBezTo>
                  <a:pt x="1688059" y="1662137"/>
                  <a:pt x="1663972" y="1632384"/>
                  <a:pt x="1655944" y="1632383"/>
                </a:cubicBezTo>
                <a:cubicBezTo>
                  <a:pt x="1659959" y="1617507"/>
                  <a:pt x="1665979" y="1610069"/>
                  <a:pt x="1673005" y="1610069"/>
                </a:cubicBezTo>
                <a:close/>
                <a:moveTo>
                  <a:pt x="7581243" y="1608657"/>
                </a:moveTo>
                <a:lnTo>
                  <a:pt x="7581243" y="1638324"/>
                </a:lnTo>
                <a:lnTo>
                  <a:pt x="7596655" y="1667258"/>
                </a:lnTo>
                <a:cubicBezTo>
                  <a:pt x="7596655" y="1667258"/>
                  <a:pt x="7588615" y="1667258"/>
                  <a:pt x="7596655" y="1697449"/>
                </a:cubicBezTo>
                <a:cubicBezTo>
                  <a:pt x="7604697" y="1697448"/>
                  <a:pt x="7604697" y="1697448"/>
                  <a:pt x="7612737" y="1697448"/>
                </a:cubicBezTo>
                <a:cubicBezTo>
                  <a:pt x="7604697" y="1727631"/>
                  <a:pt x="7604697" y="1727631"/>
                  <a:pt x="7612737" y="1757821"/>
                </a:cubicBezTo>
                <a:cubicBezTo>
                  <a:pt x="7596655" y="1757821"/>
                  <a:pt x="7588615" y="1757820"/>
                  <a:pt x="7572535" y="1757821"/>
                </a:cubicBezTo>
                <a:cubicBezTo>
                  <a:pt x="7580575" y="1757821"/>
                  <a:pt x="7572535" y="1727631"/>
                  <a:pt x="7588615" y="1697448"/>
                </a:cubicBezTo>
                <a:cubicBezTo>
                  <a:pt x="7588615" y="1697448"/>
                  <a:pt x="7580575" y="1697449"/>
                  <a:pt x="7580575" y="1697449"/>
                </a:cubicBezTo>
                <a:lnTo>
                  <a:pt x="7580575" y="1640619"/>
                </a:lnTo>
                <a:lnTo>
                  <a:pt x="7572535" y="1640619"/>
                </a:lnTo>
                <a:cubicBezTo>
                  <a:pt x="7572535" y="1640619"/>
                  <a:pt x="7581243" y="1640619"/>
                  <a:pt x="7581243" y="1608657"/>
                </a:cubicBezTo>
                <a:close/>
                <a:moveTo>
                  <a:pt x="6072079" y="1602630"/>
                </a:moveTo>
                <a:cubicBezTo>
                  <a:pt x="6072079" y="1602630"/>
                  <a:pt x="6072079" y="1602630"/>
                  <a:pt x="6080106" y="1602630"/>
                </a:cubicBezTo>
                <a:cubicBezTo>
                  <a:pt x="6080106" y="1602630"/>
                  <a:pt x="6080106" y="1602630"/>
                  <a:pt x="6080107" y="1632384"/>
                </a:cubicBezTo>
                <a:cubicBezTo>
                  <a:pt x="6072079" y="1632384"/>
                  <a:pt x="6072079" y="1632384"/>
                  <a:pt x="6072079" y="1602630"/>
                </a:cubicBezTo>
                <a:close/>
                <a:moveTo>
                  <a:pt x="554855" y="1602513"/>
                </a:moveTo>
                <a:cubicBezTo>
                  <a:pt x="581825" y="1590840"/>
                  <a:pt x="598434" y="1633931"/>
                  <a:pt x="599449" y="1654060"/>
                </a:cubicBezTo>
                <a:cubicBezTo>
                  <a:pt x="593463" y="1658936"/>
                  <a:pt x="587577" y="1659340"/>
                  <a:pt x="582142" y="1656907"/>
                </a:cubicBezTo>
                <a:cubicBezTo>
                  <a:pt x="565842" y="1649606"/>
                  <a:pt x="553604" y="1616764"/>
                  <a:pt x="554855" y="1602513"/>
                </a:cubicBezTo>
                <a:close/>
                <a:moveTo>
                  <a:pt x="1415402" y="1596669"/>
                </a:moveTo>
                <a:cubicBezTo>
                  <a:pt x="1423555" y="1601363"/>
                  <a:pt x="1429338" y="1612457"/>
                  <a:pt x="1430766" y="1627695"/>
                </a:cubicBezTo>
                <a:cubicBezTo>
                  <a:pt x="1420246" y="1629399"/>
                  <a:pt x="1413896" y="1631290"/>
                  <a:pt x="1403375" y="1632996"/>
                </a:cubicBezTo>
                <a:cubicBezTo>
                  <a:pt x="1400812" y="1619875"/>
                  <a:pt x="1398250" y="1606755"/>
                  <a:pt x="1405084" y="1600449"/>
                </a:cubicBezTo>
                <a:cubicBezTo>
                  <a:pt x="1407364" y="1598347"/>
                  <a:pt x="1410686" y="1597003"/>
                  <a:pt x="1415402" y="1596669"/>
                </a:cubicBezTo>
                <a:close/>
                <a:moveTo>
                  <a:pt x="810678" y="1588621"/>
                </a:moveTo>
                <a:cubicBezTo>
                  <a:pt x="822016" y="1590166"/>
                  <a:pt x="833195" y="1596760"/>
                  <a:pt x="844517" y="1605740"/>
                </a:cubicBezTo>
                <a:cubicBezTo>
                  <a:pt x="833224" y="1620257"/>
                  <a:pt x="822062" y="1625409"/>
                  <a:pt x="810724" y="1623865"/>
                </a:cubicBezTo>
                <a:cubicBezTo>
                  <a:pt x="799385" y="1622321"/>
                  <a:pt x="787874" y="1614079"/>
                  <a:pt x="775881" y="1601808"/>
                </a:cubicBezTo>
                <a:cubicBezTo>
                  <a:pt x="787843" y="1590584"/>
                  <a:pt x="799341" y="1587077"/>
                  <a:pt x="810678" y="1588621"/>
                </a:cubicBezTo>
                <a:close/>
                <a:moveTo>
                  <a:pt x="1164324" y="1584186"/>
                </a:moveTo>
                <a:cubicBezTo>
                  <a:pt x="1177843" y="1592166"/>
                  <a:pt x="1189722" y="1600287"/>
                  <a:pt x="1189058" y="1613327"/>
                </a:cubicBezTo>
                <a:cubicBezTo>
                  <a:pt x="1188837" y="1617676"/>
                  <a:pt x="1187222" y="1622569"/>
                  <a:pt x="1183807" y="1628187"/>
                </a:cubicBezTo>
                <a:cubicBezTo>
                  <a:pt x="1173072" y="1633668"/>
                  <a:pt x="1155178" y="1626059"/>
                  <a:pt x="1145448" y="1616900"/>
                </a:cubicBezTo>
                <a:cubicBezTo>
                  <a:pt x="1142205" y="1613847"/>
                  <a:pt x="1139869" y="1610622"/>
                  <a:pt x="1139008" y="1607651"/>
                </a:cubicBezTo>
                <a:cubicBezTo>
                  <a:pt x="1143911" y="1585925"/>
                  <a:pt x="1155975" y="1594030"/>
                  <a:pt x="1164324" y="1584186"/>
                </a:cubicBezTo>
                <a:close/>
                <a:moveTo>
                  <a:pt x="7636857" y="1576689"/>
                </a:moveTo>
                <a:cubicBezTo>
                  <a:pt x="7636857" y="1606879"/>
                  <a:pt x="7652939" y="1606879"/>
                  <a:pt x="7660979" y="1637069"/>
                </a:cubicBezTo>
                <a:cubicBezTo>
                  <a:pt x="7660979" y="1637069"/>
                  <a:pt x="7669019" y="1637069"/>
                  <a:pt x="7677059" y="1637069"/>
                </a:cubicBezTo>
                <a:cubicBezTo>
                  <a:pt x="7677059" y="1667258"/>
                  <a:pt x="7669019" y="1667258"/>
                  <a:pt x="7660979" y="1667258"/>
                </a:cubicBezTo>
                <a:cubicBezTo>
                  <a:pt x="7669019" y="1697448"/>
                  <a:pt x="7677059" y="1697448"/>
                  <a:pt x="7669019" y="1727632"/>
                </a:cubicBezTo>
                <a:cubicBezTo>
                  <a:pt x="7660979" y="1727631"/>
                  <a:pt x="7644895" y="1697448"/>
                  <a:pt x="7636857" y="1727631"/>
                </a:cubicBezTo>
                <a:cubicBezTo>
                  <a:pt x="7628817" y="1727632"/>
                  <a:pt x="7636857" y="1697448"/>
                  <a:pt x="7628817" y="1697448"/>
                </a:cubicBezTo>
                <a:cubicBezTo>
                  <a:pt x="7628817" y="1697448"/>
                  <a:pt x="7620777" y="1697448"/>
                  <a:pt x="7620777" y="1697448"/>
                </a:cubicBezTo>
                <a:cubicBezTo>
                  <a:pt x="7620777" y="1667259"/>
                  <a:pt x="7628817" y="1667258"/>
                  <a:pt x="7636857" y="1667258"/>
                </a:cubicBezTo>
                <a:cubicBezTo>
                  <a:pt x="7636857" y="1637068"/>
                  <a:pt x="7636857" y="1606879"/>
                  <a:pt x="7612737" y="1606878"/>
                </a:cubicBezTo>
                <a:cubicBezTo>
                  <a:pt x="7628817" y="1606879"/>
                  <a:pt x="7628817" y="1576688"/>
                  <a:pt x="7636857" y="1576689"/>
                </a:cubicBezTo>
                <a:close/>
                <a:moveTo>
                  <a:pt x="7348973" y="1576689"/>
                </a:moveTo>
                <a:cubicBezTo>
                  <a:pt x="7348973" y="1576689"/>
                  <a:pt x="7348973" y="1576689"/>
                  <a:pt x="7357683" y="1576689"/>
                </a:cubicBezTo>
                <a:cubicBezTo>
                  <a:pt x="7366393" y="1576689"/>
                  <a:pt x="7357683" y="1608651"/>
                  <a:pt x="7348973" y="1576689"/>
                </a:cubicBezTo>
                <a:close/>
                <a:moveTo>
                  <a:pt x="5502397" y="1576689"/>
                </a:moveTo>
                <a:cubicBezTo>
                  <a:pt x="5511109" y="1576689"/>
                  <a:pt x="5511109" y="1576689"/>
                  <a:pt x="5511109" y="1576689"/>
                </a:cubicBezTo>
                <a:cubicBezTo>
                  <a:pt x="5519818" y="1576689"/>
                  <a:pt x="5511108" y="1608651"/>
                  <a:pt x="5511108" y="1608651"/>
                </a:cubicBezTo>
                <a:cubicBezTo>
                  <a:pt x="5502397" y="1608651"/>
                  <a:pt x="5502397" y="1608651"/>
                  <a:pt x="5502397" y="1576689"/>
                </a:cubicBezTo>
                <a:close/>
                <a:moveTo>
                  <a:pt x="5895431" y="1572877"/>
                </a:moveTo>
                <a:cubicBezTo>
                  <a:pt x="5903461" y="1602630"/>
                  <a:pt x="5903461" y="1632384"/>
                  <a:pt x="5895431" y="1632384"/>
                </a:cubicBezTo>
                <a:cubicBezTo>
                  <a:pt x="5895431" y="1632384"/>
                  <a:pt x="5887403" y="1632384"/>
                  <a:pt x="5887403" y="1632384"/>
                </a:cubicBezTo>
                <a:cubicBezTo>
                  <a:pt x="5887403" y="1602630"/>
                  <a:pt x="5887403" y="1602630"/>
                  <a:pt x="5895431" y="1572877"/>
                </a:cubicBezTo>
                <a:close/>
                <a:moveTo>
                  <a:pt x="927144" y="1565028"/>
                </a:moveTo>
                <a:cubicBezTo>
                  <a:pt x="937441" y="1562469"/>
                  <a:pt x="951030" y="1571245"/>
                  <a:pt x="964786" y="1603526"/>
                </a:cubicBezTo>
                <a:cubicBezTo>
                  <a:pt x="940865" y="1620430"/>
                  <a:pt x="925846" y="1621707"/>
                  <a:pt x="917539" y="1615909"/>
                </a:cubicBezTo>
                <a:cubicBezTo>
                  <a:pt x="901963" y="1605038"/>
                  <a:pt x="909983" y="1569293"/>
                  <a:pt x="927144" y="1565028"/>
                </a:cubicBezTo>
                <a:close/>
                <a:moveTo>
                  <a:pt x="6675379" y="1544727"/>
                </a:moveTo>
                <a:cubicBezTo>
                  <a:pt x="6699768" y="1544727"/>
                  <a:pt x="6716027" y="1544727"/>
                  <a:pt x="6716027" y="1544727"/>
                </a:cubicBezTo>
                <a:cubicBezTo>
                  <a:pt x="6699768" y="1544727"/>
                  <a:pt x="6683509" y="1576689"/>
                  <a:pt x="6675379" y="1544727"/>
                </a:cubicBezTo>
                <a:close/>
                <a:moveTo>
                  <a:pt x="6080903" y="1544727"/>
                </a:moveTo>
                <a:lnTo>
                  <a:pt x="6088887" y="1544727"/>
                </a:lnTo>
                <a:cubicBezTo>
                  <a:pt x="6088887" y="1544727"/>
                  <a:pt x="6088887" y="1576689"/>
                  <a:pt x="6088887" y="1576689"/>
                </a:cubicBezTo>
                <a:cubicBezTo>
                  <a:pt x="6088887" y="1576689"/>
                  <a:pt x="6080903" y="1576689"/>
                  <a:pt x="6080903" y="1576689"/>
                </a:cubicBezTo>
                <a:cubicBezTo>
                  <a:pt x="6080903" y="1576689"/>
                  <a:pt x="6080903" y="1576689"/>
                  <a:pt x="6080903" y="1544727"/>
                </a:cubicBezTo>
                <a:close/>
                <a:moveTo>
                  <a:pt x="6866983" y="1543123"/>
                </a:moveTo>
                <a:cubicBezTo>
                  <a:pt x="6866983" y="1543123"/>
                  <a:pt x="6866983" y="1543123"/>
                  <a:pt x="6866983" y="1572877"/>
                </a:cubicBezTo>
                <a:cubicBezTo>
                  <a:pt x="6866983" y="1572877"/>
                  <a:pt x="6858954" y="1572876"/>
                  <a:pt x="6858954" y="1572876"/>
                </a:cubicBezTo>
                <a:cubicBezTo>
                  <a:pt x="6858953" y="1543124"/>
                  <a:pt x="6858953" y="1543124"/>
                  <a:pt x="6866983" y="1543123"/>
                </a:cubicBezTo>
                <a:close/>
                <a:moveTo>
                  <a:pt x="1416402" y="1531700"/>
                </a:moveTo>
                <a:cubicBezTo>
                  <a:pt x="1419247" y="1537030"/>
                  <a:pt x="1422093" y="1542359"/>
                  <a:pt x="1421244" y="1553189"/>
                </a:cubicBezTo>
                <a:cubicBezTo>
                  <a:pt x="1391682" y="1566117"/>
                  <a:pt x="1393690" y="1613350"/>
                  <a:pt x="1364131" y="1626278"/>
                </a:cubicBezTo>
                <a:cubicBezTo>
                  <a:pt x="1365609" y="1591789"/>
                  <a:pt x="1373967" y="1563202"/>
                  <a:pt x="1393282" y="1545538"/>
                </a:cubicBezTo>
                <a:cubicBezTo>
                  <a:pt x="1399720" y="1539649"/>
                  <a:pt x="1407377" y="1534975"/>
                  <a:pt x="1416402" y="1531700"/>
                </a:cubicBezTo>
                <a:close/>
                <a:moveTo>
                  <a:pt x="1272395" y="1525354"/>
                </a:moveTo>
                <a:cubicBezTo>
                  <a:pt x="1295098" y="1526432"/>
                  <a:pt x="1310012" y="1532156"/>
                  <a:pt x="1312380" y="1557737"/>
                </a:cubicBezTo>
                <a:cubicBezTo>
                  <a:pt x="1303864" y="1565630"/>
                  <a:pt x="1292776" y="1562402"/>
                  <a:pt x="1284363" y="1554768"/>
                </a:cubicBezTo>
                <a:cubicBezTo>
                  <a:pt x="1275950" y="1547134"/>
                  <a:pt x="1270214" y="1535090"/>
                  <a:pt x="1272395" y="1525354"/>
                </a:cubicBezTo>
                <a:close/>
                <a:moveTo>
                  <a:pt x="1115096" y="1520984"/>
                </a:moveTo>
                <a:cubicBezTo>
                  <a:pt x="1120811" y="1518961"/>
                  <a:pt x="1128175" y="1521406"/>
                  <a:pt x="1135951" y="1524966"/>
                </a:cubicBezTo>
                <a:lnTo>
                  <a:pt x="1157535" y="1534851"/>
                </a:lnTo>
                <a:lnTo>
                  <a:pt x="1157544" y="1533436"/>
                </a:lnTo>
                <a:cubicBezTo>
                  <a:pt x="1158625" y="1529210"/>
                  <a:pt x="1160696" y="1525499"/>
                  <a:pt x="1163577" y="1523932"/>
                </a:cubicBezTo>
                <a:cubicBezTo>
                  <a:pt x="1165495" y="1522889"/>
                  <a:pt x="1167775" y="1522798"/>
                  <a:pt x="1170359" y="1524141"/>
                </a:cubicBezTo>
                <a:cubicBezTo>
                  <a:pt x="1173805" y="1525933"/>
                  <a:pt x="1177791" y="1530276"/>
                  <a:pt x="1182194" y="1538315"/>
                </a:cubicBezTo>
                <a:cubicBezTo>
                  <a:pt x="1167424" y="1556481"/>
                  <a:pt x="1159769" y="1553787"/>
                  <a:pt x="1157459" y="1546038"/>
                </a:cubicBezTo>
                <a:lnTo>
                  <a:pt x="1157510" y="1538555"/>
                </a:lnTo>
                <a:lnTo>
                  <a:pt x="1149213" y="1552209"/>
                </a:lnTo>
                <a:cubicBezTo>
                  <a:pt x="1136834" y="1565607"/>
                  <a:pt x="1118802" y="1569223"/>
                  <a:pt x="1106885" y="1560412"/>
                </a:cubicBezTo>
                <a:cubicBezTo>
                  <a:pt x="1101590" y="1556495"/>
                  <a:pt x="1097502" y="1550126"/>
                  <a:pt x="1095655" y="1541068"/>
                </a:cubicBezTo>
                <a:cubicBezTo>
                  <a:pt x="1104329" y="1540328"/>
                  <a:pt x="1109712" y="1530657"/>
                  <a:pt x="1115096" y="1520984"/>
                </a:cubicBezTo>
                <a:close/>
                <a:moveTo>
                  <a:pt x="1635797" y="1516327"/>
                </a:moveTo>
                <a:lnTo>
                  <a:pt x="1640494" y="1533482"/>
                </a:lnTo>
                <a:lnTo>
                  <a:pt x="1639590" y="1534220"/>
                </a:lnTo>
                <a:lnTo>
                  <a:pt x="1647913" y="1543123"/>
                </a:lnTo>
                <a:cubicBezTo>
                  <a:pt x="1647913" y="1528246"/>
                  <a:pt x="1643899" y="1520808"/>
                  <a:pt x="1638880" y="1517089"/>
                </a:cubicBezTo>
                <a:close/>
                <a:moveTo>
                  <a:pt x="7589623" y="1513370"/>
                </a:moveTo>
                <a:cubicBezTo>
                  <a:pt x="7589623" y="1543124"/>
                  <a:pt x="7589623" y="1543124"/>
                  <a:pt x="7605683" y="1543123"/>
                </a:cubicBezTo>
                <a:cubicBezTo>
                  <a:pt x="7605683" y="1572877"/>
                  <a:pt x="7597651" y="1572876"/>
                  <a:pt x="7605683" y="1572877"/>
                </a:cubicBezTo>
                <a:cubicBezTo>
                  <a:pt x="7597651" y="1572876"/>
                  <a:pt x="7589623" y="1572876"/>
                  <a:pt x="7589623" y="1572876"/>
                </a:cubicBezTo>
                <a:lnTo>
                  <a:pt x="7581593" y="1572877"/>
                </a:lnTo>
                <a:cubicBezTo>
                  <a:pt x="7581593" y="1543123"/>
                  <a:pt x="7589623" y="1543124"/>
                  <a:pt x="7589623" y="1513370"/>
                </a:cubicBezTo>
                <a:close/>
                <a:moveTo>
                  <a:pt x="7613711" y="1513369"/>
                </a:moveTo>
                <a:cubicBezTo>
                  <a:pt x="7613711" y="1513369"/>
                  <a:pt x="7621739" y="1513370"/>
                  <a:pt x="7621739" y="1513370"/>
                </a:cubicBezTo>
                <a:cubicBezTo>
                  <a:pt x="7621739" y="1513370"/>
                  <a:pt x="7637799" y="1543123"/>
                  <a:pt x="7637799" y="1513370"/>
                </a:cubicBezTo>
                <a:cubicBezTo>
                  <a:pt x="7637799" y="1513370"/>
                  <a:pt x="7645827" y="1543123"/>
                  <a:pt x="7645827" y="1543123"/>
                </a:cubicBezTo>
                <a:cubicBezTo>
                  <a:pt x="7629769" y="1572877"/>
                  <a:pt x="7621739" y="1543123"/>
                  <a:pt x="7613711" y="1543123"/>
                </a:cubicBezTo>
                <a:cubicBezTo>
                  <a:pt x="7605683" y="1543123"/>
                  <a:pt x="7605683" y="1543123"/>
                  <a:pt x="7605683" y="1543123"/>
                </a:cubicBezTo>
                <a:cubicBezTo>
                  <a:pt x="7605683" y="1513370"/>
                  <a:pt x="7613711" y="1513369"/>
                  <a:pt x="7613711" y="1513369"/>
                </a:cubicBezTo>
                <a:close/>
                <a:moveTo>
                  <a:pt x="5879373" y="1513369"/>
                </a:moveTo>
                <a:cubicBezTo>
                  <a:pt x="5887403" y="1513370"/>
                  <a:pt x="5871345" y="1543123"/>
                  <a:pt x="5871345" y="1543123"/>
                </a:cubicBezTo>
                <a:cubicBezTo>
                  <a:pt x="5863316" y="1543124"/>
                  <a:pt x="5863316" y="1543124"/>
                  <a:pt x="5855286" y="1543123"/>
                </a:cubicBezTo>
                <a:cubicBezTo>
                  <a:pt x="5855287" y="1513369"/>
                  <a:pt x="5863315" y="1513370"/>
                  <a:pt x="5863315" y="1513370"/>
                </a:cubicBezTo>
                <a:cubicBezTo>
                  <a:pt x="5871344" y="1513370"/>
                  <a:pt x="5871344" y="1513370"/>
                  <a:pt x="5879373" y="1513369"/>
                </a:cubicBezTo>
                <a:close/>
                <a:moveTo>
                  <a:pt x="5270446" y="1512759"/>
                </a:moveTo>
                <a:cubicBezTo>
                  <a:pt x="5286574" y="1512759"/>
                  <a:pt x="5294640" y="1544727"/>
                  <a:pt x="5302705" y="1576689"/>
                </a:cubicBezTo>
                <a:cubicBezTo>
                  <a:pt x="5302705" y="1576689"/>
                  <a:pt x="5302705" y="1576689"/>
                  <a:pt x="5294641" y="1576689"/>
                </a:cubicBezTo>
                <a:cubicBezTo>
                  <a:pt x="5294641" y="1576689"/>
                  <a:pt x="5294641" y="1576689"/>
                  <a:pt x="5286574" y="1576689"/>
                </a:cubicBezTo>
                <a:cubicBezTo>
                  <a:pt x="5286575" y="1544727"/>
                  <a:pt x="5246251" y="1576689"/>
                  <a:pt x="5238185" y="1544727"/>
                </a:cubicBezTo>
                <a:cubicBezTo>
                  <a:pt x="5254314" y="1544727"/>
                  <a:pt x="5270446" y="1512759"/>
                  <a:pt x="5270446" y="1512759"/>
                </a:cubicBezTo>
                <a:close/>
                <a:moveTo>
                  <a:pt x="5752091" y="1512758"/>
                </a:moveTo>
                <a:cubicBezTo>
                  <a:pt x="5760221" y="1512759"/>
                  <a:pt x="5776481" y="1544727"/>
                  <a:pt x="5776480" y="1512759"/>
                </a:cubicBezTo>
                <a:cubicBezTo>
                  <a:pt x="5784610" y="1512759"/>
                  <a:pt x="5784610" y="1512759"/>
                  <a:pt x="5792739" y="1512759"/>
                </a:cubicBezTo>
                <a:cubicBezTo>
                  <a:pt x="5792739" y="1544727"/>
                  <a:pt x="5776480" y="1576689"/>
                  <a:pt x="5752091" y="1544727"/>
                </a:cubicBezTo>
                <a:cubicBezTo>
                  <a:pt x="5760221" y="1544727"/>
                  <a:pt x="5752091" y="1512758"/>
                  <a:pt x="5752091" y="1512758"/>
                </a:cubicBezTo>
                <a:close/>
                <a:moveTo>
                  <a:pt x="3613537" y="1511646"/>
                </a:moveTo>
                <a:lnTo>
                  <a:pt x="3610786" y="1517407"/>
                </a:lnTo>
                <a:lnTo>
                  <a:pt x="3608179" y="1532042"/>
                </a:lnTo>
                <a:lnTo>
                  <a:pt x="3604377" y="1540549"/>
                </a:lnTo>
                <a:lnTo>
                  <a:pt x="3607071" y="1554281"/>
                </a:lnTo>
                <a:lnTo>
                  <a:pt x="3607328" y="1557716"/>
                </a:lnTo>
                <a:lnTo>
                  <a:pt x="3615127" y="1555463"/>
                </a:lnTo>
                <a:lnTo>
                  <a:pt x="3614389" y="1572358"/>
                </a:lnTo>
                <a:lnTo>
                  <a:pt x="3615102" y="1572877"/>
                </a:lnTo>
                <a:cubicBezTo>
                  <a:pt x="3615102" y="1572877"/>
                  <a:pt x="3615102" y="1572877"/>
                  <a:pt x="3623131" y="1572876"/>
                </a:cubicBezTo>
                <a:cubicBezTo>
                  <a:pt x="3623131" y="1543124"/>
                  <a:pt x="3607073" y="1543123"/>
                  <a:pt x="3615102" y="1513370"/>
                </a:cubicBezTo>
                <a:close/>
                <a:moveTo>
                  <a:pt x="5906879" y="1510594"/>
                </a:moveTo>
                <a:cubicBezTo>
                  <a:pt x="5908511" y="1513091"/>
                  <a:pt x="5905244" y="1538063"/>
                  <a:pt x="5911778" y="1518089"/>
                </a:cubicBezTo>
                <a:cubicBezTo>
                  <a:pt x="5920488" y="1544721"/>
                  <a:pt x="5903066" y="1544721"/>
                  <a:pt x="5911779" y="1544720"/>
                </a:cubicBezTo>
                <a:cubicBezTo>
                  <a:pt x="5903066" y="1544721"/>
                  <a:pt x="5894358" y="1544721"/>
                  <a:pt x="5894358" y="1544721"/>
                </a:cubicBezTo>
                <a:cubicBezTo>
                  <a:pt x="5894358" y="1518088"/>
                  <a:pt x="5903066" y="1518088"/>
                  <a:pt x="5903066" y="1518088"/>
                </a:cubicBezTo>
                <a:cubicBezTo>
                  <a:pt x="5905244" y="1511428"/>
                  <a:pt x="5906334" y="1509764"/>
                  <a:pt x="5906879" y="1510594"/>
                </a:cubicBezTo>
                <a:close/>
                <a:moveTo>
                  <a:pt x="862964" y="1510494"/>
                </a:moveTo>
                <a:cubicBezTo>
                  <a:pt x="867751" y="1511190"/>
                  <a:pt x="872632" y="1514033"/>
                  <a:pt x="876543" y="1519833"/>
                </a:cubicBezTo>
                <a:cubicBezTo>
                  <a:pt x="870979" y="1526441"/>
                  <a:pt x="868330" y="1532803"/>
                  <a:pt x="865681" y="1539162"/>
                </a:cubicBezTo>
                <a:cubicBezTo>
                  <a:pt x="859582" y="1533548"/>
                  <a:pt x="856665" y="1533796"/>
                  <a:pt x="851101" y="1540406"/>
                </a:cubicBezTo>
                <a:cubicBezTo>
                  <a:pt x="835091" y="1525666"/>
                  <a:pt x="848604" y="1508412"/>
                  <a:pt x="862964" y="1510494"/>
                </a:cubicBezTo>
                <a:close/>
                <a:moveTo>
                  <a:pt x="3611187" y="1509057"/>
                </a:moveTo>
                <a:lnTo>
                  <a:pt x="3611768" y="1511894"/>
                </a:lnTo>
                <a:lnTo>
                  <a:pt x="3611743" y="1512033"/>
                </a:lnTo>
                <a:lnTo>
                  <a:pt x="3613301" y="1511386"/>
                </a:lnTo>
                <a:close/>
                <a:moveTo>
                  <a:pt x="3630436" y="1507864"/>
                </a:moveTo>
                <a:lnTo>
                  <a:pt x="3631160" y="1513369"/>
                </a:lnTo>
                <a:cubicBezTo>
                  <a:pt x="3631160" y="1513369"/>
                  <a:pt x="3633166" y="1513369"/>
                  <a:pt x="3637182" y="1513369"/>
                </a:cubicBezTo>
                <a:lnTo>
                  <a:pt x="3646096" y="1513369"/>
                </a:lnTo>
                <a:close/>
                <a:moveTo>
                  <a:pt x="3772439" y="1506814"/>
                </a:moveTo>
                <a:lnTo>
                  <a:pt x="3756133" y="1510970"/>
                </a:lnTo>
                <a:lnTo>
                  <a:pt x="3751600" y="1513369"/>
                </a:lnTo>
                <a:cubicBezTo>
                  <a:pt x="3751600" y="1513369"/>
                  <a:pt x="3759629" y="1513370"/>
                  <a:pt x="3759629" y="1513370"/>
                </a:cubicBezTo>
                <a:cubicBezTo>
                  <a:pt x="3763644" y="1513370"/>
                  <a:pt x="3767156" y="1511510"/>
                  <a:pt x="3770544" y="1508721"/>
                </a:cubicBezTo>
                <a:close/>
                <a:moveTo>
                  <a:pt x="5879841" y="1491449"/>
                </a:moveTo>
                <a:cubicBezTo>
                  <a:pt x="5879841" y="1491449"/>
                  <a:pt x="5879841" y="1491449"/>
                  <a:pt x="5888551" y="1512759"/>
                </a:cubicBezTo>
                <a:cubicBezTo>
                  <a:pt x="5879841" y="1512759"/>
                  <a:pt x="5879841" y="1512759"/>
                  <a:pt x="5879841" y="1512759"/>
                </a:cubicBezTo>
                <a:cubicBezTo>
                  <a:pt x="5879841" y="1512759"/>
                  <a:pt x="5879841" y="1491449"/>
                  <a:pt x="5879841" y="1491449"/>
                </a:cubicBezTo>
                <a:close/>
                <a:moveTo>
                  <a:pt x="4844289" y="1491449"/>
                </a:moveTo>
                <a:cubicBezTo>
                  <a:pt x="4852031" y="1491449"/>
                  <a:pt x="4852031" y="1512759"/>
                  <a:pt x="4844289" y="1512759"/>
                </a:cubicBezTo>
                <a:cubicBezTo>
                  <a:pt x="4844289" y="1512759"/>
                  <a:pt x="4844289" y="1512759"/>
                  <a:pt x="4836546" y="1512759"/>
                </a:cubicBezTo>
                <a:cubicBezTo>
                  <a:pt x="4836546" y="1491449"/>
                  <a:pt x="4844289" y="1491449"/>
                  <a:pt x="4844289" y="1491449"/>
                </a:cubicBezTo>
                <a:close/>
                <a:moveTo>
                  <a:pt x="4892679" y="1491448"/>
                </a:moveTo>
                <a:cubicBezTo>
                  <a:pt x="4892679" y="1491448"/>
                  <a:pt x="4892679" y="1491448"/>
                  <a:pt x="4901388" y="1491448"/>
                </a:cubicBezTo>
                <a:cubicBezTo>
                  <a:pt x="4901388" y="1491448"/>
                  <a:pt x="4901388" y="1491448"/>
                  <a:pt x="4901389" y="1512759"/>
                </a:cubicBezTo>
                <a:cubicBezTo>
                  <a:pt x="4892679" y="1512759"/>
                  <a:pt x="4892679" y="1512759"/>
                  <a:pt x="4892679" y="1512759"/>
                </a:cubicBezTo>
                <a:cubicBezTo>
                  <a:pt x="4892679" y="1491448"/>
                  <a:pt x="4892679" y="1491448"/>
                  <a:pt x="4892679" y="1491448"/>
                </a:cubicBezTo>
                <a:close/>
                <a:moveTo>
                  <a:pt x="4988117" y="1483616"/>
                </a:moveTo>
                <a:cubicBezTo>
                  <a:pt x="4996146" y="1483616"/>
                  <a:pt x="4988118" y="1513370"/>
                  <a:pt x="4988118" y="1513370"/>
                </a:cubicBezTo>
                <a:cubicBezTo>
                  <a:pt x="4988117" y="1543123"/>
                  <a:pt x="4988117" y="1543123"/>
                  <a:pt x="4988117" y="1543123"/>
                </a:cubicBezTo>
                <a:cubicBezTo>
                  <a:pt x="4972059" y="1543123"/>
                  <a:pt x="4980086" y="1513369"/>
                  <a:pt x="4972059" y="1513370"/>
                </a:cubicBezTo>
                <a:cubicBezTo>
                  <a:pt x="4972059" y="1513370"/>
                  <a:pt x="4980086" y="1513369"/>
                  <a:pt x="4980086" y="1513369"/>
                </a:cubicBezTo>
                <a:cubicBezTo>
                  <a:pt x="4980087" y="1483616"/>
                  <a:pt x="4988118" y="1513370"/>
                  <a:pt x="4988117" y="1483616"/>
                </a:cubicBezTo>
                <a:close/>
                <a:moveTo>
                  <a:pt x="1736432" y="1480500"/>
                </a:moveTo>
                <a:lnTo>
                  <a:pt x="1737240" y="1483616"/>
                </a:lnTo>
                <a:cubicBezTo>
                  <a:pt x="1740250" y="1491055"/>
                  <a:pt x="1744266" y="1498493"/>
                  <a:pt x="1744266" y="1513369"/>
                </a:cubicBezTo>
                <a:cubicBezTo>
                  <a:pt x="1736237" y="1528246"/>
                  <a:pt x="1740250" y="1558000"/>
                  <a:pt x="1741255" y="1584034"/>
                </a:cubicBezTo>
                <a:lnTo>
                  <a:pt x="1740434" y="1594607"/>
                </a:lnTo>
                <a:lnTo>
                  <a:pt x="1748115" y="1595222"/>
                </a:lnTo>
                <a:lnTo>
                  <a:pt x="1749912" y="1590543"/>
                </a:lnTo>
                <a:cubicBezTo>
                  <a:pt x="1751292" y="1585894"/>
                  <a:pt x="1752294" y="1580315"/>
                  <a:pt x="1752295" y="1572876"/>
                </a:cubicBezTo>
                <a:cubicBezTo>
                  <a:pt x="1752295" y="1572876"/>
                  <a:pt x="1736237" y="1543123"/>
                  <a:pt x="1744265" y="1543123"/>
                </a:cubicBezTo>
                <a:cubicBezTo>
                  <a:pt x="1752294" y="1543123"/>
                  <a:pt x="1776381" y="1543123"/>
                  <a:pt x="1776382" y="1513370"/>
                </a:cubicBezTo>
                <a:cubicBezTo>
                  <a:pt x="1776382" y="1513370"/>
                  <a:pt x="1784412" y="1513370"/>
                  <a:pt x="1784412" y="1513370"/>
                </a:cubicBezTo>
                <a:cubicBezTo>
                  <a:pt x="1784412" y="1513370"/>
                  <a:pt x="1784412" y="1513370"/>
                  <a:pt x="1784413" y="1483616"/>
                </a:cubicBezTo>
                <a:cubicBezTo>
                  <a:pt x="1768353" y="1483616"/>
                  <a:pt x="1760324" y="1483616"/>
                  <a:pt x="1760324" y="1483616"/>
                </a:cubicBezTo>
                <a:lnTo>
                  <a:pt x="1758408" y="1482729"/>
                </a:lnTo>
                <a:lnTo>
                  <a:pt x="1758393" y="1491687"/>
                </a:lnTo>
                <a:cubicBezTo>
                  <a:pt x="1758812" y="1497937"/>
                  <a:pt x="1758817" y="1503630"/>
                  <a:pt x="1755874" y="1505987"/>
                </a:cubicBezTo>
                <a:cubicBezTo>
                  <a:pt x="1753913" y="1507558"/>
                  <a:pt x="1750640" y="1507649"/>
                  <a:pt x="1745309" y="1505432"/>
                </a:cubicBezTo>
                <a:cubicBezTo>
                  <a:pt x="1743606" y="1499914"/>
                  <a:pt x="1741506" y="1493646"/>
                  <a:pt x="1740865" y="1488145"/>
                </a:cubicBezTo>
                <a:lnTo>
                  <a:pt x="1743043" y="1481732"/>
                </a:lnTo>
                <a:close/>
                <a:moveTo>
                  <a:pt x="5716580" y="1479049"/>
                </a:moveTo>
                <a:cubicBezTo>
                  <a:pt x="5720696" y="1477802"/>
                  <a:pt x="5726685" y="1479466"/>
                  <a:pt x="5734669" y="1486126"/>
                </a:cubicBezTo>
                <a:cubicBezTo>
                  <a:pt x="5734669" y="1512758"/>
                  <a:pt x="5726685" y="1512758"/>
                  <a:pt x="5726685" y="1512758"/>
                </a:cubicBezTo>
                <a:cubicBezTo>
                  <a:pt x="5708721" y="1512759"/>
                  <a:pt x="5704230" y="1482793"/>
                  <a:pt x="5716580" y="1479049"/>
                </a:cubicBezTo>
                <a:close/>
                <a:moveTo>
                  <a:pt x="7580029" y="1474886"/>
                </a:moveTo>
                <a:cubicBezTo>
                  <a:pt x="7582951" y="1473637"/>
                  <a:pt x="7586253" y="1474471"/>
                  <a:pt x="7589811" y="1476139"/>
                </a:cubicBezTo>
                <a:cubicBezTo>
                  <a:pt x="7596923" y="1479468"/>
                  <a:pt x="7605053" y="1486126"/>
                  <a:pt x="7613183" y="1486126"/>
                </a:cubicBezTo>
                <a:cubicBezTo>
                  <a:pt x="7605053" y="1512758"/>
                  <a:pt x="7588795" y="1486127"/>
                  <a:pt x="7572535" y="1486126"/>
                </a:cubicBezTo>
                <a:cubicBezTo>
                  <a:pt x="7574567" y="1479465"/>
                  <a:pt x="7577109" y="1476134"/>
                  <a:pt x="7580029" y="1474886"/>
                </a:cubicBezTo>
                <a:close/>
                <a:moveTo>
                  <a:pt x="3301685" y="1467885"/>
                </a:moveTo>
                <a:lnTo>
                  <a:pt x="3301957" y="1468739"/>
                </a:lnTo>
                <a:cubicBezTo>
                  <a:pt x="3303963" y="1476178"/>
                  <a:pt x="3305971" y="1483617"/>
                  <a:pt x="3309985" y="1483616"/>
                </a:cubicBezTo>
                <a:lnTo>
                  <a:pt x="3322734" y="1475866"/>
                </a:lnTo>
                <a:lnTo>
                  <a:pt x="3304029" y="1470267"/>
                </a:lnTo>
                <a:close/>
                <a:moveTo>
                  <a:pt x="7572535" y="1459487"/>
                </a:moveTo>
                <a:lnTo>
                  <a:pt x="7572535" y="1486126"/>
                </a:lnTo>
                <a:lnTo>
                  <a:pt x="7572535" y="1491449"/>
                </a:lnTo>
                <a:cubicBezTo>
                  <a:pt x="7556567" y="1491449"/>
                  <a:pt x="7556567" y="1491449"/>
                  <a:pt x="7540599" y="1491448"/>
                </a:cubicBezTo>
                <a:cubicBezTo>
                  <a:pt x="7540599" y="1459488"/>
                  <a:pt x="7556567" y="1459487"/>
                  <a:pt x="7572535" y="1459487"/>
                </a:cubicBezTo>
                <a:close/>
                <a:moveTo>
                  <a:pt x="6939589" y="1459487"/>
                </a:moveTo>
                <a:cubicBezTo>
                  <a:pt x="6948301" y="1459487"/>
                  <a:pt x="6957010" y="1459488"/>
                  <a:pt x="6957010" y="1459488"/>
                </a:cubicBezTo>
                <a:cubicBezTo>
                  <a:pt x="6948301" y="1491449"/>
                  <a:pt x="6939589" y="1459487"/>
                  <a:pt x="6939589" y="1459487"/>
                </a:cubicBezTo>
                <a:close/>
                <a:moveTo>
                  <a:pt x="5887826" y="1459487"/>
                </a:moveTo>
                <a:cubicBezTo>
                  <a:pt x="5887826" y="1459487"/>
                  <a:pt x="5887826" y="1459487"/>
                  <a:pt x="5895810" y="1459487"/>
                </a:cubicBezTo>
                <a:cubicBezTo>
                  <a:pt x="5895810" y="1459487"/>
                  <a:pt x="5903793" y="1459487"/>
                  <a:pt x="5911778" y="1459487"/>
                </a:cubicBezTo>
                <a:cubicBezTo>
                  <a:pt x="5911779" y="1491449"/>
                  <a:pt x="5895811" y="1491449"/>
                  <a:pt x="5895811" y="1491449"/>
                </a:cubicBezTo>
                <a:cubicBezTo>
                  <a:pt x="5895811" y="1491449"/>
                  <a:pt x="5879842" y="1459487"/>
                  <a:pt x="5887826" y="1459487"/>
                </a:cubicBezTo>
                <a:close/>
                <a:moveTo>
                  <a:pt x="5302060" y="1459487"/>
                </a:moveTo>
                <a:cubicBezTo>
                  <a:pt x="5309803" y="1459488"/>
                  <a:pt x="5309803" y="1459488"/>
                  <a:pt x="5317546" y="1459488"/>
                </a:cubicBezTo>
                <a:cubicBezTo>
                  <a:pt x="5317545" y="1487905"/>
                  <a:pt x="5317545" y="1487905"/>
                  <a:pt x="5317545" y="1487905"/>
                </a:cubicBezTo>
                <a:cubicBezTo>
                  <a:pt x="5309802" y="1487905"/>
                  <a:pt x="5309802" y="1487905"/>
                  <a:pt x="5309802" y="1487905"/>
                </a:cubicBezTo>
                <a:cubicBezTo>
                  <a:pt x="5309802" y="1487905"/>
                  <a:pt x="5309802" y="1487905"/>
                  <a:pt x="5302061" y="1487905"/>
                </a:cubicBezTo>
                <a:cubicBezTo>
                  <a:pt x="5309802" y="1516316"/>
                  <a:pt x="5325288" y="1516316"/>
                  <a:pt x="5317545" y="1544727"/>
                </a:cubicBezTo>
                <a:cubicBezTo>
                  <a:pt x="5302060" y="1544727"/>
                  <a:pt x="5278832" y="1516317"/>
                  <a:pt x="5294318" y="1487905"/>
                </a:cubicBezTo>
                <a:cubicBezTo>
                  <a:pt x="5294318" y="1487905"/>
                  <a:pt x="5286574" y="1487905"/>
                  <a:pt x="5278833" y="1487905"/>
                </a:cubicBezTo>
                <a:cubicBezTo>
                  <a:pt x="5286575" y="1459487"/>
                  <a:pt x="5294318" y="1459487"/>
                  <a:pt x="5302060" y="1459487"/>
                </a:cubicBezTo>
                <a:close/>
                <a:moveTo>
                  <a:pt x="4224893" y="1459487"/>
                </a:moveTo>
                <a:cubicBezTo>
                  <a:pt x="4241152" y="1459487"/>
                  <a:pt x="4249281" y="1486127"/>
                  <a:pt x="4265541" y="1486126"/>
                </a:cubicBezTo>
                <a:cubicBezTo>
                  <a:pt x="4273670" y="1486126"/>
                  <a:pt x="4298059" y="1459487"/>
                  <a:pt x="4306189" y="1486126"/>
                </a:cubicBezTo>
                <a:cubicBezTo>
                  <a:pt x="4306189" y="1512759"/>
                  <a:pt x="4298059" y="1512759"/>
                  <a:pt x="4298059" y="1512759"/>
                </a:cubicBezTo>
                <a:cubicBezTo>
                  <a:pt x="4273670" y="1512759"/>
                  <a:pt x="4273670" y="1512759"/>
                  <a:pt x="4257411" y="1512758"/>
                </a:cubicBezTo>
                <a:cubicBezTo>
                  <a:pt x="4249281" y="1512759"/>
                  <a:pt x="4241152" y="1512758"/>
                  <a:pt x="4224893" y="1512759"/>
                </a:cubicBezTo>
                <a:cubicBezTo>
                  <a:pt x="4224892" y="1486126"/>
                  <a:pt x="4233022" y="1486127"/>
                  <a:pt x="4224893" y="1459487"/>
                </a:cubicBezTo>
                <a:close/>
                <a:moveTo>
                  <a:pt x="6794719" y="1453863"/>
                </a:moveTo>
                <a:cubicBezTo>
                  <a:pt x="6794719" y="1453863"/>
                  <a:pt x="6794719" y="1483616"/>
                  <a:pt x="6794719" y="1483616"/>
                </a:cubicBezTo>
                <a:cubicBezTo>
                  <a:pt x="6818805" y="1483617"/>
                  <a:pt x="6834865" y="1453863"/>
                  <a:pt x="6850923" y="1483616"/>
                </a:cubicBezTo>
                <a:cubicBezTo>
                  <a:pt x="6850923" y="1483616"/>
                  <a:pt x="6834865" y="1483616"/>
                  <a:pt x="6842894" y="1513369"/>
                </a:cubicBezTo>
                <a:cubicBezTo>
                  <a:pt x="6842894" y="1513369"/>
                  <a:pt x="6858953" y="1543124"/>
                  <a:pt x="6858954" y="1513370"/>
                </a:cubicBezTo>
                <a:cubicBezTo>
                  <a:pt x="6866983" y="1513369"/>
                  <a:pt x="6858954" y="1513370"/>
                  <a:pt x="6866983" y="1483617"/>
                </a:cubicBezTo>
                <a:cubicBezTo>
                  <a:pt x="6875012" y="1513370"/>
                  <a:pt x="6883040" y="1513370"/>
                  <a:pt x="6875012" y="1543123"/>
                </a:cubicBezTo>
                <a:cubicBezTo>
                  <a:pt x="6875012" y="1543123"/>
                  <a:pt x="6875012" y="1543123"/>
                  <a:pt x="6866983" y="1543123"/>
                </a:cubicBezTo>
                <a:cubicBezTo>
                  <a:pt x="6866983" y="1543123"/>
                  <a:pt x="6866983" y="1543123"/>
                  <a:pt x="6858953" y="1543124"/>
                </a:cubicBezTo>
                <a:cubicBezTo>
                  <a:pt x="6842894" y="1543123"/>
                  <a:pt x="6842894" y="1543123"/>
                  <a:pt x="6834864" y="1543124"/>
                </a:cubicBezTo>
                <a:cubicBezTo>
                  <a:pt x="6818805" y="1572877"/>
                  <a:pt x="6810777" y="1632383"/>
                  <a:pt x="6778661" y="1602631"/>
                </a:cubicBezTo>
                <a:cubicBezTo>
                  <a:pt x="6778661" y="1602631"/>
                  <a:pt x="6778661" y="1572877"/>
                  <a:pt x="6770631" y="1572877"/>
                </a:cubicBezTo>
                <a:cubicBezTo>
                  <a:pt x="6770631" y="1572877"/>
                  <a:pt x="6770631" y="1572877"/>
                  <a:pt x="6762600" y="1572877"/>
                </a:cubicBezTo>
                <a:cubicBezTo>
                  <a:pt x="6754571" y="1572876"/>
                  <a:pt x="6754571" y="1543124"/>
                  <a:pt x="6762601" y="1543123"/>
                </a:cubicBezTo>
                <a:cubicBezTo>
                  <a:pt x="6762601" y="1543123"/>
                  <a:pt x="6770631" y="1543123"/>
                  <a:pt x="6778661" y="1513369"/>
                </a:cubicBezTo>
                <a:cubicBezTo>
                  <a:pt x="6770631" y="1513370"/>
                  <a:pt x="6778661" y="1483617"/>
                  <a:pt x="6770631" y="1483616"/>
                </a:cubicBezTo>
                <a:cubicBezTo>
                  <a:pt x="6778661" y="1453863"/>
                  <a:pt x="6778661" y="1453863"/>
                  <a:pt x="6794719" y="1453863"/>
                </a:cubicBezTo>
                <a:close/>
                <a:moveTo>
                  <a:pt x="1744266" y="1453863"/>
                </a:moveTo>
                <a:cubicBezTo>
                  <a:pt x="1744266" y="1453863"/>
                  <a:pt x="1736237" y="1453863"/>
                  <a:pt x="1736237" y="1453863"/>
                </a:cubicBezTo>
                <a:cubicBezTo>
                  <a:pt x="1734230" y="1461301"/>
                  <a:pt x="1733728" y="1466880"/>
                  <a:pt x="1734104" y="1471528"/>
                </a:cubicBezTo>
                <a:lnTo>
                  <a:pt x="1734701" y="1473828"/>
                </a:lnTo>
                <a:lnTo>
                  <a:pt x="1747570" y="1465789"/>
                </a:lnTo>
                <a:close/>
                <a:moveTo>
                  <a:pt x="7251387" y="1441308"/>
                </a:moveTo>
                <a:cubicBezTo>
                  <a:pt x="7253897" y="1439913"/>
                  <a:pt x="7256406" y="1440842"/>
                  <a:pt x="7258413" y="1442700"/>
                </a:cubicBezTo>
                <a:cubicBezTo>
                  <a:pt x="7262426" y="1446426"/>
                  <a:pt x="7264433" y="1453863"/>
                  <a:pt x="7260418" y="1453863"/>
                </a:cubicBezTo>
                <a:cubicBezTo>
                  <a:pt x="7252391" y="1483616"/>
                  <a:pt x="7252391" y="1453863"/>
                  <a:pt x="7244361" y="1453863"/>
                </a:cubicBezTo>
                <a:cubicBezTo>
                  <a:pt x="7246368" y="1446423"/>
                  <a:pt x="7248878" y="1442703"/>
                  <a:pt x="7251387" y="1441308"/>
                </a:cubicBezTo>
                <a:close/>
                <a:moveTo>
                  <a:pt x="1273425" y="1441112"/>
                </a:moveTo>
                <a:cubicBezTo>
                  <a:pt x="1322461" y="1450530"/>
                  <a:pt x="1244441" y="1552483"/>
                  <a:pt x="1229199" y="1457729"/>
                </a:cubicBezTo>
                <a:cubicBezTo>
                  <a:pt x="1231452" y="1451425"/>
                  <a:pt x="1243819" y="1452152"/>
                  <a:pt x="1244075" y="1443585"/>
                </a:cubicBezTo>
                <a:cubicBezTo>
                  <a:pt x="1256820" y="1440310"/>
                  <a:pt x="1266419" y="1439766"/>
                  <a:pt x="1273425" y="1441112"/>
                </a:cubicBezTo>
                <a:close/>
                <a:moveTo>
                  <a:pt x="3277869" y="1436460"/>
                </a:moveTo>
                <a:lnTo>
                  <a:pt x="3277870" y="1436661"/>
                </a:lnTo>
                <a:cubicBezTo>
                  <a:pt x="3277870" y="1440846"/>
                  <a:pt x="3277869" y="1446424"/>
                  <a:pt x="3277870" y="1453862"/>
                </a:cubicBezTo>
                <a:cubicBezTo>
                  <a:pt x="3273854" y="1453862"/>
                  <a:pt x="3273854" y="1453862"/>
                  <a:pt x="3274859" y="1457582"/>
                </a:cubicBezTo>
                <a:lnTo>
                  <a:pt x="3276020" y="1463037"/>
                </a:lnTo>
                <a:lnTo>
                  <a:pt x="3277959" y="1462997"/>
                </a:lnTo>
                <a:lnTo>
                  <a:pt x="3289026" y="1471374"/>
                </a:lnTo>
                <a:lnTo>
                  <a:pt x="3289161" y="1471064"/>
                </a:lnTo>
                <a:lnTo>
                  <a:pt x="3292599" y="1458657"/>
                </a:lnTo>
                <a:lnTo>
                  <a:pt x="3279965" y="1445828"/>
                </a:lnTo>
                <a:close/>
                <a:moveTo>
                  <a:pt x="3060079" y="1429021"/>
                </a:moveTo>
                <a:lnTo>
                  <a:pt x="3047341" y="1432505"/>
                </a:lnTo>
                <a:lnTo>
                  <a:pt x="3048188" y="1433976"/>
                </a:lnTo>
                <a:cubicBezTo>
                  <a:pt x="3044462" y="1438346"/>
                  <a:pt x="3043445" y="1444262"/>
                  <a:pt x="3041026" y="1448869"/>
                </a:cubicBezTo>
                <a:lnTo>
                  <a:pt x="3038257" y="1450121"/>
                </a:lnTo>
                <a:lnTo>
                  <a:pt x="3053046" y="1483617"/>
                </a:lnTo>
                <a:cubicBezTo>
                  <a:pt x="3061076" y="1483616"/>
                  <a:pt x="3061076" y="1483616"/>
                  <a:pt x="3061076" y="1453862"/>
                </a:cubicBezTo>
                <a:cubicBezTo>
                  <a:pt x="3069107" y="1453863"/>
                  <a:pt x="3061076" y="1483616"/>
                  <a:pt x="3069107" y="1483616"/>
                </a:cubicBezTo>
                <a:cubicBezTo>
                  <a:pt x="3075129" y="1461301"/>
                  <a:pt x="3063083" y="1455722"/>
                  <a:pt x="3060073" y="1429223"/>
                </a:cubicBezTo>
                <a:close/>
                <a:moveTo>
                  <a:pt x="6039529" y="1427519"/>
                </a:moveTo>
                <a:cubicBezTo>
                  <a:pt x="6032271" y="1459480"/>
                  <a:pt x="6039529" y="1459480"/>
                  <a:pt x="6032271" y="1459480"/>
                </a:cubicBezTo>
                <a:cubicBezTo>
                  <a:pt x="6032271" y="1459480"/>
                  <a:pt x="6032271" y="1459480"/>
                  <a:pt x="6025012" y="1459480"/>
                </a:cubicBezTo>
                <a:cubicBezTo>
                  <a:pt x="6032272" y="1427518"/>
                  <a:pt x="6032271" y="1459480"/>
                  <a:pt x="6039529" y="1427519"/>
                </a:cubicBezTo>
                <a:close/>
                <a:moveTo>
                  <a:pt x="6044973" y="1427519"/>
                </a:moveTo>
                <a:cubicBezTo>
                  <a:pt x="6048239" y="1427519"/>
                  <a:pt x="6052595" y="1427519"/>
                  <a:pt x="6056950" y="1427519"/>
                </a:cubicBezTo>
                <a:cubicBezTo>
                  <a:pt x="6056950" y="1427519"/>
                  <a:pt x="6048239" y="1459481"/>
                  <a:pt x="6039529" y="1427519"/>
                </a:cubicBezTo>
                <a:cubicBezTo>
                  <a:pt x="6039529" y="1427519"/>
                  <a:pt x="6041707" y="1427519"/>
                  <a:pt x="6044973" y="1427519"/>
                </a:cubicBezTo>
                <a:close/>
                <a:moveTo>
                  <a:pt x="5061078" y="1427518"/>
                </a:moveTo>
                <a:cubicBezTo>
                  <a:pt x="5061078" y="1427518"/>
                  <a:pt x="5068337" y="1427519"/>
                  <a:pt x="5075593" y="1427518"/>
                </a:cubicBezTo>
                <a:cubicBezTo>
                  <a:pt x="5068337" y="1459481"/>
                  <a:pt x="5068337" y="1427519"/>
                  <a:pt x="5061078" y="1427518"/>
                </a:cubicBezTo>
                <a:close/>
                <a:moveTo>
                  <a:pt x="4698875" y="1427518"/>
                </a:moveTo>
                <a:cubicBezTo>
                  <a:pt x="4690891" y="1459480"/>
                  <a:pt x="4682905" y="1427519"/>
                  <a:pt x="4682905" y="1427519"/>
                </a:cubicBezTo>
                <a:cubicBezTo>
                  <a:pt x="4674922" y="1427519"/>
                  <a:pt x="4706859" y="1427519"/>
                  <a:pt x="4698875" y="1427518"/>
                </a:cubicBezTo>
                <a:close/>
                <a:moveTo>
                  <a:pt x="4002055" y="1427518"/>
                </a:moveTo>
                <a:cubicBezTo>
                  <a:pt x="4002055" y="1427518"/>
                  <a:pt x="4002055" y="1427518"/>
                  <a:pt x="4002054" y="1459487"/>
                </a:cubicBezTo>
                <a:cubicBezTo>
                  <a:pt x="4002055" y="1491449"/>
                  <a:pt x="3986085" y="1459487"/>
                  <a:pt x="3986085" y="1459487"/>
                </a:cubicBezTo>
                <a:cubicBezTo>
                  <a:pt x="3978101" y="1459487"/>
                  <a:pt x="3986084" y="1427519"/>
                  <a:pt x="4002055" y="1427518"/>
                </a:cubicBezTo>
                <a:close/>
                <a:moveTo>
                  <a:pt x="2972844" y="1420768"/>
                </a:moveTo>
                <a:lnTo>
                  <a:pt x="2972754" y="1424109"/>
                </a:lnTo>
                <a:cubicBezTo>
                  <a:pt x="2975765" y="1435266"/>
                  <a:pt x="2978776" y="1438056"/>
                  <a:pt x="2981788" y="1437184"/>
                </a:cubicBezTo>
                <a:lnTo>
                  <a:pt x="2987687" y="1431378"/>
                </a:lnTo>
                <a:lnTo>
                  <a:pt x="2986392" y="1431314"/>
                </a:lnTo>
                <a:close/>
                <a:moveTo>
                  <a:pt x="6382722" y="1414035"/>
                </a:moveTo>
                <a:cubicBezTo>
                  <a:pt x="6384763" y="1412538"/>
                  <a:pt x="6386668" y="1413538"/>
                  <a:pt x="6388302" y="1415538"/>
                </a:cubicBezTo>
                <a:cubicBezTo>
                  <a:pt x="6391567" y="1419531"/>
                  <a:pt x="6393747" y="1427519"/>
                  <a:pt x="6393747" y="1427519"/>
                </a:cubicBezTo>
                <a:cubicBezTo>
                  <a:pt x="6385035" y="1427519"/>
                  <a:pt x="6385035" y="1427519"/>
                  <a:pt x="6385035" y="1427519"/>
                </a:cubicBezTo>
                <a:cubicBezTo>
                  <a:pt x="6376326" y="1427518"/>
                  <a:pt x="6376326" y="1427518"/>
                  <a:pt x="6376326" y="1427518"/>
                </a:cubicBezTo>
                <a:cubicBezTo>
                  <a:pt x="6378503" y="1419528"/>
                  <a:pt x="6380681" y="1415533"/>
                  <a:pt x="6382722" y="1414035"/>
                </a:cubicBezTo>
                <a:close/>
                <a:moveTo>
                  <a:pt x="1393615" y="1410278"/>
                </a:moveTo>
                <a:cubicBezTo>
                  <a:pt x="1410823" y="1404996"/>
                  <a:pt x="1435667" y="1444959"/>
                  <a:pt x="1412921" y="1452500"/>
                </a:cubicBezTo>
                <a:cubicBezTo>
                  <a:pt x="1395053" y="1441749"/>
                  <a:pt x="1400092" y="1437356"/>
                  <a:pt x="1386868" y="1415539"/>
                </a:cubicBezTo>
                <a:cubicBezTo>
                  <a:pt x="1388854" y="1412710"/>
                  <a:pt x="1391156" y="1411033"/>
                  <a:pt x="1393615" y="1410278"/>
                </a:cubicBezTo>
                <a:close/>
                <a:moveTo>
                  <a:pt x="6442378" y="1395557"/>
                </a:moveTo>
                <a:cubicBezTo>
                  <a:pt x="6458348" y="1395557"/>
                  <a:pt x="6458347" y="1424861"/>
                  <a:pt x="6466332" y="1424861"/>
                </a:cubicBezTo>
                <a:cubicBezTo>
                  <a:pt x="6466332" y="1424861"/>
                  <a:pt x="6458347" y="1424861"/>
                  <a:pt x="6458347" y="1424861"/>
                </a:cubicBezTo>
                <a:cubicBezTo>
                  <a:pt x="6450365" y="1454158"/>
                  <a:pt x="6466332" y="1424861"/>
                  <a:pt x="6466333" y="1454158"/>
                </a:cubicBezTo>
                <a:cubicBezTo>
                  <a:pt x="6466333" y="1454158"/>
                  <a:pt x="6450365" y="1483462"/>
                  <a:pt x="6442379" y="1483462"/>
                </a:cubicBezTo>
                <a:cubicBezTo>
                  <a:pt x="6442379" y="1483462"/>
                  <a:pt x="6442379" y="1512759"/>
                  <a:pt x="6442379" y="1512759"/>
                </a:cubicBezTo>
                <a:cubicBezTo>
                  <a:pt x="6426410" y="1512758"/>
                  <a:pt x="6418425" y="1512759"/>
                  <a:pt x="6410442" y="1512759"/>
                </a:cubicBezTo>
                <a:cubicBezTo>
                  <a:pt x="6418426" y="1483462"/>
                  <a:pt x="6418426" y="1454158"/>
                  <a:pt x="6402456" y="1454158"/>
                </a:cubicBezTo>
                <a:cubicBezTo>
                  <a:pt x="6402456" y="1454158"/>
                  <a:pt x="6410443" y="1424861"/>
                  <a:pt x="6426411" y="1424860"/>
                </a:cubicBezTo>
                <a:cubicBezTo>
                  <a:pt x="6426411" y="1424860"/>
                  <a:pt x="6434395" y="1454158"/>
                  <a:pt x="6442379" y="1454157"/>
                </a:cubicBezTo>
                <a:cubicBezTo>
                  <a:pt x="6450365" y="1454158"/>
                  <a:pt x="6434395" y="1424861"/>
                  <a:pt x="6442379" y="1424861"/>
                </a:cubicBezTo>
                <a:cubicBezTo>
                  <a:pt x="6442379" y="1424861"/>
                  <a:pt x="6442379" y="1424861"/>
                  <a:pt x="6434395" y="1424861"/>
                </a:cubicBezTo>
                <a:cubicBezTo>
                  <a:pt x="6434395" y="1424861"/>
                  <a:pt x="6434395" y="1424861"/>
                  <a:pt x="6434395" y="1395558"/>
                </a:cubicBezTo>
                <a:cubicBezTo>
                  <a:pt x="6434395" y="1395558"/>
                  <a:pt x="6442378" y="1395557"/>
                  <a:pt x="6442378" y="1395557"/>
                </a:cubicBezTo>
                <a:close/>
                <a:moveTo>
                  <a:pt x="7540595" y="1395557"/>
                </a:moveTo>
                <a:cubicBezTo>
                  <a:pt x="7540595" y="1395557"/>
                  <a:pt x="7532613" y="1427519"/>
                  <a:pt x="7532613" y="1427519"/>
                </a:cubicBezTo>
                <a:cubicBezTo>
                  <a:pt x="7532613" y="1427519"/>
                  <a:pt x="7532613" y="1427519"/>
                  <a:pt x="7524627" y="1427519"/>
                </a:cubicBezTo>
                <a:cubicBezTo>
                  <a:pt x="7524627" y="1395557"/>
                  <a:pt x="7532613" y="1395558"/>
                  <a:pt x="7532613" y="1395558"/>
                </a:cubicBezTo>
                <a:cubicBezTo>
                  <a:pt x="7532613" y="1395558"/>
                  <a:pt x="7532613" y="1395558"/>
                  <a:pt x="7540595" y="1395557"/>
                </a:cubicBezTo>
                <a:close/>
                <a:moveTo>
                  <a:pt x="7067340" y="1395557"/>
                </a:moveTo>
                <a:cubicBezTo>
                  <a:pt x="7067340" y="1395557"/>
                  <a:pt x="7076050" y="1395557"/>
                  <a:pt x="7076050" y="1395557"/>
                </a:cubicBezTo>
                <a:cubicBezTo>
                  <a:pt x="7084761" y="1395557"/>
                  <a:pt x="7067340" y="1427519"/>
                  <a:pt x="7067340" y="1395557"/>
                </a:cubicBezTo>
                <a:close/>
                <a:moveTo>
                  <a:pt x="1466788" y="1390976"/>
                </a:moveTo>
                <a:cubicBezTo>
                  <a:pt x="1462297" y="1410528"/>
                  <a:pt x="1462267" y="1434130"/>
                  <a:pt x="1451450" y="1451879"/>
                </a:cubicBezTo>
                <a:cubicBezTo>
                  <a:pt x="1442533" y="1437878"/>
                  <a:pt x="1439493" y="1411490"/>
                  <a:pt x="1450624" y="1398520"/>
                </a:cubicBezTo>
                <a:cubicBezTo>
                  <a:pt x="1454335" y="1394196"/>
                  <a:pt x="1459622" y="1391362"/>
                  <a:pt x="1466788" y="1390976"/>
                </a:cubicBezTo>
                <a:close/>
                <a:moveTo>
                  <a:pt x="6280214" y="1386453"/>
                </a:moveTo>
                <a:cubicBezTo>
                  <a:pt x="6288870" y="1390636"/>
                  <a:pt x="6300914" y="1424110"/>
                  <a:pt x="6312957" y="1424109"/>
                </a:cubicBezTo>
                <a:cubicBezTo>
                  <a:pt x="6312957" y="1424109"/>
                  <a:pt x="6312957" y="1424109"/>
                  <a:pt x="6312956" y="1453863"/>
                </a:cubicBezTo>
                <a:cubicBezTo>
                  <a:pt x="6312957" y="1424109"/>
                  <a:pt x="6320988" y="1453862"/>
                  <a:pt x="6320988" y="1424110"/>
                </a:cubicBezTo>
                <a:cubicBezTo>
                  <a:pt x="6320988" y="1424110"/>
                  <a:pt x="6312957" y="1424109"/>
                  <a:pt x="6320988" y="1394356"/>
                </a:cubicBezTo>
                <a:cubicBezTo>
                  <a:pt x="6320988" y="1394356"/>
                  <a:pt x="6320988" y="1424110"/>
                  <a:pt x="6329017" y="1424109"/>
                </a:cubicBezTo>
                <a:cubicBezTo>
                  <a:pt x="6329017" y="1424109"/>
                  <a:pt x="6329017" y="1424109"/>
                  <a:pt x="6329017" y="1453863"/>
                </a:cubicBezTo>
                <a:cubicBezTo>
                  <a:pt x="6353106" y="1453863"/>
                  <a:pt x="6337046" y="1483616"/>
                  <a:pt x="6345075" y="1513370"/>
                </a:cubicBezTo>
                <a:cubicBezTo>
                  <a:pt x="6329016" y="1513370"/>
                  <a:pt x="6329016" y="1483616"/>
                  <a:pt x="6320988" y="1513370"/>
                </a:cubicBezTo>
                <a:lnTo>
                  <a:pt x="6313901" y="1513370"/>
                </a:lnTo>
                <a:lnTo>
                  <a:pt x="6313901" y="1544721"/>
                </a:lnTo>
                <a:cubicBezTo>
                  <a:pt x="6306644" y="1544720"/>
                  <a:pt x="6306644" y="1544720"/>
                  <a:pt x="6306644" y="1544720"/>
                </a:cubicBezTo>
                <a:lnTo>
                  <a:pt x="6313764" y="1513370"/>
                </a:lnTo>
                <a:lnTo>
                  <a:pt x="6288871" y="1513369"/>
                </a:lnTo>
                <a:cubicBezTo>
                  <a:pt x="6264781" y="1513370"/>
                  <a:pt x="6256753" y="1543124"/>
                  <a:pt x="6240695" y="1543123"/>
                </a:cubicBezTo>
                <a:cubicBezTo>
                  <a:pt x="6240695" y="1543123"/>
                  <a:pt x="6232664" y="1543124"/>
                  <a:pt x="6232664" y="1572876"/>
                </a:cubicBezTo>
                <a:cubicBezTo>
                  <a:pt x="6232664" y="1572876"/>
                  <a:pt x="6232664" y="1572876"/>
                  <a:pt x="6232664" y="1543124"/>
                </a:cubicBezTo>
                <a:cubicBezTo>
                  <a:pt x="6232664" y="1543124"/>
                  <a:pt x="6216606" y="1543123"/>
                  <a:pt x="6216605" y="1513370"/>
                </a:cubicBezTo>
                <a:cubicBezTo>
                  <a:pt x="6216605" y="1513370"/>
                  <a:pt x="6216605" y="1513370"/>
                  <a:pt x="6216606" y="1483617"/>
                </a:cubicBezTo>
                <a:cubicBezTo>
                  <a:pt x="6224635" y="1483616"/>
                  <a:pt x="6224635" y="1483616"/>
                  <a:pt x="6224635" y="1483616"/>
                </a:cubicBezTo>
                <a:cubicBezTo>
                  <a:pt x="6230657" y="1483616"/>
                  <a:pt x="6227646" y="1483616"/>
                  <a:pt x="6225763" y="1496169"/>
                </a:cubicBezTo>
                <a:lnTo>
                  <a:pt x="6225523" y="1499836"/>
                </a:lnTo>
                <a:lnTo>
                  <a:pt x="6224760" y="1508721"/>
                </a:lnTo>
                <a:cubicBezTo>
                  <a:pt x="6224635" y="1511510"/>
                  <a:pt x="6224635" y="1513370"/>
                  <a:pt x="6224635" y="1513370"/>
                </a:cubicBezTo>
                <a:lnTo>
                  <a:pt x="6225523" y="1499836"/>
                </a:lnTo>
                <a:lnTo>
                  <a:pt x="6225639" y="1498493"/>
                </a:lnTo>
                <a:cubicBezTo>
                  <a:pt x="6226642" y="1491055"/>
                  <a:pt x="6228649" y="1483616"/>
                  <a:pt x="6232663" y="1483616"/>
                </a:cubicBezTo>
                <a:cubicBezTo>
                  <a:pt x="6232663" y="1483616"/>
                  <a:pt x="6240695" y="1483617"/>
                  <a:pt x="6240695" y="1483617"/>
                </a:cubicBezTo>
                <a:cubicBezTo>
                  <a:pt x="6240695" y="1483617"/>
                  <a:pt x="6248723" y="1483616"/>
                  <a:pt x="6248723" y="1483616"/>
                </a:cubicBezTo>
                <a:cubicBezTo>
                  <a:pt x="6256752" y="1483616"/>
                  <a:pt x="6272813" y="1483616"/>
                  <a:pt x="6272812" y="1453863"/>
                </a:cubicBezTo>
                <a:cubicBezTo>
                  <a:pt x="6280841" y="1453863"/>
                  <a:pt x="6304929" y="1483616"/>
                  <a:pt x="6304928" y="1453863"/>
                </a:cubicBezTo>
                <a:cubicBezTo>
                  <a:pt x="6296899" y="1453862"/>
                  <a:pt x="6296899" y="1453862"/>
                  <a:pt x="6288871" y="1453863"/>
                </a:cubicBezTo>
                <a:cubicBezTo>
                  <a:pt x="6288870" y="1424109"/>
                  <a:pt x="6280841" y="1424109"/>
                  <a:pt x="6280841" y="1424109"/>
                </a:cubicBezTo>
                <a:cubicBezTo>
                  <a:pt x="6280841" y="1424109"/>
                  <a:pt x="6272813" y="1424109"/>
                  <a:pt x="6272813" y="1424109"/>
                </a:cubicBezTo>
                <a:cubicBezTo>
                  <a:pt x="6272813" y="1424109"/>
                  <a:pt x="6272813" y="1424109"/>
                  <a:pt x="6264780" y="1424109"/>
                </a:cubicBezTo>
                <a:cubicBezTo>
                  <a:pt x="6264781" y="1394356"/>
                  <a:pt x="6264781" y="1394356"/>
                  <a:pt x="6264781" y="1394356"/>
                </a:cubicBezTo>
                <a:cubicBezTo>
                  <a:pt x="6264781" y="1394356"/>
                  <a:pt x="6272813" y="1394356"/>
                  <a:pt x="6272813" y="1394356"/>
                </a:cubicBezTo>
                <a:cubicBezTo>
                  <a:pt x="6274820" y="1386917"/>
                  <a:pt x="6277329" y="1385057"/>
                  <a:pt x="6280214" y="1386453"/>
                </a:cubicBezTo>
                <a:close/>
                <a:moveTo>
                  <a:pt x="1820868" y="1384433"/>
                </a:moveTo>
                <a:lnTo>
                  <a:pt x="1821047" y="1389242"/>
                </a:lnTo>
                <a:cubicBezTo>
                  <a:pt x="1821548" y="1392496"/>
                  <a:pt x="1822552" y="1394356"/>
                  <a:pt x="1824560" y="1394356"/>
                </a:cubicBezTo>
                <a:lnTo>
                  <a:pt x="1828786" y="1390555"/>
                </a:lnTo>
                <a:close/>
                <a:moveTo>
                  <a:pt x="6175627" y="1382567"/>
                </a:moveTo>
                <a:cubicBezTo>
                  <a:pt x="6177925" y="1383567"/>
                  <a:pt x="6180829" y="1387564"/>
                  <a:pt x="6184701" y="1395557"/>
                </a:cubicBezTo>
                <a:cubicBezTo>
                  <a:pt x="6184701" y="1395557"/>
                  <a:pt x="6184701" y="1395557"/>
                  <a:pt x="6184701" y="1427519"/>
                </a:cubicBezTo>
                <a:cubicBezTo>
                  <a:pt x="6169215" y="1427519"/>
                  <a:pt x="6169215" y="1427519"/>
                  <a:pt x="6161472" y="1427518"/>
                </a:cubicBezTo>
                <a:cubicBezTo>
                  <a:pt x="6165345" y="1411538"/>
                  <a:pt x="6167280" y="1395557"/>
                  <a:pt x="6170183" y="1387563"/>
                </a:cubicBezTo>
                <a:cubicBezTo>
                  <a:pt x="6171634" y="1383567"/>
                  <a:pt x="6173329" y="1381568"/>
                  <a:pt x="6175627" y="1382567"/>
                </a:cubicBezTo>
                <a:close/>
                <a:moveTo>
                  <a:pt x="6229657" y="1382068"/>
                </a:moveTo>
                <a:cubicBezTo>
                  <a:pt x="6230791" y="1380570"/>
                  <a:pt x="6231698" y="1381569"/>
                  <a:pt x="6232605" y="1383570"/>
                </a:cubicBezTo>
                <a:cubicBezTo>
                  <a:pt x="6234419" y="1387564"/>
                  <a:pt x="6236233" y="1395557"/>
                  <a:pt x="6239865" y="1395557"/>
                </a:cubicBezTo>
                <a:cubicBezTo>
                  <a:pt x="6232605" y="1395557"/>
                  <a:pt x="6239864" y="1427519"/>
                  <a:pt x="6232604" y="1427519"/>
                </a:cubicBezTo>
                <a:cubicBezTo>
                  <a:pt x="6232605" y="1395557"/>
                  <a:pt x="6232605" y="1395557"/>
                  <a:pt x="6225348" y="1395557"/>
                </a:cubicBezTo>
                <a:cubicBezTo>
                  <a:pt x="6227162" y="1387563"/>
                  <a:pt x="6228522" y="1383567"/>
                  <a:pt x="6229657" y="1382068"/>
                </a:cubicBezTo>
                <a:close/>
                <a:moveTo>
                  <a:pt x="1356439" y="1377162"/>
                </a:moveTo>
                <a:cubicBezTo>
                  <a:pt x="1365403" y="1385296"/>
                  <a:pt x="1367561" y="1411100"/>
                  <a:pt x="1364160" y="1419934"/>
                </a:cubicBezTo>
                <a:cubicBezTo>
                  <a:pt x="1355154" y="1423683"/>
                  <a:pt x="1347943" y="1422605"/>
                  <a:pt x="1342752" y="1418948"/>
                </a:cubicBezTo>
                <a:cubicBezTo>
                  <a:pt x="1331072" y="1410722"/>
                  <a:pt x="1329601" y="1389444"/>
                  <a:pt x="1340853" y="1380733"/>
                </a:cubicBezTo>
                <a:cubicBezTo>
                  <a:pt x="1344605" y="1377830"/>
                  <a:pt x="1349769" y="1376322"/>
                  <a:pt x="1356439" y="1377162"/>
                </a:cubicBezTo>
                <a:close/>
                <a:moveTo>
                  <a:pt x="1238217" y="1373985"/>
                </a:moveTo>
                <a:cubicBezTo>
                  <a:pt x="1252152" y="1376152"/>
                  <a:pt x="1261728" y="1403699"/>
                  <a:pt x="1263782" y="1413588"/>
                </a:cubicBezTo>
                <a:cubicBezTo>
                  <a:pt x="1260332" y="1415108"/>
                  <a:pt x="1256000" y="1414851"/>
                  <a:pt x="1251454" y="1413372"/>
                </a:cubicBezTo>
                <a:cubicBezTo>
                  <a:pt x="1237817" y="1408927"/>
                  <a:pt x="1222273" y="1393455"/>
                  <a:pt x="1222948" y="1381872"/>
                </a:cubicBezTo>
                <a:cubicBezTo>
                  <a:pt x="1228442" y="1375361"/>
                  <a:pt x="1233573" y="1373263"/>
                  <a:pt x="1238217" y="1373985"/>
                </a:cubicBezTo>
                <a:close/>
                <a:moveTo>
                  <a:pt x="3737118" y="1371581"/>
                </a:moveTo>
                <a:cubicBezTo>
                  <a:pt x="3741957" y="1371581"/>
                  <a:pt x="3747763" y="1379573"/>
                  <a:pt x="3751634" y="1395557"/>
                </a:cubicBezTo>
                <a:cubicBezTo>
                  <a:pt x="3743892" y="1395558"/>
                  <a:pt x="3736148" y="1427519"/>
                  <a:pt x="3728407" y="1395557"/>
                </a:cubicBezTo>
                <a:cubicBezTo>
                  <a:pt x="3728407" y="1379573"/>
                  <a:pt x="3732279" y="1371581"/>
                  <a:pt x="3737118" y="1371581"/>
                </a:cubicBezTo>
                <a:close/>
                <a:moveTo>
                  <a:pt x="7140383" y="1369984"/>
                </a:moveTo>
                <a:cubicBezTo>
                  <a:pt x="7148482" y="1369985"/>
                  <a:pt x="7148482" y="1369985"/>
                  <a:pt x="7156582" y="1369985"/>
                </a:cubicBezTo>
                <a:cubicBezTo>
                  <a:pt x="7156582" y="1399819"/>
                  <a:pt x="7148482" y="1399819"/>
                  <a:pt x="7148482" y="1399819"/>
                </a:cubicBezTo>
                <a:cubicBezTo>
                  <a:pt x="7140382" y="1399819"/>
                  <a:pt x="7132285" y="1399819"/>
                  <a:pt x="7116086" y="1399819"/>
                </a:cubicBezTo>
                <a:cubicBezTo>
                  <a:pt x="7116086" y="1399819"/>
                  <a:pt x="7116085" y="1369984"/>
                  <a:pt x="7124187" y="1369985"/>
                </a:cubicBezTo>
                <a:cubicBezTo>
                  <a:pt x="7132284" y="1369985"/>
                  <a:pt x="7140383" y="1369984"/>
                  <a:pt x="7140383" y="1369984"/>
                </a:cubicBezTo>
                <a:close/>
                <a:moveTo>
                  <a:pt x="1532592" y="1369469"/>
                </a:moveTo>
                <a:cubicBezTo>
                  <a:pt x="1544093" y="1369612"/>
                  <a:pt x="1552358" y="1388064"/>
                  <a:pt x="1534913" y="1395731"/>
                </a:cubicBezTo>
                <a:cubicBezTo>
                  <a:pt x="1531255" y="1395029"/>
                  <a:pt x="1529165" y="1394360"/>
                  <a:pt x="1527932" y="1393530"/>
                </a:cubicBezTo>
                <a:cubicBezTo>
                  <a:pt x="1524232" y="1391041"/>
                  <a:pt x="1528255" y="1387110"/>
                  <a:pt x="1520846" y="1376509"/>
                </a:cubicBezTo>
                <a:cubicBezTo>
                  <a:pt x="1524565" y="1371409"/>
                  <a:pt x="1528758" y="1369422"/>
                  <a:pt x="1532592" y="1369469"/>
                </a:cubicBezTo>
                <a:close/>
                <a:moveTo>
                  <a:pt x="7550033" y="1368924"/>
                </a:moveTo>
                <a:cubicBezTo>
                  <a:pt x="7550033" y="1368924"/>
                  <a:pt x="7542049" y="1368925"/>
                  <a:pt x="7542049" y="1395557"/>
                </a:cubicBezTo>
                <a:cubicBezTo>
                  <a:pt x="7534065" y="1368925"/>
                  <a:pt x="7534065" y="1368925"/>
                  <a:pt x="7534065" y="1368925"/>
                </a:cubicBezTo>
                <a:cubicBezTo>
                  <a:pt x="7534065" y="1368925"/>
                  <a:pt x="7542049" y="1368925"/>
                  <a:pt x="7542049" y="1368925"/>
                </a:cubicBezTo>
                <a:cubicBezTo>
                  <a:pt x="7542049" y="1368925"/>
                  <a:pt x="7542049" y="1368925"/>
                  <a:pt x="7550033" y="1368924"/>
                </a:cubicBezTo>
                <a:close/>
                <a:moveTo>
                  <a:pt x="5936941" y="1363589"/>
                </a:moveTo>
                <a:cubicBezTo>
                  <a:pt x="5944685" y="1363589"/>
                  <a:pt x="5936940" y="1395557"/>
                  <a:pt x="5952426" y="1395557"/>
                </a:cubicBezTo>
                <a:cubicBezTo>
                  <a:pt x="5944685" y="1427519"/>
                  <a:pt x="5944685" y="1395557"/>
                  <a:pt x="5929198" y="1395557"/>
                </a:cubicBezTo>
                <a:cubicBezTo>
                  <a:pt x="5929198" y="1395557"/>
                  <a:pt x="5936940" y="1395557"/>
                  <a:pt x="5936941" y="1363589"/>
                </a:cubicBezTo>
                <a:close/>
                <a:moveTo>
                  <a:pt x="7398329" y="1363589"/>
                </a:moveTo>
                <a:cubicBezTo>
                  <a:pt x="7405587" y="1363589"/>
                  <a:pt x="7405587" y="1363589"/>
                  <a:pt x="7412847" y="1363589"/>
                </a:cubicBezTo>
                <a:cubicBezTo>
                  <a:pt x="7412847" y="1395550"/>
                  <a:pt x="7412847" y="1395550"/>
                  <a:pt x="7405587" y="1395551"/>
                </a:cubicBezTo>
                <a:cubicBezTo>
                  <a:pt x="7405587" y="1395551"/>
                  <a:pt x="7398329" y="1395550"/>
                  <a:pt x="7398329" y="1363589"/>
                </a:cubicBezTo>
                <a:close/>
                <a:moveTo>
                  <a:pt x="3783573" y="1363589"/>
                </a:moveTo>
                <a:cubicBezTo>
                  <a:pt x="3792283" y="1395550"/>
                  <a:pt x="3792283" y="1395550"/>
                  <a:pt x="3792283" y="1395550"/>
                </a:cubicBezTo>
                <a:cubicBezTo>
                  <a:pt x="3792283" y="1395550"/>
                  <a:pt x="3792283" y="1395550"/>
                  <a:pt x="3783573" y="1395551"/>
                </a:cubicBezTo>
                <a:cubicBezTo>
                  <a:pt x="3783573" y="1395551"/>
                  <a:pt x="3783573" y="1395551"/>
                  <a:pt x="3783573" y="1363589"/>
                </a:cubicBezTo>
                <a:close/>
                <a:moveTo>
                  <a:pt x="3414112" y="1363589"/>
                </a:moveTo>
                <a:cubicBezTo>
                  <a:pt x="3422096" y="1363589"/>
                  <a:pt x="3430080" y="1395557"/>
                  <a:pt x="3430080" y="1395557"/>
                </a:cubicBezTo>
                <a:lnTo>
                  <a:pt x="3429636" y="1402126"/>
                </a:lnTo>
                <a:lnTo>
                  <a:pt x="3431341" y="1399069"/>
                </a:lnTo>
                <a:cubicBezTo>
                  <a:pt x="3448342" y="1388066"/>
                  <a:pt x="3489201" y="1432889"/>
                  <a:pt x="3426993" y="1432428"/>
                </a:cubicBezTo>
                <a:lnTo>
                  <a:pt x="3426321" y="1422721"/>
                </a:lnTo>
                <a:lnTo>
                  <a:pt x="3426089" y="1423524"/>
                </a:lnTo>
                <a:cubicBezTo>
                  <a:pt x="3424092" y="1427519"/>
                  <a:pt x="3422096" y="1427519"/>
                  <a:pt x="3422096" y="1427519"/>
                </a:cubicBezTo>
                <a:cubicBezTo>
                  <a:pt x="3414112" y="1427518"/>
                  <a:pt x="3406129" y="1395557"/>
                  <a:pt x="3398144" y="1427519"/>
                </a:cubicBezTo>
                <a:cubicBezTo>
                  <a:pt x="3398144" y="1427519"/>
                  <a:pt x="3398144" y="1427519"/>
                  <a:pt x="3390159" y="1427519"/>
                </a:cubicBezTo>
                <a:cubicBezTo>
                  <a:pt x="3390159" y="1427519"/>
                  <a:pt x="3382174" y="1427519"/>
                  <a:pt x="3382174" y="1427519"/>
                </a:cubicBezTo>
                <a:cubicBezTo>
                  <a:pt x="3374190" y="1395557"/>
                  <a:pt x="3382175" y="1395558"/>
                  <a:pt x="3390158" y="1395557"/>
                </a:cubicBezTo>
                <a:cubicBezTo>
                  <a:pt x="3390158" y="1395557"/>
                  <a:pt x="3414112" y="1395557"/>
                  <a:pt x="3414112" y="1363589"/>
                </a:cubicBezTo>
                <a:close/>
                <a:moveTo>
                  <a:pt x="3623305" y="1363588"/>
                </a:moveTo>
                <a:cubicBezTo>
                  <a:pt x="3631434" y="1363588"/>
                  <a:pt x="3639564" y="1363588"/>
                  <a:pt x="3655823" y="1363588"/>
                </a:cubicBezTo>
                <a:cubicBezTo>
                  <a:pt x="3655823" y="1395557"/>
                  <a:pt x="3647693" y="1395557"/>
                  <a:pt x="3639564" y="1427519"/>
                </a:cubicBezTo>
                <a:cubicBezTo>
                  <a:pt x="3631434" y="1395557"/>
                  <a:pt x="3615175" y="1395557"/>
                  <a:pt x="3623305" y="1363588"/>
                </a:cubicBezTo>
                <a:close/>
                <a:moveTo>
                  <a:pt x="3407205" y="1361091"/>
                </a:moveTo>
                <a:cubicBezTo>
                  <a:pt x="3409545" y="1369635"/>
                  <a:pt x="3411883" y="1378177"/>
                  <a:pt x="3403865" y="1380164"/>
                </a:cubicBezTo>
                <a:cubicBezTo>
                  <a:pt x="3397394" y="1376069"/>
                  <a:pt x="3395524" y="1368265"/>
                  <a:pt x="3400231" y="1363961"/>
                </a:cubicBezTo>
                <a:cubicBezTo>
                  <a:pt x="3401802" y="1362526"/>
                  <a:pt x="3404102" y="1361481"/>
                  <a:pt x="3407205" y="1361091"/>
                </a:cubicBezTo>
                <a:close/>
                <a:moveTo>
                  <a:pt x="1122561" y="1358473"/>
                </a:moveTo>
                <a:cubicBezTo>
                  <a:pt x="1132017" y="1360628"/>
                  <a:pt x="1141869" y="1369850"/>
                  <a:pt x="1143369" y="1378279"/>
                </a:cubicBezTo>
                <a:cubicBezTo>
                  <a:pt x="1134334" y="1390479"/>
                  <a:pt x="1119859" y="1378722"/>
                  <a:pt x="1105326" y="1369975"/>
                </a:cubicBezTo>
                <a:cubicBezTo>
                  <a:pt x="1106904" y="1363932"/>
                  <a:pt x="1109906" y="1360492"/>
                  <a:pt x="1113559" y="1358967"/>
                </a:cubicBezTo>
                <a:cubicBezTo>
                  <a:pt x="1116300" y="1357823"/>
                  <a:pt x="1119409" y="1357756"/>
                  <a:pt x="1122561" y="1358473"/>
                </a:cubicBezTo>
                <a:close/>
                <a:moveTo>
                  <a:pt x="6806974" y="1357677"/>
                </a:moveTo>
                <a:cubicBezTo>
                  <a:pt x="6808346" y="1358926"/>
                  <a:pt x="6809843" y="1362256"/>
                  <a:pt x="6811839" y="1368917"/>
                </a:cubicBezTo>
                <a:cubicBezTo>
                  <a:pt x="6811839" y="1368917"/>
                  <a:pt x="6803855" y="1368918"/>
                  <a:pt x="6803855" y="1395550"/>
                </a:cubicBezTo>
                <a:cubicBezTo>
                  <a:pt x="6795871" y="1368918"/>
                  <a:pt x="6795871" y="1368918"/>
                  <a:pt x="6787884" y="1395550"/>
                </a:cubicBezTo>
                <a:cubicBezTo>
                  <a:pt x="6779901" y="1368917"/>
                  <a:pt x="6787885" y="1368918"/>
                  <a:pt x="6787885" y="1368918"/>
                </a:cubicBezTo>
                <a:cubicBezTo>
                  <a:pt x="6795871" y="1368918"/>
                  <a:pt x="6799863" y="1362260"/>
                  <a:pt x="6802857" y="1358931"/>
                </a:cubicBezTo>
                <a:cubicBezTo>
                  <a:pt x="6804353" y="1357263"/>
                  <a:pt x="6805602" y="1356429"/>
                  <a:pt x="6806974" y="1357677"/>
                </a:cubicBezTo>
                <a:close/>
                <a:moveTo>
                  <a:pt x="6553508" y="1357677"/>
                </a:moveTo>
                <a:cubicBezTo>
                  <a:pt x="6557064" y="1358926"/>
                  <a:pt x="6560113" y="1362256"/>
                  <a:pt x="6562145" y="1368917"/>
                </a:cubicBezTo>
                <a:cubicBezTo>
                  <a:pt x="6562145" y="1368917"/>
                  <a:pt x="6554015" y="1368917"/>
                  <a:pt x="6554015" y="1395550"/>
                </a:cubicBezTo>
                <a:cubicBezTo>
                  <a:pt x="6545885" y="1395550"/>
                  <a:pt x="6537756" y="1368917"/>
                  <a:pt x="6521497" y="1368917"/>
                </a:cubicBezTo>
                <a:cubicBezTo>
                  <a:pt x="6525561" y="1368918"/>
                  <a:pt x="6533691" y="1362260"/>
                  <a:pt x="6541820" y="1358931"/>
                </a:cubicBezTo>
                <a:cubicBezTo>
                  <a:pt x="6545885" y="1357262"/>
                  <a:pt x="6549950" y="1356429"/>
                  <a:pt x="6553508" y="1357677"/>
                </a:cubicBezTo>
                <a:close/>
                <a:moveTo>
                  <a:pt x="3694630" y="1350505"/>
                </a:moveTo>
                <a:cubicBezTo>
                  <a:pt x="3721084" y="1357261"/>
                  <a:pt x="3746307" y="1413053"/>
                  <a:pt x="3666908" y="1397548"/>
                </a:cubicBezTo>
                <a:cubicBezTo>
                  <a:pt x="3666669" y="1367973"/>
                  <a:pt x="3674112" y="1354663"/>
                  <a:pt x="3683520" y="1350963"/>
                </a:cubicBezTo>
                <a:cubicBezTo>
                  <a:pt x="3687048" y="1349576"/>
                  <a:pt x="3690851" y="1349540"/>
                  <a:pt x="3694630" y="1350505"/>
                </a:cubicBezTo>
                <a:close/>
                <a:moveTo>
                  <a:pt x="7086031" y="1348938"/>
                </a:moveTo>
                <a:cubicBezTo>
                  <a:pt x="7092019" y="1348938"/>
                  <a:pt x="7100003" y="1355598"/>
                  <a:pt x="7107987" y="1368918"/>
                </a:cubicBezTo>
                <a:cubicBezTo>
                  <a:pt x="7107987" y="1368918"/>
                  <a:pt x="7100003" y="1368918"/>
                  <a:pt x="7100003" y="1395550"/>
                </a:cubicBezTo>
                <a:cubicBezTo>
                  <a:pt x="7092019" y="1395550"/>
                  <a:pt x="7092019" y="1368917"/>
                  <a:pt x="7076051" y="1368917"/>
                </a:cubicBezTo>
                <a:cubicBezTo>
                  <a:pt x="7076051" y="1355599"/>
                  <a:pt x="7080042" y="1348938"/>
                  <a:pt x="7086031" y="1348938"/>
                </a:cubicBezTo>
                <a:close/>
                <a:moveTo>
                  <a:pt x="3093193" y="1343781"/>
                </a:moveTo>
                <a:lnTo>
                  <a:pt x="3087222" y="1362049"/>
                </a:lnTo>
                <a:lnTo>
                  <a:pt x="3087090" y="1364602"/>
                </a:lnTo>
                <a:lnTo>
                  <a:pt x="3093193" y="1364602"/>
                </a:lnTo>
                <a:cubicBezTo>
                  <a:pt x="3093193" y="1364602"/>
                  <a:pt x="3093194" y="1357162"/>
                  <a:pt x="3093194" y="1349722"/>
                </a:cubicBezTo>
                <a:close/>
                <a:moveTo>
                  <a:pt x="7573987" y="1342285"/>
                </a:moveTo>
                <a:cubicBezTo>
                  <a:pt x="7566003" y="1368924"/>
                  <a:pt x="7589955" y="1368925"/>
                  <a:pt x="7589955" y="1395557"/>
                </a:cubicBezTo>
                <a:cubicBezTo>
                  <a:pt x="7566003" y="1395557"/>
                  <a:pt x="7558017" y="1395557"/>
                  <a:pt x="7550033" y="1368924"/>
                </a:cubicBezTo>
                <a:cubicBezTo>
                  <a:pt x="7558017" y="1368925"/>
                  <a:pt x="7566003" y="1368924"/>
                  <a:pt x="7573987" y="1342285"/>
                </a:cubicBezTo>
                <a:close/>
                <a:moveTo>
                  <a:pt x="7478901" y="1342279"/>
                </a:moveTo>
                <a:cubicBezTo>
                  <a:pt x="7486885" y="1342279"/>
                  <a:pt x="7494867" y="1342279"/>
                  <a:pt x="7494867" y="1363588"/>
                </a:cubicBezTo>
                <a:lnTo>
                  <a:pt x="7486885" y="1363589"/>
                </a:lnTo>
                <a:lnTo>
                  <a:pt x="7478901" y="1363589"/>
                </a:lnTo>
                <a:cubicBezTo>
                  <a:pt x="7478901" y="1363589"/>
                  <a:pt x="7470915" y="1363589"/>
                  <a:pt x="7470915" y="1342279"/>
                </a:cubicBezTo>
                <a:cubicBezTo>
                  <a:pt x="7478901" y="1342279"/>
                  <a:pt x="7478901" y="1342279"/>
                  <a:pt x="7478901" y="1342279"/>
                </a:cubicBezTo>
                <a:close/>
                <a:moveTo>
                  <a:pt x="7044113" y="1342279"/>
                </a:moveTo>
                <a:cubicBezTo>
                  <a:pt x="7052097" y="1368918"/>
                  <a:pt x="7060080" y="1368918"/>
                  <a:pt x="7068065" y="1368918"/>
                </a:cubicBezTo>
                <a:cubicBezTo>
                  <a:pt x="7068065" y="1368918"/>
                  <a:pt x="7068065" y="1368918"/>
                  <a:pt x="7076051" y="1368917"/>
                </a:cubicBezTo>
                <a:cubicBezTo>
                  <a:pt x="7076051" y="1368917"/>
                  <a:pt x="7068066" y="1395550"/>
                  <a:pt x="7068066" y="1395550"/>
                </a:cubicBezTo>
                <a:cubicBezTo>
                  <a:pt x="7068066" y="1395550"/>
                  <a:pt x="7060080" y="1395551"/>
                  <a:pt x="7060080" y="1395551"/>
                </a:cubicBezTo>
                <a:cubicBezTo>
                  <a:pt x="7052096" y="1395550"/>
                  <a:pt x="7044113" y="1395550"/>
                  <a:pt x="7036127" y="1368917"/>
                </a:cubicBezTo>
                <a:cubicBezTo>
                  <a:pt x="7036127" y="1368917"/>
                  <a:pt x="7036127" y="1368917"/>
                  <a:pt x="7044113" y="1342279"/>
                </a:cubicBezTo>
                <a:close/>
                <a:moveTo>
                  <a:pt x="6988223" y="1342279"/>
                </a:moveTo>
                <a:cubicBezTo>
                  <a:pt x="6996205" y="1342278"/>
                  <a:pt x="7004190" y="1342279"/>
                  <a:pt x="7012174" y="1342279"/>
                </a:cubicBezTo>
                <a:lnTo>
                  <a:pt x="7020158" y="1342279"/>
                </a:lnTo>
                <a:cubicBezTo>
                  <a:pt x="7020158" y="1342279"/>
                  <a:pt x="7020158" y="1342279"/>
                  <a:pt x="7012173" y="1368918"/>
                </a:cubicBezTo>
                <a:cubicBezTo>
                  <a:pt x="7020159" y="1368918"/>
                  <a:pt x="7020159" y="1368918"/>
                  <a:pt x="7020159" y="1368918"/>
                </a:cubicBezTo>
                <a:cubicBezTo>
                  <a:pt x="7020159" y="1368918"/>
                  <a:pt x="7020159" y="1368918"/>
                  <a:pt x="7028144" y="1368917"/>
                </a:cubicBezTo>
                <a:cubicBezTo>
                  <a:pt x="7028144" y="1368917"/>
                  <a:pt x="7028144" y="1368917"/>
                  <a:pt x="7036127" y="1368917"/>
                </a:cubicBezTo>
                <a:cubicBezTo>
                  <a:pt x="7028144" y="1395550"/>
                  <a:pt x="7028144" y="1395550"/>
                  <a:pt x="7028144" y="1395550"/>
                </a:cubicBezTo>
                <a:cubicBezTo>
                  <a:pt x="7020159" y="1395550"/>
                  <a:pt x="7012174" y="1395551"/>
                  <a:pt x="7012174" y="1395551"/>
                </a:cubicBezTo>
                <a:cubicBezTo>
                  <a:pt x="7004191" y="1395551"/>
                  <a:pt x="7004191" y="1395551"/>
                  <a:pt x="6996205" y="1395550"/>
                </a:cubicBezTo>
                <a:cubicBezTo>
                  <a:pt x="6996205" y="1395550"/>
                  <a:pt x="6996205" y="1395550"/>
                  <a:pt x="6996205" y="1368917"/>
                </a:cubicBezTo>
                <a:cubicBezTo>
                  <a:pt x="6988222" y="1395550"/>
                  <a:pt x="6988222" y="1368918"/>
                  <a:pt x="6980237" y="1368917"/>
                </a:cubicBezTo>
                <a:cubicBezTo>
                  <a:pt x="6980237" y="1368917"/>
                  <a:pt x="6980237" y="1342279"/>
                  <a:pt x="6988223" y="1342279"/>
                </a:cubicBezTo>
                <a:close/>
                <a:moveTo>
                  <a:pt x="6858293" y="1342279"/>
                </a:moveTo>
                <a:cubicBezTo>
                  <a:pt x="6858293" y="1342279"/>
                  <a:pt x="6858293" y="1363589"/>
                  <a:pt x="6858293" y="1363589"/>
                </a:cubicBezTo>
                <a:cubicBezTo>
                  <a:pt x="6858293" y="1363589"/>
                  <a:pt x="6852487" y="1363589"/>
                  <a:pt x="6852487" y="1363589"/>
                </a:cubicBezTo>
                <a:cubicBezTo>
                  <a:pt x="6852487" y="1363589"/>
                  <a:pt x="6852487" y="1342279"/>
                  <a:pt x="6852487" y="1342279"/>
                </a:cubicBezTo>
                <a:cubicBezTo>
                  <a:pt x="6852487" y="1342279"/>
                  <a:pt x="6858293" y="1342279"/>
                  <a:pt x="6858293" y="1342279"/>
                </a:cubicBezTo>
                <a:close/>
                <a:moveTo>
                  <a:pt x="6161473" y="1342279"/>
                </a:moveTo>
                <a:cubicBezTo>
                  <a:pt x="6168731" y="1342279"/>
                  <a:pt x="6168731" y="1342279"/>
                  <a:pt x="6175988" y="1342279"/>
                </a:cubicBezTo>
                <a:cubicBezTo>
                  <a:pt x="6175988" y="1363589"/>
                  <a:pt x="6168731" y="1363588"/>
                  <a:pt x="6161473" y="1363589"/>
                </a:cubicBezTo>
                <a:cubicBezTo>
                  <a:pt x="6161473" y="1363589"/>
                  <a:pt x="6161473" y="1342279"/>
                  <a:pt x="6161473" y="1342279"/>
                </a:cubicBezTo>
                <a:close/>
                <a:moveTo>
                  <a:pt x="3849383" y="1342279"/>
                </a:moveTo>
                <a:cubicBezTo>
                  <a:pt x="3857126" y="1368918"/>
                  <a:pt x="3857126" y="1368918"/>
                  <a:pt x="3857126" y="1368918"/>
                </a:cubicBezTo>
                <a:cubicBezTo>
                  <a:pt x="3857126" y="1395550"/>
                  <a:pt x="3857126" y="1395550"/>
                  <a:pt x="3857126" y="1395550"/>
                </a:cubicBezTo>
                <a:cubicBezTo>
                  <a:pt x="3857126" y="1395550"/>
                  <a:pt x="3857126" y="1395550"/>
                  <a:pt x="3849383" y="1395550"/>
                </a:cubicBezTo>
                <a:cubicBezTo>
                  <a:pt x="3841642" y="1395550"/>
                  <a:pt x="3841642" y="1395550"/>
                  <a:pt x="3841642" y="1395550"/>
                </a:cubicBezTo>
                <a:cubicBezTo>
                  <a:pt x="3841641" y="1368918"/>
                  <a:pt x="3841642" y="1342279"/>
                  <a:pt x="3849383" y="1342279"/>
                </a:cubicBezTo>
                <a:close/>
                <a:moveTo>
                  <a:pt x="3526619" y="1342279"/>
                </a:moveTo>
                <a:cubicBezTo>
                  <a:pt x="3526619" y="1342279"/>
                  <a:pt x="3526619" y="1342279"/>
                  <a:pt x="3533877" y="1342279"/>
                </a:cubicBezTo>
                <a:cubicBezTo>
                  <a:pt x="3526619" y="1363589"/>
                  <a:pt x="3519361" y="1342279"/>
                  <a:pt x="3526619" y="1342279"/>
                </a:cubicBezTo>
                <a:close/>
                <a:moveTo>
                  <a:pt x="3148692" y="1342279"/>
                </a:moveTo>
                <a:cubicBezTo>
                  <a:pt x="3156434" y="1363589"/>
                  <a:pt x="3156434" y="1363589"/>
                  <a:pt x="3156434" y="1363589"/>
                </a:cubicBezTo>
                <a:cubicBezTo>
                  <a:pt x="3148692" y="1363589"/>
                  <a:pt x="3148692" y="1363589"/>
                  <a:pt x="3140949" y="1363589"/>
                </a:cubicBezTo>
                <a:cubicBezTo>
                  <a:pt x="3133207" y="1342278"/>
                  <a:pt x="3148692" y="1363589"/>
                  <a:pt x="3148692" y="1342279"/>
                </a:cubicBezTo>
                <a:close/>
                <a:moveTo>
                  <a:pt x="1849168" y="1342279"/>
                </a:moveTo>
                <a:cubicBezTo>
                  <a:pt x="1857152" y="1342279"/>
                  <a:pt x="1865138" y="1368917"/>
                  <a:pt x="1873121" y="1368917"/>
                </a:cubicBezTo>
                <a:cubicBezTo>
                  <a:pt x="1865138" y="1368917"/>
                  <a:pt x="1849168" y="1395551"/>
                  <a:pt x="1841185" y="1368918"/>
                </a:cubicBezTo>
                <a:cubicBezTo>
                  <a:pt x="1849167" y="1368918"/>
                  <a:pt x="1849168" y="1342279"/>
                  <a:pt x="1849168" y="1342279"/>
                </a:cubicBezTo>
                <a:close/>
                <a:moveTo>
                  <a:pt x="1819729" y="1333382"/>
                </a:moveTo>
                <a:lnTo>
                  <a:pt x="1816528" y="1334842"/>
                </a:lnTo>
                <a:lnTo>
                  <a:pt x="1817072" y="1340377"/>
                </a:lnTo>
                <a:close/>
                <a:moveTo>
                  <a:pt x="6761834" y="1328794"/>
                </a:moveTo>
                <a:cubicBezTo>
                  <a:pt x="6762707" y="1330294"/>
                  <a:pt x="6763206" y="1334288"/>
                  <a:pt x="6763206" y="1342279"/>
                </a:cubicBezTo>
                <a:cubicBezTo>
                  <a:pt x="6755222" y="1342278"/>
                  <a:pt x="6755222" y="1342278"/>
                  <a:pt x="6747236" y="1342279"/>
                </a:cubicBezTo>
                <a:cubicBezTo>
                  <a:pt x="6751230" y="1342279"/>
                  <a:pt x="6755223" y="1334292"/>
                  <a:pt x="6758216" y="1330291"/>
                </a:cubicBezTo>
                <a:cubicBezTo>
                  <a:pt x="6759713" y="1328295"/>
                  <a:pt x="6760961" y="1327296"/>
                  <a:pt x="6761834" y="1328794"/>
                </a:cubicBezTo>
                <a:close/>
                <a:moveTo>
                  <a:pt x="810501" y="1324173"/>
                </a:moveTo>
                <a:cubicBezTo>
                  <a:pt x="822887" y="1328497"/>
                  <a:pt x="819653" y="1325929"/>
                  <a:pt x="829630" y="1336611"/>
                </a:cubicBezTo>
                <a:cubicBezTo>
                  <a:pt x="824264" y="1343375"/>
                  <a:pt x="818900" y="1350139"/>
                  <a:pt x="813535" y="1356904"/>
                </a:cubicBezTo>
                <a:cubicBezTo>
                  <a:pt x="810025" y="1351360"/>
                  <a:pt x="803831" y="1349199"/>
                  <a:pt x="800598" y="1346630"/>
                </a:cubicBezTo>
                <a:cubicBezTo>
                  <a:pt x="799771" y="1337704"/>
                  <a:pt x="802178" y="1331345"/>
                  <a:pt x="810501" y="1324173"/>
                </a:cubicBezTo>
                <a:close/>
                <a:moveTo>
                  <a:pt x="3813807" y="1321564"/>
                </a:moveTo>
                <a:cubicBezTo>
                  <a:pt x="3817960" y="1321742"/>
                  <a:pt x="3822647" y="1323893"/>
                  <a:pt x="3827469" y="1326540"/>
                </a:cubicBezTo>
                <a:cubicBezTo>
                  <a:pt x="3826668" y="1331144"/>
                  <a:pt x="3827740" y="1335095"/>
                  <a:pt x="3826939" y="1339700"/>
                </a:cubicBezTo>
                <a:cubicBezTo>
                  <a:pt x="3822121" y="1344620"/>
                  <a:pt x="3807810" y="1344330"/>
                  <a:pt x="3803551" y="1337500"/>
                </a:cubicBezTo>
                <a:cubicBezTo>
                  <a:pt x="3802132" y="1335223"/>
                  <a:pt x="3801828" y="1332220"/>
                  <a:pt x="3803367" y="1328441"/>
                </a:cubicBezTo>
                <a:cubicBezTo>
                  <a:pt x="3806043" y="1323186"/>
                  <a:pt x="3809657" y="1321386"/>
                  <a:pt x="3813807" y="1321564"/>
                </a:cubicBezTo>
                <a:close/>
                <a:moveTo>
                  <a:pt x="1582701" y="1316019"/>
                </a:moveTo>
                <a:cubicBezTo>
                  <a:pt x="1587814" y="1318538"/>
                  <a:pt x="1591345" y="1324474"/>
                  <a:pt x="1588724" y="1333713"/>
                </a:cubicBezTo>
                <a:cubicBezTo>
                  <a:pt x="1585861" y="1336119"/>
                  <a:pt x="1584019" y="1337324"/>
                  <a:pt x="1582602" y="1337760"/>
                </a:cubicBezTo>
                <a:cubicBezTo>
                  <a:pt x="1578347" y="1339065"/>
                  <a:pt x="1577900" y="1333430"/>
                  <a:pt x="1565087" y="1332478"/>
                </a:cubicBezTo>
                <a:cubicBezTo>
                  <a:pt x="1563557" y="1326336"/>
                  <a:pt x="1564707" y="1321805"/>
                  <a:pt x="1567182" y="1318844"/>
                </a:cubicBezTo>
                <a:cubicBezTo>
                  <a:pt x="1570894" y="1314405"/>
                  <a:pt x="1577589" y="1313503"/>
                  <a:pt x="1582701" y="1316019"/>
                </a:cubicBezTo>
                <a:close/>
                <a:moveTo>
                  <a:pt x="3475867" y="1313169"/>
                </a:moveTo>
                <a:lnTo>
                  <a:pt x="3475575" y="1323844"/>
                </a:lnTo>
                <a:lnTo>
                  <a:pt x="3493520" y="1327763"/>
                </a:lnTo>
                <a:cubicBezTo>
                  <a:pt x="3529119" y="1347523"/>
                  <a:pt x="3553090" y="1396733"/>
                  <a:pt x="3534245" y="1432886"/>
                </a:cubicBezTo>
                <a:cubicBezTo>
                  <a:pt x="3511340" y="1436900"/>
                  <a:pt x="3491106" y="1430532"/>
                  <a:pt x="3475615" y="1418026"/>
                </a:cubicBezTo>
                <a:cubicBezTo>
                  <a:pt x="3449799" y="1397184"/>
                  <a:pt x="3437162" y="1359285"/>
                  <a:pt x="3447300" y="1323968"/>
                </a:cubicBezTo>
                <a:cubicBezTo>
                  <a:pt x="3451416" y="1323827"/>
                  <a:pt x="3455533" y="1323686"/>
                  <a:pt x="3455198" y="1319394"/>
                </a:cubicBezTo>
                <a:lnTo>
                  <a:pt x="3464365" y="1321396"/>
                </a:lnTo>
                <a:close/>
                <a:moveTo>
                  <a:pt x="755144" y="1312025"/>
                </a:moveTo>
                <a:cubicBezTo>
                  <a:pt x="765496" y="1315038"/>
                  <a:pt x="777975" y="1324144"/>
                  <a:pt x="787479" y="1327980"/>
                </a:cubicBezTo>
                <a:cubicBezTo>
                  <a:pt x="786812" y="1341669"/>
                  <a:pt x="785321" y="1345721"/>
                  <a:pt x="777050" y="1356345"/>
                </a:cubicBezTo>
                <a:cubicBezTo>
                  <a:pt x="757705" y="1355518"/>
                  <a:pt x="746633" y="1344071"/>
                  <a:pt x="735563" y="1332624"/>
                </a:cubicBezTo>
                <a:cubicBezTo>
                  <a:pt x="736564" y="1312090"/>
                  <a:pt x="744792" y="1309011"/>
                  <a:pt x="755144" y="1312025"/>
                </a:cubicBezTo>
                <a:close/>
                <a:moveTo>
                  <a:pt x="3583121" y="1310634"/>
                </a:moveTo>
                <a:cubicBezTo>
                  <a:pt x="3589170" y="1312067"/>
                  <a:pt x="3595497" y="1316483"/>
                  <a:pt x="3601893" y="1321643"/>
                </a:cubicBezTo>
                <a:lnTo>
                  <a:pt x="3600146" y="1329450"/>
                </a:lnTo>
                <a:lnTo>
                  <a:pt x="3624912" y="1316518"/>
                </a:lnTo>
                <a:cubicBezTo>
                  <a:pt x="3631074" y="1315435"/>
                  <a:pt x="3637001" y="1315965"/>
                  <a:pt x="3641672" y="1318775"/>
                </a:cubicBezTo>
                <a:cubicBezTo>
                  <a:pt x="3627693" y="1351394"/>
                  <a:pt x="3606921" y="1342134"/>
                  <a:pt x="3590660" y="1351786"/>
                </a:cubicBezTo>
                <a:lnTo>
                  <a:pt x="3594989" y="1340542"/>
                </a:lnTo>
                <a:lnTo>
                  <a:pt x="3579373" y="1341695"/>
                </a:lnTo>
                <a:cubicBezTo>
                  <a:pt x="3572533" y="1339910"/>
                  <a:pt x="3566176" y="1336042"/>
                  <a:pt x="3563934" y="1330545"/>
                </a:cubicBezTo>
                <a:cubicBezTo>
                  <a:pt x="3562438" y="1326880"/>
                  <a:pt x="3562772" y="1322493"/>
                  <a:pt x="3566007" y="1317519"/>
                </a:cubicBezTo>
                <a:cubicBezTo>
                  <a:pt x="3571298" y="1310750"/>
                  <a:pt x="3577071" y="1309202"/>
                  <a:pt x="3583121" y="1310634"/>
                </a:cubicBezTo>
                <a:close/>
                <a:moveTo>
                  <a:pt x="7283643" y="1310316"/>
                </a:moveTo>
                <a:cubicBezTo>
                  <a:pt x="7283642" y="1342278"/>
                  <a:pt x="7291627" y="1310317"/>
                  <a:pt x="7291627" y="1310317"/>
                </a:cubicBezTo>
                <a:cubicBezTo>
                  <a:pt x="7291627" y="1310317"/>
                  <a:pt x="7291627" y="1310317"/>
                  <a:pt x="7299611" y="1310317"/>
                </a:cubicBezTo>
                <a:cubicBezTo>
                  <a:pt x="7299611" y="1342279"/>
                  <a:pt x="7299611" y="1342279"/>
                  <a:pt x="7299611" y="1342279"/>
                </a:cubicBezTo>
                <a:cubicBezTo>
                  <a:pt x="7291627" y="1342279"/>
                  <a:pt x="7291627" y="1342279"/>
                  <a:pt x="7283642" y="1342278"/>
                </a:cubicBezTo>
                <a:cubicBezTo>
                  <a:pt x="7283642" y="1342278"/>
                  <a:pt x="7283642" y="1342278"/>
                  <a:pt x="7275659" y="1342278"/>
                </a:cubicBezTo>
                <a:cubicBezTo>
                  <a:pt x="7275659" y="1342278"/>
                  <a:pt x="7275659" y="1342278"/>
                  <a:pt x="7283643" y="1310316"/>
                </a:cubicBezTo>
                <a:close/>
                <a:moveTo>
                  <a:pt x="7172779" y="1310316"/>
                </a:moveTo>
                <a:cubicBezTo>
                  <a:pt x="7172779" y="1340151"/>
                  <a:pt x="7172779" y="1369985"/>
                  <a:pt x="7172779" y="1369985"/>
                </a:cubicBezTo>
                <a:cubicBezTo>
                  <a:pt x="7172779" y="1369985"/>
                  <a:pt x="7180877" y="1369985"/>
                  <a:pt x="7180877" y="1369985"/>
                </a:cubicBezTo>
                <a:cubicBezTo>
                  <a:pt x="7188978" y="1369985"/>
                  <a:pt x="7197077" y="1369984"/>
                  <a:pt x="7197077" y="1369984"/>
                </a:cubicBezTo>
                <a:cubicBezTo>
                  <a:pt x="7205174" y="1369984"/>
                  <a:pt x="7205174" y="1369984"/>
                  <a:pt x="7205174" y="1369984"/>
                </a:cubicBezTo>
                <a:cubicBezTo>
                  <a:pt x="7197076" y="1340151"/>
                  <a:pt x="7197076" y="1340151"/>
                  <a:pt x="7180877" y="1340151"/>
                </a:cubicBezTo>
                <a:cubicBezTo>
                  <a:pt x="7197076" y="1310317"/>
                  <a:pt x="7221372" y="1310316"/>
                  <a:pt x="7245669" y="1310317"/>
                </a:cubicBezTo>
                <a:cubicBezTo>
                  <a:pt x="7245669" y="1310317"/>
                  <a:pt x="7253769" y="1310317"/>
                  <a:pt x="7253769" y="1310317"/>
                </a:cubicBezTo>
                <a:lnTo>
                  <a:pt x="7253769" y="1340150"/>
                </a:lnTo>
                <a:cubicBezTo>
                  <a:pt x="7253769" y="1340150"/>
                  <a:pt x="7253769" y="1340150"/>
                  <a:pt x="7245669" y="1340151"/>
                </a:cubicBezTo>
                <a:cubicBezTo>
                  <a:pt x="7245669" y="1340151"/>
                  <a:pt x="7237571" y="1340151"/>
                  <a:pt x="7229472" y="1340151"/>
                </a:cubicBezTo>
                <a:cubicBezTo>
                  <a:pt x="7229472" y="1340151"/>
                  <a:pt x="7229472" y="1340151"/>
                  <a:pt x="7229472" y="1369984"/>
                </a:cubicBezTo>
                <a:lnTo>
                  <a:pt x="7245668" y="1369985"/>
                </a:lnTo>
                <a:cubicBezTo>
                  <a:pt x="7253769" y="1340150"/>
                  <a:pt x="7253769" y="1340150"/>
                  <a:pt x="7253769" y="1340150"/>
                </a:cubicBezTo>
                <a:lnTo>
                  <a:pt x="7253768" y="1369985"/>
                </a:lnTo>
                <a:cubicBezTo>
                  <a:pt x="7253768" y="1369985"/>
                  <a:pt x="7261868" y="1399820"/>
                  <a:pt x="7261868" y="1399820"/>
                </a:cubicBezTo>
                <a:cubicBezTo>
                  <a:pt x="7253769" y="1399819"/>
                  <a:pt x="7253769" y="1399819"/>
                  <a:pt x="7245669" y="1399819"/>
                </a:cubicBezTo>
                <a:cubicBezTo>
                  <a:pt x="7237571" y="1399819"/>
                  <a:pt x="7237570" y="1429654"/>
                  <a:pt x="7237570" y="1429654"/>
                </a:cubicBezTo>
                <a:cubicBezTo>
                  <a:pt x="7229471" y="1429653"/>
                  <a:pt x="7213272" y="1429653"/>
                  <a:pt x="7213272" y="1429653"/>
                </a:cubicBezTo>
                <a:cubicBezTo>
                  <a:pt x="7205175" y="1429653"/>
                  <a:pt x="7213272" y="1399819"/>
                  <a:pt x="7221373" y="1369985"/>
                </a:cubicBezTo>
                <a:lnTo>
                  <a:pt x="7213273" y="1369985"/>
                </a:lnTo>
                <a:cubicBezTo>
                  <a:pt x="7213273" y="1369985"/>
                  <a:pt x="7213273" y="1369985"/>
                  <a:pt x="7205175" y="1399819"/>
                </a:cubicBezTo>
                <a:cubicBezTo>
                  <a:pt x="7205175" y="1399819"/>
                  <a:pt x="7197077" y="1399819"/>
                  <a:pt x="7197077" y="1399819"/>
                </a:cubicBezTo>
                <a:cubicBezTo>
                  <a:pt x="7188977" y="1399819"/>
                  <a:pt x="7188977" y="1399819"/>
                  <a:pt x="7180876" y="1399820"/>
                </a:cubicBezTo>
                <a:cubicBezTo>
                  <a:pt x="7172779" y="1399820"/>
                  <a:pt x="7172779" y="1399820"/>
                  <a:pt x="7164681" y="1399819"/>
                </a:cubicBezTo>
                <a:cubicBezTo>
                  <a:pt x="7164681" y="1399819"/>
                  <a:pt x="7156582" y="1369985"/>
                  <a:pt x="7156582" y="1369985"/>
                </a:cubicBezTo>
                <a:cubicBezTo>
                  <a:pt x="7148482" y="1369985"/>
                  <a:pt x="7148482" y="1340151"/>
                  <a:pt x="7148482" y="1340151"/>
                </a:cubicBezTo>
                <a:cubicBezTo>
                  <a:pt x="7156582" y="1340151"/>
                  <a:pt x="7164681" y="1310316"/>
                  <a:pt x="7172779" y="1310316"/>
                </a:cubicBezTo>
                <a:close/>
                <a:moveTo>
                  <a:pt x="958208" y="1302449"/>
                </a:moveTo>
                <a:cubicBezTo>
                  <a:pt x="981442" y="1304887"/>
                  <a:pt x="1024561" y="1299568"/>
                  <a:pt x="1032557" y="1326539"/>
                </a:cubicBezTo>
                <a:cubicBezTo>
                  <a:pt x="1021101" y="1336319"/>
                  <a:pt x="1004837" y="1338685"/>
                  <a:pt x="990276" y="1334410"/>
                </a:cubicBezTo>
                <a:cubicBezTo>
                  <a:pt x="975713" y="1330135"/>
                  <a:pt x="962854" y="1319221"/>
                  <a:pt x="958208" y="1302449"/>
                </a:cubicBezTo>
                <a:close/>
                <a:moveTo>
                  <a:pt x="3659941" y="1289952"/>
                </a:moveTo>
                <a:cubicBezTo>
                  <a:pt x="3660729" y="1302828"/>
                  <a:pt x="3661520" y="1315704"/>
                  <a:pt x="3649195" y="1316354"/>
                </a:cubicBezTo>
                <a:cubicBezTo>
                  <a:pt x="3640999" y="1308712"/>
                  <a:pt x="3640669" y="1297023"/>
                  <a:pt x="3648870" y="1292149"/>
                </a:cubicBezTo>
                <a:cubicBezTo>
                  <a:pt x="3651604" y="1290525"/>
                  <a:pt x="3655285" y="1289659"/>
                  <a:pt x="3659941" y="1289952"/>
                </a:cubicBezTo>
                <a:close/>
                <a:moveTo>
                  <a:pt x="6065660" y="1278349"/>
                </a:moveTo>
                <a:cubicBezTo>
                  <a:pt x="6065661" y="1310310"/>
                  <a:pt x="6056951" y="1310310"/>
                  <a:pt x="6056951" y="1310310"/>
                </a:cubicBezTo>
                <a:cubicBezTo>
                  <a:pt x="6048241" y="1310311"/>
                  <a:pt x="6048241" y="1310311"/>
                  <a:pt x="6048241" y="1310311"/>
                </a:cubicBezTo>
                <a:cubicBezTo>
                  <a:pt x="6048240" y="1278349"/>
                  <a:pt x="6056951" y="1278349"/>
                  <a:pt x="6065660" y="1278349"/>
                </a:cubicBezTo>
                <a:close/>
                <a:moveTo>
                  <a:pt x="6602793" y="1278348"/>
                </a:moveTo>
                <a:cubicBezTo>
                  <a:pt x="6611502" y="1278349"/>
                  <a:pt x="6611502" y="1278349"/>
                  <a:pt x="6611502" y="1278349"/>
                </a:cubicBezTo>
                <a:cubicBezTo>
                  <a:pt x="6611502" y="1310311"/>
                  <a:pt x="6602793" y="1278348"/>
                  <a:pt x="6602793" y="1278348"/>
                </a:cubicBezTo>
                <a:close/>
                <a:moveTo>
                  <a:pt x="6393020" y="1278348"/>
                </a:moveTo>
                <a:cubicBezTo>
                  <a:pt x="6401005" y="1310310"/>
                  <a:pt x="6408991" y="1310310"/>
                  <a:pt x="6416974" y="1310310"/>
                </a:cubicBezTo>
                <a:cubicBezTo>
                  <a:pt x="6408991" y="1342279"/>
                  <a:pt x="6408991" y="1342279"/>
                  <a:pt x="6401004" y="1342278"/>
                </a:cubicBezTo>
                <a:lnTo>
                  <a:pt x="6396016" y="1342279"/>
                </a:lnTo>
                <a:cubicBezTo>
                  <a:pt x="6391024" y="1342279"/>
                  <a:pt x="6385036" y="1342279"/>
                  <a:pt x="6385036" y="1342279"/>
                </a:cubicBezTo>
                <a:cubicBezTo>
                  <a:pt x="6385036" y="1310310"/>
                  <a:pt x="6401005" y="1310310"/>
                  <a:pt x="6393020" y="1278348"/>
                </a:cubicBezTo>
                <a:close/>
                <a:moveTo>
                  <a:pt x="561192" y="1276380"/>
                </a:moveTo>
                <a:cubicBezTo>
                  <a:pt x="575698" y="1272862"/>
                  <a:pt x="584540" y="1278801"/>
                  <a:pt x="589217" y="1290108"/>
                </a:cubicBezTo>
                <a:cubicBezTo>
                  <a:pt x="583230" y="1306488"/>
                  <a:pt x="561052" y="1306892"/>
                  <a:pt x="555203" y="1292761"/>
                </a:cubicBezTo>
                <a:cubicBezTo>
                  <a:pt x="556701" y="1288666"/>
                  <a:pt x="557027" y="1281744"/>
                  <a:pt x="561192" y="1276380"/>
                </a:cubicBezTo>
                <a:close/>
                <a:moveTo>
                  <a:pt x="3149066" y="1266570"/>
                </a:moveTo>
                <a:lnTo>
                  <a:pt x="3144642" y="1283245"/>
                </a:lnTo>
                <a:lnTo>
                  <a:pt x="3142001" y="1287830"/>
                </a:lnTo>
                <a:lnTo>
                  <a:pt x="3143727" y="1291629"/>
                </a:lnTo>
                <a:lnTo>
                  <a:pt x="3142585" y="1292989"/>
                </a:lnTo>
                <a:lnTo>
                  <a:pt x="3147518" y="1292536"/>
                </a:lnTo>
                <a:cubicBezTo>
                  <a:pt x="3151909" y="1293931"/>
                  <a:pt x="3155422" y="1297650"/>
                  <a:pt x="3157429" y="1305088"/>
                </a:cubicBezTo>
                <a:cubicBezTo>
                  <a:pt x="3161444" y="1305088"/>
                  <a:pt x="3163452" y="1297650"/>
                  <a:pt x="3164455" y="1290211"/>
                </a:cubicBezTo>
                <a:lnTo>
                  <a:pt x="3164544" y="1289180"/>
                </a:lnTo>
                <a:close/>
                <a:moveTo>
                  <a:pt x="7043409" y="1265365"/>
                </a:moveTo>
                <a:cubicBezTo>
                  <a:pt x="7049193" y="1266363"/>
                  <a:pt x="7055363" y="1270358"/>
                  <a:pt x="7061532" y="1278348"/>
                </a:cubicBezTo>
                <a:cubicBezTo>
                  <a:pt x="7053307" y="1278349"/>
                  <a:pt x="7028629" y="1310317"/>
                  <a:pt x="7012175" y="1310316"/>
                </a:cubicBezTo>
                <a:cubicBezTo>
                  <a:pt x="7012175" y="1294330"/>
                  <a:pt x="7018344" y="1278349"/>
                  <a:pt x="7027599" y="1270362"/>
                </a:cubicBezTo>
                <a:cubicBezTo>
                  <a:pt x="7032226" y="1266365"/>
                  <a:pt x="7037625" y="1264366"/>
                  <a:pt x="7043409" y="1265365"/>
                </a:cubicBezTo>
                <a:close/>
                <a:moveTo>
                  <a:pt x="4218303" y="1264243"/>
                </a:moveTo>
                <a:cubicBezTo>
                  <a:pt x="4216346" y="1294373"/>
                  <a:pt x="4152862" y="1327056"/>
                  <a:pt x="4132414" y="1300002"/>
                </a:cubicBezTo>
                <a:cubicBezTo>
                  <a:pt x="4164615" y="1290081"/>
                  <a:pt x="4179492" y="1268000"/>
                  <a:pt x="4218303" y="1264243"/>
                </a:cubicBezTo>
                <a:close/>
                <a:moveTo>
                  <a:pt x="3307040" y="1249740"/>
                </a:moveTo>
                <a:cubicBezTo>
                  <a:pt x="3316369" y="1249940"/>
                  <a:pt x="3324935" y="1252382"/>
                  <a:pt x="3331068" y="1257735"/>
                </a:cubicBezTo>
                <a:cubicBezTo>
                  <a:pt x="3302094" y="1300483"/>
                  <a:pt x="3273986" y="1281319"/>
                  <a:pt x="3247611" y="1290524"/>
                </a:cubicBezTo>
                <a:cubicBezTo>
                  <a:pt x="3244192" y="1268739"/>
                  <a:pt x="3279049" y="1249144"/>
                  <a:pt x="3307040" y="1249740"/>
                </a:cubicBezTo>
                <a:close/>
                <a:moveTo>
                  <a:pt x="6225347" y="1246387"/>
                </a:moveTo>
                <a:cubicBezTo>
                  <a:pt x="6234059" y="1246387"/>
                  <a:pt x="6225347" y="1278348"/>
                  <a:pt x="6225347" y="1278348"/>
                </a:cubicBezTo>
                <a:cubicBezTo>
                  <a:pt x="6225347" y="1278348"/>
                  <a:pt x="6225347" y="1278348"/>
                  <a:pt x="6216639" y="1278349"/>
                </a:cubicBezTo>
                <a:cubicBezTo>
                  <a:pt x="6216639" y="1246387"/>
                  <a:pt x="6225347" y="1246387"/>
                  <a:pt x="6225347" y="1246387"/>
                </a:cubicBezTo>
                <a:close/>
                <a:moveTo>
                  <a:pt x="6144052" y="1246387"/>
                </a:moveTo>
                <a:cubicBezTo>
                  <a:pt x="6152761" y="1246387"/>
                  <a:pt x="6152761" y="1246387"/>
                  <a:pt x="6152761" y="1246387"/>
                </a:cubicBezTo>
                <a:cubicBezTo>
                  <a:pt x="6152761" y="1246387"/>
                  <a:pt x="6152761" y="1246387"/>
                  <a:pt x="6152761" y="1278348"/>
                </a:cubicBezTo>
                <a:cubicBezTo>
                  <a:pt x="6144053" y="1278349"/>
                  <a:pt x="6144052" y="1246387"/>
                  <a:pt x="6144052" y="1246387"/>
                </a:cubicBezTo>
                <a:close/>
                <a:moveTo>
                  <a:pt x="4747509" y="1246387"/>
                </a:moveTo>
                <a:cubicBezTo>
                  <a:pt x="4747509" y="1246387"/>
                  <a:pt x="4756220" y="1246387"/>
                  <a:pt x="4756220" y="1246387"/>
                </a:cubicBezTo>
                <a:cubicBezTo>
                  <a:pt x="4764928" y="1246387"/>
                  <a:pt x="4747508" y="1278349"/>
                  <a:pt x="4747509" y="1246387"/>
                </a:cubicBezTo>
                <a:close/>
                <a:moveTo>
                  <a:pt x="1144791" y="1246091"/>
                </a:moveTo>
                <a:cubicBezTo>
                  <a:pt x="1163280" y="1249548"/>
                  <a:pt x="1174317" y="1263987"/>
                  <a:pt x="1171353" y="1289614"/>
                </a:cubicBezTo>
                <a:cubicBezTo>
                  <a:pt x="1145157" y="1290424"/>
                  <a:pt x="1127064" y="1262766"/>
                  <a:pt x="1144791" y="1246091"/>
                </a:cubicBezTo>
                <a:close/>
                <a:moveTo>
                  <a:pt x="3459713" y="1243770"/>
                </a:moveTo>
                <a:lnTo>
                  <a:pt x="3462441" y="1276311"/>
                </a:lnTo>
                <a:lnTo>
                  <a:pt x="3466226" y="1276997"/>
                </a:lnTo>
                <a:cubicBezTo>
                  <a:pt x="3469040" y="1283659"/>
                  <a:pt x="3466940" y="1292579"/>
                  <a:pt x="3462757" y="1300312"/>
                </a:cubicBezTo>
                <a:lnTo>
                  <a:pt x="3460852" y="1302244"/>
                </a:lnTo>
                <a:lnTo>
                  <a:pt x="3459973" y="1307624"/>
                </a:lnTo>
                <a:cubicBezTo>
                  <a:pt x="3457535" y="1313598"/>
                  <a:pt x="3453530" y="1318424"/>
                  <a:pt x="3447220" y="1321326"/>
                </a:cubicBezTo>
                <a:lnTo>
                  <a:pt x="3440300" y="1310531"/>
                </a:lnTo>
                <a:lnTo>
                  <a:pt x="3432350" y="1303217"/>
                </a:lnTo>
                <a:lnTo>
                  <a:pt x="3434407" y="1293700"/>
                </a:lnTo>
                <a:lnTo>
                  <a:pt x="3433181" y="1280111"/>
                </a:lnTo>
                <a:cubicBezTo>
                  <a:pt x="3434186" y="1272546"/>
                  <a:pt x="3436882" y="1265183"/>
                  <a:pt x="3441295" y="1258851"/>
                </a:cubicBezTo>
                <a:cubicBezTo>
                  <a:pt x="3445709" y="1252519"/>
                  <a:pt x="3451839" y="1247216"/>
                  <a:pt x="3459713" y="1243770"/>
                </a:cubicBezTo>
                <a:close/>
                <a:moveTo>
                  <a:pt x="3049310" y="1242654"/>
                </a:moveTo>
                <a:cubicBezTo>
                  <a:pt x="3052782" y="1242811"/>
                  <a:pt x="3056601" y="1245081"/>
                  <a:pt x="3061339" y="1248440"/>
                </a:cubicBezTo>
                <a:cubicBezTo>
                  <a:pt x="3058914" y="1254617"/>
                  <a:pt x="3054654" y="1258616"/>
                  <a:pt x="3052229" y="1264792"/>
                </a:cubicBezTo>
                <a:cubicBezTo>
                  <a:pt x="3044591" y="1260253"/>
                  <a:pt x="3045032" y="1253986"/>
                  <a:pt x="3039375" y="1249536"/>
                </a:cubicBezTo>
                <a:cubicBezTo>
                  <a:pt x="3042718" y="1244449"/>
                  <a:pt x="3045840" y="1242496"/>
                  <a:pt x="3049310" y="1242654"/>
                </a:cubicBezTo>
                <a:close/>
                <a:moveTo>
                  <a:pt x="3774997" y="1240143"/>
                </a:moveTo>
                <a:lnTo>
                  <a:pt x="3766182" y="1276282"/>
                </a:lnTo>
                <a:lnTo>
                  <a:pt x="3770941" y="1273503"/>
                </a:lnTo>
                <a:cubicBezTo>
                  <a:pt x="3773910" y="1293971"/>
                  <a:pt x="3736761" y="1323904"/>
                  <a:pt x="3719485" y="1308323"/>
                </a:cubicBezTo>
                <a:lnTo>
                  <a:pt x="3743241" y="1289685"/>
                </a:lnTo>
                <a:lnTo>
                  <a:pt x="3733033" y="1295471"/>
                </a:lnTo>
                <a:cubicBezTo>
                  <a:pt x="3727603" y="1277830"/>
                  <a:pt x="3729714" y="1265569"/>
                  <a:pt x="3737375" y="1256933"/>
                </a:cubicBezTo>
                <a:cubicBezTo>
                  <a:pt x="3745034" y="1248299"/>
                  <a:pt x="3758241" y="1243287"/>
                  <a:pt x="3774997" y="1240143"/>
                </a:cubicBezTo>
                <a:close/>
                <a:moveTo>
                  <a:pt x="3265994" y="1237394"/>
                </a:moveTo>
                <a:cubicBezTo>
                  <a:pt x="3267219" y="1236394"/>
                  <a:pt x="3268035" y="1237061"/>
                  <a:pt x="3268578" y="1238392"/>
                </a:cubicBezTo>
                <a:cubicBezTo>
                  <a:pt x="3269667" y="1241058"/>
                  <a:pt x="3269667" y="1246386"/>
                  <a:pt x="3269667" y="1246386"/>
                </a:cubicBezTo>
                <a:cubicBezTo>
                  <a:pt x="3260958" y="1246387"/>
                  <a:pt x="3260958" y="1246387"/>
                  <a:pt x="3260958" y="1246387"/>
                </a:cubicBezTo>
                <a:cubicBezTo>
                  <a:pt x="3263135" y="1241058"/>
                  <a:pt x="3264768" y="1238393"/>
                  <a:pt x="3265994" y="1237394"/>
                </a:cubicBezTo>
                <a:close/>
                <a:moveTo>
                  <a:pt x="6721834" y="1225077"/>
                </a:moveTo>
                <a:cubicBezTo>
                  <a:pt x="6729817" y="1225077"/>
                  <a:pt x="6737801" y="1225077"/>
                  <a:pt x="6745786" y="1246387"/>
                </a:cubicBezTo>
                <a:lnTo>
                  <a:pt x="6737801" y="1246387"/>
                </a:lnTo>
                <a:lnTo>
                  <a:pt x="6721834" y="1246387"/>
                </a:lnTo>
                <a:cubicBezTo>
                  <a:pt x="6721834" y="1246387"/>
                  <a:pt x="6721834" y="1225077"/>
                  <a:pt x="6721834" y="1225077"/>
                </a:cubicBezTo>
                <a:close/>
                <a:moveTo>
                  <a:pt x="6239865" y="1225077"/>
                </a:moveTo>
                <a:cubicBezTo>
                  <a:pt x="6239865" y="1246387"/>
                  <a:pt x="6239865" y="1246387"/>
                  <a:pt x="6239865" y="1246387"/>
                </a:cubicBezTo>
                <a:cubicBezTo>
                  <a:pt x="6232605" y="1246387"/>
                  <a:pt x="6225347" y="1246387"/>
                  <a:pt x="6225347" y="1246387"/>
                </a:cubicBezTo>
                <a:cubicBezTo>
                  <a:pt x="6225347" y="1225077"/>
                  <a:pt x="6232605" y="1225077"/>
                  <a:pt x="6239865" y="1225077"/>
                </a:cubicBezTo>
                <a:close/>
                <a:moveTo>
                  <a:pt x="1333917" y="1222708"/>
                </a:moveTo>
                <a:cubicBezTo>
                  <a:pt x="1354114" y="1221374"/>
                  <a:pt x="1362787" y="1225936"/>
                  <a:pt x="1364791" y="1232225"/>
                </a:cubicBezTo>
                <a:cubicBezTo>
                  <a:pt x="1370802" y="1251090"/>
                  <a:pt x="1316802" y="1285475"/>
                  <a:pt x="1333917" y="1222708"/>
                </a:cubicBezTo>
                <a:close/>
                <a:moveTo>
                  <a:pt x="3873315" y="1221519"/>
                </a:moveTo>
                <a:cubicBezTo>
                  <a:pt x="3865397" y="1221520"/>
                  <a:pt x="3865397" y="1249931"/>
                  <a:pt x="3857478" y="1249931"/>
                </a:cubicBezTo>
                <a:cubicBezTo>
                  <a:pt x="3849561" y="1249930"/>
                  <a:pt x="3841642" y="1221520"/>
                  <a:pt x="3841642" y="1221520"/>
                </a:cubicBezTo>
                <a:close/>
                <a:moveTo>
                  <a:pt x="3873315" y="1221519"/>
                </a:moveTo>
                <a:lnTo>
                  <a:pt x="3928744" y="1221520"/>
                </a:lnTo>
                <a:cubicBezTo>
                  <a:pt x="3920825" y="1221520"/>
                  <a:pt x="3912907" y="1221520"/>
                  <a:pt x="3897070" y="1249931"/>
                </a:cubicBezTo>
                <a:cubicBezTo>
                  <a:pt x="3904987" y="1249931"/>
                  <a:pt x="3897070" y="1249931"/>
                  <a:pt x="3897071" y="1278349"/>
                </a:cubicBezTo>
                <a:cubicBezTo>
                  <a:pt x="3889152" y="1249930"/>
                  <a:pt x="3881234" y="1249931"/>
                  <a:pt x="3873315" y="1221519"/>
                </a:cubicBezTo>
                <a:close/>
                <a:moveTo>
                  <a:pt x="3532046" y="1219600"/>
                </a:moveTo>
                <a:cubicBezTo>
                  <a:pt x="3531872" y="1241414"/>
                  <a:pt x="3510971" y="1261741"/>
                  <a:pt x="3496892" y="1262290"/>
                </a:cubicBezTo>
                <a:cubicBezTo>
                  <a:pt x="3497065" y="1240475"/>
                  <a:pt x="3519046" y="1224123"/>
                  <a:pt x="3532046" y="1219600"/>
                </a:cubicBezTo>
                <a:close/>
                <a:moveTo>
                  <a:pt x="3087776" y="1216037"/>
                </a:moveTo>
                <a:cubicBezTo>
                  <a:pt x="3097053" y="1225000"/>
                  <a:pt x="3106331" y="1233964"/>
                  <a:pt x="3097679" y="1242766"/>
                </a:cubicBezTo>
                <a:cubicBezTo>
                  <a:pt x="3086475" y="1242664"/>
                  <a:pt x="3078338" y="1234267"/>
                  <a:pt x="3081094" y="1225134"/>
                </a:cubicBezTo>
                <a:cubicBezTo>
                  <a:pt x="3082013" y="1222090"/>
                  <a:pt x="3084145" y="1218964"/>
                  <a:pt x="3087776" y="1216037"/>
                </a:cubicBezTo>
                <a:close/>
                <a:moveTo>
                  <a:pt x="6627110" y="1199767"/>
                </a:moveTo>
                <a:cubicBezTo>
                  <a:pt x="6632554" y="1199766"/>
                  <a:pt x="6639085" y="1206425"/>
                  <a:pt x="6643440" y="1219741"/>
                </a:cubicBezTo>
                <a:cubicBezTo>
                  <a:pt x="6634731" y="1219740"/>
                  <a:pt x="6634731" y="1246380"/>
                  <a:pt x="6626020" y="1246380"/>
                </a:cubicBezTo>
                <a:cubicBezTo>
                  <a:pt x="6617310" y="1219741"/>
                  <a:pt x="6617310" y="1219741"/>
                  <a:pt x="6617310" y="1219741"/>
                </a:cubicBezTo>
                <a:cubicBezTo>
                  <a:pt x="6617311" y="1206424"/>
                  <a:pt x="6621665" y="1199766"/>
                  <a:pt x="6627110" y="1199767"/>
                </a:cubicBezTo>
                <a:close/>
                <a:moveTo>
                  <a:pt x="3679048" y="1193109"/>
                </a:moveTo>
                <a:cubicBezTo>
                  <a:pt x="3687758" y="1225070"/>
                  <a:pt x="3687758" y="1225070"/>
                  <a:pt x="3687758" y="1225070"/>
                </a:cubicBezTo>
                <a:cubicBezTo>
                  <a:pt x="3687758" y="1225070"/>
                  <a:pt x="3679048" y="1225070"/>
                  <a:pt x="3679048" y="1225070"/>
                </a:cubicBezTo>
                <a:cubicBezTo>
                  <a:pt x="3670339" y="1225070"/>
                  <a:pt x="3679048" y="1225070"/>
                  <a:pt x="3679048" y="1193109"/>
                </a:cubicBezTo>
                <a:close/>
                <a:moveTo>
                  <a:pt x="4979780" y="1193108"/>
                </a:moveTo>
                <a:cubicBezTo>
                  <a:pt x="4979780" y="1193108"/>
                  <a:pt x="4972523" y="1225070"/>
                  <a:pt x="4972523" y="1225070"/>
                </a:cubicBezTo>
                <a:cubicBezTo>
                  <a:pt x="4965264" y="1225070"/>
                  <a:pt x="4972523" y="1193108"/>
                  <a:pt x="4965263" y="1193108"/>
                </a:cubicBezTo>
                <a:cubicBezTo>
                  <a:pt x="4972523" y="1193108"/>
                  <a:pt x="4972523" y="1193108"/>
                  <a:pt x="4979780" y="1193108"/>
                </a:cubicBezTo>
                <a:close/>
                <a:moveTo>
                  <a:pt x="1241404" y="1190547"/>
                </a:moveTo>
                <a:cubicBezTo>
                  <a:pt x="1255759" y="1193097"/>
                  <a:pt x="1271593" y="1202023"/>
                  <a:pt x="1280352" y="1210761"/>
                </a:cubicBezTo>
                <a:lnTo>
                  <a:pt x="1283112" y="1214587"/>
                </a:lnTo>
                <a:lnTo>
                  <a:pt x="1286772" y="1209711"/>
                </a:lnTo>
                <a:cubicBezTo>
                  <a:pt x="1293167" y="1204274"/>
                  <a:pt x="1301701" y="1202340"/>
                  <a:pt x="1309567" y="1208854"/>
                </a:cubicBezTo>
                <a:cubicBezTo>
                  <a:pt x="1313270" y="1217462"/>
                  <a:pt x="1316972" y="1226068"/>
                  <a:pt x="1309480" y="1239253"/>
                </a:cubicBezTo>
                <a:cubicBezTo>
                  <a:pt x="1298287" y="1243832"/>
                  <a:pt x="1289405" y="1242014"/>
                  <a:pt x="1276820" y="1231591"/>
                </a:cubicBezTo>
                <a:cubicBezTo>
                  <a:pt x="1276473" y="1227840"/>
                  <a:pt x="1277362" y="1223729"/>
                  <a:pt x="1279140" y="1219876"/>
                </a:cubicBezTo>
                <a:lnTo>
                  <a:pt x="1279286" y="1219680"/>
                </a:lnTo>
                <a:lnTo>
                  <a:pt x="1269721" y="1220337"/>
                </a:lnTo>
                <a:cubicBezTo>
                  <a:pt x="1263499" y="1220432"/>
                  <a:pt x="1256882" y="1220034"/>
                  <a:pt x="1250643" y="1218539"/>
                </a:cubicBezTo>
                <a:cubicBezTo>
                  <a:pt x="1238162" y="1215546"/>
                  <a:pt x="1227189" y="1208156"/>
                  <a:pt x="1223888" y="1191502"/>
                </a:cubicBezTo>
                <a:cubicBezTo>
                  <a:pt x="1228935" y="1189539"/>
                  <a:pt x="1235022" y="1189412"/>
                  <a:pt x="1241404" y="1190547"/>
                </a:cubicBezTo>
                <a:close/>
                <a:moveTo>
                  <a:pt x="3629091" y="1178032"/>
                </a:moveTo>
                <a:cubicBezTo>
                  <a:pt x="3631679" y="1177898"/>
                  <a:pt x="3635007" y="1178759"/>
                  <a:pt x="3639287" y="1181005"/>
                </a:cubicBezTo>
                <a:cubicBezTo>
                  <a:pt x="3635212" y="1192492"/>
                  <a:pt x="3631137" y="1203980"/>
                  <a:pt x="3620029" y="1195809"/>
                </a:cubicBezTo>
                <a:cubicBezTo>
                  <a:pt x="3620239" y="1187814"/>
                  <a:pt x="3621334" y="1178435"/>
                  <a:pt x="3629091" y="1178032"/>
                </a:cubicBezTo>
                <a:close/>
                <a:moveTo>
                  <a:pt x="3324587" y="1173525"/>
                </a:moveTo>
                <a:cubicBezTo>
                  <a:pt x="3330754" y="1188782"/>
                  <a:pt x="3313884" y="1201181"/>
                  <a:pt x="3308418" y="1218311"/>
                </a:cubicBezTo>
                <a:cubicBezTo>
                  <a:pt x="3308728" y="1226906"/>
                  <a:pt x="3317743" y="1230295"/>
                  <a:pt x="3309348" y="1244094"/>
                </a:cubicBezTo>
                <a:lnTo>
                  <a:pt x="3304591" y="1238633"/>
                </a:lnTo>
                <a:lnTo>
                  <a:pt x="3302330" y="1246387"/>
                </a:lnTo>
                <a:cubicBezTo>
                  <a:pt x="3294345" y="1246387"/>
                  <a:pt x="3294345" y="1246387"/>
                  <a:pt x="3294345" y="1246387"/>
                </a:cubicBezTo>
                <a:cubicBezTo>
                  <a:pt x="3286360" y="1219747"/>
                  <a:pt x="3286360" y="1219747"/>
                  <a:pt x="3286360" y="1219747"/>
                </a:cubicBezTo>
                <a:lnTo>
                  <a:pt x="3286525" y="1217902"/>
                </a:lnTo>
                <a:lnTo>
                  <a:pt x="3270073" y="1199022"/>
                </a:lnTo>
                <a:cubicBezTo>
                  <a:pt x="3267963" y="1193228"/>
                  <a:pt x="3266576" y="1187186"/>
                  <a:pt x="3265880" y="1180901"/>
                </a:cubicBezTo>
                <a:cubicBezTo>
                  <a:pt x="3273276" y="1178327"/>
                  <a:pt x="3279113" y="1181191"/>
                  <a:pt x="3284199" y="1185947"/>
                </a:cubicBezTo>
                <a:lnTo>
                  <a:pt x="3292695" y="1196037"/>
                </a:lnTo>
                <a:lnTo>
                  <a:pt x="3302330" y="1193115"/>
                </a:lnTo>
                <a:lnTo>
                  <a:pt x="3302330" y="1193518"/>
                </a:lnTo>
                <a:lnTo>
                  <a:pt x="3308582" y="1180725"/>
                </a:lnTo>
                <a:cubicBezTo>
                  <a:pt x="3312683" y="1174403"/>
                  <a:pt x="3317689" y="1170486"/>
                  <a:pt x="3324587" y="1173525"/>
                </a:cubicBezTo>
                <a:close/>
                <a:moveTo>
                  <a:pt x="1054740" y="1171247"/>
                </a:moveTo>
                <a:cubicBezTo>
                  <a:pt x="1067680" y="1174474"/>
                  <a:pt x="1081680" y="1189144"/>
                  <a:pt x="1080557" y="1200742"/>
                </a:cubicBezTo>
                <a:cubicBezTo>
                  <a:pt x="1075327" y="1207566"/>
                  <a:pt x="1070096" y="1214388"/>
                  <a:pt x="1064868" y="1221210"/>
                </a:cubicBezTo>
                <a:cubicBezTo>
                  <a:pt x="1050530" y="1226616"/>
                  <a:pt x="1036875" y="1219374"/>
                  <a:pt x="1032423" y="1207004"/>
                </a:cubicBezTo>
                <a:cubicBezTo>
                  <a:pt x="1030939" y="1202880"/>
                  <a:pt x="1030479" y="1198188"/>
                  <a:pt x="1031357" y="1193203"/>
                </a:cubicBezTo>
                <a:cubicBezTo>
                  <a:pt x="1032527" y="1186556"/>
                  <a:pt x="1036076" y="1179393"/>
                  <a:pt x="1042754" y="1172372"/>
                </a:cubicBezTo>
                <a:cubicBezTo>
                  <a:pt x="1046232" y="1170368"/>
                  <a:pt x="1050426" y="1170172"/>
                  <a:pt x="1054740" y="1171247"/>
                </a:cubicBezTo>
                <a:close/>
                <a:moveTo>
                  <a:pt x="4024125" y="1170611"/>
                </a:moveTo>
                <a:cubicBezTo>
                  <a:pt x="4028194" y="1170291"/>
                  <a:pt x="4032331" y="1172137"/>
                  <a:pt x="4034366" y="1175810"/>
                </a:cubicBezTo>
                <a:cubicBezTo>
                  <a:pt x="4033422" y="1183808"/>
                  <a:pt x="4028947" y="1186459"/>
                  <a:pt x="4024438" y="1186112"/>
                </a:cubicBezTo>
                <a:lnTo>
                  <a:pt x="4017171" y="1180594"/>
                </a:lnTo>
                <a:lnTo>
                  <a:pt x="4020741" y="1192657"/>
                </a:lnTo>
                <a:cubicBezTo>
                  <a:pt x="4017985" y="1210583"/>
                  <a:pt x="3994530" y="1227682"/>
                  <a:pt x="3980557" y="1232642"/>
                </a:cubicBezTo>
                <a:cubicBezTo>
                  <a:pt x="3974145" y="1228183"/>
                  <a:pt x="3971972" y="1222573"/>
                  <a:pt x="3972607" y="1216611"/>
                </a:cubicBezTo>
                <a:cubicBezTo>
                  <a:pt x="3973560" y="1207665"/>
                  <a:pt x="3980830" y="1197923"/>
                  <a:pt x="3989586" y="1190071"/>
                </a:cubicBezTo>
                <a:cubicBezTo>
                  <a:pt x="3998342" y="1182220"/>
                  <a:pt x="4008582" y="1176259"/>
                  <a:pt x="4015478" y="1174873"/>
                </a:cubicBezTo>
                <a:lnTo>
                  <a:pt x="4016102" y="1176982"/>
                </a:lnTo>
                <a:close/>
                <a:moveTo>
                  <a:pt x="2651977" y="1164127"/>
                </a:moveTo>
                <a:lnTo>
                  <a:pt x="2652584" y="1171198"/>
                </a:lnTo>
                <a:cubicBezTo>
                  <a:pt x="2653588" y="1178635"/>
                  <a:pt x="2655596" y="1186074"/>
                  <a:pt x="2659611" y="1186074"/>
                </a:cubicBezTo>
                <a:lnTo>
                  <a:pt x="2660588" y="1172798"/>
                </a:lnTo>
                <a:close/>
                <a:moveTo>
                  <a:pt x="3931041" y="1154175"/>
                </a:moveTo>
                <a:cubicBezTo>
                  <a:pt x="3937100" y="1154872"/>
                  <a:pt x="3942697" y="1158692"/>
                  <a:pt x="3944734" y="1164531"/>
                </a:cubicBezTo>
                <a:cubicBezTo>
                  <a:pt x="3937821" y="1186902"/>
                  <a:pt x="3915711" y="1174643"/>
                  <a:pt x="3914591" y="1162559"/>
                </a:cubicBezTo>
                <a:cubicBezTo>
                  <a:pt x="3918469" y="1155904"/>
                  <a:pt x="3924984" y="1153479"/>
                  <a:pt x="3931041" y="1154175"/>
                </a:cubicBezTo>
                <a:close/>
                <a:moveTo>
                  <a:pt x="863301" y="1146361"/>
                </a:moveTo>
                <a:cubicBezTo>
                  <a:pt x="866708" y="1154590"/>
                  <a:pt x="865396" y="1174915"/>
                  <a:pt x="852992" y="1184101"/>
                </a:cubicBezTo>
                <a:cubicBezTo>
                  <a:pt x="834910" y="1179570"/>
                  <a:pt x="833077" y="1167310"/>
                  <a:pt x="842075" y="1149895"/>
                </a:cubicBezTo>
                <a:cubicBezTo>
                  <a:pt x="848627" y="1150060"/>
                  <a:pt x="854043" y="1147483"/>
                  <a:pt x="863301" y="1146361"/>
                </a:cubicBezTo>
                <a:close/>
                <a:moveTo>
                  <a:pt x="1683875" y="1134549"/>
                </a:moveTo>
                <a:cubicBezTo>
                  <a:pt x="1706563" y="1135931"/>
                  <a:pt x="1721398" y="1141855"/>
                  <a:pt x="1723422" y="1167465"/>
                </a:cubicBezTo>
                <a:cubicBezTo>
                  <a:pt x="1714800" y="1175243"/>
                  <a:pt x="1703757" y="1171867"/>
                  <a:pt x="1695448" y="1164121"/>
                </a:cubicBezTo>
                <a:cubicBezTo>
                  <a:pt x="1687138" y="1156374"/>
                  <a:pt x="1681564" y="1144255"/>
                  <a:pt x="1683875" y="1134549"/>
                </a:cubicBezTo>
                <a:close/>
                <a:moveTo>
                  <a:pt x="3236041" y="1129889"/>
                </a:moveTo>
                <a:cubicBezTo>
                  <a:pt x="3238560" y="1133825"/>
                  <a:pt x="3242020" y="1136015"/>
                  <a:pt x="3244537" y="1139951"/>
                </a:cubicBezTo>
                <a:cubicBezTo>
                  <a:pt x="3244307" y="1146835"/>
                  <a:pt x="3233557" y="1156286"/>
                  <a:pt x="3225803" y="1154123"/>
                </a:cubicBezTo>
                <a:cubicBezTo>
                  <a:pt x="3223218" y="1153403"/>
                  <a:pt x="3220968" y="1151393"/>
                  <a:pt x="3219550" y="1147566"/>
                </a:cubicBezTo>
                <a:cubicBezTo>
                  <a:pt x="3217974" y="1141884"/>
                  <a:pt x="3219425" y="1138116"/>
                  <a:pt x="3222606" y="1135444"/>
                </a:cubicBezTo>
                <a:cubicBezTo>
                  <a:pt x="3225788" y="1132770"/>
                  <a:pt x="3230698" y="1131193"/>
                  <a:pt x="3236041" y="1129889"/>
                </a:cubicBezTo>
                <a:close/>
                <a:moveTo>
                  <a:pt x="3438064" y="1129179"/>
                </a:moveTo>
                <a:cubicBezTo>
                  <a:pt x="3446777" y="1129178"/>
                  <a:pt x="3446777" y="1161140"/>
                  <a:pt x="3455485" y="1161140"/>
                </a:cubicBezTo>
                <a:cubicBezTo>
                  <a:pt x="3455485" y="1161140"/>
                  <a:pt x="3446777" y="1161140"/>
                  <a:pt x="3446777" y="1193108"/>
                </a:cubicBezTo>
                <a:cubicBezTo>
                  <a:pt x="3438064" y="1193108"/>
                  <a:pt x="3429355" y="1161140"/>
                  <a:pt x="3429355" y="1161140"/>
                </a:cubicBezTo>
                <a:cubicBezTo>
                  <a:pt x="3429355" y="1161140"/>
                  <a:pt x="3438065" y="1161140"/>
                  <a:pt x="3438064" y="1129179"/>
                </a:cubicBezTo>
                <a:close/>
                <a:moveTo>
                  <a:pt x="2763972" y="1127726"/>
                </a:moveTo>
                <a:cubicBezTo>
                  <a:pt x="2777333" y="1131840"/>
                  <a:pt x="2770185" y="1143090"/>
                  <a:pt x="2769175" y="1154397"/>
                </a:cubicBezTo>
                <a:cubicBezTo>
                  <a:pt x="2763427" y="1152015"/>
                  <a:pt x="2760474" y="1148660"/>
                  <a:pt x="2759786" y="1144245"/>
                </a:cubicBezTo>
                <a:cubicBezTo>
                  <a:pt x="2759097" y="1139830"/>
                  <a:pt x="2760669" y="1134353"/>
                  <a:pt x="2763972" y="1127726"/>
                </a:cubicBezTo>
                <a:close/>
                <a:moveTo>
                  <a:pt x="1088801" y="1108002"/>
                </a:moveTo>
                <a:cubicBezTo>
                  <a:pt x="1113252" y="1116880"/>
                  <a:pt x="1153123" y="1132815"/>
                  <a:pt x="1167029" y="1155382"/>
                </a:cubicBezTo>
                <a:cubicBezTo>
                  <a:pt x="1142744" y="1180141"/>
                  <a:pt x="1096595" y="1128350"/>
                  <a:pt x="1088801" y="1108002"/>
                </a:cubicBezTo>
                <a:close/>
                <a:moveTo>
                  <a:pt x="3407892" y="1106135"/>
                </a:moveTo>
                <a:cubicBezTo>
                  <a:pt x="3398610" y="1134350"/>
                  <a:pt x="3387861" y="1160719"/>
                  <a:pt x="3367082" y="1179739"/>
                </a:cubicBezTo>
                <a:cubicBezTo>
                  <a:pt x="3360156" y="1186078"/>
                  <a:pt x="3352114" y="1191602"/>
                  <a:pt x="3342642" y="1196105"/>
                </a:cubicBezTo>
                <a:cubicBezTo>
                  <a:pt x="3349482" y="1178116"/>
                  <a:pt x="3354321" y="1158387"/>
                  <a:pt x="3363187" y="1141775"/>
                </a:cubicBezTo>
                <a:cubicBezTo>
                  <a:pt x="3367618" y="1133469"/>
                  <a:pt x="3373059" y="1125942"/>
                  <a:pt x="3380259" y="1119800"/>
                </a:cubicBezTo>
                <a:cubicBezTo>
                  <a:pt x="3387460" y="1113657"/>
                  <a:pt x="3396420" y="1108902"/>
                  <a:pt x="3407892" y="1106135"/>
                </a:cubicBezTo>
                <a:close/>
                <a:moveTo>
                  <a:pt x="3719589" y="1097653"/>
                </a:moveTo>
                <a:cubicBezTo>
                  <a:pt x="3734131" y="1105316"/>
                  <a:pt x="3739655" y="1111899"/>
                  <a:pt x="3741933" y="1121048"/>
                </a:cubicBezTo>
                <a:cubicBezTo>
                  <a:pt x="3731948" y="1131681"/>
                  <a:pt x="3719441" y="1136094"/>
                  <a:pt x="3705142" y="1125502"/>
                </a:cubicBezTo>
                <a:cubicBezTo>
                  <a:pt x="3705870" y="1116713"/>
                  <a:pt x="3709604" y="1108287"/>
                  <a:pt x="3719589" y="1097653"/>
                </a:cubicBezTo>
                <a:close/>
                <a:moveTo>
                  <a:pt x="1883554" y="1067930"/>
                </a:moveTo>
                <a:cubicBezTo>
                  <a:pt x="1892434" y="1084671"/>
                  <a:pt x="1888173" y="1102407"/>
                  <a:pt x="1866524" y="1116101"/>
                </a:cubicBezTo>
                <a:cubicBezTo>
                  <a:pt x="1853780" y="1100993"/>
                  <a:pt x="1856254" y="1079457"/>
                  <a:pt x="1868396" y="1071129"/>
                </a:cubicBezTo>
                <a:cubicBezTo>
                  <a:pt x="1872445" y="1068354"/>
                  <a:pt x="1877565" y="1067045"/>
                  <a:pt x="1883554" y="1067930"/>
                </a:cubicBezTo>
                <a:close/>
                <a:moveTo>
                  <a:pt x="2700481" y="1058043"/>
                </a:moveTo>
                <a:cubicBezTo>
                  <a:pt x="2706574" y="1061045"/>
                  <a:pt x="2712563" y="1061099"/>
                  <a:pt x="2718657" y="1064099"/>
                </a:cubicBezTo>
                <a:cubicBezTo>
                  <a:pt x="2723461" y="1072981"/>
                  <a:pt x="2716881" y="1093360"/>
                  <a:pt x="2705493" y="1096709"/>
                </a:cubicBezTo>
                <a:cubicBezTo>
                  <a:pt x="2701695" y="1097826"/>
                  <a:pt x="2697364" y="1097050"/>
                  <a:pt x="2692744" y="1093326"/>
                </a:cubicBezTo>
                <a:cubicBezTo>
                  <a:pt x="2686545" y="1087378"/>
                  <a:pt x="2685588" y="1081478"/>
                  <a:pt x="2687628" y="1075604"/>
                </a:cubicBezTo>
                <a:cubicBezTo>
                  <a:pt x="2689665" y="1069730"/>
                  <a:pt x="2694698" y="1063883"/>
                  <a:pt x="2700481" y="1058043"/>
                </a:cubicBezTo>
                <a:close/>
                <a:moveTo>
                  <a:pt x="3349026" y="1052572"/>
                </a:moveTo>
                <a:cubicBezTo>
                  <a:pt x="3352859" y="1053115"/>
                  <a:pt x="3357522" y="1055295"/>
                  <a:pt x="3363227" y="1059727"/>
                </a:cubicBezTo>
                <a:cubicBezTo>
                  <a:pt x="3354270" y="1075022"/>
                  <a:pt x="3345312" y="1090317"/>
                  <a:pt x="3331116" y="1075458"/>
                </a:cubicBezTo>
                <a:cubicBezTo>
                  <a:pt x="3333493" y="1064068"/>
                  <a:pt x="3337529" y="1050945"/>
                  <a:pt x="3349026" y="1052572"/>
                </a:cubicBezTo>
                <a:close/>
                <a:moveTo>
                  <a:pt x="1686034" y="1050328"/>
                </a:moveTo>
                <a:cubicBezTo>
                  <a:pt x="1734940" y="1060402"/>
                  <a:pt x="1655558" y="1161299"/>
                  <a:pt x="1641590" y="1066351"/>
                </a:cubicBezTo>
                <a:cubicBezTo>
                  <a:pt x="1643926" y="1060078"/>
                  <a:pt x="1656283" y="1060969"/>
                  <a:pt x="1656655" y="1052407"/>
                </a:cubicBezTo>
                <a:cubicBezTo>
                  <a:pt x="1669443" y="1049303"/>
                  <a:pt x="1679048" y="1048889"/>
                  <a:pt x="1686034" y="1050328"/>
                </a:cubicBezTo>
                <a:close/>
                <a:moveTo>
                  <a:pt x="1379810" y="1045334"/>
                </a:moveTo>
                <a:cubicBezTo>
                  <a:pt x="1390013" y="1043788"/>
                  <a:pt x="1403122" y="1060218"/>
                  <a:pt x="1390465" y="1066517"/>
                </a:cubicBezTo>
                <a:cubicBezTo>
                  <a:pt x="1384375" y="1064315"/>
                  <a:pt x="1378008" y="1059114"/>
                  <a:pt x="1371640" y="1053912"/>
                </a:cubicBezTo>
                <a:cubicBezTo>
                  <a:pt x="1373331" y="1048361"/>
                  <a:pt x="1376409" y="1045849"/>
                  <a:pt x="1379810" y="1045334"/>
                </a:cubicBezTo>
                <a:close/>
                <a:moveTo>
                  <a:pt x="3236294" y="1044369"/>
                </a:moveTo>
                <a:cubicBezTo>
                  <a:pt x="3243106" y="1095558"/>
                  <a:pt x="3209371" y="1099954"/>
                  <a:pt x="3195806" y="1124377"/>
                </a:cubicBezTo>
                <a:cubicBezTo>
                  <a:pt x="3191546" y="1120879"/>
                  <a:pt x="3189159" y="1115893"/>
                  <a:pt x="3188313" y="1110095"/>
                </a:cubicBezTo>
                <a:lnTo>
                  <a:pt x="3189270" y="1099518"/>
                </a:lnTo>
                <a:lnTo>
                  <a:pt x="3186402" y="1106145"/>
                </a:lnTo>
                <a:cubicBezTo>
                  <a:pt x="3179613" y="1115909"/>
                  <a:pt x="3170186" y="1123899"/>
                  <a:pt x="3160504" y="1129148"/>
                </a:cubicBezTo>
                <a:lnTo>
                  <a:pt x="3154862" y="1130497"/>
                </a:lnTo>
                <a:lnTo>
                  <a:pt x="3157128" y="1134624"/>
                </a:lnTo>
                <a:cubicBezTo>
                  <a:pt x="3157312" y="1146165"/>
                  <a:pt x="3152520" y="1158224"/>
                  <a:pt x="3145412" y="1170747"/>
                </a:cubicBezTo>
                <a:cubicBezTo>
                  <a:pt x="3129493" y="1161403"/>
                  <a:pt x="3122771" y="1150933"/>
                  <a:pt x="3122587" y="1139392"/>
                </a:cubicBezTo>
                <a:cubicBezTo>
                  <a:pt x="3122406" y="1127851"/>
                  <a:pt x="3128763" y="1115236"/>
                  <a:pt x="3138997" y="1101603"/>
                </a:cubicBezTo>
                <a:lnTo>
                  <a:pt x="3146158" y="1114644"/>
                </a:lnTo>
                <a:lnTo>
                  <a:pt x="3146532" y="1113361"/>
                </a:lnTo>
                <a:cubicBezTo>
                  <a:pt x="3149899" y="1100874"/>
                  <a:pt x="3149900" y="1095881"/>
                  <a:pt x="3149900" y="1075907"/>
                </a:cubicBezTo>
                <a:cubicBezTo>
                  <a:pt x="3157885" y="1075907"/>
                  <a:pt x="3159880" y="1082565"/>
                  <a:pt x="3161877" y="1089223"/>
                </a:cubicBezTo>
                <a:lnTo>
                  <a:pt x="3165061" y="1097014"/>
                </a:lnTo>
                <a:lnTo>
                  <a:pt x="3193501" y="1085453"/>
                </a:lnTo>
                <a:lnTo>
                  <a:pt x="3213036" y="1054388"/>
                </a:lnTo>
                <a:cubicBezTo>
                  <a:pt x="3220132" y="1048329"/>
                  <a:pt x="3228154" y="1044451"/>
                  <a:pt x="3236294" y="1044369"/>
                </a:cubicBezTo>
                <a:close/>
                <a:moveTo>
                  <a:pt x="3319023" y="1043938"/>
                </a:moveTo>
                <a:cubicBezTo>
                  <a:pt x="3319023" y="1070571"/>
                  <a:pt x="3310315" y="1070570"/>
                  <a:pt x="3301604" y="1097210"/>
                </a:cubicBezTo>
                <a:cubicBezTo>
                  <a:pt x="3292894" y="1097209"/>
                  <a:pt x="3292894" y="1070571"/>
                  <a:pt x="3292895" y="1043939"/>
                </a:cubicBezTo>
                <a:cubicBezTo>
                  <a:pt x="3301604" y="1043938"/>
                  <a:pt x="3310315" y="1043938"/>
                  <a:pt x="3319023" y="1043938"/>
                </a:cubicBezTo>
                <a:close/>
                <a:moveTo>
                  <a:pt x="2798854" y="1035665"/>
                </a:moveTo>
                <a:cubicBezTo>
                  <a:pt x="2803800" y="1033236"/>
                  <a:pt x="2811302" y="1042358"/>
                  <a:pt x="2805042" y="1047772"/>
                </a:cubicBezTo>
                <a:cubicBezTo>
                  <a:pt x="2802624" y="1046456"/>
                  <a:pt x="2798322" y="1045796"/>
                  <a:pt x="2795367" y="1042508"/>
                </a:cubicBezTo>
                <a:cubicBezTo>
                  <a:pt x="2795844" y="1038567"/>
                  <a:pt x="2797208" y="1036474"/>
                  <a:pt x="2798854" y="1035665"/>
                </a:cubicBezTo>
                <a:close/>
                <a:moveTo>
                  <a:pt x="3920290" y="1028539"/>
                </a:moveTo>
                <a:cubicBezTo>
                  <a:pt x="3948169" y="1044006"/>
                  <a:pt x="3933957" y="1077029"/>
                  <a:pt x="3913014" y="1076567"/>
                </a:cubicBezTo>
                <a:cubicBezTo>
                  <a:pt x="3906032" y="1076414"/>
                  <a:pt x="3898304" y="1072542"/>
                  <a:pt x="3891136" y="1063056"/>
                </a:cubicBezTo>
                <a:cubicBezTo>
                  <a:pt x="3898477" y="1055877"/>
                  <a:pt x="3901258" y="1048655"/>
                  <a:pt x="3904460" y="1042525"/>
                </a:cubicBezTo>
                <a:cubicBezTo>
                  <a:pt x="3907661" y="1036395"/>
                  <a:pt x="3911277" y="1031357"/>
                  <a:pt x="3920290" y="1028539"/>
                </a:cubicBezTo>
                <a:close/>
                <a:moveTo>
                  <a:pt x="1451478" y="1021509"/>
                </a:moveTo>
                <a:cubicBezTo>
                  <a:pt x="1516739" y="1024679"/>
                  <a:pt x="1549184" y="1038699"/>
                  <a:pt x="1602203" y="1101330"/>
                </a:cubicBezTo>
                <a:cubicBezTo>
                  <a:pt x="1588066" y="1144742"/>
                  <a:pt x="1611651" y="1181596"/>
                  <a:pt x="1594871" y="1211893"/>
                </a:cubicBezTo>
                <a:cubicBezTo>
                  <a:pt x="1560698" y="1271948"/>
                  <a:pt x="1500507" y="1291641"/>
                  <a:pt x="1448468" y="1280686"/>
                </a:cubicBezTo>
                <a:cubicBezTo>
                  <a:pt x="1417246" y="1274114"/>
                  <a:pt x="1388958" y="1256507"/>
                  <a:pt x="1370985" y="1229969"/>
                </a:cubicBezTo>
                <a:cubicBezTo>
                  <a:pt x="1317401" y="1157839"/>
                  <a:pt x="1373400" y="1068308"/>
                  <a:pt x="1451478" y="1021509"/>
                </a:cubicBezTo>
                <a:close/>
                <a:moveTo>
                  <a:pt x="1841182" y="1011976"/>
                </a:moveTo>
                <a:cubicBezTo>
                  <a:pt x="1841182" y="1011976"/>
                  <a:pt x="1841182" y="1011976"/>
                  <a:pt x="1841183" y="1043938"/>
                </a:cubicBezTo>
                <a:cubicBezTo>
                  <a:pt x="1841183" y="1043938"/>
                  <a:pt x="1832474" y="1043939"/>
                  <a:pt x="1832474" y="1043939"/>
                </a:cubicBezTo>
                <a:cubicBezTo>
                  <a:pt x="1841182" y="1011976"/>
                  <a:pt x="1841182" y="1011976"/>
                  <a:pt x="1841182" y="1011976"/>
                </a:cubicBezTo>
                <a:close/>
                <a:moveTo>
                  <a:pt x="3020041" y="1005104"/>
                </a:moveTo>
                <a:cubicBezTo>
                  <a:pt x="3036393" y="1032321"/>
                  <a:pt x="3024972" y="1073546"/>
                  <a:pt x="3007294" y="1084997"/>
                </a:cubicBezTo>
                <a:cubicBezTo>
                  <a:pt x="2990941" y="1057780"/>
                  <a:pt x="3006771" y="1020664"/>
                  <a:pt x="3020041" y="1005104"/>
                </a:cubicBezTo>
                <a:close/>
                <a:moveTo>
                  <a:pt x="1880053" y="1002789"/>
                </a:moveTo>
                <a:cubicBezTo>
                  <a:pt x="1875300" y="1022280"/>
                  <a:pt x="1874954" y="1045879"/>
                  <a:pt x="1863898" y="1063481"/>
                </a:cubicBezTo>
                <a:cubicBezTo>
                  <a:pt x="1855169" y="1049361"/>
                  <a:pt x="1852485" y="1022936"/>
                  <a:pt x="1863789" y="1010116"/>
                </a:cubicBezTo>
                <a:cubicBezTo>
                  <a:pt x="1867557" y="1005842"/>
                  <a:pt x="1872881" y="1003080"/>
                  <a:pt x="1880053" y="1002789"/>
                </a:cubicBezTo>
                <a:close/>
                <a:moveTo>
                  <a:pt x="875728" y="1001943"/>
                </a:moveTo>
                <a:cubicBezTo>
                  <a:pt x="884814" y="1013517"/>
                  <a:pt x="887464" y="1026679"/>
                  <a:pt x="875164" y="1039389"/>
                </a:cubicBezTo>
                <a:cubicBezTo>
                  <a:pt x="866647" y="1037347"/>
                  <a:pt x="858889" y="1032354"/>
                  <a:pt x="849804" y="1020780"/>
                </a:cubicBezTo>
                <a:cubicBezTo>
                  <a:pt x="859263" y="1007390"/>
                  <a:pt x="866456" y="1002850"/>
                  <a:pt x="875728" y="1001943"/>
                </a:cubicBezTo>
                <a:close/>
                <a:moveTo>
                  <a:pt x="1769899" y="987496"/>
                </a:moveTo>
                <a:cubicBezTo>
                  <a:pt x="1778751" y="995750"/>
                  <a:pt x="1780563" y="1021581"/>
                  <a:pt x="1777044" y="1030368"/>
                </a:cubicBezTo>
                <a:cubicBezTo>
                  <a:pt x="1767988" y="1033997"/>
                  <a:pt x="1760794" y="1032822"/>
                  <a:pt x="1755652" y="1029095"/>
                </a:cubicBezTo>
                <a:cubicBezTo>
                  <a:pt x="1744084" y="1020714"/>
                  <a:pt x="1742897" y="999417"/>
                  <a:pt x="1754266" y="990859"/>
                </a:cubicBezTo>
                <a:cubicBezTo>
                  <a:pt x="1758056" y="988006"/>
                  <a:pt x="1763240" y="986568"/>
                  <a:pt x="1769899" y="987496"/>
                </a:cubicBezTo>
                <a:close/>
                <a:moveTo>
                  <a:pt x="1048522" y="986460"/>
                </a:moveTo>
                <a:cubicBezTo>
                  <a:pt x="1050175" y="986404"/>
                  <a:pt x="1052111" y="987155"/>
                  <a:pt x="1054625" y="989303"/>
                </a:cubicBezTo>
                <a:cubicBezTo>
                  <a:pt x="1056936" y="994889"/>
                  <a:pt x="1056533" y="1001767"/>
                  <a:pt x="1050695" y="1011230"/>
                </a:cubicBezTo>
                <a:cubicBezTo>
                  <a:pt x="1034803" y="1012106"/>
                  <a:pt x="1034051" y="1002435"/>
                  <a:pt x="1033299" y="992764"/>
                </a:cubicBezTo>
                <a:cubicBezTo>
                  <a:pt x="1041145" y="994044"/>
                  <a:pt x="1043562" y="986627"/>
                  <a:pt x="1048522" y="986460"/>
                </a:cubicBezTo>
                <a:close/>
                <a:moveTo>
                  <a:pt x="3243947" y="980472"/>
                </a:moveTo>
                <a:cubicBezTo>
                  <a:pt x="3249540" y="978525"/>
                  <a:pt x="3263464" y="984713"/>
                  <a:pt x="3265107" y="990762"/>
                </a:cubicBezTo>
                <a:cubicBezTo>
                  <a:pt x="3259836" y="1010803"/>
                  <a:pt x="3245385" y="1005486"/>
                  <a:pt x="3242377" y="993708"/>
                </a:cubicBezTo>
                <a:cubicBezTo>
                  <a:pt x="3241373" y="989780"/>
                  <a:pt x="3241643" y="985135"/>
                  <a:pt x="3243947" y="980472"/>
                </a:cubicBezTo>
                <a:close/>
                <a:moveTo>
                  <a:pt x="1869012" y="959238"/>
                </a:moveTo>
                <a:cubicBezTo>
                  <a:pt x="1872714" y="959495"/>
                  <a:pt x="1876627" y="962028"/>
                  <a:pt x="1881406" y="965974"/>
                </a:cubicBezTo>
                <a:cubicBezTo>
                  <a:pt x="1871190" y="982726"/>
                  <a:pt x="1867721" y="977062"/>
                  <a:pt x="1857880" y="966139"/>
                </a:cubicBezTo>
                <a:cubicBezTo>
                  <a:pt x="1861818" y="960993"/>
                  <a:pt x="1865310" y="958980"/>
                  <a:pt x="1869012" y="959238"/>
                </a:cubicBezTo>
                <a:close/>
                <a:moveTo>
                  <a:pt x="2519381" y="951847"/>
                </a:moveTo>
                <a:cubicBezTo>
                  <a:pt x="2530433" y="951480"/>
                  <a:pt x="2546742" y="967300"/>
                  <a:pt x="2535746" y="976081"/>
                </a:cubicBezTo>
                <a:cubicBezTo>
                  <a:pt x="2522095" y="973397"/>
                  <a:pt x="2524356" y="969376"/>
                  <a:pt x="2511286" y="958470"/>
                </a:cubicBezTo>
                <a:cubicBezTo>
                  <a:pt x="2512596" y="953890"/>
                  <a:pt x="2515697" y="951969"/>
                  <a:pt x="2519381" y="951847"/>
                </a:cubicBezTo>
                <a:close/>
                <a:moveTo>
                  <a:pt x="1541658" y="949578"/>
                </a:moveTo>
                <a:cubicBezTo>
                  <a:pt x="1565263" y="939511"/>
                  <a:pt x="1607835" y="984319"/>
                  <a:pt x="1591747" y="1011915"/>
                </a:cubicBezTo>
                <a:cubicBezTo>
                  <a:pt x="1570081" y="990993"/>
                  <a:pt x="1556904" y="972107"/>
                  <a:pt x="1541658" y="949578"/>
                </a:cubicBezTo>
                <a:close/>
                <a:moveTo>
                  <a:pt x="2934558" y="948474"/>
                </a:moveTo>
                <a:cubicBezTo>
                  <a:pt x="2938305" y="962271"/>
                  <a:pt x="2924732" y="971311"/>
                  <a:pt x="2917325" y="958785"/>
                </a:cubicBezTo>
                <a:cubicBezTo>
                  <a:pt x="2919915" y="953569"/>
                  <a:pt x="2922583" y="950483"/>
                  <a:pt x="2925423" y="948955"/>
                </a:cubicBezTo>
                <a:cubicBezTo>
                  <a:pt x="2928264" y="947427"/>
                  <a:pt x="2931278" y="947458"/>
                  <a:pt x="2934558" y="948474"/>
                </a:cubicBezTo>
                <a:close/>
                <a:moveTo>
                  <a:pt x="2273794" y="948046"/>
                </a:moveTo>
                <a:cubicBezTo>
                  <a:pt x="2282506" y="980008"/>
                  <a:pt x="2291216" y="980008"/>
                  <a:pt x="2291216" y="980008"/>
                </a:cubicBezTo>
                <a:cubicBezTo>
                  <a:pt x="2282506" y="980008"/>
                  <a:pt x="2282506" y="980008"/>
                  <a:pt x="2282506" y="980008"/>
                </a:cubicBezTo>
                <a:cubicBezTo>
                  <a:pt x="2273794" y="980008"/>
                  <a:pt x="2273794" y="980008"/>
                  <a:pt x="2273794" y="948046"/>
                </a:cubicBezTo>
                <a:close/>
                <a:moveTo>
                  <a:pt x="2361621" y="948046"/>
                </a:moveTo>
                <a:cubicBezTo>
                  <a:pt x="2369607" y="980007"/>
                  <a:pt x="2361622" y="980008"/>
                  <a:pt x="2361622" y="980008"/>
                </a:cubicBezTo>
                <a:cubicBezTo>
                  <a:pt x="2345654" y="980007"/>
                  <a:pt x="2337669" y="980007"/>
                  <a:pt x="2337669" y="980007"/>
                </a:cubicBezTo>
                <a:cubicBezTo>
                  <a:pt x="2337670" y="948047"/>
                  <a:pt x="2353638" y="948046"/>
                  <a:pt x="2361621" y="948046"/>
                </a:cubicBezTo>
                <a:close/>
                <a:moveTo>
                  <a:pt x="933607" y="943713"/>
                </a:moveTo>
                <a:cubicBezTo>
                  <a:pt x="942704" y="948356"/>
                  <a:pt x="940391" y="954566"/>
                  <a:pt x="946367" y="956692"/>
                </a:cubicBezTo>
                <a:cubicBezTo>
                  <a:pt x="938887" y="969506"/>
                  <a:pt x="930328" y="970684"/>
                  <a:pt x="918377" y="966434"/>
                </a:cubicBezTo>
                <a:cubicBezTo>
                  <a:pt x="917569" y="957705"/>
                  <a:pt x="925048" y="944890"/>
                  <a:pt x="933607" y="943713"/>
                </a:cubicBezTo>
                <a:close/>
                <a:moveTo>
                  <a:pt x="3213123" y="931211"/>
                </a:moveTo>
                <a:cubicBezTo>
                  <a:pt x="3215626" y="936502"/>
                  <a:pt x="3215966" y="940839"/>
                  <a:pt x="3214927" y="944241"/>
                </a:cubicBezTo>
                <a:lnTo>
                  <a:pt x="3211612" y="948046"/>
                </a:lnTo>
                <a:lnTo>
                  <a:pt x="3214501" y="948046"/>
                </a:lnTo>
                <a:cubicBezTo>
                  <a:pt x="3206516" y="980008"/>
                  <a:pt x="3198533" y="980008"/>
                  <a:pt x="3190550" y="980008"/>
                </a:cubicBezTo>
                <a:cubicBezTo>
                  <a:pt x="3186558" y="964028"/>
                  <a:pt x="3188552" y="956037"/>
                  <a:pt x="3191546" y="952042"/>
                </a:cubicBezTo>
                <a:lnTo>
                  <a:pt x="3194249" y="950496"/>
                </a:lnTo>
                <a:lnTo>
                  <a:pt x="3189558" y="950112"/>
                </a:lnTo>
                <a:cubicBezTo>
                  <a:pt x="3187924" y="942586"/>
                  <a:pt x="3191093" y="936397"/>
                  <a:pt x="3196031" y="932820"/>
                </a:cubicBezTo>
                <a:cubicBezTo>
                  <a:pt x="3200969" y="929242"/>
                  <a:pt x="3207677" y="928280"/>
                  <a:pt x="3213123" y="931211"/>
                </a:cubicBezTo>
                <a:close/>
                <a:moveTo>
                  <a:pt x="3262377" y="930056"/>
                </a:moveTo>
                <a:cubicBezTo>
                  <a:pt x="3265566" y="929663"/>
                  <a:pt x="3269072" y="930083"/>
                  <a:pt x="3272964" y="931459"/>
                </a:cubicBezTo>
                <a:cubicBezTo>
                  <a:pt x="3271669" y="934094"/>
                  <a:pt x="3274048" y="935452"/>
                  <a:pt x="3276426" y="936809"/>
                </a:cubicBezTo>
                <a:cubicBezTo>
                  <a:pt x="3279563" y="954835"/>
                  <a:pt x="3248867" y="972926"/>
                  <a:pt x="3241707" y="959405"/>
                </a:cubicBezTo>
                <a:cubicBezTo>
                  <a:pt x="3240684" y="957476"/>
                  <a:pt x="3240140" y="954899"/>
                  <a:pt x="3240246" y="951584"/>
                </a:cubicBezTo>
                <a:cubicBezTo>
                  <a:pt x="3246068" y="939726"/>
                  <a:pt x="3252805" y="931236"/>
                  <a:pt x="3262377" y="930056"/>
                </a:cubicBezTo>
                <a:close/>
                <a:moveTo>
                  <a:pt x="3739374" y="924984"/>
                </a:moveTo>
                <a:cubicBezTo>
                  <a:pt x="3717133" y="962847"/>
                  <a:pt x="3693316" y="997667"/>
                  <a:pt x="3657106" y="1019209"/>
                </a:cubicBezTo>
                <a:cubicBezTo>
                  <a:pt x="3645036" y="1026392"/>
                  <a:pt x="3631590" y="1032098"/>
                  <a:pt x="3616365" y="1035949"/>
                </a:cubicBezTo>
                <a:cubicBezTo>
                  <a:pt x="3631894" y="1012059"/>
                  <a:pt x="3645030" y="985132"/>
                  <a:pt x="3663095" y="963770"/>
                </a:cubicBezTo>
                <a:cubicBezTo>
                  <a:pt x="3681157" y="942408"/>
                  <a:pt x="3704147" y="926610"/>
                  <a:pt x="3739374" y="924984"/>
                </a:cubicBezTo>
                <a:close/>
                <a:moveTo>
                  <a:pt x="2485209" y="922055"/>
                </a:moveTo>
                <a:cubicBezTo>
                  <a:pt x="2492410" y="921257"/>
                  <a:pt x="2499737" y="922079"/>
                  <a:pt x="2503090" y="925205"/>
                </a:cubicBezTo>
                <a:cubicBezTo>
                  <a:pt x="2511540" y="954116"/>
                  <a:pt x="2488929" y="958572"/>
                  <a:pt x="2476113" y="946249"/>
                </a:cubicBezTo>
                <a:lnTo>
                  <a:pt x="2468323" y="929153"/>
                </a:lnTo>
                <a:lnTo>
                  <a:pt x="2468322" y="929400"/>
                </a:lnTo>
                <a:cubicBezTo>
                  <a:pt x="2468323" y="932063"/>
                  <a:pt x="2468322" y="937391"/>
                  <a:pt x="2468323" y="948047"/>
                </a:cubicBezTo>
                <a:cubicBezTo>
                  <a:pt x="2468323" y="948047"/>
                  <a:pt x="2459613" y="948046"/>
                  <a:pt x="2459613" y="948046"/>
                </a:cubicBezTo>
                <a:cubicBezTo>
                  <a:pt x="2459613" y="926737"/>
                  <a:pt x="2459613" y="926737"/>
                  <a:pt x="2459613" y="926737"/>
                </a:cubicBezTo>
                <a:cubicBezTo>
                  <a:pt x="2459613" y="926737"/>
                  <a:pt x="2468323" y="926737"/>
                  <a:pt x="2468323" y="926737"/>
                </a:cubicBezTo>
                <a:lnTo>
                  <a:pt x="2468323" y="928520"/>
                </a:lnTo>
                <a:close/>
                <a:moveTo>
                  <a:pt x="2009582" y="918212"/>
                </a:moveTo>
                <a:cubicBezTo>
                  <a:pt x="2009582" y="918212"/>
                  <a:pt x="2009582" y="948046"/>
                  <a:pt x="2009582" y="948046"/>
                </a:cubicBezTo>
                <a:cubicBezTo>
                  <a:pt x="1985525" y="918212"/>
                  <a:pt x="1961469" y="918212"/>
                  <a:pt x="1945432" y="918213"/>
                </a:cubicBezTo>
                <a:close/>
                <a:moveTo>
                  <a:pt x="1932388" y="916246"/>
                </a:moveTo>
                <a:lnTo>
                  <a:pt x="1945432" y="918213"/>
                </a:lnTo>
                <a:lnTo>
                  <a:pt x="1937412" y="918212"/>
                </a:lnTo>
                <a:close/>
                <a:moveTo>
                  <a:pt x="3480992" y="911882"/>
                </a:moveTo>
                <a:cubicBezTo>
                  <a:pt x="3483459" y="918211"/>
                  <a:pt x="3487840" y="922296"/>
                  <a:pt x="3490309" y="928623"/>
                </a:cubicBezTo>
                <a:cubicBezTo>
                  <a:pt x="3487854" y="938419"/>
                  <a:pt x="3469239" y="949005"/>
                  <a:pt x="3458577" y="943783"/>
                </a:cubicBezTo>
                <a:cubicBezTo>
                  <a:pt x="3455023" y="942043"/>
                  <a:pt x="3452353" y="938547"/>
                  <a:pt x="3451459" y="932679"/>
                </a:cubicBezTo>
                <a:cubicBezTo>
                  <a:pt x="3450903" y="924107"/>
                  <a:pt x="3454183" y="919108"/>
                  <a:pt x="3459653" y="916154"/>
                </a:cubicBezTo>
                <a:cubicBezTo>
                  <a:pt x="3465123" y="913198"/>
                  <a:pt x="3472784" y="912284"/>
                  <a:pt x="3480992" y="911882"/>
                </a:cubicBezTo>
                <a:close/>
                <a:moveTo>
                  <a:pt x="2593352" y="910581"/>
                </a:moveTo>
                <a:cubicBezTo>
                  <a:pt x="2594985" y="911413"/>
                  <a:pt x="2596074" y="914742"/>
                  <a:pt x="2596074" y="921400"/>
                </a:cubicBezTo>
                <a:cubicBezTo>
                  <a:pt x="2587362" y="921401"/>
                  <a:pt x="2587363" y="948039"/>
                  <a:pt x="2578652" y="948040"/>
                </a:cubicBezTo>
                <a:cubicBezTo>
                  <a:pt x="2578653" y="934723"/>
                  <a:pt x="2583008" y="921400"/>
                  <a:pt x="2587364" y="914742"/>
                </a:cubicBezTo>
                <a:cubicBezTo>
                  <a:pt x="2589542" y="911413"/>
                  <a:pt x="2591719" y="909749"/>
                  <a:pt x="2593352" y="910581"/>
                </a:cubicBezTo>
                <a:close/>
                <a:moveTo>
                  <a:pt x="1876844" y="907867"/>
                </a:moveTo>
                <a:lnTo>
                  <a:pt x="1877399" y="909346"/>
                </a:lnTo>
                <a:lnTo>
                  <a:pt x="1879356" y="908246"/>
                </a:lnTo>
                <a:close/>
                <a:moveTo>
                  <a:pt x="3082744" y="902872"/>
                </a:moveTo>
                <a:cubicBezTo>
                  <a:pt x="3103798" y="913177"/>
                  <a:pt x="3098481" y="945880"/>
                  <a:pt x="3092496" y="961185"/>
                </a:cubicBezTo>
                <a:cubicBezTo>
                  <a:pt x="3089110" y="952448"/>
                  <a:pt x="3085259" y="943871"/>
                  <a:pt x="3082961" y="934478"/>
                </a:cubicBezTo>
                <a:cubicBezTo>
                  <a:pt x="3080664" y="925083"/>
                  <a:pt x="3079920" y="914875"/>
                  <a:pt x="3082744" y="902872"/>
                </a:cubicBezTo>
                <a:close/>
                <a:moveTo>
                  <a:pt x="1478367" y="896143"/>
                </a:moveTo>
                <a:cubicBezTo>
                  <a:pt x="1492829" y="894541"/>
                  <a:pt x="1509195" y="897704"/>
                  <a:pt x="1521302" y="902227"/>
                </a:cubicBezTo>
                <a:cubicBezTo>
                  <a:pt x="1500484" y="929842"/>
                  <a:pt x="1473667" y="924248"/>
                  <a:pt x="1446849" y="918654"/>
                </a:cubicBezTo>
                <a:cubicBezTo>
                  <a:pt x="1451345" y="904113"/>
                  <a:pt x="1463904" y="897745"/>
                  <a:pt x="1478367" y="896143"/>
                </a:cubicBezTo>
                <a:close/>
                <a:moveTo>
                  <a:pt x="2593958" y="894292"/>
                </a:moveTo>
                <a:cubicBezTo>
                  <a:pt x="2601291" y="891658"/>
                  <a:pt x="2610492" y="901573"/>
                  <a:pt x="2601056" y="910641"/>
                </a:cubicBezTo>
                <a:cubicBezTo>
                  <a:pt x="2598583" y="911055"/>
                  <a:pt x="2597113" y="911119"/>
                  <a:pt x="2596152" y="910878"/>
                </a:cubicBezTo>
                <a:cubicBezTo>
                  <a:pt x="2593269" y="910155"/>
                  <a:pt x="2594981" y="906670"/>
                  <a:pt x="2588006" y="901605"/>
                </a:cubicBezTo>
                <a:cubicBezTo>
                  <a:pt x="2589277" y="897442"/>
                  <a:pt x="2591513" y="895170"/>
                  <a:pt x="2593958" y="894292"/>
                </a:cubicBezTo>
                <a:close/>
                <a:moveTo>
                  <a:pt x="2899895" y="893218"/>
                </a:moveTo>
                <a:cubicBezTo>
                  <a:pt x="2904478" y="914692"/>
                  <a:pt x="2908256" y="935869"/>
                  <a:pt x="2909370" y="956720"/>
                </a:cubicBezTo>
                <a:lnTo>
                  <a:pt x="2907136" y="977800"/>
                </a:lnTo>
                <a:lnTo>
                  <a:pt x="2940636" y="977800"/>
                </a:lnTo>
                <a:cubicBezTo>
                  <a:pt x="2956696" y="948047"/>
                  <a:pt x="2964725" y="977800"/>
                  <a:pt x="2980783" y="948047"/>
                </a:cubicBezTo>
                <a:cubicBezTo>
                  <a:pt x="2984799" y="977800"/>
                  <a:pt x="2990821" y="985238"/>
                  <a:pt x="2998849" y="985238"/>
                </a:cubicBezTo>
                <a:lnTo>
                  <a:pt x="2999765" y="984986"/>
                </a:lnTo>
                <a:lnTo>
                  <a:pt x="2999410" y="984733"/>
                </a:lnTo>
                <a:cubicBezTo>
                  <a:pt x="3001421" y="977045"/>
                  <a:pt x="3003597" y="967030"/>
                  <a:pt x="3010026" y="967129"/>
                </a:cubicBezTo>
                <a:cubicBezTo>
                  <a:pt x="3012168" y="967162"/>
                  <a:pt x="3014783" y="968318"/>
                  <a:pt x="3018022" y="971059"/>
                </a:cubicBezTo>
                <a:cubicBezTo>
                  <a:pt x="3015658" y="973286"/>
                  <a:pt x="3013703" y="977572"/>
                  <a:pt x="3011710" y="981383"/>
                </a:cubicBezTo>
                <a:lnTo>
                  <a:pt x="3011338" y="981810"/>
                </a:lnTo>
                <a:lnTo>
                  <a:pt x="3012399" y="981519"/>
                </a:lnTo>
                <a:cubicBezTo>
                  <a:pt x="3017418" y="979659"/>
                  <a:pt x="3022938" y="977799"/>
                  <a:pt x="3028960" y="977800"/>
                </a:cubicBezTo>
                <a:cubicBezTo>
                  <a:pt x="3020930" y="1007553"/>
                  <a:pt x="2996843" y="1037306"/>
                  <a:pt x="2972754" y="1007553"/>
                </a:cubicBezTo>
                <a:cubicBezTo>
                  <a:pt x="2972754" y="1037306"/>
                  <a:pt x="2956696" y="1067060"/>
                  <a:pt x="2948667" y="1067060"/>
                </a:cubicBezTo>
                <a:cubicBezTo>
                  <a:pt x="2940636" y="1067060"/>
                  <a:pt x="2948667" y="1037306"/>
                  <a:pt x="2948667" y="1007554"/>
                </a:cubicBezTo>
                <a:cubicBezTo>
                  <a:pt x="2936622" y="1007553"/>
                  <a:pt x="2920062" y="1024289"/>
                  <a:pt x="2905759" y="1032658"/>
                </a:cubicBezTo>
                <a:lnTo>
                  <a:pt x="2894181" y="1036705"/>
                </a:lnTo>
                <a:lnTo>
                  <a:pt x="2884107" y="1058128"/>
                </a:lnTo>
                <a:lnTo>
                  <a:pt x="2877542" y="1019145"/>
                </a:lnTo>
                <a:lnTo>
                  <a:pt x="2875524" y="1020570"/>
                </a:lnTo>
                <a:lnTo>
                  <a:pt x="2869976" y="1033556"/>
                </a:lnTo>
                <a:lnTo>
                  <a:pt x="2870344" y="1035887"/>
                </a:lnTo>
                <a:cubicBezTo>
                  <a:pt x="2871226" y="1041464"/>
                  <a:pt x="2870341" y="1047662"/>
                  <a:pt x="2862389" y="1056352"/>
                </a:cubicBezTo>
                <a:cubicBezTo>
                  <a:pt x="2849252" y="1044485"/>
                  <a:pt x="2838949" y="1032227"/>
                  <a:pt x="2831333" y="1019602"/>
                </a:cubicBezTo>
                <a:lnTo>
                  <a:pt x="2826711" y="1007553"/>
                </a:lnTo>
                <a:lnTo>
                  <a:pt x="2825216" y="1007554"/>
                </a:lnTo>
                <a:cubicBezTo>
                  <a:pt x="2816183" y="1007553"/>
                  <a:pt x="2808154" y="1007553"/>
                  <a:pt x="2796109" y="1007553"/>
                </a:cubicBezTo>
                <a:cubicBezTo>
                  <a:pt x="2780050" y="1037307"/>
                  <a:pt x="2755962" y="1007553"/>
                  <a:pt x="2747933" y="1037306"/>
                </a:cubicBezTo>
                <a:cubicBezTo>
                  <a:pt x="2739904" y="1037307"/>
                  <a:pt x="2723844" y="1007554"/>
                  <a:pt x="2715815" y="1037307"/>
                </a:cubicBezTo>
                <a:cubicBezTo>
                  <a:pt x="2707786" y="1037307"/>
                  <a:pt x="2707786" y="1007553"/>
                  <a:pt x="2699757" y="1007553"/>
                </a:cubicBezTo>
                <a:cubicBezTo>
                  <a:pt x="2691729" y="1007553"/>
                  <a:pt x="2691729" y="1037307"/>
                  <a:pt x="2691729" y="1037307"/>
                </a:cubicBezTo>
                <a:lnTo>
                  <a:pt x="2683698" y="1037306"/>
                </a:lnTo>
                <a:cubicBezTo>
                  <a:pt x="2679684" y="1037307"/>
                  <a:pt x="2677676" y="1037306"/>
                  <a:pt x="2675669" y="1037307"/>
                </a:cubicBezTo>
                <a:lnTo>
                  <a:pt x="2675103" y="1037307"/>
                </a:lnTo>
                <a:lnTo>
                  <a:pt x="2681639" y="1045587"/>
                </a:lnTo>
                <a:cubicBezTo>
                  <a:pt x="2681497" y="1057977"/>
                  <a:pt x="2662696" y="1072104"/>
                  <a:pt x="2653225" y="1085363"/>
                </a:cubicBezTo>
                <a:lnTo>
                  <a:pt x="2643205" y="1071375"/>
                </a:lnTo>
                <a:lnTo>
                  <a:pt x="2642171" y="1084261"/>
                </a:lnTo>
                <a:cubicBezTo>
                  <a:pt x="2639537" y="1096814"/>
                  <a:pt x="2633515" y="1096814"/>
                  <a:pt x="2627493" y="1096814"/>
                </a:cubicBezTo>
                <a:lnTo>
                  <a:pt x="2630998" y="1100675"/>
                </a:lnTo>
                <a:lnTo>
                  <a:pt x="2631838" y="1097755"/>
                </a:lnTo>
                <a:cubicBezTo>
                  <a:pt x="2635136" y="1094238"/>
                  <a:pt x="2641986" y="1097136"/>
                  <a:pt x="2643918" y="1090322"/>
                </a:cubicBezTo>
                <a:cubicBezTo>
                  <a:pt x="2650384" y="1093171"/>
                  <a:pt x="2649098" y="1097714"/>
                  <a:pt x="2657503" y="1100140"/>
                </a:cubicBezTo>
                <a:cubicBezTo>
                  <a:pt x="2655254" y="1111286"/>
                  <a:pt x="2648957" y="1115857"/>
                  <a:pt x="2642938" y="1115840"/>
                </a:cubicBezTo>
                <a:lnTo>
                  <a:pt x="2632980" y="1106707"/>
                </a:lnTo>
                <a:lnTo>
                  <a:pt x="2634518" y="1115409"/>
                </a:lnTo>
                <a:cubicBezTo>
                  <a:pt x="2635522" y="1126568"/>
                  <a:pt x="2635522" y="1141444"/>
                  <a:pt x="2635521" y="1156321"/>
                </a:cubicBezTo>
                <a:cubicBezTo>
                  <a:pt x="2619463" y="1126567"/>
                  <a:pt x="2627493" y="1156320"/>
                  <a:pt x="2627493" y="1186074"/>
                </a:cubicBezTo>
                <a:cubicBezTo>
                  <a:pt x="2627493" y="1156320"/>
                  <a:pt x="2635521" y="1156321"/>
                  <a:pt x="2651580" y="1156321"/>
                </a:cubicBezTo>
                <a:lnTo>
                  <a:pt x="2651645" y="1158730"/>
                </a:lnTo>
                <a:lnTo>
                  <a:pt x="2661257" y="1152721"/>
                </a:lnTo>
                <a:lnTo>
                  <a:pt x="2662065" y="1152731"/>
                </a:lnTo>
                <a:lnTo>
                  <a:pt x="2662622" y="1145163"/>
                </a:lnTo>
                <a:cubicBezTo>
                  <a:pt x="2661618" y="1134006"/>
                  <a:pt x="2659611" y="1126568"/>
                  <a:pt x="2659611" y="1126568"/>
                </a:cubicBezTo>
                <a:cubicBezTo>
                  <a:pt x="2667640" y="1126567"/>
                  <a:pt x="2675668" y="1096813"/>
                  <a:pt x="2683698" y="1096814"/>
                </a:cubicBezTo>
                <a:cubicBezTo>
                  <a:pt x="2691728" y="1096814"/>
                  <a:pt x="2691728" y="1096814"/>
                  <a:pt x="2691728" y="1096814"/>
                </a:cubicBezTo>
                <a:cubicBezTo>
                  <a:pt x="2691728" y="1096814"/>
                  <a:pt x="2683697" y="1126567"/>
                  <a:pt x="2683697" y="1126567"/>
                </a:cubicBezTo>
                <a:cubicBezTo>
                  <a:pt x="2683697" y="1126567"/>
                  <a:pt x="2691729" y="1126567"/>
                  <a:pt x="2691729" y="1156321"/>
                </a:cubicBezTo>
                <a:lnTo>
                  <a:pt x="2686402" y="1156320"/>
                </a:lnTo>
                <a:lnTo>
                  <a:pt x="2704031" y="1162037"/>
                </a:lnTo>
                <a:lnTo>
                  <a:pt x="2705978" y="1160732"/>
                </a:lnTo>
                <a:lnTo>
                  <a:pt x="2703293" y="1127785"/>
                </a:lnTo>
                <a:cubicBezTo>
                  <a:pt x="2703761" y="1116800"/>
                  <a:pt x="2707219" y="1108105"/>
                  <a:pt x="2718393" y="1106602"/>
                </a:cubicBezTo>
                <a:cubicBezTo>
                  <a:pt x="2737911" y="1120828"/>
                  <a:pt x="2725648" y="1149124"/>
                  <a:pt x="2731638" y="1174575"/>
                </a:cubicBezTo>
                <a:lnTo>
                  <a:pt x="2744574" y="1185164"/>
                </a:lnTo>
                <a:lnTo>
                  <a:pt x="2758972" y="1182355"/>
                </a:lnTo>
                <a:cubicBezTo>
                  <a:pt x="2763991" y="1178635"/>
                  <a:pt x="2768005" y="1171198"/>
                  <a:pt x="2772020" y="1156321"/>
                </a:cubicBezTo>
                <a:cubicBezTo>
                  <a:pt x="2772020" y="1156321"/>
                  <a:pt x="2772019" y="1126567"/>
                  <a:pt x="2772019" y="1126567"/>
                </a:cubicBezTo>
                <a:cubicBezTo>
                  <a:pt x="2780050" y="1096814"/>
                  <a:pt x="2780050" y="1096814"/>
                  <a:pt x="2780050" y="1096814"/>
                </a:cubicBezTo>
                <a:cubicBezTo>
                  <a:pt x="2788079" y="1096814"/>
                  <a:pt x="2788079" y="1096814"/>
                  <a:pt x="2788079" y="1096814"/>
                </a:cubicBezTo>
                <a:cubicBezTo>
                  <a:pt x="2788080" y="1126567"/>
                  <a:pt x="2788080" y="1126567"/>
                  <a:pt x="2788080" y="1126567"/>
                </a:cubicBezTo>
                <a:cubicBezTo>
                  <a:pt x="2780051" y="1126567"/>
                  <a:pt x="2780051" y="1126567"/>
                  <a:pt x="2780051" y="1126567"/>
                </a:cubicBezTo>
                <a:cubicBezTo>
                  <a:pt x="2780050" y="1156321"/>
                  <a:pt x="2780050" y="1156321"/>
                  <a:pt x="2780050" y="1156321"/>
                </a:cubicBezTo>
                <a:cubicBezTo>
                  <a:pt x="2780050" y="1156321"/>
                  <a:pt x="2788079" y="1186074"/>
                  <a:pt x="2804138" y="1186074"/>
                </a:cubicBezTo>
                <a:cubicBezTo>
                  <a:pt x="2804138" y="1156320"/>
                  <a:pt x="2812167" y="1156321"/>
                  <a:pt x="2812167" y="1156321"/>
                </a:cubicBezTo>
                <a:cubicBezTo>
                  <a:pt x="2812167" y="1126567"/>
                  <a:pt x="2796108" y="1126567"/>
                  <a:pt x="2796108" y="1126567"/>
                </a:cubicBezTo>
                <a:cubicBezTo>
                  <a:pt x="2820197" y="1126567"/>
                  <a:pt x="2820198" y="1096813"/>
                  <a:pt x="2828227" y="1096814"/>
                </a:cubicBezTo>
                <a:cubicBezTo>
                  <a:pt x="2844284" y="1096813"/>
                  <a:pt x="2844284" y="1096813"/>
                  <a:pt x="2852314" y="1096814"/>
                </a:cubicBezTo>
                <a:cubicBezTo>
                  <a:pt x="2856329" y="1096814"/>
                  <a:pt x="2862351" y="1096814"/>
                  <a:pt x="2869377" y="1096814"/>
                </a:cubicBezTo>
                <a:lnTo>
                  <a:pt x="2888508" y="1096814"/>
                </a:lnTo>
                <a:lnTo>
                  <a:pt x="2892299" y="1089868"/>
                </a:lnTo>
                <a:cubicBezTo>
                  <a:pt x="2893922" y="1088622"/>
                  <a:pt x="2895756" y="1088392"/>
                  <a:pt x="2897683" y="1089897"/>
                </a:cubicBezTo>
                <a:cubicBezTo>
                  <a:pt x="2900612" y="1093229"/>
                  <a:pt x="2898918" y="1098169"/>
                  <a:pt x="2895962" y="1102189"/>
                </a:cubicBezTo>
                <a:lnTo>
                  <a:pt x="2891725" y="1105275"/>
                </a:lnTo>
                <a:lnTo>
                  <a:pt x="2891331" y="1109830"/>
                </a:lnTo>
                <a:cubicBezTo>
                  <a:pt x="2889449" y="1115409"/>
                  <a:pt x="2886438" y="1104253"/>
                  <a:pt x="2892459" y="1126567"/>
                </a:cubicBezTo>
                <a:cubicBezTo>
                  <a:pt x="2876402" y="1126567"/>
                  <a:pt x="2860344" y="1126567"/>
                  <a:pt x="2844285" y="1156321"/>
                </a:cubicBezTo>
                <a:cubicBezTo>
                  <a:pt x="2868373" y="1186074"/>
                  <a:pt x="2900488" y="1156320"/>
                  <a:pt x="2932607" y="1186074"/>
                </a:cubicBezTo>
                <a:cubicBezTo>
                  <a:pt x="2936622" y="1171198"/>
                  <a:pt x="2940637" y="1163759"/>
                  <a:pt x="2945655" y="1160040"/>
                </a:cubicBezTo>
                <a:lnTo>
                  <a:pt x="2946749" y="1159827"/>
                </a:lnTo>
                <a:lnTo>
                  <a:pt x="2959846" y="1134001"/>
                </a:lnTo>
                <a:cubicBezTo>
                  <a:pt x="2964931" y="1129738"/>
                  <a:pt x="2971390" y="1126969"/>
                  <a:pt x="2979052" y="1126713"/>
                </a:cubicBezTo>
                <a:cubicBezTo>
                  <a:pt x="2983393" y="1129772"/>
                  <a:pt x="2986582" y="1134472"/>
                  <a:pt x="2988748" y="1140007"/>
                </a:cubicBezTo>
                <a:lnTo>
                  <a:pt x="2990618" y="1149631"/>
                </a:lnTo>
                <a:lnTo>
                  <a:pt x="2992201" y="1143769"/>
                </a:lnTo>
                <a:cubicBezTo>
                  <a:pt x="2993329" y="1139584"/>
                  <a:pt x="2994836" y="1134005"/>
                  <a:pt x="2996842" y="1126567"/>
                </a:cubicBezTo>
                <a:cubicBezTo>
                  <a:pt x="2996843" y="1134006"/>
                  <a:pt x="2996843" y="1139584"/>
                  <a:pt x="2996842" y="1143769"/>
                </a:cubicBezTo>
                <a:lnTo>
                  <a:pt x="2996843" y="1150681"/>
                </a:lnTo>
                <a:lnTo>
                  <a:pt x="2998970" y="1149633"/>
                </a:lnTo>
                <a:cubicBezTo>
                  <a:pt x="3001346" y="1155245"/>
                  <a:pt x="3003722" y="1160856"/>
                  <a:pt x="3003790" y="1165250"/>
                </a:cubicBezTo>
                <a:lnTo>
                  <a:pt x="3000434" y="1168340"/>
                </a:lnTo>
                <a:lnTo>
                  <a:pt x="3000731" y="1169338"/>
                </a:lnTo>
                <a:lnTo>
                  <a:pt x="3012027" y="1170964"/>
                </a:lnTo>
                <a:lnTo>
                  <a:pt x="3014315" y="1163672"/>
                </a:lnTo>
                <a:cubicBezTo>
                  <a:pt x="3019048" y="1158016"/>
                  <a:pt x="3025911" y="1153760"/>
                  <a:pt x="3033127" y="1152834"/>
                </a:cubicBezTo>
                <a:lnTo>
                  <a:pt x="3037074" y="1153704"/>
                </a:lnTo>
                <a:lnTo>
                  <a:pt x="3038095" y="1151276"/>
                </a:lnTo>
                <a:cubicBezTo>
                  <a:pt x="3045219" y="1144663"/>
                  <a:pt x="3055106" y="1140408"/>
                  <a:pt x="3065056" y="1140710"/>
                </a:cubicBezTo>
                <a:cubicBezTo>
                  <a:pt x="3071691" y="1140912"/>
                  <a:pt x="3078352" y="1143141"/>
                  <a:pt x="3084244" y="1148049"/>
                </a:cubicBezTo>
                <a:cubicBezTo>
                  <a:pt x="3086653" y="1158392"/>
                  <a:pt x="3081258" y="1170570"/>
                  <a:pt x="3073113" y="1180458"/>
                </a:cubicBezTo>
                <a:lnTo>
                  <a:pt x="3068136" y="1185052"/>
                </a:lnTo>
                <a:lnTo>
                  <a:pt x="3069107" y="1186074"/>
                </a:lnTo>
                <a:lnTo>
                  <a:pt x="3067030" y="1186074"/>
                </a:lnTo>
                <a:lnTo>
                  <a:pt x="3059465" y="1193057"/>
                </a:lnTo>
                <a:cubicBezTo>
                  <a:pt x="3054651" y="1196340"/>
                  <a:pt x="3049780" y="1198534"/>
                  <a:pt x="3045484" y="1199125"/>
                </a:cubicBezTo>
                <a:lnTo>
                  <a:pt x="3035950" y="1186708"/>
                </a:lnTo>
                <a:lnTo>
                  <a:pt x="3022279" y="1197639"/>
                </a:lnTo>
                <a:lnTo>
                  <a:pt x="3021934" y="1197275"/>
                </a:lnTo>
                <a:lnTo>
                  <a:pt x="3018171" y="1203276"/>
                </a:lnTo>
                <a:cubicBezTo>
                  <a:pt x="3008385" y="1215827"/>
                  <a:pt x="3000858" y="1215828"/>
                  <a:pt x="2988814" y="1215827"/>
                </a:cubicBezTo>
                <a:cubicBezTo>
                  <a:pt x="2988814" y="1215827"/>
                  <a:pt x="2988814" y="1215827"/>
                  <a:pt x="2988814" y="1186075"/>
                </a:cubicBezTo>
                <a:cubicBezTo>
                  <a:pt x="2980782" y="1215828"/>
                  <a:pt x="2964724" y="1186075"/>
                  <a:pt x="2956696" y="1215828"/>
                </a:cubicBezTo>
                <a:cubicBezTo>
                  <a:pt x="2940636" y="1215827"/>
                  <a:pt x="2948667" y="1215828"/>
                  <a:pt x="2940636" y="1215827"/>
                </a:cubicBezTo>
                <a:cubicBezTo>
                  <a:pt x="2940636" y="1215827"/>
                  <a:pt x="2940636" y="1215827"/>
                  <a:pt x="2932607" y="1215828"/>
                </a:cubicBezTo>
                <a:cubicBezTo>
                  <a:pt x="2940636" y="1215827"/>
                  <a:pt x="2940635" y="1245581"/>
                  <a:pt x="2932606" y="1245582"/>
                </a:cubicBezTo>
                <a:cubicBezTo>
                  <a:pt x="2940635" y="1245581"/>
                  <a:pt x="2948667" y="1245582"/>
                  <a:pt x="2948667" y="1245582"/>
                </a:cubicBezTo>
                <a:cubicBezTo>
                  <a:pt x="2956696" y="1245581"/>
                  <a:pt x="2964724" y="1245581"/>
                  <a:pt x="2964724" y="1245581"/>
                </a:cubicBezTo>
                <a:cubicBezTo>
                  <a:pt x="2972753" y="1245581"/>
                  <a:pt x="2980782" y="1215828"/>
                  <a:pt x="2988813" y="1245581"/>
                </a:cubicBezTo>
                <a:cubicBezTo>
                  <a:pt x="2996842" y="1245581"/>
                  <a:pt x="2996842" y="1245581"/>
                  <a:pt x="2996842" y="1245581"/>
                </a:cubicBezTo>
                <a:cubicBezTo>
                  <a:pt x="2996843" y="1260458"/>
                  <a:pt x="2996843" y="1267896"/>
                  <a:pt x="2995838" y="1271616"/>
                </a:cubicBezTo>
                <a:lnTo>
                  <a:pt x="2995786" y="1271645"/>
                </a:lnTo>
                <a:lnTo>
                  <a:pt x="3008873" y="1270387"/>
                </a:lnTo>
                <a:cubicBezTo>
                  <a:pt x="3020114" y="1268662"/>
                  <a:pt x="3031354" y="1266937"/>
                  <a:pt x="3043603" y="1267048"/>
                </a:cubicBezTo>
                <a:lnTo>
                  <a:pt x="3057365" y="1280539"/>
                </a:lnTo>
                <a:lnTo>
                  <a:pt x="3066366" y="1278611"/>
                </a:lnTo>
                <a:lnTo>
                  <a:pt x="3070349" y="1285548"/>
                </a:lnTo>
                <a:lnTo>
                  <a:pt x="3079882" y="1259285"/>
                </a:lnTo>
                <a:cubicBezTo>
                  <a:pt x="3083695" y="1254325"/>
                  <a:pt x="3088425" y="1250713"/>
                  <a:pt x="3093768" y="1249631"/>
                </a:cubicBezTo>
                <a:lnTo>
                  <a:pt x="3095812" y="1262439"/>
                </a:lnTo>
                <a:lnTo>
                  <a:pt x="3104826" y="1269440"/>
                </a:lnTo>
                <a:cubicBezTo>
                  <a:pt x="3103480" y="1275418"/>
                  <a:pt x="3099412" y="1276833"/>
                  <a:pt x="3095476" y="1276000"/>
                </a:cubicBezTo>
                <a:lnTo>
                  <a:pt x="3095354" y="1275899"/>
                </a:lnTo>
                <a:lnTo>
                  <a:pt x="3092549" y="1284804"/>
                </a:lnTo>
                <a:lnTo>
                  <a:pt x="3081001" y="1304135"/>
                </a:lnTo>
                <a:lnTo>
                  <a:pt x="3085165" y="1308490"/>
                </a:lnTo>
                <a:lnTo>
                  <a:pt x="3085165" y="1305088"/>
                </a:lnTo>
                <a:cubicBezTo>
                  <a:pt x="3085165" y="1305088"/>
                  <a:pt x="3093194" y="1305088"/>
                  <a:pt x="3093194" y="1305088"/>
                </a:cubicBezTo>
                <a:cubicBezTo>
                  <a:pt x="3093194" y="1334842"/>
                  <a:pt x="3101223" y="1334842"/>
                  <a:pt x="3101223" y="1334842"/>
                </a:cubicBezTo>
                <a:cubicBezTo>
                  <a:pt x="3109253" y="1334842"/>
                  <a:pt x="3101223" y="1305088"/>
                  <a:pt x="3101223" y="1305088"/>
                </a:cubicBezTo>
                <a:lnTo>
                  <a:pt x="3114029" y="1301375"/>
                </a:lnTo>
                <a:lnTo>
                  <a:pt x="3118388" y="1284188"/>
                </a:lnTo>
                <a:cubicBezTo>
                  <a:pt x="3122234" y="1278075"/>
                  <a:pt x="3127466" y="1273074"/>
                  <a:pt x="3131431" y="1272206"/>
                </a:cubicBezTo>
                <a:lnTo>
                  <a:pt x="3132603" y="1272921"/>
                </a:lnTo>
                <a:lnTo>
                  <a:pt x="3133965" y="1268955"/>
                </a:lnTo>
                <a:cubicBezTo>
                  <a:pt x="3135725" y="1264660"/>
                  <a:pt x="3137677" y="1260682"/>
                  <a:pt x="3139841" y="1257531"/>
                </a:cubicBezTo>
                <a:lnTo>
                  <a:pt x="3146504" y="1251511"/>
                </a:lnTo>
                <a:lnTo>
                  <a:pt x="3146368" y="1245111"/>
                </a:lnTo>
                <a:cubicBezTo>
                  <a:pt x="3149698" y="1238300"/>
                  <a:pt x="3157494" y="1234730"/>
                  <a:pt x="3166083" y="1233959"/>
                </a:cubicBezTo>
                <a:lnTo>
                  <a:pt x="3189544" y="1239372"/>
                </a:lnTo>
                <a:lnTo>
                  <a:pt x="3189545" y="1228381"/>
                </a:lnTo>
                <a:cubicBezTo>
                  <a:pt x="3189544" y="1215828"/>
                  <a:pt x="3189544" y="1215828"/>
                  <a:pt x="3189544" y="1215828"/>
                </a:cubicBezTo>
                <a:cubicBezTo>
                  <a:pt x="3189544" y="1215828"/>
                  <a:pt x="3197576" y="1215827"/>
                  <a:pt x="3197576" y="1215827"/>
                </a:cubicBezTo>
                <a:cubicBezTo>
                  <a:pt x="3197576" y="1215827"/>
                  <a:pt x="3197575" y="1245581"/>
                  <a:pt x="3197575" y="1245581"/>
                </a:cubicBezTo>
                <a:cubicBezTo>
                  <a:pt x="3205605" y="1215828"/>
                  <a:pt x="3197576" y="1215827"/>
                  <a:pt x="3205605" y="1215828"/>
                </a:cubicBezTo>
                <a:cubicBezTo>
                  <a:pt x="3221662" y="1215828"/>
                  <a:pt x="3229692" y="1215828"/>
                  <a:pt x="3253781" y="1215827"/>
                </a:cubicBezTo>
                <a:cubicBezTo>
                  <a:pt x="3253780" y="1245581"/>
                  <a:pt x="3237723" y="1245581"/>
                  <a:pt x="3221663" y="1245581"/>
                </a:cubicBezTo>
                <a:cubicBezTo>
                  <a:pt x="3221663" y="1275335"/>
                  <a:pt x="3221663" y="1275335"/>
                  <a:pt x="3221663" y="1275335"/>
                </a:cubicBezTo>
                <a:cubicBezTo>
                  <a:pt x="3221663" y="1275335"/>
                  <a:pt x="3221663" y="1275335"/>
                  <a:pt x="3221662" y="1305088"/>
                </a:cubicBezTo>
                <a:cubicBezTo>
                  <a:pt x="3213634" y="1305088"/>
                  <a:pt x="3205604" y="1275335"/>
                  <a:pt x="3213633" y="1275334"/>
                </a:cubicBezTo>
                <a:cubicBezTo>
                  <a:pt x="3213633" y="1275334"/>
                  <a:pt x="3213633" y="1275334"/>
                  <a:pt x="3213634" y="1245581"/>
                </a:cubicBezTo>
                <a:cubicBezTo>
                  <a:pt x="3205604" y="1275335"/>
                  <a:pt x="3197575" y="1245581"/>
                  <a:pt x="3197576" y="1275335"/>
                </a:cubicBezTo>
                <a:cubicBezTo>
                  <a:pt x="3189544" y="1275334"/>
                  <a:pt x="3205604" y="1275335"/>
                  <a:pt x="3205604" y="1275335"/>
                </a:cubicBezTo>
                <a:cubicBezTo>
                  <a:pt x="3205605" y="1305088"/>
                  <a:pt x="3189545" y="1305088"/>
                  <a:pt x="3181517" y="1305088"/>
                </a:cubicBezTo>
                <a:cubicBezTo>
                  <a:pt x="3181517" y="1305088"/>
                  <a:pt x="3181517" y="1305088"/>
                  <a:pt x="3181516" y="1292536"/>
                </a:cubicBezTo>
                <a:lnTo>
                  <a:pt x="3181516" y="1280021"/>
                </a:lnTo>
                <a:lnTo>
                  <a:pt x="3176901" y="1287982"/>
                </a:lnTo>
                <a:lnTo>
                  <a:pt x="3181517" y="1305088"/>
                </a:lnTo>
                <a:cubicBezTo>
                  <a:pt x="3181517" y="1305088"/>
                  <a:pt x="3173488" y="1305088"/>
                  <a:pt x="3173488" y="1305088"/>
                </a:cubicBezTo>
                <a:cubicBezTo>
                  <a:pt x="3173488" y="1305088"/>
                  <a:pt x="3165459" y="1305088"/>
                  <a:pt x="3165459" y="1305088"/>
                </a:cubicBezTo>
                <a:cubicBezTo>
                  <a:pt x="3165459" y="1305088"/>
                  <a:pt x="3165459" y="1305088"/>
                  <a:pt x="3165459" y="1334841"/>
                </a:cubicBezTo>
                <a:cubicBezTo>
                  <a:pt x="3157430" y="1334841"/>
                  <a:pt x="3141370" y="1334842"/>
                  <a:pt x="3133341" y="1334841"/>
                </a:cubicBezTo>
                <a:cubicBezTo>
                  <a:pt x="3125312" y="1334842"/>
                  <a:pt x="3141370" y="1334842"/>
                  <a:pt x="3133341" y="1364602"/>
                </a:cubicBezTo>
                <a:cubicBezTo>
                  <a:pt x="3117282" y="1364602"/>
                  <a:pt x="3109254" y="1394356"/>
                  <a:pt x="3101223" y="1394356"/>
                </a:cubicBezTo>
                <a:cubicBezTo>
                  <a:pt x="3101223" y="1394356"/>
                  <a:pt x="3101223" y="1394356"/>
                  <a:pt x="3093194" y="1394355"/>
                </a:cubicBezTo>
                <a:cubicBezTo>
                  <a:pt x="3093194" y="1394355"/>
                  <a:pt x="3089180" y="1394356"/>
                  <a:pt x="3084161" y="1390637"/>
                </a:cubicBezTo>
                <a:lnTo>
                  <a:pt x="3082440" y="1388714"/>
                </a:lnTo>
                <a:lnTo>
                  <a:pt x="3080668" y="1390204"/>
                </a:lnTo>
                <a:lnTo>
                  <a:pt x="3091597" y="1406340"/>
                </a:lnTo>
                <a:lnTo>
                  <a:pt x="3078133" y="1417746"/>
                </a:lnTo>
                <a:lnTo>
                  <a:pt x="3079143" y="1419460"/>
                </a:lnTo>
                <a:cubicBezTo>
                  <a:pt x="3081151" y="1422250"/>
                  <a:pt x="3083158" y="1424109"/>
                  <a:pt x="3085165" y="1424110"/>
                </a:cubicBezTo>
                <a:cubicBezTo>
                  <a:pt x="3093194" y="1424109"/>
                  <a:pt x="3093194" y="1394355"/>
                  <a:pt x="3093194" y="1394355"/>
                </a:cubicBezTo>
                <a:cubicBezTo>
                  <a:pt x="3093194" y="1424109"/>
                  <a:pt x="3093194" y="1424109"/>
                  <a:pt x="3093194" y="1424109"/>
                </a:cubicBezTo>
                <a:cubicBezTo>
                  <a:pt x="3101223" y="1424109"/>
                  <a:pt x="3101223" y="1424109"/>
                  <a:pt x="3101222" y="1453863"/>
                </a:cubicBezTo>
                <a:cubicBezTo>
                  <a:pt x="3101222" y="1453863"/>
                  <a:pt x="3133341" y="1453863"/>
                  <a:pt x="3141370" y="1453863"/>
                </a:cubicBezTo>
                <a:cubicBezTo>
                  <a:pt x="3141369" y="1424110"/>
                  <a:pt x="3141369" y="1424110"/>
                  <a:pt x="3141369" y="1424110"/>
                </a:cubicBezTo>
                <a:cubicBezTo>
                  <a:pt x="3149399" y="1424109"/>
                  <a:pt x="3157430" y="1394356"/>
                  <a:pt x="3157430" y="1394356"/>
                </a:cubicBezTo>
                <a:cubicBezTo>
                  <a:pt x="3157430" y="1394356"/>
                  <a:pt x="3157430" y="1364602"/>
                  <a:pt x="3165459" y="1364602"/>
                </a:cubicBezTo>
                <a:cubicBezTo>
                  <a:pt x="3173488" y="1364603"/>
                  <a:pt x="3173488" y="1394355"/>
                  <a:pt x="3173488" y="1394355"/>
                </a:cubicBezTo>
                <a:cubicBezTo>
                  <a:pt x="3181517" y="1364602"/>
                  <a:pt x="3197576" y="1394356"/>
                  <a:pt x="3205605" y="1394356"/>
                </a:cubicBezTo>
                <a:lnTo>
                  <a:pt x="3206907" y="1394862"/>
                </a:lnTo>
                <a:lnTo>
                  <a:pt x="3211520" y="1387003"/>
                </a:lnTo>
                <a:lnTo>
                  <a:pt x="3196016" y="1386649"/>
                </a:lnTo>
                <a:cubicBezTo>
                  <a:pt x="3211276" y="1368320"/>
                  <a:pt x="3206897" y="1337295"/>
                  <a:pt x="3224848" y="1328878"/>
                </a:cubicBezTo>
                <a:cubicBezTo>
                  <a:pt x="3224017" y="1335134"/>
                  <a:pt x="3224317" y="1342760"/>
                  <a:pt x="3224606" y="1350458"/>
                </a:cubicBezTo>
                <a:lnTo>
                  <a:pt x="3224397" y="1365065"/>
                </a:lnTo>
                <a:lnTo>
                  <a:pt x="3225305" y="1363517"/>
                </a:lnTo>
                <a:cubicBezTo>
                  <a:pt x="3232622" y="1351030"/>
                  <a:pt x="3240260" y="1338854"/>
                  <a:pt x="3249147" y="1328052"/>
                </a:cubicBezTo>
                <a:cubicBezTo>
                  <a:pt x="3266921" y="1306450"/>
                  <a:pt x="3289696" y="1290347"/>
                  <a:pt x="3324901" y="1288247"/>
                </a:cubicBezTo>
                <a:lnTo>
                  <a:pt x="3310396" y="1310393"/>
                </a:lnTo>
                <a:lnTo>
                  <a:pt x="3315214" y="1315305"/>
                </a:lnTo>
                <a:cubicBezTo>
                  <a:pt x="3318482" y="1324297"/>
                  <a:pt x="3316848" y="1342278"/>
                  <a:pt x="3310314" y="1342279"/>
                </a:cubicBezTo>
                <a:cubicBezTo>
                  <a:pt x="3305961" y="1342278"/>
                  <a:pt x="3303782" y="1334287"/>
                  <a:pt x="3302695" y="1326295"/>
                </a:cubicBezTo>
                <a:lnTo>
                  <a:pt x="3302378" y="1322635"/>
                </a:lnTo>
                <a:lnTo>
                  <a:pt x="3289721" y="1341958"/>
                </a:lnTo>
                <a:cubicBezTo>
                  <a:pt x="3276679" y="1358264"/>
                  <a:pt x="3261862" y="1372554"/>
                  <a:pt x="3243903" y="1383568"/>
                </a:cubicBezTo>
                <a:lnTo>
                  <a:pt x="3212417" y="1397001"/>
                </a:lnTo>
                <a:lnTo>
                  <a:pt x="3218778" y="1399470"/>
                </a:lnTo>
                <a:cubicBezTo>
                  <a:pt x="3232704" y="1409233"/>
                  <a:pt x="3247759" y="1431548"/>
                  <a:pt x="3253781" y="1453862"/>
                </a:cubicBezTo>
                <a:cubicBezTo>
                  <a:pt x="3261810" y="1453863"/>
                  <a:pt x="3261810" y="1424109"/>
                  <a:pt x="3269838" y="1453863"/>
                </a:cubicBezTo>
                <a:cubicBezTo>
                  <a:pt x="3269838" y="1453863"/>
                  <a:pt x="3271847" y="1446425"/>
                  <a:pt x="3273855" y="1438987"/>
                </a:cubicBezTo>
                <a:lnTo>
                  <a:pt x="3276359" y="1429706"/>
                </a:lnTo>
                <a:lnTo>
                  <a:pt x="3272109" y="1410706"/>
                </a:lnTo>
                <a:cubicBezTo>
                  <a:pt x="3274797" y="1410093"/>
                  <a:pt x="3277485" y="1409480"/>
                  <a:pt x="3276657" y="1406642"/>
                </a:cubicBezTo>
                <a:cubicBezTo>
                  <a:pt x="3293721" y="1401236"/>
                  <a:pt x="3313162" y="1408910"/>
                  <a:pt x="3327124" y="1422374"/>
                </a:cubicBezTo>
                <a:lnTo>
                  <a:pt x="3328275" y="1424091"/>
                </a:lnTo>
                <a:lnTo>
                  <a:pt x="3328053" y="1420856"/>
                </a:lnTo>
                <a:cubicBezTo>
                  <a:pt x="3327050" y="1411092"/>
                  <a:pt x="3326046" y="1401795"/>
                  <a:pt x="3326046" y="1394356"/>
                </a:cubicBezTo>
                <a:cubicBezTo>
                  <a:pt x="3326046" y="1394356"/>
                  <a:pt x="3334075" y="1394356"/>
                  <a:pt x="3334075" y="1394356"/>
                </a:cubicBezTo>
                <a:cubicBezTo>
                  <a:pt x="3342103" y="1394356"/>
                  <a:pt x="3342102" y="1424109"/>
                  <a:pt x="3358162" y="1394356"/>
                </a:cubicBezTo>
                <a:cubicBezTo>
                  <a:pt x="3358163" y="1424109"/>
                  <a:pt x="3358163" y="1453863"/>
                  <a:pt x="3350133" y="1453862"/>
                </a:cubicBezTo>
                <a:cubicBezTo>
                  <a:pt x="3350133" y="1453862"/>
                  <a:pt x="3358163" y="1453863"/>
                  <a:pt x="3374221" y="1453862"/>
                </a:cubicBezTo>
                <a:lnTo>
                  <a:pt x="3382031" y="1473153"/>
                </a:lnTo>
                <a:lnTo>
                  <a:pt x="3388012" y="1468942"/>
                </a:lnTo>
                <a:lnTo>
                  <a:pt x="3390159" y="1459488"/>
                </a:lnTo>
                <a:cubicBezTo>
                  <a:pt x="3393789" y="1459487"/>
                  <a:pt x="3393789" y="1459487"/>
                  <a:pt x="3392881" y="1463483"/>
                </a:cubicBezTo>
                <a:lnTo>
                  <a:pt x="3392081" y="1467946"/>
                </a:lnTo>
                <a:lnTo>
                  <a:pt x="3398769" y="1469296"/>
                </a:lnTo>
                <a:cubicBezTo>
                  <a:pt x="3398042" y="1473978"/>
                  <a:pt x="3399141" y="1478027"/>
                  <a:pt x="3398416" y="1482709"/>
                </a:cubicBezTo>
                <a:lnTo>
                  <a:pt x="3390339" y="1488168"/>
                </a:lnTo>
                <a:lnTo>
                  <a:pt x="3390158" y="1491448"/>
                </a:lnTo>
                <a:lnTo>
                  <a:pt x="3389436" y="1491448"/>
                </a:lnTo>
                <a:lnTo>
                  <a:pt x="3396287" y="1508375"/>
                </a:lnTo>
                <a:lnTo>
                  <a:pt x="3421726" y="1481217"/>
                </a:lnTo>
                <a:lnTo>
                  <a:pt x="3422396" y="1453863"/>
                </a:lnTo>
                <a:cubicBezTo>
                  <a:pt x="3430425" y="1483616"/>
                  <a:pt x="3454514" y="1483616"/>
                  <a:pt x="3446485" y="1453863"/>
                </a:cubicBezTo>
                <a:cubicBezTo>
                  <a:pt x="3470572" y="1453863"/>
                  <a:pt x="3502691" y="1424109"/>
                  <a:pt x="3510719" y="1453863"/>
                </a:cubicBezTo>
                <a:cubicBezTo>
                  <a:pt x="3518749" y="1453863"/>
                  <a:pt x="3518749" y="1453863"/>
                  <a:pt x="3518749" y="1453863"/>
                </a:cubicBezTo>
                <a:cubicBezTo>
                  <a:pt x="3518749" y="1453863"/>
                  <a:pt x="3542837" y="1453862"/>
                  <a:pt x="3534808" y="1483616"/>
                </a:cubicBezTo>
                <a:cubicBezTo>
                  <a:pt x="3542836" y="1483616"/>
                  <a:pt x="3558895" y="1483616"/>
                  <a:pt x="3566923" y="1453863"/>
                </a:cubicBezTo>
                <a:lnTo>
                  <a:pt x="3582452" y="1540169"/>
                </a:lnTo>
                <a:lnTo>
                  <a:pt x="3585985" y="1522719"/>
                </a:lnTo>
                <a:lnTo>
                  <a:pt x="3586463" y="1522521"/>
                </a:lnTo>
                <a:lnTo>
                  <a:pt x="3591425" y="1506942"/>
                </a:lnTo>
                <a:lnTo>
                  <a:pt x="3608072" y="1494616"/>
                </a:lnTo>
                <a:lnTo>
                  <a:pt x="3607073" y="1453863"/>
                </a:lnTo>
                <a:cubicBezTo>
                  <a:pt x="3615102" y="1483616"/>
                  <a:pt x="3623130" y="1483616"/>
                  <a:pt x="3631160" y="1483617"/>
                </a:cubicBezTo>
                <a:cubicBezTo>
                  <a:pt x="3637182" y="1483616"/>
                  <a:pt x="3629655" y="1483617"/>
                  <a:pt x="3628901" y="1496169"/>
                </a:cubicBezTo>
                <a:lnTo>
                  <a:pt x="3629602" y="1501503"/>
                </a:lnTo>
                <a:lnTo>
                  <a:pt x="3658109" y="1492728"/>
                </a:lnTo>
                <a:lnTo>
                  <a:pt x="3655249" y="1453863"/>
                </a:lnTo>
                <a:cubicBezTo>
                  <a:pt x="3663277" y="1453863"/>
                  <a:pt x="3671306" y="1453863"/>
                  <a:pt x="3671306" y="1453863"/>
                </a:cubicBezTo>
                <a:cubicBezTo>
                  <a:pt x="3675321" y="1468740"/>
                  <a:pt x="3677327" y="1476178"/>
                  <a:pt x="3679335" y="1483616"/>
                </a:cubicBezTo>
                <a:lnTo>
                  <a:pt x="3680281" y="1487119"/>
                </a:lnTo>
                <a:lnTo>
                  <a:pt x="3703312" y="1481542"/>
                </a:lnTo>
                <a:cubicBezTo>
                  <a:pt x="3717160" y="1479578"/>
                  <a:pt x="3731004" y="1479471"/>
                  <a:pt x="3744807" y="1482635"/>
                </a:cubicBezTo>
                <a:lnTo>
                  <a:pt x="3746762" y="1483616"/>
                </a:lnTo>
                <a:lnTo>
                  <a:pt x="3759629" y="1483616"/>
                </a:lnTo>
                <a:lnTo>
                  <a:pt x="3759582" y="1490051"/>
                </a:lnTo>
                <a:lnTo>
                  <a:pt x="3779275" y="1499934"/>
                </a:lnTo>
                <a:lnTo>
                  <a:pt x="3780706" y="1498493"/>
                </a:lnTo>
                <a:cubicBezTo>
                  <a:pt x="3787733" y="1491055"/>
                  <a:pt x="3795761" y="1483616"/>
                  <a:pt x="3807805" y="1483617"/>
                </a:cubicBezTo>
                <a:cubicBezTo>
                  <a:pt x="3807805" y="1483617"/>
                  <a:pt x="3807805" y="1483617"/>
                  <a:pt x="3807805" y="1453863"/>
                </a:cubicBezTo>
                <a:cubicBezTo>
                  <a:pt x="3807805" y="1453863"/>
                  <a:pt x="3815834" y="1453862"/>
                  <a:pt x="3815834" y="1453862"/>
                </a:cubicBezTo>
                <a:cubicBezTo>
                  <a:pt x="3815834" y="1483616"/>
                  <a:pt x="3815834" y="1483616"/>
                  <a:pt x="3815834" y="1483616"/>
                </a:cubicBezTo>
                <a:cubicBezTo>
                  <a:pt x="3807805" y="1483617"/>
                  <a:pt x="3807805" y="1513369"/>
                  <a:pt x="3807805" y="1513369"/>
                </a:cubicBezTo>
                <a:cubicBezTo>
                  <a:pt x="3823865" y="1513370"/>
                  <a:pt x="3823865" y="1513370"/>
                  <a:pt x="3839923" y="1483616"/>
                </a:cubicBezTo>
                <a:cubicBezTo>
                  <a:pt x="3847951" y="1513370"/>
                  <a:pt x="3864011" y="1513369"/>
                  <a:pt x="3864011" y="1543123"/>
                </a:cubicBezTo>
                <a:cubicBezTo>
                  <a:pt x="3872040" y="1543123"/>
                  <a:pt x="3872039" y="1513370"/>
                  <a:pt x="3872039" y="1513370"/>
                </a:cubicBezTo>
                <a:cubicBezTo>
                  <a:pt x="3864010" y="1483616"/>
                  <a:pt x="3864010" y="1483616"/>
                  <a:pt x="3864010" y="1483616"/>
                </a:cubicBezTo>
                <a:cubicBezTo>
                  <a:pt x="3868025" y="1476178"/>
                  <a:pt x="3872040" y="1468740"/>
                  <a:pt x="3876180" y="1462230"/>
                </a:cubicBezTo>
                <a:lnTo>
                  <a:pt x="3885345" y="1451020"/>
                </a:lnTo>
                <a:lnTo>
                  <a:pt x="3861373" y="1447365"/>
                </a:lnTo>
                <a:cubicBezTo>
                  <a:pt x="3878567" y="1438717"/>
                  <a:pt x="3895458" y="1427433"/>
                  <a:pt x="3913215" y="1421169"/>
                </a:cubicBezTo>
                <a:cubicBezTo>
                  <a:pt x="3922092" y="1418036"/>
                  <a:pt x="3931188" y="1416158"/>
                  <a:pt x="3940647" y="1416491"/>
                </a:cubicBezTo>
                <a:cubicBezTo>
                  <a:pt x="3950105" y="1416823"/>
                  <a:pt x="3959926" y="1419366"/>
                  <a:pt x="3970256" y="1425074"/>
                </a:cubicBezTo>
                <a:cubicBezTo>
                  <a:pt x="3957306" y="1432344"/>
                  <a:pt x="3944397" y="1439027"/>
                  <a:pt x="3931205" y="1443890"/>
                </a:cubicBezTo>
                <a:lnTo>
                  <a:pt x="3911680" y="1447679"/>
                </a:lnTo>
                <a:lnTo>
                  <a:pt x="3920216" y="1453863"/>
                </a:lnTo>
                <a:cubicBezTo>
                  <a:pt x="3928245" y="1453862"/>
                  <a:pt x="3936273" y="1453862"/>
                  <a:pt x="3952334" y="1453862"/>
                </a:cubicBezTo>
                <a:cubicBezTo>
                  <a:pt x="3960363" y="1483616"/>
                  <a:pt x="3960363" y="1483616"/>
                  <a:pt x="3960363" y="1513370"/>
                </a:cubicBezTo>
                <a:cubicBezTo>
                  <a:pt x="3952334" y="1513370"/>
                  <a:pt x="3944305" y="1513369"/>
                  <a:pt x="3936274" y="1513370"/>
                </a:cubicBezTo>
                <a:cubicBezTo>
                  <a:pt x="3936274" y="1483616"/>
                  <a:pt x="3928245" y="1483616"/>
                  <a:pt x="3912187" y="1483616"/>
                </a:cubicBezTo>
                <a:cubicBezTo>
                  <a:pt x="3904158" y="1483616"/>
                  <a:pt x="3904158" y="1513370"/>
                  <a:pt x="3888098" y="1513370"/>
                </a:cubicBezTo>
                <a:cubicBezTo>
                  <a:pt x="3896127" y="1513369"/>
                  <a:pt x="3896127" y="1513369"/>
                  <a:pt x="3904158" y="1513370"/>
                </a:cubicBezTo>
                <a:cubicBezTo>
                  <a:pt x="3912186" y="1543124"/>
                  <a:pt x="3912187" y="1513370"/>
                  <a:pt x="3920216" y="1513369"/>
                </a:cubicBezTo>
                <a:cubicBezTo>
                  <a:pt x="3926238" y="1535684"/>
                  <a:pt x="3932259" y="1541264"/>
                  <a:pt x="3938282" y="1555210"/>
                </a:cubicBezTo>
                <a:lnTo>
                  <a:pt x="3938446" y="1555691"/>
                </a:lnTo>
                <a:lnTo>
                  <a:pt x="3940447" y="1554725"/>
                </a:lnTo>
                <a:cubicBezTo>
                  <a:pt x="3944390" y="1552322"/>
                  <a:pt x="3948205" y="1550703"/>
                  <a:pt x="3954395" y="1552316"/>
                </a:cubicBezTo>
                <a:lnTo>
                  <a:pt x="3952874" y="1572877"/>
                </a:lnTo>
                <a:lnTo>
                  <a:pt x="3968392" y="1572877"/>
                </a:lnTo>
                <a:cubicBezTo>
                  <a:pt x="3984449" y="1572877"/>
                  <a:pt x="3992481" y="1543123"/>
                  <a:pt x="3992481" y="1543123"/>
                </a:cubicBezTo>
                <a:cubicBezTo>
                  <a:pt x="4000509" y="1543124"/>
                  <a:pt x="4008538" y="1543123"/>
                  <a:pt x="4016567" y="1543123"/>
                </a:cubicBezTo>
                <a:cubicBezTo>
                  <a:pt x="4016567" y="1513369"/>
                  <a:pt x="4008539" y="1513370"/>
                  <a:pt x="4008539" y="1513370"/>
                </a:cubicBezTo>
                <a:cubicBezTo>
                  <a:pt x="4000509" y="1513370"/>
                  <a:pt x="4000509" y="1513370"/>
                  <a:pt x="4000509" y="1513370"/>
                </a:cubicBezTo>
                <a:cubicBezTo>
                  <a:pt x="3992481" y="1483616"/>
                  <a:pt x="3992481" y="1483616"/>
                  <a:pt x="3992481" y="1483616"/>
                </a:cubicBezTo>
                <a:cubicBezTo>
                  <a:pt x="3992481" y="1483616"/>
                  <a:pt x="4000509" y="1483616"/>
                  <a:pt x="4000509" y="1483616"/>
                </a:cubicBezTo>
                <a:cubicBezTo>
                  <a:pt x="4000509" y="1483616"/>
                  <a:pt x="4008539" y="1483616"/>
                  <a:pt x="4008539" y="1483616"/>
                </a:cubicBezTo>
                <a:cubicBezTo>
                  <a:pt x="4016567" y="1513369"/>
                  <a:pt x="4016567" y="1513369"/>
                  <a:pt x="4016567" y="1513369"/>
                </a:cubicBezTo>
                <a:cubicBezTo>
                  <a:pt x="4016567" y="1513369"/>
                  <a:pt x="4016567" y="1513369"/>
                  <a:pt x="4024598" y="1543124"/>
                </a:cubicBezTo>
                <a:cubicBezTo>
                  <a:pt x="4032627" y="1513370"/>
                  <a:pt x="4032627" y="1513370"/>
                  <a:pt x="4032627" y="1513370"/>
                </a:cubicBezTo>
                <a:lnTo>
                  <a:pt x="4040656" y="1513369"/>
                </a:lnTo>
                <a:lnTo>
                  <a:pt x="4046679" y="1520806"/>
                </a:lnTo>
                <a:lnTo>
                  <a:pt x="4040656" y="1543123"/>
                </a:lnTo>
                <a:cubicBezTo>
                  <a:pt x="4040656" y="1543123"/>
                  <a:pt x="4064742" y="1543123"/>
                  <a:pt x="4064742" y="1543123"/>
                </a:cubicBezTo>
                <a:lnTo>
                  <a:pt x="4046679" y="1520806"/>
                </a:lnTo>
                <a:lnTo>
                  <a:pt x="4048685" y="1513370"/>
                </a:lnTo>
                <a:lnTo>
                  <a:pt x="4040656" y="1513369"/>
                </a:lnTo>
                <a:cubicBezTo>
                  <a:pt x="4040656" y="1453863"/>
                  <a:pt x="4096861" y="1513370"/>
                  <a:pt x="4112920" y="1483616"/>
                </a:cubicBezTo>
                <a:cubicBezTo>
                  <a:pt x="4128979" y="1483616"/>
                  <a:pt x="4153067" y="1483617"/>
                  <a:pt x="4169125" y="1483616"/>
                </a:cubicBezTo>
                <a:cubicBezTo>
                  <a:pt x="4169125" y="1483616"/>
                  <a:pt x="4177154" y="1483616"/>
                  <a:pt x="4177154" y="1483616"/>
                </a:cubicBezTo>
                <a:cubicBezTo>
                  <a:pt x="4177154" y="1483616"/>
                  <a:pt x="4177154" y="1483616"/>
                  <a:pt x="4177155" y="1513370"/>
                </a:cubicBezTo>
                <a:cubicBezTo>
                  <a:pt x="4185183" y="1513369"/>
                  <a:pt x="4185183" y="1513369"/>
                  <a:pt x="4185183" y="1513369"/>
                </a:cubicBezTo>
                <a:cubicBezTo>
                  <a:pt x="4185183" y="1513369"/>
                  <a:pt x="4185183" y="1513369"/>
                  <a:pt x="4185182" y="1543123"/>
                </a:cubicBezTo>
                <a:cubicBezTo>
                  <a:pt x="4201242" y="1543124"/>
                  <a:pt x="4225329" y="1513370"/>
                  <a:pt x="4241390" y="1543123"/>
                </a:cubicBezTo>
                <a:cubicBezTo>
                  <a:pt x="4257447" y="1513370"/>
                  <a:pt x="4265476" y="1543123"/>
                  <a:pt x="4273508" y="1543123"/>
                </a:cubicBezTo>
                <a:cubicBezTo>
                  <a:pt x="4273508" y="1543123"/>
                  <a:pt x="4273508" y="1543123"/>
                  <a:pt x="4273507" y="1572877"/>
                </a:cubicBezTo>
                <a:cubicBezTo>
                  <a:pt x="4281537" y="1572877"/>
                  <a:pt x="4281537" y="1572877"/>
                  <a:pt x="4281537" y="1572877"/>
                </a:cubicBezTo>
                <a:cubicBezTo>
                  <a:pt x="4289565" y="1543123"/>
                  <a:pt x="4289566" y="1572877"/>
                  <a:pt x="4305624" y="1572877"/>
                </a:cubicBezTo>
                <a:cubicBezTo>
                  <a:pt x="4313653" y="1543123"/>
                  <a:pt x="4329712" y="1513370"/>
                  <a:pt x="4337740" y="1513370"/>
                </a:cubicBezTo>
                <a:cubicBezTo>
                  <a:pt x="4337741" y="1483616"/>
                  <a:pt x="4345771" y="1483616"/>
                  <a:pt x="4345771" y="1483616"/>
                </a:cubicBezTo>
                <a:cubicBezTo>
                  <a:pt x="4361830" y="1483616"/>
                  <a:pt x="4393946" y="1453863"/>
                  <a:pt x="4410006" y="1483616"/>
                </a:cubicBezTo>
                <a:cubicBezTo>
                  <a:pt x="4410006" y="1513370"/>
                  <a:pt x="4401974" y="1513370"/>
                  <a:pt x="4401974" y="1513370"/>
                </a:cubicBezTo>
                <a:cubicBezTo>
                  <a:pt x="4410005" y="1543123"/>
                  <a:pt x="4426063" y="1513370"/>
                  <a:pt x="4442124" y="1513370"/>
                </a:cubicBezTo>
                <a:cubicBezTo>
                  <a:pt x="4442124" y="1483616"/>
                  <a:pt x="4450153" y="1453863"/>
                  <a:pt x="4466211" y="1453862"/>
                </a:cubicBezTo>
                <a:cubicBezTo>
                  <a:pt x="4474239" y="1513370"/>
                  <a:pt x="4514386" y="1543123"/>
                  <a:pt x="4530446" y="1483616"/>
                </a:cubicBezTo>
                <a:cubicBezTo>
                  <a:pt x="4546504" y="1483616"/>
                  <a:pt x="4554533" y="1513370"/>
                  <a:pt x="4562562" y="1513370"/>
                </a:cubicBezTo>
                <a:cubicBezTo>
                  <a:pt x="4554533" y="1572877"/>
                  <a:pt x="4506357" y="1513370"/>
                  <a:pt x="4498329" y="1572876"/>
                </a:cubicBezTo>
                <a:cubicBezTo>
                  <a:pt x="4506357" y="1602630"/>
                  <a:pt x="4530445" y="1572877"/>
                  <a:pt x="4530446" y="1602630"/>
                </a:cubicBezTo>
                <a:cubicBezTo>
                  <a:pt x="4538474" y="1572876"/>
                  <a:pt x="4570593" y="1572877"/>
                  <a:pt x="4586651" y="1572876"/>
                </a:cubicBezTo>
                <a:cubicBezTo>
                  <a:pt x="4594680" y="1572877"/>
                  <a:pt x="4578621" y="1543123"/>
                  <a:pt x="4562562" y="1543124"/>
                </a:cubicBezTo>
                <a:cubicBezTo>
                  <a:pt x="4562562" y="1513370"/>
                  <a:pt x="4594680" y="1543123"/>
                  <a:pt x="4594679" y="1483616"/>
                </a:cubicBezTo>
                <a:cubicBezTo>
                  <a:pt x="4610739" y="1483616"/>
                  <a:pt x="4610740" y="1513370"/>
                  <a:pt x="4626797" y="1513369"/>
                </a:cubicBezTo>
                <a:cubicBezTo>
                  <a:pt x="4634827" y="1483616"/>
                  <a:pt x="4618768" y="1483616"/>
                  <a:pt x="4626798" y="1483616"/>
                </a:cubicBezTo>
                <a:cubicBezTo>
                  <a:pt x="4634827" y="1483616"/>
                  <a:pt x="4634827" y="1483616"/>
                  <a:pt x="4634826" y="1453863"/>
                </a:cubicBezTo>
                <a:cubicBezTo>
                  <a:pt x="4642855" y="1453863"/>
                  <a:pt x="4642854" y="1483617"/>
                  <a:pt x="4650885" y="1483617"/>
                </a:cubicBezTo>
                <a:cubicBezTo>
                  <a:pt x="4658915" y="1483616"/>
                  <a:pt x="4658915" y="1483616"/>
                  <a:pt x="4666943" y="1483617"/>
                </a:cubicBezTo>
                <a:cubicBezTo>
                  <a:pt x="4674972" y="1483616"/>
                  <a:pt x="4674973" y="1513370"/>
                  <a:pt x="4674973" y="1513370"/>
                </a:cubicBezTo>
                <a:cubicBezTo>
                  <a:pt x="4666943" y="1543123"/>
                  <a:pt x="4666944" y="1513369"/>
                  <a:pt x="4658914" y="1513370"/>
                </a:cubicBezTo>
                <a:cubicBezTo>
                  <a:pt x="4650885" y="1543123"/>
                  <a:pt x="4634826" y="1543123"/>
                  <a:pt x="4626798" y="1572877"/>
                </a:cubicBezTo>
                <a:cubicBezTo>
                  <a:pt x="4642855" y="1572877"/>
                  <a:pt x="4642855" y="1572877"/>
                  <a:pt x="4650885" y="1543123"/>
                </a:cubicBezTo>
                <a:cubicBezTo>
                  <a:pt x="4658915" y="1543123"/>
                  <a:pt x="4666944" y="1572877"/>
                  <a:pt x="4666944" y="1572877"/>
                </a:cubicBezTo>
                <a:cubicBezTo>
                  <a:pt x="4674973" y="1572876"/>
                  <a:pt x="4674973" y="1572876"/>
                  <a:pt x="4674973" y="1572876"/>
                </a:cubicBezTo>
                <a:cubicBezTo>
                  <a:pt x="4699062" y="1572876"/>
                  <a:pt x="4747237" y="1602631"/>
                  <a:pt x="4763296" y="1543123"/>
                </a:cubicBezTo>
                <a:cubicBezTo>
                  <a:pt x="4771325" y="1543123"/>
                  <a:pt x="4763295" y="1572877"/>
                  <a:pt x="4771325" y="1572877"/>
                </a:cubicBezTo>
                <a:cubicBezTo>
                  <a:pt x="4787385" y="1543123"/>
                  <a:pt x="4795412" y="1572877"/>
                  <a:pt x="4819503" y="1572877"/>
                </a:cubicBezTo>
                <a:cubicBezTo>
                  <a:pt x="4819503" y="1572877"/>
                  <a:pt x="4819503" y="1572877"/>
                  <a:pt x="4819503" y="1602630"/>
                </a:cubicBezTo>
                <a:cubicBezTo>
                  <a:pt x="4835560" y="1572877"/>
                  <a:pt x="4843588" y="1543123"/>
                  <a:pt x="4859649" y="1572877"/>
                </a:cubicBezTo>
                <a:cubicBezTo>
                  <a:pt x="4859649" y="1543123"/>
                  <a:pt x="4859649" y="1543123"/>
                  <a:pt x="4851618" y="1543124"/>
                </a:cubicBezTo>
                <a:cubicBezTo>
                  <a:pt x="4851618" y="1513370"/>
                  <a:pt x="4859648" y="1513370"/>
                  <a:pt x="4851617" y="1483616"/>
                </a:cubicBezTo>
                <a:cubicBezTo>
                  <a:pt x="4867677" y="1483617"/>
                  <a:pt x="4867677" y="1483617"/>
                  <a:pt x="4875707" y="1513370"/>
                </a:cubicBezTo>
                <a:cubicBezTo>
                  <a:pt x="4875707" y="1513370"/>
                  <a:pt x="4867678" y="1513370"/>
                  <a:pt x="4867678" y="1513370"/>
                </a:cubicBezTo>
                <a:cubicBezTo>
                  <a:pt x="4875707" y="1543124"/>
                  <a:pt x="4883736" y="1543123"/>
                  <a:pt x="4883736" y="1543123"/>
                </a:cubicBezTo>
                <a:cubicBezTo>
                  <a:pt x="4915854" y="1543123"/>
                  <a:pt x="4939943" y="1572877"/>
                  <a:pt x="4972059" y="1543123"/>
                </a:cubicBezTo>
                <a:cubicBezTo>
                  <a:pt x="4972059" y="1543123"/>
                  <a:pt x="4972059" y="1543123"/>
                  <a:pt x="4980087" y="1543123"/>
                </a:cubicBezTo>
                <a:cubicBezTo>
                  <a:pt x="4988117" y="1543123"/>
                  <a:pt x="4988117" y="1543123"/>
                  <a:pt x="4988117" y="1543123"/>
                </a:cubicBezTo>
                <a:cubicBezTo>
                  <a:pt x="5012205" y="1543123"/>
                  <a:pt x="5044323" y="1572876"/>
                  <a:pt x="5076441" y="1543123"/>
                </a:cubicBezTo>
                <a:cubicBezTo>
                  <a:pt x="5076441" y="1572877"/>
                  <a:pt x="5092499" y="1543123"/>
                  <a:pt x="5092499" y="1572877"/>
                </a:cubicBezTo>
                <a:cubicBezTo>
                  <a:pt x="5100528" y="1572876"/>
                  <a:pt x="5100527" y="1543124"/>
                  <a:pt x="5108559" y="1543123"/>
                </a:cubicBezTo>
                <a:cubicBezTo>
                  <a:pt x="5124616" y="1543124"/>
                  <a:pt x="5148703" y="1543123"/>
                  <a:pt x="5164763" y="1543124"/>
                </a:cubicBezTo>
                <a:cubicBezTo>
                  <a:pt x="5172792" y="1543123"/>
                  <a:pt x="5172792" y="1543123"/>
                  <a:pt x="5180821" y="1572877"/>
                </a:cubicBezTo>
                <a:cubicBezTo>
                  <a:pt x="5196880" y="1572877"/>
                  <a:pt x="5204910" y="1572877"/>
                  <a:pt x="5228997" y="1543123"/>
                </a:cubicBezTo>
                <a:cubicBezTo>
                  <a:pt x="5228997" y="1543123"/>
                  <a:pt x="5228996" y="1572877"/>
                  <a:pt x="5228996" y="1572877"/>
                </a:cubicBezTo>
                <a:cubicBezTo>
                  <a:pt x="5220968" y="1572877"/>
                  <a:pt x="5212938" y="1602630"/>
                  <a:pt x="5204910" y="1572877"/>
                </a:cubicBezTo>
                <a:cubicBezTo>
                  <a:pt x="5204910" y="1602630"/>
                  <a:pt x="5204909" y="1632383"/>
                  <a:pt x="5188852" y="1632384"/>
                </a:cubicBezTo>
                <a:cubicBezTo>
                  <a:pt x="5196880" y="1632384"/>
                  <a:pt x="5212938" y="1662137"/>
                  <a:pt x="5220968" y="1632383"/>
                </a:cubicBezTo>
                <a:cubicBezTo>
                  <a:pt x="5212939" y="1632384"/>
                  <a:pt x="5212939" y="1632384"/>
                  <a:pt x="5204909" y="1632383"/>
                </a:cubicBezTo>
                <a:cubicBezTo>
                  <a:pt x="5212939" y="1632384"/>
                  <a:pt x="5212938" y="1602630"/>
                  <a:pt x="5220967" y="1602630"/>
                </a:cubicBezTo>
                <a:cubicBezTo>
                  <a:pt x="5220968" y="1632383"/>
                  <a:pt x="5228997" y="1602630"/>
                  <a:pt x="5237027" y="1602630"/>
                </a:cubicBezTo>
                <a:cubicBezTo>
                  <a:pt x="5237027" y="1602630"/>
                  <a:pt x="5245056" y="1602630"/>
                  <a:pt x="5245056" y="1602630"/>
                </a:cubicBezTo>
                <a:cubicBezTo>
                  <a:pt x="5245056" y="1602630"/>
                  <a:pt x="5245057" y="1632384"/>
                  <a:pt x="5245057" y="1632384"/>
                </a:cubicBezTo>
                <a:cubicBezTo>
                  <a:pt x="5245057" y="1632384"/>
                  <a:pt x="5253085" y="1632384"/>
                  <a:pt x="5253085" y="1632384"/>
                </a:cubicBezTo>
                <a:cubicBezTo>
                  <a:pt x="5253085" y="1632384"/>
                  <a:pt x="5253085" y="1632384"/>
                  <a:pt x="5261115" y="1632384"/>
                </a:cubicBezTo>
                <a:cubicBezTo>
                  <a:pt x="5261115" y="1632384"/>
                  <a:pt x="5261115" y="1662137"/>
                  <a:pt x="5261115" y="1662137"/>
                </a:cubicBezTo>
                <a:cubicBezTo>
                  <a:pt x="5261115" y="1662137"/>
                  <a:pt x="5253086" y="1662137"/>
                  <a:pt x="5253086" y="1662137"/>
                </a:cubicBezTo>
                <a:cubicBezTo>
                  <a:pt x="5269144" y="1662137"/>
                  <a:pt x="5269145" y="1691891"/>
                  <a:pt x="5277175" y="1691891"/>
                </a:cubicBezTo>
                <a:cubicBezTo>
                  <a:pt x="5285203" y="1662137"/>
                  <a:pt x="5301260" y="1662137"/>
                  <a:pt x="5309290" y="1632384"/>
                </a:cubicBezTo>
                <a:cubicBezTo>
                  <a:pt x="5309291" y="1602630"/>
                  <a:pt x="5301260" y="1602631"/>
                  <a:pt x="5301260" y="1602631"/>
                </a:cubicBezTo>
                <a:cubicBezTo>
                  <a:pt x="5309291" y="1602630"/>
                  <a:pt x="5317319" y="1602631"/>
                  <a:pt x="5325349" y="1602631"/>
                </a:cubicBezTo>
                <a:cubicBezTo>
                  <a:pt x="5325350" y="1572877"/>
                  <a:pt x="5325350" y="1572877"/>
                  <a:pt x="5317319" y="1572877"/>
                </a:cubicBezTo>
                <a:cubicBezTo>
                  <a:pt x="5325350" y="1543123"/>
                  <a:pt x="5349436" y="1572877"/>
                  <a:pt x="5349436" y="1572877"/>
                </a:cubicBezTo>
                <a:cubicBezTo>
                  <a:pt x="5365497" y="1572877"/>
                  <a:pt x="5373525" y="1572877"/>
                  <a:pt x="5373526" y="1543123"/>
                </a:cubicBezTo>
                <a:cubicBezTo>
                  <a:pt x="5365497" y="1543123"/>
                  <a:pt x="5365497" y="1513369"/>
                  <a:pt x="5365497" y="1513369"/>
                </a:cubicBezTo>
                <a:cubicBezTo>
                  <a:pt x="5373526" y="1513370"/>
                  <a:pt x="5381555" y="1513370"/>
                  <a:pt x="5381555" y="1513370"/>
                </a:cubicBezTo>
                <a:cubicBezTo>
                  <a:pt x="5381555" y="1513370"/>
                  <a:pt x="5381555" y="1513370"/>
                  <a:pt x="5381555" y="1543123"/>
                </a:cubicBezTo>
                <a:cubicBezTo>
                  <a:pt x="5389583" y="1543124"/>
                  <a:pt x="5397612" y="1543123"/>
                  <a:pt x="5405644" y="1543123"/>
                </a:cubicBezTo>
                <a:cubicBezTo>
                  <a:pt x="5405644" y="1543123"/>
                  <a:pt x="5397613" y="1513369"/>
                  <a:pt x="5397613" y="1513369"/>
                </a:cubicBezTo>
                <a:cubicBezTo>
                  <a:pt x="5389584" y="1513370"/>
                  <a:pt x="5389584" y="1483616"/>
                  <a:pt x="5381555" y="1483616"/>
                </a:cubicBezTo>
                <a:cubicBezTo>
                  <a:pt x="5389584" y="1453863"/>
                  <a:pt x="5421702" y="1483617"/>
                  <a:pt x="5421702" y="1513369"/>
                </a:cubicBezTo>
                <a:cubicBezTo>
                  <a:pt x="5437761" y="1483616"/>
                  <a:pt x="5429731" y="1513370"/>
                  <a:pt x="5445791" y="1513369"/>
                </a:cubicBezTo>
                <a:cubicBezTo>
                  <a:pt x="5445791" y="1513369"/>
                  <a:pt x="5437760" y="1513369"/>
                  <a:pt x="5437761" y="1543123"/>
                </a:cubicBezTo>
                <a:cubicBezTo>
                  <a:pt x="5445790" y="1543123"/>
                  <a:pt x="5453819" y="1572877"/>
                  <a:pt x="5453819" y="1572877"/>
                </a:cubicBezTo>
                <a:cubicBezTo>
                  <a:pt x="5461848" y="1572877"/>
                  <a:pt x="5477907" y="1572877"/>
                  <a:pt x="5485935" y="1572877"/>
                </a:cubicBezTo>
                <a:cubicBezTo>
                  <a:pt x="5485934" y="1602630"/>
                  <a:pt x="5485934" y="1602630"/>
                  <a:pt x="5493966" y="1602630"/>
                </a:cubicBezTo>
                <a:cubicBezTo>
                  <a:pt x="5501994" y="1602630"/>
                  <a:pt x="5510023" y="1602630"/>
                  <a:pt x="5510024" y="1632383"/>
                </a:cubicBezTo>
                <a:cubicBezTo>
                  <a:pt x="5518052" y="1632384"/>
                  <a:pt x="5518052" y="1632384"/>
                  <a:pt x="5518053" y="1602630"/>
                </a:cubicBezTo>
                <a:cubicBezTo>
                  <a:pt x="5534113" y="1632383"/>
                  <a:pt x="5542141" y="1632384"/>
                  <a:pt x="5550171" y="1632384"/>
                </a:cubicBezTo>
                <a:cubicBezTo>
                  <a:pt x="5558200" y="1632384"/>
                  <a:pt x="5566229" y="1632383"/>
                  <a:pt x="5574260" y="1602630"/>
                </a:cubicBezTo>
                <a:cubicBezTo>
                  <a:pt x="5582289" y="1602630"/>
                  <a:pt x="5590318" y="1632383"/>
                  <a:pt x="5590318" y="1662137"/>
                </a:cubicBezTo>
                <a:cubicBezTo>
                  <a:pt x="5598347" y="1632384"/>
                  <a:pt x="5606377" y="1662137"/>
                  <a:pt x="5614407" y="1632383"/>
                </a:cubicBezTo>
                <a:cubicBezTo>
                  <a:pt x="5614406" y="1602630"/>
                  <a:pt x="5606377" y="1602630"/>
                  <a:pt x="5606377" y="1572877"/>
                </a:cubicBezTo>
                <a:cubicBezTo>
                  <a:pt x="5590318" y="1572877"/>
                  <a:pt x="5582288" y="1572876"/>
                  <a:pt x="5574259" y="1572877"/>
                </a:cubicBezTo>
                <a:cubicBezTo>
                  <a:pt x="5582289" y="1543123"/>
                  <a:pt x="5582289" y="1543123"/>
                  <a:pt x="5590318" y="1513369"/>
                </a:cubicBezTo>
                <a:cubicBezTo>
                  <a:pt x="5590318" y="1513369"/>
                  <a:pt x="5598347" y="1513370"/>
                  <a:pt x="5606376" y="1513370"/>
                </a:cubicBezTo>
                <a:cubicBezTo>
                  <a:pt x="5606376" y="1513370"/>
                  <a:pt x="5606377" y="1543123"/>
                  <a:pt x="5606377" y="1543123"/>
                </a:cubicBezTo>
                <a:cubicBezTo>
                  <a:pt x="5622435" y="1513370"/>
                  <a:pt x="5630464" y="1572877"/>
                  <a:pt x="5630465" y="1602630"/>
                </a:cubicBezTo>
                <a:cubicBezTo>
                  <a:pt x="5638493" y="1602630"/>
                  <a:pt x="5638492" y="1572877"/>
                  <a:pt x="5646523" y="1572877"/>
                </a:cubicBezTo>
                <a:cubicBezTo>
                  <a:pt x="5646523" y="1572877"/>
                  <a:pt x="5646523" y="1572877"/>
                  <a:pt x="5646523" y="1602631"/>
                </a:cubicBezTo>
                <a:cubicBezTo>
                  <a:pt x="5654552" y="1602630"/>
                  <a:pt x="5654553" y="1572877"/>
                  <a:pt x="5662581" y="1572877"/>
                </a:cubicBezTo>
                <a:cubicBezTo>
                  <a:pt x="5662581" y="1572877"/>
                  <a:pt x="5670610" y="1572876"/>
                  <a:pt x="5670610" y="1572876"/>
                </a:cubicBezTo>
                <a:cubicBezTo>
                  <a:pt x="5670610" y="1572876"/>
                  <a:pt x="5694699" y="1572877"/>
                  <a:pt x="5694700" y="1602630"/>
                </a:cubicBezTo>
                <a:cubicBezTo>
                  <a:pt x="5702728" y="1602630"/>
                  <a:pt x="5718787" y="1602630"/>
                  <a:pt x="5742874" y="1602630"/>
                </a:cubicBezTo>
                <a:cubicBezTo>
                  <a:pt x="5742874" y="1602630"/>
                  <a:pt x="5742874" y="1602630"/>
                  <a:pt x="5750905" y="1602630"/>
                </a:cubicBezTo>
                <a:cubicBezTo>
                  <a:pt x="5758933" y="1602630"/>
                  <a:pt x="5758933" y="1602630"/>
                  <a:pt x="5758933" y="1602630"/>
                </a:cubicBezTo>
                <a:cubicBezTo>
                  <a:pt x="5766963" y="1602631"/>
                  <a:pt x="5766963" y="1572877"/>
                  <a:pt x="5774992" y="1572877"/>
                </a:cubicBezTo>
                <a:cubicBezTo>
                  <a:pt x="5774992" y="1572877"/>
                  <a:pt x="5783023" y="1572877"/>
                  <a:pt x="5783023" y="1572877"/>
                </a:cubicBezTo>
                <a:cubicBezTo>
                  <a:pt x="5783023" y="1602630"/>
                  <a:pt x="5774993" y="1602631"/>
                  <a:pt x="5774993" y="1602631"/>
                </a:cubicBezTo>
                <a:cubicBezTo>
                  <a:pt x="5774993" y="1602631"/>
                  <a:pt x="5766963" y="1602631"/>
                  <a:pt x="5766963" y="1602631"/>
                </a:cubicBezTo>
                <a:cubicBezTo>
                  <a:pt x="5766963" y="1602631"/>
                  <a:pt x="5774992" y="1632384"/>
                  <a:pt x="5774992" y="1632384"/>
                </a:cubicBezTo>
                <a:lnTo>
                  <a:pt x="5791051" y="1632384"/>
                </a:lnTo>
                <a:cubicBezTo>
                  <a:pt x="5791051" y="1662138"/>
                  <a:pt x="5799080" y="1632384"/>
                  <a:pt x="5807109" y="1662137"/>
                </a:cubicBezTo>
                <a:cubicBezTo>
                  <a:pt x="5807109" y="1632384"/>
                  <a:pt x="5799080" y="1632384"/>
                  <a:pt x="5799081" y="1602630"/>
                </a:cubicBezTo>
                <a:cubicBezTo>
                  <a:pt x="5807109" y="1602630"/>
                  <a:pt x="5807109" y="1602630"/>
                  <a:pt x="5815139" y="1602630"/>
                </a:cubicBezTo>
                <a:cubicBezTo>
                  <a:pt x="5823169" y="1572877"/>
                  <a:pt x="5807109" y="1572876"/>
                  <a:pt x="5799081" y="1572876"/>
                </a:cubicBezTo>
                <a:cubicBezTo>
                  <a:pt x="5799081" y="1572876"/>
                  <a:pt x="5807108" y="1543123"/>
                  <a:pt x="5807108" y="1543123"/>
                </a:cubicBezTo>
                <a:cubicBezTo>
                  <a:pt x="5815139" y="1543123"/>
                  <a:pt x="5823169" y="1572877"/>
                  <a:pt x="5831198" y="1572876"/>
                </a:cubicBezTo>
                <a:cubicBezTo>
                  <a:pt x="5839226" y="1572877"/>
                  <a:pt x="5831197" y="1543123"/>
                  <a:pt x="5847256" y="1543123"/>
                </a:cubicBezTo>
                <a:cubicBezTo>
                  <a:pt x="5847256" y="1572877"/>
                  <a:pt x="5855287" y="1572877"/>
                  <a:pt x="5855287" y="1572877"/>
                </a:cubicBezTo>
                <a:cubicBezTo>
                  <a:pt x="5855287" y="1602631"/>
                  <a:pt x="5871345" y="1602630"/>
                  <a:pt x="5887403" y="1632384"/>
                </a:cubicBezTo>
                <a:cubicBezTo>
                  <a:pt x="5887403" y="1632384"/>
                  <a:pt x="5887403" y="1662137"/>
                  <a:pt x="5887403" y="1662137"/>
                </a:cubicBezTo>
                <a:cubicBezTo>
                  <a:pt x="5903461" y="1691891"/>
                  <a:pt x="5927549" y="1662137"/>
                  <a:pt x="5919520" y="1632384"/>
                </a:cubicBezTo>
                <a:cubicBezTo>
                  <a:pt x="5927549" y="1632384"/>
                  <a:pt x="5927549" y="1662137"/>
                  <a:pt x="5935581" y="1662137"/>
                </a:cubicBezTo>
                <a:cubicBezTo>
                  <a:pt x="5951639" y="1632384"/>
                  <a:pt x="5975725" y="1662137"/>
                  <a:pt x="5975725" y="1632383"/>
                </a:cubicBezTo>
                <a:cubicBezTo>
                  <a:pt x="5959667" y="1632384"/>
                  <a:pt x="5959667" y="1632384"/>
                  <a:pt x="5943609" y="1632383"/>
                </a:cubicBezTo>
                <a:cubicBezTo>
                  <a:pt x="5943609" y="1632383"/>
                  <a:pt x="5943609" y="1632383"/>
                  <a:pt x="5943609" y="1602631"/>
                </a:cubicBezTo>
                <a:cubicBezTo>
                  <a:pt x="5927549" y="1602630"/>
                  <a:pt x="5927549" y="1632384"/>
                  <a:pt x="5919521" y="1602630"/>
                </a:cubicBezTo>
                <a:cubicBezTo>
                  <a:pt x="5919520" y="1572877"/>
                  <a:pt x="5943609" y="1602631"/>
                  <a:pt x="5943608" y="1543123"/>
                </a:cubicBezTo>
                <a:cubicBezTo>
                  <a:pt x="5951639" y="1543123"/>
                  <a:pt x="5959667" y="1543123"/>
                  <a:pt x="5967697" y="1543124"/>
                </a:cubicBezTo>
                <a:cubicBezTo>
                  <a:pt x="5967697" y="1513370"/>
                  <a:pt x="5951638" y="1513370"/>
                  <a:pt x="5951638" y="1513370"/>
                </a:cubicBezTo>
                <a:cubicBezTo>
                  <a:pt x="5943609" y="1513369"/>
                  <a:pt x="5951638" y="1513370"/>
                  <a:pt x="5943609" y="1513369"/>
                </a:cubicBezTo>
                <a:cubicBezTo>
                  <a:pt x="5935580" y="1483617"/>
                  <a:pt x="5943609" y="1483617"/>
                  <a:pt x="5943609" y="1453863"/>
                </a:cubicBezTo>
                <a:cubicBezTo>
                  <a:pt x="5959667" y="1424109"/>
                  <a:pt x="5967697" y="1453862"/>
                  <a:pt x="5975725" y="1453863"/>
                </a:cubicBezTo>
                <a:cubicBezTo>
                  <a:pt x="5975724" y="1483617"/>
                  <a:pt x="5967696" y="1483616"/>
                  <a:pt x="5951639" y="1483616"/>
                </a:cubicBezTo>
                <a:cubicBezTo>
                  <a:pt x="5967696" y="1483616"/>
                  <a:pt x="5967696" y="1483616"/>
                  <a:pt x="5983755" y="1483616"/>
                </a:cubicBezTo>
                <a:cubicBezTo>
                  <a:pt x="5991785" y="1513370"/>
                  <a:pt x="5975724" y="1543123"/>
                  <a:pt x="5983754" y="1572877"/>
                </a:cubicBezTo>
                <a:cubicBezTo>
                  <a:pt x="5991785" y="1572877"/>
                  <a:pt x="5991785" y="1543123"/>
                  <a:pt x="5999813" y="1543123"/>
                </a:cubicBezTo>
                <a:cubicBezTo>
                  <a:pt x="6007843" y="1543124"/>
                  <a:pt x="5999814" y="1572877"/>
                  <a:pt x="5999814" y="1572877"/>
                </a:cubicBezTo>
                <a:cubicBezTo>
                  <a:pt x="5999814" y="1602631"/>
                  <a:pt x="6015872" y="1572877"/>
                  <a:pt x="6015872" y="1602630"/>
                </a:cubicBezTo>
                <a:cubicBezTo>
                  <a:pt x="6015872" y="1602630"/>
                  <a:pt x="6015872" y="1602630"/>
                  <a:pt x="6023903" y="1602631"/>
                </a:cubicBezTo>
                <a:cubicBezTo>
                  <a:pt x="6031932" y="1602630"/>
                  <a:pt x="6047989" y="1602631"/>
                  <a:pt x="6064048" y="1602630"/>
                </a:cubicBezTo>
                <a:cubicBezTo>
                  <a:pt x="6064048" y="1602630"/>
                  <a:pt x="6072079" y="1602630"/>
                  <a:pt x="6072079" y="1602630"/>
                </a:cubicBezTo>
                <a:cubicBezTo>
                  <a:pt x="6072079" y="1602630"/>
                  <a:pt x="6072079" y="1602630"/>
                  <a:pt x="6064047" y="1632384"/>
                </a:cubicBezTo>
                <a:cubicBezTo>
                  <a:pt x="6064048" y="1662138"/>
                  <a:pt x="6080107" y="1632384"/>
                  <a:pt x="6088137" y="1632384"/>
                </a:cubicBezTo>
                <a:cubicBezTo>
                  <a:pt x="6096165" y="1632384"/>
                  <a:pt x="6096165" y="1632384"/>
                  <a:pt x="6096165" y="1632384"/>
                </a:cubicBezTo>
                <a:cubicBezTo>
                  <a:pt x="6104197" y="1632383"/>
                  <a:pt x="6104196" y="1662137"/>
                  <a:pt x="6104196" y="1662137"/>
                </a:cubicBezTo>
                <a:cubicBezTo>
                  <a:pt x="6120254" y="1632384"/>
                  <a:pt x="6128283" y="1632384"/>
                  <a:pt x="6144341" y="1632383"/>
                </a:cubicBezTo>
                <a:cubicBezTo>
                  <a:pt x="6152370" y="1632384"/>
                  <a:pt x="6152371" y="1691891"/>
                  <a:pt x="6128283" y="1662137"/>
                </a:cubicBezTo>
                <a:cubicBezTo>
                  <a:pt x="6136313" y="1691891"/>
                  <a:pt x="6152371" y="1691891"/>
                  <a:pt x="6168430" y="1691891"/>
                </a:cubicBezTo>
                <a:cubicBezTo>
                  <a:pt x="6176458" y="1691891"/>
                  <a:pt x="6176458" y="1662137"/>
                  <a:pt x="6192518" y="1662137"/>
                </a:cubicBezTo>
                <a:cubicBezTo>
                  <a:pt x="6184487" y="1632384"/>
                  <a:pt x="6184487" y="1632384"/>
                  <a:pt x="6176459" y="1632384"/>
                </a:cubicBezTo>
                <a:cubicBezTo>
                  <a:pt x="6168430" y="1632383"/>
                  <a:pt x="6176459" y="1632384"/>
                  <a:pt x="6176459" y="1602630"/>
                </a:cubicBezTo>
                <a:cubicBezTo>
                  <a:pt x="6184487" y="1632384"/>
                  <a:pt x="6184488" y="1602630"/>
                  <a:pt x="6200548" y="1602630"/>
                </a:cubicBezTo>
                <a:cubicBezTo>
                  <a:pt x="6200548" y="1572876"/>
                  <a:pt x="6176459" y="1602630"/>
                  <a:pt x="6168430" y="1572877"/>
                </a:cubicBezTo>
                <a:cubicBezTo>
                  <a:pt x="6176458" y="1543123"/>
                  <a:pt x="6184488" y="1543123"/>
                  <a:pt x="6168429" y="1513369"/>
                </a:cubicBezTo>
                <a:cubicBezTo>
                  <a:pt x="6184488" y="1513369"/>
                  <a:pt x="6192518" y="1513369"/>
                  <a:pt x="6200548" y="1513370"/>
                </a:cubicBezTo>
                <a:cubicBezTo>
                  <a:pt x="6184488" y="1543123"/>
                  <a:pt x="6216606" y="1543123"/>
                  <a:pt x="6216606" y="1572877"/>
                </a:cubicBezTo>
                <a:cubicBezTo>
                  <a:pt x="6216606" y="1572877"/>
                  <a:pt x="6224635" y="1572877"/>
                  <a:pt x="6232664" y="1572876"/>
                </a:cubicBezTo>
                <a:cubicBezTo>
                  <a:pt x="6240695" y="1572877"/>
                  <a:pt x="6240695" y="1572877"/>
                  <a:pt x="6240695" y="1572877"/>
                </a:cubicBezTo>
                <a:cubicBezTo>
                  <a:pt x="6240695" y="1572877"/>
                  <a:pt x="6248723" y="1543123"/>
                  <a:pt x="6248723" y="1543123"/>
                </a:cubicBezTo>
                <a:lnTo>
                  <a:pt x="6259261" y="1543124"/>
                </a:lnTo>
                <a:cubicBezTo>
                  <a:pt x="6259261" y="1543123"/>
                  <a:pt x="6260767" y="1543123"/>
                  <a:pt x="6262775" y="1543123"/>
                </a:cubicBezTo>
                <a:lnTo>
                  <a:pt x="6264780" y="1543123"/>
                </a:lnTo>
                <a:lnTo>
                  <a:pt x="6272813" y="1543123"/>
                </a:lnTo>
                <a:cubicBezTo>
                  <a:pt x="6272813" y="1543123"/>
                  <a:pt x="6272813" y="1543123"/>
                  <a:pt x="6280841" y="1543123"/>
                </a:cubicBezTo>
                <a:cubicBezTo>
                  <a:pt x="6288871" y="1572877"/>
                  <a:pt x="6288871" y="1602630"/>
                  <a:pt x="6304928" y="1572877"/>
                </a:cubicBezTo>
                <a:cubicBezTo>
                  <a:pt x="6304929" y="1602630"/>
                  <a:pt x="6304929" y="1602630"/>
                  <a:pt x="6304929" y="1602630"/>
                </a:cubicBezTo>
                <a:cubicBezTo>
                  <a:pt x="6312956" y="1602631"/>
                  <a:pt x="6320988" y="1602630"/>
                  <a:pt x="6329017" y="1602630"/>
                </a:cubicBezTo>
                <a:cubicBezTo>
                  <a:pt x="6337046" y="1572877"/>
                  <a:pt x="6337046" y="1572877"/>
                  <a:pt x="6337046" y="1602630"/>
                </a:cubicBezTo>
                <a:cubicBezTo>
                  <a:pt x="6337046" y="1602630"/>
                  <a:pt x="6337046" y="1632383"/>
                  <a:pt x="6337046" y="1632383"/>
                </a:cubicBezTo>
                <a:lnTo>
                  <a:pt x="6361135" y="1632383"/>
                </a:lnTo>
                <a:cubicBezTo>
                  <a:pt x="6361134" y="1662137"/>
                  <a:pt x="6369163" y="1662137"/>
                  <a:pt x="6377193" y="1662138"/>
                </a:cubicBezTo>
                <a:cubicBezTo>
                  <a:pt x="6369164" y="1691891"/>
                  <a:pt x="6377193" y="1721644"/>
                  <a:pt x="6385222" y="1751398"/>
                </a:cubicBezTo>
                <a:cubicBezTo>
                  <a:pt x="6385222" y="1721644"/>
                  <a:pt x="6385222" y="1721644"/>
                  <a:pt x="6393251" y="1721645"/>
                </a:cubicBezTo>
                <a:cubicBezTo>
                  <a:pt x="6393251" y="1721645"/>
                  <a:pt x="6393251" y="1721645"/>
                  <a:pt x="6393251" y="1691891"/>
                </a:cubicBezTo>
                <a:cubicBezTo>
                  <a:pt x="6393251" y="1662137"/>
                  <a:pt x="6385222" y="1662137"/>
                  <a:pt x="6385222" y="1662137"/>
                </a:cubicBezTo>
                <a:cubicBezTo>
                  <a:pt x="6385222" y="1662137"/>
                  <a:pt x="6385221" y="1632384"/>
                  <a:pt x="6393250" y="1632383"/>
                </a:cubicBezTo>
                <a:cubicBezTo>
                  <a:pt x="6385221" y="1632384"/>
                  <a:pt x="6361135" y="1632383"/>
                  <a:pt x="6361135" y="1602630"/>
                </a:cubicBezTo>
                <a:cubicBezTo>
                  <a:pt x="6369163" y="1602631"/>
                  <a:pt x="6369163" y="1602631"/>
                  <a:pt x="6369163" y="1602631"/>
                </a:cubicBezTo>
                <a:cubicBezTo>
                  <a:pt x="6369164" y="1572877"/>
                  <a:pt x="6353106" y="1572877"/>
                  <a:pt x="6353106" y="1543123"/>
                </a:cubicBezTo>
                <a:cubicBezTo>
                  <a:pt x="6369164" y="1513370"/>
                  <a:pt x="6377193" y="1513370"/>
                  <a:pt x="6385222" y="1513369"/>
                </a:cubicBezTo>
                <a:cubicBezTo>
                  <a:pt x="6385222" y="1513369"/>
                  <a:pt x="6377193" y="1513370"/>
                  <a:pt x="6377192" y="1483616"/>
                </a:cubicBezTo>
                <a:cubicBezTo>
                  <a:pt x="6393251" y="1483616"/>
                  <a:pt x="6385222" y="1483617"/>
                  <a:pt x="6401280" y="1483616"/>
                </a:cubicBezTo>
                <a:cubicBezTo>
                  <a:pt x="6409310" y="1483616"/>
                  <a:pt x="6393251" y="1513370"/>
                  <a:pt x="6417339" y="1543123"/>
                </a:cubicBezTo>
                <a:cubicBezTo>
                  <a:pt x="6425369" y="1543123"/>
                  <a:pt x="6425369" y="1543123"/>
                  <a:pt x="6433396" y="1543123"/>
                </a:cubicBezTo>
                <a:cubicBezTo>
                  <a:pt x="6441429" y="1543123"/>
                  <a:pt x="6433397" y="1572877"/>
                  <a:pt x="6433397" y="1572877"/>
                </a:cubicBezTo>
                <a:cubicBezTo>
                  <a:pt x="6433396" y="1602631"/>
                  <a:pt x="6457486" y="1602630"/>
                  <a:pt x="6457486" y="1602630"/>
                </a:cubicBezTo>
                <a:cubicBezTo>
                  <a:pt x="6465515" y="1602630"/>
                  <a:pt x="6481573" y="1602630"/>
                  <a:pt x="6481573" y="1572877"/>
                </a:cubicBezTo>
                <a:cubicBezTo>
                  <a:pt x="6489604" y="1572876"/>
                  <a:pt x="6489604" y="1602630"/>
                  <a:pt x="6489604" y="1602630"/>
                </a:cubicBezTo>
                <a:cubicBezTo>
                  <a:pt x="6505662" y="1572877"/>
                  <a:pt x="6513690" y="1602631"/>
                  <a:pt x="6537779" y="1602631"/>
                </a:cubicBezTo>
                <a:cubicBezTo>
                  <a:pt x="6545808" y="1602630"/>
                  <a:pt x="6545809" y="1572876"/>
                  <a:pt x="6545809" y="1572876"/>
                </a:cubicBezTo>
                <a:cubicBezTo>
                  <a:pt x="6537780" y="1543123"/>
                  <a:pt x="6513691" y="1572877"/>
                  <a:pt x="6513691" y="1513370"/>
                </a:cubicBezTo>
                <a:cubicBezTo>
                  <a:pt x="6497633" y="1513369"/>
                  <a:pt x="6497633" y="1543123"/>
                  <a:pt x="6481573" y="1543123"/>
                </a:cubicBezTo>
                <a:cubicBezTo>
                  <a:pt x="6481573" y="1543123"/>
                  <a:pt x="6473545" y="1483616"/>
                  <a:pt x="6473545" y="1483616"/>
                </a:cubicBezTo>
                <a:cubicBezTo>
                  <a:pt x="6481573" y="1483616"/>
                  <a:pt x="6489603" y="1483616"/>
                  <a:pt x="6489603" y="1483616"/>
                </a:cubicBezTo>
                <a:cubicBezTo>
                  <a:pt x="6497633" y="1453863"/>
                  <a:pt x="6505662" y="1424109"/>
                  <a:pt x="6513691" y="1424110"/>
                </a:cubicBezTo>
                <a:cubicBezTo>
                  <a:pt x="6513691" y="1424110"/>
                  <a:pt x="6521721" y="1424109"/>
                  <a:pt x="6529751" y="1424109"/>
                </a:cubicBezTo>
                <a:cubicBezTo>
                  <a:pt x="6537779" y="1394356"/>
                  <a:pt x="6561867" y="1394356"/>
                  <a:pt x="6569896" y="1424109"/>
                </a:cubicBezTo>
                <a:lnTo>
                  <a:pt x="6602015" y="1424109"/>
                </a:lnTo>
                <a:lnTo>
                  <a:pt x="6616964" y="1341003"/>
                </a:lnTo>
                <a:lnTo>
                  <a:pt x="6585371" y="1310317"/>
                </a:lnTo>
                <a:cubicBezTo>
                  <a:pt x="6601825" y="1310317"/>
                  <a:pt x="6651182" y="1310317"/>
                  <a:pt x="6659408" y="1310317"/>
                </a:cubicBezTo>
                <a:cubicBezTo>
                  <a:pt x="6659408" y="1310317"/>
                  <a:pt x="6659408" y="1310317"/>
                  <a:pt x="6667635" y="1310317"/>
                </a:cubicBezTo>
                <a:cubicBezTo>
                  <a:pt x="6667635" y="1310317"/>
                  <a:pt x="6675862" y="1310316"/>
                  <a:pt x="6684088" y="1310317"/>
                </a:cubicBezTo>
                <a:cubicBezTo>
                  <a:pt x="6684088" y="1310317"/>
                  <a:pt x="6684088" y="1310317"/>
                  <a:pt x="6684089" y="1342279"/>
                </a:cubicBezTo>
                <a:cubicBezTo>
                  <a:pt x="6684089" y="1342279"/>
                  <a:pt x="6675861" y="1342279"/>
                  <a:pt x="6675861" y="1342279"/>
                </a:cubicBezTo>
                <a:cubicBezTo>
                  <a:pt x="6667635" y="1342278"/>
                  <a:pt x="6667635" y="1342278"/>
                  <a:pt x="6667635" y="1342278"/>
                </a:cubicBezTo>
                <a:cubicBezTo>
                  <a:pt x="6659409" y="1342278"/>
                  <a:pt x="6659409" y="1342278"/>
                  <a:pt x="6659409" y="1342278"/>
                </a:cubicBezTo>
                <a:lnTo>
                  <a:pt x="6626101" y="1342278"/>
                </a:lnTo>
                <a:lnTo>
                  <a:pt x="6650189" y="1364603"/>
                </a:lnTo>
                <a:cubicBezTo>
                  <a:pt x="6650189" y="1394356"/>
                  <a:pt x="6658220" y="1394356"/>
                  <a:pt x="6658220" y="1394356"/>
                </a:cubicBezTo>
                <a:cubicBezTo>
                  <a:pt x="6674277" y="1424109"/>
                  <a:pt x="6690337" y="1424110"/>
                  <a:pt x="6706396" y="1394356"/>
                </a:cubicBezTo>
                <a:cubicBezTo>
                  <a:pt x="6706396" y="1394356"/>
                  <a:pt x="6714424" y="1394356"/>
                  <a:pt x="6714424" y="1394356"/>
                </a:cubicBezTo>
                <a:cubicBezTo>
                  <a:pt x="6714424" y="1394356"/>
                  <a:pt x="6714424" y="1394356"/>
                  <a:pt x="6714425" y="1424109"/>
                </a:cubicBezTo>
                <a:cubicBezTo>
                  <a:pt x="6722454" y="1424109"/>
                  <a:pt x="6714424" y="1394356"/>
                  <a:pt x="6722453" y="1394356"/>
                </a:cubicBezTo>
                <a:cubicBezTo>
                  <a:pt x="6730482" y="1364603"/>
                  <a:pt x="6762600" y="1364602"/>
                  <a:pt x="6778660" y="1364603"/>
                </a:cubicBezTo>
                <a:cubicBezTo>
                  <a:pt x="6778660" y="1394355"/>
                  <a:pt x="6770631" y="1424109"/>
                  <a:pt x="6746543" y="1424109"/>
                </a:cubicBezTo>
                <a:cubicBezTo>
                  <a:pt x="6738513" y="1424109"/>
                  <a:pt x="6754570" y="1424110"/>
                  <a:pt x="6746543" y="1453863"/>
                </a:cubicBezTo>
                <a:cubicBezTo>
                  <a:pt x="6738512" y="1453863"/>
                  <a:pt x="6714424" y="1453862"/>
                  <a:pt x="6714425" y="1513370"/>
                </a:cubicBezTo>
                <a:cubicBezTo>
                  <a:pt x="6690337" y="1483616"/>
                  <a:pt x="6666248" y="1483616"/>
                  <a:pt x="6650189" y="1483617"/>
                </a:cubicBezTo>
                <a:cubicBezTo>
                  <a:pt x="6642161" y="1483616"/>
                  <a:pt x="6634131" y="1513370"/>
                  <a:pt x="6626103" y="1513370"/>
                </a:cubicBezTo>
                <a:cubicBezTo>
                  <a:pt x="6634131" y="1513370"/>
                  <a:pt x="6642161" y="1513370"/>
                  <a:pt x="6650189" y="1543123"/>
                </a:cubicBezTo>
                <a:cubicBezTo>
                  <a:pt x="6658220" y="1513370"/>
                  <a:pt x="6658220" y="1513370"/>
                  <a:pt x="6666249" y="1513370"/>
                </a:cubicBezTo>
                <a:cubicBezTo>
                  <a:pt x="6666249" y="1543124"/>
                  <a:pt x="6674278" y="1543123"/>
                  <a:pt x="6666249" y="1543124"/>
                </a:cubicBezTo>
                <a:cubicBezTo>
                  <a:pt x="6674277" y="1572877"/>
                  <a:pt x="6682306" y="1572877"/>
                  <a:pt x="6698366" y="1572877"/>
                </a:cubicBezTo>
                <a:cubicBezTo>
                  <a:pt x="6698367" y="1602630"/>
                  <a:pt x="6690337" y="1602630"/>
                  <a:pt x="6682307" y="1632384"/>
                </a:cubicBezTo>
                <a:cubicBezTo>
                  <a:pt x="6674277" y="1632384"/>
                  <a:pt x="6674278" y="1602631"/>
                  <a:pt x="6674278" y="1602631"/>
                </a:cubicBezTo>
                <a:lnTo>
                  <a:pt x="6662235" y="1632384"/>
                </a:lnTo>
                <a:lnTo>
                  <a:pt x="6658220" y="1632384"/>
                </a:lnTo>
                <a:lnTo>
                  <a:pt x="6658220" y="1642297"/>
                </a:lnTo>
                <a:lnTo>
                  <a:pt x="6650189" y="1662137"/>
                </a:lnTo>
                <a:cubicBezTo>
                  <a:pt x="6650189" y="1662137"/>
                  <a:pt x="6650189" y="1662137"/>
                  <a:pt x="6658219" y="1662137"/>
                </a:cubicBezTo>
                <a:lnTo>
                  <a:pt x="6658220" y="1642297"/>
                </a:lnTo>
                <a:lnTo>
                  <a:pt x="6662235" y="1632384"/>
                </a:lnTo>
                <a:lnTo>
                  <a:pt x="6666249" y="1632384"/>
                </a:lnTo>
                <a:cubicBezTo>
                  <a:pt x="6682307" y="1632384"/>
                  <a:pt x="6690338" y="1662138"/>
                  <a:pt x="6698367" y="1662137"/>
                </a:cubicBezTo>
                <a:cubicBezTo>
                  <a:pt x="6698367" y="1662137"/>
                  <a:pt x="6698367" y="1662137"/>
                  <a:pt x="6706396" y="1662137"/>
                </a:cubicBezTo>
                <a:cubicBezTo>
                  <a:pt x="6706395" y="1632383"/>
                  <a:pt x="6706395" y="1632383"/>
                  <a:pt x="6706395" y="1632383"/>
                </a:cubicBezTo>
                <a:cubicBezTo>
                  <a:pt x="6698366" y="1632384"/>
                  <a:pt x="6698366" y="1632384"/>
                  <a:pt x="6690338" y="1632384"/>
                </a:cubicBezTo>
                <a:cubicBezTo>
                  <a:pt x="6690338" y="1632384"/>
                  <a:pt x="6698366" y="1632384"/>
                  <a:pt x="6698367" y="1602630"/>
                </a:cubicBezTo>
                <a:cubicBezTo>
                  <a:pt x="6706396" y="1602630"/>
                  <a:pt x="6714424" y="1602630"/>
                  <a:pt x="6714425" y="1572876"/>
                </a:cubicBezTo>
                <a:cubicBezTo>
                  <a:pt x="6722454" y="1572877"/>
                  <a:pt x="6722454" y="1572877"/>
                  <a:pt x="6730483" y="1602630"/>
                </a:cubicBezTo>
                <a:cubicBezTo>
                  <a:pt x="6730483" y="1602630"/>
                  <a:pt x="6738513" y="1602630"/>
                  <a:pt x="6738513" y="1602630"/>
                </a:cubicBezTo>
                <a:cubicBezTo>
                  <a:pt x="6746542" y="1602630"/>
                  <a:pt x="6746542" y="1602630"/>
                  <a:pt x="6754571" y="1572876"/>
                </a:cubicBezTo>
                <a:cubicBezTo>
                  <a:pt x="6754571" y="1572876"/>
                  <a:pt x="6754571" y="1572876"/>
                  <a:pt x="6762600" y="1572877"/>
                </a:cubicBezTo>
                <a:cubicBezTo>
                  <a:pt x="6762600" y="1572877"/>
                  <a:pt x="6762600" y="1572877"/>
                  <a:pt x="6762601" y="1602630"/>
                </a:cubicBezTo>
                <a:cubicBezTo>
                  <a:pt x="6754570" y="1602630"/>
                  <a:pt x="6746542" y="1602630"/>
                  <a:pt x="6738513" y="1632384"/>
                </a:cubicBezTo>
                <a:cubicBezTo>
                  <a:pt x="6754571" y="1632384"/>
                  <a:pt x="6754570" y="1602630"/>
                  <a:pt x="6770630" y="1602631"/>
                </a:cubicBezTo>
                <a:cubicBezTo>
                  <a:pt x="6770631" y="1632383"/>
                  <a:pt x="6770631" y="1632383"/>
                  <a:pt x="6778660" y="1632384"/>
                </a:cubicBezTo>
                <a:cubicBezTo>
                  <a:pt x="6778660" y="1632384"/>
                  <a:pt x="6786688" y="1632384"/>
                  <a:pt x="6794719" y="1632384"/>
                </a:cubicBezTo>
                <a:cubicBezTo>
                  <a:pt x="6810777" y="1602630"/>
                  <a:pt x="6834864" y="1602630"/>
                  <a:pt x="6858953" y="1602630"/>
                </a:cubicBezTo>
                <a:cubicBezTo>
                  <a:pt x="6858953" y="1602630"/>
                  <a:pt x="6866983" y="1632383"/>
                  <a:pt x="6866983" y="1632383"/>
                </a:cubicBezTo>
                <a:cubicBezTo>
                  <a:pt x="6875011" y="1632383"/>
                  <a:pt x="6875012" y="1602630"/>
                  <a:pt x="6883041" y="1602630"/>
                </a:cubicBezTo>
                <a:cubicBezTo>
                  <a:pt x="6883041" y="1602630"/>
                  <a:pt x="6883040" y="1572877"/>
                  <a:pt x="6883040" y="1572877"/>
                </a:cubicBezTo>
                <a:cubicBezTo>
                  <a:pt x="6891070" y="1543123"/>
                  <a:pt x="6907129" y="1543123"/>
                  <a:pt x="6907129" y="1483617"/>
                </a:cubicBezTo>
                <a:cubicBezTo>
                  <a:pt x="6923187" y="1483616"/>
                  <a:pt x="6931217" y="1453862"/>
                  <a:pt x="6939247" y="1483616"/>
                </a:cubicBezTo>
                <a:lnTo>
                  <a:pt x="6947277" y="1513369"/>
                </a:lnTo>
                <a:lnTo>
                  <a:pt x="6955304" y="1483616"/>
                </a:lnTo>
                <a:cubicBezTo>
                  <a:pt x="6971363" y="1483616"/>
                  <a:pt x="6971362" y="1453863"/>
                  <a:pt x="6971362" y="1453863"/>
                </a:cubicBezTo>
                <a:cubicBezTo>
                  <a:pt x="6987423" y="1453863"/>
                  <a:pt x="6987422" y="1424109"/>
                  <a:pt x="6995451" y="1424109"/>
                </a:cubicBezTo>
                <a:cubicBezTo>
                  <a:pt x="7003481" y="1424109"/>
                  <a:pt x="7003481" y="1453863"/>
                  <a:pt x="7011510" y="1453863"/>
                </a:cubicBezTo>
                <a:cubicBezTo>
                  <a:pt x="7011510" y="1453863"/>
                  <a:pt x="7019540" y="1424109"/>
                  <a:pt x="7027570" y="1424109"/>
                </a:cubicBezTo>
                <a:cubicBezTo>
                  <a:pt x="7027570" y="1424109"/>
                  <a:pt x="7035599" y="1453863"/>
                  <a:pt x="7035599" y="1453863"/>
                </a:cubicBezTo>
                <a:cubicBezTo>
                  <a:pt x="7035599" y="1453863"/>
                  <a:pt x="7027569" y="1453862"/>
                  <a:pt x="7027569" y="1453862"/>
                </a:cubicBezTo>
                <a:cubicBezTo>
                  <a:pt x="7027569" y="1453862"/>
                  <a:pt x="7019541" y="1453862"/>
                  <a:pt x="7019541" y="1453862"/>
                </a:cubicBezTo>
                <a:cubicBezTo>
                  <a:pt x="7019541" y="1483616"/>
                  <a:pt x="7019541" y="1483616"/>
                  <a:pt x="7019541" y="1483616"/>
                </a:cubicBezTo>
                <a:cubicBezTo>
                  <a:pt x="7027570" y="1483616"/>
                  <a:pt x="7035598" y="1483616"/>
                  <a:pt x="7035599" y="1453863"/>
                </a:cubicBezTo>
                <a:cubicBezTo>
                  <a:pt x="7051657" y="1453862"/>
                  <a:pt x="7067715" y="1453863"/>
                  <a:pt x="7075745" y="1483617"/>
                </a:cubicBezTo>
                <a:cubicBezTo>
                  <a:pt x="7083775" y="1483616"/>
                  <a:pt x="7083775" y="1483616"/>
                  <a:pt x="7083775" y="1483616"/>
                </a:cubicBezTo>
                <a:cubicBezTo>
                  <a:pt x="7091802" y="1453863"/>
                  <a:pt x="7091802" y="1453863"/>
                  <a:pt x="7091802" y="1453863"/>
                </a:cubicBezTo>
                <a:cubicBezTo>
                  <a:pt x="7091802" y="1453863"/>
                  <a:pt x="7091803" y="1483616"/>
                  <a:pt x="7091803" y="1483616"/>
                </a:cubicBezTo>
                <a:cubicBezTo>
                  <a:pt x="7099833" y="1513370"/>
                  <a:pt x="7123921" y="1483616"/>
                  <a:pt x="7139979" y="1513370"/>
                </a:cubicBezTo>
                <a:cubicBezTo>
                  <a:pt x="7156039" y="1513369"/>
                  <a:pt x="7131950" y="1483617"/>
                  <a:pt x="7131950" y="1453863"/>
                </a:cubicBezTo>
                <a:cubicBezTo>
                  <a:pt x="7156039" y="1453863"/>
                  <a:pt x="7180126" y="1483616"/>
                  <a:pt x="7180126" y="1483616"/>
                </a:cubicBezTo>
                <a:cubicBezTo>
                  <a:pt x="7188157" y="1483616"/>
                  <a:pt x="7196186" y="1483616"/>
                  <a:pt x="7196186" y="1483616"/>
                </a:cubicBezTo>
                <a:cubicBezTo>
                  <a:pt x="7212243" y="1483616"/>
                  <a:pt x="7220273" y="1513370"/>
                  <a:pt x="7228301" y="1513370"/>
                </a:cubicBezTo>
                <a:cubicBezTo>
                  <a:pt x="7228301" y="1543123"/>
                  <a:pt x="7220273" y="1513370"/>
                  <a:pt x="7220273" y="1543124"/>
                </a:cubicBezTo>
                <a:cubicBezTo>
                  <a:pt x="7228300" y="1572877"/>
                  <a:pt x="7244361" y="1572877"/>
                  <a:pt x="7252391" y="1543123"/>
                </a:cubicBezTo>
                <a:cubicBezTo>
                  <a:pt x="7260419" y="1543124"/>
                  <a:pt x="7244361" y="1572877"/>
                  <a:pt x="7260418" y="1572877"/>
                </a:cubicBezTo>
                <a:cubicBezTo>
                  <a:pt x="7268451" y="1572876"/>
                  <a:pt x="7268451" y="1572876"/>
                  <a:pt x="7268450" y="1543123"/>
                </a:cubicBezTo>
                <a:cubicBezTo>
                  <a:pt x="7268450" y="1543123"/>
                  <a:pt x="7268451" y="1513370"/>
                  <a:pt x="7268451" y="1513370"/>
                </a:cubicBezTo>
                <a:cubicBezTo>
                  <a:pt x="7268451" y="1513370"/>
                  <a:pt x="7276479" y="1513369"/>
                  <a:pt x="7276479" y="1513369"/>
                </a:cubicBezTo>
                <a:cubicBezTo>
                  <a:pt x="7276479" y="1543123"/>
                  <a:pt x="7276479" y="1543123"/>
                  <a:pt x="7276479" y="1543123"/>
                </a:cubicBezTo>
                <a:cubicBezTo>
                  <a:pt x="7276479" y="1543123"/>
                  <a:pt x="7276479" y="1572877"/>
                  <a:pt x="7276479" y="1572877"/>
                </a:cubicBezTo>
                <a:cubicBezTo>
                  <a:pt x="7284509" y="1572877"/>
                  <a:pt x="7276479" y="1572877"/>
                  <a:pt x="7284509" y="1572877"/>
                </a:cubicBezTo>
                <a:cubicBezTo>
                  <a:pt x="7284509" y="1572877"/>
                  <a:pt x="7284509" y="1572877"/>
                  <a:pt x="7292537" y="1572877"/>
                </a:cubicBezTo>
                <a:cubicBezTo>
                  <a:pt x="7292537" y="1543123"/>
                  <a:pt x="7300567" y="1572876"/>
                  <a:pt x="7308595" y="1572876"/>
                </a:cubicBezTo>
                <a:cubicBezTo>
                  <a:pt x="7300567" y="1572876"/>
                  <a:pt x="7308595" y="1602630"/>
                  <a:pt x="7300567" y="1602630"/>
                </a:cubicBezTo>
                <a:cubicBezTo>
                  <a:pt x="7300567" y="1602630"/>
                  <a:pt x="7308595" y="1602630"/>
                  <a:pt x="7316623" y="1602630"/>
                </a:cubicBezTo>
                <a:cubicBezTo>
                  <a:pt x="7316623" y="1632384"/>
                  <a:pt x="7340713" y="1662137"/>
                  <a:pt x="7364801" y="1632384"/>
                </a:cubicBezTo>
                <a:cubicBezTo>
                  <a:pt x="7364801" y="1662137"/>
                  <a:pt x="7372831" y="1632384"/>
                  <a:pt x="7372831" y="1662137"/>
                </a:cubicBezTo>
                <a:cubicBezTo>
                  <a:pt x="7380859" y="1632384"/>
                  <a:pt x="7380859" y="1632384"/>
                  <a:pt x="7380859" y="1632384"/>
                </a:cubicBezTo>
                <a:cubicBezTo>
                  <a:pt x="7380859" y="1632384"/>
                  <a:pt x="7372831" y="1632384"/>
                  <a:pt x="7372831" y="1632384"/>
                </a:cubicBezTo>
                <a:cubicBezTo>
                  <a:pt x="7372831" y="1602630"/>
                  <a:pt x="7380859" y="1572876"/>
                  <a:pt x="7388889" y="1572876"/>
                </a:cubicBezTo>
                <a:cubicBezTo>
                  <a:pt x="7380859" y="1543123"/>
                  <a:pt x="7372831" y="1543123"/>
                  <a:pt x="7364801" y="1543123"/>
                </a:cubicBezTo>
                <a:cubicBezTo>
                  <a:pt x="7364801" y="1543123"/>
                  <a:pt x="7380859" y="1513370"/>
                  <a:pt x="7388889" y="1543123"/>
                </a:cubicBezTo>
                <a:cubicBezTo>
                  <a:pt x="7396917" y="1513370"/>
                  <a:pt x="7412977" y="1513370"/>
                  <a:pt x="7429035" y="1513370"/>
                </a:cubicBezTo>
                <a:cubicBezTo>
                  <a:pt x="7437067" y="1513370"/>
                  <a:pt x="7437067" y="1483617"/>
                  <a:pt x="7453123" y="1483616"/>
                </a:cubicBezTo>
                <a:cubicBezTo>
                  <a:pt x="7445095" y="1483617"/>
                  <a:pt x="7453123" y="1513369"/>
                  <a:pt x="7453123" y="1513369"/>
                </a:cubicBezTo>
                <a:cubicBezTo>
                  <a:pt x="7461153" y="1513370"/>
                  <a:pt x="7477211" y="1513370"/>
                  <a:pt x="7477211" y="1483617"/>
                </a:cubicBezTo>
                <a:cubicBezTo>
                  <a:pt x="7461153" y="1483616"/>
                  <a:pt x="7453123" y="1483616"/>
                  <a:pt x="7445095" y="1453863"/>
                </a:cubicBezTo>
                <a:cubicBezTo>
                  <a:pt x="7437067" y="1453863"/>
                  <a:pt x="7437067" y="1483617"/>
                  <a:pt x="7437067" y="1483617"/>
                </a:cubicBezTo>
                <a:cubicBezTo>
                  <a:pt x="7421007" y="1513370"/>
                  <a:pt x="7421007" y="1483616"/>
                  <a:pt x="7396917" y="1483617"/>
                </a:cubicBezTo>
                <a:cubicBezTo>
                  <a:pt x="7396917" y="1483617"/>
                  <a:pt x="7380859" y="1513370"/>
                  <a:pt x="7388889" y="1513370"/>
                </a:cubicBezTo>
                <a:cubicBezTo>
                  <a:pt x="7380859" y="1513370"/>
                  <a:pt x="7372831" y="1483616"/>
                  <a:pt x="7372831" y="1483616"/>
                </a:cubicBezTo>
                <a:cubicBezTo>
                  <a:pt x="7364801" y="1483617"/>
                  <a:pt x="7364801" y="1483617"/>
                  <a:pt x="7364801" y="1483617"/>
                </a:cubicBezTo>
                <a:cubicBezTo>
                  <a:pt x="7356773" y="1483617"/>
                  <a:pt x="7356773" y="1483617"/>
                  <a:pt x="7356773" y="1453863"/>
                </a:cubicBezTo>
                <a:cubicBezTo>
                  <a:pt x="7348743" y="1468736"/>
                  <a:pt x="7342721" y="1461299"/>
                  <a:pt x="7336699" y="1453862"/>
                </a:cubicBezTo>
                <a:lnTo>
                  <a:pt x="7324655" y="1453863"/>
                </a:lnTo>
                <a:lnTo>
                  <a:pt x="7316623" y="1453863"/>
                </a:lnTo>
                <a:cubicBezTo>
                  <a:pt x="7316623" y="1483617"/>
                  <a:pt x="7324655" y="1453863"/>
                  <a:pt x="7324655" y="1453863"/>
                </a:cubicBezTo>
                <a:cubicBezTo>
                  <a:pt x="7324655" y="1483616"/>
                  <a:pt x="7324655" y="1483616"/>
                  <a:pt x="7324655" y="1483616"/>
                </a:cubicBezTo>
                <a:cubicBezTo>
                  <a:pt x="7316623" y="1483617"/>
                  <a:pt x="7292537" y="1513370"/>
                  <a:pt x="7308595" y="1483616"/>
                </a:cubicBezTo>
                <a:cubicBezTo>
                  <a:pt x="7284509" y="1483617"/>
                  <a:pt x="7284509" y="1483617"/>
                  <a:pt x="7268450" y="1483616"/>
                </a:cubicBezTo>
                <a:cubicBezTo>
                  <a:pt x="7260419" y="1483616"/>
                  <a:pt x="7260418" y="1453863"/>
                  <a:pt x="7260418" y="1453863"/>
                </a:cubicBezTo>
                <a:cubicBezTo>
                  <a:pt x="7268451" y="1453862"/>
                  <a:pt x="7276479" y="1453863"/>
                  <a:pt x="7276479" y="1453863"/>
                </a:cubicBezTo>
                <a:cubicBezTo>
                  <a:pt x="7276478" y="1424109"/>
                  <a:pt x="7268450" y="1424109"/>
                  <a:pt x="7268451" y="1394356"/>
                </a:cubicBezTo>
                <a:cubicBezTo>
                  <a:pt x="7276479" y="1394356"/>
                  <a:pt x="7284508" y="1394356"/>
                  <a:pt x="7284509" y="1424109"/>
                </a:cubicBezTo>
                <a:cubicBezTo>
                  <a:pt x="7300567" y="1424110"/>
                  <a:pt x="7308595" y="1394356"/>
                  <a:pt x="7316623" y="1424109"/>
                </a:cubicBezTo>
                <a:cubicBezTo>
                  <a:pt x="7316623" y="1394356"/>
                  <a:pt x="7316623" y="1394356"/>
                  <a:pt x="7316623" y="1394356"/>
                </a:cubicBezTo>
                <a:cubicBezTo>
                  <a:pt x="7340713" y="1394356"/>
                  <a:pt x="7348743" y="1394356"/>
                  <a:pt x="7372831" y="1394355"/>
                </a:cubicBezTo>
                <a:cubicBezTo>
                  <a:pt x="7372831" y="1424109"/>
                  <a:pt x="7388889" y="1424110"/>
                  <a:pt x="7412977" y="1424109"/>
                </a:cubicBezTo>
                <a:cubicBezTo>
                  <a:pt x="7421007" y="1424110"/>
                  <a:pt x="7421007" y="1424110"/>
                  <a:pt x="7429035" y="1424110"/>
                </a:cubicBezTo>
                <a:cubicBezTo>
                  <a:pt x="7437067" y="1424109"/>
                  <a:pt x="7453123" y="1424109"/>
                  <a:pt x="7453123" y="1424109"/>
                </a:cubicBezTo>
                <a:cubicBezTo>
                  <a:pt x="7461153" y="1424109"/>
                  <a:pt x="7461153" y="1424109"/>
                  <a:pt x="7477211" y="1394356"/>
                </a:cubicBezTo>
                <a:cubicBezTo>
                  <a:pt x="7477211" y="1424109"/>
                  <a:pt x="7469183" y="1424109"/>
                  <a:pt x="7469183" y="1453862"/>
                </a:cubicBezTo>
                <a:cubicBezTo>
                  <a:pt x="7469183" y="1483616"/>
                  <a:pt x="7485239" y="1453863"/>
                  <a:pt x="7485239" y="1483617"/>
                </a:cubicBezTo>
                <a:cubicBezTo>
                  <a:pt x="7493271" y="1483616"/>
                  <a:pt x="7509329" y="1483616"/>
                  <a:pt x="7517359" y="1483616"/>
                </a:cubicBezTo>
                <a:cubicBezTo>
                  <a:pt x="7517359" y="1513370"/>
                  <a:pt x="7509329" y="1513370"/>
                  <a:pt x="7517359" y="1543123"/>
                </a:cubicBezTo>
                <a:cubicBezTo>
                  <a:pt x="7533417" y="1513369"/>
                  <a:pt x="7541447" y="1543123"/>
                  <a:pt x="7557505" y="1513370"/>
                </a:cubicBezTo>
                <a:cubicBezTo>
                  <a:pt x="7557505" y="1543123"/>
                  <a:pt x="7557505" y="1572877"/>
                  <a:pt x="7573565" y="1572877"/>
                </a:cubicBezTo>
                <a:cubicBezTo>
                  <a:pt x="7573565" y="1602630"/>
                  <a:pt x="7573565" y="1602630"/>
                  <a:pt x="7573565" y="1602630"/>
                </a:cubicBezTo>
                <a:cubicBezTo>
                  <a:pt x="7573565" y="1602630"/>
                  <a:pt x="7573565" y="1602630"/>
                  <a:pt x="7565533" y="1602631"/>
                </a:cubicBezTo>
                <a:cubicBezTo>
                  <a:pt x="7565533" y="1602631"/>
                  <a:pt x="7565533" y="1602631"/>
                  <a:pt x="7565533" y="1632383"/>
                </a:cubicBezTo>
                <a:cubicBezTo>
                  <a:pt x="7565533" y="1632383"/>
                  <a:pt x="7557505" y="1632384"/>
                  <a:pt x="7557505" y="1632384"/>
                </a:cubicBezTo>
                <a:cubicBezTo>
                  <a:pt x="7557505" y="1632384"/>
                  <a:pt x="7557505" y="1602630"/>
                  <a:pt x="7557505" y="1602630"/>
                </a:cubicBezTo>
                <a:cubicBezTo>
                  <a:pt x="7541447" y="1602630"/>
                  <a:pt x="7549475" y="1632384"/>
                  <a:pt x="7541447" y="1662137"/>
                </a:cubicBezTo>
                <a:cubicBezTo>
                  <a:pt x="7533417" y="1662137"/>
                  <a:pt x="7533417" y="1632383"/>
                  <a:pt x="7525389" y="1632383"/>
                </a:cubicBezTo>
                <a:cubicBezTo>
                  <a:pt x="7517359" y="1662137"/>
                  <a:pt x="7517359" y="1691891"/>
                  <a:pt x="7517359" y="1691891"/>
                </a:cubicBezTo>
                <a:cubicBezTo>
                  <a:pt x="7533417" y="1691891"/>
                  <a:pt x="7533417" y="1662137"/>
                  <a:pt x="7541447" y="1691890"/>
                </a:cubicBezTo>
                <a:cubicBezTo>
                  <a:pt x="7541447" y="1691890"/>
                  <a:pt x="7533417" y="1721644"/>
                  <a:pt x="7533417" y="1721644"/>
                </a:cubicBezTo>
                <a:cubicBezTo>
                  <a:pt x="7533417" y="1751398"/>
                  <a:pt x="7549475" y="1721644"/>
                  <a:pt x="7541447" y="1751398"/>
                </a:cubicBezTo>
                <a:cubicBezTo>
                  <a:pt x="7549475" y="1751398"/>
                  <a:pt x="7557505" y="1751397"/>
                  <a:pt x="7565533" y="1781151"/>
                </a:cubicBezTo>
                <a:cubicBezTo>
                  <a:pt x="7565533" y="1781151"/>
                  <a:pt x="7557505" y="1781151"/>
                  <a:pt x="7557505" y="1781151"/>
                </a:cubicBezTo>
                <a:cubicBezTo>
                  <a:pt x="7565533" y="1781151"/>
                  <a:pt x="7565533" y="1810905"/>
                  <a:pt x="7565533" y="1810905"/>
                </a:cubicBezTo>
                <a:cubicBezTo>
                  <a:pt x="7565533" y="1810905"/>
                  <a:pt x="7573565" y="1840658"/>
                  <a:pt x="7573565" y="1840658"/>
                </a:cubicBezTo>
                <a:cubicBezTo>
                  <a:pt x="7573565" y="1870412"/>
                  <a:pt x="7597651" y="1840658"/>
                  <a:pt x="7597651" y="1870411"/>
                </a:cubicBezTo>
                <a:cubicBezTo>
                  <a:pt x="7613711" y="1870412"/>
                  <a:pt x="7621739" y="1840658"/>
                  <a:pt x="7645827" y="1810905"/>
                </a:cubicBezTo>
                <a:lnTo>
                  <a:pt x="7645827" y="1840659"/>
                </a:lnTo>
                <a:cubicBezTo>
                  <a:pt x="7653859" y="1810905"/>
                  <a:pt x="7653859" y="1810905"/>
                  <a:pt x="7661887" y="1810904"/>
                </a:cubicBezTo>
                <a:cubicBezTo>
                  <a:pt x="7661887" y="1810904"/>
                  <a:pt x="7661887" y="1810904"/>
                  <a:pt x="7669915" y="1810904"/>
                </a:cubicBezTo>
                <a:cubicBezTo>
                  <a:pt x="7669915" y="1810904"/>
                  <a:pt x="7677945" y="1810905"/>
                  <a:pt x="7685975" y="1810905"/>
                </a:cubicBezTo>
                <a:cubicBezTo>
                  <a:pt x="7685975" y="1810905"/>
                  <a:pt x="7677945" y="1781151"/>
                  <a:pt x="7677945" y="1781151"/>
                </a:cubicBezTo>
                <a:cubicBezTo>
                  <a:pt x="7685975" y="1781151"/>
                  <a:pt x="7694005" y="1751397"/>
                  <a:pt x="7694005" y="1751397"/>
                </a:cubicBezTo>
                <a:cubicBezTo>
                  <a:pt x="7694005" y="1751397"/>
                  <a:pt x="7702033" y="1751397"/>
                  <a:pt x="7702033" y="1751397"/>
                </a:cubicBezTo>
                <a:cubicBezTo>
                  <a:pt x="7702033" y="1721644"/>
                  <a:pt x="7702033" y="1721644"/>
                  <a:pt x="7694005" y="1721645"/>
                </a:cubicBezTo>
                <a:cubicBezTo>
                  <a:pt x="7694005" y="1691891"/>
                  <a:pt x="7710063" y="1691891"/>
                  <a:pt x="7710063" y="1691891"/>
                </a:cubicBezTo>
                <a:cubicBezTo>
                  <a:pt x="7718091" y="1691891"/>
                  <a:pt x="7718091" y="1691891"/>
                  <a:pt x="7726121" y="1721645"/>
                </a:cubicBezTo>
                <a:cubicBezTo>
                  <a:pt x="7734149" y="1721645"/>
                  <a:pt x="7734149" y="1721645"/>
                  <a:pt x="7742181" y="1721644"/>
                </a:cubicBezTo>
                <a:cubicBezTo>
                  <a:pt x="7734149" y="1721645"/>
                  <a:pt x="7734149" y="1691891"/>
                  <a:pt x="7734149" y="1691891"/>
                </a:cubicBezTo>
                <a:cubicBezTo>
                  <a:pt x="7742181" y="1691891"/>
                  <a:pt x="7742181" y="1662137"/>
                  <a:pt x="7750209" y="1662137"/>
                </a:cubicBezTo>
                <a:cubicBezTo>
                  <a:pt x="7758239" y="1662138"/>
                  <a:pt x="7758239" y="1662138"/>
                  <a:pt x="7758239" y="1662138"/>
                </a:cubicBezTo>
                <a:cubicBezTo>
                  <a:pt x="7758239" y="1662138"/>
                  <a:pt x="7774299" y="1662137"/>
                  <a:pt x="7774299" y="1632383"/>
                </a:cubicBezTo>
                <a:cubicBezTo>
                  <a:pt x="7734149" y="1662137"/>
                  <a:pt x="7702033" y="1632383"/>
                  <a:pt x="7685975" y="1572877"/>
                </a:cubicBezTo>
                <a:cubicBezTo>
                  <a:pt x="7694005" y="1572877"/>
                  <a:pt x="7694005" y="1543123"/>
                  <a:pt x="7710063" y="1543123"/>
                </a:cubicBezTo>
                <a:cubicBezTo>
                  <a:pt x="7710063" y="1572877"/>
                  <a:pt x="7710063" y="1572877"/>
                  <a:pt x="7710063" y="1572877"/>
                </a:cubicBezTo>
                <a:cubicBezTo>
                  <a:pt x="7718091" y="1572877"/>
                  <a:pt x="7718091" y="1572877"/>
                  <a:pt x="7726121" y="1572877"/>
                </a:cubicBezTo>
                <a:cubicBezTo>
                  <a:pt x="7726121" y="1572877"/>
                  <a:pt x="7726121" y="1572877"/>
                  <a:pt x="7726121" y="1543123"/>
                </a:cubicBezTo>
                <a:cubicBezTo>
                  <a:pt x="7734149" y="1543123"/>
                  <a:pt x="7734149" y="1543123"/>
                  <a:pt x="7734149" y="1543123"/>
                </a:cubicBezTo>
                <a:cubicBezTo>
                  <a:pt x="7734149" y="1543123"/>
                  <a:pt x="7734149" y="1543123"/>
                  <a:pt x="7742181" y="1543123"/>
                </a:cubicBezTo>
                <a:cubicBezTo>
                  <a:pt x="7734149" y="1572877"/>
                  <a:pt x="7734149" y="1572877"/>
                  <a:pt x="7734149" y="1572877"/>
                </a:cubicBezTo>
                <a:lnTo>
                  <a:pt x="7750209" y="1572877"/>
                </a:lnTo>
                <a:cubicBezTo>
                  <a:pt x="7750209" y="1572877"/>
                  <a:pt x="7750209" y="1572877"/>
                  <a:pt x="7750209" y="1602630"/>
                </a:cubicBezTo>
                <a:cubicBezTo>
                  <a:pt x="7766267" y="1572876"/>
                  <a:pt x="7766267" y="1572876"/>
                  <a:pt x="7758239" y="1543124"/>
                </a:cubicBezTo>
                <a:cubicBezTo>
                  <a:pt x="7766267" y="1543123"/>
                  <a:pt x="7766267" y="1543123"/>
                  <a:pt x="7766267" y="1543123"/>
                </a:cubicBezTo>
                <a:cubicBezTo>
                  <a:pt x="7774299" y="1543123"/>
                  <a:pt x="7782327" y="1543123"/>
                  <a:pt x="7790355" y="1543123"/>
                </a:cubicBezTo>
                <a:cubicBezTo>
                  <a:pt x="7790355" y="1572877"/>
                  <a:pt x="7790355" y="1572877"/>
                  <a:pt x="7798385" y="1572876"/>
                </a:cubicBezTo>
                <a:cubicBezTo>
                  <a:pt x="7806415" y="1572877"/>
                  <a:pt x="7806415" y="1572877"/>
                  <a:pt x="7814443" y="1572877"/>
                </a:cubicBezTo>
                <a:cubicBezTo>
                  <a:pt x="7814443" y="1572877"/>
                  <a:pt x="7806415" y="1543123"/>
                  <a:pt x="7814443" y="1543123"/>
                </a:cubicBezTo>
                <a:cubicBezTo>
                  <a:pt x="7822475" y="1572877"/>
                  <a:pt x="7862621" y="1543123"/>
                  <a:pt x="7862621" y="1602630"/>
                </a:cubicBezTo>
                <a:cubicBezTo>
                  <a:pt x="7846561" y="1572876"/>
                  <a:pt x="7838531" y="1602630"/>
                  <a:pt x="7838531" y="1602630"/>
                </a:cubicBezTo>
                <a:cubicBezTo>
                  <a:pt x="7838531" y="1602630"/>
                  <a:pt x="7846561" y="1632384"/>
                  <a:pt x="7862621" y="1632383"/>
                </a:cubicBezTo>
                <a:cubicBezTo>
                  <a:pt x="7870649" y="1632384"/>
                  <a:pt x="7870649" y="1632384"/>
                  <a:pt x="7878679" y="1632384"/>
                </a:cubicBezTo>
                <a:cubicBezTo>
                  <a:pt x="7878679" y="1632384"/>
                  <a:pt x="7878679" y="1632384"/>
                  <a:pt x="7878679" y="1602630"/>
                </a:cubicBezTo>
                <a:cubicBezTo>
                  <a:pt x="7886707" y="1602630"/>
                  <a:pt x="7886707" y="1602630"/>
                  <a:pt x="7886707" y="1602630"/>
                </a:cubicBezTo>
                <a:cubicBezTo>
                  <a:pt x="7886707" y="1602630"/>
                  <a:pt x="7894737" y="1602630"/>
                  <a:pt x="7894737" y="1602630"/>
                </a:cubicBezTo>
                <a:cubicBezTo>
                  <a:pt x="7902767" y="1602631"/>
                  <a:pt x="7910797" y="1602630"/>
                  <a:pt x="7918825" y="1602630"/>
                </a:cubicBezTo>
                <a:cubicBezTo>
                  <a:pt x="7926855" y="1602630"/>
                  <a:pt x="7934885" y="1632384"/>
                  <a:pt x="7958971" y="1632384"/>
                </a:cubicBezTo>
                <a:cubicBezTo>
                  <a:pt x="7967001" y="1602630"/>
                  <a:pt x="7967001" y="1602630"/>
                  <a:pt x="7991091" y="1602631"/>
                </a:cubicBezTo>
                <a:cubicBezTo>
                  <a:pt x="7991091" y="1662137"/>
                  <a:pt x="7967001" y="1662138"/>
                  <a:pt x="7950943" y="1691891"/>
                </a:cubicBezTo>
                <a:cubicBezTo>
                  <a:pt x="7942915" y="1691891"/>
                  <a:pt x="7942915" y="1691891"/>
                  <a:pt x="7942915" y="1721644"/>
                </a:cubicBezTo>
                <a:cubicBezTo>
                  <a:pt x="7934885" y="1691891"/>
                  <a:pt x="7934885" y="1691891"/>
                  <a:pt x="7942915" y="1662137"/>
                </a:cubicBezTo>
                <a:cubicBezTo>
                  <a:pt x="7918825" y="1662137"/>
                  <a:pt x="7910797" y="1721644"/>
                  <a:pt x="7926855" y="1751398"/>
                </a:cubicBezTo>
                <a:cubicBezTo>
                  <a:pt x="7934885" y="1751397"/>
                  <a:pt x="7934885" y="1721644"/>
                  <a:pt x="7942915" y="1721644"/>
                </a:cubicBezTo>
                <a:cubicBezTo>
                  <a:pt x="7958971" y="1751398"/>
                  <a:pt x="7958971" y="1691890"/>
                  <a:pt x="7975031" y="1721644"/>
                </a:cubicBezTo>
                <a:cubicBezTo>
                  <a:pt x="7967001" y="1721644"/>
                  <a:pt x="7983059" y="1751397"/>
                  <a:pt x="7967001" y="1751398"/>
                </a:cubicBezTo>
                <a:cubicBezTo>
                  <a:pt x="7983059" y="1781151"/>
                  <a:pt x="8007147" y="1721644"/>
                  <a:pt x="8007147" y="1781151"/>
                </a:cubicBezTo>
                <a:cubicBezTo>
                  <a:pt x="8015177" y="1751398"/>
                  <a:pt x="8023207" y="1721645"/>
                  <a:pt x="8031237" y="1751398"/>
                </a:cubicBezTo>
                <a:cubicBezTo>
                  <a:pt x="8031237" y="1751398"/>
                  <a:pt x="8039265" y="1751398"/>
                  <a:pt x="8031237" y="1721644"/>
                </a:cubicBezTo>
                <a:cubicBezTo>
                  <a:pt x="8047295" y="1721644"/>
                  <a:pt x="8047295" y="1721644"/>
                  <a:pt x="8063353" y="1721644"/>
                </a:cubicBezTo>
                <a:cubicBezTo>
                  <a:pt x="8063353" y="1721644"/>
                  <a:pt x="8055323" y="1721644"/>
                  <a:pt x="8055323" y="1751398"/>
                </a:cubicBezTo>
                <a:cubicBezTo>
                  <a:pt x="8063353" y="1781151"/>
                  <a:pt x="8079413" y="1781151"/>
                  <a:pt x="8095471" y="1781151"/>
                </a:cubicBezTo>
                <a:cubicBezTo>
                  <a:pt x="8103501" y="1751397"/>
                  <a:pt x="8103501" y="1751397"/>
                  <a:pt x="8111531" y="1751398"/>
                </a:cubicBezTo>
                <a:cubicBezTo>
                  <a:pt x="8111531" y="1751398"/>
                  <a:pt x="8119559" y="1751398"/>
                  <a:pt x="8119559" y="1751398"/>
                </a:cubicBezTo>
                <a:lnTo>
                  <a:pt x="8127587" y="1751398"/>
                </a:lnTo>
                <a:cubicBezTo>
                  <a:pt x="8127587" y="1751398"/>
                  <a:pt x="8127587" y="1781152"/>
                  <a:pt x="8127587" y="1781152"/>
                </a:cubicBezTo>
                <a:cubicBezTo>
                  <a:pt x="8135617" y="1781151"/>
                  <a:pt x="8135617" y="1781151"/>
                  <a:pt x="8143647" y="1781151"/>
                </a:cubicBezTo>
                <a:cubicBezTo>
                  <a:pt x="8119559" y="1810904"/>
                  <a:pt x="8127587" y="1870412"/>
                  <a:pt x="8127587" y="1900165"/>
                </a:cubicBezTo>
                <a:cubicBezTo>
                  <a:pt x="8127587" y="1929918"/>
                  <a:pt x="8135617" y="1929919"/>
                  <a:pt x="8143647" y="1929919"/>
                </a:cubicBezTo>
                <a:cubicBezTo>
                  <a:pt x="8151675" y="1900165"/>
                  <a:pt x="8151675" y="1870412"/>
                  <a:pt x="8159707" y="1900165"/>
                </a:cubicBezTo>
                <a:cubicBezTo>
                  <a:pt x="8167735" y="1929919"/>
                  <a:pt x="8151675" y="1929919"/>
                  <a:pt x="8159707" y="1959672"/>
                </a:cubicBezTo>
                <a:cubicBezTo>
                  <a:pt x="8151675" y="1959672"/>
                  <a:pt x="8151675" y="1959672"/>
                  <a:pt x="8143647" y="1959673"/>
                </a:cubicBezTo>
                <a:cubicBezTo>
                  <a:pt x="8143647" y="1959673"/>
                  <a:pt x="8151675" y="1989426"/>
                  <a:pt x="8159707" y="1989426"/>
                </a:cubicBezTo>
                <a:cubicBezTo>
                  <a:pt x="8151675" y="1989426"/>
                  <a:pt x="8151675" y="2019179"/>
                  <a:pt x="8151675" y="2048933"/>
                </a:cubicBezTo>
                <a:cubicBezTo>
                  <a:pt x="8143647" y="2048933"/>
                  <a:pt x="8135617" y="2078687"/>
                  <a:pt x="8127587" y="2078687"/>
                </a:cubicBezTo>
                <a:cubicBezTo>
                  <a:pt x="8119559" y="2048932"/>
                  <a:pt x="8111531" y="2048932"/>
                  <a:pt x="8103501" y="2048933"/>
                </a:cubicBezTo>
                <a:cubicBezTo>
                  <a:pt x="8095471" y="2048933"/>
                  <a:pt x="8095471" y="2078687"/>
                  <a:pt x="8079413" y="2078687"/>
                </a:cubicBezTo>
                <a:cubicBezTo>
                  <a:pt x="8071383" y="2078686"/>
                  <a:pt x="8047295" y="2078687"/>
                  <a:pt x="8047295" y="2108440"/>
                </a:cubicBezTo>
                <a:cubicBezTo>
                  <a:pt x="8047295" y="2108440"/>
                  <a:pt x="8055323" y="2108440"/>
                  <a:pt x="8055323" y="2108440"/>
                </a:cubicBezTo>
                <a:cubicBezTo>
                  <a:pt x="8063353" y="2108440"/>
                  <a:pt x="8071383" y="2108440"/>
                  <a:pt x="8079413" y="2078687"/>
                </a:cubicBezTo>
                <a:cubicBezTo>
                  <a:pt x="8087441" y="2078687"/>
                  <a:pt x="8087441" y="2108440"/>
                  <a:pt x="8095471" y="2108440"/>
                </a:cubicBezTo>
                <a:cubicBezTo>
                  <a:pt x="8087441" y="2138194"/>
                  <a:pt x="8063353" y="2167948"/>
                  <a:pt x="8047295" y="2197701"/>
                </a:cubicBezTo>
                <a:cubicBezTo>
                  <a:pt x="8047295" y="2197701"/>
                  <a:pt x="8047295" y="2167947"/>
                  <a:pt x="8039265" y="2167947"/>
                </a:cubicBezTo>
                <a:cubicBezTo>
                  <a:pt x="8039265" y="2167947"/>
                  <a:pt x="8039265" y="2197701"/>
                  <a:pt x="8031237" y="2197701"/>
                </a:cubicBezTo>
                <a:cubicBezTo>
                  <a:pt x="8031237" y="2197701"/>
                  <a:pt x="8023207" y="2227455"/>
                  <a:pt x="8015177" y="2227454"/>
                </a:cubicBezTo>
                <a:cubicBezTo>
                  <a:pt x="8031237" y="2257207"/>
                  <a:pt x="8047295" y="2227454"/>
                  <a:pt x="8063353" y="2197700"/>
                </a:cubicBezTo>
                <a:cubicBezTo>
                  <a:pt x="8071383" y="2227454"/>
                  <a:pt x="8079413" y="2197701"/>
                  <a:pt x="8087441" y="2227454"/>
                </a:cubicBezTo>
                <a:cubicBezTo>
                  <a:pt x="8087441" y="2257208"/>
                  <a:pt x="8063353" y="2227454"/>
                  <a:pt x="8071383" y="2286961"/>
                </a:cubicBezTo>
                <a:cubicBezTo>
                  <a:pt x="8071383" y="2286961"/>
                  <a:pt x="8071383" y="2286961"/>
                  <a:pt x="8071383" y="2316715"/>
                </a:cubicBezTo>
                <a:cubicBezTo>
                  <a:pt x="8063353" y="2316716"/>
                  <a:pt x="8063353" y="2286961"/>
                  <a:pt x="8063353" y="2286961"/>
                </a:cubicBezTo>
                <a:cubicBezTo>
                  <a:pt x="8055323" y="2286962"/>
                  <a:pt x="8055323" y="2286962"/>
                  <a:pt x="8055323" y="2286962"/>
                </a:cubicBezTo>
                <a:cubicBezTo>
                  <a:pt x="8023207" y="2257208"/>
                  <a:pt x="8031237" y="2286961"/>
                  <a:pt x="8031237" y="2346468"/>
                </a:cubicBezTo>
                <a:cubicBezTo>
                  <a:pt x="8015177" y="2346468"/>
                  <a:pt x="7999119" y="2346468"/>
                  <a:pt x="7983059" y="2376222"/>
                </a:cubicBezTo>
                <a:cubicBezTo>
                  <a:pt x="7983059" y="2346468"/>
                  <a:pt x="7983059" y="2346468"/>
                  <a:pt x="7983059" y="2316715"/>
                </a:cubicBezTo>
                <a:cubicBezTo>
                  <a:pt x="7983059" y="2316715"/>
                  <a:pt x="7991091" y="2286961"/>
                  <a:pt x="7999119" y="2286961"/>
                </a:cubicBezTo>
                <a:cubicBezTo>
                  <a:pt x="7991091" y="2286961"/>
                  <a:pt x="7999119" y="2257207"/>
                  <a:pt x="7991091" y="2257207"/>
                </a:cubicBezTo>
                <a:cubicBezTo>
                  <a:pt x="7975031" y="2286962"/>
                  <a:pt x="7975031" y="2286962"/>
                  <a:pt x="7975031" y="2316716"/>
                </a:cubicBezTo>
                <a:cubicBezTo>
                  <a:pt x="7950943" y="2316715"/>
                  <a:pt x="7942915" y="2286961"/>
                  <a:pt x="7918825" y="2316715"/>
                </a:cubicBezTo>
                <a:cubicBezTo>
                  <a:pt x="7918825" y="2286961"/>
                  <a:pt x="7934885" y="2286961"/>
                  <a:pt x="7934885" y="2257208"/>
                </a:cubicBezTo>
                <a:cubicBezTo>
                  <a:pt x="7934885" y="2257208"/>
                  <a:pt x="7926855" y="2257208"/>
                  <a:pt x="7926855" y="2257208"/>
                </a:cubicBezTo>
                <a:cubicBezTo>
                  <a:pt x="7926855" y="2227454"/>
                  <a:pt x="7926855" y="2227454"/>
                  <a:pt x="7926855" y="2197701"/>
                </a:cubicBezTo>
                <a:cubicBezTo>
                  <a:pt x="7926855" y="2197701"/>
                  <a:pt x="7918825" y="2167947"/>
                  <a:pt x="7910797" y="2167947"/>
                </a:cubicBezTo>
                <a:cubicBezTo>
                  <a:pt x="7902767" y="2197701"/>
                  <a:pt x="7902767" y="2227454"/>
                  <a:pt x="7902767" y="2227454"/>
                </a:cubicBezTo>
                <a:cubicBezTo>
                  <a:pt x="7902767" y="2257208"/>
                  <a:pt x="7878679" y="2257208"/>
                  <a:pt x="7870649" y="2286961"/>
                </a:cubicBezTo>
                <a:cubicBezTo>
                  <a:pt x="7870649" y="2286961"/>
                  <a:pt x="7870649" y="2286961"/>
                  <a:pt x="7870649" y="2316715"/>
                </a:cubicBezTo>
                <a:cubicBezTo>
                  <a:pt x="7870649" y="2346468"/>
                  <a:pt x="7870649" y="2376222"/>
                  <a:pt x="7886707" y="2376222"/>
                </a:cubicBezTo>
                <a:cubicBezTo>
                  <a:pt x="7870649" y="2346468"/>
                  <a:pt x="7918825" y="2376222"/>
                  <a:pt x="7918825" y="2316715"/>
                </a:cubicBezTo>
                <a:cubicBezTo>
                  <a:pt x="7926855" y="2346468"/>
                  <a:pt x="7942915" y="2346468"/>
                  <a:pt x="7950943" y="2346468"/>
                </a:cubicBezTo>
                <a:cubicBezTo>
                  <a:pt x="7950943" y="2346468"/>
                  <a:pt x="7967001" y="2346468"/>
                  <a:pt x="7967001" y="2346468"/>
                </a:cubicBezTo>
                <a:cubicBezTo>
                  <a:pt x="7967001" y="2376222"/>
                  <a:pt x="7958971" y="2376223"/>
                  <a:pt x="7950943" y="2376222"/>
                </a:cubicBezTo>
                <a:cubicBezTo>
                  <a:pt x="7958971" y="2405975"/>
                  <a:pt x="7975031" y="2405975"/>
                  <a:pt x="7975031" y="2376222"/>
                </a:cubicBezTo>
                <a:cubicBezTo>
                  <a:pt x="7983059" y="2376222"/>
                  <a:pt x="7983059" y="2405975"/>
                  <a:pt x="7999119" y="2405975"/>
                </a:cubicBezTo>
                <a:cubicBezTo>
                  <a:pt x="7999119" y="2405975"/>
                  <a:pt x="7991091" y="2435729"/>
                  <a:pt x="7991091" y="2435729"/>
                </a:cubicBezTo>
                <a:cubicBezTo>
                  <a:pt x="7975031" y="2435730"/>
                  <a:pt x="7967001" y="2405976"/>
                  <a:pt x="7958971" y="2435729"/>
                </a:cubicBezTo>
                <a:cubicBezTo>
                  <a:pt x="7958971" y="2465482"/>
                  <a:pt x="7942915" y="2465482"/>
                  <a:pt x="7942915" y="2495236"/>
                </a:cubicBezTo>
                <a:cubicBezTo>
                  <a:pt x="7942915" y="2524989"/>
                  <a:pt x="7934885" y="2524989"/>
                  <a:pt x="7926855" y="2524989"/>
                </a:cubicBezTo>
                <a:cubicBezTo>
                  <a:pt x="7918825" y="2524989"/>
                  <a:pt x="7902767" y="2495237"/>
                  <a:pt x="7894737" y="2495236"/>
                </a:cubicBezTo>
                <a:cubicBezTo>
                  <a:pt x="7886707" y="2495236"/>
                  <a:pt x="7878679" y="2495236"/>
                  <a:pt x="7878679" y="2524990"/>
                </a:cubicBezTo>
                <a:cubicBezTo>
                  <a:pt x="7870649" y="2524990"/>
                  <a:pt x="7886707" y="2524989"/>
                  <a:pt x="7886707" y="2554744"/>
                </a:cubicBezTo>
                <a:cubicBezTo>
                  <a:pt x="7878679" y="2554743"/>
                  <a:pt x="7878679" y="2554743"/>
                  <a:pt x="7870649" y="2554743"/>
                </a:cubicBezTo>
                <a:cubicBezTo>
                  <a:pt x="7878679" y="2584496"/>
                  <a:pt x="7870649" y="2614250"/>
                  <a:pt x="7878679" y="2644003"/>
                </a:cubicBezTo>
                <a:cubicBezTo>
                  <a:pt x="7862621" y="2644003"/>
                  <a:pt x="7846561" y="2733264"/>
                  <a:pt x="7878679" y="2733264"/>
                </a:cubicBezTo>
                <a:cubicBezTo>
                  <a:pt x="7870649" y="2763017"/>
                  <a:pt x="7870649" y="2763017"/>
                  <a:pt x="7870649" y="2792771"/>
                </a:cubicBezTo>
                <a:cubicBezTo>
                  <a:pt x="7862621" y="2792771"/>
                  <a:pt x="7870649" y="2763017"/>
                  <a:pt x="7854591" y="2792771"/>
                </a:cubicBezTo>
                <a:cubicBezTo>
                  <a:pt x="7854591" y="2792771"/>
                  <a:pt x="7854591" y="2763017"/>
                  <a:pt x="7854591" y="2763017"/>
                </a:cubicBezTo>
                <a:cubicBezTo>
                  <a:pt x="7862621" y="2763017"/>
                  <a:pt x="7846561" y="2733264"/>
                  <a:pt x="7838531" y="2703510"/>
                </a:cubicBezTo>
                <a:cubicBezTo>
                  <a:pt x="7838531" y="2703510"/>
                  <a:pt x="7838531" y="2673758"/>
                  <a:pt x="7822475" y="2673757"/>
                </a:cubicBezTo>
                <a:cubicBezTo>
                  <a:pt x="7838531" y="2673758"/>
                  <a:pt x="7838531" y="2614250"/>
                  <a:pt x="7830503" y="2614250"/>
                </a:cubicBezTo>
                <a:cubicBezTo>
                  <a:pt x="7822475" y="2614250"/>
                  <a:pt x="7822475" y="2614250"/>
                  <a:pt x="7814443" y="2584497"/>
                </a:cubicBezTo>
                <a:cubicBezTo>
                  <a:pt x="7822475" y="2584496"/>
                  <a:pt x="7822475" y="2584496"/>
                  <a:pt x="7830503" y="2584496"/>
                </a:cubicBezTo>
                <a:cubicBezTo>
                  <a:pt x="7830503" y="2584496"/>
                  <a:pt x="7838531" y="2584496"/>
                  <a:pt x="7838531" y="2584496"/>
                </a:cubicBezTo>
                <a:cubicBezTo>
                  <a:pt x="7838531" y="2554743"/>
                  <a:pt x="7838531" y="2584496"/>
                  <a:pt x="7838531" y="2554743"/>
                </a:cubicBezTo>
                <a:cubicBezTo>
                  <a:pt x="7846561" y="2554744"/>
                  <a:pt x="7854591" y="2554743"/>
                  <a:pt x="7862621" y="2524989"/>
                </a:cubicBezTo>
                <a:cubicBezTo>
                  <a:pt x="7862621" y="2524989"/>
                  <a:pt x="7862621" y="2524989"/>
                  <a:pt x="7854591" y="2524989"/>
                </a:cubicBezTo>
                <a:lnTo>
                  <a:pt x="7849239" y="2505156"/>
                </a:lnTo>
                <a:lnTo>
                  <a:pt x="7854591" y="2495236"/>
                </a:lnTo>
                <a:cubicBezTo>
                  <a:pt x="7862621" y="2465482"/>
                  <a:pt x="7894737" y="2465482"/>
                  <a:pt x="7910797" y="2435729"/>
                </a:cubicBezTo>
                <a:cubicBezTo>
                  <a:pt x="7918825" y="2435729"/>
                  <a:pt x="7910797" y="2435729"/>
                  <a:pt x="7910797" y="2405975"/>
                </a:cubicBezTo>
                <a:cubicBezTo>
                  <a:pt x="7886707" y="2405976"/>
                  <a:pt x="7870649" y="2435729"/>
                  <a:pt x="7846561" y="2435729"/>
                </a:cubicBezTo>
                <a:cubicBezTo>
                  <a:pt x="7838531" y="2405975"/>
                  <a:pt x="7846561" y="2405975"/>
                  <a:pt x="7854591" y="2376222"/>
                </a:cubicBezTo>
                <a:cubicBezTo>
                  <a:pt x="7854591" y="2376222"/>
                  <a:pt x="7846561" y="2376222"/>
                  <a:pt x="7846561" y="2376222"/>
                </a:cubicBezTo>
                <a:cubicBezTo>
                  <a:pt x="7846561" y="2376222"/>
                  <a:pt x="7838531" y="2376222"/>
                  <a:pt x="7838531" y="2376222"/>
                </a:cubicBezTo>
                <a:cubicBezTo>
                  <a:pt x="7838531" y="2376222"/>
                  <a:pt x="7830503" y="2405975"/>
                  <a:pt x="7822475" y="2405975"/>
                </a:cubicBezTo>
                <a:cubicBezTo>
                  <a:pt x="7822475" y="2435729"/>
                  <a:pt x="7838531" y="2435729"/>
                  <a:pt x="7846561" y="2435729"/>
                </a:cubicBezTo>
                <a:lnTo>
                  <a:pt x="7840825" y="2520740"/>
                </a:lnTo>
                <a:lnTo>
                  <a:pt x="7838531" y="2524990"/>
                </a:lnTo>
                <a:lnTo>
                  <a:pt x="7840539" y="2524989"/>
                </a:lnTo>
                <a:lnTo>
                  <a:pt x="7838531" y="2554743"/>
                </a:lnTo>
                <a:cubicBezTo>
                  <a:pt x="7822475" y="2554743"/>
                  <a:pt x="7830503" y="2554743"/>
                  <a:pt x="7806415" y="2554743"/>
                </a:cubicBezTo>
                <a:cubicBezTo>
                  <a:pt x="7806415" y="2554743"/>
                  <a:pt x="7806415" y="2554743"/>
                  <a:pt x="7806415" y="2524989"/>
                </a:cubicBezTo>
                <a:cubicBezTo>
                  <a:pt x="7814443" y="2524989"/>
                  <a:pt x="7806415" y="2524989"/>
                  <a:pt x="7822475" y="2524989"/>
                </a:cubicBezTo>
                <a:cubicBezTo>
                  <a:pt x="7814443" y="2495236"/>
                  <a:pt x="7790355" y="2524990"/>
                  <a:pt x="7790355" y="2495236"/>
                </a:cubicBezTo>
                <a:cubicBezTo>
                  <a:pt x="7774299" y="2524989"/>
                  <a:pt x="7766267" y="2554743"/>
                  <a:pt x="7750209" y="2554743"/>
                </a:cubicBezTo>
                <a:cubicBezTo>
                  <a:pt x="7758239" y="2584496"/>
                  <a:pt x="7742181" y="2584496"/>
                  <a:pt x="7742181" y="2614250"/>
                </a:cubicBezTo>
                <a:cubicBezTo>
                  <a:pt x="7750209" y="2644004"/>
                  <a:pt x="7766267" y="2614250"/>
                  <a:pt x="7774299" y="2614251"/>
                </a:cubicBezTo>
                <a:cubicBezTo>
                  <a:pt x="7782327" y="2614251"/>
                  <a:pt x="7790355" y="2614250"/>
                  <a:pt x="7790355" y="2644004"/>
                </a:cubicBezTo>
                <a:cubicBezTo>
                  <a:pt x="7782327" y="2644003"/>
                  <a:pt x="7758239" y="2644003"/>
                  <a:pt x="7758239" y="2673758"/>
                </a:cubicBezTo>
                <a:cubicBezTo>
                  <a:pt x="7766267" y="2703511"/>
                  <a:pt x="7782327" y="2673757"/>
                  <a:pt x="7790355" y="2673757"/>
                </a:cubicBezTo>
                <a:cubicBezTo>
                  <a:pt x="7782327" y="2673757"/>
                  <a:pt x="7782327" y="2703511"/>
                  <a:pt x="7782327" y="2703511"/>
                </a:cubicBezTo>
                <a:cubicBezTo>
                  <a:pt x="7774299" y="2703511"/>
                  <a:pt x="7766267" y="2733264"/>
                  <a:pt x="7758239" y="2733264"/>
                </a:cubicBezTo>
                <a:cubicBezTo>
                  <a:pt x="7766267" y="2733264"/>
                  <a:pt x="7782327" y="2733264"/>
                  <a:pt x="7766267" y="2763017"/>
                </a:cubicBezTo>
                <a:cubicBezTo>
                  <a:pt x="7782327" y="2763017"/>
                  <a:pt x="7782327" y="2763017"/>
                  <a:pt x="7798385" y="2763017"/>
                </a:cubicBezTo>
                <a:cubicBezTo>
                  <a:pt x="7798385" y="2792771"/>
                  <a:pt x="7790355" y="2792771"/>
                  <a:pt x="7774299" y="2792771"/>
                </a:cubicBezTo>
                <a:cubicBezTo>
                  <a:pt x="7782327" y="2792771"/>
                  <a:pt x="7798385" y="2792771"/>
                  <a:pt x="7806415" y="2822524"/>
                </a:cubicBezTo>
                <a:cubicBezTo>
                  <a:pt x="7814443" y="2822524"/>
                  <a:pt x="7822475" y="2792771"/>
                  <a:pt x="7830503" y="2822524"/>
                </a:cubicBezTo>
                <a:cubicBezTo>
                  <a:pt x="7830503" y="2852278"/>
                  <a:pt x="7806415" y="2852278"/>
                  <a:pt x="7822475" y="2882032"/>
                </a:cubicBezTo>
                <a:cubicBezTo>
                  <a:pt x="7806415" y="2911785"/>
                  <a:pt x="7814443" y="2941539"/>
                  <a:pt x="7790355" y="2941539"/>
                </a:cubicBezTo>
                <a:cubicBezTo>
                  <a:pt x="7790355" y="2926665"/>
                  <a:pt x="7788351" y="2926666"/>
                  <a:pt x="7786341" y="2926665"/>
                </a:cubicBezTo>
                <a:lnTo>
                  <a:pt x="7783171" y="2914919"/>
                </a:lnTo>
                <a:lnTo>
                  <a:pt x="7784399" y="2914664"/>
                </a:lnTo>
                <a:lnTo>
                  <a:pt x="7790355" y="2922947"/>
                </a:lnTo>
                <a:cubicBezTo>
                  <a:pt x="7792365" y="2919228"/>
                  <a:pt x="7794371" y="2911785"/>
                  <a:pt x="7798385" y="2911785"/>
                </a:cubicBezTo>
                <a:lnTo>
                  <a:pt x="7784399" y="2914664"/>
                </a:lnTo>
                <a:lnTo>
                  <a:pt x="7782327" y="2911785"/>
                </a:lnTo>
                <a:lnTo>
                  <a:pt x="7783171" y="2914919"/>
                </a:lnTo>
                <a:lnTo>
                  <a:pt x="7780321" y="2915504"/>
                </a:lnTo>
                <a:cubicBezTo>
                  <a:pt x="7778313" y="2926665"/>
                  <a:pt x="7778313" y="2941539"/>
                  <a:pt x="7774299" y="2941539"/>
                </a:cubicBezTo>
                <a:cubicBezTo>
                  <a:pt x="7774299" y="2941539"/>
                  <a:pt x="7774299" y="2941539"/>
                  <a:pt x="7774299" y="2971299"/>
                </a:cubicBezTo>
                <a:cubicBezTo>
                  <a:pt x="7766267" y="2971299"/>
                  <a:pt x="7766267" y="2971299"/>
                  <a:pt x="7750209" y="2941539"/>
                </a:cubicBezTo>
                <a:cubicBezTo>
                  <a:pt x="7734149" y="2971299"/>
                  <a:pt x="7750209" y="3001052"/>
                  <a:pt x="7734149" y="3030806"/>
                </a:cubicBezTo>
                <a:cubicBezTo>
                  <a:pt x="7750209" y="3030806"/>
                  <a:pt x="7758239" y="3001052"/>
                  <a:pt x="7766267" y="2971299"/>
                </a:cubicBezTo>
                <a:lnTo>
                  <a:pt x="7774299" y="2971299"/>
                </a:lnTo>
                <a:lnTo>
                  <a:pt x="7782327" y="2971299"/>
                </a:lnTo>
                <a:cubicBezTo>
                  <a:pt x="7766267" y="3001052"/>
                  <a:pt x="7774299" y="3060559"/>
                  <a:pt x="7774299" y="3090313"/>
                </a:cubicBezTo>
                <a:cubicBezTo>
                  <a:pt x="7782327" y="3090313"/>
                  <a:pt x="7798385" y="3090314"/>
                  <a:pt x="7806415" y="3090314"/>
                </a:cubicBezTo>
                <a:cubicBezTo>
                  <a:pt x="7814443" y="3120066"/>
                  <a:pt x="7806415" y="3149820"/>
                  <a:pt x="7798385" y="3149820"/>
                </a:cubicBezTo>
                <a:cubicBezTo>
                  <a:pt x="7790355" y="3179574"/>
                  <a:pt x="7782327" y="3149820"/>
                  <a:pt x="7782327" y="3179574"/>
                </a:cubicBezTo>
                <a:cubicBezTo>
                  <a:pt x="7790355" y="3179574"/>
                  <a:pt x="7798385" y="3239080"/>
                  <a:pt x="7822475" y="3239080"/>
                </a:cubicBezTo>
                <a:cubicBezTo>
                  <a:pt x="7806415" y="3209327"/>
                  <a:pt x="7830503" y="3179573"/>
                  <a:pt x="7822475" y="3149821"/>
                </a:cubicBezTo>
                <a:cubicBezTo>
                  <a:pt x="7822475" y="3149821"/>
                  <a:pt x="7822475" y="3120066"/>
                  <a:pt x="7822475" y="3120066"/>
                </a:cubicBezTo>
                <a:cubicBezTo>
                  <a:pt x="7830503" y="3120066"/>
                  <a:pt x="7830503" y="3120066"/>
                  <a:pt x="7830503" y="3120066"/>
                </a:cubicBezTo>
                <a:cubicBezTo>
                  <a:pt x="7822475" y="3120066"/>
                  <a:pt x="7822475" y="3090313"/>
                  <a:pt x="7822475" y="3090313"/>
                </a:cubicBezTo>
                <a:cubicBezTo>
                  <a:pt x="7822475" y="3090313"/>
                  <a:pt x="7838531" y="3090313"/>
                  <a:pt x="7846561" y="3090313"/>
                </a:cubicBezTo>
                <a:cubicBezTo>
                  <a:pt x="7846561" y="3090313"/>
                  <a:pt x="7846561" y="3120067"/>
                  <a:pt x="7862621" y="3120066"/>
                </a:cubicBezTo>
                <a:cubicBezTo>
                  <a:pt x="7854591" y="3120067"/>
                  <a:pt x="7862621" y="3120066"/>
                  <a:pt x="7870649" y="3149820"/>
                </a:cubicBezTo>
                <a:cubicBezTo>
                  <a:pt x="7878679" y="3149820"/>
                  <a:pt x="7870649" y="3120066"/>
                  <a:pt x="7878679" y="3120066"/>
                </a:cubicBezTo>
                <a:cubicBezTo>
                  <a:pt x="7878679" y="3120066"/>
                  <a:pt x="7886707" y="3120066"/>
                  <a:pt x="7886707" y="3149820"/>
                </a:cubicBezTo>
                <a:cubicBezTo>
                  <a:pt x="7894737" y="3149820"/>
                  <a:pt x="7894737" y="3149820"/>
                  <a:pt x="7894737" y="3149820"/>
                </a:cubicBezTo>
                <a:cubicBezTo>
                  <a:pt x="7886707" y="3149820"/>
                  <a:pt x="7878679" y="3179574"/>
                  <a:pt x="7870649" y="3179573"/>
                </a:cubicBezTo>
                <a:cubicBezTo>
                  <a:pt x="7862621" y="3209327"/>
                  <a:pt x="7838531" y="3209327"/>
                  <a:pt x="7838531" y="3239080"/>
                </a:cubicBezTo>
                <a:cubicBezTo>
                  <a:pt x="7838531" y="3268834"/>
                  <a:pt x="7846561" y="3268834"/>
                  <a:pt x="7854591" y="3268834"/>
                </a:cubicBezTo>
                <a:cubicBezTo>
                  <a:pt x="7854591" y="3268834"/>
                  <a:pt x="7846561" y="3268834"/>
                  <a:pt x="7838531" y="3298587"/>
                </a:cubicBezTo>
                <a:cubicBezTo>
                  <a:pt x="7838531" y="3328341"/>
                  <a:pt x="7822475" y="3328341"/>
                  <a:pt x="7822475" y="3358094"/>
                </a:cubicBezTo>
                <a:cubicBezTo>
                  <a:pt x="7822475" y="3358094"/>
                  <a:pt x="7830503" y="3358094"/>
                  <a:pt x="7830503" y="3358094"/>
                </a:cubicBezTo>
                <a:cubicBezTo>
                  <a:pt x="7838531" y="3358095"/>
                  <a:pt x="7838531" y="3387848"/>
                  <a:pt x="7838531" y="3387848"/>
                </a:cubicBezTo>
                <a:cubicBezTo>
                  <a:pt x="7854591" y="3387848"/>
                  <a:pt x="7854591" y="3387848"/>
                  <a:pt x="7862621" y="3387848"/>
                </a:cubicBezTo>
                <a:cubicBezTo>
                  <a:pt x="7862621" y="3417602"/>
                  <a:pt x="7854591" y="3417601"/>
                  <a:pt x="7846561" y="3417601"/>
                </a:cubicBezTo>
                <a:cubicBezTo>
                  <a:pt x="7846561" y="3417601"/>
                  <a:pt x="7854591" y="3447355"/>
                  <a:pt x="7854591" y="3447355"/>
                </a:cubicBezTo>
                <a:cubicBezTo>
                  <a:pt x="7854591" y="3447355"/>
                  <a:pt x="7846561" y="3447355"/>
                  <a:pt x="7846561" y="3477108"/>
                </a:cubicBezTo>
                <a:cubicBezTo>
                  <a:pt x="7830503" y="3477108"/>
                  <a:pt x="7814443" y="3447355"/>
                  <a:pt x="7806415" y="3417601"/>
                </a:cubicBezTo>
                <a:cubicBezTo>
                  <a:pt x="7806415" y="3387848"/>
                  <a:pt x="7806415" y="3387848"/>
                  <a:pt x="7806415" y="3387848"/>
                </a:cubicBezTo>
                <a:cubicBezTo>
                  <a:pt x="7782327" y="3387848"/>
                  <a:pt x="7782327" y="3417602"/>
                  <a:pt x="7766267" y="3417601"/>
                </a:cubicBezTo>
                <a:cubicBezTo>
                  <a:pt x="7766267" y="3417601"/>
                  <a:pt x="7758239" y="3387848"/>
                  <a:pt x="7758239" y="3387848"/>
                </a:cubicBezTo>
                <a:cubicBezTo>
                  <a:pt x="7758239" y="3387848"/>
                  <a:pt x="7760247" y="3380410"/>
                  <a:pt x="7764261" y="3372971"/>
                </a:cubicBezTo>
                <a:lnTo>
                  <a:pt x="7768853" y="3366733"/>
                </a:lnTo>
                <a:lnTo>
                  <a:pt x="7773839" y="3366733"/>
                </a:lnTo>
                <a:cubicBezTo>
                  <a:pt x="7773839" y="3366733"/>
                  <a:pt x="7774323" y="3364735"/>
                  <a:pt x="7775049" y="3361739"/>
                </a:cubicBezTo>
                <a:lnTo>
                  <a:pt x="7775167" y="3361253"/>
                </a:lnTo>
                <a:lnTo>
                  <a:pt x="7782327" y="3358094"/>
                </a:lnTo>
                <a:cubicBezTo>
                  <a:pt x="7790355" y="3358094"/>
                  <a:pt x="7790355" y="3358094"/>
                  <a:pt x="7798385" y="3358094"/>
                </a:cubicBezTo>
                <a:cubicBezTo>
                  <a:pt x="7806415" y="3358095"/>
                  <a:pt x="7806415" y="3328341"/>
                  <a:pt x="7814443" y="3298587"/>
                </a:cubicBezTo>
                <a:cubicBezTo>
                  <a:pt x="7798385" y="3298587"/>
                  <a:pt x="7798385" y="3298587"/>
                  <a:pt x="7790355" y="3328342"/>
                </a:cubicBezTo>
                <a:cubicBezTo>
                  <a:pt x="7790355" y="3298588"/>
                  <a:pt x="7782327" y="3298588"/>
                  <a:pt x="7782327" y="3298588"/>
                </a:cubicBezTo>
                <a:cubicBezTo>
                  <a:pt x="7774299" y="3298587"/>
                  <a:pt x="7774299" y="3298587"/>
                  <a:pt x="7774299" y="3298587"/>
                </a:cubicBezTo>
                <a:cubicBezTo>
                  <a:pt x="7766267" y="3268834"/>
                  <a:pt x="7750209" y="3298588"/>
                  <a:pt x="7750209" y="3298588"/>
                </a:cubicBezTo>
                <a:cubicBezTo>
                  <a:pt x="7742181" y="3298587"/>
                  <a:pt x="7742181" y="3298587"/>
                  <a:pt x="7750209" y="3268834"/>
                </a:cubicBezTo>
                <a:cubicBezTo>
                  <a:pt x="7750209" y="3268834"/>
                  <a:pt x="7742181" y="3268834"/>
                  <a:pt x="7742181" y="3268834"/>
                </a:cubicBezTo>
                <a:cubicBezTo>
                  <a:pt x="7734149" y="3239080"/>
                  <a:pt x="7742181" y="3239080"/>
                  <a:pt x="7742181" y="3239080"/>
                </a:cubicBezTo>
                <a:cubicBezTo>
                  <a:pt x="7742181" y="3239080"/>
                  <a:pt x="7742181" y="3209327"/>
                  <a:pt x="7742181" y="3209327"/>
                </a:cubicBezTo>
                <a:cubicBezTo>
                  <a:pt x="7742181" y="3179573"/>
                  <a:pt x="7726121" y="3149820"/>
                  <a:pt x="7726121" y="3120066"/>
                </a:cubicBezTo>
                <a:lnTo>
                  <a:pt x="7720045" y="3123283"/>
                </a:lnTo>
                <a:lnTo>
                  <a:pt x="7721103" y="3108908"/>
                </a:lnTo>
                <a:cubicBezTo>
                  <a:pt x="7722107" y="3097751"/>
                  <a:pt x="7722107" y="3090313"/>
                  <a:pt x="7718091" y="3090314"/>
                </a:cubicBezTo>
                <a:cubicBezTo>
                  <a:pt x="7702033" y="3060559"/>
                  <a:pt x="7694005" y="3060559"/>
                  <a:pt x="7677945" y="3060559"/>
                </a:cubicBezTo>
                <a:cubicBezTo>
                  <a:pt x="7677945" y="3030806"/>
                  <a:pt x="7694005" y="3001052"/>
                  <a:pt x="7677945" y="2971298"/>
                </a:cubicBezTo>
                <a:cubicBezTo>
                  <a:pt x="7653859" y="3001053"/>
                  <a:pt x="7621739" y="3030806"/>
                  <a:pt x="7613711" y="3090313"/>
                </a:cubicBezTo>
                <a:cubicBezTo>
                  <a:pt x="7605683" y="3120066"/>
                  <a:pt x="7597651" y="3120066"/>
                  <a:pt x="7589623" y="3120066"/>
                </a:cubicBezTo>
                <a:cubicBezTo>
                  <a:pt x="7597651" y="3149820"/>
                  <a:pt x="7597651" y="3149820"/>
                  <a:pt x="7605683" y="3149820"/>
                </a:cubicBezTo>
                <a:cubicBezTo>
                  <a:pt x="7613711" y="3149820"/>
                  <a:pt x="7613711" y="3149820"/>
                  <a:pt x="7621739" y="3149820"/>
                </a:cubicBezTo>
                <a:cubicBezTo>
                  <a:pt x="7629769" y="3149820"/>
                  <a:pt x="7621739" y="3149820"/>
                  <a:pt x="7621739" y="3120066"/>
                </a:cubicBezTo>
                <a:cubicBezTo>
                  <a:pt x="7637799" y="3120066"/>
                  <a:pt x="7637799" y="3149820"/>
                  <a:pt x="7645827" y="3149820"/>
                </a:cubicBezTo>
                <a:cubicBezTo>
                  <a:pt x="7653859" y="3179573"/>
                  <a:pt x="7661887" y="3179573"/>
                  <a:pt x="7653859" y="3209327"/>
                </a:cubicBezTo>
                <a:cubicBezTo>
                  <a:pt x="7661887" y="3209327"/>
                  <a:pt x="7661887" y="3209327"/>
                  <a:pt x="7669915" y="3209327"/>
                </a:cubicBezTo>
                <a:cubicBezTo>
                  <a:pt x="7669915" y="3209327"/>
                  <a:pt x="7661887" y="3239080"/>
                  <a:pt x="7661887" y="3239080"/>
                </a:cubicBezTo>
                <a:cubicBezTo>
                  <a:pt x="7637799" y="3239081"/>
                  <a:pt x="7637799" y="3268834"/>
                  <a:pt x="7621739" y="3298588"/>
                </a:cubicBezTo>
                <a:cubicBezTo>
                  <a:pt x="7621739" y="3268834"/>
                  <a:pt x="7621739" y="3239080"/>
                  <a:pt x="7605683" y="3239081"/>
                </a:cubicBezTo>
                <a:cubicBezTo>
                  <a:pt x="7597651" y="3239080"/>
                  <a:pt x="7589623" y="3298587"/>
                  <a:pt x="7573565" y="3268834"/>
                </a:cubicBezTo>
                <a:cubicBezTo>
                  <a:pt x="7573565" y="3268834"/>
                  <a:pt x="7573565" y="3268834"/>
                  <a:pt x="7573565" y="3298588"/>
                </a:cubicBezTo>
                <a:cubicBezTo>
                  <a:pt x="7581593" y="3298588"/>
                  <a:pt x="7581593" y="3298588"/>
                  <a:pt x="7589623" y="3298587"/>
                </a:cubicBezTo>
                <a:cubicBezTo>
                  <a:pt x="7581593" y="3328342"/>
                  <a:pt x="7573565" y="3328341"/>
                  <a:pt x="7557505" y="3328341"/>
                </a:cubicBezTo>
                <a:cubicBezTo>
                  <a:pt x="7557505" y="3358095"/>
                  <a:pt x="7557505" y="3358095"/>
                  <a:pt x="7573565" y="3358094"/>
                </a:cubicBezTo>
                <a:cubicBezTo>
                  <a:pt x="7573565" y="3358094"/>
                  <a:pt x="7573565" y="3358094"/>
                  <a:pt x="7573565" y="3387848"/>
                </a:cubicBezTo>
                <a:cubicBezTo>
                  <a:pt x="7573565" y="3387848"/>
                  <a:pt x="7589623" y="3387848"/>
                  <a:pt x="7605683" y="3387849"/>
                </a:cubicBezTo>
                <a:cubicBezTo>
                  <a:pt x="7605683" y="3417601"/>
                  <a:pt x="7573565" y="3417602"/>
                  <a:pt x="7565533" y="3447355"/>
                </a:cubicBezTo>
                <a:cubicBezTo>
                  <a:pt x="7549475" y="3447355"/>
                  <a:pt x="7557505" y="3417601"/>
                  <a:pt x="7549475" y="3417601"/>
                </a:cubicBezTo>
                <a:cubicBezTo>
                  <a:pt x="7517359" y="3387849"/>
                  <a:pt x="7493271" y="3447356"/>
                  <a:pt x="7469183" y="3447355"/>
                </a:cubicBezTo>
                <a:cubicBezTo>
                  <a:pt x="7461153" y="3477108"/>
                  <a:pt x="7469183" y="3477108"/>
                  <a:pt x="7469183" y="3477108"/>
                </a:cubicBezTo>
                <a:cubicBezTo>
                  <a:pt x="7461153" y="3477108"/>
                  <a:pt x="7461153" y="3477108"/>
                  <a:pt x="7453123" y="3477108"/>
                </a:cubicBezTo>
                <a:cubicBezTo>
                  <a:pt x="7469183" y="3506862"/>
                  <a:pt x="7453123" y="3566369"/>
                  <a:pt x="7445095" y="3596122"/>
                </a:cubicBezTo>
                <a:cubicBezTo>
                  <a:pt x="7461153" y="3596122"/>
                  <a:pt x="7461153" y="3625876"/>
                  <a:pt x="7469183" y="3655629"/>
                </a:cubicBezTo>
                <a:cubicBezTo>
                  <a:pt x="7453123" y="3655629"/>
                  <a:pt x="7453123" y="3685384"/>
                  <a:pt x="7445095" y="3685384"/>
                </a:cubicBezTo>
                <a:cubicBezTo>
                  <a:pt x="7437067" y="3685383"/>
                  <a:pt x="7437067" y="3685383"/>
                  <a:pt x="7437067" y="3655630"/>
                </a:cubicBezTo>
                <a:cubicBezTo>
                  <a:pt x="7445095" y="3655630"/>
                  <a:pt x="7445095" y="3655630"/>
                  <a:pt x="7445095" y="3655630"/>
                </a:cubicBezTo>
                <a:cubicBezTo>
                  <a:pt x="7445095" y="3625876"/>
                  <a:pt x="7437067" y="3625876"/>
                  <a:pt x="7437067" y="3596122"/>
                </a:cubicBezTo>
                <a:cubicBezTo>
                  <a:pt x="7429035" y="3596122"/>
                  <a:pt x="7421007" y="3566369"/>
                  <a:pt x="7412977" y="3566370"/>
                </a:cubicBezTo>
                <a:cubicBezTo>
                  <a:pt x="7396917" y="3596122"/>
                  <a:pt x="7388889" y="3596122"/>
                  <a:pt x="7372831" y="3566370"/>
                </a:cubicBezTo>
                <a:cubicBezTo>
                  <a:pt x="7380859" y="3566369"/>
                  <a:pt x="7388889" y="3566369"/>
                  <a:pt x="7396917" y="3536616"/>
                </a:cubicBezTo>
                <a:cubicBezTo>
                  <a:pt x="7380859" y="3536615"/>
                  <a:pt x="7380859" y="3477108"/>
                  <a:pt x="7372831" y="3447356"/>
                </a:cubicBezTo>
                <a:cubicBezTo>
                  <a:pt x="7372831" y="3447356"/>
                  <a:pt x="7364801" y="3447355"/>
                  <a:pt x="7364801" y="3447355"/>
                </a:cubicBezTo>
                <a:cubicBezTo>
                  <a:pt x="7364801" y="3477108"/>
                  <a:pt x="7364801" y="3506862"/>
                  <a:pt x="7356773" y="3506862"/>
                </a:cubicBezTo>
                <a:lnTo>
                  <a:pt x="7332683" y="3506862"/>
                </a:lnTo>
                <a:lnTo>
                  <a:pt x="7308595" y="3506862"/>
                </a:lnTo>
                <a:cubicBezTo>
                  <a:pt x="7308595" y="3477108"/>
                  <a:pt x="7300567" y="3477108"/>
                  <a:pt x="7300567" y="3447355"/>
                </a:cubicBezTo>
                <a:cubicBezTo>
                  <a:pt x="7284509" y="3447356"/>
                  <a:pt x="7284509" y="3447356"/>
                  <a:pt x="7276479" y="3447355"/>
                </a:cubicBezTo>
                <a:lnTo>
                  <a:pt x="7271126" y="3467188"/>
                </a:lnTo>
                <a:lnTo>
                  <a:pt x="7267558" y="3470497"/>
                </a:lnTo>
                <a:lnTo>
                  <a:pt x="7260418" y="3417601"/>
                </a:lnTo>
                <a:cubicBezTo>
                  <a:pt x="7284509" y="3417602"/>
                  <a:pt x="7292537" y="3387848"/>
                  <a:pt x="7300567" y="3358094"/>
                </a:cubicBezTo>
                <a:cubicBezTo>
                  <a:pt x="7300567" y="3358094"/>
                  <a:pt x="7300567" y="3358094"/>
                  <a:pt x="7300567" y="3328341"/>
                </a:cubicBezTo>
                <a:lnTo>
                  <a:pt x="7308595" y="3268834"/>
                </a:lnTo>
                <a:cubicBezTo>
                  <a:pt x="7316623" y="3268835"/>
                  <a:pt x="7324655" y="3268834"/>
                  <a:pt x="7324655" y="3239080"/>
                </a:cubicBezTo>
                <a:lnTo>
                  <a:pt x="7308595" y="3268834"/>
                </a:lnTo>
                <a:lnTo>
                  <a:pt x="7292537" y="3298588"/>
                </a:lnTo>
                <a:cubicBezTo>
                  <a:pt x="7276479" y="3328341"/>
                  <a:pt x="7284509" y="3298588"/>
                  <a:pt x="7276479" y="3298587"/>
                </a:cubicBezTo>
                <a:cubicBezTo>
                  <a:pt x="7276479" y="3268835"/>
                  <a:pt x="7284509" y="3268834"/>
                  <a:pt x="7292537" y="3239080"/>
                </a:cubicBezTo>
                <a:cubicBezTo>
                  <a:pt x="7284508" y="3239080"/>
                  <a:pt x="7276478" y="3209327"/>
                  <a:pt x="7268450" y="3209327"/>
                </a:cubicBezTo>
                <a:cubicBezTo>
                  <a:pt x="7252391" y="3209327"/>
                  <a:pt x="7236332" y="3209327"/>
                  <a:pt x="7228301" y="3239080"/>
                </a:cubicBezTo>
                <a:cubicBezTo>
                  <a:pt x="7228301" y="3239080"/>
                  <a:pt x="7228301" y="3239080"/>
                  <a:pt x="7228301" y="3268834"/>
                </a:cubicBezTo>
                <a:cubicBezTo>
                  <a:pt x="7236333" y="3268835"/>
                  <a:pt x="7228301" y="3239080"/>
                  <a:pt x="7244361" y="3239080"/>
                </a:cubicBezTo>
                <a:cubicBezTo>
                  <a:pt x="7244360" y="3268834"/>
                  <a:pt x="7236333" y="3268835"/>
                  <a:pt x="7228301" y="3298587"/>
                </a:cubicBezTo>
                <a:cubicBezTo>
                  <a:pt x="7204215" y="3298588"/>
                  <a:pt x="7204215" y="3358094"/>
                  <a:pt x="7220273" y="3358094"/>
                </a:cubicBezTo>
                <a:cubicBezTo>
                  <a:pt x="7220273" y="3387848"/>
                  <a:pt x="7212242" y="3387848"/>
                  <a:pt x="7212242" y="3387848"/>
                </a:cubicBezTo>
                <a:cubicBezTo>
                  <a:pt x="7220273" y="3417601"/>
                  <a:pt x="7212243" y="3417601"/>
                  <a:pt x="7212242" y="3447355"/>
                </a:cubicBezTo>
                <a:cubicBezTo>
                  <a:pt x="7196185" y="3447355"/>
                  <a:pt x="7196186" y="3477109"/>
                  <a:pt x="7180126" y="3477108"/>
                </a:cubicBezTo>
                <a:cubicBezTo>
                  <a:pt x="7172097" y="3477108"/>
                  <a:pt x="7164068" y="3447355"/>
                  <a:pt x="7164067" y="3417601"/>
                </a:cubicBezTo>
                <a:cubicBezTo>
                  <a:pt x="7156039" y="3417601"/>
                  <a:pt x="7148008" y="3447356"/>
                  <a:pt x="7148007" y="3417601"/>
                </a:cubicBezTo>
                <a:cubicBezTo>
                  <a:pt x="7148007" y="3387848"/>
                  <a:pt x="7148007" y="3387848"/>
                  <a:pt x="7156039" y="3387848"/>
                </a:cubicBezTo>
                <a:cubicBezTo>
                  <a:pt x="7148007" y="3387848"/>
                  <a:pt x="7148007" y="3358094"/>
                  <a:pt x="7131950" y="3358094"/>
                </a:cubicBezTo>
                <a:cubicBezTo>
                  <a:pt x="7123920" y="3387848"/>
                  <a:pt x="7131950" y="3417601"/>
                  <a:pt x="7107862" y="3417602"/>
                </a:cubicBezTo>
                <a:cubicBezTo>
                  <a:pt x="7107863" y="3387848"/>
                  <a:pt x="7107862" y="3358094"/>
                  <a:pt x="7107862" y="3358094"/>
                </a:cubicBezTo>
                <a:cubicBezTo>
                  <a:pt x="7107863" y="3328341"/>
                  <a:pt x="7115892" y="3328341"/>
                  <a:pt x="7115892" y="3328341"/>
                </a:cubicBezTo>
                <a:cubicBezTo>
                  <a:pt x="7107863" y="3328341"/>
                  <a:pt x="7123920" y="3268834"/>
                  <a:pt x="7107863" y="3268834"/>
                </a:cubicBezTo>
                <a:cubicBezTo>
                  <a:pt x="7107863" y="3268834"/>
                  <a:pt x="7115892" y="3268834"/>
                  <a:pt x="7115892" y="3268834"/>
                </a:cubicBezTo>
                <a:cubicBezTo>
                  <a:pt x="7099833" y="3268834"/>
                  <a:pt x="7091803" y="3268834"/>
                  <a:pt x="7091802" y="3239081"/>
                </a:cubicBezTo>
                <a:cubicBezTo>
                  <a:pt x="7075744" y="3268834"/>
                  <a:pt x="7075745" y="3298587"/>
                  <a:pt x="7051657" y="3298587"/>
                </a:cubicBezTo>
                <a:cubicBezTo>
                  <a:pt x="7051657" y="3298587"/>
                  <a:pt x="7051657" y="3298587"/>
                  <a:pt x="7051657" y="3328341"/>
                </a:cubicBezTo>
                <a:cubicBezTo>
                  <a:pt x="7059685" y="3328341"/>
                  <a:pt x="7067714" y="3328341"/>
                  <a:pt x="7075745" y="3358094"/>
                </a:cubicBezTo>
                <a:cubicBezTo>
                  <a:pt x="7083775" y="3328341"/>
                  <a:pt x="7083775" y="3328341"/>
                  <a:pt x="7083775" y="3328341"/>
                </a:cubicBezTo>
                <a:cubicBezTo>
                  <a:pt x="7083775" y="3328341"/>
                  <a:pt x="7091802" y="3328341"/>
                  <a:pt x="7091802" y="3328341"/>
                </a:cubicBezTo>
                <a:cubicBezTo>
                  <a:pt x="7091803" y="3358095"/>
                  <a:pt x="7083774" y="3358094"/>
                  <a:pt x="7083774" y="3358094"/>
                </a:cubicBezTo>
                <a:cubicBezTo>
                  <a:pt x="7075745" y="3358094"/>
                  <a:pt x="7059685" y="3387848"/>
                  <a:pt x="7067714" y="3387848"/>
                </a:cubicBezTo>
                <a:lnTo>
                  <a:pt x="7075745" y="3387848"/>
                </a:lnTo>
                <a:cubicBezTo>
                  <a:pt x="7075745" y="3387848"/>
                  <a:pt x="7067715" y="3417601"/>
                  <a:pt x="7067715" y="3417601"/>
                </a:cubicBezTo>
                <a:cubicBezTo>
                  <a:pt x="7051656" y="3417601"/>
                  <a:pt x="7035599" y="3417601"/>
                  <a:pt x="7019540" y="3447355"/>
                </a:cubicBezTo>
                <a:cubicBezTo>
                  <a:pt x="7027570" y="3477108"/>
                  <a:pt x="7011510" y="3477108"/>
                  <a:pt x="7003481" y="3506862"/>
                </a:cubicBezTo>
                <a:cubicBezTo>
                  <a:pt x="7003481" y="3506862"/>
                  <a:pt x="7003481" y="3506862"/>
                  <a:pt x="7003481" y="3536615"/>
                </a:cubicBezTo>
                <a:cubicBezTo>
                  <a:pt x="7011510" y="3536615"/>
                  <a:pt x="7027570" y="3536615"/>
                  <a:pt x="7043627" y="3536616"/>
                </a:cubicBezTo>
                <a:cubicBezTo>
                  <a:pt x="7035599" y="3506862"/>
                  <a:pt x="7035599" y="3506862"/>
                  <a:pt x="7035599" y="3477108"/>
                </a:cubicBezTo>
                <a:cubicBezTo>
                  <a:pt x="7043627" y="3477108"/>
                  <a:pt x="7043628" y="3506862"/>
                  <a:pt x="7051656" y="3506863"/>
                </a:cubicBezTo>
                <a:cubicBezTo>
                  <a:pt x="7051657" y="3536615"/>
                  <a:pt x="7059685" y="3536615"/>
                  <a:pt x="7059684" y="3566369"/>
                </a:cubicBezTo>
                <a:cubicBezTo>
                  <a:pt x="7083775" y="3536615"/>
                  <a:pt x="7083775" y="3536615"/>
                  <a:pt x="7107863" y="3536615"/>
                </a:cubicBezTo>
                <a:cubicBezTo>
                  <a:pt x="7107863" y="3536615"/>
                  <a:pt x="7115893" y="3536615"/>
                  <a:pt x="7107862" y="3566369"/>
                </a:cubicBezTo>
                <a:cubicBezTo>
                  <a:pt x="7107862" y="3566369"/>
                  <a:pt x="7099833" y="3566369"/>
                  <a:pt x="7099833" y="3566369"/>
                </a:cubicBezTo>
                <a:cubicBezTo>
                  <a:pt x="7099833" y="3566369"/>
                  <a:pt x="7099833" y="3566369"/>
                  <a:pt x="7091803" y="3566369"/>
                </a:cubicBezTo>
                <a:cubicBezTo>
                  <a:pt x="7091803" y="3596122"/>
                  <a:pt x="7083775" y="3596122"/>
                  <a:pt x="7083775" y="3596122"/>
                </a:cubicBezTo>
                <a:cubicBezTo>
                  <a:pt x="7083775" y="3625876"/>
                  <a:pt x="7083775" y="3625876"/>
                  <a:pt x="7091803" y="3625876"/>
                </a:cubicBezTo>
                <a:cubicBezTo>
                  <a:pt x="7075744" y="3655629"/>
                  <a:pt x="7067715" y="3685383"/>
                  <a:pt x="7075745" y="3715136"/>
                </a:cubicBezTo>
                <a:cubicBezTo>
                  <a:pt x="7067714" y="3715136"/>
                  <a:pt x="7051657" y="3685383"/>
                  <a:pt x="7043628" y="3715136"/>
                </a:cubicBezTo>
                <a:cubicBezTo>
                  <a:pt x="7035599" y="3715137"/>
                  <a:pt x="7035599" y="3715137"/>
                  <a:pt x="7035599" y="3715137"/>
                </a:cubicBezTo>
                <a:cubicBezTo>
                  <a:pt x="7019541" y="3744890"/>
                  <a:pt x="7019540" y="3774644"/>
                  <a:pt x="6995451" y="3774644"/>
                </a:cubicBezTo>
                <a:cubicBezTo>
                  <a:pt x="6995451" y="3774644"/>
                  <a:pt x="6987423" y="3744890"/>
                  <a:pt x="6995452" y="3744890"/>
                </a:cubicBezTo>
                <a:cubicBezTo>
                  <a:pt x="6979392" y="3744890"/>
                  <a:pt x="6987423" y="3774644"/>
                  <a:pt x="6987423" y="3804398"/>
                </a:cubicBezTo>
                <a:cubicBezTo>
                  <a:pt x="6979392" y="3774644"/>
                  <a:pt x="6979392" y="3804397"/>
                  <a:pt x="6971363" y="3834151"/>
                </a:cubicBezTo>
                <a:cubicBezTo>
                  <a:pt x="6971363" y="3834151"/>
                  <a:pt x="6963335" y="3804397"/>
                  <a:pt x="6955305" y="3834150"/>
                </a:cubicBezTo>
                <a:cubicBezTo>
                  <a:pt x="6947277" y="3834150"/>
                  <a:pt x="6947277" y="3834150"/>
                  <a:pt x="6947277" y="3863904"/>
                </a:cubicBezTo>
                <a:cubicBezTo>
                  <a:pt x="6947277" y="3804398"/>
                  <a:pt x="6899099" y="3834150"/>
                  <a:pt x="6875011" y="3834150"/>
                </a:cubicBezTo>
                <a:cubicBezTo>
                  <a:pt x="6858954" y="3863905"/>
                  <a:pt x="6858954" y="3834151"/>
                  <a:pt x="6858954" y="3863905"/>
                </a:cubicBezTo>
                <a:cubicBezTo>
                  <a:pt x="6858954" y="3863905"/>
                  <a:pt x="6858954" y="3893657"/>
                  <a:pt x="6858954" y="3893657"/>
                </a:cubicBezTo>
                <a:cubicBezTo>
                  <a:pt x="6850922" y="3893658"/>
                  <a:pt x="6850922" y="3893658"/>
                  <a:pt x="6850922" y="3893658"/>
                </a:cubicBezTo>
                <a:cubicBezTo>
                  <a:pt x="6850923" y="3863904"/>
                  <a:pt x="6850923" y="3863904"/>
                  <a:pt x="6850923" y="3863904"/>
                </a:cubicBezTo>
                <a:cubicBezTo>
                  <a:pt x="6842894" y="3863904"/>
                  <a:pt x="6834865" y="3863905"/>
                  <a:pt x="6834865" y="3863905"/>
                </a:cubicBezTo>
                <a:cubicBezTo>
                  <a:pt x="6834864" y="3804397"/>
                  <a:pt x="6842894" y="3804398"/>
                  <a:pt x="6842894" y="3774644"/>
                </a:cubicBezTo>
                <a:cubicBezTo>
                  <a:pt x="6842894" y="3774644"/>
                  <a:pt x="6842894" y="3774644"/>
                  <a:pt x="6842893" y="3744890"/>
                </a:cubicBezTo>
                <a:cubicBezTo>
                  <a:pt x="6850922" y="3744890"/>
                  <a:pt x="6850922" y="3744890"/>
                  <a:pt x="6850922" y="3744890"/>
                </a:cubicBezTo>
                <a:cubicBezTo>
                  <a:pt x="6850922" y="3744890"/>
                  <a:pt x="6850923" y="3715136"/>
                  <a:pt x="6858954" y="3715137"/>
                </a:cubicBezTo>
                <a:cubicBezTo>
                  <a:pt x="6858954" y="3715137"/>
                  <a:pt x="6858954" y="3715137"/>
                  <a:pt x="6866983" y="3715136"/>
                </a:cubicBezTo>
                <a:cubicBezTo>
                  <a:pt x="6875012" y="3715136"/>
                  <a:pt x="6875012" y="3715136"/>
                  <a:pt x="6875012" y="3715136"/>
                </a:cubicBezTo>
                <a:cubicBezTo>
                  <a:pt x="6875012" y="3685383"/>
                  <a:pt x="6875012" y="3685383"/>
                  <a:pt x="6883041" y="3685383"/>
                </a:cubicBezTo>
                <a:cubicBezTo>
                  <a:pt x="6883041" y="3685383"/>
                  <a:pt x="6883041" y="3685383"/>
                  <a:pt x="6891070" y="3685383"/>
                </a:cubicBezTo>
                <a:cubicBezTo>
                  <a:pt x="6883041" y="3685383"/>
                  <a:pt x="6883041" y="3715136"/>
                  <a:pt x="6883041" y="3715136"/>
                </a:cubicBezTo>
                <a:cubicBezTo>
                  <a:pt x="6883041" y="3715136"/>
                  <a:pt x="6883041" y="3715136"/>
                  <a:pt x="6891069" y="3715137"/>
                </a:cubicBezTo>
                <a:cubicBezTo>
                  <a:pt x="6891069" y="3715137"/>
                  <a:pt x="6891069" y="3715137"/>
                  <a:pt x="6899099" y="3715136"/>
                </a:cubicBezTo>
                <a:cubicBezTo>
                  <a:pt x="6907129" y="3685384"/>
                  <a:pt x="6915159" y="3685383"/>
                  <a:pt x="6931216" y="3685383"/>
                </a:cubicBezTo>
                <a:cubicBezTo>
                  <a:pt x="6939247" y="3685383"/>
                  <a:pt x="6931217" y="3625877"/>
                  <a:pt x="6939246" y="3625876"/>
                </a:cubicBezTo>
                <a:cubicBezTo>
                  <a:pt x="6915159" y="3625876"/>
                  <a:pt x="6923186" y="3655629"/>
                  <a:pt x="6915159" y="3685383"/>
                </a:cubicBezTo>
                <a:cubicBezTo>
                  <a:pt x="6907129" y="3655629"/>
                  <a:pt x="6907129" y="3596122"/>
                  <a:pt x="6899098" y="3596122"/>
                </a:cubicBezTo>
                <a:lnTo>
                  <a:pt x="6895085" y="3536615"/>
                </a:lnTo>
                <a:lnTo>
                  <a:pt x="6899099" y="3566369"/>
                </a:lnTo>
                <a:cubicBezTo>
                  <a:pt x="6915159" y="3566370"/>
                  <a:pt x="6915159" y="3566370"/>
                  <a:pt x="6939247" y="3566369"/>
                </a:cubicBezTo>
                <a:cubicBezTo>
                  <a:pt x="6939247" y="3566369"/>
                  <a:pt x="6931216" y="3566369"/>
                  <a:pt x="6923187" y="3536615"/>
                </a:cubicBezTo>
                <a:cubicBezTo>
                  <a:pt x="6923187" y="3506862"/>
                  <a:pt x="6947277" y="3477108"/>
                  <a:pt x="6955305" y="3447355"/>
                </a:cubicBezTo>
                <a:cubicBezTo>
                  <a:pt x="6971362" y="3447355"/>
                  <a:pt x="6971362" y="3417601"/>
                  <a:pt x="6979391" y="3417601"/>
                </a:cubicBezTo>
                <a:cubicBezTo>
                  <a:pt x="6987422" y="3417602"/>
                  <a:pt x="6987422" y="3417602"/>
                  <a:pt x="6995451" y="3417601"/>
                </a:cubicBezTo>
                <a:cubicBezTo>
                  <a:pt x="7011510" y="3417601"/>
                  <a:pt x="7011509" y="3387848"/>
                  <a:pt x="7011510" y="3358094"/>
                </a:cubicBezTo>
                <a:cubicBezTo>
                  <a:pt x="6995452" y="3358095"/>
                  <a:pt x="6979391" y="3328342"/>
                  <a:pt x="6963335" y="3298587"/>
                </a:cubicBezTo>
                <a:cubicBezTo>
                  <a:pt x="6971362" y="3298587"/>
                  <a:pt x="6971363" y="3268834"/>
                  <a:pt x="6979391" y="3239080"/>
                </a:cubicBezTo>
                <a:cubicBezTo>
                  <a:pt x="6963335" y="3239080"/>
                  <a:pt x="6939246" y="3239081"/>
                  <a:pt x="6923187" y="3239080"/>
                </a:cubicBezTo>
                <a:cubicBezTo>
                  <a:pt x="6931217" y="3239080"/>
                  <a:pt x="6939246" y="3239081"/>
                  <a:pt x="6955304" y="3268834"/>
                </a:cubicBezTo>
                <a:cubicBezTo>
                  <a:pt x="6955304" y="3268834"/>
                  <a:pt x="6947277" y="3298587"/>
                  <a:pt x="6939246" y="3298587"/>
                </a:cubicBezTo>
                <a:cubicBezTo>
                  <a:pt x="6939246" y="3298587"/>
                  <a:pt x="6939246" y="3298587"/>
                  <a:pt x="6939247" y="3328341"/>
                </a:cubicBezTo>
                <a:cubicBezTo>
                  <a:pt x="6931217" y="3328341"/>
                  <a:pt x="6923187" y="3328342"/>
                  <a:pt x="6923187" y="3328342"/>
                </a:cubicBezTo>
                <a:cubicBezTo>
                  <a:pt x="6923186" y="3298587"/>
                  <a:pt x="6915158" y="3328342"/>
                  <a:pt x="6915159" y="3298588"/>
                </a:cubicBezTo>
                <a:cubicBezTo>
                  <a:pt x="6883040" y="3298587"/>
                  <a:pt x="6883041" y="3358095"/>
                  <a:pt x="6899099" y="3387849"/>
                </a:cubicBezTo>
                <a:cubicBezTo>
                  <a:pt x="6899099" y="3417601"/>
                  <a:pt x="6883040" y="3417601"/>
                  <a:pt x="6875011" y="3417601"/>
                </a:cubicBezTo>
                <a:cubicBezTo>
                  <a:pt x="6875011" y="3417601"/>
                  <a:pt x="6875012" y="3447355"/>
                  <a:pt x="6875012" y="3447355"/>
                </a:cubicBezTo>
                <a:cubicBezTo>
                  <a:pt x="6866983" y="3447355"/>
                  <a:pt x="6866983" y="3477108"/>
                  <a:pt x="6858954" y="3477108"/>
                </a:cubicBezTo>
                <a:cubicBezTo>
                  <a:pt x="6858954" y="3477108"/>
                  <a:pt x="6858954" y="3506862"/>
                  <a:pt x="6850922" y="3506863"/>
                </a:cubicBezTo>
                <a:cubicBezTo>
                  <a:pt x="6842894" y="3506862"/>
                  <a:pt x="6842894" y="3477108"/>
                  <a:pt x="6850922" y="3477108"/>
                </a:cubicBezTo>
                <a:cubicBezTo>
                  <a:pt x="6850922" y="3477108"/>
                  <a:pt x="6858953" y="3447355"/>
                  <a:pt x="6850923" y="3447355"/>
                </a:cubicBezTo>
                <a:cubicBezTo>
                  <a:pt x="6842894" y="3447355"/>
                  <a:pt x="6834865" y="3447356"/>
                  <a:pt x="6826835" y="3447355"/>
                </a:cubicBezTo>
                <a:cubicBezTo>
                  <a:pt x="6818804" y="3477108"/>
                  <a:pt x="6818805" y="3506862"/>
                  <a:pt x="6818805" y="3536616"/>
                </a:cubicBezTo>
                <a:cubicBezTo>
                  <a:pt x="6818805" y="3536616"/>
                  <a:pt x="6810776" y="3536616"/>
                  <a:pt x="6810776" y="3536616"/>
                </a:cubicBezTo>
                <a:cubicBezTo>
                  <a:pt x="6810777" y="3506862"/>
                  <a:pt x="6810777" y="3477108"/>
                  <a:pt x="6818805" y="3447355"/>
                </a:cubicBezTo>
                <a:cubicBezTo>
                  <a:pt x="6810777" y="3447355"/>
                  <a:pt x="6802747" y="3477109"/>
                  <a:pt x="6794719" y="3477108"/>
                </a:cubicBezTo>
                <a:cubicBezTo>
                  <a:pt x="6810777" y="3447355"/>
                  <a:pt x="6794718" y="3417601"/>
                  <a:pt x="6778661" y="3417601"/>
                </a:cubicBezTo>
                <a:cubicBezTo>
                  <a:pt x="6770631" y="3417601"/>
                  <a:pt x="6762600" y="3417601"/>
                  <a:pt x="6754571" y="3447355"/>
                </a:cubicBezTo>
                <a:cubicBezTo>
                  <a:pt x="6754571" y="3447355"/>
                  <a:pt x="6762601" y="3477109"/>
                  <a:pt x="6754571" y="3477108"/>
                </a:cubicBezTo>
                <a:cubicBezTo>
                  <a:pt x="6762601" y="3477109"/>
                  <a:pt x="6754571" y="3506862"/>
                  <a:pt x="6762600" y="3506863"/>
                </a:cubicBezTo>
                <a:cubicBezTo>
                  <a:pt x="6762600" y="3506863"/>
                  <a:pt x="6762600" y="3506863"/>
                  <a:pt x="6754571" y="3506862"/>
                </a:cubicBezTo>
                <a:cubicBezTo>
                  <a:pt x="6754571" y="3506862"/>
                  <a:pt x="6754570" y="3536615"/>
                  <a:pt x="6754570" y="3536615"/>
                </a:cubicBezTo>
                <a:cubicBezTo>
                  <a:pt x="6754570" y="3536615"/>
                  <a:pt x="6746543" y="3536615"/>
                  <a:pt x="6746543" y="3536615"/>
                </a:cubicBezTo>
                <a:cubicBezTo>
                  <a:pt x="6746543" y="3566369"/>
                  <a:pt x="6738513" y="3566370"/>
                  <a:pt x="6738513" y="3596122"/>
                </a:cubicBezTo>
                <a:cubicBezTo>
                  <a:pt x="6754571" y="3596123"/>
                  <a:pt x="6770631" y="3596122"/>
                  <a:pt x="6786688" y="3566370"/>
                </a:cubicBezTo>
                <a:cubicBezTo>
                  <a:pt x="6794719" y="3596122"/>
                  <a:pt x="6826836" y="3596122"/>
                  <a:pt x="6834865" y="3566369"/>
                </a:cubicBezTo>
                <a:cubicBezTo>
                  <a:pt x="6850922" y="3566369"/>
                  <a:pt x="6850923" y="3536615"/>
                  <a:pt x="6866982" y="3536615"/>
                </a:cubicBezTo>
                <a:cubicBezTo>
                  <a:pt x="6866983" y="3566369"/>
                  <a:pt x="6883040" y="3566369"/>
                  <a:pt x="6875011" y="3596122"/>
                </a:cubicBezTo>
                <a:cubicBezTo>
                  <a:pt x="6883041" y="3596123"/>
                  <a:pt x="6891070" y="3596122"/>
                  <a:pt x="6891070" y="3596122"/>
                </a:cubicBezTo>
                <a:cubicBezTo>
                  <a:pt x="6891070" y="3596122"/>
                  <a:pt x="6891070" y="3625876"/>
                  <a:pt x="6891070" y="3625876"/>
                </a:cubicBezTo>
                <a:cubicBezTo>
                  <a:pt x="6883041" y="3625876"/>
                  <a:pt x="6842893" y="3625876"/>
                  <a:pt x="6834864" y="3655629"/>
                </a:cubicBezTo>
                <a:cubicBezTo>
                  <a:pt x="6826836" y="3655629"/>
                  <a:pt x="6826836" y="3655629"/>
                  <a:pt x="6818805" y="3655630"/>
                </a:cubicBezTo>
                <a:cubicBezTo>
                  <a:pt x="6794719" y="3655629"/>
                  <a:pt x="6810776" y="3715136"/>
                  <a:pt x="6794719" y="3744890"/>
                </a:cubicBezTo>
                <a:cubicBezTo>
                  <a:pt x="6786689" y="3744890"/>
                  <a:pt x="6770631" y="3685383"/>
                  <a:pt x="6762601" y="3685383"/>
                </a:cubicBezTo>
                <a:cubicBezTo>
                  <a:pt x="6770631" y="3655629"/>
                  <a:pt x="6778660" y="3625876"/>
                  <a:pt x="6794719" y="3625876"/>
                </a:cubicBezTo>
                <a:cubicBezTo>
                  <a:pt x="6786689" y="3596122"/>
                  <a:pt x="6762600" y="3596122"/>
                  <a:pt x="6754571" y="3625876"/>
                </a:cubicBezTo>
                <a:cubicBezTo>
                  <a:pt x="6754571" y="3625876"/>
                  <a:pt x="6762601" y="3655629"/>
                  <a:pt x="6762601" y="3655629"/>
                </a:cubicBezTo>
                <a:cubicBezTo>
                  <a:pt x="6754570" y="3655629"/>
                  <a:pt x="6738513" y="3685383"/>
                  <a:pt x="6730483" y="3655630"/>
                </a:cubicBezTo>
                <a:cubicBezTo>
                  <a:pt x="6722454" y="3685383"/>
                  <a:pt x="6722454" y="3715136"/>
                  <a:pt x="6706396" y="3715136"/>
                </a:cubicBezTo>
                <a:cubicBezTo>
                  <a:pt x="6706396" y="3715136"/>
                  <a:pt x="6706396" y="3715136"/>
                  <a:pt x="6706396" y="3744890"/>
                </a:cubicBezTo>
                <a:cubicBezTo>
                  <a:pt x="6698367" y="3744890"/>
                  <a:pt x="6698367" y="3744890"/>
                  <a:pt x="6690338" y="3744891"/>
                </a:cubicBezTo>
                <a:cubicBezTo>
                  <a:pt x="6682307" y="3744890"/>
                  <a:pt x="6682306" y="3774644"/>
                  <a:pt x="6666248" y="3804397"/>
                </a:cubicBezTo>
                <a:cubicBezTo>
                  <a:pt x="6674278" y="3804398"/>
                  <a:pt x="6674277" y="3834151"/>
                  <a:pt x="6666249" y="3863905"/>
                </a:cubicBezTo>
                <a:cubicBezTo>
                  <a:pt x="6650189" y="3863904"/>
                  <a:pt x="6626103" y="3834151"/>
                  <a:pt x="6610045" y="3863904"/>
                </a:cubicBezTo>
                <a:cubicBezTo>
                  <a:pt x="6610045" y="3804398"/>
                  <a:pt x="6634130" y="3804397"/>
                  <a:pt x="6650188" y="3774644"/>
                </a:cubicBezTo>
                <a:cubicBezTo>
                  <a:pt x="6642160" y="3744890"/>
                  <a:pt x="6658220" y="3744890"/>
                  <a:pt x="6650189" y="3685384"/>
                </a:cubicBezTo>
                <a:lnTo>
                  <a:pt x="6658220" y="3685383"/>
                </a:lnTo>
                <a:cubicBezTo>
                  <a:pt x="6666248" y="3685383"/>
                  <a:pt x="6666248" y="3685383"/>
                  <a:pt x="6674278" y="3685384"/>
                </a:cubicBezTo>
                <a:cubicBezTo>
                  <a:pt x="6682307" y="3685383"/>
                  <a:pt x="6682307" y="3685383"/>
                  <a:pt x="6690337" y="3685383"/>
                </a:cubicBezTo>
                <a:cubicBezTo>
                  <a:pt x="6690337" y="3655629"/>
                  <a:pt x="6698366" y="3655629"/>
                  <a:pt x="6698366" y="3625876"/>
                </a:cubicBezTo>
                <a:cubicBezTo>
                  <a:pt x="6698366" y="3625876"/>
                  <a:pt x="6690338" y="3625876"/>
                  <a:pt x="6690338" y="3625876"/>
                </a:cubicBezTo>
                <a:cubicBezTo>
                  <a:pt x="6690338" y="3596123"/>
                  <a:pt x="6698366" y="3566370"/>
                  <a:pt x="6706396" y="3566369"/>
                </a:cubicBezTo>
                <a:cubicBezTo>
                  <a:pt x="6698366" y="3551489"/>
                  <a:pt x="6688329" y="3551490"/>
                  <a:pt x="6679297" y="3558925"/>
                </a:cubicBezTo>
                <a:lnTo>
                  <a:pt x="6663131" y="3587457"/>
                </a:lnTo>
                <a:lnTo>
                  <a:pt x="6662235" y="3584961"/>
                </a:lnTo>
                <a:cubicBezTo>
                  <a:pt x="6660229" y="3588686"/>
                  <a:pt x="6658220" y="3596122"/>
                  <a:pt x="6658220" y="3596122"/>
                </a:cubicBezTo>
                <a:lnTo>
                  <a:pt x="6663131" y="3587457"/>
                </a:lnTo>
                <a:lnTo>
                  <a:pt x="6666249" y="3596123"/>
                </a:lnTo>
                <a:cubicBezTo>
                  <a:pt x="6666249" y="3596123"/>
                  <a:pt x="6658220" y="3625876"/>
                  <a:pt x="6650188" y="3625876"/>
                </a:cubicBezTo>
                <a:cubicBezTo>
                  <a:pt x="6650188" y="3625876"/>
                  <a:pt x="6650188" y="3625876"/>
                  <a:pt x="6650189" y="3655630"/>
                </a:cubicBezTo>
                <a:cubicBezTo>
                  <a:pt x="6650189" y="3655630"/>
                  <a:pt x="6642161" y="3655629"/>
                  <a:pt x="6642161" y="3655629"/>
                </a:cubicBezTo>
                <a:cubicBezTo>
                  <a:pt x="6642160" y="3625876"/>
                  <a:pt x="6626103" y="3655629"/>
                  <a:pt x="6626103" y="3625876"/>
                </a:cubicBezTo>
                <a:cubicBezTo>
                  <a:pt x="6593985" y="3655629"/>
                  <a:pt x="6585954" y="3685383"/>
                  <a:pt x="6561867" y="3715136"/>
                </a:cubicBezTo>
                <a:cubicBezTo>
                  <a:pt x="6561867" y="3715136"/>
                  <a:pt x="6561867" y="3715136"/>
                  <a:pt x="6553838" y="3715136"/>
                </a:cubicBezTo>
                <a:cubicBezTo>
                  <a:pt x="6553838" y="3715136"/>
                  <a:pt x="6561867" y="3715136"/>
                  <a:pt x="6561867" y="3744890"/>
                </a:cubicBezTo>
                <a:cubicBezTo>
                  <a:pt x="6561866" y="3774644"/>
                  <a:pt x="6561866" y="3774644"/>
                  <a:pt x="6561866" y="3774644"/>
                </a:cubicBezTo>
                <a:cubicBezTo>
                  <a:pt x="6553838" y="3774644"/>
                  <a:pt x="6553838" y="3774644"/>
                  <a:pt x="6553838" y="3774644"/>
                </a:cubicBezTo>
                <a:cubicBezTo>
                  <a:pt x="6553837" y="3744890"/>
                  <a:pt x="6553837" y="3744890"/>
                  <a:pt x="6553837" y="3744890"/>
                </a:cubicBezTo>
                <a:cubicBezTo>
                  <a:pt x="6545808" y="3744891"/>
                  <a:pt x="6545809" y="3715137"/>
                  <a:pt x="6545809" y="3715137"/>
                </a:cubicBezTo>
                <a:cubicBezTo>
                  <a:pt x="6529751" y="3715136"/>
                  <a:pt x="6529751" y="3744890"/>
                  <a:pt x="6521722" y="3744890"/>
                </a:cubicBezTo>
                <a:cubicBezTo>
                  <a:pt x="6513691" y="3744890"/>
                  <a:pt x="6513691" y="3744890"/>
                  <a:pt x="6505662" y="3744890"/>
                </a:cubicBezTo>
                <a:cubicBezTo>
                  <a:pt x="6497633" y="3744890"/>
                  <a:pt x="6497633" y="3744890"/>
                  <a:pt x="6497633" y="3744890"/>
                </a:cubicBezTo>
                <a:cubicBezTo>
                  <a:pt x="6497633" y="3774644"/>
                  <a:pt x="6497633" y="3774644"/>
                  <a:pt x="6497633" y="3774644"/>
                </a:cubicBezTo>
                <a:cubicBezTo>
                  <a:pt x="6497633" y="3774644"/>
                  <a:pt x="6513691" y="3774644"/>
                  <a:pt x="6513691" y="3804397"/>
                </a:cubicBezTo>
                <a:cubicBezTo>
                  <a:pt x="6521722" y="3804397"/>
                  <a:pt x="6521722" y="3774643"/>
                  <a:pt x="6521722" y="3774643"/>
                </a:cubicBezTo>
                <a:cubicBezTo>
                  <a:pt x="6529750" y="3774644"/>
                  <a:pt x="6537780" y="3774644"/>
                  <a:pt x="6545809" y="3774643"/>
                </a:cubicBezTo>
                <a:cubicBezTo>
                  <a:pt x="6553838" y="3834150"/>
                  <a:pt x="6529751" y="3804398"/>
                  <a:pt x="6537779" y="3863904"/>
                </a:cubicBezTo>
                <a:cubicBezTo>
                  <a:pt x="6529751" y="3863904"/>
                  <a:pt x="6513690" y="3863904"/>
                  <a:pt x="6513691" y="3893658"/>
                </a:cubicBezTo>
                <a:cubicBezTo>
                  <a:pt x="6505662" y="3893658"/>
                  <a:pt x="6497632" y="3893657"/>
                  <a:pt x="6497632" y="3893657"/>
                </a:cubicBezTo>
                <a:cubicBezTo>
                  <a:pt x="6497632" y="3893657"/>
                  <a:pt x="6505661" y="3834151"/>
                  <a:pt x="6505662" y="3804397"/>
                </a:cubicBezTo>
                <a:cubicBezTo>
                  <a:pt x="6489603" y="3804397"/>
                  <a:pt x="6473545" y="3804397"/>
                  <a:pt x="6465515" y="3774643"/>
                </a:cubicBezTo>
                <a:cubicBezTo>
                  <a:pt x="6465515" y="3774643"/>
                  <a:pt x="6465515" y="3774643"/>
                  <a:pt x="6457486" y="3804397"/>
                </a:cubicBezTo>
                <a:cubicBezTo>
                  <a:pt x="6441429" y="3804397"/>
                  <a:pt x="6425368" y="3774643"/>
                  <a:pt x="6417339" y="3804397"/>
                </a:cubicBezTo>
                <a:cubicBezTo>
                  <a:pt x="6417339" y="3804397"/>
                  <a:pt x="6425369" y="3804397"/>
                  <a:pt x="6425369" y="3804397"/>
                </a:cubicBezTo>
                <a:cubicBezTo>
                  <a:pt x="6433396" y="3804398"/>
                  <a:pt x="6433396" y="3804398"/>
                  <a:pt x="6441429" y="3804397"/>
                </a:cubicBezTo>
                <a:cubicBezTo>
                  <a:pt x="6441428" y="3834151"/>
                  <a:pt x="6433397" y="3834151"/>
                  <a:pt x="6425368" y="3863904"/>
                </a:cubicBezTo>
                <a:cubicBezTo>
                  <a:pt x="6425369" y="3834151"/>
                  <a:pt x="6433397" y="3834151"/>
                  <a:pt x="6425369" y="3834151"/>
                </a:cubicBezTo>
                <a:cubicBezTo>
                  <a:pt x="6425369" y="3834151"/>
                  <a:pt x="6417338" y="3834151"/>
                  <a:pt x="6417338" y="3834151"/>
                </a:cubicBezTo>
                <a:cubicBezTo>
                  <a:pt x="6409310" y="3834151"/>
                  <a:pt x="6393251" y="3834151"/>
                  <a:pt x="6385221" y="3834151"/>
                </a:cubicBezTo>
                <a:cubicBezTo>
                  <a:pt x="6385221" y="3804397"/>
                  <a:pt x="6393251" y="3804397"/>
                  <a:pt x="6401279" y="3804397"/>
                </a:cubicBezTo>
                <a:cubicBezTo>
                  <a:pt x="6393250" y="3774644"/>
                  <a:pt x="6377193" y="3744891"/>
                  <a:pt x="6361135" y="3744890"/>
                </a:cubicBezTo>
                <a:cubicBezTo>
                  <a:pt x="6353106" y="3774644"/>
                  <a:pt x="6353106" y="3804397"/>
                  <a:pt x="6353105" y="3834151"/>
                </a:cubicBezTo>
                <a:cubicBezTo>
                  <a:pt x="6345075" y="3834151"/>
                  <a:pt x="6329016" y="3834151"/>
                  <a:pt x="6329016" y="3834151"/>
                </a:cubicBezTo>
                <a:cubicBezTo>
                  <a:pt x="6320988" y="3834151"/>
                  <a:pt x="6337045" y="3863904"/>
                  <a:pt x="6320987" y="3863904"/>
                </a:cubicBezTo>
                <a:cubicBezTo>
                  <a:pt x="6312956" y="3863904"/>
                  <a:pt x="6312957" y="3804397"/>
                  <a:pt x="6296899" y="3804397"/>
                </a:cubicBezTo>
                <a:cubicBezTo>
                  <a:pt x="6296898" y="3834151"/>
                  <a:pt x="6296898" y="3834151"/>
                  <a:pt x="6296898" y="3834151"/>
                </a:cubicBezTo>
                <a:cubicBezTo>
                  <a:pt x="6288871" y="3834150"/>
                  <a:pt x="6288871" y="3834150"/>
                  <a:pt x="6288870" y="3804397"/>
                </a:cubicBezTo>
                <a:cubicBezTo>
                  <a:pt x="6288870" y="3804397"/>
                  <a:pt x="6280840" y="3804397"/>
                  <a:pt x="6280840" y="3804397"/>
                </a:cubicBezTo>
                <a:cubicBezTo>
                  <a:pt x="6280841" y="3774644"/>
                  <a:pt x="6272813" y="3774644"/>
                  <a:pt x="6272813" y="3774644"/>
                </a:cubicBezTo>
                <a:lnTo>
                  <a:pt x="6259964" y="3750843"/>
                </a:lnTo>
                <a:lnTo>
                  <a:pt x="6264780" y="3744890"/>
                </a:lnTo>
                <a:lnTo>
                  <a:pt x="6280841" y="3744890"/>
                </a:lnTo>
                <a:cubicBezTo>
                  <a:pt x="6272813" y="3715136"/>
                  <a:pt x="6280841" y="3685383"/>
                  <a:pt x="6280841" y="3655629"/>
                </a:cubicBezTo>
                <a:cubicBezTo>
                  <a:pt x="6272813" y="3596122"/>
                  <a:pt x="6240695" y="3655629"/>
                  <a:pt x="6232664" y="3685383"/>
                </a:cubicBezTo>
                <a:cubicBezTo>
                  <a:pt x="6240695" y="3715136"/>
                  <a:pt x="6256752" y="3715136"/>
                  <a:pt x="6264780" y="3744890"/>
                </a:cubicBezTo>
                <a:lnTo>
                  <a:pt x="6256753" y="3744891"/>
                </a:lnTo>
                <a:lnTo>
                  <a:pt x="6259964" y="3750843"/>
                </a:lnTo>
                <a:lnTo>
                  <a:pt x="6240695" y="3774644"/>
                </a:lnTo>
                <a:cubicBezTo>
                  <a:pt x="6224635" y="3774644"/>
                  <a:pt x="6216606" y="3804398"/>
                  <a:pt x="6192518" y="3804398"/>
                </a:cubicBezTo>
                <a:cubicBezTo>
                  <a:pt x="6192519" y="3774644"/>
                  <a:pt x="6176459" y="3774643"/>
                  <a:pt x="6192519" y="3744890"/>
                </a:cubicBezTo>
                <a:cubicBezTo>
                  <a:pt x="6184488" y="3744890"/>
                  <a:pt x="6168429" y="3715136"/>
                  <a:pt x="6160401" y="3744890"/>
                </a:cubicBezTo>
                <a:cubicBezTo>
                  <a:pt x="6160401" y="3744890"/>
                  <a:pt x="6168430" y="3774644"/>
                  <a:pt x="6168430" y="3774644"/>
                </a:cubicBezTo>
                <a:cubicBezTo>
                  <a:pt x="6152371" y="3774644"/>
                  <a:pt x="6136312" y="3804398"/>
                  <a:pt x="6128282" y="3774644"/>
                </a:cubicBezTo>
                <a:cubicBezTo>
                  <a:pt x="6128282" y="3774644"/>
                  <a:pt x="6128282" y="3774644"/>
                  <a:pt x="6120255" y="3774644"/>
                </a:cubicBezTo>
                <a:cubicBezTo>
                  <a:pt x="6112225" y="3774644"/>
                  <a:pt x="6112225" y="3774644"/>
                  <a:pt x="6112225" y="3804398"/>
                </a:cubicBezTo>
                <a:cubicBezTo>
                  <a:pt x="6120255" y="3804397"/>
                  <a:pt x="6120255" y="3804397"/>
                  <a:pt x="6128283" y="3804397"/>
                </a:cubicBezTo>
                <a:cubicBezTo>
                  <a:pt x="6128282" y="3834151"/>
                  <a:pt x="6120254" y="3834151"/>
                  <a:pt x="6112225" y="3834150"/>
                </a:cubicBezTo>
                <a:cubicBezTo>
                  <a:pt x="6112225" y="3863904"/>
                  <a:pt x="6112225" y="3863904"/>
                  <a:pt x="6112225" y="3863904"/>
                </a:cubicBezTo>
                <a:cubicBezTo>
                  <a:pt x="6112225" y="3863904"/>
                  <a:pt x="6112225" y="3893658"/>
                  <a:pt x="6104197" y="3893658"/>
                </a:cubicBezTo>
                <a:cubicBezTo>
                  <a:pt x="6096164" y="3893658"/>
                  <a:pt x="6096165" y="3863904"/>
                  <a:pt x="6088137" y="3863905"/>
                </a:cubicBezTo>
                <a:cubicBezTo>
                  <a:pt x="6096165" y="3863904"/>
                  <a:pt x="6104196" y="3863904"/>
                  <a:pt x="6104196" y="3863904"/>
                </a:cubicBezTo>
                <a:cubicBezTo>
                  <a:pt x="6096164" y="3834151"/>
                  <a:pt x="6104196" y="3804398"/>
                  <a:pt x="6088137" y="3804397"/>
                </a:cubicBezTo>
                <a:cubicBezTo>
                  <a:pt x="6096165" y="3804397"/>
                  <a:pt x="6104197" y="3774644"/>
                  <a:pt x="6104197" y="3774644"/>
                </a:cubicBezTo>
                <a:cubicBezTo>
                  <a:pt x="6104197" y="3774644"/>
                  <a:pt x="6096165" y="3774643"/>
                  <a:pt x="6088137" y="3774643"/>
                </a:cubicBezTo>
                <a:cubicBezTo>
                  <a:pt x="6080107" y="3774644"/>
                  <a:pt x="6080107" y="3804397"/>
                  <a:pt x="6064047" y="3804397"/>
                </a:cubicBezTo>
                <a:cubicBezTo>
                  <a:pt x="6064047" y="3804397"/>
                  <a:pt x="6064048" y="3774643"/>
                  <a:pt x="6072079" y="3744890"/>
                </a:cubicBezTo>
                <a:cubicBezTo>
                  <a:pt x="6064048" y="3744891"/>
                  <a:pt x="6047990" y="3744890"/>
                  <a:pt x="6047989" y="3715137"/>
                </a:cubicBezTo>
                <a:cubicBezTo>
                  <a:pt x="6023902" y="3715136"/>
                  <a:pt x="6015872" y="3744890"/>
                  <a:pt x="5991785" y="3744890"/>
                </a:cubicBezTo>
                <a:cubicBezTo>
                  <a:pt x="5999813" y="3715136"/>
                  <a:pt x="6007843" y="3715136"/>
                  <a:pt x="5999813" y="3685384"/>
                </a:cubicBezTo>
                <a:cubicBezTo>
                  <a:pt x="6007843" y="3655629"/>
                  <a:pt x="6015872" y="3655629"/>
                  <a:pt x="6015872" y="3655629"/>
                </a:cubicBezTo>
                <a:cubicBezTo>
                  <a:pt x="5999814" y="3625876"/>
                  <a:pt x="5967696" y="3655629"/>
                  <a:pt x="5959667" y="3685383"/>
                </a:cubicBezTo>
                <a:cubicBezTo>
                  <a:pt x="5959667" y="3655629"/>
                  <a:pt x="5951639" y="3655629"/>
                  <a:pt x="5943609" y="3655630"/>
                </a:cubicBezTo>
                <a:cubicBezTo>
                  <a:pt x="5943609" y="3655630"/>
                  <a:pt x="5943609" y="3655630"/>
                  <a:pt x="5935581" y="3655630"/>
                </a:cubicBezTo>
                <a:cubicBezTo>
                  <a:pt x="5935580" y="3685384"/>
                  <a:pt x="5951639" y="3655629"/>
                  <a:pt x="5935580" y="3715136"/>
                </a:cubicBezTo>
                <a:cubicBezTo>
                  <a:pt x="5927549" y="3715136"/>
                  <a:pt x="5927549" y="3715136"/>
                  <a:pt x="5919520" y="3685383"/>
                </a:cubicBezTo>
                <a:cubicBezTo>
                  <a:pt x="5911490" y="3744891"/>
                  <a:pt x="5887402" y="3715136"/>
                  <a:pt x="5879374" y="3655630"/>
                </a:cubicBezTo>
                <a:cubicBezTo>
                  <a:pt x="5863316" y="3685383"/>
                  <a:pt x="5863316" y="3715136"/>
                  <a:pt x="5847256" y="3744890"/>
                </a:cubicBezTo>
                <a:cubicBezTo>
                  <a:pt x="5847256" y="3715136"/>
                  <a:pt x="5847256" y="3744890"/>
                  <a:pt x="5839227" y="3715136"/>
                </a:cubicBezTo>
                <a:cubicBezTo>
                  <a:pt x="5847256" y="3715136"/>
                  <a:pt x="5839227" y="3715136"/>
                  <a:pt x="5839227" y="3685383"/>
                </a:cubicBezTo>
                <a:cubicBezTo>
                  <a:pt x="5839227" y="3685383"/>
                  <a:pt x="5831198" y="3685383"/>
                  <a:pt x="5831198" y="3685383"/>
                </a:cubicBezTo>
                <a:cubicBezTo>
                  <a:pt x="5831198" y="3685383"/>
                  <a:pt x="5815139" y="3655629"/>
                  <a:pt x="5823168" y="3655629"/>
                </a:cubicBezTo>
                <a:cubicBezTo>
                  <a:pt x="5815139" y="3685383"/>
                  <a:pt x="5799081" y="3655629"/>
                  <a:pt x="5791051" y="3685383"/>
                </a:cubicBezTo>
                <a:cubicBezTo>
                  <a:pt x="5807108" y="3685383"/>
                  <a:pt x="5815139" y="3715136"/>
                  <a:pt x="5815139" y="3744890"/>
                </a:cubicBezTo>
                <a:cubicBezTo>
                  <a:pt x="5799081" y="3744891"/>
                  <a:pt x="5783023" y="3715136"/>
                  <a:pt x="5774993" y="3685384"/>
                </a:cubicBezTo>
                <a:cubicBezTo>
                  <a:pt x="5791051" y="3685383"/>
                  <a:pt x="5791051" y="3655629"/>
                  <a:pt x="5791051" y="3625876"/>
                </a:cubicBezTo>
                <a:cubicBezTo>
                  <a:pt x="5791051" y="3625876"/>
                  <a:pt x="5783023" y="3625876"/>
                  <a:pt x="5774992" y="3625876"/>
                </a:cubicBezTo>
                <a:cubicBezTo>
                  <a:pt x="5774993" y="3655630"/>
                  <a:pt x="5774993" y="3655630"/>
                  <a:pt x="5774993" y="3685384"/>
                </a:cubicBezTo>
                <a:cubicBezTo>
                  <a:pt x="5758933" y="3655629"/>
                  <a:pt x="5774992" y="3625876"/>
                  <a:pt x="5750905" y="3625876"/>
                </a:cubicBezTo>
                <a:cubicBezTo>
                  <a:pt x="5742874" y="3596122"/>
                  <a:pt x="5758932" y="3566369"/>
                  <a:pt x="5742874" y="3536615"/>
                </a:cubicBezTo>
                <a:cubicBezTo>
                  <a:pt x="5758933" y="3536615"/>
                  <a:pt x="5766963" y="3536615"/>
                  <a:pt x="5774992" y="3566370"/>
                </a:cubicBezTo>
                <a:cubicBezTo>
                  <a:pt x="5774993" y="3536616"/>
                  <a:pt x="5766963" y="3536615"/>
                  <a:pt x="5758933" y="3536615"/>
                </a:cubicBezTo>
                <a:cubicBezTo>
                  <a:pt x="5758933" y="3506863"/>
                  <a:pt x="5758933" y="3506863"/>
                  <a:pt x="5750904" y="3506862"/>
                </a:cubicBezTo>
                <a:cubicBezTo>
                  <a:pt x="5734844" y="3506862"/>
                  <a:pt x="5718786" y="3536615"/>
                  <a:pt x="5726816" y="3596122"/>
                </a:cubicBezTo>
                <a:cubicBezTo>
                  <a:pt x="5726816" y="3596122"/>
                  <a:pt x="5726816" y="3596122"/>
                  <a:pt x="5718786" y="3596122"/>
                </a:cubicBezTo>
                <a:cubicBezTo>
                  <a:pt x="5718787" y="3625877"/>
                  <a:pt x="5718787" y="3625877"/>
                  <a:pt x="5718787" y="3625877"/>
                </a:cubicBezTo>
                <a:cubicBezTo>
                  <a:pt x="5718787" y="3625877"/>
                  <a:pt x="5710758" y="3625876"/>
                  <a:pt x="5710758" y="3625876"/>
                </a:cubicBezTo>
                <a:cubicBezTo>
                  <a:pt x="5718787" y="3625877"/>
                  <a:pt x="5718787" y="3625877"/>
                  <a:pt x="5710757" y="3596122"/>
                </a:cubicBezTo>
                <a:cubicBezTo>
                  <a:pt x="5702729" y="3596122"/>
                  <a:pt x="5702729" y="3625876"/>
                  <a:pt x="5702729" y="3625876"/>
                </a:cubicBezTo>
                <a:cubicBezTo>
                  <a:pt x="5710758" y="3625876"/>
                  <a:pt x="5702728" y="3655629"/>
                  <a:pt x="5702729" y="3685383"/>
                </a:cubicBezTo>
                <a:cubicBezTo>
                  <a:pt x="5718786" y="3685383"/>
                  <a:pt x="5718786" y="3744890"/>
                  <a:pt x="5734844" y="3715136"/>
                </a:cubicBezTo>
                <a:cubicBezTo>
                  <a:pt x="5734845" y="3744890"/>
                  <a:pt x="5718786" y="3744890"/>
                  <a:pt x="5710757" y="3744890"/>
                </a:cubicBezTo>
                <a:cubicBezTo>
                  <a:pt x="5710757" y="3744890"/>
                  <a:pt x="5710758" y="3774644"/>
                  <a:pt x="5702729" y="3774644"/>
                </a:cubicBezTo>
                <a:cubicBezTo>
                  <a:pt x="5702729" y="3774644"/>
                  <a:pt x="5702729" y="3774644"/>
                  <a:pt x="5694699" y="3774644"/>
                </a:cubicBezTo>
                <a:cubicBezTo>
                  <a:pt x="5694699" y="3774644"/>
                  <a:pt x="5694699" y="3774644"/>
                  <a:pt x="5686670" y="3774644"/>
                </a:cubicBezTo>
                <a:cubicBezTo>
                  <a:pt x="5686670" y="3774644"/>
                  <a:pt x="5686670" y="3774644"/>
                  <a:pt x="5686671" y="3744890"/>
                </a:cubicBezTo>
                <a:cubicBezTo>
                  <a:pt x="5686671" y="3715136"/>
                  <a:pt x="5686671" y="3715136"/>
                  <a:pt x="5694700" y="3715136"/>
                </a:cubicBezTo>
                <a:cubicBezTo>
                  <a:pt x="5702729" y="3685383"/>
                  <a:pt x="5686671" y="3685383"/>
                  <a:pt x="5694700" y="3685383"/>
                </a:cubicBezTo>
                <a:cubicBezTo>
                  <a:pt x="5686671" y="3685383"/>
                  <a:pt x="5678639" y="3655629"/>
                  <a:pt x="5678640" y="3685383"/>
                </a:cubicBezTo>
                <a:cubicBezTo>
                  <a:pt x="5662582" y="3655629"/>
                  <a:pt x="5678640" y="3625876"/>
                  <a:pt x="5686671" y="3596122"/>
                </a:cubicBezTo>
                <a:cubicBezTo>
                  <a:pt x="5678640" y="3596122"/>
                  <a:pt x="5678640" y="3596122"/>
                  <a:pt x="5678640" y="3596122"/>
                </a:cubicBezTo>
                <a:cubicBezTo>
                  <a:pt x="5678640" y="3596122"/>
                  <a:pt x="5670611" y="3596122"/>
                  <a:pt x="5662582" y="3596122"/>
                </a:cubicBezTo>
                <a:cubicBezTo>
                  <a:pt x="5654552" y="3596122"/>
                  <a:pt x="5646523" y="3596122"/>
                  <a:pt x="5646523" y="3596122"/>
                </a:cubicBezTo>
                <a:cubicBezTo>
                  <a:pt x="5638493" y="3596122"/>
                  <a:pt x="5646523" y="3625876"/>
                  <a:pt x="5638493" y="3625877"/>
                </a:cubicBezTo>
                <a:cubicBezTo>
                  <a:pt x="5630465" y="3625877"/>
                  <a:pt x="5630465" y="3625877"/>
                  <a:pt x="5622434" y="3596123"/>
                </a:cubicBezTo>
                <a:cubicBezTo>
                  <a:pt x="5614407" y="3596122"/>
                  <a:pt x="5582289" y="3596122"/>
                  <a:pt x="5582289" y="3655629"/>
                </a:cubicBezTo>
                <a:cubicBezTo>
                  <a:pt x="5574260" y="3655629"/>
                  <a:pt x="5582289" y="3685383"/>
                  <a:pt x="5582289" y="3685383"/>
                </a:cubicBezTo>
                <a:cubicBezTo>
                  <a:pt x="5566228" y="3715136"/>
                  <a:pt x="5550171" y="3715136"/>
                  <a:pt x="5550171" y="3744891"/>
                </a:cubicBezTo>
                <a:cubicBezTo>
                  <a:pt x="5542142" y="3774644"/>
                  <a:pt x="5526083" y="3774643"/>
                  <a:pt x="5526083" y="3774643"/>
                </a:cubicBezTo>
                <a:cubicBezTo>
                  <a:pt x="5518053" y="3774643"/>
                  <a:pt x="5501994" y="3774643"/>
                  <a:pt x="5501995" y="3744890"/>
                </a:cubicBezTo>
                <a:cubicBezTo>
                  <a:pt x="5542141" y="3744890"/>
                  <a:pt x="5534113" y="3715137"/>
                  <a:pt x="5550171" y="3685383"/>
                </a:cubicBezTo>
                <a:cubicBezTo>
                  <a:pt x="5550171" y="3655629"/>
                  <a:pt x="5534112" y="3655629"/>
                  <a:pt x="5542141" y="3625876"/>
                </a:cubicBezTo>
                <a:cubicBezTo>
                  <a:pt x="5550171" y="3625877"/>
                  <a:pt x="5550171" y="3625877"/>
                  <a:pt x="5558200" y="3625876"/>
                </a:cubicBezTo>
                <a:cubicBezTo>
                  <a:pt x="5558200" y="3596122"/>
                  <a:pt x="5558200" y="3596122"/>
                  <a:pt x="5558200" y="3596122"/>
                </a:cubicBezTo>
                <a:cubicBezTo>
                  <a:pt x="5566229" y="3566369"/>
                  <a:pt x="5582288" y="3566369"/>
                  <a:pt x="5590318" y="3566369"/>
                </a:cubicBezTo>
                <a:cubicBezTo>
                  <a:pt x="5598347" y="3566369"/>
                  <a:pt x="5622434" y="3596123"/>
                  <a:pt x="5630464" y="3566369"/>
                </a:cubicBezTo>
                <a:cubicBezTo>
                  <a:pt x="5622435" y="3566369"/>
                  <a:pt x="5622435" y="3536615"/>
                  <a:pt x="5622435" y="3536615"/>
                </a:cubicBezTo>
                <a:cubicBezTo>
                  <a:pt x="5590318" y="3536615"/>
                  <a:pt x="5590318" y="3536615"/>
                  <a:pt x="5574260" y="3536615"/>
                </a:cubicBezTo>
                <a:cubicBezTo>
                  <a:pt x="5566229" y="3566369"/>
                  <a:pt x="5550170" y="3566369"/>
                  <a:pt x="5534113" y="3566369"/>
                </a:cubicBezTo>
                <a:cubicBezTo>
                  <a:pt x="5534112" y="3596123"/>
                  <a:pt x="5526084" y="3596122"/>
                  <a:pt x="5510023" y="3596122"/>
                </a:cubicBezTo>
                <a:cubicBezTo>
                  <a:pt x="5518052" y="3625876"/>
                  <a:pt x="5518053" y="3655630"/>
                  <a:pt x="5510023" y="3655629"/>
                </a:cubicBezTo>
                <a:cubicBezTo>
                  <a:pt x="5501995" y="3655629"/>
                  <a:pt x="5493966" y="3655629"/>
                  <a:pt x="5485934" y="3655629"/>
                </a:cubicBezTo>
                <a:cubicBezTo>
                  <a:pt x="5477907" y="3655630"/>
                  <a:pt x="5469877" y="3685383"/>
                  <a:pt x="5445790" y="3685384"/>
                </a:cubicBezTo>
                <a:cubicBezTo>
                  <a:pt x="5445790" y="3685384"/>
                  <a:pt x="5445790" y="3685384"/>
                  <a:pt x="5453818" y="3685383"/>
                </a:cubicBezTo>
                <a:cubicBezTo>
                  <a:pt x="5453819" y="3715137"/>
                  <a:pt x="5445791" y="3715136"/>
                  <a:pt x="5437761" y="3744890"/>
                </a:cubicBezTo>
                <a:cubicBezTo>
                  <a:pt x="5429730" y="3744890"/>
                  <a:pt x="5429730" y="3744890"/>
                  <a:pt x="5421702" y="3715136"/>
                </a:cubicBezTo>
                <a:cubicBezTo>
                  <a:pt x="5429731" y="3685383"/>
                  <a:pt x="5413673" y="3685383"/>
                  <a:pt x="5397612" y="3685384"/>
                </a:cubicBezTo>
                <a:cubicBezTo>
                  <a:pt x="5397613" y="3715136"/>
                  <a:pt x="5397612" y="3744890"/>
                  <a:pt x="5373526" y="3744890"/>
                </a:cubicBezTo>
                <a:cubicBezTo>
                  <a:pt x="5365497" y="3715136"/>
                  <a:pt x="5381555" y="3715136"/>
                  <a:pt x="5381555" y="3715136"/>
                </a:cubicBezTo>
                <a:cubicBezTo>
                  <a:pt x="5373526" y="3715136"/>
                  <a:pt x="5373526" y="3715136"/>
                  <a:pt x="5365497" y="3715136"/>
                </a:cubicBezTo>
                <a:cubicBezTo>
                  <a:pt x="5365497" y="3715136"/>
                  <a:pt x="5357467" y="3715136"/>
                  <a:pt x="5357467" y="3715136"/>
                </a:cubicBezTo>
                <a:cubicBezTo>
                  <a:pt x="5349437" y="3715136"/>
                  <a:pt x="5349437" y="3715136"/>
                  <a:pt x="5349437" y="3715136"/>
                </a:cubicBezTo>
                <a:cubicBezTo>
                  <a:pt x="5341408" y="3715136"/>
                  <a:pt x="5325350" y="3744890"/>
                  <a:pt x="5325349" y="3715136"/>
                </a:cubicBezTo>
                <a:cubicBezTo>
                  <a:pt x="5325350" y="3685383"/>
                  <a:pt x="5317319" y="3685384"/>
                  <a:pt x="5309290" y="3685384"/>
                </a:cubicBezTo>
                <a:cubicBezTo>
                  <a:pt x="5301261" y="3685383"/>
                  <a:pt x="5301260" y="3715136"/>
                  <a:pt x="5301260" y="3715136"/>
                </a:cubicBezTo>
                <a:cubicBezTo>
                  <a:pt x="5293233" y="3715136"/>
                  <a:pt x="5293233" y="3744890"/>
                  <a:pt x="5285203" y="3715136"/>
                </a:cubicBezTo>
                <a:cubicBezTo>
                  <a:pt x="5277175" y="3715136"/>
                  <a:pt x="5285202" y="3685383"/>
                  <a:pt x="5277175" y="3715136"/>
                </a:cubicBezTo>
                <a:cubicBezTo>
                  <a:pt x="5277175" y="3744890"/>
                  <a:pt x="5253085" y="3744890"/>
                  <a:pt x="5237028" y="3774644"/>
                </a:cubicBezTo>
                <a:cubicBezTo>
                  <a:pt x="5237028" y="3774644"/>
                  <a:pt x="5245057" y="3774644"/>
                  <a:pt x="5245057" y="3774644"/>
                </a:cubicBezTo>
                <a:cubicBezTo>
                  <a:pt x="5237028" y="3774644"/>
                  <a:pt x="5220968" y="3774644"/>
                  <a:pt x="5220967" y="3804397"/>
                </a:cubicBezTo>
                <a:cubicBezTo>
                  <a:pt x="5220967" y="3804397"/>
                  <a:pt x="5228997" y="3804398"/>
                  <a:pt x="5228997" y="3804398"/>
                </a:cubicBezTo>
                <a:cubicBezTo>
                  <a:pt x="5228996" y="3834151"/>
                  <a:pt x="5228997" y="3863904"/>
                  <a:pt x="5220968" y="3863904"/>
                </a:cubicBezTo>
                <a:cubicBezTo>
                  <a:pt x="5212939" y="3893657"/>
                  <a:pt x="5237028" y="3893657"/>
                  <a:pt x="5228996" y="3893658"/>
                </a:cubicBezTo>
                <a:cubicBezTo>
                  <a:pt x="5220968" y="3923411"/>
                  <a:pt x="5204909" y="3923412"/>
                  <a:pt x="5188852" y="3923411"/>
                </a:cubicBezTo>
                <a:cubicBezTo>
                  <a:pt x="5188851" y="3893658"/>
                  <a:pt x="5172792" y="3893658"/>
                  <a:pt x="5156734" y="3893657"/>
                </a:cubicBezTo>
                <a:cubicBezTo>
                  <a:pt x="5156734" y="3893657"/>
                  <a:pt x="5148703" y="3893658"/>
                  <a:pt x="5148703" y="3893658"/>
                </a:cubicBezTo>
                <a:cubicBezTo>
                  <a:pt x="5148703" y="3893658"/>
                  <a:pt x="5148703" y="3893658"/>
                  <a:pt x="5140674" y="3893658"/>
                </a:cubicBezTo>
                <a:cubicBezTo>
                  <a:pt x="5140674" y="3893658"/>
                  <a:pt x="5124617" y="3893657"/>
                  <a:pt x="5116587" y="3893658"/>
                </a:cubicBezTo>
                <a:cubicBezTo>
                  <a:pt x="5108559" y="3893658"/>
                  <a:pt x="5108559" y="3863904"/>
                  <a:pt x="5092498" y="3863904"/>
                </a:cubicBezTo>
                <a:cubicBezTo>
                  <a:pt x="5100528" y="3863905"/>
                  <a:pt x="5108558" y="3834151"/>
                  <a:pt x="5108558" y="3834151"/>
                </a:cubicBezTo>
                <a:cubicBezTo>
                  <a:pt x="5108558" y="3834151"/>
                  <a:pt x="5108558" y="3834151"/>
                  <a:pt x="5108559" y="3804398"/>
                </a:cubicBezTo>
                <a:cubicBezTo>
                  <a:pt x="5092499" y="3804397"/>
                  <a:pt x="5092498" y="3774644"/>
                  <a:pt x="5092498" y="3774644"/>
                </a:cubicBezTo>
                <a:cubicBezTo>
                  <a:pt x="5092499" y="3744890"/>
                  <a:pt x="5092499" y="3744890"/>
                  <a:pt x="5092499" y="3715136"/>
                </a:cubicBezTo>
                <a:cubicBezTo>
                  <a:pt x="5084470" y="3715136"/>
                  <a:pt x="5084470" y="3715136"/>
                  <a:pt x="5084470" y="3685383"/>
                </a:cubicBezTo>
                <a:cubicBezTo>
                  <a:pt x="5076440" y="3685383"/>
                  <a:pt x="5076440" y="3685383"/>
                  <a:pt x="5076440" y="3685383"/>
                </a:cubicBezTo>
                <a:cubicBezTo>
                  <a:pt x="5068410" y="3685383"/>
                  <a:pt x="5060381" y="3655629"/>
                  <a:pt x="5060381" y="3685383"/>
                </a:cubicBezTo>
                <a:cubicBezTo>
                  <a:pt x="5052351" y="3685383"/>
                  <a:pt x="5052351" y="3685383"/>
                  <a:pt x="5052351" y="3685383"/>
                </a:cubicBezTo>
                <a:cubicBezTo>
                  <a:pt x="5052351" y="3685383"/>
                  <a:pt x="5052351" y="3685383"/>
                  <a:pt x="5052352" y="3715136"/>
                </a:cubicBezTo>
                <a:cubicBezTo>
                  <a:pt x="5052352" y="3715136"/>
                  <a:pt x="5044323" y="3744891"/>
                  <a:pt x="5052352" y="3744890"/>
                </a:cubicBezTo>
                <a:cubicBezTo>
                  <a:pt x="5044323" y="3744891"/>
                  <a:pt x="5036294" y="3774644"/>
                  <a:pt x="5036294" y="3804397"/>
                </a:cubicBezTo>
                <a:cubicBezTo>
                  <a:pt x="5020233" y="3804397"/>
                  <a:pt x="5020234" y="3834151"/>
                  <a:pt x="5004176" y="3863904"/>
                </a:cubicBezTo>
                <a:cubicBezTo>
                  <a:pt x="4996147" y="3863904"/>
                  <a:pt x="4996147" y="3863904"/>
                  <a:pt x="4988117" y="3863904"/>
                </a:cubicBezTo>
                <a:cubicBezTo>
                  <a:pt x="4988118" y="3834151"/>
                  <a:pt x="4988118" y="3804397"/>
                  <a:pt x="4988118" y="3804397"/>
                </a:cubicBezTo>
                <a:cubicBezTo>
                  <a:pt x="4980087" y="3774644"/>
                  <a:pt x="4972058" y="3774644"/>
                  <a:pt x="4964029" y="3774643"/>
                </a:cubicBezTo>
                <a:cubicBezTo>
                  <a:pt x="4964029" y="3744891"/>
                  <a:pt x="4980087" y="3744890"/>
                  <a:pt x="4988117" y="3715136"/>
                </a:cubicBezTo>
                <a:cubicBezTo>
                  <a:pt x="4996147" y="3715136"/>
                  <a:pt x="4996147" y="3715136"/>
                  <a:pt x="5004176" y="3715136"/>
                </a:cubicBezTo>
                <a:lnTo>
                  <a:pt x="5012204" y="3715136"/>
                </a:lnTo>
                <a:cubicBezTo>
                  <a:pt x="5028265" y="3685384"/>
                  <a:pt x="5036293" y="3715136"/>
                  <a:pt x="5044322" y="3685383"/>
                </a:cubicBezTo>
                <a:cubicBezTo>
                  <a:pt x="5044322" y="3685383"/>
                  <a:pt x="5044322" y="3655629"/>
                  <a:pt x="5052351" y="3655629"/>
                </a:cubicBezTo>
                <a:cubicBezTo>
                  <a:pt x="5052351" y="3655629"/>
                  <a:pt x="5044322" y="3655629"/>
                  <a:pt x="5028265" y="3655629"/>
                </a:cubicBezTo>
                <a:cubicBezTo>
                  <a:pt x="5036294" y="3596122"/>
                  <a:pt x="5020234" y="3596123"/>
                  <a:pt x="5004176" y="3566370"/>
                </a:cubicBezTo>
                <a:cubicBezTo>
                  <a:pt x="4996146" y="3536615"/>
                  <a:pt x="4972058" y="3566369"/>
                  <a:pt x="4947971" y="3536615"/>
                </a:cubicBezTo>
                <a:cubicBezTo>
                  <a:pt x="4947971" y="3536615"/>
                  <a:pt x="4939943" y="3536615"/>
                  <a:pt x="4939943" y="3536615"/>
                </a:cubicBezTo>
                <a:cubicBezTo>
                  <a:pt x="4923883" y="3506862"/>
                  <a:pt x="4891764" y="3506862"/>
                  <a:pt x="4883735" y="3536615"/>
                </a:cubicBezTo>
                <a:cubicBezTo>
                  <a:pt x="4883736" y="3566370"/>
                  <a:pt x="4891765" y="3566369"/>
                  <a:pt x="4891765" y="3596122"/>
                </a:cubicBezTo>
                <a:cubicBezTo>
                  <a:pt x="4883736" y="3596122"/>
                  <a:pt x="4875707" y="3566369"/>
                  <a:pt x="4875707" y="3566369"/>
                </a:cubicBezTo>
                <a:cubicBezTo>
                  <a:pt x="4867678" y="3566369"/>
                  <a:pt x="4859649" y="3566369"/>
                  <a:pt x="4851618" y="3566369"/>
                </a:cubicBezTo>
                <a:cubicBezTo>
                  <a:pt x="4851617" y="3625877"/>
                  <a:pt x="4827531" y="3625876"/>
                  <a:pt x="4827531" y="3655629"/>
                </a:cubicBezTo>
                <a:cubicBezTo>
                  <a:pt x="4819503" y="3655629"/>
                  <a:pt x="4819503" y="3655629"/>
                  <a:pt x="4811471" y="3655629"/>
                </a:cubicBezTo>
                <a:cubicBezTo>
                  <a:pt x="4811471" y="3625876"/>
                  <a:pt x="4811471" y="3625876"/>
                  <a:pt x="4811471" y="3625876"/>
                </a:cubicBezTo>
                <a:cubicBezTo>
                  <a:pt x="4803443" y="3625877"/>
                  <a:pt x="4811471" y="3596122"/>
                  <a:pt x="4811471" y="3596122"/>
                </a:cubicBezTo>
                <a:cubicBezTo>
                  <a:pt x="4803443" y="3566369"/>
                  <a:pt x="4755267" y="3506862"/>
                  <a:pt x="4755267" y="3596123"/>
                </a:cubicBezTo>
                <a:lnTo>
                  <a:pt x="4771325" y="3596122"/>
                </a:lnTo>
                <a:cubicBezTo>
                  <a:pt x="4771324" y="3625876"/>
                  <a:pt x="4755266" y="3655629"/>
                  <a:pt x="4779355" y="3655629"/>
                </a:cubicBezTo>
                <a:cubicBezTo>
                  <a:pt x="4771325" y="3655629"/>
                  <a:pt x="4755266" y="3685383"/>
                  <a:pt x="4755266" y="3685383"/>
                </a:cubicBezTo>
                <a:cubicBezTo>
                  <a:pt x="4755266" y="3715136"/>
                  <a:pt x="4771325" y="3685383"/>
                  <a:pt x="4771325" y="3715136"/>
                </a:cubicBezTo>
                <a:cubicBezTo>
                  <a:pt x="4771325" y="3715136"/>
                  <a:pt x="4771325" y="3715136"/>
                  <a:pt x="4755266" y="3715136"/>
                </a:cubicBezTo>
                <a:cubicBezTo>
                  <a:pt x="4755267" y="3744891"/>
                  <a:pt x="4771325" y="3744890"/>
                  <a:pt x="4771325" y="3744890"/>
                </a:cubicBezTo>
                <a:cubicBezTo>
                  <a:pt x="4779355" y="3744890"/>
                  <a:pt x="4779355" y="3715136"/>
                  <a:pt x="4795413" y="3715136"/>
                </a:cubicBezTo>
                <a:cubicBezTo>
                  <a:pt x="4787385" y="3744890"/>
                  <a:pt x="4795413" y="3744891"/>
                  <a:pt x="4795413" y="3744891"/>
                </a:cubicBezTo>
                <a:cubicBezTo>
                  <a:pt x="4811471" y="3744890"/>
                  <a:pt x="4819503" y="3744890"/>
                  <a:pt x="4827531" y="3744890"/>
                </a:cubicBezTo>
                <a:cubicBezTo>
                  <a:pt x="4835560" y="3744890"/>
                  <a:pt x="4827531" y="3715136"/>
                  <a:pt x="4827531" y="3715136"/>
                </a:cubicBezTo>
                <a:cubicBezTo>
                  <a:pt x="4843588" y="3715136"/>
                  <a:pt x="4851618" y="3715137"/>
                  <a:pt x="4851617" y="3685383"/>
                </a:cubicBezTo>
                <a:cubicBezTo>
                  <a:pt x="4843588" y="3655630"/>
                  <a:pt x="4851617" y="3625877"/>
                  <a:pt x="4875707" y="3596123"/>
                </a:cubicBezTo>
                <a:cubicBezTo>
                  <a:pt x="4875706" y="3625877"/>
                  <a:pt x="4867678" y="3625876"/>
                  <a:pt x="4859649" y="3655629"/>
                </a:cubicBezTo>
                <a:cubicBezTo>
                  <a:pt x="4859649" y="3655629"/>
                  <a:pt x="4875707" y="3655629"/>
                  <a:pt x="4875706" y="3685383"/>
                </a:cubicBezTo>
                <a:cubicBezTo>
                  <a:pt x="4875706" y="3685383"/>
                  <a:pt x="4867678" y="3685383"/>
                  <a:pt x="4867678" y="3685383"/>
                </a:cubicBezTo>
                <a:cubicBezTo>
                  <a:pt x="4867677" y="3715136"/>
                  <a:pt x="4875707" y="3715137"/>
                  <a:pt x="4875707" y="3744891"/>
                </a:cubicBezTo>
                <a:cubicBezTo>
                  <a:pt x="4867678" y="3774644"/>
                  <a:pt x="4859649" y="3774644"/>
                  <a:pt x="4851618" y="3774643"/>
                </a:cubicBezTo>
                <a:cubicBezTo>
                  <a:pt x="4851618" y="3804397"/>
                  <a:pt x="4867677" y="3804398"/>
                  <a:pt x="4875707" y="3834151"/>
                </a:cubicBezTo>
                <a:cubicBezTo>
                  <a:pt x="4883736" y="3804397"/>
                  <a:pt x="4891765" y="3804397"/>
                  <a:pt x="4899794" y="3774643"/>
                </a:cubicBezTo>
                <a:cubicBezTo>
                  <a:pt x="4907824" y="3774644"/>
                  <a:pt x="4915854" y="3774644"/>
                  <a:pt x="4923883" y="3774643"/>
                </a:cubicBezTo>
                <a:cubicBezTo>
                  <a:pt x="4923883" y="3774643"/>
                  <a:pt x="4923883" y="3774643"/>
                  <a:pt x="4931912" y="3774644"/>
                </a:cubicBezTo>
                <a:cubicBezTo>
                  <a:pt x="4931912" y="3774644"/>
                  <a:pt x="4931912" y="3774644"/>
                  <a:pt x="4939943" y="3774644"/>
                </a:cubicBezTo>
                <a:cubicBezTo>
                  <a:pt x="4939943" y="3804397"/>
                  <a:pt x="4939943" y="3804397"/>
                  <a:pt x="4939943" y="3804397"/>
                </a:cubicBezTo>
                <a:cubicBezTo>
                  <a:pt x="4931911" y="3804397"/>
                  <a:pt x="4931911" y="3804397"/>
                  <a:pt x="4931911" y="3804397"/>
                </a:cubicBezTo>
                <a:cubicBezTo>
                  <a:pt x="4931911" y="3804397"/>
                  <a:pt x="4923882" y="3804397"/>
                  <a:pt x="4923882" y="3804397"/>
                </a:cubicBezTo>
                <a:cubicBezTo>
                  <a:pt x="4915854" y="3804397"/>
                  <a:pt x="4923883" y="3834151"/>
                  <a:pt x="4915853" y="3834150"/>
                </a:cubicBezTo>
                <a:cubicBezTo>
                  <a:pt x="4883736" y="3804397"/>
                  <a:pt x="4899793" y="3863904"/>
                  <a:pt x="4907825" y="3893658"/>
                </a:cubicBezTo>
                <a:cubicBezTo>
                  <a:pt x="4899794" y="3893657"/>
                  <a:pt x="4899794" y="3893657"/>
                  <a:pt x="4891765" y="3893658"/>
                </a:cubicBezTo>
                <a:cubicBezTo>
                  <a:pt x="4875707" y="3923411"/>
                  <a:pt x="4883736" y="3953165"/>
                  <a:pt x="4859649" y="3953164"/>
                </a:cubicBezTo>
                <a:cubicBezTo>
                  <a:pt x="4859649" y="3953164"/>
                  <a:pt x="4859649" y="3953164"/>
                  <a:pt x="4867678" y="3923412"/>
                </a:cubicBezTo>
                <a:cubicBezTo>
                  <a:pt x="4859649" y="3893658"/>
                  <a:pt x="4835559" y="3863904"/>
                  <a:pt x="4843588" y="3804397"/>
                </a:cubicBezTo>
                <a:cubicBezTo>
                  <a:pt x="4827531" y="3804397"/>
                  <a:pt x="4803443" y="3804397"/>
                  <a:pt x="4795412" y="3834151"/>
                </a:cubicBezTo>
                <a:cubicBezTo>
                  <a:pt x="4795412" y="3834151"/>
                  <a:pt x="4803443" y="3834151"/>
                  <a:pt x="4803443" y="3834151"/>
                </a:cubicBezTo>
                <a:cubicBezTo>
                  <a:pt x="4795412" y="3893658"/>
                  <a:pt x="4755267" y="3893657"/>
                  <a:pt x="4771325" y="3923411"/>
                </a:cubicBezTo>
                <a:cubicBezTo>
                  <a:pt x="4767311" y="3923411"/>
                  <a:pt x="4765302" y="3930849"/>
                  <a:pt x="4763296" y="3938288"/>
                </a:cubicBezTo>
                <a:lnTo>
                  <a:pt x="4761575" y="3943684"/>
                </a:lnTo>
                <a:lnTo>
                  <a:pt x="4771164" y="3962992"/>
                </a:lnTo>
                <a:cubicBezTo>
                  <a:pt x="4774800" y="3975403"/>
                  <a:pt x="4773780" y="3988051"/>
                  <a:pt x="4760060" y="3998331"/>
                </a:cubicBezTo>
                <a:cubicBezTo>
                  <a:pt x="4736748" y="3991137"/>
                  <a:pt x="4720111" y="3960682"/>
                  <a:pt x="4725506" y="3942482"/>
                </a:cubicBezTo>
                <a:cubicBezTo>
                  <a:pt x="4727304" y="3936416"/>
                  <a:pt x="4731551" y="3931711"/>
                  <a:pt x="4738813" y="3929684"/>
                </a:cubicBezTo>
                <a:cubicBezTo>
                  <a:pt x="4742961" y="3928526"/>
                  <a:pt x="4748097" y="3928242"/>
                  <a:pt x="4754322" y="3929077"/>
                </a:cubicBezTo>
                <a:lnTo>
                  <a:pt x="4755267" y="3930981"/>
                </a:lnTo>
                <a:lnTo>
                  <a:pt x="4755267" y="3927130"/>
                </a:lnTo>
                <a:cubicBezTo>
                  <a:pt x="4755267" y="3923411"/>
                  <a:pt x="4755267" y="3923411"/>
                  <a:pt x="4755267" y="3923411"/>
                </a:cubicBezTo>
                <a:cubicBezTo>
                  <a:pt x="4739208" y="3923411"/>
                  <a:pt x="4731178" y="3923411"/>
                  <a:pt x="4723149" y="3923412"/>
                </a:cubicBezTo>
                <a:cubicBezTo>
                  <a:pt x="4707090" y="3893658"/>
                  <a:pt x="4715120" y="3863904"/>
                  <a:pt x="4699061" y="3863904"/>
                </a:cubicBezTo>
                <a:cubicBezTo>
                  <a:pt x="4699061" y="3863904"/>
                  <a:pt x="4691032" y="3863904"/>
                  <a:pt x="4691033" y="3893658"/>
                </a:cubicBezTo>
                <a:cubicBezTo>
                  <a:pt x="4691033" y="3893658"/>
                  <a:pt x="4699061" y="3893658"/>
                  <a:pt x="4699061" y="3893658"/>
                </a:cubicBezTo>
                <a:cubicBezTo>
                  <a:pt x="4699062" y="3923411"/>
                  <a:pt x="4707091" y="3953165"/>
                  <a:pt x="4707091" y="3953165"/>
                </a:cubicBezTo>
                <a:cubicBezTo>
                  <a:pt x="4699062" y="3982918"/>
                  <a:pt x="4699062" y="3982918"/>
                  <a:pt x="4699062" y="3982918"/>
                </a:cubicBezTo>
                <a:cubicBezTo>
                  <a:pt x="4683002" y="3982918"/>
                  <a:pt x="4674973" y="3982918"/>
                  <a:pt x="4658915" y="3982919"/>
                </a:cubicBezTo>
                <a:cubicBezTo>
                  <a:pt x="4674973" y="3953165"/>
                  <a:pt x="4666944" y="3923412"/>
                  <a:pt x="4666944" y="3893658"/>
                </a:cubicBezTo>
                <a:cubicBezTo>
                  <a:pt x="4658915" y="3893657"/>
                  <a:pt x="4634827" y="3893658"/>
                  <a:pt x="4642854" y="3863904"/>
                </a:cubicBezTo>
                <a:cubicBezTo>
                  <a:pt x="4618769" y="3863904"/>
                  <a:pt x="4626797" y="3923411"/>
                  <a:pt x="4626797" y="3923411"/>
                </a:cubicBezTo>
                <a:cubicBezTo>
                  <a:pt x="4634827" y="3953165"/>
                  <a:pt x="4618769" y="3923411"/>
                  <a:pt x="4618769" y="3953165"/>
                </a:cubicBezTo>
                <a:cubicBezTo>
                  <a:pt x="4618769" y="3982918"/>
                  <a:pt x="4634827" y="3923411"/>
                  <a:pt x="4634827" y="3953165"/>
                </a:cubicBezTo>
                <a:cubicBezTo>
                  <a:pt x="4634826" y="3982918"/>
                  <a:pt x="4618769" y="3953165"/>
                  <a:pt x="4610740" y="3982918"/>
                </a:cubicBezTo>
                <a:cubicBezTo>
                  <a:pt x="4610739" y="4012672"/>
                  <a:pt x="4610739" y="4012672"/>
                  <a:pt x="4610739" y="4012672"/>
                </a:cubicBezTo>
                <a:cubicBezTo>
                  <a:pt x="4610739" y="4012672"/>
                  <a:pt x="4602709" y="4012672"/>
                  <a:pt x="4602709" y="4012672"/>
                </a:cubicBezTo>
                <a:cubicBezTo>
                  <a:pt x="4602708" y="4042425"/>
                  <a:pt x="4602708" y="4042425"/>
                  <a:pt x="4602708" y="4042425"/>
                </a:cubicBezTo>
                <a:lnTo>
                  <a:pt x="4594679" y="4042425"/>
                </a:lnTo>
                <a:cubicBezTo>
                  <a:pt x="4586651" y="4042425"/>
                  <a:pt x="4586651" y="4042425"/>
                  <a:pt x="4578622" y="4042426"/>
                </a:cubicBezTo>
                <a:cubicBezTo>
                  <a:pt x="4570593" y="4012671"/>
                  <a:pt x="4538475" y="3982919"/>
                  <a:pt x="4538475" y="3953165"/>
                </a:cubicBezTo>
                <a:cubicBezTo>
                  <a:pt x="4530446" y="3923411"/>
                  <a:pt x="4522416" y="3953165"/>
                  <a:pt x="4514386" y="3953165"/>
                </a:cubicBezTo>
                <a:cubicBezTo>
                  <a:pt x="4514386" y="3953165"/>
                  <a:pt x="4498329" y="3953165"/>
                  <a:pt x="4498329" y="3923411"/>
                </a:cubicBezTo>
                <a:cubicBezTo>
                  <a:pt x="4498328" y="3893658"/>
                  <a:pt x="4490299" y="3863905"/>
                  <a:pt x="4482269" y="3863904"/>
                </a:cubicBezTo>
                <a:cubicBezTo>
                  <a:pt x="4482269" y="3863904"/>
                  <a:pt x="4482268" y="3834151"/>
                  <a:pt x="4482268" y="3834151"/>
                </a:cubicBezTo>
                <a:cubicBezTo>
                  <a:pt x="4482269" y="3863904"/>
                  <a:pt x="4482269" y="3863904"/>
                  <a:pt x="4474239" y="3863904"/>
                </a:cubicBezTo>
                <a:cubicBezTo>
                  <a:pt x="4474238" y="3893658"/>
                  <a:pt x="4490299" y="3863905"/>
                  <a:pt x="4482269" y="3893658"/>
                </a:cubicBezTo>
                <a:cubicBezTo>
                  <a:pt x="4474238" y="3893658"/>
                  <a:pt x="4466210" y="3863904"/>
                  <a:pt x="4466211" y="3893657"/>
                </a:cubicBezTo>
                <a:cubicBezTo>
                  <a:pt x="4458182" y="3893658"/>
                  <a:pt x="4442123" y="3893658"/>
                  <a:pt x="4434093" y="3923412"/>
                </a:cubicBezTo>
                <a:cubicBezTo>
                  <a:pt x="4434093" y="3953164"/>
                  <a:pt x="4450153" y="3953165"/>
                  <a:pt x="4450153" y="3982919"/>
                </a:cubicBezTo>
                <a:cubicBezTo>
                  <a:pt x="4450153" y="3982919"/>
                  <a:pt x="4458182" y="3982918"/>
                  <a:pt x="4458182" y="3982918"/>
                </a:cubicBezTo>
                <a:cubicBezTo>
                  <a:pt x="4466211" y="3982918"/>
                  <a:pt x="4466210" y="4012672"/>
                  <a:pt x="4458182" y="4012672"/>
                </a:cubicBezTo>
                <a:cubicBezTo>
                  <a:pt x="4450153" y="3982919"/>
                  <a:pt x="4450153" y="3982919"/>
                  <a:pt x="4442124" y="3982918"/>
                </a:cubicBezTo>
                <a:cubicBezTo>
                  <a:pt x="4434093" y="3982918"/>
                  <a:pt x="4442124" y="4012672"/>
                  <a:pt x="4426064" y="4012671"/>
                </a:cubicBezTo>
                <a:cubicBezTo>
                  <a:pt x="4426064" y="3953165"/>
                  <a:pt x="4401974" y="3923411"/>
                  <a:pt x="4377888" y="3953164"/>
                </a:cubicBezTo>
                <a:cubicBezTo>
                  <a:pt x="4369858" y="3923411"/>
                  <a:pt x="4377887" y="3923411"/>
                  <a:pt x="4369858" y="3923411"/>
                </a:cubicBezTo>
                <a:cubicBezTo>
                  <a:pt x="4353799" y="3923412"/>
                  <a:pt x="4353799" y="3953164"/>
                  <a:pt x="4345771" y="3953164"/>
                </a:cubicBezTo>
                <a:cubicBezTo>
                  <a:pt x="4329713" y="3953165"/>
                  <a:pt x="4313653" y="3982918"/>
                  <a:pt x="4321682" y="4012671"/>
                </a:cubicBezTo>
                <a:cubicBezTo>
                  <a:pt x="4305624" y="4012671"/>
                  <a:pt x="4297595" y="4012672"/>
                  <a:pt x="4297595" y="3982918"/>
                </a:cubicBezTo>
                <a:cubicBezTo>
                  <a:pt x="4281537" y="3982919"/>
                  <a:pt x="4281537" y="4012671"/>
                  <a:pt x="4273508" y="4042426"/>
                </a:cubicBezTo>
                <a:cubicBezTo>
                  <a:pt x="4265477" y="4042426"/>
                  <a:pt x="4257448" y="4042425"/>
                  <a:pt x="4257448" y="4012671"/>
                </a:cubicBezTo>
                <a:cubicBezTo>
                  <a:pt x="4257448" y="4012671"/>
                  <a:pt x="4249419" y="4012671"/>
                  <a:pt x="4249418" y="4042425"/>
                </a:cubicBezTo>
                <a:cubicBezTo>
                  <a:pt x="4249419" y="4012671"/>
                  <a:pt x="4249419" y="4012671"/>
                  <a:pt x="4249419" y="4012671"/>
                </a:cubicBezTo>
                <a:cubicBezTo>
                  <a:pt x="4257448" y="4012671"/>
                  <a:pt x="4257448" y="3982918"/>
                  <a:pt x="4273507" y="3982918"/>
                </a:cubicBezTo>
                <a:cubicBezTo>
                  <a:pt x="4273507" y="3982918"/>
                  <a:pt x="4273507" y="3982918"/>
                  <a:pt x="4273508" y="3953165"/>
                </a:cubicBezTo>
                <a:lnTo>
                  <a:pt x="4249419" y="3953165"/>
                </a:lnTo>
                <a:cubicBezTo>
                  <a:pt x="4249418" y="3982918"/>
                  <a:pt x="4249418" y="3982918"/>
                  <a:pt x="4249419" y="4012671"/>
                </a:cubicBezTo>
                <a:cubicBezTo>
                  <a:pt x="4225330" y="4012671"/>
                  <a:pt x="4233359" y="3982918"/>
                  <a:pt x="4217301" y="3982918"/>
                </a:cubicBezTo>
                <a:cubicBezTo>
                  <a:pt x="4225330" y="3982919"/>
                  <a:pt x="4217301" y="3953165"/>
                  <a:pt x="4225330" y="3953165"/>
                </a:cubicBezTo>
                <a:cubicBezTo>
                  <a:pt x="4233358" y="3923411"/>
                  <a:pt x="4209272" y="3923411"/>
                  <a:pt x="4201243" y="3893657"/>
                </a:cubicBezTo>
                <a:cubicBezTo>
                  <a:pt x="4197229" y="3893658"/>
                  <a:pt x="4195220" y="3901096"/>
                  <a:pt x="4194218" y="3912253"/>
                </a:cubicBezTo>
                <a:lnTo>
                  <a:pt x="4194191" y="3913357"/>
                </a:lnTo>
                <a:lnTo>
                  <a:pt x="4197204" y="3914253"/>
                </a:lnTo>
                <a:cubicBezTo>
                  <a:pt x="4202231" y="3918110"/>
                  <a:pt x="4205858" y="3925041"/>
                  <a:pt x="4205670" y="3935690"/>
                </a:cubicBezTo>
                <a:lnTo>
                  <a:pt x="4193496" y="3941632"/>
                </a:lnTo>
                <a:lnTo>
                  <a:pt x="4193214" y="3953165"/>
                </a:lnTo>
                <a:cubicBezTo>
                  <a:pt x="4193214" y="3953165"/>
                  <a:pt x="4185182" y="3953165"/>
                  <a:pt x="4185182" y="3953165"/>
                </a:cubicBezTo>
                <a:cubicBezTo>
                  <a:pt x="4169125" y="3953165"/>
                  <a:pt x="4169124" y="3923411"/>
                  <a:pt x="4145037" y="3923412"/>
                </a:cubicBezTo>
                <a:cubicBezTo>
                  <a:pt x="4137007" y="3923411"/>
                  <a:pt x="4137008" y="3982919"/>
                  <a:pt x="4112921" y="3953164"/>
                </a:cubicBezTo>
                <a:cubicBezTo>
                  <a:pt x="4104890" y="3953165"/>
                  <a:pt x="4112921" y="3982918"/>
                  <a:pt x="4104890" y="3982918"/>
                </a:cubicBezTo>
                <a:cubicBezTo>
                  <a:pt x="4088832" y="3982918"/>
                  <a:pt x="4088832" y="3953164"/>
                  <a:pt x="4088832" y="3953164"/>
                </a:cubicBezTo>
                <a:lnTo>
                  <a:pt x="4092445" y="3937186"/>
                </a:lnTo>
                <a:lnTo>
                  <a:pt x="4085834" y="3937605"/>
                </a:lnTo>
                <a:cubicBezTo>
                  <a:pt x="4083335" y="3936720"/>
                  <a:pt x="4081285" y="3934672"/>
                  <a:pt x="4080703" y="3931121"/>
                </a:cubicBezTo>
                <a:cubicBezTo>
                  <a:pt x="4083751" y="3929166"/>
                  <a:pt x="4087338" y="3924623"/>
                  <a:pt x="4092897" y="3923301"/>
                </a:cubicBezTo>
                <a:lnTo>
                  <a:pt x="4097724" y="3931137"/>
                </a:lnTo>
                <a:lnTo>
                  <a:pt x="4101880" y="3927130"/>
                </a:lnTo>
                <a:cubicBezTo>
                  <a:pt x="4108905" y="3923411"/>
                  <a:pt x="4116936" y="3923411"/>
                  <a:pt x="4120950" y="3923412"/>
                </a:cubicBezTo>
                <a:cubicBezTo>
                  <a:pt x="4124964" y="3908534"/>
                  <a:pt x="4122957" y="3901096"/>
                  <a:pt x="4115931" y="3897377"/>
                </a:cubicBezTo>
                <a:lnTo>
                  <a:pt x="4089020" y="3894528"/>
                </a:lnTo>
                <a:lnTo>
                  <a:pt x="4094148" y="3903039"/>
                </a:lnTo>
                <a:lnTo>
                  <a:pt x="4079727" y="3905951"/>
                </a:lnTo>
                <a:lnTo>
                  <a:pt x="4079298" y="3910859"/>
                </a:lnTo>
                <a:cubicBezTo>
                  <a:pt x="4076287" y="3923411"/>
                  <a:pt x="4068759" y="3923411"/>
                  <a:pt x="4056713" y="3923411"/>
                </a:cubicBezTo>
                <a:cubicBezTo>
                  <a:pt x="4056714" y="3953165"/>
                  <a:pt x="4048685" y="3953165"/>
                  <a:pt x="4040656" y="3982918"/>
                </a:cubicBezTo>
                <a:cubicBezTo>
                  <a:pt x="4040656" y="3982918"/>
                  <a:pt x="4040655" y="3953165"/>
                  <a:pt x="4040655" y="3953165"/>
                </a:cubicBezTo>
                <a:cubicBezTo>
                  <a:pt x="4024598" y="3953165"/>
                  <a:pt x="4016566" y="3953165"/>
                  <a:pt x="4000509" y="3953165"/>
                </a:cubicBezTo>
                <a:cubicBezTo>
                  <a:pt x="4000509" y="3953165"/>
                  <a:pt x="4000508" y="3982918"/>
                  <a:pt x="4008539" y="3982918"/>
                </a:cubicBezTo>
                <a:cubicBezTo>
                  <a:pt x="3992481" y="4012671"/>
                  <a:pt x="3992481" y="4042425"/>
                  <a:pt x="3992480" y="4072179"/>
                </a:cubicBezTo>
                <a:lnTo>
                  <a:pt x="3976420" y="4072179"/>
                </a:lnTo>
                <a:cubicBezTo>
                  <a:pt x="3968392" y="4042425"/>
                  <a:pt x="3976421" y="4012672"/>
                  <a:pt x="3984450" y="4012672"/>
                </a:cubicBezTo>
                <a:cubicBezTo>
                  <a:pt x="3976421" y="3982918"/>
                  <a:pt x="3968392" y="3982919"/>
                  <a:pt x="3968392" y="3982919"/>
                </a:cubicBezTo>
                <a:lnTo>
                  <a:pt x="3964718" y="3988708"/>
                </a:lnTo>
                <a:lnTo>
                  <a:pt x="3965600" y="3989088"/>
                </a:lnTo>
                <a:cubicBezTo>
                  <a:pt x="3972923" y="3994695"/>
                  <a:pt x="3981756" y="4007449"/>
                  <a:pt x="3972974" y="4011251"/>
                </a:cubicBezTo>
                <a:cubicBezTo>
                  <a:pt x="3967384" y="4012516"/>
                  <a:pt x="3963115" y="4007429"/>
                  <a:pt x="3960693" y="4001471"/>
                </a:cubicBezTo>
                <a:lnTo>
                  <a:pt x="3960236" y="3995772"/>
                </a:lnTo>
                <a:lnTo>
                  <a:pt x="3957477" y="4000119"/>
                </a:lnTo>
                <a:cubicBezTo>
                  <a:pt x="3947316" y="4012672"/>
                  <a:pt x="3938283" y="4012671"/>
                  <a:pt x="3920216" y="4012672"/>
                </a:cubicBezTo>
                <a:cubicBezTo>
                  <a:pt x="3920216" y="4042425"/>
                  <a:pt x="3928244" y="4042426"/>
                  <a:pt x="3928244" y="4042426"/>
                </a:cubicBezTo>
                <a:cubicBezTo>
                  <a:pt x="3920216" y="4042425"/>
                  <a:pt x="3912187" y="4042425"/>
                  <a:pt x="3912187" y="4042425"/>
                </a:cubicBezTo>
                <a:cubicBezTo>
                  <a:pt x="3912186" y="4012672"/>
                  <a:pt x="3904158" y="4012672"/>
                  <a:pt x="3904158" y="4012672"/>
                </a:cubicBezTo>
                <a:cubicBezTo>
                  <a:pt x="3896127" y="4012672"/>
                  <a:pt x="3896127" y="4012672"/>
                  <a:pt x="3888097" y="4012672"/>
                </a:cubicBezTo>
                <a:cubicBezTo>
                  <a:pt x="3888098" y="3982919"/>
                  <a:pt x="3880068" y="3982918"/>
                  <a:pt x="3888098" y="3982919"/>
                </a:cubicBezTo>
                <a:cubicBezTo>
                  <a:pt x="3896127" y="3982918"/>
                  <a:pt x="3896127" y="3982918"/>
                  <a:pt x="3904157" y="3982918"/>
                </a:cubicBezTo>
                <a:cubicBezTo>
                  <a:pt x="3912187" y="3982919"/>
                  <a:pt x="3912187" y="3953165"/>
                  <a:pt x="3912187" y="3953165"/>
                </a:cubicBezTo>
                <a:cubicBezTo>
                  <a:pt x="3904158" y="3953165"/>
                  <a:pt x="3872040" y="3953164"/>
                  <a:pt x="3847951" y="3953164"/>
                </a:cubicBezTo>
                <a:cubicBezTo>
                  <a:pt x="3847951" y="3953164"/>
                  <a:pt x="3847950" y="3982918"/>
                  <a:pt x="3855981" y="3982918"/>
                </a:cubicBezTo>
                <a:cubicBezTo>
                  <a:pt x="3847950" y="3982918"/>
                  <a:pt x="3847950" y="3982918"/>
                  <a:pt x="3847950" y="3982918"/>
                </a:cubicBezTo>
                <a:cubicBezTo>
                  <a:pt x="3831893" y="3982918"/>
                  <a:pt x="3815833" y="3982918"/>
                  <a:pt x="3807804" y="3953165"/>
                </a:cubicBezTo>
                <a:cubicBezTo>
                  <a:pt x="3799776" y="3953164"/>
                  <a:pt x="3807804" y="3953165"/>
                  <a:pt x="3815833" y="3982918"/>
                </a:cubicBezTo>
                <a:cubicBezTo>
                  <a:pt x="3815833" y="3990357"/>
                  <a:pt x="3814329" y="3995935"/>
                  <a:pt x="3812071" y="4000584"/>
                </a:cubicBezTo>
                <a:lnTo>
                  <a:pt x="3810004" y="4003602"/>
                </a:lnTo>
                <a:lnTo>
                  <a:pt x="3815906" y="4001536"/>
                </a:lnTo>
                <a:cubicBezTo>
                  <a:pt x="3817027" y="4009000"/>
                  <a:pt x="3819122" y="4010625"/>
                  <a:pt x="3826385" y="4009654"/>
                </a:cubicBezTo>
                <a:cubicBezTo>
                  <a:pt x="3829330" y="4029248"/>
                  <a:pt x="3811054" y="4032403"/>
                  <a:pt x="3802491" y="4022215"/>
                </a:cubicBezTo>
                <a:lnTo>
                  <a:pt x="3800942" y="4016830"/>
                </a:lnTo>
                <a:lnTo>
                  <a:pt x="3795511" y="4024759"/>
                </a:lnTo>
                <a:cubicBezTo>
                  <a:pt x="3793252" y="4029409"/>
                  <a:pt x="3791747" y="4034987"/>
                  <a:pt x="3791747" y="4042425"/>
                </a:cubicBezTo>
                <a:cubicBezTo>
                  <a:pt x="3775689" y="4042425"/>
                  <a:pt x="3759629" y="4042426"/>
                  <a:pt x="3743571" y="4042425"/>
                </a:cubicBezTo>
                <a:cubicBezTo>
                  <a:pt x="3743570" y="4012672"/>
                  <a:pt x="3751600" y="4012672"/>
                  <a:pt x="3759629" y="4012672"/>
                </a:cubicBezTo>
                <a:cubicBezTo>
                  <a:pt x="3743570" y="4012672"/>
                  <a:pt x="3735539" y="3982918"/>
                  <a:pt x="3719481" y="4012672"/>
                </a:cubicBezTo>
                <a:lnTo>
                  <a:pt x="3715168" y="4001008"/>
                </a:lnTo>
                <a:lnTo>
                  <a:pt x="3712996" y="4001198"/>
                </a:lnTo>
                <a:lnTo>
                  <a:pt x="3712671" y="4001388"/>
                </a:lnTo>
                <a:lnTo>
                  <a:pt x="3712398" y="4001981"/>
                </a:lnTo>
                <a:lnTo>
                  <a:pt x="3711578" y="4008488"/>
                </a:lnTo>
                <a:cubicBezTo>
                  <a:pt x="3711453" y="4010812"/>
                  <a:pt x="3711452" y="4012672"/>
                  <a:pt x="3711452" y="4012672"/>
                </a:cubicBezTo>
                <a:cubicBezTo>
                  <a:pt x="3711452" y="4012672"/>
                  <a:pt x="3711452" y="4012672"/>
                  <a:pt x="3711453" y="4025224"/>
                </a:cubicBezTo>
                <a:lnTo>
                  <a:pt x="3711453" y="4032353"/>
                </a:lnTo>
                <a:lnTo>
                  <a:pt x="3716373" y="4034321"/>
                </a:lnTo>
                <a:cubicBezTo>
                  <a:pt x="3724084" y="4038748"/>
                  <a:pt x="3731300" y="4044358"/>
                  <a:pt x="3737688" y="4051118"/>
                </a:cubicBezTo>
                <a:cubicBezTo>
                  <a:pt x="3735809" y="4054765"/>
                  <a:pt x="3733929" y="4058411"/>
                  <a:pt x="3737797" y="4060337"/>
                </a:cubicBezTo>
                <a:cubicBezTo>
                  <a:pt x="3732658" y="4072670"/>
                  <a:pt x="3723403" y="4082380"/>
                  <a:pt x="3711953" y="4089278"/>
                </a:cubicBezTo>
                <a:lnTo>
                  <a:pt x="3686087" y="4097280"/>
                </a:lnTo>
                <a:lnTo>
                  <a:pt x="3685859" y="4097785"/>
                </a:lnTo>
                <a:lnTo>
                  <a:pt x="3685700" y="4097400"/>
                </a:lnTo>
                <a:lnTo>
                  <a:pt x="3672936" y="4101347"/>
                </a:lnTo>
                <a:cubicBezTo>
                  <a:pt x="3662496" y="4102161"/>
                  <a:pt x="3651899" y="4101287"/>
                  <a:pt x="3641959" y="4098645"/>
                </a:cubicBezTo>
                <a:lnTo>
                  <a:pt x="3617528" y="4086621"/>
                </a:lnTo>
                <a:lnTo>
                  <a:pt x="3614498" y="4087442"/>
                </a:lnTo>
                <a:lnTo>
                  <a:pt x="3615627" y="4093281"/>
                </a:lnTo>
                <a:lnTo>
                  <a:pt x="3605486" y="4089884"/>
                </a:lnTo>
                <a:lnTo>
                  <a:pt x="3601226" y="4091039"/>
                </a:lnTo>
                <a:cubicBezTo>
                  <a:pt x="3592095" y="4091890"/>
                  <a:pt x="3582989" y="4090603"/>
                  <a:pt x="3573981" y="4085641"/>
                </a:cubicBezTo>
                <a:cubicBezTo>
                  <a:pt x="3570223" y="4077968"/>
                  <a:pt x="3566224" y="4072250"/>
                  <a:pt x="3562095" y="4067762"/>
                </a:cubicBezTo>
                <a:lnTo>
                  <a:pt x="3552014" y="4059398"/>
                </a:lnTo>
                <a:lnTo>
                  <a:pt x="3551381" y="4059966"/>
                </a:lnTo>
                <a:cubicBezTo>
                  <a:pt x="3544286" y="4063303"/>
                  <a:pt x="3535673" y="4064388"/>
                  <a:pt x="3526716" y="4063548"/>
                </a:cubicBezTo>
                <a:lnTo>
                  <a:pt x="3504987" y="4057064"/>
                </a:lnTo>
                <a:lnTo>
                  <a:pt x="3505574" y="4066472"/>
                </a:lnTo>
                <a:cubicBezTo>
                  <a:pt x="3493655" y="4115151"/>
                  <a:pt x="3440113" y="4148652"/>
                  <a:pt x="3382245" y="4158249"/>
                </a:cubicBezTo>
                <a:cubicBezTo>
                  <a:pt x="3355337" y="4146178"/>
                  <a:pt x="3335978" y="4134578"/>
                  <a:pt x="3319779" y="4117359"/>
                </a:cubicBezTo>
                <a:lnTo>
                  <a:pt x="3302620" y="4093849"/>
                </a:lnTo>
                <a:lnTo>
                  <a:pt x="3278000" y="4093184"/>
                </a:lnTo>
                <a:cubicBezTo>
                  <a:pt x="3278095" y="4087380"/>
                  <a:pt x="3278190" y="4081576"/>
                  <a:pt x="3284415" y="4073222"/>
                </a:cubicBezTo>
                <a:lnTo>
                  <a:pt x="3290482" y="4072366"/>
                </a:lnTo>
                <a:lnTo>
                  <a:pt x="3276259" y="4042756"/>
                </a:lnTo>
                <a:cubicBezTo>
                  <a:pt x="3299050" y="4011653"/>
                  <a:pt x="3288614" y="3973505"/>
                  <a:pt x="3310306" y="3954080"/>
                </a:cubicBezTo>
                <a:lnTo>
                  <a:pt x="3334902" y="3939068"/>
                </a:lnTo>
                <a:lnTo>
                  <a:pt x="3330058" y="3938288"/>
                </a:lnTo>
                <a:cubicBezTo>
                  <a:pt x="3322029" y="3938288"/>
                  <a:pt x="3314000" y="3938288"/>
                  <a:pt x="3309986" y="3923411"/>
                </a:cubicBezTo>
                <a:cubicBezTo>
                  <a:pt x="3326046" y="3923412"/>
                  <a:pt x="3326046" y="3923412"/>
                  <a:pt x="3342103" y="3923411"/>
                </a:cubicBezTo>
                <a:cubicBezTo>
                  <a:pt x="3350133" y="3923411"/>
                  <a:pt x="3342103" y="3893657"/>
                  <a:pt x="3342103" y="3893657"/>
                </a:cubicBezTo>
                <a:cubicBezTo>
                  <a:pt x="3350133" y="3893658"/>
                  <a:pt x="3350133" y="3893658"/>
                  <a:pt x="3358163" y="3893658"/>
                </a:cubicBezTo>
                <a:cubicBezTo>
                  <a:pt x="3358163" y="3893658"/>
                  <a:pt x="3358163" y="3893658"/>
                  <a:pt x="3358162" y="3923411"/>
                </a:cubicBezTo>
                <a:cubicBezTo>
                  <a:pt x="3366192" y="3923412"/>
                  <a:pt x="3390279" y="3923412"/>
                  <a:pt x="3398308" y="3923411"/>
                </a:cubicBezTo>
                <a:cubicBezTo>
                  <a:pt x="3422397" y="3893657"/>
                  <a:pt x="3406339" y="3863904"/>
                  <a:pt x="3422396" y="3863904"/>
                </a:cubicBezTo>
                <a:cubicBezTo>
                  <a:pt x="3430426" y="3863905"/>
                  <a:pt x="3430426" y="3863905"/>
                  <a:pt x="3438455" y="3863904"/>
                </a:cubicBezTo>
                <a:cubicBezTo>
                  <a:pt x="3446486" y="3834151"/>
                  <a:pt x="3446486" y="3834151"/>
                  <a:pt x="3438454" y="3834151"/>
                </a:cubicBezTo>
                <a:cubicBezTo>
                  <a:pt x="3446486" y="3834151"/>
                  <a:pt x="3454515" y="3834151"/>
                  <a:pt x="3454515" y="3834151"/>
                </a:cubicBezTo>
                <a:cubicBezTo>
                  <a:pt x="3454515" y="3834151"/>
                  <a:pt x="3462543" y="3834151"/>
                  <a:pt x="3462543" y="3834151"/>
                </a:cubicBezTo>
                <a:cubicBezTo>
                  <a:pt x="3458530" y="3849028"/>
                  <a:pt x="3456522" y="3863904"/>
                  <a:pt x="3454514" y="3875062"/>
                </a:cubicBezTo>
                <a:lnTo>
                  <a:pt x="3452936" y="3881590"/>
                </a:lnTo>
                <a:lnTo>
                  <a:pt x="3453857" y="3882305"/>
                </a:lnTo>
                <a:cubicBezTo>
                  <a:pt x="3457187" y="3886346"/>
                  <a:pt x="3458576" y="3890914"/>
                  <a:pt x="3455812" y="3895999"/>
                </a:cubicBezTo>
                <a:lnTo>
                  <a:pt x="3445082" y="3905945"/>
                </a:lnTo>
                <a:lnTo>
                  <a:pt x="3443473" y="3923411"/>
                </a:lnTo>
                <a:lnTo>
                  <a:pt x="3443124" y="3942456"/>
                </a:lnTo>
                <a:lnTo>
                  <a:pt x="3450197" y="3945704"/>
                </a:lnTo>
                <a:cubicBezTo>
                  <a:pt x="3462433" y="3953563"/>
                  <a:pt x="3473358" y="3963451"/>
                  <a:pt x="3482267" y="3974851"/>
                </a:cubicBezTo>
                <a:lnTo>
                  <a:pt x="3483046" y="3976341"/>
                </a:lnTo>
                <a:lnTo>
                  <a:pt x="3486714" y="3970698"/>
                </a:lnTo>
                <a:cubicBezTo>
                  <a:pt x="3491310" y="3968406"/>
                  <a:pt x="3496262" y="3967459"/>
                  <a:pt x="3501376" y="3967612"/>
                </a:cubicBezTo>
                <a:lnTo>
                  <a:pt x="3513380" y="3971837"/>
                </a:lnTo>
                <a:lnTo>
                  <a:pt x="3514148" y="3964560"/>
                </a:lnTo>
                <a:lnTo>
                  <a:pt x="3513480" y="3963720"/>
                </a:lnTo>
                <a:cubicBezTo>
                  <a:pt x="3509845" y="3955842"/>
                  <a:pt x="3507649" y="3947397"/>
                  <a:pt x="3507983" y="3942609"/>
                </a:cubicBezTo>
                <a:lnTo>
                  <a:pt x="3517431" y="3939971"/>
                </a:lnTo>
                <a:lnTo>
                  <a:pt x="3528984" y="3911859"/>
                </a:lnTo>
                <a:cubicBezTo>
                  <a:pt x="3532345" y="3906557"/>
                  <a:pt x="3536309" y="3901587"/>
                  <a:pt x="3540938" y="3897037"/>
                </a:cubicBezTo>
                <a:cubicBezTo>
                  <a:pt x="3548527" y="3889533"/>
                  <a:pt x="3556218" y="3884744"/>
                  <a:pt x="3564102" y="3881645"/>
                </a:cubicBezTo>
                <a:lnTo>
                  <a:pt x="3587016" y="3876686"/>
                </a:lnTo>
                <a:lnTo>
                  <a:pt x="3584991" y="3875062"/>
                </a:lnTo>
                <a:cubicBezTo>
                  <a:pt x="3574955" y="3863904"/>
                  <a:pt x="3566924" y="3849028"/>
                  <a:pt x="3558894" y="3834150"/>
                </a:cubicBezTo>
                <a:cubicBezTo>
                  <a:pt x="3566924" y="3834151"/>
                  <a:pt x="3566924" y="3834151"/>
                  <a:pt x="3566924" y="3804397"/>
                </a:cubicBezTo>
                <a:lnTo>
                  <a:pt x="3560749" y="3804398"/>
                </a:lnTo>
                <a:lnTo>
                  <a:pt x="3564293" y="3812375"/>
                </a:lnTo>
                <a:cubicBezTo>
                  <a:pt x="3547981" y="3816905"/>
                  <a:pt x="3535054" y="3817549"/>
                  <a:pt x="3525563" y="3807495"/>
                </a:cubicBezTo>
                <a:lnTo>
                  <a:pt x="3523699" y="3804398"/>
                </a:lnTo>
                <a:lnTo>
                  <a:pt x="3494661" y="3804397"/>
                </a:lnTo>
                <a:cubicBezTo>
                  <a:pt x="3494661" y="3804397"/>
                  <a:pt x="3486633" y="3804397"/>
                  <a:pt x="3486633" y="3804397"/>
                </a:cubicBezTo>
                <a:cubicBezTo>
                  <a:pt x="3486633" y="3804397"/>
                  <a:pt x="3486633" y="3804397"/>
                  <a:pt x="3478601" y="3804397"/>
                </a:cubicBezTo>
                <a:cubicBezTo>
                  <a:pt x="3478601" y="3804397"/>
                  <a:pt x="3478602" y="3834151"/>
                  <a:pt x="3478602" y="3834151"/>
                </a:cubicBezTo>
                <a:cubicBezTo>
                  <a:pt x="3470573" y="3863904"/>
                  <a:pt x="3470572" y="3834150"/>
                  <a:pt x="3462543" y="3834151"/>
                </a:cubicBezTo>
                <a:cubicBezTo>
                  <a:pt x="3462544" y="3804397"/>
                  <a:pt x="3462544" y="3804397"/>
                  <a:pt x="3454514" y="3804397"/>
                </a:cubicBezTo>
                <a:cubicBezTo>
                  <a:pt x="3446485" y="3804398"/>
                  <a:pt x="3446485" y="3804398"/>
                  <a:pt x="3438455" y="3804398"/>
                </a:cubicBezTo>
                <a:cubicBezTo>
                  <a:pt x="3430425" y="3804397"/>
                  <a:pt x="3430425" y="3804397"/>
                  <a:pt x="3422397" y="3774644"/>
                </a:cubicBezTo>
                <a:cubicBezTo>
                  <a:pt x="3422397" y="3774644"/>
                  <a:pt x="3422396" y="3744890"/>
                  <a:pt x="3422396" y="3715136"/>
                </a:cubicBezTo>
                <a:cubicBezTo>
                  <a:pt x="3426411" y="3707698"/>
                  <a:pt x="3430928" y="3702119"/>
                  <a:pt x="3435444" y="3697935"/>
                </a:cubicBezTo>
                <a:lnTo>
                  <a:pt x="3437156" y="3696777"/>
                </a:lnTo>
                <a:lnTo>
                  <a:pt x="3432914" y="3692179"/>
                </a:lnTo>
                <a:cubicBezTo>
                  <a:pt x="3431552" y="3690615"/>
                  <a:pt x="3430497" y="3688505"/>
                  <a:pt x="3430113" y="3683870"/>
                </a:cubicBezTo>
                <a:cubicBezTo>
                  <a:pt x="3433567" y="3683043"/>
                  <a:pt x="3437019" y="3682216"/>
                  <a:pt x="3440475" y="3681388"/>
                </a:cubicBezTo>
                <a:cubicBezTo>
                  <a:pt x="3441472" y="3684931"/>
                  <a:pt x="3442470" y="3688473"/>
                  <a:pt x="3442355" y="3691337"/>
                </a:cubicBezTo>
                <a:lnTo>
                  <a:pt x="3438854" y="3695627"/>
                </a:lnTo>
                <a:lnTo>
                  <a:pt x="3448492" y="3689102"/>
                </a:lnTo>
                <a:cubicBezTo>
                  <a:pt x="3456522" y="3685383"/>
                  <a:pt x="3462544" y="3685384"/>
                  <a:pt x="3462544" y="3685384"/>
                </a:cubicBezTo>
                <a:cubicBezTo>
                  <a:pt x="3446485" y="3655630"/>
                  <a:pt x="3406339" y="3655629"/>
                  <a:pt x="3406339" y="3625876"/>
                </a:cubicBezTo>
                <a:cubicBezTo>
                  <a:pt x="3382250" y="3625876"/>
                  <a:pt x="3382250" y="3596122"/>
                  <a:pt x="3366191" y="3596122"/>
                </a:cubicBezTo>
                <a:lnTo>
                  <a:pt x="3360243" y="3596122"/>
                </a:lnTo>
                <a:lnTo>
                  <a:pt x="3354283" y="3608242"/>
                </a:lnTo>
                <a:lnTo>
                  <a:pt x="3354147" y="3610999"/>
                </a:lnTo>
                <a:cubicBezTo>
                  <a:pt x="3354147" y="3618438"/>
                  <a:pt x="3354148" y="3625876"/>
                  <a:pt x="3350132" y="3625876"/>
                </a:cubicBezTo>
                <a:cubicBezTo>
                  <a:pt x="3334075" y="3625876"/>
                  <a:pt x="3309986" y="3596123"/>
                  <a:pt x="3301957" y="3596122"/>
                </a:cubicBezTo>
                <a:cubicBezTo>
                  <a:pt x="3293928" y="3596122"/>
                  <a:pt x="3289914" y="3596123"/>
                  <a:pt x="3286903" y="3596122"/>
                </a:cubicBezTo>
                <a:lnTo>
                  <a:pt x="3282837" y="3596122"/>
                </a:lnTo>
                <a:lnTo>
                  <a:pt x="3275063" y="3603395"/>
                </a:lnTo>
                <a:cubicBezTo>
                  <a:pt x="3262896" y="3607639"/>
                  <a:pt x="3245718" y="3598320"/>
                  <a:pt x="3242410" y="3586239"/>
                </a:cubicBezTo>
                <a:lnTo>
                  <a:pt x="3257940" y="3576373"/>
                </a:lnTo>
                <a:lnTo>
                  <a:pt x="3253781" y="3566369"/>
                </a:lnTo>
                <a:cubicBezTo>
                  <a:pt x="3257796" y="3551492"/>
                  <a:pt x="3269839" y="3551492"/>
                  <a:pt x="3280880" y="3551493"/>
                </a:cubicBezTo>
                <a:lnTo>
                  <a:pt x="3291314" y="3550170"/>
                </a:lnTo>
                <a:lnTo>
                  <a:pt x="3288585" y="3548354"/>
                </a:lnTo>
                <a:cubicBezTo>
                  <a:pt x="3286956" y="3545279"/>
                  <a:pt x="3286939" y="3541043"/>
                  <a:pt x="3289795" y="3535749"/>
                </a:cubicBezTo>
                <a:lnTo>
                  <a:pt x="3300939" y="3538688"/>
                </a:lnTo>
                <a:lnTo>
                  <a:pt x="3301957" y="3536615"/>
                </a:lnTo>
                <a:lnTo>
                  <a:pt x="3301971" y="3536615"/>
                </a:lnTo>
                <a:lnTo>
                  <a:pt x="3286361" y="3510581"/>
                </a:lnTo>
                <a:cubicBezTo>
                  <a:pt x="3278378" y="3510581"/>
                  <a:pt x="3278378" y="3510581"/>
                  <a:pt x="3278378" y="3510581"/>
                </a:cubicBezTo>
                <a:cubicBezTo>
                  <a:pt x="3278378" y="3510581"/>
                  <a:pt x="3278378" y="3510581"/>
                  <a:pt x="3270393" y="3510580"/>
                </a:cubicBezTo>
                <a:cubicBezTo>
                  <a:pt x="3278378" y="3537214"/>
                  <a:pt x="3286361" y="3510581"/>
                  <a:pt x="3286361" y="3537214"/>
                </a:cubicBezTo>
                <a:cubicBezTo>
                  <a:pt x="3278378" y="3537214"/>
                  <a:pt x="3278378" y="3537214"/>
                  <a:pt x="3270393" y="3537214"/>
                </a:cubicBezTo>
                <a:cubicBezTo>
                  <a:pt x="3254424" y="3537213"/>
                  <a:pt x="3254425" y="3510580"/>
                  <a:pt x="3246440" y="3510580"/>
                </a:cubicBezTo>
                <a:cubicBezTo>
                  <a:pt x="3250432" y="3510580"/>
                  <a:pt x="3253925" y="3508915"/>
                  <a:pt x="3257044" y="3506417"/>
                </a:cubicBezTo>
                <a:lnTo>
                  <a:pt x="3264166" y="3498615"/>
                </a:lnTo>
                <a:lnTo>
                  <a:pt x="3255111" y="3491430"/>
                </a:lnTo>
                <a:lnTo>
                  <a:pt x="3249401" y="3477111"/>
                </a:lnTo>
                <a:lnTo>
                  <a:pt x="3237722" y="3506862"/>
                </a:lnTo>
                <a:cubicBezTo>
                  <a:pt x="3229691" y="3536615"/>
                  <a:pt x="3221663" y="3536615"/>
                  <a:pt x="3237723" y="3566370"/>
                </a:cubicBezTo>
                <a:cubicBezTo>
                  <a:pt x="3229692" y="3566370"/>
                  <a:pt x="3223671" y="3573808"/>
                  <a:pt x="3219656" y="3584965"/>
                </a:cubicBezTo>
                <a:lnTo>
                  <a:pt x="3216468" y="3606620"/>
                </a:lnTo>
                <a:lnTo>
                  <a:pt x="3220049" y="3608128"/>
                </a:lnTo>
                <a:lnTo>
                  <a:pt x="3240341" y="3611780"/>
                </a:lnTo>
                <a:lnTo>
                  <a:pt x="3240223" y="3611278"/>
                </a:lnTo>
                <a:cubicBezTo>
                  <a:pt x="3238372" y="3605268"/>
                  <a:pt x="3237048" y="3599698"/>
                  <a:pt x="3239334" y="3596652"/>
                </a:cubicBezTo>
                <a:cubicBezTo>
                  <a:pt x="3240857" y="3594624"/>
                  <a:pt x="3243985" y="3593715"/>
                  <a:pt x="3249631" y="3594546"/>
                </a:cubicBezTo>
                <a:cubicBezTo>
                  <a:pt x="3252548" y="3599518"/>
                  <a:pt x="3256023" y="3605124"/>
                  <a:pt x="3257915" y="3610345"/>
                </a:cubicBezTo>
                <a:lnTo>
                  <a:pt x="3257499" y="3614978"/>
                </a:lnTo>
                <a:lnTo>
                  <a:pt x="3274824" y="3618309"/>
                </a:lnTo>
                <a:cubicBezTo>
                  <a:pt x="3282902" y="3620744"/>
                  <a:pt x="3290244" y="3624330"/>
                  <a:pt x="3296539" y="3630239"/>
                </a:cubicBezTo>
                <a:cubicBezTo>
                  <a:pt x="3321377" y="3654106"/>
                  <a:pt x="3334712" y="3681725"/>
                  <a:pt x="3338828" y="3709293"/>
                </a:cubicBezTo>
                <a:lnTo>
                  <a:pt x="3338605" y="3729163"/>
                </a:lnTo>
                <a:lnTo>
                  <a:pt x="3339890" y="3730750"/>
                </a:lnTo>
                <a:lnTo>
                  <a:pt x="3338588" y="3730762"/>
                </a:lnTo>
                <a:lnTo>
                  <a:pt x="3338373" y="3750127"/>
                </a:lnTo>
                <a:cubicBezTo>
                  <a:pt x="3336106" y="3763409"/>
                  <a:pt x="3331820" y="3776203"/>
                  <a:pt x="3325802" y="3788031"/>
                </a:cubicBezTo>
                <a:cubicBezTo>
                  <a:pt x="3311355" y="3816420"/>
                  <a:pt x="3286922" y="3839252"/>
                  <a:pt x="3256448" y="3849954"/>
                </a:cubicBezTo>
                <a:cubicBezTo>
                  <a:pt x="3172403" y="3883598"/>
                  <a:pt x="3099647" y="3807582"/>
                  <a:pt x="3074197" y="3720925"/>
                </a:cubicBezTo>
                <a:lnTo>
                  <a:pt x="3087579" y="3687120"/>
                </a:lnTo>
                <a:lnTo>
                  <a:pt x="3079388" y="3687385"/>
                </a:lnTo>
                <a:cubicBezTo>
                  <a:pt x="3077184" y="3679772"/>
                  <a:pt x="3080199" y="3662111"/>
                  <a:pt x="3091827" y="3655513"/>
                </a:cubicBezTo>
                <a:lnTo>
                  <a:pt x="3100889" y="3664679"/>
                </a:lnTo>
                <a:lnTo>
                  <a:pt x="3111952" y="3648424"/>
                </a:lnTo>
                <a:cubicBezTo>
                  <a:pt x="3129274" y="3629319"/>
                  <a:pt x="3153440" y="3613525"/>
                  <a:pt x="3190766" y="3595799"/>
                </a:cubicBezTo>
                <a:lnTo>
                  <a:pt x="3199517" y="3599485"/>
                </a:lnTo>
                <a:lnTo>
                  <a:pt x="3200587" y="3584965"/>
                </a:lnTo>
                <a:lnTo>
                  <a:pt x="3200670" y="3581972"/>
                </a:lnTo>
                <a:lnTo>
                  <a:pt x="3196593" y="3585090"/>
                </a:lnTo>
                <a:cubicBezTo>
                  <a:pt x="3193482" y="3586897"/>
                  <a:pt x="3190809" y="3589198"/>
                  <a:pt x="3191046" y="3594316"/>
                </a:cubicBezTo>
                <a:cubicBezTo>
                  <a:pt x="3180456" y="3593185"/>
                  <a:pt x="3180140" y="3586359"/>
                  <a:pt x="3166982" y="3586650"/>
                </a:cubicBezTo>
                <a:cubicBezTo>
                  <a:pt x="3165944" y="3578473"/>
                  <a:pt x="3167133" y="3572125"/>
                  <a:pt x="3169657" y="3567499"/>
                </a:cubicBezTo>
                <a:lnTo>
                  <a:pt x="3172871" y="3564289"/>
                </a:lnTo>
                <a:lnTo>
                  <a:pt x="3164322" y="3553615"/>
                </a:lnTo>
                <a:cubicBezTo>
                  <a:pt x="3172536" y="3549247"/>
                  <a:pt x="3179074" y="3549017"/>
                  <a:pt x="3184550" y="3552396"/>
                </a:cubicBezTo>
                <a:lnTo>
                  <a:pt x="3188534" y="3558264"/>
                </a:lnTo>
                <a:lnTo>
                  <a:pt x="3197576" y="3558811"/>
                </a:lnTo>
                <a:lnTo>
                  <a:pt x="3197575" y="3555051"/>
                </a:lnTo>
                <a:lnTo>
                  <a:pt x="3188676" y="3554846"/>
                </a:lnTo>
                <a:cubicBezTo>
                  <a:pt x="3179953" y="3550991"/>
                  <a:pt x="3169945" y="3541547"/>
                  <a:pt x="3162035" y="3537072"/>
                </a:cubicBezTo>
                <a:cubicBezTo>
                  <a:pt x="3163879" y="3525149"/>
                  <a:pt x="3165547" y="3521771"/>
                  <a:pt x="3173716" y="3513430"/>
                </a:cubicBezTo>
                <a:lnTo>
                  <a:pt x="3178704" y="3515849"/>
                </a:lnTo>
                <a:lnTo>
                  <a:pt x="3182520" y="3510581"/>
                </a:lnTo>
                <a:cubicBezTo>
                  <a:pt x="3187539" y="3506862"/>
                  <a:pt x="3193561" y="3506862"/>
                  <a:pt x="3197576" y="3506862"/>
                </a:cubicBezTo>
                <a:cubicBezTo>
                  <a:pt x="3197576" y="3506862"/>
                  <a:pt x="3205604" y="3506863"/>
                  <a:pt x="3205605" y="3536615"/>
                </a:cubicBezTo>
                <a:cubicBezTo>
                  <a:pt x="3213634" y="3536615"/>
                  <a:pt x="3213634" y="3536615"/>
                  <a:pt x="3213634" y="3536615"/>
                </a:cubicBezTo>
                <a:cubicBezTo>
                  <a:pt x="3221663" y="3536615"/>
                  <a:pt x="3205605" y="3536615"/>
                  <a:pt x="3205604" y="3506863"/>
                </a:cubicBezTo>
                <a:cubicBezTo>
                  <a:pt x="3213633" y="3506862"/>
                  <a:pt x="3229692" y="3506862"/>
                  <a:pt x="3229692" y="3477108"/>
                </a:cubicBezTo>
                <a:cubicBezTo>
                  <a:pt x="3221663" y="3477108"/>
                  <a:pt x="3197575" y="3477108"/>
                  <a:pt x="3197576" y="3447355"/>
                </a:cubicBezTo>
                <a:cubicBezTo>
                  <a:pt x="3189545" y="3447356"/>
                  <a:pt x="3189545" y="3477108"/>
                  <a:pt x="3181516" y="3477108"/>
                </a:cubicBezTo>
                <a:cubicBezTo>
                  <a:pt x="3173487" y="3477108"/>
                  <a:pt x="3173487" y="3477108"/>
                  <a:pt x="3173487" y="3506862"/>
                </a:cubicBezTo>
                <a:cubicBezTo>
                  <a:pt x="3157430" y="3506863"/>
                  <a:pt x="3149398" y="3477108"/>
                  <a:pt x="3133341" y="3447355"/>
                </a:cubicBezTo>
                <a:cubicBezTo>
                  <a:pt x="3133341" y="3447355"/>
                  <a:pt x="3133341" y="3477108"/>
                  <a:pt x="3125312" y="3447355"/>
                </a:cubicBezTo>
                <a:cubicBezTo>
                  <a:pt x="3125312" y="3477108"/>
                  <a:pt x="3133341" y="3506863"/>
                  <a:pt x="3133341" y="3536615"/>
                </a:cubicBezTo>
                <a:cubicBezTo>
                  <a:pt x="3121298" y="3536615"/>
                  <a:pt x="3122803" y="3553351"/>
                  <a:pt x="3117534" y="3561720"/>
                </a:cubicBezTo>
                <a:lnTo>
                  <a:pt x="3115101" y="3563086"/>
                </a:lnTo>
                <a:lnTo>
                  <a:pt x="3135377" y="3565222"/>
                </a:lnTo>
                <a:cubicBezTo>
                  <a:pt x="3142879" y="3568009"/>
                  <a:pt x="3147415" y="3572193"/>
                  <a:pt x="3149704" y="3576996"/>
                </a:cubicBezTo>
                <a:cubicBezTo>
                  <a:pt x="3158284" y="3595006"/>
                  <a:pt x="3135254" y="3621715"/>
                  <a:pt x="3118487" y="3616004"/>
                </a:cubicBezTo>
                <a:lnTo>
                  <a:pt x="3116250" y="3613923"/>
                </a:lnTo>
                <a:lnTo>
                  <a:pt x="3115355" y="3615117"/>
                </a:lnTo>
                <a:cubicBezTo>
                  <a:pt x="3107011" y="3604700"/>
                  <a:pt x="3098518" y="3601040"/>
                  <a:pt x="3090138" y="3598031"/>
                </a:cubicBezTo>
                <a:lnTo>
                  <a:pt x="3080328" y="3594258"/>
                </a:lnTo>
                <a:lnTo>
                  <a:pt x="3064163" y="3602516"/>
                </a:lnTo>
                <a:lnTo>
                  <a:pt x="3061076" y="3603682"/>
                </a:lnTo>
                <a:lnTo>
                  <a:pt x="3061076" y="3610999"/>
                </a:lnTo>
                <a:cubicBezTo>
                  <a:pt x="3061076" y="3614718"/>
                  <a:pt x="3061076" y="3618438"/>
                  <a:pt x="3061076" y="3621228"/>
                </a:cubicBezTo>
                <a:lnTo>
                  <a:pt x="3061076" y="3622532"/>
                </a:lnTo>
                <a:lnTo>
                  <a:pt x="3061586" y="3623341"/>
                </a:lnTo>
                <a:lnTo>
                  <a:pt x="3061076" y="3623761"/>
                </a:lnTo>
                <a:lnTo>
                  <a:pt x="3061076" y="3625877"/>
                </a:lnTo>
                <a:lnTo>
                  <a:pt x="3058508" y="3625877"/>
                </a:lnTo>
                <a:lnTo>
                  <a:pt x="3048302" y="3634284"/>
                </a:lnTo>
                <a:lnTo>
                  <a:pt x="3043011" y="3635950"/>
                </a:lnTo>
                <a:lnTo>
                  <a:pt x="3033772" y="3652987"/>
                </a:lnTo>
                <a:lnTo>
                  <a:pt x="3016911" y="3637358"/>
                </a:lnTo>
                <a:lnTo>
                  <a:pt x="3014908" y="3643077"/>
                </a:lnTo>
                <a:cubicBezTo>
                  <a:pt x="3008887" y="3655629"/>
                  <a:pt x="3002864" y="3655629"/>
                  <a:pt x="2996843" y="3655629"/>
                </a:cubicBezTo>
                <a:cubicBezTo>
                  <a:pt x="2996843" y="3655629"/>
                  <a:pt x="2996843" y="3625877"/>
                  <a:pt x="2988814" y="3625876"/>
                </a:cubicBezTo>
                <a:cubicBezTo>
                  <a:pt x="2996843" y="3625877"/>
                  <a:pt x="3004872" y="3625876"/>
                  <a:pt x="3004872" y="3625876"/>
                </a:cubicBezTo>
                <a:cubicBezTo>
                  <a:pt x="3012901" y="3596122"/>
                  <a:pt x="3004872" y="3596122"/>
                  <a:pt x="3004872" y="3596122"/>
                </a:cubicBezTo>
                <a:cubicBezTo>
                  <a:pt x="3000858" y="3596123"/>
                  <a:pt x="2997847" y="3594262"/>
                  <a:pt x="2995463" y="3591473"/>
                </a:cubicBezTo>
                <a:lnTo>
                  <a:pt x="2994243" y="3589265"/>
                </a:lnTo>
                <a:lnTo>
                  <a:pt x="2968061" y="3600929"/>
                </a:lnTo>
                <a:cubicBezTo>
                  <a:pt x="2947254" y="3603614"/>
                  <a:pt x="2944717" y="3581184"/>
                  <a:pt x="2950473" y="3563022"/>
                </a:cubicBezTo>
                <a:lnTo>
                  <a:pt x="2952167" y="3560258"/>
                </a:lnTo>
                <a:lnTo>
                  <a:pt x="2939985" y="3559424"/>
                </a:lnTo>
                <a:cubicBezTo>
                  <a:pt x="2931402" y="3559490"/>
                  <a:pt x="2922742" y="3560717"/>
                  <a:pt x="2914159" y="3564648"/>
                </a:cubicBezTo>
                <a:cubicBezTo>
                  <a:pt x="2913981" y="3557592"/>
                  <a:pt x="2914842" y="3552054"/>
                  <a:pt x="2916553" y="3547739"/>
                </a:cubicBezTo>
                <a:cubicBezTo>
                  <a:pt x="2918051" y="3543965"/>
                  <a:pt x="2920196" y="3541125"/>
                  <a:pt x="2922861" y="3539022"/>
                </a:cubicBezTo>
                <a:cubicBezTo>
                  <a:pt x="2932188" y="3531665"/>
                  <a:pt x="2947876" y="3533344"/>
                  <a:pt x="2964374" y="3535555"/>
                </a:cubicBezTo>
                <a:lnTo>
                  <a:pt x="2980783" y="3537322"/>
                </a:lnTo>
                <a:lnTo>
                  <a:pt x="2980783" y="3536616"/>
                </a:lnTo>
                <a:cubicBezTo>
                  <a:pt x="2964724" y="3536615"/>
                  <a:pt x="2964725" y="3506862"/>
                  <a:pt x="2948667" y="3506862"/>
                </a:cubicBezTo>
                <a:lnTo>
                  <a:pt x="2948285" y="3501690"/>
                </a:lnTo>
                <a:lnTo>
                  <a:pt x="2942090" y="3496267"/>
                </a:lnTo>
                <a:lnTo>
                  <a:pt x="2935041" y="3502468"/>
                </a:lnTo>
                <a:cubicBezTo>
                  <a:pt x="2931558" y="3499415"/>
                  <a:pt x="2927699" y="3498360"/>
                  <a:pt x="2924215" y="3495306"/>
                </a:cubicBezTo>
                <a:lnTo>
                  <a:pt x="2925368" y="3490720"/>
                </a:lnTo>
                <a:lnTo>
                  <a:pt x="2919685" y="3489361"/>
                </a:lnTo>
                <a:lnTo>
                  <a:pt x="2923382" y="3485655"/>
                </a:lnTo>
                <a:lnTo>
                  <a:pt x="2912602" y="3491235"/>
                </a:lnTo>
                <a:cubicBezTo>
                  <a:pt x="2908743" y="3485807"/>
                  <a:pt x="2909707" y="3480818"/>
                  <a:pt x="2912558" y="3477618"/>
                </a:cubicBezTo>
                <a:cubicBezTo>
                  <a:pt x="2915409" y="3474418"/>
                  <a:pt x="2920148" y="3473005"/>
                  <a:pt x="2923841" y="3474731"/>
                </a:cubicBezTo>
                <a:lnTo>
                  <a:pt x="2927911" y="3481113"/>
                </a:lnTo>
                <a:lnTo>
                  <a:pt x="2942310" y="3466677"/>
                </a:lnTo>
                <a:lnTo>
                  <a:pt x="2947156" y="3486333"/>
                </a:lnTo>
                <a:lnTo>
                  <a:pt x="2945654" y="3465951"/>
                </a:lnTo>
                <a:cubicBezTo>
                  <a:pt x="2940636" y="3454794"/>
                  <a:pt x="2932607" y="3447355"/>
                  <a:pt x="2924578" y="3447356"/>
                </a:cubicBezTo>
                <a:cubicBezTo>
                  <a:pt x="2916548" y="3447355"/>
                  <a:pt x="2908519" y="3477108"/>
                  <a:pt x="2900489" y="3477108"/>
                </a:cubicBezTo>
                <a:cubicBezTo>
                  <a:pt x="2900489" y="3477108"/>
                  <a:pt x="2905007" y="3477108"/>
                  <a:pt x="2903877" y="3489661"/>
                </a:cubicBezTo>
                <a:lnTo>
                  <a:pt x="2900799" y="3505284"/>
                </a:lnTo>
                <a:lnTo>
                  <a:pt x="2910426" y="3505327"/>
                </a:lnTo>
                <a:cubicBezTo>
                  <a:pt x="2914089" y="3506927"/>
                  <a:pt x="2917379" y="3510056"/>
                  <a:pt x="2919625" y="3514562"/>
                </a:cubicBezTo>
                <a:cubicBezTo>
                  <a:pt x="2922619" y="3520570"/>
                  <a:pt x="2923757" y="3529024"/>
                  <a:pt x="2921445" y="3539558"/>
                </a:cubicBezTo>
                <a:cubicBezTo>
                  <a:pt x="2916938" y="3544418"/>
                  <a:pt x="2908864" y="3546201"/>
                  <a:pt x="2901456" y="3545488"/>
                </a:cubicBezTo>
                <a:lnTo>
                  <a:pt x="2890675" y="3539382"/>
                </a:lnTo>
                <a:lnTo>
                  <a:pt x="2886390" y="3546030"/>
                </a:lnTo>
                <a:cubicBezTo>
                  <a:pt x="2885215" y="3551260"/>
                  <a:pt x="2884745" y="3557536"/>
                  <a:pt x="2884557" y="3561721"/>
                </a:cubicBezTo>
                <a:lnTo>
                  <a:pt x="2884551" y="3561882"/>
                </a:lnTo>
                <a:lnTo>
                  <a:pt x="2884608" y="3562210"/>
                </a:lnTo>
                <a:lnTo>
                  <a:pt x="2900977" y="3567594"/>
                </a:lnTo>
                <a:cubicBezTo>
                  <a:pt x="2907291" y="3571482"/>
                  <a:pt x="2912939" y="3576917"/>
                  <a:pt x="2917093" y="3583488"/>
                </a:cubicBezTo>
                <a:cubicBezTo>
                  <a:pt x="2927060" y="3599259"/>
                  <a:pt x="2928406" y="3621581"/>
                  <a:pt x="2909641" y="3644776"/>
                </a:cubicBezTo>
                <a:cubicBezTo>
                  <a:pt x="2882395" y="3642620"/>
                  <a:pt x="2858644" y="3627059"/>
                  <a:pt x="2850774" y="3606867"/>
                </a:cubicBezTo>
                <a:lnTo>
                  <a:pt x="2849757" y="3596601"/>
                </a:lnTo>
                <a:lnTo>
                  <a:pt x="2833243" y="3610999"/>
                </a:lnTo>
                <a:lnTo>
                  <a:pt x="2823021" y="3621101"/>
                </a:lnTo>
                <a:lnTo>
                  <a:pt x="2823795" y="3629554"/>
                </a:lnTo>
                <a:cubicBezTo>
                  <a:pt x="2827497" y="3645207"/>
                  <a:pt x="2832215" y="3661333"/>
                  <a:pt x="2833949" y="3676884"/>
                </a:cubicBezTo>
                <a:cubicBezTo>
                  <a:pt x="2821838" y="3690883"/>
                  <a:pt x="2812712" y="3705456"/>
                  <a:pt x="2803584" y="3720029"/>
                </a:cubicBezTo>
                <a:lnTo>
                  <a:pt x="2800645" y="3724206"/>
                </a:lnTo>
                <a:lnTo>
                  <a:pt x="2810318" y="3726002"/>
                </a:lnTo>
                <a:cubicBezTo>
                  <a:pt x="2809680" y="3734539"/>
                  <a:pt x="2811166" y="3741546"/>
                  <a:pt x="2812735" y="3748088"/>
                </a:cubicBezTo>
                <a:lnTo>
                  <a:pt x="2813829" y="3755295"/>
                </a:lnTo>
                <a:lnTo>
                  <a:pt x="2813829" y="3746769"/>
                </a:lnTo>
                <a:cubicBezTo>
                  <a:pt x="2829797" y="3746770"/>
                  <a:pt x="2837783" y="3746769"/>
                  <a:pt x="2853751" y="3746769"/>
                </a:cubicBezTo>
                <a:cubicBezTo>
                  <a:pt x="2853750" y="3718351"/>
                  <a:pt x="2861735" y="3718351"/>
                  <a:pt x="2861735" y="3718351"/>
                </a:cubicBezTo>
                <a:cubicBezTo>
                  <a:pt x="2861735" y="3718351"/>
                  <a:pt x="2869718" y="3718351"/>
                  <a:pt x="2869718" y="3718351"/>
                </a:cubicBezTo>
                <a:cubicBezTo>
                  <a:pt x="2869719" y="3746769"/>
                  <a:pt x="2861736" y="3746769"/>
                  <a:pt x="2861736" y="3746769"/>
                </a:cubicBezTo>
                <a:cubicBezTo>
                  <a:pt x="2861736" y="3746769"/>
                  <a:pt x="2861736" y="3775180"/>
                  <a:pt x="2861736" y="3775180"/>
                </a:cubicBezTo>
                <a:cubicBezTo>
                  <a:pt x="2845768" y="3775180"/>
                  <a:pt x="2821815" y="3775180"/>
                  <a:pt x="2813829" y="3775180"/>
                </a:cubicBezTo>
                <a:cubicBezTo>
                  <a:pt x="2813829" y="3775180"/>
                  <a:pt x="2813829" y="3775180"/>
                  <a:pt x="2813829" y="3771628"/>
                </a:cubicBezTo>
                <a:lnTo>
                  <a:pt x="2813829" y="3765638"/>
                </a:lnTo>
                <a:lnTo>
                  <a:pt x="2797801" y="3750365"/>
                </a:lnTo>
                <a:cubicBezTo>
                  <a:pt x="2795587" y="3746709"/>
                  <a:pt x="2794196" y="3742664"/>
                  <a:pt x="2794280" y="3738261"/>
                </a:cubicBezTo>
                <a:lnTo>
                  <a:pt x="2798298" y="3727542"/>
                </a:lnTo>
                <a:lnTo>
                  <a:pt x="2773221" y="3763173"/>
                </a:lnTo>
                <a:cubicBezTo>
                  <a:pt x="2753968" y="3759094"/>
                  <a:pt x="2731881" y="3765974"/>
                  <a:pt x="2710092" y="3770128"/>
                </a:cubicBezTo>
                <a:lnTo>
                  <a:pt x="2709315" y="3770188"/>
                </a:lnTo>
                <a:lnTo>
                  <a:pt x="2699255" y="3773713"/>
                </a:lnTo>
                <a:lnTo>
                  <a:pt x="2693582" y="3774053"/>
                </a:lnTo>
                <a:lnTo>
                  <a:pt x="2693619" y="3778197"/>
                </a:lnTo>
                <a:lnTo>
                  <a:pt x="2686969" y="3774448"/>
                </a:lnTo>
                <a:lnTo>
                  <a:pt x="2683697" y="3774644"/>
                </a:lnTo>
                <a:lnTo>
                  <a:pt x="2683314" y="3772388"/>
                </a:lnTo>
                <a:lnTo>
                  <a:pt x="2683014" y="3772219"/>
                </a:lnTo>
                <a:lnTo>
                  <a:pt x="2678028" y="3772605"/>
                </a:lnTo>
                <a:lnTo>
                  <a:pt x="2659269" y="3764989"/>
                </a:lnTo>
                <a:lnTo>
                  <a:pt x="2655094" y="3769995"/>
                </a:lnTo>
                <a:cubicBezTo>
                  <a:pt x="2651581" y="3772785"/>
                  <a:pt x="2647566" y="3774644"/>
                  <a:pt x="2643551" y="3774644"/>
                </a:cubicBezTo>
                <a:cubicBezTo>
                  <a:pt x="2643551" y="3774644"/>
                  <a:pt x="2643551" y="3774644"/>
                  <a:pt x="2635522" y="3774644"/>
                </a:cubicBezTo>
                <a:cubicBezTo>
                  <a:pt x="2635522" y="3744890"/>
                  <a:pt x="2635522" y="3744890"/>
                  <a:pt x="2635522" y="3744890"/>
                </a:cubicBezTo>
                <a:lnTo>
                  <a:pt x="2642055" y="3744890"/>
                </a:lnTo>
                <a:lnTo>
                  <a:pt x="2640598" y="3741454"/>
                </a:lnTo>
                <a:lnTo>
                  <a:pt x="2632762" y="3732338"/>
                </a:lnTo>
                <a:cubicBezTo>
                  <a:pt x="2622977" y="3728153"/>
                  <a:pt x="2615448" y="3744890"/>
                  <a:pt x="2603404" y="3744891"/>
                </a:cubicBezTo>
                <a:cubicBezTo>
                  <a:pt x="2603404" y="3744891"/>
                  <a:pt x="2595374" y="3744890"/>
                  <a:pt x="2595374" y="3744890"/>
                </a:cubicBezTo>
                <a:cubicBezTo>
                  <a:pt x="2587345" y="3744890"/>
                  <a:pt x="2595374" y="3744890"/>
                  <a:pt x="2579317" y="3744890"/>
                </a:cubicBezTo>
                <a:cubicBezTo>
                  <a:pt x="2587346" y="3774644"/>
                  <a:pt x="2563256" y="3804397"/>
                  <a:pt x="2547199" y="3804397"/>
                </a:cubicBezTo>
                <a:cubicBezTo>
                  <a:pt x="2547198" y="3774644"/>
                  <a:pt x="2539170" y="3774644"/>
                  <a:pt x="2539170" y="3774644"/>
                </a:cubicBezTo>
                <a:cubicBezTo>
                  <a:pt x="2537164" y="3782082"/>
                  <a:pt x="2535657" y="3789521"/>
                  <a:pt x="2534152" y="3796029"/>
                </a:cubicBezTo>
                <a:lnTo>
                  <a:pt x="2529799" y="3809741"/>
                </a:lnTo>
                <a:lnTo>
                  <a:pt x="2536930" y="3815245"/>
                </a:lnTo>
                <a:cubicBezTo>
                  <a:pt x="2541267" y="3820792"/>
                  <a:pt x="2542729" y="3826001"/>
                  <a:pt x="2542214" y="3830627"/>
                </a:cubicBezTo>
                <a:lnTo>
                  <a:pt x="2525143" y="3848142"/>
                </a:lnTo>
                <a:lnTo>
                  <a:pt x="2525836" y="3852072"/>
                </a:lnTo>
                <a:cubicBezTo>
                  <a:pt x="2519027" y="3855239"/>
                  <a:pt x="2514283" y="3855134"/>
                  <a:pt x="2510358" y="3852468"/>
                </a:cubicBezTo>
                <a:lnTo>
                  <a:pt x="2507651" y="3848633"/>
                </a:lnTo>
                <a:lnTo>
                  <a:pt x="2500978" y="3845272"/>
                </a:lnTo>
                <a:lnTo>
                  <a:pt x="2502690" y="3850077"/>
                </a:lnTo>
                <a:cubicBezTo>
                  <a:pt x="2515097" y="3872966"/>
                  <a:pt x="2534906" y="3891985"/>
                  <a:pt x="2528592" y="3913451"/>
                </a:cubicBezTo>
                <a:cubicBezTo>
                  <a:pt x="2507628" y="3889416"/>
                  <a:pt x="2454860" y="3865478"/>
                  <a:pt x="2478746" y="3837780"/>
                </a:cubicBezTo>
                <a:cubicBezTo>
                  <a:pt x="2482159" y="3833824"/>
                  <a:pt x="2487134" y="3829790"/>
                  <a:pt x="2493992" y="3825669"/>
                </a:cubicBezTo>
                <a:lnTo>
                  <a:pt x="2500468" y="3843841"/>
                </a:lnTo>
                <a:lnTo>
                  <a:pt x="2498321" y="3828232"/>
                </a:lnTo>
                <a:lnTo>
                  <a:pt x="2509709" y="3806682"/>
                </a:lnTo>
                <a:lnTo>
                  <a:pt x="2507053" y="3804397"/>
                </a:lnTo>
                <a:cubicBezTo>
                  <a:pt x="2511068" y="3804397"/>
                  <a:pt x="2513074" y="3796959"/>
                  <a:pt x="2514079" y="3785801"/>
                </a:cubicBezTo>
                <a:lnTo>
                  <a:pt x="2514217" y="3780109"/>
                </a:lnTo>
                <a:lnTo>
                  <a:pt x="2485088" y="3793632"/>
                </a:lnTo>
                <a:cubicBezTo>
                  <a:pt x="2464523" y="3799196"/>
                  <a:pt x="2442361" y="3801745"/>
                  <a:pt x="2420208" y="3801213"/>
                </a:cubicBezTo>
                <a:cubicBezTo>
                  <a:pt x="2406452" y="3791567"/>
                  <a:pt x="2394775" y="3782457"/>
                  <a:pt x="2384721" y="3772912"/>
                </a:cubicBezTo>
                <a:lnTo>
                  <a:pt x="2372153" y="3757822"/>
                </a:lnTo>
                <a:lnTo>
                  <a:pt x="2362578" y="3756731"/>
                </a:lnTo>
                <a:lnTo>
                  <a:pt x="2362780" y="3754735"/>
                </a:lnTo>
                <a:lnTo>
                  <a:pt x="2356740" y="3756970"/>
                </a:lnTo>
                <a:lnTo>
                  <a:pt x="2344132" y="3755130"/>
                </a:lnTo>
                <a:lnTo>
                  <a:pt x="2341322" y="3757907"/>
                </a:lnTo>
                <a:cubicBezTo>
                  <a:pt x="2327396" y="3763486"/>
                  <a:pt x="2312340" y="3752329"/>
                  <a:pt x="2306319" y="3774644"/>
                </a:cubicBezTo>
                <a:lnTo>
                  <a:pt x="2304353" y="3773478"/>
                </a:lnTo>
                <a:lnTo>
                  <a:pt x="2304535" y="3774237"/>
                </a:lnTo>
                <a:cubicBezTo>
                  <a:pt x="2306805" y="3787414"/>
                  <a:pt x="2308291" y="3800325"/>
                  <a:pt x="2309814" y="3814313"/>
                </a:cubicBezTo>
                <a:cubicBezTo>
                  <a:pt x="2303576" y="3813264"/>
                  <a:pt x="2297857" y="3808580"/>
                  <a:pt x="2293196" y="3801906"/>
                </a:cubicBezTo>
                <a:lnTo>
                  <a:pt x="2284048" y="3780176"/>
                </a:lnTo>
                <a:lnTo>
                  <a:pt x="2271501" y="3793178"/>
                </a:lnTo>
                <a:cubicBezTo>
                  <a:pt x="2265560" y="3794175"/>
                  <a:pt x="2258361" y="3791643"/>
                  <a:pt x="2250154" y="3786284"/>
                </a:cubicBezTo>
                <a:lnTo>
                  <a:pt x="2249190" y="3771133"/>
                </a:lnTo>
                <a:lnTo>
                  <a:pt x="2247174" y="3771658"/>
                </a:lnTo>
                <a:lnTo>
                  <a:pt x="2240018" y="3766171"/>
                </a:lnTo>
                <a:lnTo>
                  <a:pt x="2215827" y="3776297"/>
                </a:lnTo>
                <a:lnTo>
                  <a:pt x="2212874" y="3777534"/>
                </a:lnTo>
                <a:lnTo>
                  <a:pt x="2220336" y="3793030"/>
                </a:lnTo>
                <a:cubicBezTo>
                  <a:pt x="2223034" y="3801501"/>
                  <a:pt x="2224568" y="3810513"/>
                  <a:pt x="2224713" y="3819812"/>
                </a:cubicBezTo>
                <a:cubicBezTo>
                  <a:pt x="2220865" y="3821234"/>
                  <a:pt x="2217018" y="3822653"/>
                  <a:pt x="2218569" y="3826685"/>
                </a:cubicBezTo>
                <a:cubicBezTo>
                  <a:pt x="2206449" y="3832310"/>
                  <a:pt x="2193065" y="3833222"/>
                  <a:pt x="2179963" y="3830578"/>
                </a:cubicBezTo>
                <a:lnTo>
                  <a:pt x="2155482" y="3819012"/>
                </a:lnTo>
                <a:lnTo>
                  <a:pt x="2154974" y="3819231"/>
                </a:lnTo>
                <a:lnTo>
                  <a:pt x="2155116" y="3818839"/>
                </a:lnTo>
                <a:lnTo>
                  <a:pt x="2143038" y="3813131"/>
                </a:lnTo>
                <a:cubicBezTo>
                  <a:pt x="2134786" y="3806680"/>
                  <a:pt x="2127563" y="3798880"/>
                  <a:pt x="2122015" y="3790218"/>
                </a:cubicBezTo>
                <a:lnTo>
                  <a:pt x="2112116" y="3764851"/>
                </a:lnTo>
                <a:lnTo>
                  <a:pt x="2109327" y="3763412"/>
                </a:lnTo>
                <a:lnTo>
                  <a:pt x="2106216" y="3768481"/>
                </a:lnTo>
                <a:lnTo>
                  <a:pt x="2101032" y="3759127"/>
                </a:lnTo>
                <a:lnTo>
                  <a:pt x="2097109" y="3757101"/>
                </a:lnTo>
                <a:cubicBezTo>
                  <a:pt x="2089799" y="3751563"/>
                  <a:pt x="2083953" y="3744464"/>
                  <a:pt x="2080660" y="3734721"/>
                </a:cubicBezTo>
                <a:cubicBezTo>
                  <a:pt x="2083071" y="3726524"/>
                  <a:pt x="2083982" y="3719607"/>
                  <a:pt x="2083968" y="3713508"/>
                </a:cubicBezTo>
                <a:lnTo>
                  <a:pt x="2082181" y="3700532"/>
                </a:lnTo>
                <a:lnTo>
                  <a:pt x="2081330" y="3700523"/>
                </a:lnTo>
                <a:cubicBezTo>
                  <a:pt x="2073844" y="3698193"/>
                  <a:pt x="2066759" y="3693176"/>
                  <a:pt x="2060721" y="3686508"/>
                </a:cubicBezTo>
                <a:lnTo>
                  <a:pt x="2049073" y="3667052"/>
                </a:lnTo>
                <a:lnTo>
                  <a:pt x="2043153" y="3674387"/>
                </a:lnTo>
                <a:cubicBezTo>
                  <a:pt x="2001489" y="3702242"/>
                  <a:pt x="1939376" y="3690791"/>
                  <a:pt x="1890215" y="3658791"/>
                </a:cubicBezTo>
                <a:lnTo>
                  <a:pt x="1887329" y="3650779"/>
                </a:lnTo>
                <a:lnTo>
                  <a:pt x="1866303" y="3657185"/>
                </a:lnTo>
                <a:cubicBezTo>
                  <a:pt x="1861937" y="3643517"/>
                  <a:pt x="1862578" y="3636081"/>
                  <a:pt x="1866878" y="3629083"/>
                </a:cubicBezTo>
                <a:lnTo>
                  <a:pt x="1880731" y="3632462"/>
                </a:lnTo>
                <a:lnTo>
                  <a:pt x="1876720" y="3621332"/>
                </a:lnTo>
                <a:lnTo>
                  <a:pt x="1875799" y="3614858"/>
                </a:lnTo>
                <a:lnTo>
                  <a:pt x="1851368" y="3621992"/>
                </a:lnTo>
                <a:cubicBezTo>
                  <a:pt x="1848084" y="3615356"/>
                  <a:pt x="1848236" y="3609206"/>
                  <a:pt x="1850619" y="3603686"/>
                </a:cubicBezTo>
                <a:lnTo>
                  <a:pt x="1872047" y="3583847"/>
                </a:lnTo>
                <a:lnTo>
                  <a:pt x="1873490" y="3570889"/>
                </a:lnTo>
                <a:lnTo>
                  <a:pt x="1864649" y="3580487"/>
                </a:lnTo>
                <a:cubicBezTo>
                  <a:pt x="1858088" y="3576484"/>
                  <a:pt x="1853073" y="3564512"/>
                  <a:pt x="1856803" y="3557875"/>
                </a:cubicBezTo>
                <a:cubicBezTo>
                  <a:pt x="1864908" y="3553908"/>
                  <a:pt x="1868038" y="3558787"/>
                  <a:pt x="1872712" y="3555696"/>
                </a:cubicBezTo>
                <a:lnTo>
                  <a:pt x="1873836" y="3567788"/>
                </a:lnTo>
                <a:lnTo>
                  <a:pt x="1874980" y="3557521"/>
                </a:lnTo>
                <a:lnTo>
                  <a:pt x="1857272" y="3540406"/>
                </a:lnTo>
                <a:cubicBezTo>
                  <a:pt x="1861260" y="3536190"/>
                  <a:pt x="1865250" y="3531974"/>
                  <a:pt x="1875484" y="3530016"/>
                </a:cubicBezTo>
                <a:lnTo>
                  <a:pt x="1880535" y="3533481"/>
                </a:lnTo>
                <a:lnTo>
                  <a:pt x="1890040" y="3502037"/>
                </a:lnTo>
                <a:cubicBezTo>
                  <a:pt x="1927855" y="3494488"/>
                  <a:pt x="1945920" y="3459306"/>
                  <a:pt x="1975035" y="3459629"/>
                </a:cubicBezTo>
                <a:lnTo>
                  <a:pt x="1993692" y="3463282"/>
                </a:lnTo>
                <a:lnTo>
                  <a:pt x="1987655" y="3452469"/>
                </a:lnTo>
                <a:cubicBezTo>
                  <a:pt x="1984644" y="3449215"/>
                  <a:pt x="1981131" y="3447355"/>
                  <a:pt x="1977115" y="3447355"/>
                </a:cubicBezTo>
                <a:cubicBezTo>
                  <a:pt x="1969086" y="3447355"/>
                  <a:pt x="1969086" y="3447355"/>
                  <a:pt x="1961058" y="3447355"/>
                </a:cubicBezTo>
                <a:cubicBezTo>
                  <a:pt x="1959051" y="3447356"/>
                  <a:pt x="1957043" y="3445496"/>
                  <a:pt x="1954911" y="3442241"/>
                </a:cubicBezTo>
                <a:lnTo>
                  <a:pt x="1952649" y="3437823"/>
                </a:lnTo>
                <a:lnTo>
                  <a:pt x="1945089" y="3436140"/>
                </a:lnTo>
                <a:cubicBezTo>
                  <a:pt x="1941908" y="3433676"/>
                  <a:pt x="1939765" y="3429443"/>
                  <a:pt x="1939488" y="3422898"/>
                </a:cubicBezTo>
                <a:lnTo>
                  <a:pt x="1943965" y="3420080"/>
                </a:lnTo>
                <a:lnTo>
                  <a:pt x="1930120" y="3390379"/>
                </a:lnTo>
                <a:lnTo>
                  <a:pt x="1927688" y="3390809"/>
                </a:lnTo>
                <a:lnTo>
                  <a:pt x="1921663" y="3405049"/>
                </a:lnTo>
                <a:lnTo>
                  <a:pt x="1921475" y="3405238"/>
                </a:lnTo>
                <a:lnTo>
                  <a:pt x="1932053" y="3413414"/>
                </a:lnTo>
                <a:cubicBezTo>
                  <a:pt x="1908681" y="3430717"/>
                  <a:pt x="1942079" y="3442692"/>
                  <a:pt x="1924603" y="3457129"/>
                </a:cubicBezTo>
                <a:cubicBezTo>
                  <a:pt x="1915682" y="3459238"/>
                  <a:pt x="1906880" y="3464630"/>
                  <a:pt x="1896580" y="3463442"/>
                </a:cubicBezTo>
                <a:cubicBezTo>
                  <a:pt x="1893146" y="3463048"/>
                  <a:pt x="1889546" y="3461920"/>
                  <a:pt x="1885722" y="3459697"/>
                </a:cubicBezTo>
                <a:cubicBezTo>
                  <a:pt x="1892859" y="3449545"/>
                  <a:pt x="1897022" y="3440097"/>
                  <a:pt x="1900436" y="3430642"/>
                </a:cubicBezTo>
                <a:lnTo>
                  <a:pt x="1905740" y="3415537"/>
                </a:lnTo>
                <a:lnTo>
                  <a:pt x="1896823" y="3417601"/>
                </a:lnTo>
                <a:lnTo>
                  <a:pt x="1898134" y="3401262"/>
                </a:lnTo>
                <a:lnTo>
                  <a:pt x="1879592" y="3403186"/>
                </a:lnTo>
                <a:cubicBezTo>
                  <a:pt x="1873263" y="3402093"/>
                  <a:pt x="1866957" y="3398951"/>
                  <a:pt x="1860984" y="3392835"/>
                </a:cubicBezTo>
                <a:cubicBezTo>
                  <a:pt x="1870445" y="3379790"/>
                  <a:pt x="1896887" y="3375610"/>
                  <a:pt x="1914719" y="3378062"/>
                </a:cubicBezTo>
                <a:lnTo>
                  <a:pt x="1919253" y="3379543"/>
                </a:lnTo>
                <a:lnTo>
                  <a:pt x="1921915" y="3372972"/>
                </a:lnTo>
                <a:cubicBezTo>
                  <a:pt x="1924925" y="3365533"/>
                  <a:pt x="1928940" y="3358094"/>
                  <a:pt x="1936968" y="3358094"/>
                </a:cubicBezTo>
                <a:cubicBezTo>
                  <a:pt x="1944999" y="3328341"/>
                  <a:pt x="1944999" y="3328341"/>
                  <a:pt x="1944999" y="3328341"/>
                </a:cubicBezTo>
                <a:cubicBezTo>
                  <a:pt x="1944999" y="3328341"/>
                  <a:pt x="1944999" y="3328341"/>
                  <a:pt x="1945000" y="3358095"/>
                </a:cubicBezTo>
                <a:cubicBezTo>
                  <a:pt x="1953029" y="3358094"/>
                  <a:pt x="1961057" y="3358094"/>
                  <a:pt x="1969086" y="3358094"/>
                </a:cubicBezTo>
                <a:cubicBezTo>
                  <a:pt x="1969086" y="3358094"/>
                  <a:pt x="1973602" y="3374830"/>
                  <a:pt x="1982637" y="3383199"/>
                </a:cubicBezTo>
                <a:lnTo>
                  <a:pt x="1988867" y="3385947"/>
                </a:lnTo>
                <a:lnTo>
                  <a:pt x="1988888" y="3378895"/>
                </a:lnTo>
                <a:lnTo>
                  <a:pt x="2001421" y="3357246"/>
                </a:lnTo>
                <a:lnTo>
                  <a:pt x="2004411" y="3345555"/>
                </a:lnTo>
                <a:lnTo>
                  <a:pt x="1980836" y="3328050"/>
                </a:lnTo>
                <a:lnTo>
                  <a:pt x="1976113" y="3335779"/>
                </a:lnTo>
                <a:cubicBezTo>
                  <a:pt x="1969086" y="3343218"/>
                  <a:pt x="1961058" y="3343217"/>
                  <a:pt x="1953029" y="3328342"/>
                </a:cubicBezTo>
                <a:cubicBezTo>
                  <a:pt x="1953028" y="3313464"/>
                  <a:pt x="1953029" y="3306025"/>
                  <a:pt x="1953029" y="3302307"/>
                </a:cubicBezTo>
                <a:lnTo>
                  <a:pt x="1953029" y="3300473"/>
                </a:lnTo>
                <a:lnTo>
                  <a:pt x="1941343" y="3270977"/>
                </a:lnTo>
                <a:lnTo>
                  <a:pt x="1938349" y="3280921"/>
                </a:lnTo>
                <a:cubicBezTo>
                  <a:pt x="1937471" y="3285571"/>
                  <a:pt x="1936968" y="3291149"/>
                  <a:pt x="1936969" y="3298587"/>
                </a:cubicBezTo>
                <a:cubicBezTo>
                  <a:pt x="1920911" y="3298587"/>
                  <a:pt x="1912882" y="3268834"/>
                  <a:pt x="1896822" y="3268834"/>
                </a:cubicBezTo>
                <a:cubicBezTo>
                  <a:pt x="1890801" y="3291149"/>
                  <a:pt x="1880263" y="3279992"/>
                  <a:pt x="1871983" y="3285570"/>
                </a:cubicBezTo>
                <a:lnTo>
                  <a:pt x="1868026" y="3292647"/>
                </a:lnTo>
                <a:lnTo>
                  <a:pt x="1873803" y="3287894"/>
                </a:lnTo>
                <a:cubicBezTo>
                  <a:pt x="1878292" y="3290631"/>
                  <a:pt x="1881519" y="3295615"/>
                  <a:pt x="1884469" y="3306454"/>
                </a:cubicBezTo>
                <a:cubicBezTo>
                  <a:pt x="1858944" y="3308967"/>
                  <a:pt x="1878586" y="3333005"/>
                  <a:pt x="1858813" y="3336011"/>
                </a:cubicBezTo>
                <a:cubicBezTo>
                  <a:pt x="1851134" y="3333587"/>
                  <a:pt x="1842035" y="3333687"/>
                  <a:pt x="1834829" y="3328161"/>
                </a:cubicBezTo>
                <a:cubicBezTo>
                  <a:pt x="1832425" y="3326319"/>
                  <a:pt x="1830234" y="3323851"/>
                  <a:pt x="1828376" y="3320457"/>
                </a:cubicBezTo>
                <a:cubicBezTo>
                  <a:pt x="1838402" y="3316024"/>
                  <a:pt x="1845868" y="3310785"/>
                  <a:pt x="1852773" y="3305202"/>
                </a:cubicBezTo>
                <a:lnTo>
                  <a:pt x="1863974" y="3295983"/>
                </a:lnTo>
                <a:lnTo>
                  <a:pt x="1858683" y="3277202"/>
                </a:lnTo>
                <a:cubicBezTo>
                  <a:pt x="1852661" y="3257677"/>
                  <a:pt x="1846640" y="3246518"/>
                  <a:pt x="1840618" y="3268834"/>
                </a:cubicBezTo>
                <a:cubicBezTo>
                  <a:pt x="1840618" y="3268834"/>
                  <a:pt x="1840618" y="3298587"/>
                  <a:pt x="1840618" y="3298587"/>
                </a:cubicBezTo>
                <a:lnTo>
                  <a:pt x="1832589" y="3298587"/>
                </a:lnTo>
                <a:cubicBezTo>
                  <a:pt x="1832589" y="3298587"/>
                  <a:pt x="1832588" y="3268834"/>
                  <a:pt x="1832588" y="3268834"/>
                </a:cubicBezTo>
                <a:lnTo>
                  <a:pt x="1821090" y="3268834"/>
                </a:lnTo>
                <a:lnTo>
                  <a:pt x="1815956" y="3286366"/>
                </a:lnTo>
                <a:lnTo>
                  <a:pt x="1791691" y="3286718"/>
                </a:lnTo>
                <a:lnTo>
                  <a:pt x="1791252" y="3304598"/>
                </a:lnTo>
                <a:cubicBezTo>
                  <a:pt x="1787012" y="3311510"/>
                  <a:pt x="1779648" y="3316917"/>
                  <a:pt x="1771940" y="3318548"/>
                </a:cubicBezTo>
                <a:cubicBezTo>
                  <a:pt x="1766802" y="3319635"/>
                  <a:pt x="1761510" y="3319044"/>
                  <a:pt x="1756888" y="3316101"/>
                </a:cubicBezTo>
                <a:cubicBezTo>
                  <a:pt x="1753695" y="3310996"/>
                  <a:pt x="1753140" y="3305915"/>
                  <a:pt x="1754386" y="3301258"/>
                </a:cubicBezTo>
                <a:cubicBezTo>
                  <a:pt x="1756259" y="3294274"/>
                  <a:pt x="1762189" y="3288242"/>
                  <a:pt x="1769364" y="3284516"/>
                </a:cubicBezTo>
                <a:lnTo>
                  <a:pt x="1788441" y="3282045"/>
                </a:lnTo>
                <a:lnTo>
                  <a:pt x="1781682" y="3271913"/>
                </a:lnTo>
                <a:cubicBezTo>
                  <a:pt x="1788403" y="3266197"/>
                  <a:pt x="1795025" y="3259408"/>
                  <a:pt x="1801939" y="3255839"/>
                </a:cubicBezTo>
                <a:lnTo>
                  <a:pt x="1811142" y="3253759"/>
                </a:lnTo>
                <a:lnTo>
                  <a:pt x="1810382" y="3251633"/>
                </a:lnTo>
                <a:lnTo>
                  <a:pt x="1804170" y="3245354"/>
                </a:lnTo>
                <a:lnTo>
                  <a:pt x="1792516" y="3255759"/>
                </a:lnTo>
                <a:lnTo>
                  <a:pt x="1796711" y="3240358"/>
                </a:lnTo>
                <a:lnTo>
                  <a:pt x="1784413" y="3239080"/>
                </a:lnTo>
                <a:cubicBezTo>
                  <a:pt x="1784413" y="3239080"/>
                  <a:pt x="1776382" y="3239081"/>
                  <a:pt x="1776382" y="3239081"/>
                </a:cubicBezTo>
                <a:cubicBezTo>
                  <a:pt x="1758317" y="3216766"/>
                  <a:pt x="1744768" y="3211187"/>
                  <a:pt x="1728959" y="3197240"/>
                </a:cubicBezTo>
                <a:lnTo>
                  <a:pt x="1722052" y="3189980"/>
                </a:lnTo>
                <a:lnTo>
                  <a:pt x="1718030" y="3186962"/>
                </a:lnTo>
                <a:lnTo>
                  <a:pt x="1718587" y="3186338"/>
                </a:lnTo>
                <a:lnTo>
                  <a:pt x="1712148" y="3179573"/>
                </a:lnTo>
                <a:cubicBezTo>
                  <a:pt x="1712148" y="3179573"/>
                  <a:pt x="1704120" y="3179573"/>
                  <a:pt x="1704120" y="3179573"/>
                </a:cubicBezTo>
                <a:cubicBezTo>
                  <a:pt x="1704120" y="3179573"/>
                  <a:pt x="1704120" y="3177714"/>
                  <a:pt x="1704120" y="3174924"/>
                </a:cubicBezTo>
                <a:lnTo>
                  <a:pt x="1704119" y="3168499"/>
                </a:lnTo>
                <a:lnTo>
                  <a:pt x="1703141" y="3167550"/>
                </a:lnTo>
                <a:lnTo>
                  <a:pt x="1704119" y="3161318"/>
                </a:lnTo>
                <a:lnTo>
                  <a:pt x="1704120" y="3154469"/>
                </a:lnTo>
                <a:cubicBezTo>
                  <a:pt x="1704120" y="3151680"/>
                  <a:pt x="1704120" y="3149820"/>
                  <a:pt x="1704120" y="3149820"/>
                </a:cubicBezTo>
                <a:lnTo>
                  <a:pt x="1707827" y="3155115"/>
                </a:lnTo>
                <a:lnTo>
                  <a:pt x="1720701" y="3155070"/>
                </a:lnTo>
                <a:cubicBezTo>
                  <a:pt x="1725703" y="3155797"/>
                  <a:pt x="1730054" y="3157739"/>
                  <a:pt x="1732391" y="3162304"/>
                </a:cubicBezTo>
                <a:cubicBezTo>
                  <a:pt x="1733946" y="3165347"/>
                  <a:pt x="1734609" y="3169556"/>
                  <a:pt x="1733975" y="3175346"/>
                </a:cubicBezTo>
                <a:lnTo>
                  <a:pt x="1727377" y="3175244"/>
                </a:lnTo>
                <a:lnTo>
                  <a:pt x="1728207" y="3175854"/>
                </a:lnTo>
                <a:lnTo>
                  <a:pt x="1730991" y="3176284"/>
                </a:lnTo>
                <a:lnTo>
                  <a:pt x="1732181" y="3175922"/>
                </a:lnTo>
                <a:lnTo>
                  <a:pt x="1732634" y="3176537"/>
                </a:lnTo>
                <a:lnTo>
                  <a:pt x="1752295" y="3179573"/>
                </a:lnTo>
                <a:cubicBezTo>
                  <a:pt x="1752295" y="3179573"/>
                  <a:pt x="1760324" y="3179573"/>
                  <a:pt x="1760324" y="3179573"/>
                </a:cubicBezTo>
                <a:cubicBezTo>
                  <a:pt x="1768353" y="3179573"/>
                  <a:pt x="1784413" y="3179574"/>
                  <a:pt x="1792442" y="3179573"/>
                </a:cubicBezTo>
                <a:cubicBezTo>
                  <a:pt x="1792442" y="3179573"/>
                  <a:pt x="1816529" y="3209327"/>
                  <a:pt x="1824559" y="3179573"/>
                </a:cubicBezTo>
                <a:cubicBezTo>
                  <a:pt x="1824560" y="3149820"/>
                  <a:pt x="1784413" y="3179574"/>
                  <a:pt x="1784412" y="3149820"/>
                </a:cubicBezTo>
                <a:cubicBezTo>
                  <a:pt x="1772369" y="3149820"/>
                  <a:pt x="1762332" y="3142382"/>
                  <a:pt x="1753299" y="3131224"/>
                </a:cubicBezTo>
                <a:lnTo>
                  <a:pt x="1744271" y="3116504"/>
                </a:lnTo>
                <a:lnTo>
                  <a:pt x="1742274" y="3117618"/>
                </a:lnTo>
                <a:cubicBezTo>
                  <a:pt x="1735162" y="3119406"/>
                  <a:pt x="1727570" y="3119105"/>
                  <a:pt x="1720197" y="3115794"/>
                </a:cubicBezTo>
                <a:lnTo>
                  <a:pt x="1718209" y="3104352"/>
                </a:lnTo>
                <a:lnTo>
                  <a:pt x="1716289" y="3107049"/>
                </a:lnTo>
                <a:cubicBezTo>
                  <a:pt x="1704622" y="3118207"/>
                  <a:pt x="1694083" y="3112627"/>
                  <a:pt x="1688060" y="3090313"/>
                </a:cubicBezTo>
                <a:cubicBezTo>
                  <a:pt x="1688060" y="3090313"/>
                  <a:pt x="1688060" y="3060559"/>
                  <a:pt x="1680031" y="3060559"/>
                </a:cubicBezTo>
                <a:cubicBezTo>
                  <a:pt x="1672002" y="3090313"/>
                  <a:pt x="1688060" y="3090313"/>
                  <a:pt x="1680031" y="3120066"/>
                </a:cubicBezTo>
                <a:cubicBezTo>
                  <a:pt x="1672002" y="3120066"/>
                  <a:pt x="1663972" y="3090314"/>
                  <a:pt x="1655944" y="3120067"/>
                </a:cubicBezTo>
                <a:cubicBezTo>
                  <a:pt x="1655944" y="3120067"/>
                  <a:pt x="1655944" y="3149820"/>
                  <a:pt x="1655944" y="3149820"/>
                </a:cubicBezTo>
                <a:cubicBezTo>
                  <a:pt x="1623826" y="3209327"/>
                  <a:pt x="1591708" y="3090313"/>
                  <a:pt x="1559591" y="3120066"/>
                </a:cubicBezTo>
                <a:lnTo>
                  <a:pt x="1534151" y="3120066"/>
                </a:lnTo>
                <a:lnTo>
                  <a:pt x="1530896" y="3142151"/>
                </a:lnTo>
                <a:cubicBezTo>
                  <a:pt x="1526801" y="3142372"/>
                  <a:pt x="1524379" y="3144112"/>
                  <a:pt x="1521957" y="3145852"/>
                </a:cubicBezTo>
                <a:lnTo>
                  <a:pt x="1519812" y="3146740"/>
                </a:lnTo>
                <a:lnTo>
                  <a:pt x="1519587" y="3148755"/>
                </a:lnTo>
                <a:cubicBezTo>
                  <a:pt x="1520537" y="3175207"/>
                  <a:pt x="1530353" y="3198219"/>
                  <a:pt x="1520087" y="3218433"/>
                </a:cubicBezTo>
                <a:cubicBezTo>
                  <a:pt x="1513105" y="3231794"/>
                  <a:pt x="1504608" y="3242970"/>
                  <a:pt x="1495065" y="3252083"/>
                </a:cubicBezTo>
                <a:lnTo>
                  <a:pt x="1489079" y="3256156"/>
                </a:lnTo>
                <a:lnTo>
                  <a:pt x="1487952" y="3269015"/>
                </a:lnTo>
                <a:cubicBezTo>
                  <a:pt x="1483740" y="3279813"/>
                  <a:pt x="1473987" y="3288283"/>
                  <a:pt x="1463798" y="3289976"/>
                </a:cubicBezTo>
                <a:lnTo>
                  <a:pt x="1450038" y="3285914"/>
                </a:lnTo>
                <a:lnTo>
                  <a:pt x="1450372" y="3287708"/>
                </a:lnTo>
                <a:cubicBezTo>
                  <a:pt x="1451400" y="3295255"/>
                  <a:pt x="1451400" y="3302802"/>
                  <a:pt x="1447287" y="3302802"/>
                </a:cubicBezTo>
                <a:cubicBezTo>
                  <a:pt x="1447287" y="3302802"/>
                  <a:pt x="1447287" y="3302802"/>
                  <a:pt x="1439061" y="3302803"/>
                </a:cubicBezTo>
                <a:lnTo>
                  <a:pt x="1435257" y="3281295"/>
                </a:lnTo>
                <a:lnTo>
                  <a:pt x="1429101" y="3283007"/>
                </a:lnTo>
                <a:cubicBezTo>
                  <a:pt x="1417288" y="3284365"/>
                  <a:pt x="1405378" y="3283907"/>
                  <a:pt x="1393853" y="3281755"/>
                </a:cubicBezTo>
                <a:cubicBezTo>
                  <a:pt x="1366188" y="3276591"/>
                  <a:pt x="1340717" y="3261675"/>
                  <a:pt x="1323998" y="3238707"/>
                </a:cubicBezTo>
                <a:cubicBezTo>
                  <a:pt x="1311597" y="3223124"/>
                  <a:pt x="1305178" y="3206450"/>
                  <a:pt x="1303569" y="3189538"/>
                </a:cubicBezTo>
                <a:lnTo>
                  <a:pt x="1311570" y="3141566"/>
                </a:lnTo>
                <a:lnTo>
                  <a:pt x="1301849" y="3142879"/>
                </a:lnTo>
                <a:cubicBezTo>
                  <a:pt x="1290100" y="3122204"/>
                  <a:pt x="1313364" y="3101285"/>
                  <a:pt x="1318752" y="3075738"/>
                </a:cubicBezTo>
                <a:cubicBezTo>
                  <a:pt x="1317814" y="3069617"/>
                  <a:pt x="1313827" y="3065770"/>
                  <a:pt x="1311365" y="3060785"/>
                </a:cubicBezTo>
                <a:lnTo>
                  <a:pt x="1309861" y="3054125"/>
                </a:lnTo>
                <a:lnTo>
                  <a:pt x="1264420" y="3062989"/>
                </a:lnTo>
                <a:cubicBezTo>
                  <a:pt x="1243378" y="3068136"/>
                  <a:pt x="1223304" y="3072986"/>
                  <a:pt x="1203901" y="3074148"/>
                </a:cubicBezTo>
                <a:cubicBezTo>
                  <a:pt x="1228986" y="3036865"/>
                  <a:pt x="1282602" y="3033479"/>
                  <a:pt x="1326961" y="3020749"/>
                </a:cubicBezTo>
                <a:cubicBezTo>
                  <a:pt x="1327002" y="3025522"/>
                  <a:pt x="1328623" y="3029160"/>
                  <a:pt x="1329894" y="3033447"/>
                </a:cubicBezTo>
                <a:lnTo>
                  <a:pt x="1330738" y="3049862"/>
                </a:lnTo>
                <a:lnTo>
                  <a:pt x="1353722" y="3064023"/>
                </a:lnTo>
                <a:lnTo>
                  <a:pt x="1362501" y="3074993"/>
                </a:lnTo>
                <a:lnTo>
                  <a:pt x="1387441" y="3053943"/>
                </a:lnTo>
                <a:cubicBezTo>
                  <a:pt x="1416168" y="3054697"/>
                  <a:pt x="1437781" y="3057994"/>
                  <a:pt x="1458309" y="3067853"/>
                </a:cubicBezTo>
                <a:lnTo>
                  <a:pt x="1460431" y="3069248"/>
                </a:lnTo>
                <a:lnTo>
                  <a:pt x="1460855" y="3067533"/>
                </a:lnTo>
                <a:cubicBezTo>
                  <a:pt x="1461106" y="3051727"/>
                  <a:pt x="1455836" y="3034060"/>
                  <a:pt x="1454080" y="3010815"/>
                </a:cubicBezTo>
                <a:lnTo>
                  <a:pt x="1454176" y="3007446"/>
                </a:lnTo>
                <a:lnTo>
                  <a:pt x="1434800" y="3003306"/>
                </a:lnTo>
                <a:cubicBezTo>
                  <a:pt x="1436291" y="2994835"/>
                  <a:pt x="1439520" y="2988979"/>
                  <a:pt x="1443857" y="2985182"/>
                </a:cubicBezTo>
                <a:lnTo>
                  <a:pt x="1454928" y="2981123"/>
                </a:lnTo>
                <a:lnTo>
                  <a:pt x="1455210" y="2971299"/>
                </a:lnTo>
                <a:cubicBezTo>
                  <a:pt x="1439150" y="2971298"/>
                  <a:pt x="1423092" y="2971299"/>
                  <a:pt x="1423091" y="2941539"/>
                </a:cubicBezTo>
                <a:cubicBezTo>
                  <a:pt x="1439150" y="2941539"/>
                  <a:pt x="1439150" y="2941539"/>
                  <a:pt x="1447180" y="2941539"/>
                </a:cubicBezTo>
                <a:cubicBezTo>
                  <a:pt x="1447181" y="2919224"/>
                  <a:pt x="1442664" y="2913644"/>
                  <a:pt x="1440405" y="2899698"/>
                </a:cubicBezTo>
                <a:lnTo>
                  <a:pt x="1439354" y="2884917"/>
                </a:lnTo>
                <a:lnTo>
                  <a:pt x="1439186" y="2885582"/>
                </a:lnTo>
                <a:cubicBezTo>
                  <a:pt x="1436377" y="2892291"/>
                  <a:pt x="1432317" y="2897907"/>
                  <a:pt x="1425932" y="2901764"/>
                </a:cubicBezTo>
                <a:cubicBezTo>
                  <a:pt x="1426701" y="2869879"/>
                  <a:pt x="1403950" y="2816591"/>
                  <a:pt x="1440270" y="2812292"/>
                </a:cubicBezTo>
                <a:cubicBezTo>
                  <a:pt x="1445459" y="2811679"/>
                  <a:pt x="1451854" y="2812064"/>
                  <a:pt x="1459694" y="2813655"/>
                </a:cubicBezTo>
                <a:cubicBezTo>
                  <a:pt x="1449756" y="2828207"/>
                  <a:pt x="1447701" y="2846379"/>
                  <a:pt x="1444937" y="2862840"/>
                </a:cubicBezTo>
                <a:lnTo>
                  <a:pt x="1440109" y="2881934"/>
                </a:lnTo>
                <a:lnTo>
                  <a:pt x="1475283" y="2878312"/>
                </a:lnTo>
                <a:cubicBezTo>
                  <a:pt x="1487327" y="2874593"/>
                  <a:pt x="1499372" y="2867155"/>
                  <a:pt x="1511415" y="2852278"/>
                </a:cubicBezTo>
                <a:cubicBezTo>
                  <a:pt x="1511415" y="2852278"/>
                  <a:pt x="1519444" y="2882032"/>
                  <a:pt x="1519444" y="2882032"/>
                </a:cubicBezTo>
                <a:cubicBezTo>
                  <a:pt x="1531488" y="2882032"/>
                  <a:pt x="1534500" y="2865295"/>
                  <a:pt x="1535253" y="2856927"/>
                </a:cubicBezTo>
                <a:lnTo>
                  <a:pt x="1535454" y="2853216"/>
                </a:lnTo>
                <a:lnTo>
                  <a:pt x="1519724" y="2852761"/>
                </a:lnTo>
                <a:cubicBezTo>
                  <a:pt x="1514295" y="2850722"/>
                  <a:pt x="1508362" y="2847271"/>
                  <a:pt x="1496118" y="2843690"/>
                </a:cubicBezTo>
                <a:cubicBezTo>
                  <a:pt x="1495673" y="2840264"/>
                  <a:pt x="1496238" y="2837472"/>
                  <a:pt x="1497542" y="2835256"/>
                </a:cubicBezTo>
                <a:cubicBezTo>
                  <a:pt x="1504385" y="2823618"/>
                  <a:pt x="1531583" y="2827851"/>
                  <a:pt x="1539825" y="2839520"/>
                </a:cubicBezTo>
                <a:lnTo>
                  <a:pt x="1540258" y="2852278"/>
                </a:lnTo>
                <a:lnTo>
                  <a:pt x="1543533" y="2852278"/>
                </a:lnTo>
                <a:cubicBezTo>
                  <a:pt x="1551561" y="2852278"/>
                  <a:pt x="1551561" y="2852278"/>
                  <a:pt x="1559590" y="2852278"/>
                </a:cubicBezTo>
                <a:cubicBezTo>
                  <a:pt x="1559590" y="2837401"/>
                  <a:pt x="1563606" y="2822525"/>
                  <a:pt x="1568623" y="2807648"/>
                </a:cubicBezTo>
                <a:lnTo>
                  <a:pt x="1571345" y="2799582"/>
                </a:lnTo>
                <a:lnTo>
                  <a:pt x="1561561" y="2802260"/>
                </a:lnTo>
                <a:cubicBezTo>
                  <a:pt x="1552197" y="2803485"/>
                  <a:pt x="1542584" y="2803497"/>
                  <a:pt x="1532879" y="2802424"/>
                </a:cubicBezTo>
                <a:lnTo>
                  <a:pt x="1510577" y="2795359"/>
                </a:lnTo>
                <a:lnTo>
                  <a:pt x="1509910" y="2797420"/>
                </a:lnTo>
                <a:cubicBezTo>
                  <a:pt x="1506899" y="2805789"/>
                  <a:pt x="1499372" y="2822524"/>
                  <a:pt x="1487327" y="2822524"/>
                </a:cubicBezTo>
                <a:lnTo>
                  <a:pt x="1471783" y="2781865"/>
                </a:lnTo>
                <a:lnTo>
                  <a:pt x="1421791" y="2745792"/>
                </a:lnTo>
                <a:lnTo>
                  <a:pt x="1416943" y="2715001"/>
                </a:lnTo>
                <a:lnTo>
                  <a:pt x="1406177" y="2718971"/>
                </a:lnTo>
                <a:cubicBezTo>
                  <a:pt x="1390658" y="2721600"/>
                  <a:pt x="1374676" y="2721272"/>
                  <a:pt x="1359086" y="2717553"/>
                </a:cubicBezTo>
                <a:cubicBezTo>
                  <a:pt x="1292915" y="2704793"/>
                  <a:pt x="1265593" y="2643189"/>
                  <a:pt x="1267030" y="2576379"/>
                </a:cubicBezTo>
                <a:lnTo>
                  <a:pt x="1277466" y="2510776"/>
                </a:lnTo>
                <a:lnTo>
                  <a:pt x="1264946" y="2506444"/>
                </a:lnTo>
                <a:cubicBezTo>
                  <a:pt x="1259192" y="2502726"/>
                  <a:pt x="1254258" y="2497467"/>
                  <a:pt x="1250865" y="2490620"/>
                </a:cubicBezTo>
                <a:cubicBezTo>
                  <a:pt x="1258576" y="2490020"/>
                  <a:pt x="1268533" y="2488036"/>
                  <a:pt x="1278568" y="2486946"/>
                </a:cubicBezTo>
                <a:lnTo>
                  <a:pt x="1306407" y="2488623"/>
                </a:lnTo>
                <a:lnTo>
                  <a:pt x="1308180" y="2487339"/>
                </a:lnTo>
                <a:lnTo>
                  <a:pt x="1308452" y="2486222"/>
                </a:lnTo>
                <a:cubicBezTo>
                  <a:pt x="1324592" y="2455419"/>
                  <a:pt x="1360200" y="2448385"/>
                  <a:pt x="1393176" y="2419482"/>
                </a:cubicBezTo>
                <a:cubicBezTo>
                  <a:pt x="1390699" y="2436764"/>
                  <a:pt x="1396519" y="2450099"/>
                  <a:pt x="1404150" y="2462223"/>
                </a:cubicBezTo>
                <a:lnTo>
                  <a:pt x="1405263" y="2464029"/>
                </a:lnTo>
                <a:lnTo>
                  <a:pt x="1442747" y="2466534"/>
                </a:lnTo>
                <a:cubicBezTo>
                  <a:pt x="1447470" y="2476925"/>
                  <a:pt x="1453654" y="2485422"/>
                  <a:pt x="1460401" y="2492848"/>
                </a:cubicBezTo>
                <a:lnTo>
                  <a:pt x="1471276" y="2503135"/>
                </a:lnTo>
                <a:lnTo>
                  <a:pt x="1479417" y="2494384"/>
                </a:lnTo>
                <a:cubicBezTo>
                  <a:pt x="1485321" y="2491284"/>
                  <a:pt x="1493326" y="2490142"/>
                  <a:pt x="1500716" y="2490952"/>
                </a:cubicBezTo>
                <a:cubicBezTo>
                  <a:pt x="1508103" y="2491761"/>
                  <a:pt x="1514877" y="2494522"/>
                  <a:pt x="1518315" y="2499224"/>
                </a:cubicBezTo>
                <a:lnTo>
                  <a:pt x="1519629" y="2516940"/>
                </a:lnTo>
                <a:lnTo>
                  <a:pt x="1523319" y="2519395"/>
                </a:lnTo>
                <a:cubicBezTo>
                  <a:pt x="1528508" y="2525918"/>
                  <a:pt x="1532570" y="2533508"/>
                  <a:pt x="1534272" y="2537600"/>
                </a:cubicBezTo>
                <a:cubicBezTo>
                  <a:pt x="1531529" y="2539457"/>
                  <a:pt x="1527726" y="2539928"/>
                  <a:pt x="1523539" y="2539376"/>
                </a:cubicBezTo>
                <a:lnTo>
                  <a:pt x="1510015" y="2533646"/>
                </a:lnTo>
                <a:lnTo>
                  <a:pt x="1505052" y="2537877"/>
                </a:lnTo>
                <a:lnTo>
                  <a:pt x="1503924" y="2537758"/>
                </a:lnTo>
                <a:lnTo>
                  <a:pt x="1511399" y="2551884"/>
                </a:lnTo>
                <a:lnTo>
                  <a:pt x="1534872" y="2541574"/>
                </a:lnTo>
                <a:lnTo>
                  <a:pt x="1548024" y="2540506"/>
                </a:lnTo>
                <a:lnTo>
                  <a:pt x="1549936" y="2529983"/>
                </a:lnTo>
                <a:cubicBezTo>
                  <a:pt x="1550480" y="2526987"/>
                  <a:pt x="1550843" y="2524990"/>
                  <a:pt x="1550843" y="2524990"/>
                </a:cubicBezTo>
                <a:cubicBezTo>
                  <a:pt x="1550843" y="2524990"/>
                  <a:pt x="1550843" y="2526987"/>
                  <a:pt x="1550843" y="2529984"/>
                </a:cubicBezTo>
                <a:lnTo>
                  <a:pt x="1550842" y="2540277"/>
                </a:lnTo>
                <a:lnTo>
                  <a:pt x="1558568" y="2539650"/>
                </a:lnTo>
                <a:lnTo>
                  <a:pt x="1574893" y="2546136"/>
                </a:lnTo>
                <a:lnTo>
                  <a:pt x="1578661" y="2539866"/>
                </a:lnTo>
                <a:cubicBezTo>
                  <a:pt x="1580166" y="2536148"/>
                  <a:pt x="1581420" y="2532427"/>
                  <a:pt x="1583303" y="2529639"/>
                </a:cubicBezTo>
                <a:lnTo>
                  <a:pt x="1586875" y="2527663"/>
                </a:lnTo>
                <a:lnTo>
                  <a:pt x="1591318" y="2522442"/>
                </a:lnTo>
                <a:lnTo>
                  <a:pt x="1589074" y="2507789"/>
                </a:lnTo>
                <a:cubicBezTo>
                  <a:pt x="1584180" y="2495236"/>
                  <a:pt x="1573643" y="2495236"/>
                  <a:pt x="1567620" y="2495236"/>
                </a:cubicBezTo>
                <a:cubicBezTo>
                  <a:pt x="1583679" y="2465482"/>
                  <a:pt x="1575649" y="2435729"/>
                  <a:pt x="1575650" y="2405975"/>
                </a:cubicBezTo>
                <a:lnTo>
                  <a:pt x="1576899" y="2390400"/>
                </a:lnTo>
                <a:lnTo>
                  <a:pt x="1567458" y="2388777"/>
                </a:lnTo>
                <a:cubicBezTo>
                  <a:pt x="1564364" y="2384617"/>
                  <a:pt x="1562640" y="2376365"/>
                  <a:pt x="1563774" y="2362181"/>
                </a:cubicBezTo>
                <a:cubicBezTo>
                  <a:pt x="1572428" y="2360000"/>
                  <a:pt x="1578821" y="2359546"/>
                  <a:pt x="1583401" y="2360273"/>
                </a:cubicBezTo>
                <a:lnTo>
                  <a:pt x="1590045" y="2364219"/>
                </a:lnTo>
                <a:lnTo>
                  <a:pt x="1589325" y="2359021"/>
                </a:lnTo>
                <a:cubicBezTo>
                  <a:pt x="1585185" y="2346468"/>
                  <a:pt x="1577657" y="2346468"/>
                  <a:pt x="1583679" y="2346468"/>
                </a:cubicBezTo>
                <a:lnTo>
                  <a:pt x="1585240" y="2345796"/>
                </a:lnTo>
                <a:lnTo>
                  <a:pt x="1573604" y="2329428"/>
                </a:lnTo>
                <a:lnTo>
                  <a:pt x="1571330" y="2316716"/>
                </a:lnTo>
                <a:lnTo>
                  <a:pt x="1543533" y="2316715"/>
                </a:lnTo>
                <a:cubicBezTo>
                  <a:pt x="1539519" y="2316715"/>
                  <a:pt x="1535504" y="2324153"/>
                  <a:pt x="1531489" y="2335311"/>
                </a:cubicBezTo>
                <a:lnTo>
                  <a:pt x="1525665" y="2355093"/>
                </a:lnTo>
                <a:lnTo>
                  <a:pt x="1529336" y="2352554"/>
                </a:lnTo>
                <a:cubicBezTo>
                  <a:pt x="1532677" y="2351629"/>
                  <a:pt x="1536422" y="2351963"/>
                  <a:pt x="1540369" y="2354139"/>
                </a:cubicBezTo>
                <a:cubicBezTo>
                  <a:pt x="1544997" y="2360955"/>
                  <a:pt x="1549621" y="2367773"/>
                  <a:pt x="1545287" y="2380310"/>
                </a:cubicBezTo>
                <a:cubicBezTo>
                  <a:pt x="1536326" y="2386032"/>
                  <a:pt x="1528321" y="2385882"/>
                  <a:pt x="1515689" y="2378916"/>
                </a:cubicBezTo>
                <a:lnTo>
                  <a:pt x="1515729" y="2374049"/>
                </a:lnTo>
                <a:lnTo>
                  <a:pt x="1512293" y="2372038"/>
                </a:lnTo>
                <a:lnTo>
                  <a:pt x="1509788" y="2369827"/>
                </a:lnTo>
                <a:lnTo>
                  <a:pt x="1507681" y="2370364"/>
                </a:lnTo>
                <a:lnTo>
                  <a:pt x="1496377" y="2371363"/>
                </a:lnTo>
                <a:lnTo>
                  <a:pt x="1495356" y="2376222"/>
                </a:lnTo>
                <a:lnTo>
                  <a:pt x="1494754" y="2376222"/>
                </a:lnTo>
                <a:lnTo>
                  <a:pt x="1495254" y="2376564"/>
                </a:lnTo>
                <a:cubicBezTo>
                  <a:pt x="1501020" y="2384021"/>
                  <a:pt x="1503912" y="2395730"/>
                  <a:pt x="1503138" y="2406346"/>
                </a:cubicBezTo>
                <a:lnTo>
                  <a:pt x="1501692" y="2411557"/>
                </a:lnTo>
                <a:lnTo>
                  <a:pt x="1507264" y="2409704"/>
                </a:lnTo>
                <a:cubicBezTo>
                  <a:pt x="1523549" y="2405790"/>
                  <a:pt x="1539990" y="2404029"/>
                  <a:pt x="1552688" y="2407826"/>
                </a:cubicBezTo>
                <a:cubicBezTo>
                  <a:pt x="1551859" y="2425148"/>
                  <a:pt x="1534219" y="2431818"/>
                  <a:pt x="1514365" y="2432909"/>
                </a:cubicBezTo>
                <a:lnTo>
                  <a:pt x="1487328" y="2431158"/>
                </a:lnTo>
                <a:lnTo>
                  <a:pt x="1487327" y="2435729"/>
                </a:lnTo>
                <a:cubicBezTo>
                  <a:pt x="1487327" y="2435729"/>
                  <a:pt x="1479297" y="2435729"/>
                  <a:pt x="1479297" y="2435729"/>
                </a:cubicBezTo>
                <a:cubicBezTo>
                  <a:pt x="1471268" y="2435729"/>
                  <a:pt x="1471268" y="2435729"/>
                  <a:pt x="1463239" y="2435730"/>
                </a:cubicBezTo>
                <a:lnTo>
                  <a:pt x="1457496" y="2419772"/>
                </a:lnTo>
                <a:lnTo>
                  <a:pt x="1448175" y="2414137"/>
                </a:lnTo>
                <a:cubicBezTo>
                  <a:pt x="1446917" y="2411034"/>
                  <a:pt x="1448719" y="2407562"/>
                  <a:pt x="1450144" y="2404043"/>
                </a:cubicBezTo>
                <a:lnTo>
                  <a:pt x="1450010" y="2398963"/>
                </a:lnTo>
                <a:lnTo>
                  <a:pt x="1431121" y="2346469"/>
                </a:lnTo>
                <a:cubicBezTo>
                  <a:pt x="1431121" y="2346469"/>
                  <a:pt x="1439150" y="2346468"/>
                  <a:pt x="1447181" y="2346468"/>
                </a:cubicBezTo>
                <a:cubicBezTo>
                  <a:pt x="1439150" y="2316716"/>
                  <a:pt x="1455209" y="2286961"/>
                  <a:pt x="1447181" y="2286961"/>
                </a:cubicBezTo>
                <a:cubicBezTo>
                  <a:pt x="1471268" y="2257207"/>
                  <a:pt x="1447181" y="2227454"/>
                  <a:pt x="1447181" y="2197701"/>
                </a:cubicBezTo>
                <a:cubicBezTo>
                  <a:pt x="1463238" y="2227454"/>
                  <a:pt x="1511415" y="2257208"/>
                  <a:pt x="1519443" y="2197700"/>
                </a:cubicBezTo>
                <a:cubicBezTo>
                  <a:pt x="1527474" y="2197701"/>
                  <a:pt x="1527474" y="2197701"/>
                  <a:pt x="1535503" y="2197701"/>
                </a:cubicBezTo>
                <a:cubicBezTo>
                  <a:pt x="1535503" y="2197701"/>
                  <a:pt x="1527475" y="2167947"/>
                  <a:pt x="1519444" y="2167947"/>
                </a:cubicBezTo>
                <a:cubicBezTo>
                  <a:pt x="1519444" y="2167947"/>
                  <a:pt x="1519444" y="2167947"/>
                  <a:pt x="1527475" y="2167947"/>
                </a:cubicBezTo>
                <a:cubicBezTo>
                  <a:pt x="1519444" y="2167947"/>
                  <a:pt x="1511415" y="2138194"/>
                  <a:pt x="1511415" y="2138194"/>
                </a:cubicBezTo>
                <a:lnTo>
                  <a:pt x="1516361" y="2138194"/>
                </a:lnTo>
                <a:lnTo>
                  <a:pt x="1519444" y="2128813"/>
                </a:lnTo>
                <a:lnTo>
                  <a:pt x="1519444" y="2120993"/>
                </a:lnTo>
                <a:cubicBezTo>
                  <a:pt x="1519444" y="2108440"/>
                  <a:pt x="1519444" y="2108440"/>
                  <a:pt x="1519444" y="2108440"/>
                </a:cubicBezTo>
                <a:lnTo>
                  <a:pt x="1523889" y="2124912"/>
                </a:lnTo>
                <a:lnTo>
                  <a:pt x="1527450" y="2123141"/>
                </a:lnTo>
                <a:lnTo>
                  <a:pt x="1528629" y="2124511"/>
                </a:lnTo>
                <a:lnTo>
                  <a:pt x="1538264" y="2112007"/>
                </a:lnTo>
                <a:cubicBezTo>
                  <a:pt x="1542243" y="2109710"/>
                  <a:pt x="1546413" y="2108642"/>
                  <a:pt x="1550165" y="2109641"/>
                </a:cubicBezTo>
                <a:cubicBezTo>
                  <a:pt x="1553919" y="2110643"/>
                  <a:pt x="1557256" y="2113712"/>
                  <a:pt x="1559574" y="2119694"/>
                </a:cubicBezTo>
                <a:cubicBezTo>
                  <a:pt x="1556314" y="2124590"/>
                  <a:pt x="1552718" y="2130284"/>
                  <a:pt x="1548531" y="2134556"/>
                </a:cubicBezTo>
                <a:lnTo>
                  <a:pt x="1537634" y="2139282"/>
                </a:lnTo>
                <a:lnTo>
                  <a:pt x="1537450" y="2153074"/>
                </a:lnTo>
                <a:lnTo>
                  <a:pt x="1535401" y="2153956"/>
                </a:lnTo>
                <a:lnTo>
                  <a:pt x="1535504" y="2167947"/>
                </a:lnTo>
                <a:cubicBezTo>
                  <a:pt x="1543533" y="2138194"/>
                  <a:pt x="1543533" y="2138194"/>
                  <a:pt x="1543533" y="2138194"/>
                </a:cubicBezTo>
                <a:cubicBezTo>
                  <a:pt x="1559591" y="2138194"/>
                  <a:pt x="1559591" y="2138194"/>
                  <a:pt x="1567619" y="2138194"/>
                </a:cubicBezTo>
                <a:cubicBezTo>
                  <a:pt x="1575650" y="2138194"/>
                  <a:pt x="1575650" y="2108440"/>
                  <a:pt x="1583679" y="2078687"/>
                </a:cubicBezTo>
                <a:cubicBezTo>
                  <a:pt x="1567620" y="2048933"/>
                  <a:pt x="1567620" y="2108440"/>
                  <a:pt x="1567620" y="2108440"/>
                </a:cubicBezTo>
                <a:cubicBezTo>
                  <a:pt x="1551561" y="2108440"/>
                  <a:pt x="1551562" y="2078687"/>
                  <a:pt x="1535503" y="2078687"/>
                </a:cubicBezTo>
                <a:cubicBezTo>
                  <a:pt x="1539518" y="2078687"/>
                  <a:pt x="1543533" y="2076827"/>
                  <a:pt x="1547296" y="2073573"/>
                </a:cubicBezTo>
                <a:lnTo>
                  <a:pt x="1548017" y="2072629"/>
                </a:lnTo>
                <a:lnTo>
                  <a:pt x="1547059" y="2072363"/>
                </a:lnTo>
                <a:cubicBezTo>
                  <a:pt x="1543440" y="2072051"/>
                  <a:pt x="1539828" y="2071358"/>
                  <a:pt x="1535559" y="2066876"/>
                </a:cubicBezTo>
                <a:cubicBezTo>
                  <a:pt x="1531456" y="2053267"/>
                  <a:pt x="1543732" y="2035926"/>
                  <a:pt x="1557354" y="2034387"/>
                </a:cubicBezTo>
                <a:lnTo>
                  <a:pt x="1563401" y="2036379"/>
                </a:lnTo>
                <a:lnTo>
                  <a:pt x="1567620" y="2019179"/>
                </a:lnTo>
                <a:cubicBezTo>
                  <a:pt x="1591708" y="2019179"/>
                  <a:pt x="1599737" y="2019179"/>
                  <a:pt x="1615797" y="1989426"/>
                </a:cubicBezTo>
                <a:cubicBezTo>
                  <a:pt x="1623826" y="1989426"/>
                  <a:pt x="1615797" y="1959672"/>
                  <a:pt x="1615797" y="1959672"/>
                </a:cubicBezTo>
                <a:cubicBezTo>
                  <a:pt x="1623826" y="1959672"/>
                  <a:pt x="1631855" y="1929919"/>
                  <a:pt x="1639884" y="1929919"/>
                </a:cubicBezTo>
                <a:cubicBezTo>
                  <a:pt x="1639884" y="1929919"/>
                  <a:pt x="1639883" y="1900165"/>
                  <a:pt x="1639883" y="1900165"/>
                </a:cubicBezTo>
                <a:cubicBezTo>
                  <a:pt x="1639884" y="1870412"/>
                  <a:pt x="1615796" y="1900165"/>
                  <a:pt x="1615797" y="1870412"/>
                </a:cubicBezTo>
                <a:cubicBezTo>
                  <a:pt x="1619812" y="1855535"/>
                  <a:pt x="1629847" y="1848096"/>
                  <a:pt x="1641891" y="1844378"/>
                </a:cubicBezTo>
                <a:lnTo>
                  <a:pt x="1659576" y="1842653"/>
                </a:lnTo>
                <a:lnTo>
                  <a:pt x="1652767" y="1830041"/>
                </a:lnTo>
                <a:cubicBezTo>
                  <a:pt x="1650627" y="1818259"/>
                  <a:pt x="1652178" y="1804543"/>
                  <a:pt x="1659208" y="1789313"/>
                </a:cubicBezTo>
                <a:cubicBezTo>
                  <a:pt x="1679633" y="1786323"/>
                  <a:pt x="1700046" y="1790332"/>
                  <a:pt x="1715662" y="1799383"/>
                </a:cubicBezTo>
                <a:lnTo>
                  <a:pt x="1719227" y="1802554"/>
                </a:lnTo>
                <a:lnTo>
                  <a:pt x="1723188" y="1796029"/>
                </a:lnTo>
                <a:cubicBezTo>
                  <a:pt x="1730215" y="1781152"/>
                  <a:pt x="1736236" y="1766275"/>
                  <a:pt x="1744265" y="1751398"/>
                </a:cubicBezTo>
                <a:cubicBezTo>
                  <a:pt x="1736236" y="1721644"/>
                  <a:pt x="1736236" y="1721644"/>
                  <a:pt x="1728207" y="1691891"/>
                </a:cubicBezTo>
                <a:cubicBezTo>
                  <a:pt x="1728207" y="1691891"/>
                  <a:pt x="1736237" y="1691890"/>
                  <a:pt x="1736237" y="1691890"/>
                </a:cubicBezTo>
                <a:lnTo>
                  <a:pt x="1743794" y="1681386"/>
                </a:lnTo>
                <a:lnTo>
                  <a:pt x="1752294" y="1691891"/>
                </a:lnTo>
                <a:cubicBezTo>
                  <a:pt x="1748280" y="1677011"/>
                  <a:pt x="1746274" y="1677011"/>
                  <a:pt x="1744266" y="1680729"/>
                </a:cubicBezTo>
                <a:lnTo>
                  <a:pt x="1743794" y="1681386"/>
                </a:lnTo>
                <a:lnTo>
                  <a:pt x="1728207" y="1662137"/>
                </a:lnTo>
                <a:cubicBezTo>
                  <a:pt x="1728207" y="1647260"/>
                  <a:pt x="1730214" y="1647261"/>
                  <a:pt x="1733225" y="1647261"/>
                </a:cubicBezTo>
                <a:lnTo>
                  <a:pt x="1734965" y="1646632"/>
                </a:lnTo>
                <a:lnTo>
                  <a:pt x="1727879" y="1629865"/>
                </a:lnTo>
                <a:lnTo>
                  <a:pt x="1720178" y="1632384"/>
                </a:lnTo>
                <a:cubicBezTo>
                  <a:pt x="1720178" y="1632384"/>
                  <a:pt x="1720178" y="1632384"/>
                  <a:pt x="1712149" y="1632384"/>
                </a:cubicBezTo>
                <a:cubicBezTo>
                  <a:pt x="1712149" y="1632384"/>
                  <a:pt x="1704120" y="1632383"/>
                  <a:pt x="1696090" y="1632384"/>
                </a:cubicBezTo>
                <a:cubicBezTo>
                  <a:pt x="1698098" y="1624945"/>
                  <a:pt x="1700105" y="1619367"/>
                  <a:pt x="1701986" y="1615183"/>
                </a:cubicBezTo>
                <a:lnTo>
                  <a:pt x="1704506" y="1610857"/>
                </a:lnTo>
                <a:lnTo>
                  <a:pt x="1691025" y="1608352"/>
                </a:lnTo>
                <a:cubicBezTo>
                  <a:pt x="1687804" y="1589441"/>
                  <a:pt x="1705015" y="1597402"/>
                  <a:pt x="1704578" y="1583878"/>
                </a:cubicBezTo>
                <a:lnTo>
                  <a:pt x="1721929" y="1592061"/>
                </a:lnTo>
                <a:lnTo>
                  <a:pt x="1722436" y="1590078"/>
                </a:lnTo>
                <a:cubicBezTo>
                  <a:pt x="1722687" y="1585894"/>
                  <a:pt x="1722185" y="1580315"/>
                  <a:pt x="1720178" y="1572876"/>
                </a:cubicBezTo>
                <a:cubicBezTo>
                  <a:pt x="1713153" y="1546842"/>
                  <a:pt x="1687684" y="1589148"/>
                  <a:pt x="1670668" y="1580199"/>
                </a:cubicBezTo>
                <a:lnTo>
                  <a:pt x="1664462" y="1573412"/>
                </a:lnTo>
                <a:lnTo>
                  <a:pt x="1660957" y="1575940"/>
                </a:lnTo>
                <a:lnTo>
                  <a:pt x="1647036" y="1590079"/>
                </a:lnTo>
                <a:cubicBezTo>
                  <a:pt x="1641641" y="1594263"/>
                  <a:pt x="1636372" y="1597052"/>
                  <a:pt x="1630851" y="1598912"/>
                </a:cubicBezTo>
                <a:lnTo>
                  <a:pt x="1600374" y="1601807"/>
                </a:lnTo>
                <a:lnTo>
                  <a:pt x="1595593" y="1615907"/>
                </a:lnTo>
                <a:cubicBezTo>
                  <a:pt x="1580760" y="1614124"/>
                  <a:pt x="1554064" y="1610916"/>
                  <a:pt x="1549558" y="1592976"/>
                </a:cubicBezTo>
                <a:cubicBezTo>
                  <a:pt x="1553238" y="1584719"/>
                  <a:pt x="1559645" y="1579689"/>
                  <a:pt x="1563326" y="1571432"/>
                </a:cubicBezTo>
                <a:lnTo>
                  <a:pt x="1590571" y="1585778"/>
                </a:lnTo>
                <a:lnTo>
                  <a:pt x="1588697" y="1558000"/>
                </a:lnTo>
                <a:cubicBezTo>
                  <a:pt x="1587694" y="1543123"/>
                  <a:pt x="1587694" y="1528247"/>
                  <a:pt x="1591707" y="1513370"/>
                </a:cubicBezTo>
                <a:cubicBezTo>
                  <a:pt x="1597729" y="1520808"/>
                  <a:pt x="1603251" y="1524527"/>
                  <a:pt x="1608395" y="1526387"/>
                </a:cubicBezTo>
                <a:lnTo>
                  <a:pt x="1621911" y="1528129"/>
                </a:lnTo>
                <a:lnTo>
                  <a:pt x="1623207" y="1519250"/>
                </a:lnTo>
                <a:lnTo>
                  <a:pt x="1629670" y="1514814"/>
                </a:lnTo>
                <a:lnTo>
                  <a:pt x="1623825" y="1513370"/>
                </a:lnTo>
                <a:lnTo>
                  <a:pt x="1626232" y="1481534"/>
                </a:lnTo>
                <a:lnTo>
                  <a:pt x="1617062" y="1496453"/>
                </a:lnTo>
                <a:cubicBezTo>
                  <a:pt x="1611696" y="1502349"/>
                  <a:pt x="1604601" y="1508003"/>
                  <a:pt x="1595499" y="1513210"/>
                </a:cubicBezTo>
                <a:cubicBezTo>
                  <a:pt x="1590437" y="1513974"/>
                  <a:pt x="1585572" y="1513325"/>
                  <a:pt x="1580988" y="1511562"/>
                </a:cubicBezTo>
                <a:cubicBezTo>
                  <a:pt x="1572965" y="1508480"/>
                  <a:pt x="1565806" y="1501987"/>
                  <a:pt x="1559961" y="1493692"/>
                </a:cubicBezTo>
                <a:lnTo>
                  <a:pt x="1547179" y="1465786"/>
                </a:lnTo>
                <a:lnTo>
                  <a:pt x="1534157" y="1467333"/>
                </a:lnTo>
                <a:cubicBezTo>
                  <a:pt x="1528535" y="1466100"/>
                  <a:pt x="1522227" y="1463536"/>
                  <a:pt x="1509683" y="1461766"/>
                </a:cubicBezTo>
                <a:cubicBezTo>
                  <a:pt x="1507888" y="1455075"/>
                  <a:pt x="1510415" y="1450319"/>
                  <a:pt x="1515056" y="1447348"/>
                </a:cubicBezTo>
                <a:cubicBezTo>
                  <a:pt x="1522020" y="1442894"/>
                  <a:pt x="1533747" y="1442458"/>
                  <a:pt x="1542799" y="1445550"/>
                </a:cubicBezTo>
                <a:lnTo>
                  <a:pt x="1545308" y="1447251"/>
                </a:lnTo>
                <a:lnTo>
                  <a:pt x="1544274" y="1435134"/>
                </a:lnTo>
                <a:cubicBezTo>
                  <a:pt x="1545493" y="1426052"/>
                  <a:pt x="1548928" y="1418379"/>
                  <a:pt x="1555033" y="1413719"/>
                </a:cubicBezTo>
                <a:cubicBezTo>
                  <a:pt x="1559930" y="1409585"/>
                  <a:pt x="1565534" y="1407295"/>
                  <a:pt x="1571430" y="1406546"/>
                </a:cubicBezTo>
                <a:cubicBezTo>
                  <a:pt x="1592071" y="1403924"/>
                  <a:pt x="1616290" y="1420177"/>
                  <a:pt x="1626248" y="1442291"/>
                </a:cubicBezTo>
                <a:lnTo>
                  <a:pt x="1627994" y="1473487"/>
                </a:lnTo>
                <a:lnTo>
                  <a:pt x="1632859" y="1457582"/>
                </a:lnTo>
                <a:cubicBezTo>
                  <a:pt x="1637876" y="1446424"/>
                  <a:pt x="1643899" y="1438986"/>
                  <a:pt x="1647913" y="1424109"/>
                </a:cubicBezTo>
                <a:cubicBezTo>
                  <a:pt x="1655944" y="1424109"/>
                  <a:pt x="1655944" y="1424109"/>
                  <a:pt x="1655944" y="1453863"/>
                </a:cubicBezTo>
                <a:cubicBezTo>
                  <a:pt x="1672002" y="1424109"/>
                  <a:pt x="1672002" y="1424109"/>
                  <a:pt x="1680031" y="1424109"/>
                </a:cubicBezTo>
                <a:cubicBezTo>
                  <a:pt x="1688059" y="1453862"/>
                  <a:pt x="1688059" y="1453862"/>
                  <a:pt x="1704120" y="1483616"/>
                </a:cubicBezTo>
                <a:cubicBezTo>
                  <a:pt x="1704119" y="1453863"/>
                  <a:pt x="1704119" y="1453863"/>
                  <a:pt x="1712148" y="1453863"/>
                </a:cubicBezTo>
                <a:cubicBezTo>
                  <a:pt x="1712148" y="1453863"/>
                  <a:pt x="1704120" y="1424109"/>
                  <a:pt x="1704120" y="1424109"/>
                </a:cubicBezTo>
                <a:cubicBezTo>
                  <a:pt x="1704119" y="1394356"/>
                  <a:pt x="1704119" y="1394356"/>
                  <a:pt x="1704119" y="1394356"/>
                </a:cubicBezTo>
                <a:cubicBezTo>
                  <a:pt x="1704119" y="1394356"/>
                  <a:pt x="1696091" y="1394355"/>
                  <a:pt x="1696091" y="1394355"/>
                </a:cubicBezTo>
                <a:cubicBezTo>
                  <a:pt x="1704119" y="1394356"/>
                  <a:pt x="1712149" y="1364602"/>
                  <a:pt x="1720178" y="1394356"/>
                </a:cubicBezTo>
                <a:cubicBezTo>
                  <a:pt x="1720178" y="1394356"/>
                  <a:pt x="1712149" y="1394356"/>
                  <a:pt x="1712149" y="1424109"/>
                </a:cubicBezTo>
                <a:cubicBezTo>
                  <a:pt x="1720177" y="1424110"/>
                  <a:pt x="1720177" y="1424110"/>
                  <a:pt x="1728206" y="1424109"/>
                </a:cubicBezTo>
                <a:cubicBezTo>
                  <a:pt x="1728207" y="1394355"/>
                  <a:pt x="1728207" y="1394355"/>
                  <a:pt x="1736236" y="1394356"/>
                </a:cubicBezTo>
                <a:lnTo>
                  <a:pt x="1739271" y="1394356"/>
                </a:lnTo>
                <a:lnTo>
                  <a:pt x="1727550" y="1388096"/>
                </a:lnTo>
                <a:cubicBezTo>
                  <a:pt x="1722261" y="1382949"/>
                  <a:pt x="1717459" y="1376366"/>
                  <a:pt x="1713618" y="1369199"/>
                </a:cubicBezTo>
                <a:lnTo>
                  <a:pt x="1712330" y="1365671"/>
                </a:lnTo>
                <a:lnTo>
                  <a:pt x="1706545" y="1371336"/>
                </a:lnTo>
                <a:cubicBezTo>
                  <a:pt x="1676706" y="1388532"/>
                  <a:pt x="1613975" y="1360323"/>
                  <a:pt x="1615269" y="1329443"/>
                </a:cubicBezTo>
                <a:cubicBezTo>
                  <a:pt x="1615179" y="1316555"/>
                  <a:pt x="1622530" y="1306141"/>
                  <a:pt x="1633348" y="1299255"/>
                </a:cubicBezTo>
                <a:cubicBezTo>
                  <a:pt x="1641460" y="1294092"/>
                  <a:pt x="1651525" y="1290914"/>
                  <a:pt x="1661861" y="1290165"/>
                </a:cubicBezTo>
                <a:cubicBezTo>
                  <a:pt x="1677367" y="1289044"/>
                  <a:pt x="1693487" y="1293390"/>
                  <a:pt x="1704569" y="1304706"/>
                </a:cubicBezTo>
                <a:lnTo>
                  <a:pt x="1712089" y="1318582"/>
                </a:lnTo>
                <a:lnTo>
                  <a:pt x="1717733" y="1311867"/>
                </a:lnTo>
                <a:lnTo>
                  <a:pt x="1730428" y="1324418"/>
                </a:lnTo>
                <a:lnTo>
                  <a:pt x="1735734" y="1299510"/>
                </a:lnTo>
                <a:cubicBezTo>
                  <a:pt x="1740251" y="1290212"/>
                  <a:pt x="1746273" y="1282773"/>
                  <a:pt x="1752295" y="1275335"/>
                </a:cubicBezTo>
                <a:lnTo>
                  <a:pt x="1767695" y="1252852"/>
                </a:lnTo>
                <a:lnTo>
                  <a:pt x="1756778" y="1245403"/>
                </a:lnTo>
                <a:cubicBezTo>
                  <a:pt x="1748018" y="1234228"/>
                  <a:pt x="1745204" y="1218049"/>
                  <a:pt x="1753122" y="1208128"/>
                </a:cubicBezTo>
                <a:lnTo>
                  <a:pt x="1753741" y="1207734"/>
                </a:lnTo>
                <a:lnTo>
                  <a:pt x="1749097" y="1203678"/>
                </a:lnTo>
                <a:cubicBezTo>
                  <a:pt x="1743954" y="1195656"/>
                  <a:pt x="1743201" y="1184193"/>
                  <a:pt x="1751118" y="1171727"/>
                </a:cubicBezTo>
                <a:cubicBezTo>
                  <a:pt x="1756980" y="1171616"/>
                  <a:pt x="1762789" y="1174494"/>
                  <a:pt x="1768759" y="1168408"/>
                </a:cubicBezTo>
                <a:cubicBezTo>
                  <a:pt x="1780429" y="1171174"/>
                  <a:pt x="1783252" y="1177093"/>
                  <a:pt x="1784595" y="1183787"/>
                </a:cubicBezTo>
                <a:lnTo>
                  <a:pt x="1785078" y="1186521"/>
                </a:lnTo>
                <a:lnTo>
                  <a:pt x="1804480" y="1156351"/>
                </a:lnTo>
                <a:cubicBezTo>
                  <a:pt x="1810997" y="1150550"/>
                  <a:pt x="1818716" y="1145980"/>
                  <a:pt x="1827784" y="1142826"/>
                </a:cubicBezTo>
                <a:cubicBezTo>
                  <a:pt x="1830558" y="1148193"/>
                  <a:pt x="1833331" y="1153561"/>
                  <a:pt x="1832337" y="1164377"/>
                </a:cubicBezTo>
                <a:cubicBezTo>
                  <a:pt x="1817472" y="1170642"/>
                  <a:pt x="1810382" y="1185589"/>
                  <a:pt x="1803293" y="1200535"/>
                </a:cubicBezTo>
                <a:lnTo>
                  <a:pt x="1794217" y="1217216"/>
                </a:lnTo>
                <a:lnTo>
                  <a:pt x="1796621" y="1221560"/>
                </a:lnTo>
                <a:lnTo>
                  <a:pt x="1796299" y="1241571"/>
                </a:lnTo>
                <a:lnTo>
                  <a:pt x="1796456" y="1241863"/>
                </a:lnTo>
                <a:cubicBezTo>
                  <a:pt x="1802478" y="1253019"/>
                  <a:pt x="1808500" y="1260458"/>
                  <a:pt x="1816529" y="1245582"/>
                </a:cubicBezTo>
                <a:lnTo>
                  <a:pt x="1816529" y="1243375"/>
                </a:lnTo>
                <a:lnTo>
                  <a:pt x="1813400" y="1243937"/>
                </a:lnTo>
                <a:cubicBezTo>
                  <a:pt x="1811014" y="1230784"/>
                  <a:pt x="1808627" y="1217629"/>
                  <a:pt x="1815546" y="1211417"/>
                </a:cubicBezTo>
                <a:cubicBezTo>
                  <a:pt x="1817854" y="1209345"/>
                  <a:pt x="1821192" y="1208046"/>
                  <a:pt x="1825912" y="1207774"/>
                </a:cubicBezTo>
                <a:cubicBezTo>
                  <a:pt x="1829957" y="1210176"/>
                  <a:pt x="1833389" y="1214169"/>
                  <a:pt x="1835961" y="1219469"/>
                </a:cubicBezTo>
                <a:lnTo>
                  <a:pt x="1836246" y="1220610"/>
                </a:lnTo>
                <a:lnTo>
                  <a:pt x="1837059" y="1220942"/>
                </a:lnTo>
                <a:cubicBezTo>
                  <a:pt x="1840399" y="1224196"/>
                  <a:pt x="1842940" y="1228845"/>
                  <a:pt x="1844758" y="1234424"/>
                </a:cubicBezTo>
                <a:lnTo>
                  <a:pt x="1847554" y="1274070"/>
                </a:lnTo>
                <a:lnTo>
                  <a:pt x="1849034" y="1274164"/>
                </a:lnTo>
                <a:cubicBezTo>
                  <a:pt x="1853807" y="1275633"/>
                  <a:pt x="1858107" y="1277656"/>
                  <a:pt x="1863350" y="1278571"/>
                </a:cubicBezTo>
                <a:cubicBezTo>
                  <a:pt x="1871610" y="1308620"/>
                  <a:pt x="1853190" y="1316309"/>
                  <a:pt x="1839674" y="1309871"/>
                </a:cubicBezTo>
                <a:lnTo>
                  <a:pt x="1838856" y="1309043"/>
                </a:lnTo>
                <a:lnTo>
                  <a:pt x="1836978" y="1316246"/>
                </a:lnTo>
                <a:lnTo>
                  <a:pt x="1830982" y="1325000"/>
                </a:lnTo>
                <a:lnTo>
                  <a:pt x="1835145" y="1322978"/>
                </a:lnTo>
                <a:cubicBezTo>
                  <a:pt x="1836687" y="1322817"/>
                  <a:pt x="1838461" y="1323218"/>
                  <a:pt x="1840668" y="1324658"/>
                </a:cubicBezTo>
                <a:cubicBezTo>
                  <a:pt x="1842965" y="1330210"/>
                  <a:pt x="1842860" y="1337735"/>
                  <a:pt x="1840949" y="1345755"/>
                </a:cubicBezTo>
                <a:lnTo>
                  <a:pt x="1831488" y="1367335"/>
                </a:lnTo>
                <a:lnTo>
                  <a:pt x="1839795" y="1383152"/>
                </a:lnTo>
                <a:lnTo>
                  <a:pt x="1840179" y="1384486"/>
                </a:lnTo>
                <a:lnTo>
                  <a:pt x="1849652" y="1390637"/>
                </a:lnTo>
                <a:lnTo>
                  <a:pt x="1850275" y="1392644"/>
                </a:lnTo>
                <a:lnTo>
                  <a:pt x="1852194" y="1392101"/>
                </a:lnTo>
                <a:cubicBezTo>
                  <a:pt x="1852011" y="1395429"/>
                  <a:pt x="1852851" y="1397459"/>
                  <a:pt x="1853039" y="1399801"/>
                </a:cubicBezTo>
                <a:lnTo>
                  <a:pt x="1852765" y="1400658"/>
                </a:lnTo>
                <a:lnTo>
                  <a:pt x="1857305" y="1415276"/>
                </a:lnTo>
                <a:cubicBezTo>
                  <a:pt x="1858683" y="1425969"/>
                  <a:pt x="1858684" y="1438986"/>
                  <a:pt x="1856675" y="1453863"/>
                </a:cubicBezTo>
                <a:cubicBezTo>
                  <a:pt x="1864707" y="1453863"/>
                  <a:pt x="1864707" y="1453863"/>
                  <a:pt x="1872736" y="1453863"/>
                </a:cubicBezTo>
                <a:cubicBezTo>
                  <a:pt x="1872736" y="1424109"/>
                  <a:pt x="1880765" y="1424109"/>
                  <a:pt x="1880765" y="1364602"/>
                </a:cubicBezTo>
                <a:cubicBezTo>
                  <a:pt x="1888793" y="1364602"/>
                  <a:pt x="1912882" y="1334842"/>
                  <a:pt x="1920911" y="1305089"/>
                </a:cubicBezTo>
                <a:cubicBezTo>
                  <a:pt x="1912882" y="1275335"/>
                  <a:pt x="1896823" y="1275334"/>
                  <a:pt x="1880765" y="1245581"/>
                </a:cubicBezTo>
                <a:cubicBezTo>
                  <a:pt x="1880765" y="1275335"/>
                  <a:pt x="1872736" y="1275335"/>
                  <a:pt x="1872736" y="1275335"/>
                </a:cubicBezTo>
                <a:cubicBezTo>
                  <a:pt x="1864707" y="1275334"/>
                  <a:pt x="1856676" y="1245581"/>
                  <a:pt x="1856676" y="1245581"/>
                </a:cubicBezTo>
                <a:cubicBezTo>
                  <a:pt x="1856676" y="1245581"/>
                  <a:pt x="1864707" y="1215828"/>
                  <a:pt x="1872735" y="1215828"/>
                </a:cubicBezTo>
                <a:cubicBezTo>
                  <a:pt x="1872736" y="1156321"/>
                  <a:pt x="1880765" y="1126567"/>
                  <a:pt x="1904852" y="1067060"/>
                </a:cubicBezTo>
                <a:cubicBezTo>
                  <a:pt x="1936969" y="1096813"/>
                  <a:pt x="1953029" y="1067060"/>
                  <a:pt x="1969087" y="1037307"/>
                </a:cubicBezTo>
                <a:cubicBezTo>
                  <a:pt x="1985145" y="1037307"/>
                  <a:pt x="1977116" y="1067060"/>
                  <a:pt x="1985145" y="1037307"/>
                </a:cubicBezTo>
                <a:cubicBezTo>
                  <a:pt x="1993176" y="1037307"/>
                  <a:pt x="1985145" y="1007553"/>
                  <a:pt x="1985145" y="1007553"/>
                </a:cubicBezTo>
                <a:cubicBezTo>
                  <a:pt x="2001205" y="977800"/>
                  <a:pt x="2041351" y="977800"/>
                  <a:pt x="2081498" y="977799"/>
                </a:cubicBezTo>
                <a:cubicBezTo>
                  <a:pt x="2081498" y="977799"/>
                  <a:pt x="2089527" y="977800"/>
                  <a:pt x="2097555" y="977800"/>
                </a:cubicBezTo>
                <a:cubicBezTo>
                  <a:pt x="2097555" y="977800"/>
                  <a:pt x="2097555" y="977800"/>
                  <a:pt x="2105584" y="977800"/>
                </a:cubicBezTo>
                <a:lnTo>
                  <a:pt x="2124870" y="977799"/>
                </a:lnTo>
                <a:lnTo>
                  <a:pt x="2119281" y="961810"/>
                </a:lnTo>
                <a:cubicBezTo>
                  <a:pt x="2116584" y="946801"/>
                  <a:pt x="2119605" y="932929"/>
                  <a:pt x="2132035" y="927052"/>
                </a:cubicBezTo>
                <a:cubicBezTo>
                  <a:pt x="2142902" y="935187"/>
                  <a:pt x="2153372" y="944946"/>
                  <a:pt x="2161982" y="957466"/>
                </a:cubicBezTo>
                <a:lnTo>
                  <a:pt x="2170159" y="977905"/>
                </a:lnTo>
                <a:lnTo>
                  <a:pt x="2181865" y="981519"/>
                </a:lnTo>
                <a:cubicBezTo>
                  <a:pt x="2185878" y="985238"/>
                  <a:pt x="2189894" y="992676"/>
                  <a:pt x="2193908" y="1007554"/>
                </a:cubicBezTo>
                <a:cubicBezTo>
                  <a:pt x="2193908" y="1007554"/>
                  <a:pt x="2201939" y="977800"/>
                  <a:pt x="2201939" y="977800"/>
                </a:cubicBezTo>
                <a:lnTo>
                  <a:pt x="2218076" y="981564"/>
                </a:lnTo>
                <a:lnTo>
                  <a:pt x="2203146" y="957548"/>
                </a:lnTo>
                <a:lnTo>
                  <a:pt x="2197075" y="959317"/>
                </a:lnTo>
                <a:cubicBezTo>
                  <a:pt x="2188222" y="959436"/>
                  <a:pt x="2180706" y="956823"/>
                  <a:pt x="2178455" y="950700"/>
                </a:cubicBezTo>
                <a:cubicBezTo>
                  <a:pt x="2175455" y="942535"/>
                  <a:pt x="2181815" y="928128"/>
                  <a:pt x="2206840" y="905625"/>
                </a:cubicBezTo>
                <a:cubicBezTo>
                  <a:pt x="2243769" y="924563"/>
                  <a:pt x="2238924" y="941956"/>
                  <a:pt x="2223720" y="951551"/>
                </a:cubicBezTo>
                <a:lnTo>
                  <a:pt x="2206312" y="956624"/>
                </a:lnTo>
                <a:lnTo>
                  <a:pt x="2224975" y="961025"/>
                </a:lnTo>
                <a:cubicBezTo>
                  <a:pt x="2234960" y="967160"/>
                  <a:pt x="2242669" y="977615"/>
                  <a:pt x="2248252" y="988746"/>
                </a:cubicBezTo>
                <a:lnTo>
                  <a:pt x="2248662" y="989988"/>
                </a:lnTo>
                <a:lnTo>
                  <a:pt x="2252748" y="990352"/>
                </a:lnTo>
                <a:cubicBezTo>
                  <a:pt x="2257641" y="988957"/>
                  <a:pt x="2262157" y="985238"/>
                  <a:pt x="2266172" y="977800"/>
                </a:cubicBezTo>
                <a:cubicBezTo>
                  <a:pt x="2274201" y="1007553"/>
                  <a:pt x="2298289" y="977800"/>
                  <a:pt x="2306319" y="1007553"/>
                </a:cubicBezTo>
                <a:cubicBezTo>
                  <a:pt x="2314347" y="1007553"/>
                  <a:pt x="2322379" y="1007553"/>
                  <a:pt x="2322379" y="1007553"/>
                </a:cubicBezTo>
                <a:cubicBezTo>
                  <a:pt x="2328401" y="1014992"/>
                  <a:pt x="2335427" y="1018712"/>
                  <a:pt x="2342954" y="1020571"/>
                </a:cubicBezTo>
                <a:lnTo>
                  <a:pt x="2344101" y="1020662"/>
                </a:lnTo>
                <a:lnTo>
                  <a:pt x="2362480" y="1003555"/>
                </a:lnTo>
                <a:cubicBezTo>
                  <a:pt x="2380438" y="1007196"/>
                  <a:pt x="2397393" y="1007920"/>
                  <a:pt x="2414346" y="1008644"/>
                </a:cubicBezTo>
                <a:lnTo>
                  <a:pt x="2418662" y="1009067"/>
                </a:lnTo>
                <a:lnTo>
                  <a:pt x="2418730" y="1007553"/>
                </a:lnTo>
                <a:cubicBezTo>
                  <a:pt x="2434788" y="1007554"/>
                  <a:pt x="2442819" y="1007553"/>
                  <a:pt x="2450847" y="1007553"/>
                </a:cubicBezTo>
                <a:cubicBezTo>
                  <a:pt x="2454862" y="1007553"/>
                  <a:pt x="2457873" y="1009413"/>
                  <a:pt x="2460383" y="1012202"/>
                </a:cubicBezTo>
                <a:lnTo>
                  <a:pt x="2461033" y="1013223"/>
                </a:lnTo>
                <a:lnTo>
                  <a:pt x="2466210" y="1013730"/>
                </a:lnTo>
                <a:lnTo>
                  <a:pt x="2478809" y="1035281"/>
                </a:lnTo>
                <a:lnTo>
                  <a:pt x="2482964" y="1037307"/>
                </a:lnTo>
                <a:cubicBezTo>
                  <a:pt x="2482964" y="1029868"/>
                  <a:pt x="2482462" y="1024290"/>
                  <a:pt x="2481710" y="1020106"/>
                </a:cubicBezTo>
                <a:lnTo>
                  <a:pt x="2479469" y="1012937"/>
                </a:lnTo>
                <a:lnTo>
                  <a:pt x="2479461" y="1012948"/>
                </a:lnTo>
                <a:lnTo>
                  <a:pt x="2477445" y="1009878"/>
                </a:lnTo>
                <a:lnTo>
                  <a:pt x="2474935" y="1007553"/>
                </a:lnTo>
                <a:lnTo>
                  <a:pt x="2475518" y="1006946"/>
                </a:lnTo>
                <a:lnTo>
                  <a:pt x="2470914" y="999936"/>
                </a:lnTo>
                <a:cubicBezTo>
                  <a:pt x="2469332" y="995643"/>
                  <a:pt x="2468111" y="991435"/>
                  <a:pt x="2464534" y="987447"/>
                </a:cubicBezTo>
                <a:cubicBezTo>
                  <a:pt x="2470759" y="981109"/>
                  <a:pt x="2475849" y="979198"/>
                  <a:pt x="2480905" y="980409"/>
                </a:cubicBezTo>
                <a:cubicBezTo>
                  <a:pt x="2485962" y="981623"/>
                  <a:pt x="2490985" y="985957"/>
                  <a:pt x="2497071" y="992115"/>
                </a:cubicBezTo>
                <a:lnTo>
                  <a:pt x="2493950" y="995808"/>
                </a:lnTo>
                <a:lnTo>
                  <a:pt x="2499023" y="996396"/>
                </a:lnTo>
                <a:cubicBezTo>
                  <a:pt x="2507053" y="1000114"/>
                  <a:pt x="2515082" y="1007554"/>
                  <a:pt x="2523111" y="1007553"/>
                </a:cubicBezTo>
                <a:cubicBezTo>
                  <a:pt x="2539171" y="1007554"/>
                  <a:pt x="2579317" y="977800"/>
                  <a:pt x="2587346" y="1037307"/>
                </a:cubicBezTo>
                <a:cubicBezTo>
                  <a:pt x="2595375" y="1007553"/>
                  <a:pt x="2603403" y="1007553"/>
                  <a:pt x="2619464" y="1007553"/>
                </a:cubicBezTo>
                <a:cubicBezTo>
                  <a:pt x="2619464" y="1007553"/>
                  <a:pt x="2611434" y="977800"/>
                  <a:pt x="2611434" y="977800"/>
                </a:cubicBezTo>
                <a:cubicBezTo>
                  <a:pt x="2611434" y="977800"/>
                  <a:pt x="2611434" y="977800"/>
                  <a:pt x="2619463" y="977799"/>
                </a:cubicBezTo>
                <a:cubicBezTo>
                  <a:pt x="2627493" y="977800"/>
                  <a:pt x="2627493" y="977800"/>
                  <a:pt x="2635522" y="977800"/>
                </a:cubicBezTo>
                <a:cubicBezTo>
                  <a:pt x="2639537" y="977800"/>
                  <a:pt x="2642547" y="975940"/>
                  <a:pt x="2645056" y="973151"/>
                </a:cubicBezTo>
                <a:lnTo>
                  <a:pt x="2646448" y="970968"/>
                </a:lnTo>
                <a:lnTo>
                  <a:pt x="2637939" y="967742"/>
                </a:lnTo>
                <a:cubicBezTo>
                  <a:pt x="2621474" y="955883"/>
                  <a:pt x="2609047" y="930782"/>
                  <a:pt x="2617684" y="917447"/>
                </a:cubicBezTo>
                <a:cubicBezTo>
                  <a:pt x="2622132" y="909806"/>
                  <a:pt x="2629958" y="906240"/>
                  <a:pt x="2638531" y="905976"/>
                </a:cubicBezTo>
                <a:cubicBezTo>
                  <a:pt x="2657818" y="905384"/>
                  <a:pt x="2680878" y="921508"/>
                  <a:pt x="2677710" y="945539"/>
                </a:cubicBezTo>
                <a:lnTo>
                  <a:pt x="2670812" y="959491"/>
                </a:lnTo>
                <a:lnTo>
                  <a:pt x="2672407" y="965248"/>
                </a:lnTo>
                <a:cubicBezTo>
                  <a:pt x="2676171" y="977800"/>
                  <a:pt x="2677676" y="977800"/>
                  <a:pt x="2683698" y="977800"/>
                </a:cubicBezTo>
                <a:cubicBezTo>
                  <a:pt x="2707785" y="977800"/>
                  <a:pt x="2715814" y="1007553"/>
                  <a:pt x="2731873" y="1007553"/>
                </a:cubicBezTo>
                <a:cubicBezTo>
                  <a:pt x="2739903" y="977799"/>
                  <a:pt x="2739903" y="977799"/>
                  <a:pt x="2747932" y="948046"/>
                </a:cubicBezTo>
                <a:cubicBezTo>
                  <a:pt x="2763991" y="962923"/>
                  <a:pt x="2784066" y="962923"/>
                  <a:pt x="2804139" y="962923"/>
                </a:cubicBezTo>
                <a:lnTo>
                  <a:pt x="2815466" y="963634"/>
                </a:lnTo>
                <a:lnTo>
                  <a:pt x="2814916" y="953491"/>
                </a:lnTo>
                <a:cubicBezTo>
                  <a:pt x="2826443" y="951905"/>
                  <a:pt x="2834274" y="957665"/>
                  <a:pt x="2840511" y="965923"/>
                </a:cubicBezTo>
                <a:lnTo>
                  <a:pt x="2842290" y="968964"/>
                </a:lnTo>
                <a:lnTo>
                  <a:pt x="2860344" y="977800"/>
                </a:lnTo>
                <a:cubicBezTo>
                  <a:pt x="2860344" y="977800"/>
                  <a:pt x="2860343" y="948047"/>
                  <a:pt x="2860343" y="948047"/>
                </a:cubicBezTo>
                <a:lnTo>
                  <a:pt x="2873077" y="948046"/>
                </a:lnTo>
                <a:lnTo>
                  <a:pt x="2875116" y="932166"/>
                </a:lnTo>
                <a:cubicBezTo>
                  <a:pt x="2879661" y="918754"/>
                  <a:pt x="2887454" y="905713"/>
                  <a:pt x="2899895" y="893218"/>
                </a:cubicBezTo>
                <a:close/>
                <a:moveTo>
                  <a:pt x="2076495" y="890404"/>
                </a:moveTo>
                <a:cubicBezTo>
                  <a:pt x="2103036" y="889773"/>
                  <a:pt x="2114831" y="921373"/>
                  <a:pt x="2089396" y="933932"/>
                </a:cubicBezTo>
                <a:cubicBezTo>
                  <a:pt x="2077586" y="934047"/>
                  <a:pt x="2068139" y="927796"/>
                  <a:pt x="2064757" y="919199"/>
                </a:cubicBezTo>
                <a:cubicBezTo>
                  <a:pt x="2061373" y="910603"/>
                  <a:pt x="2064054" y="899665"/>
                  <a:pt x="2076495" y="890404"/>
                </a:cubicBezTo>
                <a:close/>
                <a:moveTo>
                  <a:pt x="1542909" y="884228"/>
                </a:moveTo>
                <a:cubicBezTo>
                  <a:pt x="1549826" y="895358"/>
                  <a:pt x="1545119" y="908085"/>
                  <a:pt x="1566566" y="917217"/>
                </a:cubicBezTo>
                <a:cubicBezTo>
                  <a:pt x="1555496" y="924781"/>
                  <a:pt x="1544150" y="929361"/>
                  <a:pt x="1532249" y="927977"/>
                </a:cubicBezTo>
                <a:cubicBezTo>
                  <a:pt x="1530869" y="913065"/>
                  <a:pt x="1538202" y="896955"/>
                  <a:pt x="1542909" y="884228"/>
                </a:cubicBezTo>
                <a:close/>
                <a:moveTo>
                  <a:pt x="2786006" y="881740"/>
                </a:moveTo>
                <a:cubicBezTo>
                  <a:pt x="2791747" y="880605"/>
                  <a:pt x="2797744" y="880619"/>
                  <a:pt x="2804016" y="881942"/>
                </a:cubicBezTo>
                <a:cubicBezTo>
                  <a:pt x="2803724" y="886087"/>
                  <a:pt x="2803433" y="890230"/>
                  <a:pt x="2799091" y="896266"/>
                </a:cubicBezTo>
                <a:cubicBezTo>
                  <a:pt x="2793759" y="895505"/>
                  <a:pt x="2788777" y="896707"/>
                  <a:pt x="2783972" y="898892"/>
                </a:cubicBezTo>
                <a:lnTo>
                  <a:pt x="2772818" y="905646"/>
                </a:lnTo>
                <a:lnTo>
                  <a:pt x="2771959" y="919140"/>
                </a:lnTo>
                <a:lnTo>
                  <a:pt x="2773099" y="918140"/>
                </a:lnTo>
                <a:cubicBezTo>
                  <a:pt x="2775136" y="917728"/>
                  <a:pt x="2777496" y="918135"/>
                  <a:pt x="2780282" y="919634"/>
                </a:cubicBezTo>
                <a:cubicBezTo>
                  <a:pt x="2783218" y="925311"/>
                  <a:pt x="2782534" y="933888"/>
                  <a:pt x="2777904" y="943325"/>
                </a:cubicBezTo>
                <a:lnTo>
                  <a:pt x="2768173" y="939553"/>
                </a:lnTo>
                <a:lnTo>
                  <a:pt x="2761001" y="946732"/>
                </a:lnTo>
                <a:cubicBezTo>
                  <a:pt x="2757141" y="948439"/>
                  <a:pt x="2752830" y="948288"/>
                  <a:pt x="2748460" y="945410"/>
                </a:cubicBezTo>
                <a:cubicBezTo>
                  <a:pt x="2745961" y="943767"/>
                  <a:pt x="2743444" y="941234"/>
                  <a:pt x="2740982" y="937648"/>
                </a:cubicBezTo>
                <a:lnTo>
                  <a:pt x="2748973" y="917121"/>
                </a:lnTo>
                <a:lnTo>
                  <a:pt x="2740725" y="918553"/>
                </a:lnTo>
                <a:cubicBezTo>
                  <a:pt x="2753860" y="898885"/>
                  <a:pt x="2768782" y="885146"/>
                  <a:pt x="2786006" y="881740"/>
                </a:cubicBezTo>
                <a:close/>
                <a:moveTo>
                  <a:pt x="3286846" y="879000"/>
                </a:moveTo>
                <a:cubicBezTo>
                  <a:pt x="3296252" y="892072"/>
                  <a:pt x="3280813" y="898910"/>
                  <a:pt x="3273804" y="894472"/>
                </a:cubicBezTo>
                <a:cubicBezTo>
                  <a:pt x="3271728" y="889600"/>
                  <a:pt x="3272997" y="885065"/>
                  <a:pt x="3275782" y="882083"/>
                </a:cubicBezTo>
                <a:cubicBezTo>
                  <a:pt x="3278567" y="879098"/>
                  <a:pt x="3282863" y="877665"/>
                  <a:pt x="3286846" y="879000"/>
                </a:cubicBezTo>
                <a:close/>
                <a:moveTo>
                  <a:pt x="3128554" y="875153"/>
                </a:moveTo>
                <a:cubicBezTo>
                  <a:pt x="3132043" y="892532"/>
                  <a:pt x="3135533" y="909909"/>
                  <a:pt x="3115048" y="908264"/>
                </a:cubicBezTo>
                <a:cubicBezTo>
                  <a:pt x="3109246" y="898178"/>
                  <a:pt x="3103527" y="885697"/>
                  <a:pt x="3113193" y="879261"/>
                </a:cubicBezTo>
                <a:cubicBezTo>
                  <a:pt x="3116415" y="877116"/>
                  <a:pt x="3121347" y="875642"/>
                  <a:pt x="3128554" y="875153"/>
                </a:cubicBezTo>
                <a:close/>
                <a:moveTo>
                  <a:pt x="3052844" y="861460"/>
                </a:moveTo>
                <a:cubicBezTo>
                  <a:pt x="3059561" y="878705"/>
                  <a:pt x="3063101" y="899227"/>
                  <a:pt x="3053634" y="924277"/>
                </a:cubicBezTo>
                <a:cubicBezTo>
                  <a:pt x="3041293" y="929387"/>
                  <a:pt x="3033986" y="921426"/>
                  <a:pt x="3031211" y="909632"/>
                </a:cubicBezTo>
                <a:cubicBezTo>
                  <a:pt x="3026588" y="889974"/>
                  <a:pt x="3034562" y="859665"/>
                  <a:pt x="3052844" y="861460"/>
                </a:cubicBezTo>
                <a:close/>
                <a:moveTo>
                  <a:pt x="1560025" y="853598"/>
                </a:moveTo>
                <a:cubicBezTo>
                  <a:pt x="1569246" y="855452"/>
                  <a:pt x="1576568" y="860024"/>
                  <a:pt x="1581170" y="867332"/>
                </a:cubicBezTo>
                <a:lnTo>
                  <a:pt x="1583642" y="882749"/>
                </a:lnTo>
                <a:lnTo>
                  <a:pt x="1591168" y="865172"/>
                </a:lnTo>
                <a:cubicBezTo>
                  <a:pt x="1594676" y="863926"/>
                  <a:pt x="1598663" y="863950"/>
                  <a:pt x="1602643" y="864881"/>
                </a:cubicBezTo>
                <a:cubicBezTo>
                  <a:pt x="1614585" y="867670"/>
                  <a:pt x="1626468" y="878614"/>
                  <a:pt x="1625159" y="887944"/>
                </a:cubicBezTo>
                <a:cubicBezTo>
                  <a:pt x="1611417" y="915565"/>
                  <a:pt x="1592486" y="916882"/>
                  <a:pt x="1584118" y="906012"/>
                </a:cubicBezTo>
                <a:lnTo>
                  <a:pt x="1581243" y="896301"/>
                </a:lnTo>
                <a:lnTo>
                  <a:pt x="1568364" y="893125"/>
                </a:lnTo>
                <a:cubicBezTo>
                  <a:pt x="1553167" y="884701"/>
                  <a:pt x="1546565" y="865927"/>
                  <a:pt x="1560025" y="853598"/>
                </a:cubicBezTo>
                <a:close/>
                <a:moveTo>
                  <a:pt x="2084588" y="846197"/>
                </a:moveTo>
                <a:cubicBezTo>
                  <a:pt x="2099391" y="847144"/>
                  <a:pt x="2112105" y="857330"/>
                  <a:pt x="2101848" y="873657"/>
                </a:cubicBezTo>
                <a:cubicBezTo>
                  <a:pt x="2093131" y="874857"/>
                  <a:pt x="2077509" y="865072"/>
                  <a:pt x="2076691" y="856234"/>
                </a:cubicBezTo>
                <a:cubicBezTo>
                  <a:pt x="2079324" y="852888"/>
                  <a:pt x="2081956" y="849542"/>
                  <a:pt x="2084588" y="846197"/>
                </a:cubicBezTo>
                <a:close/>
                <a:moveTo>
                  <a:pt x="3626977" y="838938"/>
                </a:moveTo>
                <a:cubicBezTo>
                  <a:pt x="3630934" y="840086"/>
                  <a:pt x="3634696" y="842738"/>
                  <a:pt x="3638040" y="847584"/>
                </a:cubicBezTo>
                <a:cubicBezTo>
                  <a:pt x="3631433" y="869000"/>
                  <a:pt x="3597562" y="881504"/>
                  <a:pt x="3592440" y="861212"/>
                </a:cubicBezTo>
                <a:cubicBezTo>
                  <a:pt x="3591708" y="858312"/>
                  <a:pt x="3591562" y="854745"/>
                  <a:pt x="3592167" y="850437"/>
                </a:cubicBezTo>
                <a:cubicBezTo>
                  <a:pt x="3598382" y="847183"/>
                  <a:pt x="3606507" y="841623"/>
                  <a:pt x="3614748" y="839301"/>
                </a:cubicBezTo>
                <a:cubicBezTo>
                  <a:pt x="3618869" y="838140"/>
                  <a:pt x="3623021" y="837788"/>
                  <a:pt x="3626977" y="838938"/>
                </a:cubicBezTo>
                <a:close/>
                <a:moveTo>
                  <a:pt x="2432216" y="835087"/>
                </a:moveTo>
                <a:cubicBezTo>
                  <a:pt x="2438152" y="833408"/>
                  <a:pt x="2445007" y="833729"/>
                  <a:pt x="2453032" y="837078"/>
                </a:cubicBezTo>
                <a:lnTo>
                  <a:pt x="2452469" y="853558"/>
                </a:lnTo>
                <a:lnTo>
                  <a:pt x="2453460" y="851926"/>
                </a:lnTo>
                <a:cubicBezTo>
                  <a:pt x="2457260" y="848998"/>
                  <a:pt x="2462084" y="846836"/>
                  <a:pt x="2468131" y="845571"/>
                </a:cubicBezTo>
                <a:lnTo>
                  <a:pt x="2475215" y="848892"/>
                </a:lnTo>
                <a:lnTo>
                  <a:pt x="2480392" y="847161"/>
                </a:lnTo>
                <a:cubicBezTo>
                  <a:pt x="2487616" y="847644"/>
                  <a:pt x="2494689" y="850293"/>
                  <a:pt x="2500684" y="855780"/>
                </a:cubicBezTo>
                <a:cubicBezTo>
                  <a:pt x="2503389" y="869178"/>
                  <a:pt x="2496492" y="881601"/>
                  <a:pt x="2486389" y="891023"/>
                </a:cubicBezTo>
                <a:lnTo>
                  <a:pt x="2465426" y="901797"/>
                </a:lnTo>
                <a:lnTo>
                  <a:pt x="2464189" y="903223"/>
                </a:lnTo>
                <a:lnTo>
                  <a:pt x="2462435" y="903335"/>
                </a:lnTo>
                <a:lnTo>
                  <a:pt x="2452862" y="908256"/>
                </a:lnTo>
                <a:lnTo>
                  <a:pt x="2437466" y="885167"/>
                </a:lnTo>
                <a:lnTo>
                  <a:pt x="2423461" y="894615"/>
                </a:lnTo>
                <a:cubicBezTo>
                  <a:pt x="2417317" y="896085"/>
                  <a:pt x="2411046" y="894768"/>
                  <a:pt x="2405475" y="889524"/>
                </a:cubicBezTo>
                <a:cubicBezTo>
                  <a:pt x="2402292" y="886527"/>
                  <a:pt x="2399336" y="882248"/>
                  <a:pt x="2396763" y="876471"/>
                </a:cubicBezTo>
                <a:cubicBezTo>
                  <a:pt x="2402159" y="867603"/>
                  <a:pt x="2408202" y="854405"/>
                  <a:pt x="2416908" y="845099"/>
                </a:cubicBezTo>
                <a:cubicBezTo>
                  <a:pt x="2421260" y="840446"/>
                  <a:pt x="2426279" y="836766"/>
                  <a:pt x="2432216" y="835087"/>
                </a:cubicBezTo>
                <a:close/>
                <a:moveTo>
                  <a:pt x="2724831" y="826485"/>
                </a:moveTo>
                <a:cubicBezTo>
                  <a:pt x="2737288" y="835274"/>
                  <a:pt x="2743682" y="843985"/>
                  <a:pt x="2735899" y="859817"/>
                </a:cubicBezTo>
                <a:cubicBezTo>
                  <a:pt x="2728267" y="861379"/>
                  <a:pt x="2723145" y="855506"/>
                  <a:pt x="2721111" y="848012"/>
                </a:cubicBezTo>
                <a:cubicBezTo>
                  <a:pt x="2719075" y="840518"/>
                  <a:pt x="2720126" y="831403"/>
                  <a:pt x="2724831" y="826485"/>
                </a:cubicBezTo>
                <a:close/>
                <a:moveTo>
                  <a:pt x="3482226" y="820008"/>
                </a:moveTo>
                <a:cubicBezTo>
                  <a:pt x="3501129" y="843552"/>
                  <a:pt x="3476380" y="910528"/>
                  <a:pt x="3443028" y="904383"/>
                </a:cubicBezTo>
                <a:cubicBezTo>
                  <a:pt x="3460077" y="875320"/>
                  <a:pt x="3456138" y="848988"/>
                  <a:pt x="3482226" y="820008"/>
                </a:cubicBezTo>
                <a:close/>
                <a:moveTo>
                  <a:pt x="2870869" y="816240"/>
                </a:moveTo>
                <a:cubicBezTo>
                  <a:pt x="2874510" y="815041"/>
                  <a:pt x="2878510" y="815281"/>
                  <a:pt x="2882701" y="817630"/>
                </a:cubicBezTo>
                <a:cubicBezTo>
                  <a:pt x="2873189" y="827467"/>
                  <a:pt x="2864753" y="841279"/>
                  <a:pt x="2852305" y="847787"/>
                </a:cubicBezTo>
                <a:cubicBezTo>
                  <a:pt x="2852255" y="836383"/>
                  <a:pt x="2859947" y="819838"/>
                  <a:pt x="2870869" y="816240"/>
                </a:cubicBezTo>
                <a:close/>
                <a:moveTo>
                  <a:pt x="2200475" y="816063"/>
                </a:moveTo>
                <a:lnTo>
                  <a:pt x="2209164" y="832283"/>
                </a:lnTo>
                <a:lnTo>
                  <a:pt x="2219005" y="836112"/>
                </a:lnTo>
                <a:cubicBezTo>
                  <a:pt x="2223040" y="840140"/>
                  <a:pt x="2226421" y="845021"/>
                  <a:pt x="2231038" y="847442"/>
                </a:cubicBezTo>
                <a:cubicBezTo>
                  <a:pt x="2228309" y="853544"/>
                  <a:pt x="2224672" y="857624"/>
                  <a:pt x="2220740" y="860060"/>
                </a:cubicBezTo>
                <a:lnTo>
                  <a:pt x="2211407" y="862191"/>
                </a:lnTo>
                <a:lnTo>
                  <a:pt x="2211209" y="868891"/>
                </a:lnTo>
                <a:cubicBezTo>
                  <a:pt x="2179194" y="888661"/>
                  <a:pt x="2152713" y="843422"/>
                  <a:pt x="2168812" y="823796"/>
                </a:cubicBezTo>
                <a:cubicBezTo>
                  <a:pt x="2174177" y="817255"/>
                  <a:pt x="2184274" y="813558"/>
                  <a:pt x="2200475" y="816063"/>
                </a:cubicBezTo>
                <a:close/>
                <a:moveTo>
                  <a:pt x="3119101" y="813269"/>
                </a:moveTo>
                <a:cubicBezTo>
                  <a:pt x="3122576" y="814260"/>
                  <a:pt x="3126431" y="816394"/>
                  <a:pt x="3130613" y="819980"/>
                </a:cubicBezTo>
                <a:cubicBezTo>
                  <a:pt x="3133808" y="830573"/>
                  <a:pt x="3129001" y="842892"/>
                  <a:pt x="3118297" y="854943"/>
                </a:cubicBezTo>
                <a:cubicBezTo>
                  <a:pt x="3093138" y="855366"/>
                  <a:pt x="3093824" y="819351"/>
                  <a:pt x="3109855" y="813420"/>
                </a:cubicBezTo>
                <a:cubicBezTo>
                  <a:pt x="3112528" y="812431"/>
                  <a:pt x="3115626" y="812279"/>
                  <a:pt x="3119101" y="813269"/>
                </a:cubicBezTo>
                <a:close/>
                <a:moveTo>
                  <a:pt x="1966604" y="786716"/>
                </a:moveTo>
                <a:cubicBezTo>
                  <a:pt x="1978432" y="785771"/>
                  <a:pt x="1988532" y="789202"/>
                  <a:pt x="1986530" y="803296"/>
                </a:cubicBezTo>
                <a:cubicBezTo>
                  <a:pt x="1967952" y="803932"/>
                  <a:pt x="1952454" y="814173"/>
                  <a:pt x="1943271" y="808418"/>
                </a:cubicBezTo>
                <a:cubicBezTo>
                  <a:pt x="1940212" y="806500"/>
                  <a:pt x="1937853" y="802805"/>
                  <a:pt x="1936314" y="796383"/>
                </a:cubicBezTo>
                <a:cubicBezTo>
                  <a:pt x="1941224" y="792978"/>
                  <a:pt x="1954777" y="787659"/>
                  <a:pt x="1966604" y="786716"/>
                </a:cubicBezTo>
                <a:close/>
                <a:moveTo>
                  <a:pt x="2737977" y="768421"/>
                </a:moveTo>
                <a:cubicBezTo>
                  <a:pt x="2746353" y="771082"/>
                  <a:pt x="2751975" y="774213"/>
                  <a:pt x="2755458" y="777517"/>
                </a:cubicBezTo>
                <a:lnTo>
                  <a:pt x="2755994" y="778691"/>
                </a:lnTo>
                <a:lnTo>
                  <a:pt x="2768993" y="776092"/>
                </a:lnTo>
                <a:cubicBezTo>
                  <a:pt x="2781694" y="780312"/>
                  <a:pt x="2783264" y="803003"/>
                  <a:pt x="2763291" y="809959"/>
                </a:cubicBezTo>
                <a:lnTo>
                  <a:pt x="2751803" y="797002"/>
                </a:lnTo>
                <a:lnTo>
                  <a:pt x="2745588" y="804004"/>
                </a:lnTo>
                <a:cubicBezTo>
                  <a:pt x="2730251" y="810787"/>
                  <a:pt x="2710135" y="806199"/>
                  <a:pt x="2724518" y="771360"/>
                </a:cubicBezTo>
                <a:cubicBezTo>
                  <a:pt x="2728041" y="768477"/>
                  <a:pt x="2734777" y="773347"/>
                  <a:pt x="2737977" y="768421"/>
                </a:cubicBezTo>
                <a:close/>
                <a:moveTo>
                  <a:pt x="2815127" y="766383"/>
                </a:moveTo>
                <a:cubicBezTo>
                  <a:pt x="2818285" y="766030"/>
                  <a:pt x="2821743" y="767003"/>
                  <a:pt x="2825215" y="769891"/>
                </a:cubicBezTo>
                <a:cubicBezTo>
                  <a:pt x="2827384" y="777876"/>
                  <a:pt x="2819403" y="793763"/>
                  <a:pt x="2814328" y="797713"/>
                </a:cubicBezTo>
                <a:cubicBezTo>
                  <a:pt x="2807898" y="796674"/>
                  <a:pt x="2804204" y="793453"/>
                  <a:pt x="2802573" y="789446"/>
                </a:cubicBezTo>
                <a:cubicBezTo>
                  <a:pt x="2798900" y="780433"/>
                  <a:pt x="2805657" y="767441"/>
                  <a:pt x="2815127" y="766383"/>
                </a:cubicBezTo>
                <a:close/>
                <a:moveTo>
                  <a:pt x="1658084" y="764522"/>
                </a:moveTo>
                <a:cubicBezTo>
                  <a:pt x="1675322" y="775879"/>
                  <a:pt x="1687893" y="792454"/>
                  <a:pt x="1693528" y="809602"/>
                </a:cubicBezTo>
                <a:lnTo>
                  <a:pt x="1694715" y="819833"/>
                </a:lnTo>
                <a:lnTo>
                  <a:pt x="1702733" y="816587"/>
                </a:lnTo>
                <a:cubicBezTo>
                  <a:pt x="1712632" y="815656"/>
                  <a:pt x="1722405" y="817522"/>
                  <a:pt x="1731927" y="821254"/>
                </a:cubicBezTo>
                <a:cubicBezTo>
                  <a:pt x="1750971" y="828710"/>
                  <a:pt x="1769012" y="843623"/>
                  <a:pt x="1785051" y="858545"/>
                </a:cubicBezTo>
                <a:lnTo>
                  <a:pt x="1932388" y="916246"/>
                </a:lnTo>
                <a:lnTo>
                  <a:pt x="1897347" y="910959"/>
                </a:lnTo>
                <a:lnTo>
                  <a:pt x="1897881" y="914873"/>
                </a:lnTo>
                <a:cubicBezTo>
                  <a:pt x="1897177" y="918836"/>
                  <a:pt x="1895436" y="923180"/>
                  <a:pt x="1892975" y="926764"/>
                </a:cubicBezTo>
                <a:lnTo>
                  <a:pt x="1885991" y="932305"/>
                </a:lnTo>
                <a:lnTo>
                  <a:pt x="1888233" y="938291"/>
                </a:lnTo>
                <a:cubicBezTo>
                  <a:pt x="1888986" y="948389"/>
                  <a:pt x="1884700" y="956585"/>
                  <a:pt x="1870361" y="959918"/>
                </a:cubicBezTo>
                <a:cubicBezTo>
                  <a:pt x="1860475" y="948721"/>
                  <a:pt x="1842680" y="928564"/>
                  <a:pt x="1851252" y="912172"/>
                </a:cubicBezTo>
                <a:lnTo>
                  <a:pt x="1869785" y="906960"/>
                </a:lnTo>
                <a:lnTo>
                  <a:pt x="1839431" y="905623"/>
                </a:lnTo>
                <a:cubicBezTo>
                  <a:pt x="1829158" y="907022"/>
                  <a:pt x="1819134" y="910752"/>
                  <a:pt x="1809109" y="918212"/>
                </a:cubicBezTo>
                <a:cubicBezTo>
                  <a:pt x="1793071" y="888378"/>
                  <a:pt x="1769012" y="888378"/>
                  <a:pt x="1736938" y="888378"/>
                </a:cubicBezTo>
                <a:cubicBezTo>
                  <a:pt x="1728919" y="888378"/>
                  <a:pt x="1720899" y="918212"/>
                  <a:pt x="1712882" y="918212"/>
                </a:cubicBezTo>
                <a:cubicBezTo>
                  <a:pt x="1694839" y="895837"/>
                  <a:pt x="1685818" y="890242"/>
                  <a:pt x="1679050" y="863672"/>
                </a:cubicBezTo>
                <a:lnTo>
                  <a:pt x="1678879" y="862712"/>
                </a:lnTo>
                <a:lnTo>
                  <a:pt x="1664218" y="870656"/>
                </a:lnTo>
                <a:cubicBezTo>
                  <a:pt x="1641231" y="873462"/>
                  <a:pt x="1620530" y="849687"/>
                  <a:pt x="1618536" y="822834"/>
                </a:cubicBezTo>
                <a:cubicBezTo>
                  <a:pt x="1616942" y="801355"/>
                  <a:pt x="1627321" y="777906"/>
                  <a:pt x="1658084" y="764522"/>
                </a:cubicBezTo>
                <a:close/>
                <a:moveTo>
                  <a:pt x="1130082" y="754265"/>
                </a:moveTo>
                <a:cubicBezTo>
                  <a:pt x="1151725" y="766409"/>
                  <a:pt x="1169367" y="767005"/>
                  <a:pt x="1190456" y="773178"/>
                </a:cubicBezTo>
                <a:cubicBezTo>
                  <a:pt x="1191010" y="779152"/>
                  <a:pt x="1188670" y="785521"/>
                  <a:pt x="1180817" y="795672"/>
                </a:cubicBezTo>
                <a:cubicBezTo>
                  <a:pt x="1161238" y="774174"/>
                  <a:pt x="1152705" y="808610"/>
                  <a:pt x="1136574" y="792686"/>
                </a:cubicBezTo>
                <a:cubicBezTo>
                  <a:pt x="1133573" y="784026"/>
                  <a:pt x="1127316" y="775814"/>
                  <a:pt x="1127454" y="765446"/>
                </a:cubicBezTo>
                <a:cubicBezTo>
                  <a:pt x="1127499" y="761990"/>
                  <a:pt x="1128257" y="758296"/>
                  <a:pt x="1130082" y="754265"/>
                </a:cubicBezTo>
                <a:close/>
                <a:moveTo>
                  <a:pt x="2091646" y="734731"/>
                </a:moveTo>
                <a:cubicBezTo>
                  <a:pt x="2110200" y="744419"/>
                  <a:pt x="2096792" y="758502"/>
                  <a:pt x="2092380" y="774408"/>
                </a:cubicBezTo>
                <a:cubicBezTo>
                  <a:pt x="2084557" y="769364"/>
                  <a:pt x="2081090" y="763721"/>
                  <a:pt x="2081222" y="757202"/>
                </a:cubicBezTo>
                <a:cubicBezTo>
                  <a:pt x="2081353" y="750681"/>
                  <a:pt x="2085083" y="743284"/>
                  <a:pt x="2091646" y="734731"/>
                </a:cubicBezTo>
                <a:close/>
                <a:moveTo>
                  <a:pt x="983279" y="733923"/>
                </a:moveTo>
                <a:cubicBezTo>
                  <a:pt x="1000481" y="739360"/>
                  <a:pt x="1014099" y="765365"/>
                  <a:pt x="1017088" y="780078"/>
                </a:cubicBezTo>
                <a:cubicBezTo>
                  <a:pt x="1011859" y="785821"/>
                  <a:pt x="1006068" y="787155"/>
                  <a:pt x="1000310" y="785627"/>
                </a:cubicBezTo>
                <a:cubicBezTo>
                  <a:pt x="983028" y="781046"/>
                  <a:pt x="966009" y="750725"/>
                  <a:pt x="965141" y="736523"/>
                </a:cubicBezTo>
                <a:cubicBezTo>
                  <a:pt x="971412" y="732583"/>
                  <a:pt x="977545" y="732111"/>
                  <a:pt x="983279" y="733923"/>
                </a:cubicBezTo>
                <a:close/>
                <a:moveTo>
                  <a:pt x="1673950" y="719248"/>
                </a:moveTo>
                <a:cubicBezTo>
                  <a:pt x="1688775" y="723347"/>
                  <a:pt x="1687047" y="735863"/>
                  <a:pt x="1676477" y="746525"/>
                </a:cubicBezTo>
                <a:cubicBezTo>
                  <a:pt x="1670490" y="744278"/>
                  <a:pt x="1664505" y="742031"/>
                  <a:pt x="1661089" y="736363"/>
                </a:cubicBezTo>
                <a:cubicBezTo>
                  <a:pt x="1666234" y="729518"/>
                  <a:pt x="1668525" y="723063"/>
                  <a:pt x="1673950" y="719248"/>
                </a:cubicBezTo>
                <a:close/>
                <a:moveTo>
                  <a:pt x="2289891" y="716964"/>
                </a:moveTo>
                <a:cubicBezTo>
                  <a:pt x="2292597" y="715642"/>
                  <a:pt x="2295350" y="715833"/>
                  <a:pt x="2297788" y="718537"/>
                </a:cubicBezTo>
                <a:cubicBezTo>
                  <a:pt x="2304664" y="729745"/>
                  <a:pt x="2282723" y="744917"/>
                  <a:pt x="2276682" y="742708"/>
                </a:cubicBezTo>
                <a:cubicBezTo>
                  <a:pt x="2274102" y="738506"/>
                  <a:pt x="2281778" y="720927"/>
                  <a:pt x="2289891" y="716964"/>
                </a:cubicBezTo>
                <a:close/>
                <a:moveTo>
                  <a:pt x="2986828" y="715533"/>
                </a:moveTo>
                <a:cubicBezTo>
                  <a:pt x="2994801" y="714960"/>
                  <a:pt x="3025175" y="722022"/>
                  <a:pt x="3013052" y="737260"/>
                </a:cubicBezTo>
                <a:cubicBezTo>
                  <a:pt x="3002234" y="731107"/>
                  <a:pt x="2989823" y="731707"/>
                  <a:pt x="2986594" y="725082"/>
                </a:cubicBezTo>
                <a:cubicBezTo>
                  <a:pt x="2985518" y="722875"/>
                  <a:pt x="2985463" y="719863"/>
                  <a:pt x="2986828" y="715533"/>
                </a:cubicBezTo>
                <a:close/>
                <a:moveTo>
                  <a:pt x="2578893" y="701052"/>
                </a:moveTo>
                <a:cubicBezTo>
                  <a:pt x="2600448" y="710198"/>
                  <a:pt x="2586013" y="730953"/>
                  <a:pt x="2573877" y="730843"/>
                </a:cubicBezTo>
                <a:cubicBezTo>
                  <a:pt x="2567650" y="726312"/>
                  <a:pt x="2565896" y="719583"/>
                  <a:pt x="2567203" y="713627"/>
                </a:cubicBezTo>
                <a:cubicBezTo>
                  <a:pt x="2568509" y="707672"/>
                  <a:pt x="2572877" y="702490"/>
                  <a:pt x="2578893" y="701052"/>
                </a:cubicBezTo>
                <a:close/>
                <a:moveTo>
                  <a:pt x="1815518" y="690939"/>
                </a:moveTo>
                <a:cubicBezTo>
                  <a:pt x="1822728" y="705222"/>
                  <a:pt x="1833960" y="731171"/>
                  <a:pt x="1808648" y="743817"/>
                </a:cubicBezTo>
                <a:cubicBezTo>
                  <a:pt x="1805465" y="741200"/>
                  <a:pt x="1802279" y="738583"/>
                  <a:pt x="1799094" y="735966"/>
                </a:cubicBezTo>
                <a:cubicBezTo>
                  <a:pt x="1809319" y="719286"/>
                  <a:pt x="1807920" y="704203"/>
                  <a:pt x="1815518" y="690939"/>
                </a:cubicBezTo>
                <a:close/>
                <a:moveTo>
                  <a:pt x="3270904" y="675346"/>
                </a:moveTo>
                <a:cubicBezTo>
                  <a:pt x="3276889" y="676132"/>
                  <a:pt x="3281306" y="679350"/>
                  <a:pt x="3287293" y="680134"/>
                </a:cubicBezTo>
                <a:cubicBezTo>
                  <a:pt x="3286070" y="697137"/>
                  <a:pt x="3283281" y="716574"/>
                  <a:pt x="3264682" y="710176"/>
                </a:cubicBezTo>
                <a:cubicBezTo>
                  <a:pt x="3263085" y="700066"/>
                  <a:pt x="3260209" y="681866"/>
                  <a:pt x="3270904" y="675346"/>
                </a:cubicBezTo>
                <a:close/>
                <a:moveTo>
                  <a:pt x="2834595" y="660180"/>
                </a:moveTo>
                <a:cubicBezTo>
                  <a:pt x="2843312" y="658983"/>
                  <a:pt x="2862155" y="671801"/>
                  <a:pt x="2863002" y="680933"/>
                </a:cubicBezTo>
                <a:cubicBezTo>
                  <a:pt x="2850075" y="708138"/>
                  <a:pt x="2830228" y="696419"/>
                  <a:pt x="2828862" y="678691"/>
                </a:cubicBezTo>
                <a:cubicBezTo>
                  <a:pt x="2828405" y="672782"/>
                  <a:pt x="2830003" y="666205"/>
                  <a:pt x="2834595" y="660180"/>
                </a:cubicBezTo>
                <a:close/>
                <a:moveTo>
                  <a:pt x="3847449" y="649706"/>
                </a:moveTo>
                <a:cubicBezTo>
                  <a:pt x="3847449" y="649706"/>
                  <a:pt x="3847448" y="681667"/>
                  <a:pt x="3847448" y="681667"/>
                </a:cubicBezTo>
                <a:cubicBezTo>
                  <a:pt x="3847448" y="681667"/>
                  <a:pt x="3847448" y="681667"/>
                  <a:pt x="3841641" y="681668"/>
                </a:cubicBezTo>
                <a:cubicBezTo>
                  <a:pt x="3841641" y="681668"/>
                  <a:pt x="3847448" y="681667"/>
                  <a:pt x="3847449" y="649706"/>
                </a:cubicBezTo>
                <a:close/>
                <a:moveTo>
                  <a:pt x="1925034" y="647048"/>
                </a:moveTo>
                <a:cubicBezTo>
                  <a:pt x="1933792" y="652967"/>
                  <a:pt x="1930725" y="659108"/>
                  <a:pt x="1942440" y="664969"/>
                </a:cubicBezTo>
                <a:cubicBezTo>
                  <a:pt x="1930063" y="695618"/>
                  <a:pt x="1900719" y="684004"/>
                  <a:pt x="1901105" y="662706"/>
                </a:cubicBezTo>
                <a:cubicBezTo>
                  <a:pt x="1904393" y="644396"/>
                  <a:pt x="1918899" y="659330"/>
                  <a:pt x="1925034" y="647048"/>
                </a:cubicBezTo>
                <a:close/>
                <a:moveTo>
                  <a:pt x="1215167" y="642098"/>
                </a:moveTo>
                <a:cubicBezTo>
                  <a:pt x="1227361" y="640993"/>
                  <a:pt x="1241131" y="656886"/>
                  <a:pt x="1224310" y="668379"/>
                </a:cubicBezTo>
                <a:cubicBezTo>
                  <a:pt x="1214640" y="660530"/>
                  <a:pt x="1208194" y="655296"/>
                  <a:pt x="1204689" y="649659"/>
                </a:cubicBezTo>
                <a:cubicBezTo>
                  <a:pt x="1207212" y="644721"/>
                  <a:pt x="1211102" y="642465"/>
                  <a:pt x="1215167" y="642098"/>
                </a:cubicBezTo>
                <a:close/>
                <a:moveTo>
                  <a:pt x="1828640" y="641347"/>
                </a:moveTo>
                <a:cubicBezTo>
                  <a:pt x="1836008" y="671166"/>
                  <a:pt x="1856567" y="672981"/>
                  <a:pt x="1865444" y="696926"/>
                </a:cubicBezTo>
                <a:cubicBezTo>
                  <a:pt x="1860636" y="698110"/>
                  <a:pt x="1854752" y="696896"/>
                  <a:pt x="1848517" y="694133"/>
                </a:cubicBezTo>
                <a:cubicBezTo>
                  <a:pt x="1829803" y="685848"/>
                  <a:pt x="1807904" y="663648"/>
                  <a:pt x="1802239" y="650600"/>
                </a:cubicBezTo>
                <a:cubicBezTo>
                  <a:pt x="1812415" y="634341"/>
                  <a:pt x="1819968" y="651735"/>
                  <a:pt x="1828640" y="641347"/>
                </a:cubicBezTo>
                <a:close/>
                <a:moveTo>
                  <a:pt x="1859853" y="618345"/>
                </a:moveTo>
                <a:cubicBezTo>
                  <a:pt x="1863743" y="616659"/>
                  <a:pt x="1868241" y="617575"/>
                  <a:pt x="1873021" y="621522"/>
                </a:cubicBezTo>
                <a:cubicBezTo>
                  <a:pt x="1867771" y="628382"/>
                  <a:pt x="1871240" y="634044"/>
                  <a:pt x="1865990" y="640904"/>
                </a:cubicBezTo>
                <a:cubicBezTo>
                  <a:pt x="1859617" y="635643"/>
                  <a:pt x="1853524" y="633411"/>
                  <a:pt x="1850338" y="630779"/>
                </a:cubicBezTo>
                <a:cubicBezTo>
                  <a:pt x="1852681" y="624319"/>
                  <a:pt x="1855962" y="620031"/>
                  <a:pt x="1859853" y="618345"/>
                </a:cubicBezTo>
                <a:close/>
                <a:moveTo>
                  <a:pt x="2752254" y="617083"/>
                </a:moveTo>
                <a:cubicBezTo>
                  <a:pt x="2761479" y="625751"/>
                  <a:pt x="2762572" y="638174"/>
                  <a:pt x="2751755" y="652117"/>
                </a:cubicBezTo>
                <a:cubicBezTo>
                  <a:pt x="2736651" y="643180"/>
                  <a:pt x="2736282" y="620479"/>
                  <a:pt x="2752254" y="617083"/>
                </a:cubicBezTo>
                <a:close/>
                <a:moveTo>
                  <a:pt x="2166702" y="612780"/>
                </a:moveTo>
                <a:cubicBezTo>
                  <a:pt x="2174592" y="610706"/>
                  <a:pt x="2183245" y="625903"/>
                  <a:pt x="2172653" y="631879"/>
                </a:cubicBezTo>
                <a:cubicBezTo>
                  <a:pt x="2169443" y="629307"/>
                  <a:pt x="2163296" y="627139"/>
                  <a:pt x="2159809" y="621592"/>
                </a:cubicBezTo>
                <a:cubicBezTo>
                  <a:pt x="2161527" y="616082"/>
                  <a:pt x="2164073" y="613472"/>
                  <a:pt x="2166702" y="612780"/>
                </a:cubicBezTo>
                <a:close/>
                <a:moveTo>
                  <a:pt x="1274407" y="607562"/>
                </a:moveTo>
                <a:cubicBezTo>
                  <a:pt x="1288685" y="609872"/>
                  <a:pt x="1300810" y="628716"/>
                  <a:pt x="1297745" y="642811"/>
                </a:cubicBezTo>
                <a:cubicBezTo>
                  <a:pt x="1283480" y="653888"/>
                  <a:pt x="1263788" y="641783"/>
                  <a:pt x="1258983" y="626775"/>
                </a:cubicBezTo>
                <a:cubicBezTo>
                  <a:pt x="1257381" y="621774"/>
                  <a:pt x="1257434" y="616450"/>
                  <a:pt x="1259893" y="611554"/>
                </a:cubicBezTo>
                <a:cubicBezTo>
                  <a:pt x="1264648" y="607860"/>
                  <a:pt x="1269648" y="606793"/>
                  <a:pt x="1274407" y="607562"/>
                </a:cubicBezTo>
                <a:close/>
                <a:moveTo>
                  <a:pt x="2874709" y="593206"/>
                </a:moveTo>
                <a:cubicBezTo>
                  <a:pt x="2879495" y="593549"/>
                  <a:pt x="2884533" y="595145"/>
                  <a:pt x="2889891" y="598223"/>
                </a:cubicBezTo>
                <a:cubicBezTo>
                  <a:pt x="2887308" y="601629"/>
                  <a:pt x="2890450" y="604250"/>
                  <a:pt x="2893589" y="606870"/>
                </a:cubicBezTo>
                <a:cubicBezTo>
                  <a:pt x="2893529" y="633579"/>
                  <a:pt x="2843772" y="650770"/>
                  <a:pt x="2836756" y="629373"/>
                </a:cubicBezTo>
                <a:cubicBezTo>
                  <a:pt x="2835754" y="626316"/>
                  <a:pt x="2835623" y="622470"/>
                  <a:pt x="2836637" y="617754"/>
                </a:cubicBezTo>
                <a:cubicBezTo>
                  <a:pt x="2848257" y="602423"/>
                  <a:pt x="2860348" y="592177"/>
                  <a:pt x="2874709" y="593206"/>
                </a:cubicBezTo>
                <a:close/>
                <a:moveTo>
                  <a:pt x="2494541" y="574610"/>
                </a:moveTo>
                <a:cubicBezTo>
                  <a:pt x="2497678" y="575266"/>
                  <a:pt x="2501220" y="577665"/>
                  <a:pt x="2505266" y="582512"/>
                </a:cubicBezTo>
                <a:cubicBezTo>
                  <a:pt x="2497174" y="587546"/>
                  <a:pt x="2489335" y="604849"/>
                  <a:pt x="2481812" y="604353"/>
                </a:cubicBezTo>
                <a:cubicBezTo>
                  <a:pt x="2479304" y="604188"/>
                  <a:pt x="2476831" y="602044"/>
                  <a:pt x="2474395" y="596809"/>
                </a:cubicBezTo>
                <a:cubicBezTo>
                  <a:pt x="2479338" y="586370"/>
                  <a:pt x="2485125" y="572644"/>
                  <a:pt x="2494541" y="574610"/>
                </a:cubicBezTo>
                <a:close/>
                <a:moveTo>
                  <a:pt x="2394910" y="569448"/>
                </a:moveTo>
                <a:cubicBezTo>
                  <a:pt x="2400208" y="569657"/>
                  <a:pt x="2405465" y="571370"/>
                  <a:pt x="2410190" y="575219"/>
                </a:cubicBezTo>
                <a:cubicBezTo>
                  <a:pt x="2395128" y="601283"/>
                  <a:pt x="2377047" y="594773"/>
                  <a:pt x="2359239" y="591223"/>
                </a:cubicBezTo>
                <a:cubicBezTo>
                  <a:pt x="2362731" y="581746"/>
                  <a:pt x="2379011" y="568822"/>
                  <a:pt x="2394910" y="569448"/>
                </a:cubicBezTo>
                <a:close/>
                <a:moveTo>
                  <a:pt x="3632397" y="566480"/>
                </a:moveTo>
                <a:cubicBezTo>
                  <a:pt x="3642118" y="587781"/>
                  <a:pt x="3617457" y="593340"/>
                  <a:pt x="3608580" y="585064"/>
                </a:cubicBezTo>
                <a:cubicBezTo>
                  <a:pt x="3607046" y="577517"/>
                  <a:pt x="3610298" y="571371"/>
                  <a:pt x="3615283" y="567860"/>
                </a:cubicBezTo>
                <a:cubicBezTo>
                  <a:pt x="3620268" y="564350"/>
                  <a:pt x="3626989" y="563478"/>
                  <a:pt x="3632397" y="566480"/>
                </a:cubicBezTo>
                <a:close/>
                <a:moveTo>
                  <a:pt x="3415649" y="563329"/>
                </a:moveTo>
                <a:cubicBezTo>
                  <a:pt x="3428354" y="562344"/>
                  <a:pt x="3440395" y="566029"/>
                  <a:pt x="3447710" y="581808"/>
                </a:cubicBezTo>
                <a:cubicBezTo>
                  <a:pt x="3432465" y="610608"/>
                  <a:pt x="3379486" y="618895"/>
                  <a:pt x="3377218" y="588373"/>
                </a:cubicBezTo>
                <a:cubicBezTo>
                  <a:pt x="3376894" y="584013"/>
                  <a:pt x="3377604" y="578861"/>
                  <a:pt x="3379607" y="572863"/>
                </a:cubicBezTo>
                <a:cubicBezTo>
                  <a:pt x="3389576" y="569966"/>
                  <a:pt x="3402946" y="564313"/>
                  <a:pt x="3415649" y="563329"/>
                </a:cubicBezTo>
                <a:close/>
                <a:moveTo>
                  <a:pt x="2375008" y="524544"/>
                </a:moveTo>
                <a:cubicBezTo>
                  <a:pt x="2379577" y="523163"/>
                  <a:pt x="2383992" y="524063"/>
                  <a:pt x="2388548" y="526448"/>
                </a:cubicBezTo>
                <a:cubicBezTo>
                  <a:pt x="2390478" y="547278"/>
                  <a:pt x="2368207" y="556368"/>
                  <a:pt x="2360571" y="536323"/>
                </a:cubicBezTo>
                <a:cubicBezTo>
                  <a:pt x="2365727" y="529587"/>
                  <a:pt x="2370444" y="525926"/>
                  <a:pt x="2375008" y="524544"/>
                </a:cubicBezTo>
                <a:close/>
                <a:moveTo>
                  <a:pt x="2295605" y="522591"/>
                </a:moveTo>
                <a:cubicBezTo>
                  <a:pt x="2306953" y="544632"/>
                  <a:pt x="2318133" y="570899"/>
                  <a:pt x="2289368" y="577183"/>
                </a:cubicBezTo>
                <a:cubicBezTo>
                  <a:pt x="2279632" y="565852"/>
                  <a:pt x="2262111" y="545458"/>
                  <a:pt x="2270901" y="529183"/>
                </a:cubicBezTo>
                <a:cubicBezTo>
                  <a:pt x="2279193" y="525578"/>
                  <a:pt x="2287314" y="526196"/>
                  <a:pt x="2295605" y="522591"/>
                </a:cubicBezTo>
                <a:close/>
                <a:moveTo>
                  <a:pt x="1561464" y="503609"/>
                </a:moveTo>
                <a:cubicBezTo>
                  <a:pt x="1570592" y="506601"/>
                  <a:pt x="1577595" y="517529"/>
                  <a:pt x="1582519" y="523648"/>
                </a:cubicBezTo>
                <a:cubicBezTo>
                  <a:pt x="1574744" y="533778"/>
                  <a:pt x="1566970" y="543907"/>
                  <a:pt x="1558365" y="545091"/>
                </a:cubicBezTo>
                <a:cubicBezTo>
                  <a:pt x="1552076" y="539916"/>
                  <a:pt x="1547869" y="533698"/>
                  <a:pt x="1546497" y="526715"/>
                </a:cubicBezTo>
                <a:cubicBezTo>
                  <a:pt x="1545123" y="519730"/>
                  <a:pt x="1546582" y="511980"/>
                  <a:pt x="1551627" y="503735"/>
                </a:cubicBezTo>
                <a:cubicBezTo>
                  <a:pt x="1555143" y="502497"/>
                  <a:pt x="1558422" y="502611"/>
                  <a:pt x="1561464" y="503609"/>
                </a:cubicBezTo>
                <a:close/>
                <a:moveTo>
                  <a:pt x="2617961" y="503236"/>
                </a:moveTo>
                <a:cubicBezTo>
                  <a:pt x="2646209" y="523976"/>
                  <a:pt x="2629935" y="569307"/>
                  <a:pt x="2617186" y="589529"/>
                </a:cubicBezTo>
                <a:cubicBezTo>
                  <a:pt x="2614474" y="576051"/>
                  <a:pt x="2611040" y="562672"/>
                  <a:pt x="2610097" y="548565"/>
                </a:cubicBezTo>
                <a:cubicBezTo>
                  <a:pt x="2609157" y="534458"/>
                  <a:pt x="2610706" y="519623"/>
                  <a:pt x="2617961" y="503236"/>
                </a:cubicBezTo>
                <a:close/>
                <a:moveTo>
                  <a:pt x="2130475" y="494036"/>
                </a:moveTo>
                <a:cubicBezTo>
                  <a:pt x="2142850" y="501587"/>
                  <a:pt x="2143697" y="510725"/>
                  <a:pt x="2150307" y="519070"/>
                </a:cubicBezTo>
                <a:cubicBezTo>
                  <a:pt x="2136480" y="546999"/>
                  <a:pt x="2117613" y="540483"/>
                  <a:pt x="2111806" y="526683"/>
                </a:cubicBezTo>
                <a:cubicBezTo>
                  <a:pt x="2109871" y="522081"/>
                  <a:pt x="2109386" y="516673"/>
                  <a:pt x="2111024" y="511458"/>
                </a:cubicBezTo>
                <a:cubicBezTo>
                  <a:pt x="2113206" y="504507"/>
                  <a:pt x="2119162" y="497905"/>
                  <a:pt x="2130475" y="494036"/>
                </a:cubicBezTo>
                <a:close/>
                <a:moveTo>
                  <a:pt x="2852846" y="459895"/>
                </a:moveTo>
                <a:cubicBezTo>
                  <a:pt x="2858804" y="458296"/>
                  <a:pt x="2865654" y="458709"/>
                  <a:pt x="2873633" y="462165"/>
                </a:cubicBezTo>
                <a:cubicBezTo>
                  <a:pt x="2881414" y="493808"/>
                  <a:pt x="2847379" y="535244"/>
                  <a:pt x="2825378" y="513969"/>
                </a:cubicBezTo>
                <a:cubicBezTo>
                  <a:pt x="2822235" y="510929"/>
                  <a:pt x="2819338" y="506611"/>
                  <a:pt x="2816842" y="500800"/>
                </a:cubicBezTo>
                <a:cubicBezTo>
                  <a:pt x="2822356" y="492005"/>
                  <a:pt x="2828575" y="478890"/>
                  <a:pt x="2837406" y="469702"/>
                </a:cubicBezTo>
                <a:cubicBezTo>
                  <a:pt x="2841820" y="465107"/>
                  <a:pt x="2846887" y="461495"/>
                  <a:pt x="2852846" y="459895"/>
                </a:cubicBezTo>
                <a:close/>
                <a:moveTo>
                  <a:pt x="2159302" y="437131"/>
                </a:moveTo>
                <a:cubicBezTo>
                  <a:pt x="2162403" y="437119"/>
                  <a:pt x="2165761" y="438372"/>
                  <a:pt x="2169464" y="441311"/>
                </a:cubicBezTo>
                <a:cubicBezTo>
                  <a:pt x="2172307" y="450277"/>
                  <a:pt x="2169082" y="462366"/>
                  <a:pt x="2159843" y="474568"/>
                </a:cubicBezTo>
                <a:cubicBezTo>
                  <a:pt x="2150933" y="468720"/>
                  <a:pt x="2144973" y="465826"/>
                  <a:pt x="2136061" y="459980"/>
                </a:cubicBezTo>
                <a:cubicBezTo>
                  <a:pt x="2143031" y="448573"/>
                  <a:pt x="2150002" y="437166"/>
                  <a:pt x="2159302" y="437131"/>
                </a:cubicBezTo>
                <a:close/>
                <a:moveTo>
                  <a:pt x="2584774" y="435427"/>
                </a:moveTo>
                <a:cubicBezTo>
                  <a:pt x="2590173" y="462031"/>
                  <a:pt x="2590059" y="492433"/>
                  <a:pt x="2569672" y="525623"/>
                </a:cubicBezTo>
                <a:cubicBezTo>
                  <a:pt x="2550229" y="529435"/>
                  <a:pt x="2541556" y="515958"/>
                  <a:pt x="2540535" y="498277"/>
                </a:cubicBezTo>
                <a:cubicBezTo>
                  <a:pt x="2538836" y="468806"/>
                  <a:pt x="2558393" y="427659"/>
                  <a:pt x="2584774" y="435427"/>
                </a:cubicBezTo>
                <a:close/>
                <a:moveTo>
                  <a:pt x="1778000" y="413325"/>
                </a:moveTo>
                <a:cubicBezTo>
                  <a:pt x="1794325" y="415940"/>
                  <a:pt x="1814177" y="443235"/>
                  <a:pt x="1795756" y="452685"/>
                </a:cubicBezTo>
                <a:cubicBezTo>
                  <a:pt x="1776407" y="444963"/>
                  <a:pt x="1780768" y="439846"/>
                  <a:pt x="1764397" y="420513"/>
                </a:cubicBezTo>
                <a:cubicBezTo>
                  <a:pt x="1767508" y="414324"/>
                  <a:pt x="1772558" y="412454"/>
                  <a:pt x="1778000" y="413325"/>
                </a:cubicBezTo>
                <a:close/>
                <a:moveTo>
                  <a:pt x="2187679" y="388661"/>
                </a:moveTo>
                <a:cubicBezTo>
                  <a:pt x="2196405" y="388666"/>
                  <a:pt x="2205208" y="390390"/>
                  <a:pt x="2214075" y="394068"/>
                </a:cubicBezTo>
                <a:cubicBezTo>
                  <a:pt x="2212574" y="399920"/>
                  <a:pt x="2211075" y="405773"/>
                  <a:pt x="2203134" y="413187"/>
                </a:cubicBezTo>
                <a:cubicBezTo>
                  <a:pt x="2172600" y="402759"/>
                  <a:pt x="2142186" y="438951"/>
                  <a:pt x="2111654" y="428523"/>
                </a:cubicBezTo>
                <a:cubicBezTo>
                  <a:pt x="2136034" y="404085"/>
                  <a:pt x="2161505" y="388645"/>
                  <a:pt x="2187679" y="388661"/>
                </a:cubicBezTo>
                <a:close/>
                <a:moveTo>
                  <a:pt x="2680929" y="382814"/>
                </a:moveTo>
                <a:cubicBezTo>
                  <a:pt x="2689288" y="381499"/>
                  <a:pt x="2699285" y="385458"/>
                  <a:pt x="2709712" y="398107"/>
                </a:cubicBezTo>
                <a:cubicBezTo>
                  <a:pt x="2711665" y="414189"/>
                  <a:pt x="2701414" y="430466"/>
                  <a:pt x="2682577" y="444686"/>
                </a:cubicBezTo>
                <a:cubicBezTo>
                  <a:pt x="2645521" y="438144"/>
                  <a:pt x="2655852" y="386753"/>
                  <a:pt x="2680929" y="382814"/>
                </a:cubicBezTo>
                <a:close/>
                <a:moveTo>
                  <a:pt x="1964843" y="381477"/>
                </a:moveTo>
                <a:cubicBezTo>
                  <a:pt x="2002811" y="387651"/>
                  <a:pt x="2042934" y="438298"/>
                  <a:pt x="1986190" y="483300"/>
                </a:cubicBezTo>
                <a:cubicBezTo>
                  <a:pt x="1981273" y="484856"/>
                  <a:pt x="1976341" y="484991"/>
                  <a:pt x="1971524" y="483990"/>
                </a:cubicBezTo>
                <a:cubicBezTo>
                  <a:pt x="1937810" y="476975"/>
                  <a:pt x="1909748" y="414177"/>
                  <a:pt x="1931261" y="391984"/>
                </a:cubicBezTo>
                <a:cubicBezTo>
                  <a:pt x="1939770" y="382304"/>
                  <a:pt x="1952187" y="379420"/>
                  <a:pt x="1964843" y="381477"/>
                </a:cubicBezTo>
                <a:close/>
                <a:moveTo>
                  <a:pt x="1902413" y="352077"/>
                </a:moveTo>
                <a:cubicBezTo>
                  <a:pt x="1913865" y="350388"/>
                  <a:pt x="1924808" y="367202"/>
                  <a:pt x="1908604" y="377509"/>
                </a:cubicBezTo>
                <a:cubicBezTo>
                  <a:pt x="1904865" y="377401"/>
                  <a:pt x="1902688" y="377077"/>
                  <a:pt x="1901341" y="376457"/>
                </a:cubicBezTo>
                <a:cubicBezTo>
                  <a:pt x="1897296" y="374602"/>
                  <a:pt x="1900711" y="370097"/>
                  <a:pt x="1891780" y="360860"/>
                </a:cubicBezTo>
                <a:cubicBezTo>
                  <a:pt x="1894722" y="355258"/>
                  <a:pt x="1898597" y="352640"/>
                  <a:pt x="1902413" y="352077"/>
                </a:cubicBezTo>
                <a:close/>
                <a:moveTo>
                  <a:pt x="2329255" y="318955"/>
                </a:moveTo>
                <a:cubicBezTo>
                  <a:pt x="2334911" y="318272"/>
                  <a:pt x="2340723" y="319751"/>
                  <a:pt x="2346270" y="324306"/>
                </a:cubicBezTo>
                <a:cubicBezTo>
                  <a:pt x="2329753" y="335694"/>
                  <a:pt x="2313793" y="353080"/>
                  <a:pt x="2293829" y="358866"/>
                </a:cubicBezTo>
                <a:cubicBezTo>
                  <a:pt x="2296706" y="342518"/>
                  <a:pt x="2312284" y="321003"/>
                  <a:pt x="2329255" y="318955"/>
                </a:cubicBezTo>
                <a:close/>
                <a:moveTo>
                  <a:pt x="2112151" y="292139"/>
                </a:moveTo>
                <a:cubicBezTo>
                  <a:pt x="2128168" y="308266"/>
                  <a:pt x="2135302" y="322559"/>
                  <a:pt x="2119773" y="343025"/>
                </a:cubicBezTo>
                <a:cubicBezTo>
                  <a:pt x="2108160" y="343094"/>
                  <a:pt x="2102162" y="333227"/>
                  <a:pt x="2101114" y="321914"/>
                </a:cubicBezTo>
                <a:cubicBezTo>
                  <a:pt x="2100064" y="310603"/>
                  <a:pt x="2103967" y="297847"/>
                  <a:pt x="2112151" y="292139"/>
                </a:cubicBezTo>
                <a:close/>
                <a:moveTo>
                  <a:pt x="2260305" y="231706"/>
                </a:moveTo>
                <a:cubicBezTo>
                  <a:pt x="2265033" y="232099"/>
                  <a:pt x="2269860" y="234474"/>
                  <a:pt x="2274212" y="239598"/>
                </a:cubicBezTo>
                <a:cubicBezTo>
                  <a:pt x="2275330" y="251651"/>
                  <a:pt x="2259496" y="272139"/>
                  <a:pt x="2251021" y="276357"/>
                </a:cubicBezTo>
                <a:cubicBezTo>
                  <a:pt x="2241848" y="273040"/>
                  <a:pt x="2237258" y="267377"/>
                  <a:pt x="2235899" y="261174"/>
                </a:cubicBezTo>
                <a:cubicBezTo>
                  <a:pt x="2232839" y="247220"/>
                  <a:pt x="2246123" y="230532"/>
                  <a:pt x="2260305" y="231706"/>
                </a:cubicBezTo>
                <a:close/>
                <a:moveTo>
                  <a:pt x="2953167" y="230805"/>
                </a:moveTo>
                <a:cubicBezTo>
                  <a:pt x="2961754" y="233629"/>
                  <a:pt x="2967407" y="239494"/>
                  <a:pt x="2975994" y="242320"/>
                </a:cubicBezTo>
                <a:cubicBezTo>
                  <a:pt x="2969799" y="266325"/>
                  <a:pt x="2960669" y="293370"/>
                  <a:pt x="2935016" y="278924"/>
                </a:cubicBezTo>
                <a:cubicBezTo>
                  <a:pt x="2935287" y="263988"/>
                  <a:pt x="2935774" y="237105"/>
                  <a:pt x="2953167" y="230805"/>
                </a:cubicBezTo>
                <a:close/>
                <a:moveTo>
                  <a:pt x="2146485" y="212707"/>
                </a:moveTo>
                <a:cubicBezTo>
                  <a:pt x="2239375" y="262238"/>
                  <a:pt x="2065679" y="304722"/>
                  <a:pt x="2125960" y="213093"/>
                </a:cubicBezTo>
                <a:cubicBezTo>
                  <a:pt x="2131879" y="209964"/>
                  <a:pt x="2140510" y="218852"/>
                  <a:pt x="2146485" y="212707"/>
                </a:cubicBezTo>
                <a:close/>
                <a:moveTo>
                  <a:pt x="2525604" y="207655"/>
                </a:moveTo>
                <a:cubicBezTo>
                  <a:pt x="2537463" y="209102"/>
                  <a:pt x="2580237" y="227843"/>
                  <a:pt x="2558492" y="246227"/>
                </a:cubicBezTo>
                <a:cubicBezTo>
                  <a:pt x="2544200" y="234339"/>
                  <a:pt x="2525817" y="231673"/>
                  <a:pt x="2522791" y="221266"/>
                </a:cubicBezTo>
                <a:cubicBezTo>
                  <a:pt x="2521784" y="217801"/>
                  <a:pt x="2522481" y="213471"/>
                  <a:pt x="2525604" y="207655"/>
                </a:cubicBezTo>
                <a:close/>
                <a:moveTo>
                  <a:pt x="2206628" y="0"/>
                </a:moveTo>
                <a:cubicBezTo>
                  <a:pt x="2217930" y="15036"/>
                  <a:pt x="2216319" y="33139"/>
                  <a:pt x="2196827" y="50037"/>
                </a:cubicBezTo>
                <a:cubicBezTo>
                  <a:pt x="2176958" y="32946"/>
                  <a:pt x="2182293" y="327"/>
                  <a:pt x="2206628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462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09985" y="1"/>
            <a:ext cx="18976310" cy="10683873"/>
          </a:xfrm>
          <a:custGeom>
            <a:avLst/>
            <a:gdLst>
              <a:gd name="connsiteX0" fmla="*/ 16935218 w 18976310"/>
              <a:gd name="connsiteY0" fmla="*/ 10646806 h 10683873"/>
              <a:gd name="connsiteX1" fmla="*/ 16950154 w 18976310"/>
              <a:gd name="connsiteY1" fmla="*/ 10650764 h 10683873"/>
              <a:gd name="connsiteX2" fmla="*/ 16958942 w 18976310"/>
              <a:gd name="connsiteY2" fmla="*/ 10680937 h 10683873"/>
              <a:gd name="connsiteX3" fmla="*/ 16943126 w 18976310"/>
              <a:gd name="connsiteY3" fmla="*/ 10683410 h 10683873"/>
              <a:gd name="connsiteX4" fmla="*/ 16921158 w 18976310"/>
              <a:gd name="connsiteY4" fmla="*/ 10650764 h 10683873"/>
              <a:gd name="connsiteX5" fmla="*/ 16935218 w 18976310"/>
              <a:gd name="connsiteY5" fmla="*/ 10646806 h 10683873"/>
              <a:gd name="connsiteX6" fmla="*/ 9468982 w 18976310"/>
              <a:gd name="connsiteY6" fmla="*/ 10560323 h 10683873"/>
              <a:gd name="connsiteX7" fmla="*/ 9484952 w 18976310"/>
              <a:gd name="connsiteY7" fmla="*/ 10576494 h 10683873"/>
              <a:gd name="connsiteX8" fmla="*/ 9465464 w 18976310"/>
              <a:gd name="connsiteY8" fmla="*/ 10591799 h 10683873"/>
              <a:gd name="connsiteX9" fmla="*/ 9460590 w 18976310"/>
              <a:gd name="connsiteY9" fmla="*/ 10564077 h 10683873"/>
              <a:gd name="connsiteX10" fmla="*/ 9468982 w 18976310"/>
              <a:gd name="connsiteY10" fmla="*/ 10560323 h 10683873"/>
              <a:gd name="connsiteX11" fmla="*/ 16553006 w 18976310"/>
              <a:gd name="connsiteY11" fmla="*/ 10464281 h 10683873"/>
              <a:gd name="connsiteX12" fmla="*/ 16565310 w 18976310"/>
              <a:gd name="connsiteY12" fmla="*/ 10479615 h 10683873"/>
              <a:gd name="connsiteX13" fmla="*/ 16556522 w 18976310"/>
              <a:gd name="connsiteY13" fmla="*/ 10499896 h 10683873"/>
              <a:gd name="connsiteX14" fmla="*/ 16535434 w 18976310"/>
              <a:gd name="connsiteY14" fmla="*/ 10496928 h 10683873"/>
              <a:gd name="connsiteX15" fmla="*/ 16553006 w 18976310"/>
              <a:gd name="connsiteY15" fmla="*/ 10464281 h 10683873"/>
              <a:gd name="connsiteX16" fmla="*/ 9830878 w 18976310"/>
              <a:gd name="connsiteY16" fmla="*/ 10370889 h 10683873"/>
              <a:gd name="connsiteX17" fmla="*/ 9841162 w 18976310"/>
              <a:gd name="connsiteY17" fmla="*/ 10396011 h 10683873"/>
              <a:gd name="connsiteX18" fmla="*/ 9839810 w 18976310"/>
              <a:gd name="connsiteY18" fmla="*/ 10414783 h 10683873"/>
              <a:gd name="connsiteX19" fmla="*/ 9830878 w 18976310"/>
              <a:gd name="connsiteY19" fmla="*/ 10370889 h 10683873"/>
              <a:gd name="connsiteX20" fmla="*/ 16119834 w 18976310"/>
              <a:gd name="connsiteY20" fmla="*/ 10356448 h 10683873"/>
              <a:gd name="connsiteX21" fmla="*/ 16148830 w 18976310"/>
              <a:gd name="connsiteY21" fmla="*/ 10369309 h 10683873"/>
              <a:gd name="connsiteX22" fmla="*/ 16170798 w 18976310"/>
              <a:gd name="connsiteY22" fmla="*/ 10447463 h 10683873"/>
              <a:gd name="connsiteX23" fmla="*/ 16139166 w 18976310"/>
              <a:gd name="connsiteY23" fmla="*/ 10446969 h 10683873"/>
              <a:gd name="connsiteX24" fmla="*/ 16089962 w 18976310"/>
              <a:gd name="connsiteY24" fmla="*/ 10383654 h 10683873"/>
              <a:gd name="connsiteX25" fmla="*/ 16119834 w 18976310"/>
              <a:gd name="connsiteY25" fmla="*/ 10356448 h 10683873"/>
              <a:gd name="connsiteX26" fmla="*/ 8541374 w 18976310"/>
              <a:gd name="connsiteY26" fmla="*/ 10351251 h 10683873"/>
              <a:gd name="connsiteX27" fmla="*/ 8548954 w 18976310"/>
              <a:gd name="connsiteY27" fmla="*/ 10381573 h 10683873"/>
              <a:gd name="connsiteX28" fmla="*/ 8529194 w 18976310"/>
              <a:gd name="connsiteY28" fmla="*/ 10389081 h 10683873"/>
              <a:gd name="connsiteX29" fmla="*/ 8515120 w 18976310"/>
              <a:gd name="connsiteY29" fmla="*/ 10364247 h 10683873"/>
              <a:gd name="connsiteX30" fmla="*/ 8541374 w 18976310"/>
              <a:gd name="connsiteY30" fmla="*/ 10351251 h 10683873"/>
              <a:gd name="connsiteX31" fmla="*/ 14768478 w 18976310"/>
              <a:gd name="connsiteY31" fmla="*/ 10321823 h 10683873"/>
              <a:gd name="connsiteX32" fmla="*/ 14793962 w 18976310"/>
              <a:gd name="connsiteY32" fmla="*/ 10334189 h 10683873"/>
              <a:gd name="connsiteX33" fmla="*/ 14787810 w 18976310"/>
              <a:gd name="connsiteY33" fmla="*/ 10365846 h 10683873"/>
              <a:gd name="connsiteX34" fmla="*/ 14771994 w 18976310"/>
              <a:gd name="connsiteY34" fmla="*/ 10360405 h 10683873"/>
              <a:gd name="connsiteX35" fmla="*/ 14768478 w 18976310"/>
              <a:gd name="connsiteY35" fmla="*/ 10321823 h 10683873"/>
              <a:gd name="connsiteX36" fmla="*/ 10673222 w 18976310"/>
              <a:gd name="connsiteY36" fmla="*/ 10321219 h 10683873"/>
              <a:gd name="connsiteX37" fmla="*/ 10663206 w 18976310"/>
              <a:gd name="connsiteY37" fmla="*/ 10370311 h 10683873"/>
              <a:gd name="connsiteX38" fmla="*/ 10673222 w 18976310"/>
              <a:gd name="connsiteY38" fmla="*/ 10321219 h 10683873"/>
              <a:gd name="connsiteX39" fmla="*/ 17139062 w 18976310"/>
              <a:gd name="connsiteY39" fmla="*/ 10275820 h 10683873"/>
              <a:gd name="connsiteX40" fmla="*/ 17074922 w 18976310"/>
              <a:gd name="connsiteY40" fmla="*/ 10321823 h 10683873"/>
              <a:gd name="connsiteX41" fmla="*/ 17139062 w 18976310"/>
              <a:gd name="connsiteY41" fmla="*/ 10275820 h 10683873"/>
              <a:gd name="connsiteX42" fmla="*/ 15176390 w 18976310"/>
              <a:gd name="connsiteY42" fmla="*/ 10268710 h 10683873"/>
              <a:gd name="connsiteX43" fmla="*/ 15189350 w 18976310"/>
              <a:gd name="connsiteY43" fmla="*/ 10276315 h 10683873"/>
              <a:gd name="connsiteX44" fmla="*/ 15188474 w 18976310"/>
              <a:gd name="connsiteY44" fmla="*/ 10308467 h 10683873"/>
              <a:gd name="connsiteX45" fmla="*/ 15172658 w 18976310"/>
              <a:gd name="connsiteY45" fmla="*/ 10305994 h 10683873"/>
              <a:gd name="connsiteX46" fmla="*/ 15162114 w 18976310"/>
              <a:gd name="connsiteY46" fmla="*/ 10268895 h 10683873"/>
              <a:gd name="connsiteX47" fmla="*/ 15176390 w 18976310"/>
              <a:gd name="connsiteY47" fmla="*/ 10268710 h 10683873"/>
              <a:gd name="connsiteX48" fmla="*/ 16836810 w 18976310"/>
              <a:gd name="connsiteY48" fmla="*/ 10177880 h 10683873"/>
              <a:gd name="connsiteX49" fmla="*/ 16853502 w 18976310"/>
              <a:gd name="connsiteY49" fmla="*/ 10184805 h 10683873"/>
              <a:gd name="connsiteX50" fmla="*/ 16894798 w 18976310"/>
              <a:gd name="connsiteY50" fmla="*/ 10253066 h 10683873"/>
              <a:gd name="connsiteX51" fmla="*/ 16794634 w 18976310"/>
              <a:gd name="connsiteY51" fmla="*/ 10209043 h 10683873"/>
              <a:gd name="connsiteX52" fmla="*/ 16820114 w 18976310"/>
              <a:gd name="connsiteY52" fmla="*/ 10178869 h 10683873"/>
              <a:gd name="connsiteX53" fmla="*/ 16836810 w 18976310"/>
              <a:gd name="connsiteY53" fmla="*/ 10177880 h 10683873"/>
              <a:gd name="connsiteX54" fmla="*/ 9500110 w 18976310"/>
              <a:gd name="connsiteY54" fmla="*/ 10166726 h 10683873"/>
              <a:gd name="connsiteX55" fmla="*/ 9514726 w 18976310"/>
              <a:gd name="connsiteY55" fmla="*/ 10169325 h 10683873"/>
              <a:gd name="connsiteX56" fmla="*/ 9481434 w 18976310"/>
              <a:gd name="connsiteY56" fmla="*/ 10214085 h 10683873"/>
              <a:gd name="connsiteX57" fmla="*/ 9466546 w 18976310"/>
              <a:gd name="connsiteY57" fmla="*/ 10200223 h 10683873"/>
              <a:gd name="connsiteX58" fmla="*/ 9500110 w 18976310"/>
              <a:gd name="connsiteY58" fmla="*/ 10166726 h 10683873"/>
              <a:gd name="connsiteX59" fmla="*/ 16708530 w 18976310"/>
              <a:gd name="connsiteY59" fmla="*/ 10124953 h 10683873"/>
              <a:gd name="connsiteX60" fmla="*/ 16726978 w 18976310"/>
              <a:gd name="connsiteY60" fmla="*/ 10150674 h 10683873"/>
              <a:gd name="connsiteX61" fmla="*/ 16730494 w 18976310"/>
              <a:gd name="connsiteY61" fmla="*/ 10178375 h 10683873"/>
              <a:gd name="connsiteX62" fmla="*/ 16699742 w 18976310"/>
              <a:gd name="connsiteY62" fmla="*/ 10184310 h 10683873"/>
              <a:gd name="connsiteX63" fmla="*/ 16708530 w 18976310"/>
              <a:gd name="connsiteY63" fmla="*/ 10124953 h 10683873"/>
              <a:gd name="connsiteX64" fmla="*/ 10294274 w 18976310"/>
              <a:gd name="connsiteY64" fmla="*/ 10101175 h 10683873"/>
              <a:gd name="connsiteX65" fmla="*/ 10301582 w 18976310"/>
              <a:gd name="connsiteY65" fmla="*/ 10112725 h 10683873"/>
              <a:gd name="connsiteX66" fmla="*/ 10306186 w 18976310"/>
              <a:gd name="connsiteY66" fmla="*/ 10128897 h 10683873"/>
              <a:gd name="connsiteX67" fmla="*/ 10276950 w 18976310"/>
              <a:gd name="connsiteY67" fmla="*/ 10148533 h 10683873"/>
              <a:gd name="connsiteX68" fmla="*/ 10294274 w 18976310"/>
              <a:gd name="connsiteY68" fmla="*/ 10101175 h 10683873"/>
              <a:gd name="connsiteX69" fmla="*/ 8999900 w 18976310"/>
              <a:gd name="connsiteY69" fmla="*/ 10096265 h 10683873"/>
              <a:gd name="connsiteX70" fmla="*/ 8988802 w 18976310"/>
              <a:gd name="connsiteY70" fmla="*/ 10127742 h 10683873"/>
              <a:gd name="connsiteX71" fmla="*/ 8999900 w 18976310"/>
              <a:gd name="connsiteY71" fmla="*/ 10096265 h 10683873"/>
              <a:gd name="connsiteX72" fmla="*/ 16754218 w 18976310"/>
              <a:gd name="connsiteY72" fmla="*/ 10089833 h 10683873"/>
              <a:gd name="connsiteX73" fmla="*/ 16782334 w 18976310"/>
              <a:gd name="connsiteY73" fmla="*/ 10103188 h 10683873"/>
              <a:gd name="connsiteX74" fmla="*/ 16791998 w 18976310"/>
              <a:gd name="connsiteY74" fmla="*/ 10118522 h 10683873"/>
              <a:gd name="connsiteX75" fmla="*/ 16775306 w 18976310"/>
              <a:gd name="connsiteY75" fmla="*/ 10142760 h 10683873"/>
              <a:gd name="connsiteX76" fmla="*/ 16731374 w 18976310"/>
              <a:gd name="connsiteY76" fmla="*/ 10104672 h 10683873"/>
              <a:gd name="connsiteX77" fmla="*/ 16754218 w 18976310"/>
              <a:gd name="connsiteY77" fmla="*/ 10089833 h 10683873"/>
              <a:gd name="connsiteX78" fmla="*/ 18494810 w 18976310"/>
              <a:gd name="connsiteY78" fmla="*/ 10086865 h 10683873"/>
              <a:gd name="connsiteX79" fmla="*/ 18512386 w 18976310"/>
              <a:gd name="connsiteY79" fmla="*/ 10088349 h 10683873"/>
              <a:gd name="connsiteX80" fmla="*/ 18573010 w 18976310"/>
              <a:gd name="connsiteY80" fmla="*/ 10141771 h 10683873"/>
              <a:gd name="connsiteX81" fmla="*/ 18464058 w 18976310"/>
              <a:gd name="connsiteY81" fmla="*/ 10127920 h 10683873"/>
              <a:gd name="connsiteX82" fmla="*/ 18494810 w 18976310"/>
              <a:gd name="connsiteY82" fmla="*/ 10086865 h 10683873"/>
              <a:gd name="connsiteX83" fmla="*/ 9118728 w 18976310"/>
              <a:gd name="connsiteY83" fmla="*/ 10079806 h 10683873"/>
              <a:gd name="connsiteX84" fmla="*/ 9137134 w 18976310"/>
              <a:gd name="connsiteY84" fmla="*/ 10104929 h 10683873"/>
              <a:gd name="connsiteX85" fmla="*/ 9137946 w 18976310"/>
              <a:gd name="connsiteY85" fmla="*/ 10140447 h 10683873"/>
              <a:gd name="connsiteX86" fmla="*/ 9117914 w 18976310"/>
              <a:gd name="connsiteY86" fmla="*/ 10156041 h 10683873"/>
              <a:gd name="connsiteX87" fmla="*/ 9118728 w 18976310"/>
              <a:gd name="connsiteY87" fmla="*/ 10079806 h 10683873"/>
              <a:gd name="connsiteX88" fmla="*/ 9219150 w 18976310"/>
              <a:gd name="connsiteY88" fmla="*/ 10048907 h 10683873"/>
              <a:gd name="connsiteX89" fmla="*/ 9148230 w 18976310"/>
              <a:gd name="connsiteY89" fmla="*/ 10188095 h 10683873"/>
              <a:gd name="connsiteX90" fmla="*/ 9219150 w 18976310"/>
              <a:gd name="connsiteY90" fmla="*/ 10048907 h 10683873"/>
              <a:gd name="connsiteX91" fmla="*/ 16813086 w 18976310"/>
              <a:gd name="connsiteY91" fmla="*/ 10023055 h 10683873"/>
              <a:gd name="connsiteX92" fmla="*/ 16872834 w 18976310"/>
              <a:gd name="connsiteY92" fmla="*/ 10094284 h 10683873"/>
              <a:gd name="connsiteX93" fmla="*/ 16847354 w 18976310"/>
              <a:gd name="connsiteY93" fmla="*/ 10095274 h 10683873"/>
              <a:gd name="connsiteX94" fmla="*/ 16813086 w 18976310"/>
              <a:gd name="connsiteY94" fmla="*/ 10023055 h 10683873"/>
              <a:gd name="connsiteX95" fmla="*/ 9954846 w 18976310"/>
              <a:gd name="connsiteY95" fmla="*/ 10013965 h 10683873"/>
              <a:gd name="connsiteX96" fmla="*/ 9956742 w 18976310"/>
              <a:gd name="connsiteY96" fmla="*/ 10035912 h 10683873"/>
              <a:gd name="connsiteX97" fmla="*/ 9947810 w 18976310"/>
              <a:gd name="connsiteY97" fmla="*/ 10046597 h 10683873"/>
              <a:gd name="connsiteX98" fmla="*/ 9935358 w 18976310"/>
              <a:gd name="connsiteY98" fmla="*/ 10043708 h 10683873"/>
              <a:gd name="connsiteX99" fmla="*/ 9928590 w 18976310"/>
              <a:gd name="connsiteY99" fmla="*/ 10031291 h 10683873"/>
              <a:gd name="connsiteX100" fmla="*/ 9954846 w 18976310"/>
              <a:gd name="connsiteY100" fmla="*/ 10013965 h 10683873"/>
              <a:gd name="connsiteX101" fmla="*/ 10306996 w 18976310"/>
              <a:gd name="connsiteY101" fmla="*/ 10004436 h 10683873"/>
              <a:gd name="connsiteX102" fmla="*/ 10308890 w 18976310"/>
              <a:gd name="connsiteY102" fmla="*/ 10011077 h 10683873"/>
              <a:gd name="connsiteX103" fmla="*/ 10312410 w 18976310"/>
              <a:gd name="connsiteY103" fmla="*/ 10009922 h 10683873"/>
              <a:gd name="connsiteX104" fmla="*/ 10310514 w 18976310"/>
              <a:gd name="connsiteY104" fmla="*/ 10017719 h 10683873"/>
              <a:gd name="connsiteX105" fmla="*/ 10307266 w 18976310"/>
              <a:gd name="connsiteY105" fmla="*/ 10019164 h 10683873"/>
              <a:gd name="connsiteX106" fmla="*/ 10306454 w 18976310"/>
              <a:gd name="connsiteY106" fmla="*/ 10020318 h 10683873"/>
              <a:gd name="connsiteX107" fmla="*/ 10299686 w 18976310"/>
              <a:gd name="connsiteY107" fmla="*/ 10018297 h 10683873"/>
              <a:gd name="connsiteX108" fmla="*/ 10294546 w 18976310"/>
              <a:gd name="connsiteY108" fmla="*/ 10012811 h 10683873"/>
              <a:gd name="connsiteX109" fmla="*/ 10306996 w 18976310"/>
              <a:gd name="connsiteY109" fmla="*/ 10004436 h 10683873"/>
              <a:gd name="connsiteX110" fmla="*/ 14525974 w 18976310"/>
              <a:gd name="connsiteY110" fmla="*/ 9994365 h 10683873"/>
              <a:gd name="connsiteX111" fmla="*/ 14529490 w 18976310"/>
              <a:gd name="connsiteY111" fmla="*/ 10013162 h 10683873"/>
              <a:gd name="connsiteX112" fmla="*/ 14512794 w 18976310"/>
              <a:gd name="connsiteY112" fmla="*/ 10027012 h 10683873"/>
              <a:gd name="connsiteX113" fmla="*/ 14495222 w 18976310"/>
              <a:gd name="connsiteY113" fmla="*/ 10015141 h 10683873"/>
              <a:gd name="connsiteX114" fmla="*/ 14525974 w 18976310"/>
              <a:gd name="connsiteY114" fmla="*/ 9994365 h 10683873"/>
              <a:gd name="connsiteX115" fmla="*/ 8583600 w 18976310"/>
              <a:gd name="connsiteY115" fmla="*/ 9992018 h 10683873"/>
              <a:gd name="connsiteX116" fmla="*/ 8597946 w 18976310"/>
              <a:gd name="connsiteY116" fmla="*/ 9995773 h 10683873"/>
              <a:gd name="connsiteX117" fmla="*/ 8605794 w 18976310"/>
              <a:gd name="connsiteY117" fmla="*/ 10025805 h 10683873"/>
              <a:gd name="connsiteX118" fmla="*/ 8567902 w 18976310"/>
              <a:gd name="connsiteY118" fmla="*/ 10051795 h 10683873"/>
              <a:gd name="connsiteX119" fmla="*/ 8553826 w 18976310"/>
              <a:gd name="connsiteY119" fmla="*/ 10044287 h 10683873"/>
              <a:gd name="connsiteX120" fmla="*/ 8542188 w 18976310"/>
              <a:gd name="connsiteY120" fmla="*/ 10019164 h 10683873"/>
              <a:gd name="connsiteX121" fmla="*/ 8583600 w 18976310"/>
              <a:gd name="connsiteY121" fmla="*/ 9992018 h 10683873"/>
              <a:gd name="connsiteX122" fmla="*/ 8262038 w 18976310"/>
              <a:gd name="connsiteY122" fmla="*/ 9988842 h 10683873"/>
              <a:gd name="connsiteX123" fmla="*/ 8250398 w 18976310"/>
              <a:gd name="connsiteY123" fmla="*/ 10025227 h 10683873"/>
              <a:gd name="connsiteX124" fmla="*/ 8239842 w 18976310"/>
              <a:gd name="connsiteY124" fmla="*/ 9994907 h 10683873"/>
              <a:gd name="connsiteX125" fmla="*/ 8262038 w 18976310"/>
              <a:gd name="connsiteY125" fmla="*/ 9988842 h 10683873"/>
              <a:gd name="connsiteX126" fmla="*/ 14866890 w 18976310"/>
              <a:gd name="connsiteY126" fmla="*/ 9985462 h 10683873"/>
              <a:gd name="connsiteX127" fmla="*/ 14873038 w 18976310"/>
              <a:gd name="connsiteY127" fmla="*/ 10003269 h 10683873"/>
              <a:gd name="connsiteX128" fmla="*/ 14858982 w 18976310"/>
              <a:gd name="connsiteY128" fmla="*/ 10020087 h 10683873"/>
              <a:gd name="connsiteX129" fmla="*/ 14839650 w 18976310"/>
              <a:gd name="connsiteY129" fmla="*/ 10011678 h 10683873"/>
              <a:gd name="connsiteX130" fmla="*/ 14866890 w 18976310"/>
              <a:gd name="connsiteY130" fmla="*/ 9985462 h 10683873"/>
              <a:gd name="connsiteX131" fmla="*/ 16556522 w 18976310"/>
              <a:gd name="connsiteY131" fmla="*/ 9984472 h 10683873"/>
              <a:gd name="connsiteX132" fmla="*/ 16520498 w 18976310"/>
              <a:gd name="connsiteY132" fmla="*/ 10049271 h 10683873"/>
              <a:gd name="connsiteX133" fmla="*/ 16556522 w 18976310"/>
              <a:gd name="connsiteY133" fmla="*/ 9984472 h 10683873"/>
              <a:gd name="connsiteX134" fmla="*/ 15170022 w 18976310"/>
              <a:gd name="connsiteY134" fmla="*/ 9972601 h 10683873"/>
              <a:gd name="connsiteX135" fmla="*/ 15188474 w 18976310"/>
              <a:gd name="connsiteY135" fmla="*/ 10062132 h 10683873"/>
              <a:gd name="connsiteX136" fmla="*/ 15174414 w 18976310"/>
              <a:gd name="connsiteY136" fmla="*/ 10060154 h 10683873"/>
              <a:gd name="connsiteX137" fmla="*/ 15143662 w 18976310"/>
              <a:gd name="connsiteY137" fmla="*/ 9982989 h 10683873"/>
              <a:gd name="connsiteX138" fmla="*/ 15170022 w 18976310"/>
              <a:gd name="connsiteY138" fmla="*/ 9972601 h 10683873"/>
              <a:gd name="connsiteX139" fmla="*/ 15434494 w 18976310"/>
              <a:gd name="connsiteY139" fmla="*/ 9971117 h 10683873"/>
              <a:gd name="connsiteX140" fmla="*/ 15483698 w 18976310"/>
              <a:gd name="connsiteY140" fmla="*/ 9972106 h 10683873"/>
              <a:gd name="connsiteX141" fmla="*/ 15408134 w 18976310"/>
              <a:gd name="connsiteY141" fmla="*/ 9997828 h 10683873"/>
              <a:gd name="connsiteX142" fmla="*/ 15434494 w 18976310"/>
              <a:gd name="connsiteY142" fmla="*/ 9971117 h 10683873"/>
              <a:gd name="connsiteX143" fmla="*/ 15283366 w 18976310"/>
              <a:gd name="connsiteY143" fmla="*/ 9942427 h 10683873"/>
              <a:gd name="connsiteX144" fmla="*/ 15301818 w 18976310"/>
              <a:gd name="connsiteY144" fmla="*/ 9984472 h 10683873"/>
              <a:gd name="connsiteX145" fmla="*/ 15278974 w 18976310"/>
              <a:gd name="connsiteY145" fmla="*/ 9967654 h 10683873"/>
              <a:gd name="connsiteX146" fmla="*/ 15283366 w 18976310"/>
              <a:gd name="connsiteY146" fmla="*/ 9942427 h 10683873"/>
              <a:gd name="connsiteX147" fmla="*/ 10180590 w 18976310"/>
              <a:gd name="connsiteY147" fmla="*/ 9920403 h 10683873"/>
              <a:gd name="connsiteX148" fmla="*/ 10292110 w 18976310"/>
              <a:gd name="connsiteY148" fmla="*/ 9993751 h 10683873"/>
              <a:gd name="connsiteX149" fmla="*/ 10216318 w 18976310"/>
              <a:gd name="connsiteY149" fmla="*/ 9983645 h 10683873"/>
              <a:gd name="connsiteX150" fmla="*/ 10180590 w 18976310"/>
              <a:gd name="connsiteY150" fmla="*/ 9920403 h 10683873"/>
              <a:gd name="connsiteX151" fmla="*/ 17994862 w 18976310"/>
              <a:gd name="connsiteY151" fmla="*/ 9910770 h 10683873"/>
              <a:gd name="connsiteX152" fmla="*/ 18015950 w 18976310"/>
              <a:gd name="connsiteY152" fmla="*/ 9918684 h 10683873"/>
              <a:gd name="connsiteX153" fmla="*/ 18017706 w 18976310"/>
              <a:gd name="connsiteY153" fmla="*/ 9936492 h 10683873"/>
              <a:gd name="connsiteX154" fmla="*/ 17989590 w 18976310"/>
              <a:gd name="connsiteY154" fmla="*/ 9938965 h 10683873"/>
              <a:gd name="connsiteX155" fmla="*/ 17974654 w 18976310"/>
              <a:gd name="connsiteY155" fmla="*/ 9917200 h 10683873"/>
              <a:gd name="connsiteX156" fmla="*/ 17994862 w 18976310"/>
              <a:gd name="connsiteY156" fmla="*/ 9910770 h 10683873"/>
              <a:gd name="connsiteX157" fmla="*/ 10432050 w 18976310"/>
              <a:gd name="connsiteY157" fmla="*/ 9907409 h 10683873"/>
              <a:gd name="connsiteX158" fmla="*/ 10427988 w 18976310"/>
              <a:gd name="connsiteY158" fmla="*/ 9929933 h 10683873"/>
              <a:gd name="connsiteX159" fmla="*/ 10417702 w 18976310"/>
              <a:gd name="connsiteY159" fmla="*/ 9912606 h 10683873"/>
              <a:gd name="connsiteX160" fmla="*/ 10432050 w 18976310"/>
              <a:gd name="connsiteY160" fmla="*/ 9907409 h 10683873"/>
              <a:gd name="connsiteX161" fmla="*/ 15236798 w 18976310"/>
              <a:gd name="connsiteY161" fmla="*/ 9905823 h 10683873"/>
              <a:gd name="connsiteX162" fmla="*/ 15249978 w 18976310"/>
              <a:gd name="connsiteY162" fmla="*/ 9915716 h 10683873"/>
              <a:gd name="connsiteX163" fmla="*/ 15245586 w 18976310"/>
              <a:gd name="connsiteY163" fmla="*/ 9947374 h 10683873"/>
              <a:gd name="connsiteX164" fmla="*/ 15219226 w 18976310"/>
              <a:gd name="connsiteY164" fmla="*/ 9950836 h 10683873"/>
              <a:gd name="connsiteX165" fmla="*/ 15190230 w 18976310"/>
              <a:gd name="connsiteY165" fmla="*/ 9934018 h 10683873"/>
              <a:gd name="connsiteX166" fmla="*/ 15236798 w 18976310"/>
              <a:gd name="connsiteY166" fmla="*/ 9905823 h 10683873"/>
              <a:gd name="connsiteX167" fmla="*/ 10943086 w 18976310"/>
              <a:gd name="connsiteY167" fmla="*/ 9903365 h 10683873"/>
              <a:gd name="connsiteX168" fmla="*/ 10971506 w 18976310"/>
              <a:gd name="connsiteY168" fmla="*/ 9928777 h 10683873"/>
              <a:gd name="connsiteX169" fmla="*/ 10939296 w 18976310"/>
              <a:gd name="connsiteY169" fmla="*/ 9926178 h 10683873"/>
              <a:gd name="connsiteX170" fmla="*/ 10943086 w 18976310"/>
              <a:gd name="connsiteY170" fmla="*/ 9903365 h 10683873"/>
              <a:gd name="connsiteX171" fmla="*/ 10248800 w 18976310"/>
              <a:gd name="connsiteY171" fmla="*/ 9903077 h 10683873"/>
              <a:gd name="connsiteX172" fmla="*/ 10258274 w 18976310"/>
              <a:gd name="connsiteY172" fmla="*/ 9947259 h 10683873"/>
              <a:gd name="connsiteX173" fmla="*/ 10248800 w 18976310"/>
              <a:gd name="connsiteY173" fmla="*/ 9903077 h 10683873"/>
              <a:gd name="connsiteX174" fmla="*/ 9703118 w 18976310"/>
              <a:gd name="connsiteY174" fmla="*/ 9899322 h 10683873"/>
              <a:gd name="connsiteX175" fmla="*/ 9720982 w 18976310"/>
              <a:gd name="connsiteY175" fmla="*/ 9915205 h 10683873"/>
              <a:gd name="connsiteX176" fmla="*/ 9720712 w 18976310"/>
              <a:gd name="connsiteY176" fmla="*/ 9923868 h 10683873"/>
              <a:gd name="connsiteX177" fmla="*/ 9715026 w 18976310"/>
              <a:gd name="connsiteY177" fmla="*/ 9929644 h 10683873"/>
              <a:gd name="connsiteX178" fmla="*/ 9706906 w 18976310"/>
              <a:gd name="connsiteY178" fmla="*/ 9935419 h 10683873"/>
              <a:gd name="connsiteX179" fmla="*/ 9686606 w 18976310"/>
              <a:gd name="connsiteY179" fmla="*/ 9936286 h 10683873"/>
              <a:gd name="connsiteX180" fmla="*/ 9676050 w 18976310"/>
              <a:gd name="connsiteY180" fmla="*/ 9924735 h 10683873"/>
              <a:gd name="connsiteX181" fmla="*/ 9674154 w 18976310"/>
              <a:gd name="connsiteY181" fmla="*/ 9917803 h 10683873"/>
              <a:gd name="connsiteX182" fmla="*/ 9703118 w 18976310"/>
              <a:gd name="connsiteY182" fmla="*/ 9899322 h 10683873"/>
              <a:gd name="connsiteX183" fmla="*/ 9275990 w 18976310"/>
              <a:gd name="connsiteY183" fmla="*/ 9899033 h 10683873"/>
              <a:gd name="connsiteX184" fmla="*/ 9296022 w 18976310"/>
              <a:gd name="connsiteY184" fmla="*/ 9903077 h 10683873"/>
              <a:gd name="connsiteX185" fmla="*/ 9304140 w 18976310"/>
              <a:gd name="connsiteY185" fmla="*/ 9918959 h 10683873"/>
              <a:gd name="connsiteX186" fmla="*/ 9303598 w 18976310"/>
              <a:gd name="connsiteY186" fmla="*/ 9946393 h 10683873"/>
              <a:gd name="connsiteX187" fmla="*/ 9266786 w 18976310"/>
              <a:gd name="connsiteY187" fmla="*/ 9967473 h 10683873"/>
              <a:gd name="connsiteX188" fmla="*/ 9265162 w 18976310"/>
              <a:gd name="connsiteY188" fmla="*/ 9975559 h 10683873"/>
              <a:gd name="connsiteX189" fmla="*/ 9252982 w 18976310"/>
              <a:gd name="connsiteY189" fmla="*/ 9987976 h 10683873"/>
              <a:gd name="connsiteX190" fmla="*/ 9247838 w 18976310"/>
              <a:gd name="connsiteY190" fmla="*/ 9981911 h 10683873"/>
              <a:gd name="connsiteX191" fmla="*/ 9258938 w 18976310"/>
              <a:gd name="connsiteY191" fmla="*/ 9966607 h 10683873"/>
              <a:gd name="connsiteX192" fmla="*/ 9258126 w 18976310"/>
              <a:gd name="connsiteY192" fmla="*/ 9962853 h 10683873"/>
              <a:gd name="connsiteX193" fmla="*/ 9249462 w 18976310"/>
              <a:gd name="connsiteY193" fmla="*/ 9958521 h 10683873"/>
              <a:gd name="connsiteX194" fmla="*/ 9240262 w 18976310"/>
              <a:gd name="connsiteY194" fmla="*/ 9923579 h 10683873"/>
              <a:gd name="connsiteX195" fmla="*/ 9275990 w 18976310"/>
              <a:gd name="connsiteY195" fmla="*/ 9899033 h 10683873"/>
              <a:gd name="connsiteX196" fmla="*/ 17262950 w 18976310"/>
              <a:gd name="connsiteY196" fmla="*/ 9892468 h 10683873"/>
              <a:gd name="connsiteX197" fmla="*/ 17284038 w 18976310"/>
              <a:gd name="connsiteY197" fmla="*/ 9895930 h 10683873"/>
              <a:gd name="connsiteX198" fmla="*/ 17261194 w 18976310"/>
              <a:gd name="connsiteY198" fmla="*/ 10025528 h 10683873"/>
              <a:gd name="connsiteX199" fmla="*/ 17241866 w 18976310"/>
              <a:gd name="connsiteY199" fmla="*/ 10018603 h 10683873"/>
              <a:gd name="connsiteX200" fmla="*/ 17262950 w 18976310"/>
              <a:gd name="connsiteY200" fmla="*/ 9892468 h 10683873"/>
              <a:gd name="connsiteX201" fmla="*/ 9713674 w 18976310"/>
              <a:gd name="connsiteY201" fmla="*/ 9880841 h 10683873"/>
              <a:gd name="connsiteX202" fmla="*/ 9719630 w 18976310"/>
              <a:gd name="connsiteY202" fmla="*/ 9886039 h 10683873"/>
              <a:gd name="connsiteX203" fmla="*/ 9720440 w 18976310"/>
              <a:gd name="connsiteY203" fmla="*/ 9893259 h 10683873"/>
              <a:gd name="connsiteX204" fmla="*/ 9715570 w 18976310"/>
              <a:gd name="connsiteY204" fmla="*/ 9897301 h 10683873"/>
              <a:gd name="connsiteX205" fmla="*/ 9705554 w 18976310"/>
              <a:gd name="connsiteY205" fmla="*/ 9894991 h 10683873"/>
              <a:gd name="connsiteX206" fmla="*/ 10489702 w 18976310"/>
              <a:gd name="connsiteY206" fmla="*/ 9880264 h 10683873"/>
              <a:gd name="connsiteX207" fmla="*/ 10504590 w 18976310"/>
              <a:gd name="connsiteY207" fmla="*/ 9965163 h 10683873"/>
              <a:gd name="connsiteX208" fmla="*/ 10487806 w 18976310"/>
              <a:gd name="connsiteY208" fmla="*/ 9981911 h 10683873"/>
              <a:gd name="connsiteX209" fmla="*/ 10489702 w 18976310"/>
              <a:gd name="connsiteY209" fmla="*/ 9880264 h 10683873"/>
              <a:gd name="connsiteX210" fmla="*/ 8618788 w 18976310"/>
              <a:gd name="connsiteY210" fmla="*/ 9874488 h 10683873"/>
              <a:gd name="connsiteX211" fmla="*/ 8514578 w 18976310"/>
              <a:gd name="connsiteY211" fmla="*/ 9929355 h 10683873"/>
              <a:gd name="connsiteX212" fmla="*/ 8618788 w 18976310"/>
              <a:gd name="connsiteY212" fmla="*/ 9874488 h 10683873"/>
              <a:gd name="connsiteX213" fmla="*/ 10121582 w 18976310"/>
              <a:gd name="connsiteY213" fmla="*/ 9864381 h 10683873"/>
              <a:gd name="connsiteX214" fmla="*/ 10160562 w 18976310"/>
              <a:gd name="connsiteY214" fmla="*/ 9923579 h 10683873"/>
              <a:gd name="connsiteX215" fmla="*/ 10144862 w 18976310"/>
              <a:gd name="connsiteY215" fmla="*/ 9942639 h 10683873"/>
              <a:gd name="connsiteX216" fmla="*/ 10121582 w 18976310"/>
              <a:gd name="connsiteY216" fmla="*/ 9864381 h 10683873"/>
              <a:gd name="connsiteX217" fmla="*/ 9745614 w 18976310"/>
              <a:gd name="connsiteY217" fmla="*/ 9852252 h 10683873"/>
              <a:gd name="connsiteX218" fmla="*/ 9748322 w 18976310"/>
              <a:gd name="connsiteY218" fmla="*/ 9852252 h 10683873"/>
              <a:gd name="connsiteX219" fmla="*/ 9756710 w 18976310"/>
              <a:gd name="connsiteY219" fmla="*/ 9856584 h 10683873"/>
              <a:gd name="connsiteX220" fmla="*/ 9762396 w 18976310"/>
              <a:gd name="connsiteY220" fmla="*/ 9867557 h 10683873"/>
              <a:gd name="connsiteX221" fmla="*/ 9762396 w 18976310"/>
              <a:gd name="connsiteY221" fmla="*/ 9877377 h 10683873"/>
              <a:gd name="connsiteX222" fmla="*/ 9756170 w 18976310"/>
              <a:gd name="connsiteY222" fmla="*/ 9883151 h 10683873"/>
              <a:gd name="connsiteX223" fmla="*/ 9742094 w 18976310"/>
              <a:gd name="connsiteY223" fmla="*/ 9858317 h 10683873"/>
              <a:gd name="connsiteX224" fmla="*/ 9745614 w 18976310"/>
              <a:gd name="connsiteY224" fmla="*/ 9852252 h 10683873"/>
              <a:gd name="connsiteX225" fmla="*/ 17738298 w 18976310"/>
              <a:gd name="connsiteY225" fmla="*/ 9845971 h 10683873"/>
              <a:gd name="connsiteX226" fmla="*/ 17761142 w 18976310"/>
              <a:gd name="connsiteY226" fmla="*/ 9855864 h 10683873"/>
              <a:gd name="connsiteX227" fmla="*/ 17762022 w 18976310"/>
              <a:gd name="connsiteY227" fmla="*/ 9856853 h 10683873"/>
              <a:gd name="connsiteX228" fmla="*/ 17765538 w 18976310"/>
              <a:gd name="connsiteY228" fmla="*/ 9850917 h 10683873"/>
              <a:gd name="connsiteX229" fmla="*/ 17834070 w 18976310"/>
              <a:gd name="connsiteY229" fmla="*/ 9913738 h 10683873"/>
              <a:gd name="connsiteX230" fmla="*/ 17822650 w 18976310"/>
              <a:gd name="connsiteY230" fmla="*/ 9919674 h 10683873"/>
              <a:gd name="connsiteX231" fmla="*/ 17781354 w 18976310"/>
              <a:gd name="connsiteY231" fmla="*/ 9913738 h 10683873"/>
              <a:gd name="connsiteX232" fmla="*/ 17781354 w 18976310"/>
              <a:gd name="connsiteY232" fmla="*/ 9913243 h 10683873"/>
              <a:gd name="connsiteX233" fmla="*/ 17776082 w 18976310"/>
              <a:gd name="connsiteY233" fmla="*/ 9920168 h 10683873"/>
              <a:gd name="connsiteX234" fmla="*/ 17734782 w 18976310"/>
              <a:gd name="connsiteY234" fmla="*/ 9906813 h 10683873"/>
              <a:gd name="connsiteX235" fmla="*/ 17710182 w 18976310"/>
              <a:gd name="connsiteY235" fmla="*/ 9869219 h 10683873"/>
              <a:gd name="connsiteX236" fmla="*/ 17738298 w 18976310"/>
              <a:gd name="connsiteY236" fmla="*/ 9845971 h 10683873"/>
              <a:gd name="connsiteX237" fmla="*/ 17006386 w 18976310"/>
              <a:gd name="connsiteY237" fmla="*/ 9835583 h 10683873"/>
              <a:gd name="connsiteX238" fmla="*/ 17035382 w 18976310"/>
              <a:gd name="connsiteY238" fmla="*/ 9868725 h 10683873"/>
              <a:gd name="connsiteX239" fmla="*/ 16991450 w 18976310"/>
              <a:gd name="connsiteY239" fmla="*/ 9845971 h 10683873"/>
              <a:gd name="connsiteX240" fmla="*/ 17006386 w 18976310"/>
              <a:gd name="connsiteY240" fmla="*/ 9835583 h 10683873"/>
              <a:gd name="connsiteX241" fmla="*/ 17490522 w 18976310"/>
              <a:gd name="connsiteY241" fmla="*/ 9833605 h 10683873"/>
              <a:gd name="connsiteX242" fmla="*/ 17435166 w 18976310"/>
              <a:gd name="connsiteY242" fmla="*/ 9889500 h 10683873"/>
              <a:gd name="connsiteX243" fmla="*/ 17490522 w 18976310"/>
              <a:gd name="connsiteY243" fmla="*/ 9833605 h 10683873"/>
              <a:gd name="connsiteX244" fmla="*/ 18120510 w 18976310"/>
              <a:gd name="connsiteY244" fmla="*/ 9831626 h 10683873"/>
              <a:gd name="connsiteX245" fmla="*/ 18138962 w 18976310"/>
              <a:gd name="connsiteY245" fmla="*/ 9857843 h 10683873"/>
              <a:gd name="connsiteX246" fmla="*/ 18124022 w 18976310"/>
              <a:gd name="connsiteY246" fmla="*/ 9864768 h 10683873"/>
              <a:gd name="connsiteX247" fmla="*/ 18094150 w 18976310"/>
              <a:gd name="connsiteY247" fmla="*/ 9841025 h 10683873"/>
              <a:gd name="connsiteX248" fmla="*/ 18120510 w 18976310"/>
              <a:gd name="connsiteY248" fmla="*/ 9831626 h 10683873"/>
              <a:gd name="connsiteX249" fmla="*/ 17383326 w 18976310"/>
              <a:gd name="connsiteY249" fmla="*/ 9825690 h 10683873"/>
              <a:gd name="connsiteX250" fmla="*/ 17388598 w 18976310"/>
              <a:gd name="connsiteY250" fmla="*/ 9854875 h 10683873"/>
              <a:gd name="connsiteX251" fmla="*/ 17386842 w 18976310"/>
              <a:gd name="connsiteY251" fmla="*/ 9883070 h 10683873"/>
              <a:gd name="connsiteX252" fmla="*/ 17400898 w 18976310"/>
              <a:gd name="connsiteY252" fmla="*/ 9847950 h 10683873"/>
              <a:gd name="connsiteX253" fmla="*/ 17378054 w 18976310"/>
              <a:gd name="connsiteY253" fmla="*/ 9974085 h 10683873"/>
              <a:gd name="connsiteX254" fmla="*/ 17372782 w 18976310"/>
              <a:gd name="connsiteY254" fmla="*/ 9937481 h 10683873"/>
              <a:gd name="connsiteX255" fmla="*/ 17376298 w 18976310"/>
              <a:gd name="connsiteY255" fmla="*/ 9913243 h 10683873"/>
              <a:gd name="connsiteX256" fmla="*/ 17372782 w 18976310"/>
              <a:gd name="connsiteY256" fmla="*/ 9922641 h 10683873"/>
              <a:gd name="connsiteX257" fmla="*/ 17342910 w 18976310"/>
              <a:gd name="connsiteY257" fmla="*/ 9942922 h 10683873"/>
              <a:gd name="connsiteX258" fmla="*/ 17383326 w 18976310"/>
              <a:gd name="connsiteY258" fmla="*/ 9825690 h 10683873"/>
              <a:gd name="connsiteX259" fmla="*/ 17252406 w 18976310"/>
              <a:gd name="connsiteY259" fmla="*/ 9809862 h 10683873"/>
              <a:gd name="connsiteX260" fmla="*/ 17269102 w 18976310"/>
              <a:gd name="connsiteY260" fmla="*/ 9815303 h 10683873"/>
              <a:gd name="connsiteX261" fmla="*/ 17315670 w 18976310"/>
              <a:gd name="connsiteY261" fmla="*/ 9882575 h 10683873"/>
              <a:gd name="connsiteX262" fmla="*/ 17284918 w 18976310"/>
              <a:gd name="connsiteY262" fmla="*/ 9891479 h 10683873"/>
              <a:gd name="connsiteX263" fmla="*/ 17218142 w 18976310"/>
              <a:gd name="connsiteY263" fmla="*/ 9847455 h 10683873"/>
              <a:gd name="connsiteX264" fmla="*/ 17237470 w 18976310"/>
              <a:gd name="connsiteY264" fmla="*/ 9811840 h 10683873"/>
              <a:gd name="connsiteX265" fmla="*/ 17252406 w 18976310"/>
              <a:gd name="connsiteY265" fmla="*/ 9809862 h 10683873"/>
              <a:gd name="connsiteX266" fmla="*/ 11387806 w 18976310"/>
              <a:gd name="connsiteY266" fmla="*/ 9795076 h 10683873"/>
              <a:gd name="connsiteX267" fmla="*/ 11418122 w 18976310"/>
              <a:gd name="connsiteY267" fmla="*/ 9799985 h 10683873"/>
              <a:gd name="connsiteX268" fmla="*/ 11417038 w 18976310"/>
              <a:gd name="connsiteY268" fmla="*/ 9821065 h 10683873"/>
              <a:gd name="connsiteX269" fmla="*/ 11388890 w 18976310"/>
              <a:gd name="connsiteY269" fmla="*/ 9823953 h 10683873"/>
              <a:gd name="connsiteX270" fmla="*/ 11387806 w 18976310"/>
              <a:gd name="connsiteY270" fmla="*/ 9795076 h 10683873"/>
              <a:gd name="connsiteX271" fmla="*/ 16059210 w 18976310"/>
              <a:gd name="connsiteY271" fmla="*/ 9795022 h 10683873"/>
              <a:gd name="connsiteX272" fmla="*/ 16087326 w 18976310"/>
              <a:gd name="connsiteY272" fmla="*/ 9852401 h 10683873"/>
              <a:gd name="connsiteX273" fmla="*/ 16086446 w 18976310"/>
              <a:gd name="connsiteY273" fmla="*/ 9870209 h 10683873"/>
              <a:gd name="connsiteX274" fmla="*/ 16094354 w 18976310"/>
              <a:gd name="connsiteY274" fmla="*/ 9871198 h 10683873"/>
              <a:gd name="connsiteX275" fmla="*/ 16125986 w 18976310"/>
              <a:gd name="connsiteY275" fmla="*/ 9901866 h 10683873"/>
              <a:gd name="connsiteX276" fmla="*/ 16137410 w 18976310"/>
              <a:gd name="connsiteY276" fmla="*/ 9976063 h 10683873"/>
              <a:gd name="connsiteX277" fmla="*/ 16094354 w 18976310"/>
              <a:gd name="connsiteY277" fmla="*/ 9920168 h 10683873"/>
              <a:gd name="connsiteX278" fmla="*/ 16081174 w 18976310"/>
              <a:gd name="connsiteY278" fmla="*/ 9898404 h 10683873"/>
              <a:gd name="connsiteX279" fmla="*/ 16071510 w 18976310"/>
              <a:gd name="connsiteY279" fmla="*/ 9924125 h 10683873"/>
              <a:gd name="connsiteX280" fmla="*/ 16059210 w 18976310"/>
              <a:gd name="connsiteY280" fmla="*/ 9795022 h 10683873"/>
              <a:gd name="connsiteX281" fmla="*/ 10926304 w 18976310"/>
              <a:gd name="connsiteY281" fmla="*/ 9794210 h 10683873"/>
              <a:gd name="connsiteX282" fmla="*/ 10938754 w 18976310"/>
              <a:gd name="connsiteY282" fmla="*/ 9795653 h 10683873"/>
              <a:gd name="connsiteX283" fmla="*/ 10959054 w 18976310"/>
              <a:gd name="connsiteY283" fmla="*/ 9812980 h 10683873"/>
              <a:gd name="connsiteX284" fmla="*/ 10916288 w 18976310"/>
              <a:gd name="connsiteY284" fmla="*/ 9827997 h 10683873"/>
              <a:gd name="connsiteX285" fmla="*/ 10910604 w 18976310"/>
              <a:gd name="connsiteY285" fmla="*/ 9798251 h 10683873"/>
              <a:gd name="connsiteX286" fmla="*/ 10926304 w 18976310"/>
              <a:gd name="connsiteY286" fmla="*/ 9794210 h 10683873"/>
              <a:gd name="connsiteX287" fmla="*/ 10201702 w 18976310"/>
              <a:gd name="connsiteY287" fmla="*/ 9780059 h 10683873"/>
              <a:gd name="connsiteX288" fmla="*/ 10214966 w 18976310"/>
              <a:gd name="connsiteY288" fmla="*/ 9780348 h 10683873"/>
              <a:gd name="connsiteX289" fmla="*/ 10220922 w 18976310"/>
              <a:gd name="connsiteY289" fmla="*/ 9789879 h 10683873"/>
              <a:gd name="connsiteX290" fmla="*/ 10225522 w 18976310"/>
              <a:gd name="connsiteY290" fmla="*/ 9796809 h 10683873"/>
              <a:gd name="connsiteX291" fmla="*/ 10223086 w 18976310"/>
              <a:gd name="connsiteY291" fmla="*/ 9812114 h 10683873"/>
              <a:gd name="connsiteX292" fmla="*/ 10226606 w 18976310"/>
              <a:gd name="connsiteY292" fmla="*/ 9810669 h 10683873"/>
              <a:gd name="connsiteX293" fmla="*/ 10206574 w 18976310"/>
              <a:gd name="connsiteY293" fmla="*/ 9821932 h 10683873"/>
              <a:gd name="connsiteX294" fmla="*/ 10188982 w 18976310"/>
              <a:gd name="connsiteY294" fmla="*/ 9782369 h 10683873"/>
              <a:gd name="connsiteX295" fmla="*/ 10201702 w 18976310"/>
              <a:gd name="connsiteY295" fmla="*/ 9780059 h 10683873"/>
              <a:gd name="connsiteX296" fmla="*/ 17682942 w 18976310"/>
              <a:gd name="connsiteY296" fmla="*/ 9779193 h 10683873"/>
              <a:gd name="connsiteX297" fmla="*/ 17699638 w 18976310"/>
              <a:gd name="connsiteY297" fmla="*/ 9789581 h 10683873"/>
              <a:gd name="connsiteX298" fmla="*/ 17697882 w 18976310"/>
              <a:gd name="connsiteY298" fmla="*/ 9811346 h 10683873"/>
              <a:gd name="connsiteX299" fmla="*/ 17676794 w 18976310"/>
              <a:gd name="connsiteY299" fmla="*/ 9815797 h 10683873"/>
              <a:gd name="connsiteX300" fmla="*/ 17682942 w 18976310"/>
              <a:gd name="connsiteY300" fmla="*/ 9779193 h 10683873"/>
              <a:gd name="connsiteX301" fmla="*/ 10430426 w 18976310"/>
              <a:gd name="connsiteY301" fmla="*/ 9778905 h 10683873"/>
              <a:gd name="connsiteX302" fmla="*/ 10489430 w 18976310"/>
              <a:gd name="connsiteY302" fmla="*/ 9826552 h 10683873"/>
              <a:gd name="connsiteX303" fmla="*/ 10476170 w 18976310"/>
              <a:gd name="connsiteY303" fmla="*/ 9871023 h 10683873"/>
              <a:gd name="connsiteX304" fmla="*/ 10462094 w 18976310"/>
              <a:gd name="connsiteY304" fmla="*/ 9883151 h 10683873"/>
              <a:gd name="connsiteX305" fmla="*/ 10395506 w 18976310"/>
              <a:gd name="connsiteY305" fmla="*/ 9798831 h 10683873"/>
              <a:gd name="connsiteX306" fmla="*/ 10430426 w 18976310"/>
              <a:gd name="connsiteY306" fmla="*/ 9778905 h 10683873"/>
              <a:gd name="connsiteX307" fmla="*/ 9418638 w 18976310"/>
              <a:gd name="connsiteY307" fmla="*/ 9773129 h 10683873"/>
              <a:gd name="connsiteX308" fmla="*/ 9367750 w 18976310"/>
              <a:gd name="connsiteY308" fmla="*/ 9827129 h 10683873"/>
              <a:gd name="connsiteX309" fmla="*/ 9363960 w 18976310"/>
              <a:gd name="connsiteY309" fmla="*/ 9812691 h 10683873"/>
              <a:gd name="connsiteX310" fmla="*/ 9370998 w 18976310"/>
              <a:gd name="connsiteY310" fmla="*/ 9810381 h 10683873"/>
              <a:gd name="connsiteX311" fmla="*/ 9418638 w 18976310"/>
              <a:gd name="connsiteY311" fmla="*/ 9773129 h 10683873"/>
              <a:gd name="connsiteX312" fmla="*/ 8437434 w 18976310"/>
              <a:gd name="connsiteY312" fmla="*/ 9773129 h 10683873"/>
              <a:gd name="connsiteX313" fmla="*/ 8473706 w 18976310"/>
              <a:gd name="connsiteY313" fmla="*/ 9795076 h 10683873"/>
              <a:gd name="connsiteX314" fmla="*/ 8422548 w 18976310"/>
              <a:gd name="connsiteY314" fmla="*/ 9851963 h 10683873"/>
              <a:gd name="connsiteX315" fmla="*/ 8437434 w 18976310"/>
              <a:gd name="connsiteY315" fmla="*/ 9773129 h 10683873"/>
              <a:gd name="connsiteX316" fmla="*/ 17779594 w 18976310"/>
              <a:gd name="connsiteY316" fmla="*/ 9759408 h 10683873"/>
              <a:gd name="connsiteX317" fmla="*/ 17796290 w 18976310"/>
              <a:gd name="connsiteY317" fmla="*/ 9759902 h 10683873"/>
              <a:gd name="connsiteX318" fmla="*/ 17812106 w 18976310"/>
              <a:gd name="connsiteY318" fmla="*/ 9788097 h 10683873"/>
              <a:gd name="connsiteX319" fmla="*/ 17792774 w 18976310"/>
              <a:gd name="connsiteY319" fmla="*/ 9805904 h 10683873"/>
              <a:gd name="connsiteX320" fmla="*/ 17759386 w 18976310"/>
              <a:gd name="connsiteY320" fmla="*/ 9808378 h 10683873"/>
              <a:gd name="connsiteX321" fmla="*/ 17759386 w 18976310"/>
              <a:gd name="connsiteY321" fmla="*/ 9805410 h 10683873"/>
              <a:gd name="connsiteX322" fmla="*/ 17754114 w 18976310"/>
              <a:gd name="connsiteY322" fmla="*/ 9808378 h 10683873"/>
              <a:gd name="connsiteX323" fmla="*/ 17726878 w 18976310"/>
              <a:gd name="connsiteY323" fmla="*/ 9808378 h 10683873"/>
              <a:gd name="connsiteX324" fmla="*/ 17762902 w 18976310"/>
              <a:gd name="connsiteY324" fmla="*/ 9767817 h 10683873"/>
              <a:gd name="connsiteX325" fmla="*/ 17765538 w 18976310"/>
              <a:gd name="connsiteY325" fmla="*/ 9772268 h 10683873"/>
              <a:gd name="connsiteX326" fmla="*/ 9406726 w 18976310"/>
              <a:gd name="connsiteY326" fmla="*/ 9759268 h 10683873"/>
              <a:gd name="connsiteX327" fmla="*/ 9407810 w 18976310"/>
              <a:gd name="connsiteY327" fmla="*/ 9762734 h 10683873"/>
              <a:gd name="connsiteX328" fmla="*/ 9373976 w 18976310"/>
              <a:gd name="connsiteY328" fmla="*/ 9784103 h 10683873"/>
              <a:gd name="connsiteX329" fmla="*/ 9360442 w 18976310"/>
              <a:gd name="connsiteY329" fmla="*/ 9787278 h 10683873"/>
              <a:gd name="connsiteX330" fmla="*/ 9363960 w 18976310"/>
              <a:gd name="connsiteY330" fmla="*/ 9786124 h 10683873"/>
              <a:gd name="connsiteX331" fmla="*/ 9359358 w 18976310"/>
              <a:gd name="connsiteY331" fmla="*/ 9784103 h 10683873"/>
              <a:gd name="connsiteX332" fmla="*/ 9406726 w 18976310"/>
              <a:gd name="connsiteY332" fmla="*/ 9759268 h 10683873"/>
              <a:gd name="connsiteX333" fmla="*/ 14484678 w 18976310"/>
              <a:gd name="connsiteY333" fmla="*/ 9758913 h 10683873"/>
              <a:gd name="connsiteX334" fmla="*/ 14509278 w 18976310"/>
              <a:gd name="connsiteY334" fmla="*/ 9779688 h 10683873"/>
              <a:gd name="connsiteX335" fmla="*/ 14506642 w 18976310"/>
              <a:gd name="connsiteY335" fmla="*/ 9860810 h 10683873"/>
              <a:gd name="connsiteX336" fmla="*/ 14475890 w 18976310"/>
              <a:gd name="connsiteY336" fmla="*/ 9850917 h 10683873"/>
              <a:gd name="connsiteX337" fmla="*/ 14447774 w 18976310"/>
              <a:gd name="connsiteY337" fmla="*/ 9776226 h 10683873"/>
              <a:gd name="connsiteX338" fmla="*/ 14484678 w 18976310"/>
              <a:gd name="connsiteY338" fmla="*/ 9758913 h 10683873"/>
              <a:gd name="connsiteX339" fmla="*/ 8777134 w 18976310"/>
              <a:gd name="connsiteY339" fmla="*/ 9753782 h 10683873"/>
              <a:gd name="connsiteX340" fmla="*/ 8806096 w 18976310"/>
              <a:gd name="connsiteY340" fmla="*/ 9772840 h 10683873"/>
              <a:gd name="connsiteX341" fmla="*/ 8774426 w 18976310"/>
              <a:gd name="connsiteY341" fmla="*/ 9803451 h 10683873"/>
              <a:gd name="connsiteX342" fmla="*/ 8777134 w 18976310"/>
              <a:gd name="connsiteY342" fmla="*/ 9753782 h 10683873"/>
              <a:gd name="connsiteX343" fmla="*/ 9437042 w 18976310"/>
              <a:gd name="connsiteY343" fmla="*/ 9745984 h 10683873"/>
              <a:gd name="connsiteX344" fmla="*/ 9442186 w 18976310"/>
              <a:gd name="connsiteY344" fmla="*/ 9746273 h 10683873"/>
              <a:gd name="connsiteX345" fmla="*/ 9430818 w 18976310"/>
              <a:gd name="connsiteY345" fmla="*/ 9762155 h 10683873"/>
              <a:gd name="connsiteX346" fmla="*/ 9426486 w 18976310"/>
              <a:gd name="connsiteY346" fmla="*/ 9759845 h 10683873"/>
              <a:gd name="connsiteX347" fmla="*/ 9437042 w 18976310"/>
              <a:gd name="connsiteY347" fmla="*/ 9745984 h 10683873"/>
              <a:gd name="connsiteX348" fmla="*/ 14866010 w 18976310"/>
              <a:gd name="connsiteY348" fmla="*/ 9744073 h 10683873"/>
              <a:gd name="connsiteX349" fmla="*/ 14898518 w 18976310"/>
              <a:gd name="connsiteY349" fmla="*/ 9772268 h 10683873"/>
              <a:gd name="connsiteX350" fmla="*/ 14900278 w 18976310"/>
              <a:gd name="connsiteY350" fmla="*/ 9790076 h 10683873"/>
              <a:gd name="connsiteX351" fmla="*/ 14873918 w 18976310"/>
              <a:gd name="connsiteY351" fmla="*/ 9804421 h 10683873"/>
              <a:gd name="connsiteX352" fmla="*/ 14862494 w 18976310"/>
              <a:gd name="connsiteY352" fmla="*/ 9791560 h 10683873"/>
              <a:gd name="connsiteX353" fmla="*/ 14848438 w 18976310"/>
              <a:gd name="connsiteY353" fmla="*/ 9822228 h 10683873"/>
              <a:gd name="connsiteX354" fmla="*/ 14781658 w 18976310"/>
              <a:gd name="connsiteY354" fmla="*/ 9851907 h 10683873"/>
              <a:gd name="connsiteX355" fmla="*/ 14822954 w 18976310"/>
              <a:gd name="connsiteY355" fmla="*/ 9796506 h 10683873"/>
              <a:gd name="connsiteX356" fmla="*/ 14850194 w 18976310"/>
              <a:gd name="connsiteY356" fmla="*/ 9778699 h 10683873"/>
              <a:gd name="connsiteX357" fmla="*/ 14850194 w 18976310"/>
              <a:gd name="connsiteY357" fmla="*/ 9778204 h 10683873"/>
              <a:gd name="connsiteX358" fmla="*/ 14851950 w 18976310"/>
              <a:gd name="connsiteY358" fmla="*/ 9750999 h 10683873"/>
              <a:gd name="connsiteX359" fmla="*/ 14866010 w 18976310"/>
              <a:gd name="connsiteY359" fmla="*/ 9744073 h 10683873"/>
              <a:gd name="connsiteX360" fmla="*/ 10610154 w 18976310"/>
              <a:gd name="connsiteY360" fmla="*/ 9741364 h 10683873"/>
              <a:gd name="connsiteX361" fmla="*/ 10628018 w 18976310"/>
              <a:gd name="connsiteY361" fmla="*/ 9742229 h 10683873"/>
              <a:gd name="connsiteX362" fmla="*/ 10655356 w 18976310"/>
              <a:gd name="connsiteY362" fmla="*/ 9793631 h 10683873"/>
              <a:gd name="connsiteX363" fmla="*/ 10635326 w 18976310"/>
              <a:gd name="connsiteY363" fmla="*/ 9821065 h 10683873"/>
              <a:gd name="connsiteX364" fmla="*/ 10622874 w 18976310"/>
              <a:gd name="connsiteY364" fmla="*/ 9825107 h 10683873"/>
              <a:gd name="connsiteX365" fmla="*/ 10599868 w 18976310"/>
              <a:gd name="connsiteY365" fmla="*/ 9745407 h 10683873"/>
              <a:gd name="connsiteX366" fmla="*/ 10610154 w 18976310"/>
              <a:gd name="connsiteY366" fmla="*/ 9741364 h 10683873"/>
              <a:gd name="connsiteX367" fmla="*/ 16379914 w 18976310"/>
              <a:gd name="connsiteY367" fmla="*/ 9734180 h 10683873"/>
              <a:gd name="connsiteX368" fmla="*/ 16349162 w 18976310"/>
              <a:gd name="connsiteY368" fmla="*/ 9803926 h 10683873"/>
              <a:gd name="connsiteX369" fmla="*/ 16359706 w 18976310"/>
              <a:gd name="connsiteY369" fmla="*/ 9740611 h 10683873"/>
              <a:gd name="connsiteX370" fmla="*/ 16379914 w 18976310"/>
              <a:gd name="connsiteY370" fmla="*/ 9734180 h 10683873"/>
              <a:gd name="connsiteX371" fmla="*/ 10106694 w 18976310"/>
              <a:gd name="connsiteY371" fmla="*/ 9731546 h 10683873"/>
              <a:gd name="connsiteX372" fmla="*/ 10111298 w 18976310"/>
              <a:gd name="connsiteY372" fmla="*/ 9735299 h 10683873"/>
              <a:gd name="connsiteX373" fmla="*/ 10103718 w 18976310"/>
              <a:gd name="connsiteY373" fmla="*/ 9733857 h 10683873"/>
              <a:gd name="connsiteX374" fmla="*/ 10106694 w 18976310"/>
              <a:gd name="connsiteY374" fmla="*/ 9731546 h 10683873"/>
              <a:gd name="connsiteX375" fmla="*/ 17015174 w 18976310"/>
              <a:gd name="connsiteY375" fmla="*/ 9729729 h 10683873"/>
              <a:gd name="connsiteX376" fmla="*/ 17070530 w 18976310"/>
              <a:gd name="connsiteY376" fmla="*/ 9745557 h 10683873"/>
              <a:gd name="connsiteX377" fmla="*/ 17078438 w 18976310"/>
              <a:gd name="connsiteY377" fmla="*/ 9770290 h 10683873"/>
              <a:gd name="connsiteX378" fmla="*/ 17058226 w 18976310"/>
              <a:gd name="connsiteY378" fmla="*/ 9773258 h 10683873"/>
              <a:gd name="connsiteX379" fmla="*/ 17061742 w 18976310"/>
              <a:gd name="connsiteY379" fmla="*/ 9776720 h 10683873"/>
              <a:gd name="connsiteX380" fmla="*/ 17068770 w 18976310"/>
              <a:gd name="connsiteY380" fmla="*/ 9781667 h 10683873"/>
              <a:gd name="connsiteX381" fmla="*/ 17080194 w 18976310"/>
              <a:gd name="connsiteY381" fmla="*/ 9808378 h 10683873"/>
              <a:gd name="connsiteX382" fmla="*/ 17056470 w 18976310"/>
              <a:gd name="connsiteY382" fmla="*/ 9811346 h 10683873"/>
              <a:gd name="connsiteX383" fmla="*/ 17054714 w 18976310"/>
              <a:gd name="connsiteY383" fmla="*/ 9810851 h 10683873"/>
              <a:gd name="connsiteX384" fmla="*/ 17041534 w 18976310"/>
              <a:gd name="connsiteY384" fmla="*/ 9815797 h 10683873"/>
              <a:gd name="connsiteX385" fmla="*/ 17027474 w 18976310"/>
              <a:gd name="connsiteY385" fmla="*/ 9807388 h 10683873"/>
              <a:gd name="connsiteX386" fmla="*/ 17030990 w 18976310"/>
              <a:gd name="connsiteY386" fmla="*/ 9812830 h 10683873"/>
              <a:gd name="connsiteX387" fmla="*/ 17028354 w 18976310"/>
              <a:gd name="connsiteY387" fmla="*/ 9833605 h 10683873"/>
              <a:gd name="connsiteX388" fmla="*/ 17003750 w 18976310"/>
              <a:gd name="connsiteY388" fmla="*/ 9829648 h 10683873"/>
              <a:gd name="connsiteX389" fmla="*/ 16986178 w 18976310"/>
              <a:gd name="connsiteY389" fmla="*/ 9806894 h 10683873"/>
              <a:gd name="connsiteX390" fmla="*/ 17014294 w 18976310"/>
              <a:gd name="connsiteY390" fmla="*/ 9796506 h 10683873"/>
              <a:gd name="connsiteX391" fmla="*/ 17023082 w 18976310"/>
              <a:gd name="connsiteY391" fmla="*/ 9800958 h 10683873"/>
              <a:gd name="connsiteX392" fmla="*/ 17016930 w 18976310"/>
              <a:gd name="connsiteY392" fmla="*/ 9787603 h 10683873"/>
              <a:gd name="connsiteX393" fmla="*/ 17016930 w 18976310"/>
              <a:gd name="connsiteY393" fmla="*/ 9784140 h 10683873"/>
              <a:gd name="connsiteX394" fmla="*/ 17016054 w 18976310"/>
              <a:gd name="connsiteY394" fmla="*/ 9783151 h 10683873"/>
              <a:gd name="connsiteX395" fmla="*/ 17009902 w 18976310"/>
              <a:gd name="connsiteY395" fmla="*/ 9768311 h 10683873"/>
              <a:gd name="connsiteX396" fmla="*/ 17020446 w 18976310"/>
              <a:gd name="connsiteY396" fmla="*/ 9768806 h 10683873"/>
              <a:gd name="connsiteX397" fmla="*/ 17020446 w 18976310"/>
              <a:gd name="connsiteY397" fmla="*/ 9768311 h 10683873"/>
              <a:gd name="connsiteX398" fmla="*/ 17032746 w 18976310"/>
              <a:gd name="connsiteY398" fmla="*/ 9760891 h 10683873"/>
              <a:gd name="connsiteX399" fmla="*/ 16166406 w 18976310"/>
              <a:gd name="connsiteY399" fmla="*/ 9729729 h 10683873"/>
              <a:gd name="connsiteX400" fmla="*/ 16186614 w 18976310"/>
              <a:gd name="connsiteY400" fmla="*/ 9732202 h 10683873"/>
              <a:gd name="connsiteX401" fmla="*/ 16205066 w 18976310"/>
              <a:gd name="connsiteY401" fmla="*/ 9748525 h 10683873"/>
              <a:gd name="connsiteX402" fmla="*/ 16205066 w 18976310"/>
              <a:gd name="connsiteY402" fmla="*/ 9749020 h 10683873"/>
              <a:gd name="connsiteX403" fmla="*/ 16211214 w 18976310"/>
              <a:gd name="connsiteY403" fmla="*/ 9745063 h 10683873"/>
              <a:gd name="connsiteX404" fmla="*/ 16251634 w 18976310"/>
              <a:gd name="connsiteY404" fmla="*/ 9771279 h 10683873"/>
              <a:gd name="connsiteX405" fmla="*/ 16257782 w 18976310"/>
              <a:gd name="connsiteY405" fmla="*/ 9787108 h 10683873"/>
              <a:gd name="connsiteX406" fmla="*/ 16257782 w 18976310"/>
              <a:gd name="connsiteY406" fmla="*/ 9775731 h 10683873"/>
              <a:gd name="connsiteX407" fmla="*/ 16267450 w 18976310"/>
              <a:gd name="connsiteY407" fmla="*/ 9750504 h 10683873"/>
              <a:gd name="connsiteX408" fmla="*/ 16274478 w 18976310"/>
              <a:gd name="connsiteY408" fmla="*/ 9797495 h 10683873"/>
              <a:gd name="connsiteX409" fmla="*/ 16261298 w 18976310"/>
              <a:gd name="connsiteY409" fmla="*/ 9796506 h 10683873"/>
              <a:gd name="connsiteX410" fmla="*/ 16261298 w 18976310"/>
              <a:gd name="connsiteY410" fmla="*/ 9797001 h 10683873"/>
              <a:gd name="connsiteX411" fmla="*/ 16257782 w 18976310"/>
              <a:gd name="connsiteY411" fmla="*/ 9823712 h 10683873"/>
              <a:gd name="connsiteX412" fmla="*/ 16244602 w 18976310"/>
              <a:gd name="connsiteY412" fmla="*/ 9826680 h 10683873"/>
              <a:gd name="connsiteX413" fmla="*/ 16207702 w 18976310"/>
              <a:gd name="connsiteY413" fmla="*/ 9809862 h 10683873"/>
              <a:gd name="connsiteX414" fmla="*/ 16206822 w 18976310"/>
              <a:gd name="connsiteY414" fmla="*/ 9808872 h 10683873"/>
              <a:gd name="connsiteX415" fmla="*/ 16199794 w 18976310"/>
              <a:gd name="connsiteY415" fmla="*/ 9813819 h 10683873"/>
              <a:gd name="connsiteX416" fmla="*/ 16164646 w 18976310"/>
              <a:gd name="connsiteY416" fmla="*/ 9789581 h 10683873"/>
              <a:gd name="connsiteX417" fmla="*/ 16152346 w 18976310"/>
              <a:gd name="connsiteY417" fmla="*/ 9746052 h 10683873"/>
              <a:gd name="connsiteX418" fmla="*/ 16166406 w 18976310"/>
              <a:gd name="connsiteY418" fmla="*/ 9729729 h 10683873"/>
              <a:gd name="connsiteX419" fmla="*/ 15968710 w 18976310"/>
              <a:gd name="connsiteY419" fmla="*/ 9725771 h 10683873"/>
              <a:gd name="connsiteX420" fmla="*/ 15959042 w 18976310"/>
              <a:gd name="connsiteY420" fmla="*/ 9805410 h 10683873"/>
              <a:gd name="connsiteX421" fmla="*/ 15968710 w 18976310"/>
              <a:gd name="connsiteY421" fmla="*/ 9725771 h 10683873"/>
              <a:gd name="connsiteX422" fmla="*/ 10483478 w 18976310"/>
              <a:gd name="connsiteY422" fmla="*/ 9721727 h 10683873"/>
              <a:gd name="connsiteX423" fmla="*/ 10494574 w 18976310"/>
              <a:gd name="connsiteY423" fmla="*/ 9727503 h 10683873"/>
              <a:gd name="connsiteX424" fmla="*/ 10479418 w 18976310"/>
              <a:gd name="connsiteY424" fmla="*/ 9785547 h 10683873"/>
              <a:gd name="connsiteX425" fmla="*/ 10475356 w 18976310"/>
              <a:gd name="connsiteY425" fmla="*/ 9784103 h 10683873"/>
              <a:gd name="connsiteX426" fmla="*/ 10474546 w 18976310"/>
              <a:gd name="connsiteY426" fmla="*/ 9793631 h 10683873"/>
              <a:gd name="connsiteX427" fmla="*/ 10471296 w 18976310"/>
              <a:gd name="connsiteY427" fmla="*/ 9807493 h 10683873"/>
              <a:gd name="connsiteX428" fmla="*/ 10453430 w 18976310"/>
              <a:gd name="connsiteY428" fmla="*/ 9781503 h 10683873"/>
              <a:gd name="connsiteX429" fmla="*/ 10455598 w 18976310"/>
              <a:gd name="connsiteY429" fmla="*/ 9777749 h 10683873"/>
              <a:gd name="connsiteX430" fmla="*/ 10449370 w 18976310"/>
              <a:gd name="connsiteY430" fmla="*/ 9776016 h 10683873"/>
              <a:gd name="connsiteX431" fmla="*/ 10473190 w 18976310"/>
              <a:gd name="connsiteY431" fmla="*/ 9722015 h 10683873"/>
              <a:gd name="connsiteX432" fmla="*/ 10483478 w 18976310"/>
              <a:gd name="connsiteY432" fmla="*/ 9721727 h 10683873"/>
              <a:gd name="connsiteX433" fmla="*/ 16652294 w 18976310"/>
              <a:gd name="connsiteY433" fmla="*/ 9716373 h 10683873"/>
              <a:gd name="connsiteX434" fmla="*/ 16675138 w 18976310"/>
              <a:gd name="connsiteY434" fmla="*/ 9730718 h 10683873"/>
              <a:gd name="connsiteX435" fmla="*/ 16682170 w 18976310"/>
              <a:gd name="connsiteY435" fmla="*/ 9753966 h 10683873"/>
              <a:gd name="connsiteX436" fmla="*/ 16666354 w 18976310"/>
              <a:gd name="connsiteY436" fmla="*/ 9767817 h 10683873"/>
              <a:gd name="connsiteX437" fmla="*/ 16644386 w 18976310"/>
              <a:gd name="connsiteY437" fmla="*/ 9778204 h 10683873"/>
              <a:gd name="connsiteX438" fmla="*/ 16653174 w 18976310"/>
              <a:gd name="connsiteY438" fmla="*/ 9786613 h 10683873"/>
              <a:gd name="connsiteX439" fmla="*/ 16661958 w 18976310"/>
              <a:gd name="connsiteY439" fmla="*/ 9810851 h 10683873"/>
              <a:gd name="connsiteX440" fmla="*/ 16623298 w 18976310"/>
              <a:gd name="connsiteY440" fmla="*/ 9839046 h 10683873"/>
              <a:gd name="connsiteX441" fmla="*/ 16619786 w 18976310"/>
              <a:gd name="connsiteY441" fmla="*/ 9775236 h 10683873"/>
              <a:gd name="connsiteX442" fmla="*/ 16634722 w 18976310"/>
              <a:gd name="connsiteY442" fmla="*/ 9774742 h 10683873"/>
              <a:gd name="connsiteX443" fmla="*/ 16621542 w 18976310"/>
              <a:gd name="connsiteY443" fmla="*/ 9751493 h 10683873"/>
              <a:gd name="connsiteX444" fmla="*/ 16652294 w 18976310"/>
              <a:gd name="connsiteY444" fmla="*/ 9716373 h 10683873"/>
              <a:gd name="connsiteX445" fmla="*/ 8894608 w 18976310"/>
              <a:gd name="connsiteY445" fmla="*/ 9711621 h 10683873"/>
              <a:gd name="connsiteX446" fmla="*/ 8913554 w 18976310"/>
              <a:gd name="connsiteY446" fmla="*/ 9713353 h 10683873"/>
              <a:gd name="connsiteX447" fmla="*/ 8890548 w 18976310"/>
              <a:gd name="connsiteY447" fmla="*/ 9726059 h 10683873"/>
              <a:gd name="connsiteX448" fmla="*/ 8835058 w 18976310"/>
              <a:gd name="connsiteY448" fmla="*/ 9745984 h 10683873"/>
              <a:gd name="connsiteX449" fmla="*/ 8826398 w 18976310"/>
              <a:gd name="connsiteY449" fmla="*/ 9741364 h 10683873"/>
              <a:gd name="connsiteX450" fmla="*/ 8822878 w 18976310"/>
              <a:gd name="connsiteY450" fmla="*/ 9742809 h 10683873"/>
              <a:gd name="connsiteX451" fmla="*/ 8817464 w 18976310"/>
              <a:gd name="connsiteY451" fmla="*/ 9737033 h 10683873"/>
              <a:gd name="connsiteX452" fmla="*/ 8837494 w 18976310"/>
              <a:gd name="connsiteY452" fmla="*/ 9725770 h 10683873"/>
              <a:gd name="connsiteX453" fmla="*/ 8854548 w 18976310"/>
              <a:gd name="connsiteY453" fmla="*/ 9719417 h 10683873"/>
              <a:gd name="connsiteX454" fmla="*/ 8894608 w 18976310"/>
              <a:gd name="connsiteY454" fmla="*/ 9711621 h 10683873"/>
              <a:gd name="connsiteX455" fmla="*/ 14172758 w 18976310"/>
              <a:gd name="connsiteY455" fmla="*/ 9707964 h 10683873"/>
              <a:gd name="connsiteX456" fmla="*/ 14209662 w 18976310"/>
              <a:gd name="connsiteY456" fmla="*/ 9732202 h 10683873"/>
              <a:gd name="connsiteX457" fmla="*/ 14192966 w 18976310"/>
              <a:gd name="connsiteY457" fmla="*/ 9811840 h 10683873"/>
              <a:gd name="connsiteX458" fmla="*/ 14164850 w 18976310"/>
              <a:gd name="connsiteY458" fmla="*/ 9797001 h 10683873"/>
              <a:gd name="connsiteX459" fmla="*/ 14150794 w 18976310"/>
              <a:gd name="connsiteY459" fmla="*/ 9719341 h 10683873"/>
              <a:gd name="connsiteX460" fmla="*/ 14172758 w 18976310"/>
              <a:gd name="connsiteY460" fmla="*/ 9707964 h 10683873"/>
              <a:gd name="connsiteX461" fmla="*/ 10401192 w 18976310"/>
              <a:gd name="connsiteY461" fmla="*/ 9707577 h 10683873"/>
              <a:gd name="connsiteX462" fmla="*/ 10412560 w 18976310"/>
              <a:gd name="connsiteY462" fmla="*/ 9761001 h 10683873"/>
              <a:gd name="connsiteX463" fmla="*/ 10397130 w 18976310"/>
              <a:gd name="connsiteY463" fmla="*/ 9769665 h 10683873"/>
              <a:gd name="connsiteX464" fmla="*/ 10401192 w 18976310"/>
              <a:gd name="connsiteY464" fmla="*/ 9707577 h 10683873"/>
              <a:gd name="connsiteX465" fmla="*/ 15117302 w 18976310"/>
              <a:gd name="connsiteY465" fmla="*/ 9704996 h 10683873"/>
              <a:gd name="connsiteX466" fmla="*/ 15126966 w 18976310"/>
              <a:gd name="connsiteY466" fmla="*/ 9734675 h 10683873"/>
              <a:gd name="connsiteX467" fmla="*/ 15122574 w 18976310"/>
              <a:gd name="connsiteY467" fmla="*/ 9762870 h 10683873"/>
              <a:gd name="connsiteX468" fmla="*/ 15090942 w 18976310"/>
              <a:gd name="connsiteY468" fmla="*/ 9759408 h 10683873"/>
              <a:gd name="connsiteX469" fmla="*/ 15117302 w 18976310"/>
              <a:gd name="connsiteY469" fmla="*/ 9704996 h 10683873"/>
              <a:gd name="connsiteX470" fmla="*/ 15313238 w 18976310"/>
              <a:gd name="connsiteY470" fmla="*/ 9692135 h 10683873"/>
              <a:gd name="connsiteX471" fmla="*/ 15322906 w 18976310"/>
              <a:gd name="connsiteY471" fmla="*/ 9693619 h 10683873"/>
              <a:gd name="connsiteX472" fmla="*/ 15322026 w 18976310"/>
              <a:gd name="connsiteY472" fmla="*/ 9721320 h 10683873"/>
              <a:gd name="connsiteX473" fmla="*/ 15302698 w 18976310"/>
              <a:gd name="connsiteY473" fmla="*/ 9719836 h 10683873"/>
              <a:gd name="connsiteX474" fmla="*/ 15313238 w 18976310"/>
              <a:gd name="connsiteY474" fmla="*/ 9692135 h 10683873"/>
              <a:gd name="connsiteX475" fmla="*/ 10256110 w 18976310"/>
              <a:gd name="connsiteY475" fmla="*/ 9687652 h 10683873"/>
              <a:gd name="connsiteX476" fmla="*/ 10271808 w 18976310"/>
              <a:gd name="connsiteY476" fmla="*/ 9691695 h 10683873"/>
              <a:gd name="connsiteX477" fmla="*/ 10299958 w 18976310"/>
              <a:gd name="connsiteY477" fmla="*/ 9716818 h 10683873"/>
              <a:gd name="connsiteX478" fmla="*/ 10297794 w 18976310"/>
              <a:gd name="connsiteY478" fmla="*/ 9747140 h 10683873"/>
              <a:gd name="connsiteX479" fmla="*/ 10264500 w 18976310"/>
              <a:gd name="connsiteY479" fmla="*/ 9776595 h 10683873"/>
              <a:gd name="connsiteX480" fmla="*/ 10240138 w 18976310"/>
              <a:gd name="connsiteY480" fmla="*/ 9776016 h 10683873"/>
              <a:gd name="connsiteX481" fmla="*/ 10216862 w 18976310"/>
              <a:gd name="connsiteY481" fmla="*/ 9715374 h 10683873"/>
              <a:gd name="connsiteX482" fmla="*/ 10222002 w 18976310"/>
              <a:gd name="connsiteY482" fmla="*/ 9705845 h 10683873"/>
              <a:gd name="connsiteX483" fmla="*/ 10225522 w 18976310"/>
              <a:gd name="connsiteY483" fmla="*/ 9689385 h 10683873"/>
              <a:gd name="connsiteX484" fmla="*/ 10256110 w 18976310"/>
              <a:gd name="connsiteY484" fmla="*/ 9687652 h 10683873"/>
              <a:gd name="connsiteX485" fmla="*/ 15157718 w 18976310"/>
              <a:gd name="connsiteY485" fmla="*/ 9683232 h 10683873"/>
              <a:gd name="connsiteX486" fmla="*/ 15171778 w 18976310"/>
              <a:gd name="connsiteY486" fmla="*/ 9684221 h 10683873"/>
              <a:gd name="connsiteX487" fmla="*/ 15194622 w 18976310"/>
              <a:gd name="connsiteY487" fmla="*/ 9705491 h 10683873"/>
              <a:gd name="connsiteX488" fmla="*/ 15199894 w 18976310"/>
              <a:gd name="connsiteY488" fmla="*/ 9722804 h 10683873"/>
              <a:gd name="connsiteX489" fmla="*/ 15176170 w 18976310"/>
              <a:gd name="connsiteY489" fmla="*/ 9741106 h 10683873"/>
              <a:gd name="connsiteX490" fmla="*/ 15145418 w 18976310"/>
              <a:gd name="connsiteY490" fmla="*/ 9692135 h 10683873"/>
              <a:gd name="connsiteX491" fmla="*/ 15157718 w 18976310"/>
              <a:gd name="connsiteY491" fmla="*/ 9683232 h 10683873"/>
              <a:gd name="connsiteX492" fmla="*/ 17896454 w 18976310"/>
              <a:gd name="connsiteY492" fmla="*/ 9667403 h 10683873"/>
              <a:gd name="connsiteX493" fmla="*/ 17937750 w 18976310"/>
              <a:gd name="connsiteY493" fmla="*/ 9681253 h 10683873"/>
              <a:gd name="connsiteX494" fmla="*/ 17982562 w 18976310"/>
              <a:gd name="connsiteY494" fmla="*/ 9742095 h 10683873"/>
              <a:gd name="connsiteX495" fmla="*/ 17859550 w 18976310"/>
              <a:gd name="connsiteY495" fmla="*/ 9680758 h 10683873"/>
              <a:gd name="connsiteX496" fmla="*/ 17896454 w 18976310"/>
              <a:gd name="connsiteY496" fmla="*/ 9667403 h 10683873"/>
              <a:gd name="connsiteX497" fmla="*/ 16219122 w 18976310"/>
              <a:gd name="connsiteY497" fmla="*/ 9657510 h 10683873"/>
              <a:gd name="connsiteX498" fmla="*/ 16233182 w 18976310"/>
              <a:gd name="connsiteY498" fmla="*/ 9664435 h 10683873"/>
              <a:gd name="connsiteX499" fmla="*/ 16234938 w 18976310"/>
              <a:gd name="connsiteY499" fmla="*/ 9669382 h 10683873"/>
              <a:gd name="connsiteX500" fmla="*/ 16251634 w 18976310"/>
              <a:gd name="connsiteY500" fmla="*/ 9660973 h 10683873"/>
              <a:gd name="connsiteX501" fmla="*/ 16267450 w 18976310"/>
              <a:gd name="connsiteY501" fmla="*/ 9666414 h 10683873"/>
              <a:gd name="connsiteX502" fmla="*/ 16273598 w 18976310"/>
              <a:gd name="connsiteY502" fmla="*/ 9698071 h 10683873"/>
              <a:gd name="connsiteX503" fmla="*/ 16249874 w 18976310"/>
              <a:gd name="connsiteY503" fmla="*/ 9709448 h 10683873"/>
              <a:gd name="connsiteX504" fmla="*/ 16217366 w 18976310"/>
              <a:gd name="connsiteY504" fmla="*/ 9702523 h 10683873"/>
              <a:gd name="connsiteX505" fmla="*/ 16218246 w 18976310"/>
              <a:gd name="connsiteY505" fmla="*/ 9699555 h 10683873"/>
              <a:gd name="connsiteX506" fmla="*/ 16212974 w 18976310"/>
              <a:gd name="connsiteY506" fmla="*/ 9701039 h 10683873"/>
              <a:gd name="connsiteX507" fmla="*/ 16186614 w 18976310"/>
              <a:gd name="connsiteY507" fmla="*/ 9693125 h 10683873"/>
              <a:gd name="connsiteX508" fmla="*/ 16219122 w 18976310"/>
              <a:gd name="connsiteY508" fmla="*/ 9657510 h 10683873"/>
              <a:gd name="connsiteX509" fmla="*/ 16802542 w 18976310"/>
              <a:gd name="connsiteY509" fmla="*/ 9651080 h 10683873"/>
              <a:gd name="connsiteX510" fmla="*/ 16816598 w 18976310"/>
              <a:gd name="connsiteY510" fmla="*/ 9660478 h 10683873"/>
              <a:gd name="connsiteX511" fmla="*/ 16822750 w 18976310"/>
              <a:gd name="connsiteY511" fmla="*/ 9681253 h 10683873"/>
              <a:gd name="connsiteX512" fmla="*/ 16822750 w 18976310"/>
              <a:gd name="connsiteY512" fmla="*/ 9683232 h 10683873"/>
              <a:gd name="connsiteX513" fmla="*/ 16828022 w 18976310"/>
              <a:gd name="connsiteY513" fmla="*/ 9685210 h 10683873"/>
              <a:gd name="connsiteX514" fmla="*/ 16824506 w 18976310"/>
              <a:gd name="connsiteY514" fmla="*/ 9703512 h 10683873"/>
              <a:gd name="connsiteX515" fmla="*/ 16824506 w 18976310"/>
              <a:gd name="connsiteY515" fmla="*/ 9704996 h 10683873"/>
              <a:gd name="connsiteX516" fmla="*/ 16823630 w 18976310"/>
              <a:gd name="connsiteY516" fmla="*/ 9704502 h 10683873"/>
              <a:gd name="connsiteX517" fmla="*/ 16821870 w 18976310"/>
              <a:gd name="connsiteY517" fmla="*/ 9711921 h 10683873"/>
              <a:gd name="connsiteX518" fmla="*/ 16804298 w 18976310"/>
              <a:gd name="connsiteY518" fmla="*/ 9735664 h 10683873"/>
              <a:gd name="connsiteX519" fmla="*/ 16778818 w 18976310"/>
              <a:gd name="connsiteY519" fmla="*/ 9672844 h 10683873"/>
              <a:gd name="connsiteX520" fmla="*/ 16800786 w 18976310"/>
              <a:gd name="connsiteY520" fmla="*/ 9673833 h 10683873"/>
              <a:gd name="connsiteX521" fmla="*/ 16798150 w 18976310"/>
              <a:gd name="connsiteY521" fmla="*/ 9669382 h 10683873"/>
              <a:gd name="connsiteX522" fmla="*/ 16802542 w 18976310"/>
              <a:gd name="connsiteY522" fmla="*/ 9651080 h 10683873"/>
              <a:gd name="connsiteX523" fmla="*/ 16735766 w 18976310"/>
              <a:gd name="connsiteY523" fmla="*/ 9647617 h 10683873"/>
              <a:gd name="connsiteX524" fmla="*/ 16731374 w 18976310"/>
              <a:gd name="connsiteY524" fmla="*/ 9673339 h 10683873"/>
              <a:gd name="connsiteX525" fmla="*/ 16711166 w 18976310"/>
              <a:gd name="connsiteY525" fmla="*/ 9660973 h 10683873"/>
              <a:gd name="connsiteX526" fmla="*/ 16735766 w 18976310"/>
              <a:gd name="connsiteY526" fmla="*/ 9647617 h 10683873"/>
              <a:gd name="connsiteX527" fmla="*/ 16865806 w 18976310"/>
              <a:gd name="connsiteY527" fmla="*/ 9642176 h 10683873"/>
              <a:gd name="connsiteX528" fmla="*/ 16841202 w 18976310"/>
              <a:gd name="connsiteY528" fmla="*/ 9711921 h 10683873"/>
              <a:gd name="connsiteX529" fmla="*/ 16865806 w 18976310"/>
              <a:gd name="connsiteY529" fmla="*/ 9642176 h 10683873"/>
              <a:gd name="connsiteX530" fmla="*/ 15718294 w 18976310"/>
              <a:gd name="connsiteY530" fmla="*/ 9641187 h 10683873"/>
              <a:gd name="connsiteX531" fmla="*/ 15736746 w 18976310"/>
              <a:gd name="connsiteY531" fmla="*/ 9650585 h 10683873"/>
              <a:gd name="connsiteX532" fmla="*/ 15676122 w 18976310"/>
              <a:gd name="connsiteY532" fmla="*/ 9767817 h 10683873"/>
              <a:gd name="connsiteX533" fmla="*/ 15659426 w 18976310"/>
              <a:gd name="connsiteY533" fmla="*/ 9755945 h 10683873"/>
              <a:gd name="connsiteX534" fmla="*/ 15718294 w 18976310"/>
              <a:gd name="connsiteY534" fmla="*/ 9641187 h 10683873"/>
              <a:gd name="connsiteX535" fmla="*/ 9342576 w 18976310"/>
              <a:gd name="connsiteY535" fmla="*/ 9640005 h 10683873"/>
              <a:gd name="connsiteX536" fmla="*/ 9352050 w 18976310"/>
              <a:gd name="connsiteY536" fmla="*/ 9640582 h 10683873"/>
              <a:gd name="connsiteX537" fmla="*/ 9351778 w 18976310"/>
              <a:gd name="connsiteY537" fmla="*/ 9647801 h 10683873"/>
              <a:gd name="connsiteX538" fmla="*/ 9355298 w 18976310"/>
              <a:gd name="connsiteY538" fmla="*/ 9648091 h 10683873"/>
              <a:gd name="connsiteX539" fmla="*/ 9351778 w 18976310"/>
              <a:gd name="connsiteY539" fmla="*/ 9654733 h 10683873"/>
              <a:gd name="connsiteX540" fmla="*/ 9348260 w 18976310"/>
              <a:gd name="connsiteY540" fmla="*/ 9654155 h 10683873"/>
              <a:gd name="connsiteX541" fmla="*/ 9347178 w 18976310"/>
              <a:gd name="connsiteY541" fmla="*/ 9655021 h 10683873"/>
              <a:gd name="connsiteX542" fmla="*/ 9341224 w 18976310"/>
              <a:gd name="connsiteY542" fmla="*/ 9650111 h 10683873"/>
              <a:gd name="connsiteX543" fmla="*/ 9338246 w 18976310"/>
              <a:gd name="connsiteY543" fmla="*/ 9642603 h 10683873"/>
              <a:gd name="connsiteX544" fmla="*/ 9342576 w 18976310"/>
              <a:gd name="connsiteY544" fmla="*/ 9640005 h 10683873"/>
              <a:gd name="connsiteX545" fmla="*/ 17125882 w 18976310"/>
              <a:gd name="connsiteY545" fmla="*/ 9638219 h 10683873"/>
              <a:gd name="connsiteX546" fmla="*/ 17197054 w 18976310"/>
              <a:gd name="connsiteY546" fmla="*/ 9698566 h 10683873"/>
              <a:gd name="connsiteX547" fmla="*/ 17171574 w 18976310"/>
              <a:gd name="connsiteY547" fmla="*/ 9703512 h 10683873"/>
              <a:gd name="connsiteX548" fmla="*/ 17125882 w 18976310"/>
              <a:gd name="connsiteY548" fmla="*/ 9638219 h 10683873"/>
              <a:gd name="connsiteX549" fmla="*/ 15248222 w 18976310"/>
              <a:gd name="connsiteY549" fmla="*/ 9637724 h 10683873"/>
              <a:gd name="connsiteX550" fmla="*/ 15284246 w 18976310"/>
              <a:gd name="connsiteY550" fmla="*/ 9722804 h 10683873"/>
              <a:gd name="connsiteX551" fmla="*/ 15258762 w 18976310"/>
              <a:gd name="connsiteY551" fmla="*/ 9716373 h 10683873"/>
              <a:gd name="connsiteX552" fmla="*/ 15248222 w 18976310"/>
              <a:gd name="connsiteY552" fmla="*/ 9637724 h 10683873"/>
              <a:gd name="connsiteX553" fmla="*/ 16017034 w 18976310"/>
              <a:gd name="connsiteY553" fmla="*/ 9634756 h 10683873"/>
              <a:gd name="connsiteX554" fmla="*/ 16044274 w 18976310"/>
              <a:gd name="connsiteY554" fmla="*/ 9639703 h 10683873"/>
              <a:gd name="connsiteX555" fmla="*/ 16025822 w 18976310"/>
              <a:gd name="connsiteY555" fmla="*/ 9732202 h 10683873"/>
              <a:gd name="connsiteX556" fmla="*/ 16017034 w 18976310"/>
              <a:gd name="connsiteY556" fmla="*/ 9634756 h 10683873"/>
              <a:gd name="connsiteX557" fmla="*/ 11047294 w 18976310"/>
              <a:gd name="connsiteY557" fmla="*/ 9627299 h 10683873"/>
              <a:gd name="connsiteX558" fmla="*/ 11070030 w 18976310"/>
              <a:gd name="connsiteY558" fmla="*/ 9657331 h 10683873"/>
              <a:gd name="connsiteX559" fmla="*/ 11032138 w 18976310"/>
              <a:gd name="connsiteY559" fmla="*/ 9674080 h 10683873"/>
              <a:gd name="connsiteX560" fmla="*/ 11040798 w 18976310"/>
              <a:gd name="connsiteY560" fmla="*/ 9627877 h 10683873"/>
              <a:gd name="connsiteX561" fmla="*/ 11047294 w 18976310"/>
              <a:gd name="connsiteY561" fmla="*/ 9627299 h 10683873"/>
              <a:gd name="connsiteX562" fmla="*/ 18561590 w 18976310"/>
              <a:gd name="connsiteY562" fmla="*/ 9624863 h 10683873"/>
              <a:gd name="connsiteX563" fmla="*/ 18589706 w 18976310"/>
              <a:gd name="connsiteY563" fmla="*/ 9639703 h 10683873"/>
              <a:gd name="connsiteX564" fmla="*/ 18606398 w 18976310"/>
              <a:gd name="connsiteY564" fmla="*/ 9662951 h 10683873"/>
              <a:gd name="connsiteX565" fmla="*/ 18580918 w 18976310"/>
              <a:gd name="connsiteY565" fmla="*/ 9681748 h 10683873"/>
              <a:gd name="connsiteX566" fmla="*/ 18561590 w 18976310"/>
              <a:gd name="connsiteY566" fmla="*/ 9624863 h 10683873"/>
              <a:gd name="connsiteX567" fmla="*/ 18781250 w 18976310"/>
              <a:gd name="connsiteY567" fmla="*/ 9615960 h 10683873"/>
              <a:gd name="connsiteX568" fmla="*/ 18798822 w 18976310"/>
              <a:gd name="connsiteY568" fmla="*/ 9616454 h 10683873"/>
              <a:gd name="connsiteX569" fmla="*/ 18863842 w 18976310"/>
              <a:gd name="connsiteY569" fmla="*/ 9667403 h 10683873"/>
              <a:gd name="connsiteX570" fmla="*/ 18837482 w 18976310"/>
              <a:gd name="connsiteY570" fmla="*/ 9684716 h 10683873"/>
              <a:gd name="connsiteX571" fmla="*/ 18759286 w 18976310"/>
              <a:gd name="connsiteY571" fmla="*/ 9661467 h 10683873"/>
              <a:gd name="connsiteX572" fmla="*/ 18781250 w 18976310"/>
              <a:gd name="connsiteY572" fmla="*/ 9615960 h 10683873"/>
              <a:gd name="connsiteX573" fmla="*/ 15853606 w 18976310"/>
              <a:gd name="connsiteY573" fmla="*/ 9612002 h 10683873"/>
              <a:gd name="connsiteX574" fmla="*/ 15849214 w 18976310"/>
              <a:gd name="connsiteY574" fmla="*/ 9641187 h 10683873"/>
              <a:gd name="connsiteX575" fmla="*/ 15839550 w 18976310"/>
              <a:gd name="connsiteY575" fmla="*/ 9667403 h 10683873"/>
              <a:gd name="connsiteX576" fmla="*/ 15863270 w 18976310"/>
              <a:gd name="connsiteY576" fmla="*/ 9637724 h 10683873"/>
              <a:gd name="connsiteX577" fmla="*/ 15803522 w 18976310"/>
              <a:gd name="connsiteY577" fmla="*/ 9751988 h 10683873"/>
              <a:gd name="connsiteX578" fmla="*/ 15809674 w 18976310"/>
              <a:gd name="connsiteY578" fmla="*/ 9715384 h 10683873"/>
              <a:gd name="connsiteX579" fmla="*/ 15820218 w 18976310"/>
              <a:gd name="connsiteY579" fmla="*/ 9693125 h 10683873"/>
              <a:gd name="connsiteX580" fmla="*/ 15813190 w 18976310"/>
              <a:gd name="connsiteY580" fmla="*/ 9701534 h 10683873"/>
              <a:gd name="connsiteX581" fmla="*/ 15778922 w 18976310"/>
              <a:gd name="connsiteY581" fmla="*/ 9712416 h 10683873"/>
              <a:gd name="connsiteX582" fmla="*/ 15853606 w 18976310"/>
              <a:gd name="connsiteY582" fmla="*/ 9612002 h 10683873"/>
              <a:gd name="connsiteX583" fmla="*/ 8267450 w 18976310"/>
              <a:gd name="connsiteY583" fmla="*/ 9611416 h 10683873"/>
              <a:gd name="connsiteX584" fmla="*/ 8275570 w 18976310"/>
              <a:gd name="connsiteY584" fmla="*/ 9619213 h 10683873"/>
              <a:gd name="connsiteX585" fmla="*/ 8281798 w 18976310"/>
              <a:gd name="connsiteY585" fmla="*/ 9635673 h 10683873"/>
              <a:gd name="connsiteX586" fmla="*/ 8245798 w 18976310"/>
              <a:gd name="connsiteY586" fmla="*/ 9681587 h 10683873"/>
              <a:gd name="connsiteX587" fmla="*/ 8212774 w 18976310"/>
              <a:gd name="connsiteY587" fmla="*/ 9674369 h 10683873"/>
              <a:gd name="connsiteX588" fmla="*/ 8203842 w 18976310"/>
              <a:gd name="connsiteY588" fmla="*/ 9664839 h 10683873"/>
              <a:gd name="connsiteX589" fmla="*/ 8267450 w 18976310"/>
              <a:gd name="connsiteY589" fmla="*/ 9611416 h 10683873"/>
              <a:gd name="connsiteX590" fmla="*/ 11524226 w 18976310"/>
              <a:gd name="connsiteY590" fmla="*/ 9609685 h 10683873"/>
              <a:gd name="connsiteX591" fmla="*/ 11536678 w 18976310"/>
              <a:gd name="connsiteY591" fmla="*/ 9619213 h 10683873"/>
              <a:gd name="connsiteX592" fmla="*/ 11517730 w 18976310"/>
              <a:gd name="connsiteY592" fmla="*/ 9639717 h 10683873"/>
              <a:gd name="connsiteX593" fmla="*/ 11506090 w 18976310"/>
              <a:gd name="connsiteY593" fmla="*/ 9616615 h 10683873"/>
              <a:gd name="connsiteX594" fmla="*/ 11524226 w 18976310"/>
              <a:gd name="connsiteY594" fmla="*/ 9609685 h 10683873"/>
              <a:gd name="connsiteX595" fmla="*/ 18976310 w 18976310"/>
              <a:gd name="connsiteY595" fmla="*/ 9609529 h 10683873"/>
              <a:gd name="connsiteX596" fmla="*/ 18976310 w 18976310"/>
              <a:gd name="connsiteY596" fmla="*/ 9631788 h 10683873"/>
              <a:gd name="connsiteX597" fmla="*/ 18971918 w 18976310"/>
              <a:gd name="connsiteY597" fmla="*/ 9618433 h 10683873"/>
              <a:gd name="connsiteX598" fmla="*/ 16765642 w 18976310"/>
              <a:gd name="connsiteY598" fmla="*/ 9608540 h 10683873"/>
              <a:gd name="connsiteX599" fmla="*/ 16747190 w 18976310"/>
              <a:gd name="connsiteY599" fmla="*/ 9630799 h 10683873"/>
              <a:gd name="connsiteX600" fmla="*/ 16742794 w 18976310"/>
              <a:gd name="connsiteY600" fmla="*/ 9617444 h 10683873"/>
              <a:gd name="connsiteX601" fmla="*/ 16765642 w 18976310"/>
              <a:gd name="connsiteY601" fmla="*/ 9608540 h 10683873"/>
              <a:gd name="connsiteX602" fmla="*/ 16371130 w 18976310"/>
              <a:gd name="connsiteY602" fmla="*/ 9603593 h 10683873"/>
              <a:gd name="connsiteX603" fmla="*/ 16391338 w 18976310"/>
              <a:gd name="connsiteY603" fmla="*/ 9606561 h 10683873"/>
              <a:gd name="connsiteX604" fmla="*/ 16426482 w 18976310"/>
              <a:gd name="connsiteY604" fmla="*/ 9631788 h 10683873"/>
              <a:gd name="connsiteX605" fmla="*/ 16451086 w 18976310"/>
              <a:gd name="connsiteY605" fmla="*/ 9703018 h 10683873"/>
              <a:gd name="connsiteX606" fmla="*/ 16351798 w 18976310"/>
              <a:gd name="connsiteY606" fmla="*/ 9609035 h 10683873"/>
              <a:gd name="connsiteX607" fmla="*/ 16371130 w 18976310"/>
              <a:gd name="connsiteY607" fmla="*/ 9603593 h 10683873"/>
              <a:gd name="connsiteX608" fmla="*/ 11085462 w 18976310"/>
              <a:gd name="connsiteY608" fmla="*/ 9599288 h 10683873"/>
              <a:gd name="connsiteX609" fmla="*/ 11115776 w 18976310"/>
              <a:gd name="connsiteY609" fmla="*/ 9603909 h 10683873"/>
              <a:gd name="connsiteX610" fmla="*/ 11124166 w 18976310"/>
              <a:gd name="connsiteY610" fmla="*/ 9649245 h 10683873"/>
              <a:gd name="connsiteX611" fmla="*/ 11111716 w 18976310"/>
              <a:gd name="connsiteY611" fmla="*/ 9659063 h 10683873"/>
              <a:gd name="connsiteX612" fmla="*/ 11084106 w 18976310"/>
              <a:gd name="connsiteY612" fmla="*/ 9659353 h 10683873"/>
              <a:gd name="connsiteX613" fmla="*/ 11085462 w 18976310"/>
              <a:gd name="connsiteY613" fmla="*/ 9599288 h 10683873"/>
              <a:gd name="connsiteX614" fmla="*/ 15770134 w 18976310"/>
              <a:gd name="connsiteY614" fmla="*/ 9586775 h 10683873"/>
              <a:gd name="connsiteX615" fmla="*/ 15792978 w 18976310"/>
              <a:gd name="connsiteY615" fmla="*/ 9627831 h 10683873"/>
              <a:gd name="connsiteX616" fmla="*/ 15770134 w 18976310"/>
              <a:gd name="connsiteY616" fmla="*/ 9642176 h 10683873"/>
              <a:gd name="connsiteX617" fmla="*/ 15741138 w 18976310"/>
              <a:gd name="connsiteY617" fmla="*/ 9648112 h 10683873"/>
              <a:gd name="connsiteX618" fmla="*/ 15770134 w 18976310"/>
              <a:gd name="connsiteY618" fmla="*/ 9586775 h 10683873"/>
              <a:gd name="connsiteX619" fmla="*/ 8462066 w 18976310"/>
              <a:gd name="connsiteY619" fmla="*/ 9579363 h 10683873"/>
              <a:gd name="connsiteX620" fmla="*/ 8493736 w 18976310"/>
              <a:gd name="connsiteY620" fmla="*/ 9579363 h 10683873"/>
              <a:gd name="connsiteX621" fmla="*/ 8492112 w 18976310"/>
              <a:gd name="connsiteY621" fmla="*/ 9587737 h 10683873"/>
              <a:gd name="connsiteX622" fmla="*/ 8483178 w 18976310"/>
              <a:gd name="connsiteY622" fmla="*/ 9593512 h 10683873"/>
              <a:gd name="connsiteX623" fmla="*/ 8448262 w 18976310"/>
              <a:gd name="connsiteY623" fmla="*/ 9596111 h 10683873"/>
              <a:gd name="connsiteX624" fmla="*/ 8440142 w 18976310"/>
              <a:gd name="connsiteY624" fmla="*/ 9594957 h 10683873"/>
              <a:gd name="connsiteX625" fmla="*/ 8432022 w 18976310"/>
              <a:gd name="connsiteY625" fmla="*/ 9594091 h 10683873"/>
              <a:gd name="connsiteX626" fmla="*/ 8424984 w 18976310"/>
              <a:gd name="connsiteY626" fmla="*/ 9581095 h 10683873"/>
              <a:gd name="connsiteX627" fmla="*/ 8462066 w 18976310"/>
              <a:gd name="connsiteY627" fmla="*/ 9579363 h 10683873"/>
              <a:gd name="connsiteX628" fmla="*/ 15947622 w 18976310"/>
              <a:gd name="connsiteY628" fmla="*/ 9576388 h 10683873"/>
              <a:gd name="connsiteX629" fmla="*/ 15959922 w 18976310"/>
              <a:gd name="connsiteY629" fmla="*/ 9576882 h 10683873"/>
              <a:gd name="connsiteX630" fmla="*/ 15975738 w 18976310"/>
              <a:gd name="connsiteY630" fmla="*/ 9587765 h 10683873"/>
              <a:gd name="connsiteX631" fmla="*/ 15957286 w 18976310"/>
              <a:gd name="connsiteY631" fmla="*/ 9651080 h 10683873"/>
              <a:gd name="connsiteX632" fmla="*/ 15947622 w 18976310"/>
              <a:gd name="connsiteY632" fmla="*/ 9576388 h 10683873"/>
              <a:gd name="connsiteX633" fmla="*/ 17104794 w 18976310"/>
              <a:gd name="connsiteY633" fmla="*/ 9571441 h 10683873"/>
              <a:gd name="connsiteX634" fmla="*/ 17113582 w 18976310"/>
              <a:gd name="connsiteY634" fmla="*/ 9612002 h 10683873"/>
              <a:gd name="connsiteX635" fmla="*/ 17104794 w 18976310"/>
              <a:gd name="connsiteY635" fmla="*/ 9571441 h 10683873"/>
              <a:gd name="connsiteX636" fmla="*/ 9274366 w 18976310"/>
              <a:gd name="connsiteY636" fmla="*/ 9569833 h 10683873"/>
              <a:gd name="connsiteX637" fmla="*/ 9282756 w 18976310"/>
              <a:gd name="connsiteY637" fmla="*/ 9574165 h 10683873"/>
              <a:gd name="connsiteX638" fmla="*/ 9283570 w 18976310"/>
              <a:gd name="connsiteY638" fmla="*/ 9577918 h 10683873"/>
              <a:gd name="connsiteX639" fmla="*/ 9277072 w 18976310"/>
              <a:gd name="connsiteY639" fmla="*/ 9583405 h 10683873"/>
              <a:gd name="connsiteX640" fmla="*/ 9242154 w 18976310"/>
              <a:gd name="connsiteY640" fmla="*/ 9592935 h 10683873"/>
              <a:gd name="connsiteX641" fmla="*/ 9235390 w 18976310"/>
              <a:gd name="connsiteY641" fmla="*/ 9595533 h 10683873"/>
              <a:gd name="connsiteX642" fmla="*/ 9226726 w 18976310"/>
              <a:gd name="connsiteY642" fmla="*/ 9591202 h 10683873"/>
              <a:gd name="connsiteX643" fmla="*/ 9256772 w 18976310"/>
              <a:gd name="connsiteY643" fmla="*/ 9576187 h 10683873"/>
              <a:gd name="connsiteX644" fmla="*/ 9274366 w 18976310"/>
              <a:gd name="connsiteY644" fmla="*/ 9569833 h 10683873"/>
              <a:gd name="connsiteX645" fmla="*/ 18360378 w 18976310"/>
              <a:gd name="connsiteY645" fmla="*/ 9566495 h 10683873"/>
              <a:gd name="connsiteX646" fmla="*/ 18358622 w 18976310"/>
              <a:gd name="connsiteY646" fmla="*/ 9639703 h 10683873"/>
              <a:gd name="connsiteX647" fmla="*/ 18360378 w 18976310"/>
              <a:gd name="connsiteY647" fmla="*/ 9566495 h 10683873"/>
              <a:gd name="connsiteX648" fmla="*/ 16264814 w 18976310"/>
              <a:gd name="connsiteY648" fmla="*/ 9544236 h 10683873"/>
              <a:gd name="connsiteX649" fmla="*/ 16272722 w 18976310"/>
              <a:gd name="connsiteY649" fmla="*/ 9570947 h 10683873"/>
              <a:gd name="connsiteX650" fmla="*/ 16242846 w 18976310"/>
              <a:gd name="connsiteY650" fmla="*/ 9556107 h 10683873"/>
              <a:gd name="connsiteX651" fmla="*/ 16264814 w 18976310"/>
              <a:gd name="connsiteY651" fmla="*/ 9544236 h 10683873"/>
              <a:gd name="connsiteX652" fmla="*/ 8672654 w 18976310"/>
              <a:gd name="connsiteY652" fmla="*/ 9541245 h 10683873"/>
              <a:gd name="connsiteX653" fmla="*/ 8699990 w 18976310"/>
              <a:gd name="connsiteY653" fmla="*/ 9557994 h 10683873"/>
              <a:gd name="connsiteX654" fmla="*/ 8695662 w 18976310"/>
              <a:gd name="connsiteY654" fmla="*/ 9566946 h 10683873"/>
              <a:gd name="connsiteX655" fmla="*/ 8700262 w 18976310"/>
              <a:gd name="connsiteY655" fmla="*/ 9577918 h 10683873"/>
              <a:gd name="connsiteX656" fmla="*/ 8674006 w 18976310"/>
              <a:gd name="connsiteY656" fmla="*/ 9590336 h 10683873"/>
              <a:gd name="connsiteX657" fmla="*/ 8671570 w 18976310"/>
              <a:gd name="connsiteY657" fmla="*/ 9576187 h 10683873"/>
              <a:gd name="connsiteX658" fmla="*/ 8674006 w 18976310"/>
              <a:gd name="connsiteY658" fmla="*/ 9574453 h 10683873"/>
              <a:gd name="connsiteX659" fmla="*/ 8663178 w 18976310"/>
              <a:gd name="connsiteY659" fmla="*/ 9567812 h 10683873"/>
              <a:gd name="connsiteX660" fmla="*/ 8672654 w 18976310"/>
              <a:gd name="connsiteY660" fmla="*/ 9541245 h 10683873"/>
              <a:gd name="connsiteX661" fmla="*/ 17721606 w 18976310"/>
              <a:gd name="connsiteY661" fmla="*/ 9538300 h 10683873"/>
              <a:gd name="connsiteX662" fmla="*/ 17737418 w 18976310"/>
              <a:gd name="connsiteY662" fmla="*/ 9561054 h 10683873"/>
              <a:gd name="connsiteX663" fmla="*/ 17721606 w 18976310"/>
              <a:gd name="connsiteY663" fmla="*/ 9570947 h 10683873"/>
              <a:gd name="connsiteX664" fmla="*/ 17721606 w 18976310"/>
              <a:gd name="connsiteY664" fmla="*/ 9538300 h 10683873"/>
              <a:gd name="connsiteX665" fmla="*/ 16542466 w 18976310"/>
              <a:gd name="connsiteY665" fmla="*/ 9536816 h 10683873"/>
              <a:gd name="connsiteX666" fmla="*/ 16608362 w 18976310"/>
              <a:gd name="connsiteY666" fmla="*/ 9644155 h 10683873"/>
              <a:gd name="connsiteX667" fmla="*/ 16524014 w 18976310"/>
              <a:gd name="connsiteY667" fmla="*/ 9538794 h 10683873"/>
              <a:gd name="connsiteX668" fmla="*/ 16542466 w 18976310"/>
              <a:gd name="connsiteY668" fmla="*/ 9536816 h 10683873"/>
              <a:gd name="connsiteX669" fmla="*/ 10982602 w 18976310"/>
              <a:gd name="connsiteY669" fmla="*/ 9530848 h 10683873"/>
              <a:gd name="connsiteX670" fmla="*/ 10990724 w 18976310"/>
              <a:gd name="connsiteY670" fmla="*/ 9648379 h 10683873"/>
              <a:gd name="connsiteX671" fmla="*/ 10982602 w 18976310"/>
              <a:gd name="connsiteY671" fmla="*/ 9530848 h 10683873"/>
              <a:gd name="connsiteX672" fmla="*/ 11755926 w 18976310"/>
              <a:gd name="connsiteY672" fmla="*/ 9529117 h 10683873"/>
              <a:gd name="connsiteX673" fmla="*/ 11781370 w 18976310"/>
              <a:gd name="connsiteY673" fmla="*/ 9535470 h 10683873"/>
              <a:gd name="connsiteX674" fmla="*/ 11750782 w 18976310"/>
              <a:gd name="connsiteY674" fmla="*/ 9645491 h 10683873"/>
              <a:gd name="connsiteX675" fmla="*/ 11755926 w 18976310"/>
              <a:gd name="connsiteY675" fmla="*/ 9529117 h 10683873"/>
              <a:gd name="connsiteX676" fmla="*/ 14545306 w 18976310"/>
              <a:gd name="connsiteY676" fmla="*/ 9528407 h 10683873"/>
              <a:gd name="connsiteX677" fmla="*/ 14563754 w 18976310"/>
              <a:gd name="connsiteY677" fmla="*/ 9528407 h 10683873"/>
              <a:gd name="connsiteX678" fmla="*/ 14567270 w 18976310"/>
              <a:gd name="connsiteY678" fmla="*/ 9571441 h 10683873"/>
              <a:gd name="connsiteX679" fmla="*/ 14545306 w 18976310"/>
              <a:gd name="connsiteY679" fmla="*/ 9528407 h 10683873"/>
              <a:gd name="connsiteX680" fmla="*/ 10662394 w 18976310"/>
              <a:gd name="connsiteY680" fmla="*/ 9525651 h 10683873"/>
              <a:gd name="connsiteX681" fmla="*/ 10669432 w 18976310"/>
              <a:gd name="connsiteY681" fmla="*/ 9530559 h 10683873"/>
              <a:gd name="connsiteX682" fmla="*/ 10671056 w 18976310"/>
              <a:gd name="connsiteY682" fmla="*/ 9540956 h 10683873"/>
              <a:gd name="connsiteX683" fmla="*/ 10659146 w 18976310"/>
              <a:gd name="connsiteY683" fmla="*/ 9574165 h 10683873"/>
              <a:gd name="connsiteX684" fmla="*/ 10655086 w 18976310"/>
              <a:gd name="connsiteY684" fmla="*/ 9581095 h 10683873"/>
              <a:gd name="connsiteX685" fmla="*/ 10651026 w 18976310"/>
              <a:gd name="connsiteY685" fmla="*/ 9588026 h 10683873"/>
              <a:gd name="connsiteX686" fmla="*/ 10635866 w 18976310"/>
              <a:gd name="connsiteY686" fmla="*/ 9589181 h 10683873"/>
              <a:gd name="connsiteX687" fmla="*/ 10662394 w 18976310"/>
              <a:gd name="connsiteY687" fmla="*/ 9525651 h 10683873"/>
              <a:gd name="connsiteX688" fmla="*/ 14992534 w 18976310"/>
              <a:gd name="connsiteY688" fmla="*/ 9522966 h 10683873"/>
              <a:gd name="connsiteX689" fmla="*/ 15014502 w 18976310"/>
              <a:gd name="connsiteY689" fmla="*/ 9527912 h 10683873"/>
              <a:gd name="connsiteX690" fmla="*/ 14960026 w 18976310"/>
              <a:gd name="connsiteY690" fmla="*/ 9579356 h 10683873"/>
              <a:gd name="connsiteX691" fmla="*/ 14992534 w 18976310"/>
              <a:gd name="connsiteY691" fmla="*/ 9522966 h 10683873"/>
              <a:gd name="connsiteX692" fmla="*/ 16932582 w 18976310"/>
              <a:gd name="connsiteY692" fmla="*/ 9520492 h 10683873"/>
              <a:gd name="connsiteX693" fmla="*/ 16961578 w 18976310"/>
              <a:gd name="connsiteY693" fmla="*/ 9558086 h 10683873"/>
              <a:gd name="connsiteX694" fmla="*/ 16932582 w 18976310"/>
              <a:gd name="connsiteY694" fmla="*/ 9520492 h 10683873"/>
              <a:gd name="connsiteX695" fmla="*/ 10828284 w 18976310"/>
              <a:gd name="connsiteY695" fmla="*/ 9518720 h 10683873"/>
              <a:gd name="connsiteX696" fmla="*/ 10832378 w 18976310"/>
              <a:gd name="connsiteY696" fmla="*/ 9518721 h 10683873"/>
              <a:gd name="connsiteX697" fmla="*/ 10838334 w 18976310"/>
              <a:gd name="connsiteY697" fmla="*/ 9526807 h 10683873"/>
              <a:gd name="connsiteX698" fmla="*/ 10841310 w 18976310"/>
              <a:gd name="connsiteY698" fmla="*/ 9562903 h 10683873"/>
              <a:gd name="connsiteX699" fmla="*/ 10840498 w 18976310"/>
              <a:gd name="connsiteY699" fmla="*/ 9571277 h 10683873"/>
              <a:gd name="connsiteX700" fmla="*/ 10839958 w 18976310"/>
              <a:gd name="connsiteY700" fmla="*/ 9579651 h 10683873"/>
              <a:gd name="connsiteX701" fmla="*/ 10827506 w 18976310"/>
              <a:gd name="connsiteY701" fmla="*/ 9590047 h 10683873"/>
              <a:gd name="connsiteX702" fmla="*/ 10823986 w 18976310"/>
              <a:gd name="connsiteY702" fmla="*/ 9518721 h 10683873"/>
              <a:gd name="connsiteX703" fmla="*/ 10828284 w 18976310"/>
              <a:gd name="connsiteY703" fmla="*/ 9518720 h 10683873"/>
              <a:gd name="connsiteX704" fmla="*/ 15489846 w 18976310"/>
              <a:gd name="connsiteY704" fmla="*/ 9513567 h 10683873"/>
              <a:gd name="connsiteX705" fmla="*/ 15507422 w 18976310"/>
              <a:gd name="connsiteY705" fmla="*/ 9553139 h 10683873"/>
              <a:gd name="connsiteX706" fmla="*/ 15472274 w 18976310"/>
              <a:gd name="connsiteY706" fmla="*/ 9519503 h 10683873"/>
              <a:gd name="connsiteX707" fmla="*/ 15489846 w 18976310"/>
              <a:gd name="connsiteY707" fmla="*/ 9513567 h 10683873"/>
              <a:gd name="connsiteX708" fmla="*/ 15329934 w 18976310"/>
              <a:gd name="connsiteY708" fmla="*/ 9509610 h 10683873"/>
              <a:gd name="connsiteX709" fmla="*/ 15343994 w 18976310"/>
              <a:gd name="connsiteY709" fmla="*/ 9545225 h 10683873"/>
              <a:gd name="connsiteX710" fmla="*/ 15329934 w 18976310"/>
              <a:gd name="connsiteY710" fmla="*/ 9509610 h 10683873"/>
              <a:gd name="connsiteX711" fmla="*/ 10730874 w 18976310"/>
              <a:gd name="connsiteY711" fmla="*/ 9509479 h 10683873"/>
              <a:gd name="connsiteX712" fmla="*/ 10737912 w 18976310"/>
              <a:gd name="connsiteY712" fmla="*/ 9510057 h 10683873"/>
              <a:gd name="connsiteX713" fmla="*/ 10744678 w 18976310"/>
              <a:gd name="connsiteY713" fmla="*/ 9514677 h 10683873"/>
              <a:gd name="connsiteX714" fmla="*/ 10746302 w 18976310"/>
              <a:gd name="connsiteY714" fmla="*/ 9521896 h 10683873"/>
              <a:gd name="connsiteX715" fmla="*/ 10740890 w 18976310"/>
              <a:gd name="connsiteY715" fmla="*/ 9528538 h 10683873"/>
              <a:gd name="connsiteX716" fmla="*/ 10727358 w 18976310"/>
              <a:gd name="connsiteY716" fmla="*/ 9535180 h 10683873"/>
              <a:gd name="connsiteX717" fmla="*/ 10718154 w 18976310"/>
              <a:gd name="connsiteY717" fmla="*/ 9532004 h 10683873"/>
              <a:gd name="connsiteX718" fmla="*/ 10718694 w 18976310"/>
              <a:gd name="connsiteY718" fmla="*/ 9523629 h 10683873"/>
              <a:gd name="connsiteX719" fmla="*/ 10716258 w 18976310"/>
              <a:gd name="connsiteY719" fmla="*/ 9516987 h 10683873"/>
              <a:gd name="connsiteX720" fmla="*/ 10719506 w 18976310"/>
              <a:gd name="connsiteY720" fmla="*/ 9515256 h 10683873"/>
              <a:gd name="connsiteX721" fmla="*/ 10721670 w 18976310"/>
              <a:gd name="connsiteY721" fmla="*/ 9510345 h 10683873"/>
              <a:gd name="connsiteX722" fmla="*/ 10730874 w 18976310"/>
              <a:gd name="connsiteY722" fmla="*/ 9509479 h 10683873"/>
              <a:gd name="connsiteX723" fmla="*/ 15848334 w 18976310"/>
              <a:gd name="connsiteY723" fmla="*/ 9501201 h 10683873"/>
              <a:gd name="connsiteX724" fmla="*/ 15861514 w 18976310"/>
              <a:gd name="connsiteY724" fmla="*/ 9518514 h 10683873"/>
              <a:gd name="connsiteX725" fmla="*/ 15871178 w 18976310"/>
              <a:gd name="connsiteY725" fmla="*/ 9539784 h 10683873"/>
              <a:gd name="connsiteX726" fmla="*/ 15816702 w 18976310"/>
              <a:gd name="connsiteY726" fmla="*/ 9559570 h 10683873"/>
              <a:gd name="connsiteX727" fmla="*/ 15848334 w 18976310"/>
              <a:gd name="connsiteY727" fmla="*/ 9501201 h 10683873"/>
              <a:gd name="connsiteX728" fmla="*/ 16729614 w 18976310"/>
              <a:gd name="connsiteY728" fmla="*/ 9498233 h 10683873"/>
              <a:gd name="connsiteX729" fmla="*/ 16758610 w 18976310"/>
              <a:gd name="connsiteY729" fmla="*/ 9506642 h 10683873"/>
              <a:gd name="connsiteX730" fmla="*/ 16753338 w 18976310"/>
              <a:gd name="connsiteY730" fmla="*/ 9566495 h 10683873"/>
              <a:gd name="connsiteX731" fmla="*/ 16738402 w 18976310"/>
              <a:gd name="connsiteY731" fmla="*/ 9562538 h 10683873"/>
              <a:gd name="connsiteX732" fmla="*/ 16698862 w 18976310"/>
              <a:gd name="connsiteY732" fmla="*/ 9523955 h 10683873"/>
              <a:gd name="connsiteX733" fmla="*/ 16729614 w 18976310"/>
              <a:gd name="connsiteY733" fmla="*/ 9498233 h 10683873"/>
              <a:gd name="connsiteX734" fmla="*/ 15657670 w 18976310"/>
              <a:gd name="connsiteY734" fmla="*/ 9492792 h 10683873"/>
              <a:gd name="connsiteX735" fmla="*/ 15648002 w 18976310"/>
              <a:gd name="connsiteY735" fmla="*/ 9571936 h 10683873"/>
              <a:gd name="connsiteX736" fmla="*/ 15682270 w 18976310"/>
              <a:gd name="connsiteY736" fmla="*/ 9575893 h 10683873"/>
              <a:gd name="connsiteX737" fmla="*/ 15681394 w 18976310"/>
              <a:gd name="connsiteY737" fmla="*/ 9577872 h 10683873"/>
              <a:gd name="connsiteX738" fmla="*/ 15704238 w 18976310"/>
              <a:gd name="connsiteY738" fmla="*/ 9584797 h 10683873"/>
              <a:gd name="connsiteX739" fmla="*/ 15703358 w 18976310"/>
              <a:gd name="connsiteY739" fmla="*/ 9608540 h 10683873"/>
              <a:gd name="connsiteX740" fmla="*/ 15679634 w 18976310"/>
              <a:gd name="connsiteY740" fmla="*/ 9608045 h 10683873"/>
              <a:gd name="connsiteX741" fmla="*/ 15669090 w 18976310"/>
              <a:gd name="connsiteY741" fmla="*/ 9599636 h 10683873"/>
              <a:gd name="connsiteX742" fmla="*/ 15666454 w 18976310"/>
              <a:gd name="connsiteY742" fmla="*/ 9605077 h 10683873"/>
              <a:gd name="connsiteX743" fmla="*/ 15641854 w 18976310"/>
              <a:gd name="connsiteY743" fmla="*/ 9618433 h 10683873"/>
              <a:gd name="connsiteX744" fmla="*/ 15609342 w 18976310"/>
              <a:gd name="connsiteY744" fmla="*/ 9714889 h 10683873"/>
              <a:gd name="connsiteX745" fmla="*/ 15605830 w 18976310"/>
              <a:gd name="connsiteY745" fmla="*/ 9627336 h 10683873"/>
              <a:gd name="connsiteX746" fmla="*/ 15510058 w 18976310"/>
              <a:gd name="connsiteY746" fmla="*/ 9622390 h 10683873"/>
              <a:gd name="connsiteX747" fmla="*/ 15619886 w 18976310"/>
              <a:gd name="connsiteY747" fmla="*/ 9575398 h 10683873"/>
              <a:gd name="connsiteX748" fmla="*/ 15657670 w 18976310"/>
              <a:gd name="connsiteY748" fmla="*/ 9492792 h 10683873"/>
              <a:gd name="connsiteX749" fmla="*/ 8175420 w 18976310"/>
              <a:gd name="connsiteY749" fmla="*/ 9491865 h 10683873"/>
              <a:gd name="connsiteX750" fmla="*/ 8185706 w 18976310"/>
              <a:gd name="connsiteY750" fmla="*/ 9493597 h 10683873"/>
              <a:gd name="connsiteX751" fmla="*/ 8191390 w 18976310"/>
              <a:gd name="connsiteY751" fmla="*/ 9509479 h 10683873"/>
              <a:gd name="connsiteX752" fmla="*/ 8158638 w 18976310"/>
              <a:gd name="connsiteY752" fmla="*/ 9519009 h 10683873"/>
              <a:gd name="connsiteX753" fmla="*/ 8175420 w 18976310"/>
              <a:gd name="connsiteY753" fmla="*/ 9491865 h 10683873"/>
              <a:gd name="connsiteX754" fmla="*/ 18608158 w 18976310"/>
              <a:gd name="connsiteY754" fmla="*/ 9488340 h 10683873"/>
              <a:gd name="connsiteX755" fmla="*/ 18694266 w 18976310"/>
              <a:gd name="connsiteY755" fmla="*/ 9525439 h 10683873"/>
              <a:gd name="connsiteX756" fmla="*/ 18671418 w 18976310"/>
              <a:gd name="connsiteY756" fmla="*/ 9537311 h 10683873"/>
              <a:gd name="connsiteX757" fmla="*/ 18608158 w 18976310"/>
              <a:gd name="connsiteY757" fmla="*/ 9488340 h 10683873"/>
              <a:gd name="connsiteX758" fmla="*/ 16965090 w 18976310"/>
              <a:gd name="connsiteY758" fmla="*/ 9488340 h 10683873"/>
              <a:gd name="connsiteX759" fmla="*/ 16985298 w 18976310"/>
              <a:gd name="connsiteY759" fmla="*/ 9505653 h 10683873"/>
              <a:gd name="connsiteX760" fmla="*/ 16985298 w 18976310"/>
              <a:gd name="connsiteY760" fmla="*/ 9533848 h 10683873"/>
              <a:gd name="connsiteX761" fmla="*/ 16971242 w 18976310"/>
              <a:gd name="connsiteY761" fmla="*/ 9531375 h 10683873"/>
              <a:gd name="connsiteX762" fmla="*/ 16965090 w 18976310"/>
              <a:gd name="connsiteY762" fmla="*/ 9488340 h 10683873"/>
              <a:gd name="connsiteX763" fmla="*/ 9821134 w 18976310"/>
              <a:gd name="connsiteY763" fmla="*/ 9487821 h 10683873"/>
              <a:gd name="connsiteX764" fmla="*/ 9836290 w 18976310"/>
              <a:gd name="connsiteY764" fmla="*/ 9531715 h 10683873"/>
              <a:gd name="connsiteX765" fmla="*/ 9821134 w 18976310"/>
              <a:gd name="connsiteY765" fmla="*/ 9487821 h 10683873"/>
              <a:gd name="connsiteX766" fmla="*/ 9482786 w 18976310"/>
              <a:gd name="connsiteY766" fmla="*/ 9480602 h 10683873"/>
              <a:gd name="connsiteX767" fmla="*/ 9507960 w 18976310"/>
              <a:gd name="connsiteY767" fmla="*/ 9496196 h 10683873"/>
              <a:gd name="connsiteX768" fmla="*/ 9496592 w 18976310"/>
              <a:gd name="connsiteY768" fmla="*/ 9514677 h 10683873"/>
              <a:gd name="connsiteX769" fmla="*/ 9469524 w 18976310"/>
              <a:gd name="connsiteY769" fmla="*/ 9507458 h 10683873"/>
              <a:gd name="connsiteX770" fmla="*/ 9482786 w 18976310"/>
              <a:gd name="connsiteY770" fmla="*/ 9480602 h 10683873"/>
              <a:gd name="connsiteX771" fmla="*/ 9003962 w 18976310"/>
              <a:gd name="connsiteY771" fmla="*/ 9479737 h 10683873"/>
              <a:gd name="connsiteX772" fmla="*/ 9019930 w 18976310"/>
              <a:gd name="connsiteY772" fmla="*/ 9484645 h 10683873"/>
              <a:gd name="connsiteX773" fmla="*/ 9015598 w 18976310"/>
              <a:gd name="connsiteY773" fmla="*/ 9506304 h 10683873"/>
              <a:gd name="connsiteX774" fmla="*/ 9004502 w 18976310"/>
              <a:gd name="connsiteY774" fmla="*/ 9511790 h 10683873"/>
              <a:gd name="connsiteX775" fmla="*/ 8993674 w 18976310"/>
              <a:gd name="connsiteY775" fmla="*/ 9503703 h 10683873"/>
              <a:gd name="connsiteX776" fmla="*/ 8990426 w 18976310"/>
              <a:gd name="connsiteY776" fmla="*/ 9488400 h 10683873"/>
              <a:gd name="connsiteX777" fmla="*/ 9003962 w 18976310"/>
              <a:gd name="connsiteY777" fmla="*/ 9479737 h 10683873"/>
              <a:gd name="connsiteX778" fmla="*/ 15495998 w 18976310"/>
              <a:gd name="connsiteY778" fmla="*/ 9475974 h 10683873"/>
              <a:gd name="connsiteX779" fmla="*/ 15509178 w 18976310"/>
              <a:gd name="connsiteY779" fmla="*/ 9478447 h 10683873"/>
              <a:gd name="connsiteX780" fmla="*/ 15519722 w 18976310"/>
              <a:gd name="connsiteY780" fmla="*/ 9498728 h 10683873"/>
              <a:gd name="connsiteX781" fmla="*/ 15510934 w 18976310"/>
              <a:gd name="connsiteY781" fmla="*/ 9518019 h 10683873"/>
              <a:gd name="connsiteX782" fmla="*/ 15488970 w 18976310"/>
              <a:gd name="connsiteY782" fmla="*/ 9507137 h 10683873"/>
              <a:gd name="connsiteX783" fmla="*/ 15479302 w 18976310"/>
              <a:gd name="connsiteY783" fmla="*/ 9479931 h 10683873"/>
              <a:gd name="connsiteX784" fmla="*/ 15495998 w 18976310"/>
              <a:gd name="connsiteY784" fmla="*/ 9475974 h 10683873"/>
              <a:gd name="connsiteX785" fmla="*/ 14606810 w 18976310"/>
              <a:gd name="connsiteY785" fmla="*/ 9475480 h 10683873"/>
              <a:gd name="connsiteX786" fmla="*/ 14639318 w 18976310"/>
              <a:gd name="connsiteY786" fmla="*/ 9547698 h 10683873"/>
              <a:gd name="connsiteX787" fmla="*/ 14606810 w 18976310"/>
              <a:gd name="connsiteY787" fmla="*/ 9475480 h 10683873"/>
              <a:gd name="connsiteX788" fmla="*/ 9463026 w 18976310"/>
              <a:gd name="connsiteY788" fmla="*/ 9469051 h 10683873"/>
              <a:gd name="connsiteX789" fmla="*/ 9477102 w 18976310"/>
              <a:gd name="connsiteY789" fmla="*/ 9472806 h 10683873"/>
              <a:gd name="connsiteX790" fmla="*/ 9475478 w 18976310"/>
              <a:gd name="connsiteY790" fmla="*/ 9480891 h 10683873"/>
              <a:gd name="connsiteX791" fmla="*/ 9466546 w 18976310"/>
              <a:gd name="connsiteY791" fmla="*/ 9490420 h 10683873"/>
              <a:gd name="connsiteX792" fmla="*/ 9455718 w 18976310"/>
              <a:gd name="connsiteY792" fmla="*/ 9492153 h 10683873"/>
              <a:gd name="connsiteX793" fmla="*/ 9450306 w 18976310"/>
              <a:gd name="connsiteY793" fmla="*/ 9471073 h 10683873"/>
              <a:gd name="connsiteX794" fmla="*/ 9463026 w 18976310"/>
              <a:gd name="connsiteY794" fmla="*/ 9469051 h 10683873"/>
              <a:gd name="connsiteX795" fmla="*/ 8517286 w 18976310"/>
              <a:gd name="connsiteY795" fmla="*/ 9467319 h 10683873"/>
              <a:gd name="connsiteX796" fmla="*/ 8518366 w 18976310"/>
              <a:gd name="connsiteY796" fmla="*/ 9470785 h 10683873"/>
              <a:gd name="connsiteX797" fmla="*/ 8522698 w 18976310"/>
              <a:gd name="connsiteY797" fmla="*/ 9473095 h 10683873"/>
              <a:gd name="connsiteX798" fmla="*/ 8519450 w 18976310"/>
              <a:gd name="connsiteY798" fmla="*/ 9489843 h 10683873"/>
              <a:gd name="connsiteX799" fmla="*/ 8513766 w 18976310"/>
              <a:gd name="connsiteY799" fmla="*/ 9496773 h 10683873"/>
              <a:gd name="connsiteX800" fmla="*/ 8506458 w 18976310"/>
              <a:gd name="connsiteY800" fmla="*/ 9498506 h 10683873"/>
              <a:gd name="connsiteX801" fmla="*/ 8501314 w 18976310"/>
              <a:gd name="connsiteY801" fmla="*/ 9492731 h 10683873"/>
              <a:gd name="connsiteX802" fmla="*/ 8497526 w 18976310"/>
              <a:gd name="connsiteY802" fmla="*/ 9478581 h 10683873"/>
              <a:gd name="connsiteX803" fmla="*/ 8502668 w 18976310"/>
              <a:gd name="connsiteY803" fmla="*/ 9468763 h 10683873"/>
              <a:gd name="connsiteX804" fmla="*/ 8510518 w 18976310"/>
              <a:gd name="connsiteY804" fmla="*/ 9469629 h 10683873"/>
              <a:gd name="connsiteX805" fmla="*/ 8517286 w 18976310"/>
              <a:gd name="connsiteY805" fmla="*/ 9467319 h 10683873"/>
              <a:gd name="connsiteX806" fmla="*/ 8206006 w 18976310"/>
              <a:gd name="connsiteY806" fmla="*/ 9464720 h 10683873"/>
              <a:gd name="connsiteX807" fmla="*/ 8224414 w 18976310"/>
              <a:gd name="connsiteY807" fmla="*/ 9498506 h 10683873"/>
              <a:gd name="connsiteX808" fmla="*/ 8194098 w 18976310"/>
              <a:gd name="connsiteY808" fmla="*/ 9483201 h 10683873"/>
              <a:gd name="connsiteX809" fmla="*/ 8206006 w 18976310"/>
              <a:gd name="connsiteY809" fmla="*/ 9464720 h 10683873"/>
              <a:gd name="connsiteX810" fmla="*/ 10576860 w 18976310"/>
              <a:gd name="connsiteY810" fmla="*/ 9456057 h 10683873"/>
              <a:gd name="connsiteX811" fmla="*/ 10590936 w 18976310"/>
              <a:gd name="connsiteY811" fmla="*/ 9466164 h 10683873"/>
              <a:gd name="connsiteX812" fmla="*/ 10594726 w 18976310"/>
              <a:gd name="connsiteY812" fmla="*/ 9474249 h 10683873"/>
              <a:gd name="connsiteX813" fmla="*/ 10593370 w 18976310"/>
              <a:gd name="connsiteY813" fmla="*/ 9481179 h 10683873"/>
              <a:gd name="connsiteX814" fmla="*/ 10585794 w 18976310"/>
              <a:gd name="connsiteY814" fmla="*/ 9483779 h 10683873"/>
              <a:gd name="connsiteX815" fmla="*/ 10571446 w 18976310"/>
              <a:gd name="connsiteY815" fmla="*/ 9481179 h 10683873"/>
              <a:gd name="connsiteX816" fmla="*/ 10564950 w 18976310"/>
              <a:gd name="connsiteY816" fmla="*/ 9472806 h 10683873"/>
              <a:gd name="connsiteX817" fmla="*/ 10569010 w 18976310"/>
              <a:gd name="connsiteY817" fmla="*/ 9466164 h 10683873"/>
              <a:gd name="connsiteX818" fmla="*/ 10569282 w 18976310"/>
              <a:gd name="connsiteY818" fmla="*/ 9458655 h 10683873"/>
              <a:gd name="connsiteX819" fmla="*/ 10572800 w 18976310"/>
              <a:gd name="connsiteY819" fmla="*/ 9459523 h 10683873"/>
              <a:gd name="connsiteX820" fmla="*/ 10576860 w 18976310"/>
              <a:gd name="connsiteY820" fmla="*/ 9456057 h 10683873"/>
              <a:gd name="connsiteX821" fmla="*/ 17698758 w 18976310"/>
              <a:gd name="connsiteY821" fmla="*/ 9449758 h 10683873"/>
              <a:gd name="connsiteX822" fmla="*/ 17733906 w 18976310"/>
              <a:gd name="connsiteY822" fmla="*/ 9469049 h 10683873"/>
              <a:gd name="connsiteX823" fmla="*/ 17720726 w 18976310"/>
              <a:gd name="connsiteY823" fmla="*/ 9496749 h 10683873"/>
              <a:gd name="connsiteX824" fmla="*/ 17684702 w 18976310"/>
              <a:gd name="connsiteY824" fmla="*/ 9489824 h 10683873"/>
              <a:gd name="connsiteX825" fmla="*/ 17668006 w 18976310"/>
              <a:gd name="connsiteY825" fmla="*/ 9467565 h 10683873"/>
              <a:gd name="connsiteX826" fmla="*/ 17698758 w 18976310"/>
              <a:gd name="connsiteY826" fmla="*/ 9449758 h 10683873"/>
              <a:gd name="connsiteX827" fmla="*/ 8688622 w 18976310"/>
              <a:gd name="connsiteY827" fmla="*/ 9449126 h 10683873"/>
              <a:gd name="connsiteX828" fmla="*/ 8694578 w 18976310"/>
              <a:gd name="connsiteY828" fmla="*/ 9495331 h 10683873"/>
              <a:gd name="connsiteX829" fmla="*/ 8650998 w 18976310"/>
              <a:gd name="connsiteY829" fmla="*/ 9523629 h 10683873"/>
              <a:gd name="connsiteX830" fmla="*/ 8688622 w 18976310"/>
              <a:gd name="connsiteY830" fmla="*/ 9449126 h 10683873"/>
              <a:gd name="connsiteX831" fmla="*/ 15433614 w 18976310"/>
              <a:gd name="connsiteY831" fmla="*/ 9438876 h 10683873"/>
              <a:gd name="connsiteX832" fmla="*/ 15422190 w 18976310"/>
              <a:gd name="connsiteY832" fmla="*/ 9478942 h 10683873"/>
              <a:gd name="connsiteX833" fmla="*/ 15433614 w 18976310"/>
              <a:gd name="connsiteY833" fmla="*/ 9438876 h 10683873"/>
              <a:gd name="connsiteX834" fmla="*/ 17545874 w 18976310"/>
              <a:gd name="connsiteY834" fmla="*/ 9435413 h 10683873"/>
              <a:gd name="connsiteX835" fmla="*/ 17566962 w 18976310"/>
              <a:gd name="connsiteY835" fmla="*/ 9435413 h 10683873"/>
              <a:gd name="connsiteX836" fmla="*/ 17566962 w 18976310"/>
              <a:gd name="connsiteY836" fmla="*/ 9566495 h 10683873"/>
              <a:gd name="connsiteX837" fmla="*/ 17547634 w 18976310"/>
              <a:gd name="connsiteY837" fmla="*/ 9563527 h 10683873"/>
              <a:gd name="connsiteX838" fmla="*/ 17524786 w 18976310"/>
              <a:gd name="connsiteY838" fmla="*/ 9531869 h 10683873"/>
              <a:gd name="connsiteX839" fmla="*/ 17519514 w 18976310"/>
              <a:gd name="connsiteY839" fmla="*/ 9500212 h 10683873"/>
              <a:gd name="connsiteX840" fmla="*/ 17502822 w 18976310"/>
              <a:gd name="connsiteY840" fmla="*/ 9511094 h 10683873"/>
              <a:gd name="connsiteX841" fmla="*/ 17504578 w 18976310"/>
              <a:gd name="connsiteY841" fmla="*/ 9444811 h 10683873"/>
              <a:gd name="connsiteX842" fmla="*/ 17523910 w 18976310"/>
              <a:gd name="connsiteY842" fmla="*/ 9454704 h 10683873"/>
              <a:gd name="connsiteX843" fmla="*/ 17527422 w 18976310"/>
              <a:gd name="connsiteY843" fmla="*/ 9457672 h 10683873"/>
              <a:gd name="connsiteX844" fmla="*/ 17530938 w 18976310"/>
              <a:gd name="connsiteY844" fmla="*/ 9445801 h 10683873"/>
              <a:gd name="connsiteX845" fmla="*/ 17545874 w 18976310"/>
              <a:gd name="connsiteY845" fmla="*/ 9435413 h 10683873"/>
              <a:gd name="connsiteX846" fmla="*/ 18812002 w 18976310"/>
              <a:gd name="connsiteY846" fmla="*/ 9423541 h 10683873"/>
              <a:gd name="connsiteX847" fmla="*/ 18880538 w 18976310"/>
              <a:gd name="connsiteY847" fmla="*/ 9466081 h 10683873"/>
              <a:gd name="connsiteX848" fmla="*/ 18770706 w 18976310"/>
              <a:gd name="connsiteY848" fmla="*/ 9470038 h 10683873"/>
              <a:gd name="connsiteX849" fmla="*/ 18812002 w 18976310"/>
              <a:gd name="connsiteY849" fmla="*/ 9423541 h 10683873"/>
              <a:gd name="connsiteX850" fmla="*/ 9026426 w 18976310"/>
              <a:gd name="connsiteY850" fmla="*/ 9419671 h 10683873"/>
              <a:gd name="connsiteX851" fmla="*/ 9040774 w 18976310"/>
              <a:gd name="connsiteY851" fmla="*/ 9432667 h 10683873"/>
              <a:gd name="connsiteX852" fmla="*/ 9039960 w 18976310"/>
              <a:gd name="connsiteY852" fmla="*/ 9452881 h 10683873"/>
              <a:gd name="connsiteX853" fmla="*/ 9012082 w 18976310"/>
              <a:gd name="connsiteY853" fmla="*/ 9438731 h 10683873"/>
              <a:gd name="connsiteX854" fmla="*/ 9026426 w 18976310"/>
              <a:gd name="connsiteY854" fmla="*/ 9419671 h 10683873"/>
              <a:gd name="connsiteX855" fmla="*/ 15530266 w 18976310"/>
              <a:gd name="connsiteY855" fmla="*/ 9415132 h 10683873"/>
              <a:gd name="connsiteX856" fmla="*/ 15577710 w 18976310"/>
              <a:gd name="connsiteY856" fmla="*/ 9445801 h 10683873"/>
              <a:gd name="connsiteX857" fmla="*/ 15577710 w 18976310"/>
              <a:gd name="connsiteY857" fmla="*/ 9471522 h 10683873"/>
              <a:gd name="connsiteX858" fmla="*/ 15556626 w 18976310"/>
              <a:gd name="connsiteY858" fmla="*/ 9468554 h 10683873"/>
              <a:gd name="connsiteX859" fmla="*/ 15565410 w 18976310"/>
              <a:gd name="connsiteY859" fmla="*/ 9479931 h 10683873"/>
              <a:gd name="connsiteX860" fmla="*/ 15568046 w 18976310"/>
              <a:gd name="connsiteY860" fmla="*/ 9508621 h 10683873"/>
              <a:gd name="connsiteX861" fmla="*/ 15512694 w 18976310"/>
              <a:gd name="connsiteY861" fmla="*/ 9450252 h 10683873"/>
              <a:gd name="connsiteX862" fmla="*/ 15546958 w 18976310"/>
              <a:gd name="connsiteY862" fmla="*/ 9461629 h 10683873"/>
              <a:gd name="connsiteX863" fmla="*/ 15538174 w 18976310"/>
              <a:gd name="connsiteY863" fmla="*/ 9452726 h 10683873"/>
              <a:gd name="connsiteX864" fmla="*/ 15530266 w 18976310"/>
              <a:gd name="connsiteY864" fmla="*/ 9415132 h 10683873"/>
              <a:gd name="connsiteX865" fmla="*/ 8442038 w 18976310"/>
              <a:gd name="connsiteY865" fmla="*/ 9407832 h 10683873"/>
              <a:gd name="connsiteX866" fmla="*/ 8448802 w 18976310"/>
              <a:gd name="connsiteY866" fmla="*/ 9442195 h 10683873"/>
              <a:gd name="connsiteX867" fmla="*/ 8374638 w 18976310"/>
              <a:gd name="connsiteY867" fmla="*/ 9433243 h 10683873"/>
              <a:gd name="connsiteX868" fmla="*/ 8442038 w 18976310"/>
              <a:gd name="connsiteY868" fmla="*/ 9407832 h 10683873"/>
              <a:gd name="connsiteX869" fmla="*/ 8191662 w 18976310"/>
              <a:gd name="connsiteY869" fmla="*/ 9406677 h 10683873"/>
              <a:gd name="connsiteX870" fmla="*/ 8206278 w 18976310"/>
              <a:gd name="connsiteY870" fmla="*/ 9406677 h 10683873"/>
              <a:gd name="connsiteX871" fmla="*/ 8221978 w 18976310"/>
              <a:gd name="connsiteY871" fmla="*/ 9414474 h 10683873"/>
              <a:gd name="connsiteX872" fmla="*/ 8177314 w 18976310"/>
              <a:gd name="connsiteY872" fmla="*/ 9446239 h 10683873"/>
              <a:gd name="connsiteX873" fmla="*/ 8163242 w 18976310"/>
              <a:gd name="connsiteY873" fmla="*/ 9435554 h 10683873"/>
              <a:gd name="connsiteX874" fmla="*/ 8191662 w 18976310"/>
              <a:gd name="connsiteY874" fmla="*/ 9406677 h 10683873"/>
              <a:gd name="connsiteX875" fmla="*/ 15380894 w 18976310"/>
              <a:gd name="connsiteY875" fmla="*/ 9404250 h 10683873"/>
              <a:gd name="connsiteX876" fmla="*/ 15409890 w 18976310"/>
              <a:gd name="connsiteY876" fmla="*/ 9451736 h 10683873"/>
              <a:gd name="connsiteX877" fmla="*/ 15381774 w 18976310"/>
              <a:gd name="connsiteY877" fmla="*/ 9464597 h 10683873"/>
              <a:gd name="connsiteX878" fmla="*/ 15358930 w 18976310"/>
              <a:gd name="connsiteY878" fmla="*/ 9435908 h 10683873"/>
              <a:gd name="connsiteX879" fmla="*/ 15362442 w 18976310"/>
              <a:gd name="connsiteY879" fmla="*/ 9408702 h 10683873"/>
              <a:gd name="connsiteX880" fmla="*/ 15380894 w 18976310"/>
              <a:gd name="connsiteY880" fmla="*/ 9404250 h 10683873"/>
              <a:gd name="connsiteX881" fmla="*/ 11476586 w 18976310"/>
              <a:gd name="connsiteY881" fmla="*/ 9403789 h 10683873"/>
              <a:gd name="connsiteX882" fmla="*/ 11484710 w 18976310"/>
              <a:gd name="connsiteY882" fmla="*/ 9430067 h 10683873"/>
              <a:gd name="connsiteX883" fmla="*/ 11449518 w 18976310"/>
              <a:gd name="connsiteY883" fmla="*/ 9449703 h 10683873"/>
              <a:gd name="connsiteX884" fmla="*/ 11434634 w 18976310"/>
              <a:gd name="connsiteY884" fmla="*/ 9414763 h 10683873"/>
              <a:gd name="connsiteX885" fmla="*/ 11476586 w 18976310"/>
              <a:gd name="connsiteY885" fmla="*/ 9403789 h 10683873"/>
              <a:gd name="connsiteX886" fmla="*/ 8873494 w 18976310"/>
              <a:gd name="connsiteY886" fmla="*/ 9403212 h 10683873"/>
              <a:gd name="connsiteX887" fmla="*/ 8879178 w 18976310"/>
              <a:gd name="connsiteY887" fmla="*/ 9404366 h 10683873"/>
              <a:gd name="connsiteX888" fmla="*/ 8890006 w 18976310"/>
              <a:gd name="connsiteY888" fmla="*/ 9415629 h 10683873"/>
              <a:gd name="connsiteX889" fmla="*/ 8870788 w 18976310"/>
              <a:gd name="connsiteY889" fmla="*/ 9430357 h 10683873"/>
              <a:gd name="connsiteX890" fmla="*/ 8860502 w 18976310"/>
              <a:gd name="connsiteY890" fmla="*/ 9418805 h 10683873"/>
              <a:gd name="connsiteX891" fmla="*/ 8873494 w 18976310"/>
              <a:gd name="connsiteY891" fmla="*/ 9403212 h 10683873"/>
              <a:gd name="connsiteX892" fmla="*/ 8973104 w 18976310"/>
              <a:gd name="connsiteY892" fmla="*/ 9395125 h 10683873"/>
              <a:gd name="connsiteX893" fmla="*/ 9016410 w 18976310"/>
              <a:gd name="connsiteY893" fmla="*/ 9403212 h 10683873"/>
              <a:gd name="connsiteX894" fmla="*/ 9006126 w 18976310"/>
              <a:gd name="connsiteY894" fmla="*/ 9408121 h 10683873"/>
              <a:gd name="connsiteX895" fmla="*/ 8963088 w 18976310"/>
              <a:gd name="connsiteY895" fmla="*/ 9400035 h 10683873"/>
              <a:gd name="connsiteX896" fmla="*/ 8973104 w 18976310"/>
              <a:gd name="connsiteY896" fmla="*/ 9395125 h 10683873"/>
              <a:gd name="connsiteX897" fmla="*/ 14224598 w 18976310"/>
              <a:gd name="connsiteY897" fmla="*/ 9389905 h 10683873"/>
              <a:gd name="connsiteX898" fmla="*/ 14247442 w 18976310"/>
              <a:gd name="connsiteY898" fmla="*/ 9495265 h 10683873"/>
              <a:gd name="connsiteX899" fmla="*/ 14202634 w 18976310"/>
              <a:gd name="connsiteY899" fmla="*/ 9398314 h 10683873"/>
              <a:gd name="connsiteX900" fmla="*/ 14224598 w 18976310"/>
              <a:gd name="connsiteY900" fmla="*/ 9389905 h 10683873"/>
              <a:gd name="connsiteX901" fmla="*/ 13202734 w 18976310"/>
              <a:gd name="connsiteY901" fmla="*/ 9340441 h 10683873"/>
              <a:gd name="connsiteX902" fmla="*/ 13223822 w 18976310"/>
              <a:gd name="connsiteY902" fmla="*/ 9359237 h 10683873"/>
              <a:gd name="connsiteX903" fmla="*/ 13208886 w 18976310"/>
              <a:gd name="connsiteY903" fmla="*/ 9387927 h 10683873"/>
              <a:gd name="connsiteX904" fmla="*/ 13195706 w 18976310"/>
              <a:gd name="connsiteY904" fmla="*/ 9378034 h 10683873"/>
              <a:gd name="connsiteX905" fmla="*/ 13202734 w 18976310"/>
              <a:gd name="connsiteY905" fmla="*/ 9340441 h 10683873"/>
              <a:gd name="connsiteX906" fmla="*/ 8639360 w 18976310"/>
              <a:gd name="connsiteY906" fmla="*/ 9334483 h 10683873"/>
              <a:gd name="connsiteX907" fmla="*/ 8633134 w 18976310"/>
              <a:gd name="connsiteY907" fmla="*/ 9385019 h 10683873"/>
              <a:gd name="connsiteX908" fmla="*/ 8623390 w 18976310"/>
              <a:gd name="connsiteY908" fmla="*/ 9396859 h 10683873"/>
              <a:gd name="connsiteX909" fmla="*/ 8629344 w 18976310"/>
              <a:gd name="connsiteY909" fmla="*/ 9393393 h 10683873"/>
              <a:gd name="connsiteX910" fmla="*/ 8655602 w 18976310"/>
              <a:gd name="connsiteY910" fmla="*/ 9426025 h 10683873"/>
              <a:gd name="connsiteX911" fmla="*/ 8633134 w 18976310"/>
              <a:gd name="connsiteY911" fmla="*/ 9443061 h 10683873"/>
              <a:gd name="connsiteX912" fmla="*/ 8614458 w 18976310"/>
              <a:gd name="connsiteY912" fmla="*/ 9436709 h 10683873"/>
              <a:gd name="connsiteX913" fmla="*/ 8602278 w 18976310"/>
              <a:gd name="connsiteY913" fmla="*/ 9421693 h 10683873"/>
              <a:gd name="connsiteX914" fmla="*/ 8599570 w 18976310"/>
              <a:gd name="connsiteY914" fmla="*/ 9424869 h 10683873"/>
              <a:gd name="connsiteX915" fmla="*/ 8639360 w 18976310"/>
              <a:gd name="connsiteY915" fmla="*/ 9334483 h 10683873"/>
              <a:gd name="connsiteX916" fmla="*/ 10965822 w 18976310"/>
              <a:gd name="connsiteY916" fmla="*/ 9318313 h 10683873"/>
              <a:gd name="connsiteX917" fmla="*/ 10978274 w 18976310"/>
              <a:gd name="connsiteY917" fmla="*/ 9335061 h 10683873"/>
              <a:gd name="connsiteX918" fmla="*/ 10978814 w 18976310"/>
              <a:gd name="connsiteY918" fmla="*/ 9339681 h 10683873"/>
              <a:gd name="connsiteX919" fmla="*/ 10996408 w 18976310"/>
              <a:gd name="connsiteY919" fmla="*/ 9334772 h 10683873"/>
              <a:gd name="connsiteX920" fmla="*/ 11028350 w 18976310"/>
              <a:gd name="connsiteY920" fmla="*/ 9385308 h 10683873"/>
              <a:gd name="connsiteX921" fmla="*/ 11016710 w 18976310"/>
              <a:gd name="connsiteY921" fmla="*/ 9404366 h 10683873"/>
              <a:gd name="connsiteX922" fmla="*/ 10980982 w 18976310"/>
              <a:gd name="connsiteY922" fmla="*/ 9420537 h 10683873"/>
              <a:gd name="connsiteX923" fmla="*/ 10948230 w 18976310"/>
              <a:gd name="connsiteY923" fmla="*/ 9365093 h 10683873"/>
              <a:gd name="connsiteX924" fmla="*/ 10950122 w 18976310"/>
              <a:gd name="connsiteY924" fmla="*/ 9360185 h 10683873"/>
              <a:gd name="connsiteX925" fmla="*/ 10940920 w 18976310"/>
              <a:gd name="connsiteY925" fmla="*/ 9353543 h 10683873"/>
              <a:gd name="connsiteX926" fmla="*/ 10936318 w 18976310"/>
              <a:gd name="connsiteY926" fmla="*/ 9337371 h 10683873"/>
              <a:gd name="connsiteX927" fmla="*/ 10965822 w 18976310"/>
              <a:gd name="connsiteY927" fmla="*/ 9318313 h 10683873"/>
              <a:gd name="connsiteX928" fmla="*/ 8974728 w 18976310"/>
              <a:gd name="connsiteY928" fmla="*/ 9313403 h 10683873"/>
              <a:gd name="connsiteX929" fmla="*/ 8969042 w 18976310"/>
              <a:gd name="connsiteY929" fmla="*/ 9350655 h 10683873"/>
              <a:gd name="connsiteX930" fmla="*/ 8974728 w 18976310"/>
              <a:gd name="connsiteY930" fmla="*/ 9313403 h 10683873"/>
              <a:gd name="connsiteX931" fmla="*/ 18006286 w 18976310"/>
              <a:gd name="connsiteY931" fmla="*/ 9311751 h 10683873"/>
              <a:gd name="connsiteX932" fmla="*/ 18052854 w 18976310"/>
              <a:gd name="connsiteY932" fmla="*/ 9332526 h 10683873"/>
              <a:gd name="connsiteX933" fmla="*/ 18065154 w 18976310"/>
              <a:gd name="connsiteY933" fmla="*/ 9360721 h 10683873"/>
              <a:gd name="connsiteX934" fmla="*/ 18057246 w 18976310"/>
              <a:gd name="connsiteY934" fmla="*/ 9378034 h 10683873"/>
              <a:gd name="connsiteX935" fmla="*/ 18013314 w 18976310"/>
              <a:gd name="connsiteY935" fmla="*/ 9372098 h 10683873"/>
              <a:gd name="connsiteX936" fmla="*/ 17982562 w 18976310"/>
              <a:gd name="connsiteY936" fmla="*/ 9338957 h 10683873"/>
              <a:gd name="connsiteX937" fmla="*/ 18006286 w 18976310"/>
              <a:gd name="connsiteY937" fmla="*/ 9311751 h 10683873"/>
              <a:gd name="connsiteX938" fmla="*/ 9076774 w 18976310"/>
              <a:gd name="connsiteY938" fmla="*/ 9309071 h 10683873"/>
              <a:gd name="connsiteX939" fmla="*/ 9119270 w 18976310"/>
              <a:gd name="connsiteY939" fmla="*/ 9312536 h 10683873"/>
              <a:gd name="connsiteX940" fmla="*/ 9128202 w 18976310"/>
              <a:gd name="connsiteY940" fmla="*/ 9320911 h 10683873"/>
              <a:gd name="connsiteX941" fmla="*/ 9131720 w 18976310"/>
              <a:gd name="connsiteY941" fmla="*/ 9331019 h 10683873"/>
              <a:gd name="connsiteX942" fmla="*/ 9121974 w 18976310"/>
              <a:gd name="connsiteY942" fmla="*/ 9338527 h 10683873"/>
              <a:gd name="connsiteX943" fmla="*/ 9098698 w 18976310"/>
              <a:gd name="connsiteY943" fmla="*/ 9335639 h 10683873"/>
              <a:gd name="connsiteX944" fmla="*/ 9076774 w 18976310"/>
              <a:gd name="connsiteY944" fmla="*/ 9309071 h 10683873"/>
              <a:gd name="connsiteX945" fmla="*/ 8687810 w 18976310"/>
              <a:gd name="connsiteY945" fmla="*/ 9294923 h 10683873"/>
              <a:gd name="connsiteX946" fmla="*/ 8672654 w 18976310"/>
              <a:gd name="connsiteY946" fmla="*/ 9338527 h 10683873"/>
              <a:gd name="connsiteX947" fmla="*/ 8638278 w 18976310"/>
              <a:gd name="connsiteY947" fmla="*/ 9299831 h 10683873"/>
              <a:gd name="connsiteX948" fmla="*/ 8687810 w 18976310"/>
              <a:gd name="connsiteY948" fmla="*/ 9294923 h 10683873"/>
              <a:gd name="connsiteX949" fmla="*/ 11595142 w 18976310"/>
              <a:gd name="connsiteY949" fmla="*/ 9291457 h 10683873"/>
              <a:gd name="connsiteX950" fmla="*/ 11605430 w 18976310"/>
              <a:gd name="connsiteY950" fmla="*/ 9294343 h 10683873"/>
              <a:gd name="connsiteX951" fmla="*/ 11616526 w 18976310"/>
              <a:gd name="connsiteY951" fmla="*/ 9318023 h 10683873"/>
              <a:gd name="connsiteX952" fmla="*/ 11597582 w 18976310"/>
              <a:gd name="connsiteY952" fmla="*/ 9338815 h 10683873"/>
              <a:gd name="connsiteX953" fmla="*/ 11581070 w 18976310"/>
              <a:gd name="connsiteY953" fmla="*/ 9296077 h 10683873"/>
              <a:gd name="connsiteX954" fmla="*/ 11595142 w 18976310"/>
              <a:gd name="connsiteY954" fmla="*/ 9291457 h 10683873"/>
              <a:gd name="connsiteX955" fmla="*/ 18334018 w 18976310"/>
              <a:gd name="connsiteY955" fmla="*/ 9282567 h 10683873"/>
              <a:gd name="connsiteX956" fmla="*/ 18348078 w 18976310"/>
              <a:gd name="connsiteY956" fmla="*/ 9288008 h 10683873"/>
              <a:gd name="connsiteX957" fmla="*/ 18365650 w 18976310"/>
              <a:gd name="connsiteY957" fmla="*/ 9305321 h 10683873"/>
              <a:gd name="connsiteX958" fmla="*/ 18339290 w 18976310"/>
              <a:gd name="connsiteY958" fmla="*/ 9348355 h 10683873"/>
              <a:gd name="connsiteX959" fmla="*/ 18321718 w 18976310"/>
              <a:gd name="connsiteY959" fmla="*/ 9285040 h 10683873"/>
              <a:gd name="connsiteX960" fmla="*/ 18334018 w 18976310"/>
              <a:gd name="connsiteY960" fmla="*/ 9282567 h 10683873"/>
              <a:gd name="connsiteX961" fmla="*/ 11340168 w 18976310"/>
              <a:gd name="connsiteY961" fmla="*/ 9272398 h 10683873"/>
              <a:gd name="connsiteX962" fmla="*/ 11364258 w 18976310"/>
              <a:gd name="connsiteY962" fmla="*/ 9295499 h 10683873"/>
              <a:gd name="connsiteX963" fmla="*/ 11340168 w 18976310"/>
              <a:gd name="connsiteY963" fmla="*/ 9272398 h 10683873"/>
              <a:gd name="connsiteX964" fmla="*/ 18370046 w 18976310"/>
              <a:gd name="connsiteY964" fmla="*/ 9264759 h 10683873"/>
              <a:gd name="connsiteX965" fmla="*/ 18435066 w 18976310"/>
              <a:gd name="connsiteY965" fmla="*/ 9324612 h 10683873"/>
              <a:gd name="connsiteX966" fmla="*/ 18439458 w 18976310"/>
              <a:gd name="connsiteY966" fmla="*/ 9356269 h 10683873"/>
              <a:gd name="connsiteX967" fmla="*/ 18370046 w 18976310"/>
              <a:gd name="connsiteY967" fmla="*/ 9264759 h 10683873"/>
              <a:gd name="connsiteX968" fmla="*/ 15052282 w 18976310"/>
              <a:gd name="connsiteY968" fmla="*/ 9260802 h 10683873"/>
              <a:gd name="connsiteX969" fmla="*/ 15081278 w 18976310"/>
              <a:gd name="connsiteY969" fmla="*/ 9263275 h 10683873"/>
              <a:gd name="connsiteX970" fmla="*/ 15067218 w 18976310"/>
              <a:gd name="connsiteY970" fmla="*/ 9368141 h 10683873"/>
              <a:gd name="connsiteX971" fmla="*/ 15052282 w 18976310"/>
              <a:gd name="connsiteY971" fmla="*/ 9260802 h 10683873"/>
              <a:gd name="connsiteX972" fmla="*/ 14286982 w 18976310"/>
              <a:gd name="connsiteY972" fmla="*/ 9259813 h 10683873"/>
              <a:gd name="connsiteX973" fmla="*/ 14303678 w 18976310"/>
              <a:gd name="connsiteY973" fmla="*/ 9271190 h 10683873"/>
              <a:gd name="connsiteX974" fmla="*/ 14300162 w 18976310"/>
              <a:gd name="connsiteY974" fmla="*/ 9312246 h 10683873"/>
              <a:gd name="connsiteX975" fmla="*/ 14250958 w 18976310"/>
              <a:gd name="connsiteY975" fmla="*/ 9313730 h 10683873"/>
              <a:gd name="connsiteX976" fmla="*/ 14286982 w 18976310"/>
              <a:gd name="connsiteY976" fmla="*/ 9259813 h 10683873"/>
              <a:gd name="connsiteX977" fmla="*/ 8799602 w 18976310"/>
              <a:gd name="connsiteY977" fmla="*/ 9255071 h 10683873"/>
              <a:gd name="connsiteX978" fmla="*/ 8815570 w 18976310"/>
              <a:gd name="connsiteY978" fmla="*/ 9259980 h 10683873"/>
              <a:gd name="connsiteX979" fmla="*/ 8825586 w 18976310"/>
              <a:gd name="connsiteY979" fmla="*/ 9291168 h 10683873"/>
              <a:gd name="connsiteX980" fmla="*/ 8818278 w 18976310"/>
              <a:gd name="connsiteY980" fmla="*/ 9294055 h 10683873"/>
              <a:gd name="connsiteX981" fmla="*/ 8809074 w 18976310"/>
              <a:gd name="connsiteY981" fmla="*/ 9295499 h 10683873"/>
              <a:gd name="connsiteX982" fmla="*/ 8789854 w 18976310"/>
              <a:gd name="connsiteY982" fmla="*/ 9286836 h 10683873"/>
              <a:gd name="connsiteX983" fmla="*/ 8783090 w 18976310"/>
              <a:gd name="connsiteY983" fmla="*/ 9270953 h 10683873"/>
              <a:gd name="connsiteX984" fmla="*/ 8783090 w 18976310"/>
              <a:gd name="connsiteY984" fmla="*/ 9263446 h 10683873"/>
              <a:gd name="connsiteX985" fmla="*/ 8799602 w 18976310"/>
              <a:gd name="connsiteY985" fmla="*/ 9255071 h 10683873"/>
              <a:gd name="connsiteX986" fmla="*/ 8452862 w 18976310"/>
              <a:gd name="connsiteY986" fmla="*/ 9248429 h 10683873"/>
              <a:gd name="connsiteX987" fmla="*/ 8480474 w 18976310"/>
              <a:gd name="connsiteY987" fmla="*/ 9264312 h 10683873"/>
              <a:gd name="connsiteX988" fmla="*/ 8472352 w 18976310"/>
              <a:gd name="connsiteY988" fmla="*/ 9308495 h 10683873"/>
              <a:gd name="connsiteX989" fmla="*/ 8456654 w 18976310"/>
              <a:gd name="connsiteY989" fmla="*/ 9312247 h 10683873"/>
              <a:gd name="connsiteX990" fmla="*/ 8429856 w 18976310"/>
              <a:gd name="connsiteY990" fmla="*/ 9301853 h 10683873"/>
              <a:gd name="connsiteX991" fmla="*/ 8425526 w 18976310"/>
              <a:gd name="connsiteY991" fmla="*/ 9286836 h 10683873"/>
              <a:gd name="connsiteX992" fmla="*/ 8428502 w 18976310"/>
              <a:gd name="connsiteY992" fmla="*/ 9274708 h 10683873"/>
              <a:gd name="connsiteX993" fmla="*/ 8402790 w 18976310"/>
              <a:gd name="connsiteY993" fmla="*/ 9280771 h 10683873"/>
              <a:gd name="connsiteX994" fmla="*/ 8354338 w 18976310"/>
              <a:gd name="connsiteY994" fmla="*/ 9251028 h 10683873"/>
              <a:gd name="connsiteX995" fmla="*/ 8407662 w 18976310"/>
              <a:gd name="connsiteY995" fmla="*/ 9249874 h 10683873"/>
              <a:gd name="connsiteX996" fmla="*/ 8440682 w 18976310"/>
              <a:gd name="connsiteY996" fmla="*/ 9254494 h 10683873"/>
              <a:gd name="connsiteX997" fmla="*/ 8830456 w 18976310"/>
              <a:gd name="connsiteY997" fmla="*/ 9247852 h 10683873"/>
              <a:gd name="connsiteX998" fmla="*/ 8833434 w 18976310"/>
              <a:gd name="connsiteY998" fmla="*/ 9262579 h 10683873"/>
              <a:gd name="connsiteX999" fmla="*/ 8827750 w 18976310"/>
              <a:gd name="connsiteY999" fmla="*/ 9264023 h 10683873"/>
              <a:gd name="connsiteX1000" fmla="*/ 8819088 w 18976310"/>
              <a:gd name="connsiteY1000" fmla="*/ 9257093 h 10683873"/>
              <a:gd name="connsiteX1001" fmla="*/ 14900278 w 18976310"/>
              <a:gd name="connsiteY1001" fmla="*/ 9238048 h 10683873"/>
              <a:gd name="connsiteX1002" fmla="*/ 14920486 w 18976310"/>
              <a:gd name="connsiteY1002" fmla="*/ 9238048 h 10683873"/>
              <a:gd name="connsiteX1003" fmla="*/ 14870402 w 18976310"/>
              <a:gd name="connsiteY1003" fmla="*/ 9295922 h 10683873"/>
              <a:gd name="connsiteX1004" fmla="*/ 14900278 w 18976310"/>
              <a:gd name="connsiteY1004" fmla="*/ 9238048 h 10683873"/>
              <a:gd name="connsiteX1005" fmla="*/ 8868082 w 18976310"/>
              <a:gd name="connsiteY1005" fmla="*/ 9236301 h 10683873"/>
              <a:gd name="connsiteX1006" fmla="*/ 8870246 w 18976310"/>
              <a:gd name="connsiteY1006" fmla="*/ 9237167 h 10683873"/>
              <a:gd name="connsiteX1007" fmla="*/ 8877284 w 18976310"/>
              <a:gd name="connsiteY1007" fmla="*/ 9245252 h 10683873"/>
              <a:gd name="connsiteX1008" fmla="*/ 8876742 w 18976310"/>
              <a:gd name="connsiteY1008" fmla="*/ 9267199 h 10683873"/>
              <a:gd name="connsiteX1009" fmla="*/ 8869434 w 18976310"/>
              <a:gd name="connsiteY1009" fmla="*/ 9269798 h 10683873"/>
              <a:gd name="connsiteX1010" fmla="*/ 8863208 w 18976310"/>
              <a:gd name="connsiteY1010" fmla="*/ 9240055 h 10683873"/>
              <a:gd name="connsiteX1011" fmla="*/ 8868082 w 18976310"/>
              <a:gd name="connsiteY1011" fmla="*/ 9236301 h 10683873"/>
              <a:gd name="connsiteX1012" fmla="*/ 7081078 w 18976310"/>
              <a:gd name="connsiteY1012" fmla="*/ 9235723 h 10683873"/>
              <a:gd name="connsiteX1013" fmla="*/ 7130610 w 18976310"/>
              <a:gd name="connsiteY1013" fmla="*/ 9249584 h 10683873"/>
              <a:gd name="connsiteX1014" fmla="*/ 7081078 w 18976310"/>
              <a:gd name="connsiteY1014" fmla="*/ 9289723 h 10683873"/>
              <a:gd name="connsiteX1015" fmla="*/ 7012598 w 18976310"/>
              <a:gd name="connsiteY1015" fmla="*/ 9268932 h 10683873"/>
              <a:gd name="connsiteX1016" fmla="*/ 7037498 w 18976310"/>
              <a:gd name="connsiteY1016" fmla="*/ 9244675 h 10683873"/>
              <a:gd name="connsiteX1017" fmla="*/ 7081078 w 18976310"/>
              <a:gd name="connsiteY1017" fmla="*/ 9235723 h 10683873"/>
              <a:gd name="connsiteX1018" fmla="*/ 18001014 w 18976310"/>
              <a:gd name="connsiteY1018" fmla="*/ 9230629 h 10683873"/>
              <a:gd name="connsiteX1019" fmla="*/ 18016830 w 18976310"/>
              <a:gd name="connsiteY1019" fmla="*/ 9230629 h 10683873"/>
              <a:gd name="connsiteX1020" fmla="*/ 18037038 w 18976310"/>
              <a:gd name="connsiteY1020" fmla="*/ 9253877 h 10683873"/>
              <a:gd name="connsiteX1021" fmla="*/ 17988714 w 18976310"/>
              <a:gd name="connsiteY1021" fmla="*/ 9276631 h 10683873"/>
              <a:gd name="connsiteX1022" fmla="*/ 18001014 w 18976310"/>
              <a:gd name="connsiteY1022" fmla="*/ 9230629 h 10683873"/>
              <a:gd name="connsiteX1023" fmla="*/ 14693794 w 18976310"/>
              <a:gd name="connsiteY1023" fmla="*/ 9230629 h 10683873"/>
              <a:gd name="connsiteX1024" fmla="*/ 14704338 w 18976310"/>
              <a:gd name="connsiteY1024" fmla="*/ 9252888 h 10683873"/>
              <a:gd name="connsiteX1025" fmla="*/ 14702582 w 18976310"/>
              <a:gd name="connsiteY1025" fmla="*/ 9265254 h 10683873"/>
              <a:gd name="connsiteX1026" fmla="*/ 14710490 w 18976310"/>
              <a:gd name="connsiteY1026" fmla="*/ 9266738 h 10683873"/>
              <a:gd name="connsiteX1027" fmla="*/ 14650742 w 18976310"/>
              <a:gd name="connsiteY1027" fmla="*/ 9315213 h 10683873"/>
              <a:gd name="connsiteX1028" fmla="*/ 14658650 w 18976310"/>
              <a:gd name="connsiteY1028" fmla="*/ 9284545 h 10683873"/>
              <a:gd name="connsiteX1029" fmla="*/ 14682374 w 18976310"/>
              <a:gd name="connsiteY1029" fmla="*/ 9267727 h 10683873"/>
              <a:gd name="connsiteX1030" fmla="*/ 14681494 w 18976310"/>
              <a:gd name="connsiteY1030" fmla="*/ 9252888 h 10683873"/>
              <a:gd name="connsiteX1031" fmla="*/ 14693794 w 18976310"/>
              <a:gd name="connsiteY1031" fmla="*/ 9230629 h 10683873"/>
              <a:gd name="connsiteX1032" fmla="*/ 14809778 w 18976310"/>
              <a:gd name="connsiteY1032" fmla="*/ 9221230 h 10683873"/>
              <a:gd name="connsiteX1033" fmla="*/ 14786054 w 18976310"/>
              <a:gd name="connsiteY1033" fmla="*/ 9262286 h 10683873"/>
              <a:gd name="connsiteX1034" fmla="*/ 14809778 w 18976310"/>
              <a:gd name="connsiteY1034" fmla="*/ 9221230 h 10683873"/>
              <a:gd name="connsiteX1035" fmla="*/ 14429322 w 18976310"/>
              <a:gd name="connsiteY1035" fmla="*/ 9218757 h 10683873"/>
              <a:gd name="connsiteX1036" fmla="*/ 14457438 w 18976310"/>
              <a:gd name="connsiteY1036" fmla="*/ 9222220 h 10683873"/>
              <a:gd name="connsiteX1037" fmla="*/ 14438110 w 18976310"/>
              <a:gd name="connsiteY1037" fmla="*/ 9240522 h 10683873"/>
              <a:gd name="connsiteX1038" fmla="*/ 14429322 w 18976310"/>
              <a:gd name="connsiteY1038" fmla="*/ 9218757 h 10683873"/>
              <a:gd name="connsiteX1039" fmla="*/ 8692142 w 18976310"/>
              <a:gd name="connsiteY1039" fmla="*/ 9210311 h 10683873"/>
              <a:gd name="connsiteX1040" fmla="*/ 8703240 w 18976310"/>
              <a:gd name="connsiteY1040" fmla="*/ 9213487 h 10683873"/>
              <a:gd name="connsiteX1041" fmla="*/ 8672922 w 18976310"/>
              <a:gd name="connsiteY1041" fmla="*/ 9264601 h 10683873"/>
              <a:gd name="connsiteX1042" fmla="*/ 8655870 w 18976310"/>
              <a:gd name="connsiteY1042" fmla="*/ 9236011 h 10683873"/>
              <a:gd name="connsiteX1043" fmla="*/ 8692142 w 18976310"/>
              <a:gd name="connsiteY1043" fmla="*/ 9210311 h 10683873"/>
              <a:gd name="connsiteX1044" fmla="*/ 14596266 w 18976310"/>
              <a:gd name="connsiteY1044" fmla="*/ 9204907 h 10683873"/>
              <a:gd name="connsiteX1045" fmla="*/ 14607686 w 18976310"/>
              <a:gd name="connsiteY1045" fmla="*/ 9233597 h 10683873"/>
              <a:gd name="connsiteX1046" fmla="*/ 14607686 w 18976310"/>
              <a:gd name="connsiteY1046" fmla="*/ 9241016 h 10683873"/>
              <a:gd name="connsiteX1047" fmla="*/ 14612082 w 18976310"/>
              <a:gd name="connsiteY1047" fmla="*/ 9251899 h 10683873"/>
              <a:gd name="connsiteX1048" fmla="*/ 14606810 w 18976310"/>
              <a:gd name="connsiteY1048" fmla="*/ 9262781 h 10683873"/>
              <a:gd name="connsiteX1049" fmla="*/ 14605930 w 18976310"/>
              <a:gd name="connsiteY1049" fmla="*/ 9267727 h 10683873"/>
              <a:gd name="connsiteX1050" fmla="*/ 14599782 w 18976310"/>
              <a:gd name="connsiteY1050" fmla="*/ 9284545 h 10683873"/>
              <a:gd name="connsiteX1051" fmla="*/ 14607686 w 18976310"/>
              <a:gd name="connsiteY1051" fmla="*/ 9288008 h 10683873"/>
              <a:gd name="connsiteX1052" fmla="*/ 14627898 w 18976310"/>
              <a:gd name="connsiteY1052" fmla="*/ 9325601 h 10683873"/>
              <a:gd name="connsiteX1053" fmla="*/ 14616474 w 18976310"/>
              <a:gd name="connsiteY1053" fmla="*/ 9400293 h 10683873"/>
              <a:gd name="connsiteX1054" fmla="*/ 14592750 w 18976310"/>
              <a:gd name="connsiteY1054" fmla="*/ 9334505 h 10683873"/>
              <a:gd name="connsiteX1055" fmla="*/ 14586602 w 18976310"/>
              <a:gd name="connsiteY1055" fmla="*/ 9310267 h 10683873"/>
              <a:gd name="connsiteX1056" fmla="*/ 14569026 w 18976310"/>
              <a:gd name="connsiteY1056" fmla="*/ 9331537 h 10683873"/>
              <a:gd name="connsiteX1057" fmla="*/ 14596266 w 18976310"/>
              <a:gd name="connsiteY1057" fmla="*/ 9204907 h 10683873"/>
              <a:gd name="connsiteX1058" fmla="*/ 18380590 w 18976310"/>
              <a:gd name="connsiteY1058" fmla="*/ 9201939 h 10683873"/>
              <a:gd name="connsiteX1059" fmla="*/ 18467574 w 18976310"/>
              <a:gd name="connsiteY1059" fmla="*/ 9299879 h 10683873"/>
              <a:gd name="connsiteX1060" fmla="*/ 18380590 w 18976310"/>
              <a:gd name="connsiteY1060" fmla="*/ 9201939 h 10683873"/>
              <a:gd name="connsiteX1061" fmla="*/ 18681962 w 18976310"/>
              <a:gd name="connsiteY1061" fmla="*/ 9197982 h 10683873"/>
              <a:gd name="connsiteX1062" fmla="*/ 18704810 w 18976310"/>
              <a:gd name="connsiteY1062" fmla="*/ 9205402 h 10683873"/>
              <a:gd name="connsiteX1063" fmla="*/ 18711838 w 18976310"/>
              <a:gd name="connsiteY1063" fmla="*/ 9224693 h 10683873"/>
              <a:gd name="connsiteX1064" fmla="*/ 18688114 w 18976310"/>
              <a:gd name="connsiteY1064" fmla="*/ 9232113 h 10683873"/>
              <a:gd name="connsiteX1065" fmla="*/ 18661754 w 18976310"/>
              <a:gd name="connsiteY1065" fmla="*/ 9218757 h 10683873"/>
              <a:gd name="connsiteX1066" fmla="*/ 18681962 w 18976310"/>
              <a:gd name="connsiteY1066" fmla="*/ 9197982 h 10683873"/>
              <a:gd name="connsiteX1067" fmla="*/ 7933166 w 18976310"/>
              <a:gd name="connsiteY1067" fmla="*/ 9189809 h 10683873"/>
              <a:gd name="connsiteX1068" fmla="*/ 7944806 w 18976310"/>
              <a:gd name="connsiteY1068" fmla="*/ 9190097 h 10683873"/>
              <a:gd name="connsiteX1069" fmla="*/ 7961586 w 18976310"/>
              <a:gd name="connsiteY1069" fmla="*/ 9197317 h 10683873"/>
              <a:gd name="connsiteX1070" fmla="*/ 7969166 w 18976310"/>
              <a:gd name="connsiteY1070" fmla="*/ 9254204 h 10683873"/>
              <a:gd name="connsiteX1071" fmla="*/ 7940202 w 18976310"/>
              <a:gd name="connsiteY1071" fmla="*/ 9270953 h 10683873"/>
              <a:gd name="connsiteX1072" fmla="*/ 7926670 w 18976310"/>
              <a:gd name="connsiteY1072" fmla="*/ 9269798 h 10683873"/>
              <a:gd name="connsiteX1073" fmla="*/ 7933166 w 18976310"/>
              <a:gd name="connsiteY1073" fmla="*/ 9189809 h 10683873"/>
              <a:gd name="connsiteX1074" fmla="*/ 14395934 w 18976310"/>
              <a:gd name="connsiteY1074" fmla="*/ 9180669 h 10683873"/>
              <a:gd name="connsiteX1075" fmla="*/ 14346730 w 18976310"/>
              <a:gd name="connsiteY1075" fmla="*/ 9300869 h 10683873"/>
              <a:gd name="connsiteX1076" fmla="*/ 14395934 w 18976310"/>
              <a:gd name="connsiteY1076" fmla="*/ 9180669 h 10683873"/>
              <a:gd name="connsiteX1077" fmla="*/ 8720022 w 18976310"/>
              <a:gd name="connsiteY1077" fmla="*/ 9175369 h 10683873"/>
              <a:gd name="connsiteX1078" fmla="*/ 8747902 w 18976310"/>
              <a:gd name="connsiteY1078" fmla="*/ 9207424 h 10683873"/>
              <a:gd name="connsiteX1079" fmla="*/ 8751690 w 18976310"/>
              <a:gd name="connsiteY1079" fmla="*/ 9251894 h 10683873"/>
              <a:gd name="connsiteX1080" fmla="*/ 8720022 w 18976310"/>
              <a:gd name="connsiteY1080" fmla="*/ 9175369 h 10683873"/>
              <a:gd name="connsiteX1081" fmla="*/ 18969282 w 18976310"/>
              <a:gd name="connsiteY1081" fmla="*/ 9167808 h 10683873"/>
              <a:gd name="connsiteX1082" fmla="*/ 18976310 w 18976310"/>
              <a:gd name="connsiteY1082" fmla="*/ 9181658 h 10683873"/>
              <a:gd name="connsiteX1083" fmla="*/ 18976310 w 18976310"/>
              <a:gd name="connsiteY1083" fmla="*/ 9290481 h 10683873"/>
              <a:gd name="connsiteX1084" fmla="*/ 18971918 w 18976310"/>
              <a:gd name="connsiteY1084" fmla="*/ 9288008 h 10683873"/>
              <a:gd name="connsiteX1085" fmla="*/ 18969282 w 18976310"/>
              <a:gd name="connsiteY1085" fmla="*/ 9167808 h 10683873"/>
              <a:gd name="connsiteX1086" fmla="*/ 7788354 w 18976310"/>
              <a:gd name="connsiteY1086" fmla="*/ 9158621 h 10683873"/>
              <a:gd name="connsiteX1087" fmla="*/ 7804054 w 18976310"/>
              <a:gd name="connsiteY1087" fmla="*/ 9166417 h 10683873"/>
              <a:gd name="connsiteX1088" fmla="*/ 7787542 w 18976310"/>
              <a:gd name="connsiteY1088" fmla="*/ 9194717 h 10683873"/>
              <a:gd name="connsiteX1089" fmla="*/ 7788354 w 18976310"/>
              <a:gd name="connsiteY1089" fmla="*/ 9158621 h 10683873"/>
              <a:gd name="connsiteX1090" fmla="*/ 7267302 w 18976310"/>
              <a:gd name="connsiteY1090" fmla="*/ 9154001 h 10683873"/>
              <a:gd name="connsiteX1091" fmla="*/ 7333888 w 18976310"/>
              <a:gd name="connsiteY1091" fmla="*/ 9201937 h 10683873"/>
              <a:gd name="connsiteX1092" fmla="*/ 7259182 w 18976310"/>
              <a:gd name="connsiteY1092" fmla="*/ 9238033 h 10683873"/>
              <a:gd name="connsiteX1093" fmla="*/ 7252958 w 18976310"/>
              <a:gd name="connsiteY1093" fmla="*/ 9156599 h 10683873"/>
              <a:gd name="connsiteX1094" fmla="*/ 7267302 w 18976310"/>
              <a:gd name="connsiteY1094" fmla="*/ 9154001 h 10683873"/>
              <a:gd name="connsiteX1095" fmla="*/ 8792020 w 18976310"/>
              <a:gd name="connsiteY1095" fmla="*/ 9152557 h 10683873"/>
              <a:gd name="connsiteX1096" fmla="*/ 8803660 w 18976310"/>
              <a:gd name="connsiteY1096" fmla="*/ 9152557 h 10683873"/>
              <a:gd name="connsiteX1097" fmla="*/ 8819358 w 18976310"/>
              <a:gd name="connsiteY1097" fmla="*/ 9159775 h 10683873"/>
              <a:gd name="connsiteX1098" fmla="*/ 8811780 w 18976310"/>
              <a:gd name="connsiteY1098" fmla="*/ 9177679 h 10683873"/>
              <a:gd name="connsiteX1099" fmla="*/ 8815840 w 18976310"/>
              <a:gd name="connsiteY1099" fmla="*/ 9187499 h 10683873"/>
              <a:gd name="connsiteX1100" fmla="*/ 8842638 w 18976310"/>
              <a:gd name="connsiteY1100" fmla="*/ 9179413 h 10683873"/>
              <a:gd name="connsiteX1101" fmla="*/ 8874306 w 18976310"/>
              <a:gd name="connsiteY1101" fmla="*/ 9216087 h 10683873"/>
              <a:gd name="connsiteX1102" fmla="*/ 8861042 w 18976310"/>
              <a:gd name="connsiteY1102" fmla="*/ 9236879 h 10683873"/>
              <a:gd name="connsiteX1103" fmla="*/ 8817194 w 18976310"/>
              <a:gd name="connsiteY1103" fmla="*/ 9240632 h 10683873"/>
              <a:gd name="connsiteX1104" fmla="*/ 8813404 w 18976310"/>
              <a:gd name="connsiteY1104" fmla="*/ 9220417 h 10683873"/>
              <a:gd name="connsiteX1105" fmla="*/ 8804202 w 18976310"/>
              <a:gd name="connsiteY1105" fmla="*/ 9226483 h 10683873"/>
              <a:gd name="connsiteX1106" fmla="*/ 8787690 w 18976310"/>
              <a:gd name="connsiteY1106" fmla="*/ 9234280 h 10683873"/>
              <a:gd name="connsiteX1107" fmla="*/ 8774426 w 18976310"/>
              <a:gd name="connsiteY1107" fmla="*/ 9233413 h 10683873"/>
              <a:gd name="connsiteX1108" fmla="*/ 8792020 w 18976310"/>
              <a:gd name="connsiteY1108" fmla="*/ 9152557 h 10683873"/>
              <a:gd name="connsiteX1109" fmla="*/ 11363714 w 18976310"/>
              <a:gd name="connsiteY1109" fmla="*/ 9151113 h 10683873"/>
              <a:gd name="connsiteX1110" fmla="*/ 11370754 w 18976310"/>
              <a:gd name="connsiteY1110" fmla="*/ 9154867 h 10683873"/>
              <a:gd name="connsiteX1111" fmla="*/ 11373190 w 18976310"/>
              <a:gd name="connsiteY1111" fmla="*/ 9161797 h 10683873"/>
              <a:gd name="connsiteX1112" fmla="*/ 11368318 w 18976310"/>
              <a:gd name="connsiteY1112" fmla="*/ 9169017 h 10683873"/>
              <a:gd name="connsiteX1113" fmla="*/ 11355594 w 18976310"/>
              <a:gd name="connsiteY1113" fmla="*/ 9177102 h 10683873"/>
              <a:gd name="connsiteX1114" fmla="*/ 11345852 w 18976310"/>
              <a:gd name="connsiteY1114" fmla="*/ 9174792 h 10683873"/>
              <a:gd name="connsiteX1115" fmla="*/ 11345852 w 18976310"/>
              <a:gd name="connsiteY1115" fmla="*/ 9166129 h 10683873"/>
              <a:gd name="connsiteX1116" fmla="*/ 11342602 w 18976310"/>
              <a:gd name="connsiteY1116" fmla="*/ 9160065 h 10683873"/>
              <a:gd name="connsiteX1117" fmla="*/ 11345580 w 18976310"/>
              <a:gd name="connsiteY1117" fmla="*/ 9157755 h 10683873"/>
              <a:gd name="connsiteX1118" fmla="*/ 11347204 w 18976310"/>
              <a:gd name="connsiteY1118" fmla="*/ 9152845 h 10683873"/>
              <a:gd name="connsiteX1119" fmla="*/ 11363714 w 18976310"/>
              <a:gd name="connsiteY1119" fmla="*/ 9151113 h 10683873"/>
              <a:gd name="connsiteX1120" fmla="*/ 11458994 w 18976310"/>
              <a:gd name="connsiteY1120" fmla="*/ 9149669 h 10683873"/>
              <a:gd name="connsiteX1121" fmla="*/ 11466030 w 18976310"/>
              <a:gd name="connsiteY1121" fmla="*/ 9157177 h 10683873"/>
              <a:gd name="connsiteX1122" fmla="*/ 11472526 w 18976310"/>
              <a:gd name="connsiteY1122" fmla="*/ 9192119 h 10683873"/>
              <a:gd name="connsiteX1123" fmla="*/ 11472526 w 18976310"/>
              <a:gd name="connsiteY1123" fmla="*/ 9200782 h 10683873"/>
              <a:gd name="connsiteX1124" fmla="*/ 11472526 w 18976310"/>
              <a:gd name="connsiteY1124" fmla="*/ 9209155 h 10683873"/>
              <a:gd name="connsiteX1125" fmla="*/ 11461158 w 18976310"/>
              <a:gd name="connsiteY1125" fmla="*/ 9220417 h 10683873"/>
              <a:gd name="connsiteX1126" fmla="*/ 11451142 w 18976310"/>
              <a:gd name="connsiteY1126" fmla="*/ 9150535 h 10683873"/>
              <a:gd name="connsiteX1127" fmla="*/ 11458994 w 18976310"/>
              <a:gd name="connsiteY1127" fmla="*/ 9149669 h 10683873"/>
              <a:gd name="connsiteX1128" fmla="*/ 11386182 w 18976310"/>
              <a:gd name="connsiteY1128" fmla="*/ 9149669 h 10683873"/>
              <a:gd name="connsiteX1129" fmla="*/ 11403506 w 18976310"/>
              <a:gd name="connsiteY1129" fmla="*/ 9150535 h 10683873"/>
              <a:gd name="connsiteX1130" fmla="*/ 11436258 w 18976310"/>
              <a:gd name="connsiteY1130" fmla="*/ 9164107 h 10683873"/>
              <a:gd name="connsiteX1131" fmla="*/ 11442482 w 18976310"/>
              <a:gd name="connsiteY1131" fmla="*/ 9188653 h 10683873"/>
              <a:gd name="connsiteX1132" fmla="*/ 11372918 w 18976310"/>
              <a:gd name="connsiteY1132" fmla="*/ 9156888 h 10683873"/>
              <a:gd name="connsiteX1133" fmla="*/ 11386182 w 18976310"/>
              <a:gd name="connsiteY1133" fmla="*/ 9149669 h 10683873"/>
              <a:gd name="connsiteX1134" fmla="*/ 7984052 w 18976310"/>
              <a:gd name="connsiteY1134" fmla="*/ 9144471 h 10683873"/>
              <a:gd name="connsiteX1135" fmla="*/ 8010038 w 18976310"/>
              <a:gd name="connsiteY1135" fmla="*/ 9212621 h 10683873"/>
              <a:gd name="connsiteX1136" fmla="*/ 7992986 w 18976310"/>
              <a:gd name="connsiteY1136" fmla="*/ 9227638 h 10683873"/>
              <a:gd name="connsiteX1137" fmla="*/ 7984052 w 18976310"/>
              <a:gd name="connsiteY1137" fmla="*/ 9144471 h 10683873"/>
              <a:gd name="connsiteX1138" fmla="*/ 18373558 w 18976310"/>
              <a:gd name="connsiteY1138" fmla="*/ 9139119 h 10683873"/>
              <a:gd name="connsiteX1139" fmla="*/ 18366530 w 18976310"/>
              <a:gd name="connsiteY1139" fmla="*/ 9167314 h 10683873"/>
              <a:gd name="connsiteX1140" fmla="*/ 18356866 w 18976310"/>
              <a:gd name="connsiteY1140" fmla="*/ 9156926 h 10683873"/>
              <a:gd name="connsiteX1141" fmla="*/ 18373558 w 18976310"/>
              <a:gd name="connsiteY1141" fmla="*/ 9139119 h 10683873"/>
              <a:gd name="connsiteX1142" fmla="*/ 11236498 w 18976310"/>
              <a:gd name="connsiteY1142" fmla="*/ 9128299 h 10683873"/>
              <a:gd name="connsiteX1143" fmla="*/ 11261942 w 18976310"/>
              <a:gd name="connsiteY1143" fmla="*/ 9150535 h 10683873"/>
              <a:gd name="connsiteX1144" fmla="*/ 11246782 w 18976310"/>
              <a:gd name="connsiteY1144" fmla="*/ 9173637 h 10683873"/>
              <a:gd name="connsiteX1145" fmla="*/ 11203746 w 18976310"/>
              <a:gd name="connsiteY1145" fmla="*/ 9141873 h 10683873"/>
              <a:gd name="connsiteX1146" fmla="*/ 11236498 w 18976310"/>
              <a:gd name="connsiteY1146" fmla="*/ 9128299 h 10683873"/>
              <a:gd name="connsiteX1147" fmla="*/ 18694266 w 18976310"/>
              <a:gd name="connsiteY1147" fmla="*/ 9123785 h 10683873"/>
              <a:gd name="connsiteX1148" fmla="*/ 18708322 w 18976310"/>
              <a:gd name="connsiteY1148" fmla="*/ 9128236 h 10683873"/>
              <a:gd name="connsiteX1149" fmla="*/ 18726774 w 18976310"/>
              <a:gd name="connsiteY1149" fmla="*/ 9146538 h 10683873"/>
              <a:gd name="connsiteX1150" fmla="*/ 18684598 w 18976310"/>
              <a:gd name="connsiteY1150" fmla="*/ 9159399 h 10683873"/>
              <a:gd name="connsiteX1151" fmla="*/ 18652090 w 18976310"/>
              <a:gd name="connsiteY1151" fmla="*/ 9137635 h 10683873"/>
              <a:gd name="connsiteX1152" fmla="*/ 18679326 w 18976310"/>
              <a:gd name="connsiteY1152" fmla="*/ 9125763 h 10683873"/>
              <a:gd name="connsiteX1153" fmla="*/ 18694266 w 18976310"/>
              <a:gd name="connsiteY1153" fmla="*/ 9123785 h 10683873"/>
              <a:gd name="connsiteX1154" fmla="*/ 13809878 w 18976310"/>
              <a:gd name="connsiteY1154" fmla="*/ 9123785 h 10683873"/>
              <a:gd name="connsiteX1155" fmla="*/ 13815150 w 18976310"/>
              <a:gd name="connsiteY1155" fmla="*/ 9169787 h 10683873"/>
              <a:gd name="connsiteX1156" fmla="*/ 13798454 w 18976310"/>
              <a:gd name="connsiteY1156" fmla="*/ 9147528 h 10683873"/>
              <a:gd name="connsiteX1157" fmla="*/ 13809878 w 18976310"/>
              <a:gd name="connsiteY1157" fmla="*/ 9123785 h 10683873"/>
              <a:gd name="connsiteX1158" fmla="*/ 13679838 w 18976310"/>
              <a:gd name="connsiteY1158" fmla="*/ 9117354 h 10683873"/>
              <a:gd name="connsiteX1159" fmla="*/ 13693018 w 18976310"/>
              <a:gd name="connsiteY1159" fmla="*/ 9120322 h 10683873"/>
              <a:gd name="connsiteX1160" fmla="*/ 13683354 w 18976310"/>
              <a:gd name="connsiteY1160" fmla="*/ 9211337 h 10683873"/>
              <a:gd name="connsiteX1161" fmla="*/ 13671054 w 18976310"/>
              <a:gd name="connsiteY1161" fmla="*/ 9205896 h 10683873"/>
              <a:gd name="connsiteX1162" fmla="*/ 13664902 w 18976310"/>
              <a:gd name="connsiteY1162" fmla="*/ 9123785 h 10683873"/>
              <a:gd name="connsiteX1163" fmla="*/ 13679838 w 18976310"/>
              <a:gd name="connsiteY1163" fmla="*/ 9117354 h 10683873"/>
              <a:gd name="connsiteX1164" fmla="*/ 14531246 w 18976310"/>
              <a:gd name="connsiteY1164" fmla="*/ 9112408 h 10683873"/>
              <a:gd name="connsiteX1165" fmla="*/ 14497858 w 18976310"/>
              <a:gd name="connsiteY1165" fmla="*/ 9186110 h 10683873"/>
              <a:gd name="connsiteX1166" fmla="*/ 14531246 w 18976310"/>
              <a:gd name="connsiteY1166" fmla="*/ 9112408 h 10683873"/>
              <a:gd name="connsiteX1167" fmla="*/ 10912498 w 18976310"/>
              <a:gd name="connsiteY1167" fmla="*/ 9111551 h 10683873"/>
              <a:gd name="connsiteX1168" fmla="*/ 10907354 w 18976310"/>
              <a:gd name="connsiteY1168" fmla="*/ 9115305 h 10683873"/>
              <a:gd name="connsiteX1169" fmla="*/ 10881370 w 18976310"/>
              <a:gd name="connsiteY1169" fmla="*/ 9127145 h 10683873"/>
              <a:gd name="connsiteX1170" fmla="*/ 10853222 w 18976310"/>
              <a:gd name="connsiteY1170" fmla="*/ 9137541 h 10683873"/>
              <a:gd name="connsiteX1171" fmla="*/ 10846454 w 18976310"/>
              <a:gd name="connsiteY1171" fmla="*/ 9141583 h 10683873"/>
              <a:gd name="connsiteX1172" fmla="*/ 10839958 w 18976310"/>
              <a:gd name="connsiteY1172" fmla="*/ 9145337 h 10683873"/>
              <a:gd name="connsiteX1173" fmla="*/ 10826966 w 18976310"/>
              <a:gd name="connsiteY1173" fmla="*/ 9153712 h 10683873"/>
              <a:gd name="connsiteX1174" fmla="*/ 10790154 w 18976310"/>
              <a:gd name="connsiteY1174" fmla="*/ 9153712 h 10683873"/>
              <a:gd name="connsiteX1175" fmla="*/ 10761730 w 18976310"/>
              <a:gd name="connsiteY1175" fmla="*/ 9155733 h 10683873"/>
              <a:gd name="connsiteX1176" fmla="*/ 10759296 w 18976310"/>
              <a:gd name="connsiteY1176" fmla="*/ 9174215 h 10683873"/>
              <a:gd name="connsiteX1177" fmla="*/ 10679174 w 18976310"/>
              <a:gd name="connsiteY1177" fmla="*/ 9206845 h 10683873"/>
              <a:gd name="connsiteX1178" fmla="*/ 10685402 w 18976310"/>
              <a:gd name="connsiteY1178" fmla="*/ 9221285 h 10683873"/>
              <a:gd name="connsiteX1179" fmla="*/ 10670242 w 18976310"/>
              <a:gd name="connsiteY1179" fmla="*/ 9212910 h 10683873"/>
              <a:gd name="connsiteX1180" fmla="*/ 10661854 w 18976310"/>
              <a:gd name="connsiteY1180" fmla="*/ 9221285 h 10683873"/>
              <a:gd name="connsiteX1181" fmla="*/ 10648590 w 18976310"/>
              <a:gd name="connsiteY1181" fmla="*/ 9223307 h 10683873"/>
              <a:gd name="connsiteX1182" fmla="*/ 10626934 w 18976310"/>
              <a:gd name="connsiteY1182" fmla="*/ 9239477 h 10683873"/>
              <a:gd name="connsiteX1183" fmla="*/ 10618002 w 18976310"/>
              <a:gd name="connsiteY1183" fmla="*/ 9229369 h 10683873"/>
              <a:gd name="connsiteX1184" fmla="*/ 10605010 w 18976310"/>
              <a:gd name="connsiteY1184" fmla="*/ 9253915 h 10683873"/>
              <a:gd name="connsiteX1185" fmla="*/ 10594182 w 18976310"/>
              <a:gd name="connsiteY1185" fmla="*/ 9270088 h 10683873"/>
              <a:gd name="connsiteX1186" fmla="*/ 10589854 w 18976310"/>
              <a:gd name="connsiteY1186" fmla="*/ 9257959 h 10683873"/>
              <a:gd name="connsiteX1187" fmla="*/ 10531116 w 18976310"/>
              <a:gd name="connsiteY1187" fmla="*/ 9276439 h 10683873"/>
              <a:gd name="connsiteX1188" fmla="*/ 10472378 w 18976310"/>
              <a:gd name="connsiteY1188" fmla="*/ 9294923 h 10683873"/>
              <a:gd name="connsiteX1189" fmla="*/ 10463718 w 18976310"/>
              <a:gd name="connsiteY1189" fmla="*/ 9282793 h 10683873"/>
              <a:gd name="connsiteX1190" fmla="*/ 10455054 w 18976310"/>
              <a:gd name="connsiteY1190" fmla="*/ 9311093 h 10683873"/>
              <a:gd name="connsiteX1191" fmla="*/ 10424742 w 18976310"/>
              <a:gd name="connsiteY1191" fmla="*/ 9321488 h 10683873"/>
              <a:gd name="connsiteX1192" fmla="*/ 10424742 w 18976310"/>
              <a:gd name="connsiteY1192" fmla="*/ 9346034 h 10683873"/>
              <a:gd name="connsiteX1193" fmla="*/ 10445042 w 18976310"/>
              <a:gd name="connsiteY1193" fmla="*/ 9339392 h 10683873"/>
              <a:gd name="connsiteX1194" fmla="*/ 10458034 w 18976310"/>
              <a:gd name="connsiteY1194" fmla="*/ 9334195 h 10683873"/>
              <a:gd name="connsiteX1195" fmla="*/ 10461822 w 18976310"/>
              <a:gd name="connsiteY1195" fmla="*/ 9330151 h 10683873"/>
              <a:gd name="connsiteX1196" fmla="*/ 10467506 w 18976310"/>
              <a:gd name="connsiteY1196" fmla="*/ 9328997 h 10683873"/>
              <a:gd name="connsiteX1197" fmla="*/ 10475898 w 18976310"/>
              <a:gd name="connsiteY1197" fmla="*/ 9322644 h 10683873"/>
              <a:gd name="connsiteX1198" fmla="*/ 10474814 w 18976310"/>
              <a:gd name="connsiteY1198" fmla="*/ 9311093 h 10683873"/>
              <a:gd name="connsiteX1199" fmla="*/ 10484290 w 18976310"/>
              <a:gd name="connsiteY1199" fmla="*/ 9316002 h 10683873"/>
              <a:gd name="connsiteX1200" fmla="*/ 10491056 w 18976310"/>
              <a:gd name="connsiteY1200" fmla="*/ 9318313 h 10683873"/>
              <a:gd name="connsiteX1201" fmla="*/ 10492138 w 18976310"/>
              <a:gd name="connsiteY1201" fmla="*/ 9318023 h 10683873"/>
              <a:gd name="connsiteX1202" fmla="*/ 10496740 w 18976310"/>
              <a:gd name="connsiteY1202" fmla="*/ 9317447 h 10683873"/>
              <a:gd name="connsiteX1203" fmla="*/ 10503778 w 18976310"/>
              <a:gd name="connsiteY1203" fmla="*/ 9312826 h 10683873"/>
              <a:gd name="connsiteX1204" fmla="*/ 10497282 w 18976310"/>
              <a:gd name="connsiteY1204" fmla="*/ 9293478 h 10683873"/>
              <a:gd name="connsiteX1205" fmla="*/ 10520290 w 18976310"/>
              <a:gd name="connsiteY1205" fmla="*/ 9301564 h 10683873"/>
              <a:gd name="connsiteX1206" fmla="*/ 10525974 w 18976310"/>
              <a:gd name="connsiteY1206" fmla="*/ 9297521 h 10683873"/>
              <a:gd name="connsiteX1207" fmla="*/ 10579026 w 18976310"/>
              <a:gd name="connsiteY1207" fmla="*/ 9274418 h 10683873"/>
              <a:gd name="connsiteX1208" fmla="*/ 10557102 w 18976310"/>
              <a:gd name="connsiteY1208" fmla="*/ 9292901 h 10683873"/>
              <a:gd name="connsiteX1209" fmla="*/ 10616110 w 18976310"/>
              <a:gd name="connsiteY1209" fmla="*/ 9259980 h 10683873"/>
              <a:gd name="connsiteX1210" fmla="*/ 10637762 w 18976310"/>
              <a:gd name="connsiteY1210" fmla="*/ 9272398 h 10683873"/>
              <a:gd name="connsiteX1211" fmla="*/ 10677010 w 18976310"/>
              <a:gd name="connsiteY1211" fmla="*/ 9256225 h 10683873"/>
              <a:gd name="connsiteX1212" fmla="*/ 10696228 w 18976310"/>
              <a:gd name="connsiteY1212" fmla="*/ 9249584 h 10683873"/>
              <a:gd name="connsiteX1213" fmla="*/ 10698122 w 18976310"/>
              <a:gd name="connsiteY1213" fmla="*/ 9236590 h 10683873"/>
              <a:gd name="connsiteX1214" fmla="*/ 10723026 w 18976310"/>
              <a:gd name="connsiteY1214" fmla="*/ 9210311 h 10683873"/>
              <a:gd name="connsiteX1215" fmla="*/ 10735746 w 18976310"/>
              <a:gd name="connsiteY1215" fmla="*/ 9219263 h 10683873"/>
              <a:gd name="connsiteX1216" fmla="*/ 10743596 w 18976310"/>
              <a:gd name="connsiteY1216" fmla="*/ 9215221 h 10683873"/>
              <a:gd name="connsiteX1217" fmla="*/ 10770394 w 18976310"/>
              <a:gd name="connsiteY1217" fmla="*/ 9215221 h 10683873"/>
              <a:gd name="connsiteX1218" fmla="*/ 10816138 w 18976310"/>
              <a:gd name="connsiteY1218" fmla="*/ 9202804 h 10683873"/>
              <a:gd name="connsiteX1219" fmla="*/ 10822364 w 18976310"/>
              <a:gd name="connsiteY1219" fmla="*/ 9219263 h 10683873"/>
              <a:gd name="connsiteX1220" fmla="*/ 10870274 w 18976310"/>
              <a:gd name="connsiteY1220" fmla="*/ 9190675 h 10683873"/>
              <a:gd name="connsiteX1221" fmla="*/ 10813974 w 18976310"/>
              <a:gd name="connsiteY1221" fmla="*/ 9198761 h 10683873"/>
              <a:gd name="connsiteX1222" fmla="*/ 10851054 w 18976310"/>
              <a:gd name="connsiteY1222" fmla="*/ 9182301 h 10683873"/>
              <a:gd name="connsiteX1223" fmla="*/ 10861882 w 18976310"/>
              <a:gd name="connsiteY1223" fmla="*/ 9180279 h 10683873"/>
              <a:gd name="connsiteX1224" fmla="*/ 10872438 w 18976310"/>
              <a:gd name="connsiteY1224" fmla="*/ 9176237 h 10683873"/>
              <a:gd name="connsiteX1225" fmla="*/ 10892198 w 18976310"/>
              <a:gd name="connsiteY1225" fmla="*/ 9164107 h 10683873"/>
              <a:gd name="connsiteX1226" fmla="*/ 10879206 w 18976310"/>
              <a:gd name="connsiteY1226" fmla="*/ 9178258 h 10683873"/>
              <a:gd name="connsiteX1227" fmla="*/ 10933340 w 18976310"/>
              <a:gd name="connsiteY1227" fmla="*/ 9174215 h 10683873"/>
              <a:gd name="connsiteX1228" fmla="*/ 10957430 w 18976310"/>
              <a:gd name="connsiteY1228" fmla="*/ 9153712 h 10683873"/>
              <a:gd name="connsiteX1229" fmla="*/ 10922514 w 18976310"/>
              <a:gd name="connsiteY1229" fmla="*/ 9168150 h 10683873"/>
              <a:gd name="connsiteX1230" fmla="*/ 10935506 w 18976310"/>
              <a:gd name="connsiteY1230" fmla="*/ 9139273 h 10683873"/>
              <a:gd name="connsiteX1231" fmla="*/ 10936590 w 18976310"/>
              <a:gd name="connsiteY1231" fmla="*/ 9139563 h 10683873"/>
              <a:gd name="connsiteX1232" fmla="*/ 10934694 w 18976310"/>
              <a:gd name="connsiteY1232" fmla="*/ 9138407 h 10683873"/>
              <a:gd name="connsiteX1233" fmla="*/ 18186406 w 18976310"/>
              <a:gd name="connsiteY1233" fmla="*/ 9081245 h 10683873"/>
              <a:gd name="connsiteX1234" fmla="*/ 18210130 w 18976310"/>
              <a:gd name="connsiteY1234" fmla="*/ 9142581 h 10683873"/>
              <a:gd name="connsiteX1235" fmla="*/ 18167954 w 18976310"/>
              <a:gd name="connsiteY1235" fmla="*/ 9081740 h 10683873"/>
              <a:gd name="connsiteX1236" fmla="*/ 18186406 w 18976310"/>
              <a:gd name="connsiteY1236" fmla="*/ 9081245 h 10683873"/>
              <a:gd name="connsiteX1237" fmla="*/ 8833164 w 18976310"/>
              <a:gd name="connsiteY1237" fmla="*/ 9080075 h 10683873"/>
              <a:gd name="connsiteX1238" fmla="*/ 8832082 w 18976310"/>
              <a:gd name="connsiteY1238" fmla="*/ 9082673 h 10683873"/>
              <a:gd name="connsiteX1239" fmla="*/ 8834788 w 18976310"/>
              <a:gd name="connsiteY1239" fmla="*/ 9082097 h 10683873"/>
              <a:gd name="connsiteX1240" fmla="*/ 8056594 w 18976310"/>
              <a:gd name="connsiteY1240" fmla="*/ 9078631 h 10683873"/>
              <a:gd name="connsiteX1241" fmla="*/ 8060654 w 18976310"/>
              <a:gd name="connsiteY1241" fmla="*/ 9126567 h 10683873"/>
              <a:gd name="connsiteX1242" fmla="*/ 8029796 w 18976310"/>
              <a:gd name="connsiteY1242" fmla="*/ 9094803 h 10683873"/>
              <a:gd name="connsiteX1243" fmla="*/ 8056594 w 18976310"/>
              <a:gd name="connsiteY1243" fmla="*/ 9078631 h 10683873"/>
              <a:gd name="connsiteX1244" fmla="*/ 7756142 w 18976310"/>
              <a:gd name="connsiteY1244" fmla="*/ 9078053 h 10683873"/>
              <a:gd name="connsiteX1245" fmla="*/ 7747754 w 18976310"/>
              <a:gd name="connsiteY1245" fmla="*/ 9130321 h 10683873"/>
              <a:gd name="connsiteX1246" fmla="*/ 7729888 w 18976310"/>
              <a:gd name="connsiteY1246" fmla="*/ 9131765 h 10683873"/>
              <a:gd name="connsiteX1247" fmla="*/ 7756142 w 18976310"/>
              <a:gd name="connsiteY1247" fmla="*/ 9078053 h 10683873"/>
              <a:gd name="connsiteX1248" fmla="*/ 13748374 w 18976310"/>
              <a:gd name="connsiteY1248" fmla="*/ 9071352 h 10683873"/>
              <a:gd name="connsiteX1249" fmla="*/ 13776490 w 18976310"/>
              <a:gd name="connsiteY1249" fmla="*/ 9075804 h 10683873"/>
              <a:gd name="connsiteX1250" fmla="*/ 13786154 w 18976310"/>
              <a:gd name="connsiteY1250" fmla="*/ 9089159 h 10683873"/>
              <a:gd name="connsiteX1251" fmla="*/ 13772974 w 18976310"/>
              <a:gd name="connsiteY1251" fmla="*/ 9118344 h 10683873"/>
              <a:gd name="connsiteX1252" fmla="*/ 13746614 w 18976310"/>
              <a:gd name="connsiteY1252" fmla="*/ 9114386 h 10683873"/>
              <a:gd name="connsiteX1253" fmla="*/ 13723770 w 18976310"/>
              <a:gd name="connsiteY1253" fmla="*/ 9090149 h 10683873"/>
              <a:gd name="connsiteX1254" fmla="*/ 13748374 w 18976310"/>
              <a:gd name="connsiteY1254" fmla="*/ 9071352 h 10683873"/>
              <a:gd name="connsiteX1255" fmla="*/ 8769554 w 18976310"/>
              <a:gd name="connsiteY1255" fmla="*/ 9068813 h 10683873"/>
              <a:gd name="connsiteX1256" fmla="*/ 8769284 w 18976310"/>
              <a:gd name="connsiteY1256" fmla="*/ 9080363 h 10683873"/>
              <a:gd name="connsiteX1257" fmla="*/ 8762518 w 18976310"/>
              <a:gd name="connsiteY1257" fmla="*/ 9083541 h 10683873"/>
              <a:gd name="connsiteX1258" fmla="*/ 8758458 w 18976310"/>
              <a:gd name="connsiteY1258" fmla="*/ 9094513 h 10683873"/>
              <a:gd name="connsiteX1259" fmla="*/ 8751690 w 18976310"/>
              <a:gd name="connsiteY1259" fmla="*/ 9093647 h 10683873"/>
              <a:gd name="connsiteX1260" fmla="*/ 8758998 w 18976310"/>
              <a:gd name="connsiteY1260" fmla="*/ 9071411 h 10683873"/>
              <a:gd name="connsiteX1261" fmla="*/ 8769554 w 18976310"/>
              <a:gd name="connsiteY1261" fmla="*/ 9068813 h 10683873"/>
              <a:gd name="connsiteX1262" fmla="*/ 11563746 w 18976310"/>
              <a:gd name="connsiteY1262" fmla="*/ 9063615 h 10683873"/>
              <a:gd name="connsiteX1263" fmla="*/ 11592978 w 18976310"/>
              <a:gd name="connsiteY1263" fmla="*/ 9063615 h 10683873"/>
              <a:gd name="connsiteX1264" fmla="*/ 11543986 w 18976310"/>
              <a:gd name="connsiteY1264" fmla="*/ 9110685 h 10683873"/>
              <a:gd name="connsiteX1265" fmla="*/ 11533970 w 18976310"/>
              <a:gd name="connsiteY1265" fmla="*/ 9076031 h 10683873"/>
              <a:gd name="connsiteX1266" fmla="*/ 11563746 w 18976310"/>
              <a:gd name="connsiteY1266" fmla="*/ 9063615 h 10683873"/>
              <a:gd name="connsiteX1267" fmla="*/ 8404142 w 18976310"/>
              <a:gd name="connsiteY1267" fmla="*/ 9057839 h 10683873"/>
              <a:gd name="connsiteX1268" fmla="*/ 8416050 w 18976310"/>
              <a:gd name="connsiteY1268" fmla="*/ 9059861 h 10683873"/>
              <a:gd name="connsiteX1269" fmla="*/ 8433646 w 18976310"/>
              <a:gd name="connsiteY1269" fmla="*/ 9073145 h 10683873"/>
              <a:gd name="connsiteX1270" fmla="*/ 8429044 w 18976310"/>
              <a:gd name="connsiteY1270" fmla="*/ 9117327 h 10683873"/>
              <a:gd name="connsiteX1271" fmla="*/ 8388982 w 18976310"/>
              <a:gd name="connsiteY1271" fmla="*/ 9119637 h 10683873"/>
              <a:gd name="connsiteX1272" fmla="*/ 8385194 w 18976310"/>
              <a:gd name="connsiteY1272" fmla="*/ 9126567 h 10683873"/>
              <a:gd name="connsiteX1273" fmla="*/ 8370306 w 18976310"/>
              <a:gd name="connsiteY1273" fmla="*/ 9132053 h 10683873"/>
              <a:gd name="connsiteX1274" fmla="*/ 8367058 w 18976310"/>
              <a:gd name="connsiteY1274" fmla="*/ 9124546 h 10683873"/>
              <a:gd name="connsiteX1275" fmla="*/ 8381674 w 18976310"/>
              <a:gd name="connsiteY1275" fmla="*/ 9115017 h 10683873"/>
              <a:gd name="connsiteX1276" fmla="*/ 8381674 w 18976310"/>
              <a:gd name="connsiteY1276" fmla="*/ 9111551 h 10683873"/>
              <a:gd name="connsiteX1277" fmla="*/ 8374910 w 18976310"/>
              <a:gd name="connsiteY1277" fmla="*/ 9103176 h 10683873"/>
              <a:gd name="connsiteX1278" fmla="*/ 8375990 w 18976310"/>
              <a:gd name="connsiteY1278" fmla="*/ 9066214 h 10683873"/>
              <a:gd name="connsiteX1279" fmla="*/ 8404142 w 18976310"/>
              <a:gd name="connsiteY1279" fmla="*/ 9057839 h 10683873"/>
              <a:gd name="connsiteX1280" fmla="*/ 7938850 w 18976310"/>
              <a:gd name="connsiteY1280" fmla="*/ 9055529 h 10683873"/>
              <a:gd name="connsiteX1281" fmla="*/ 7893378 w 18976310"/>
              <a:gd name="connsiteY1281" fmla="*/ 9160931 h 10683873"/>
              <a:gd name="connsiteX1282" fmla="*/ 7938850 w 18976310"/>
              <a:gd name="connsiteY1282" fmla="*/ 9055529 h 10683873"/>
              <a:gd name="connsiteX1283" fmla="*/ 8252564 w 18976310"/>
              <a:gd name="connsiteY1283" fmla="*/ 9052065 h 10683873"/>
              <a:gd name="connsiteX1284" fmla="*/ 8355420 w 18976310"/>
              <a:gd name="connsiteY1284" fmla="*/ 9169306 h 10683873"/>
              <a:gd name="connsiteX1285" fmla="*/ 8361646 w 18976310"/>
              <a:gd name="connsiteY1285" fmla="*/ 9177391 h 10683873"/>
              <a:gd name="connsiteX1286" fmla="*/ 8364622 w 18976310"/>
              <a:gd name="connsiteY1286" fmla="*/ 9169017 h 10683873"/>
              <a:gd name="connsiteX1287" fmla="*/ 8378970 w 18976310"/>
              <a:gd name="connsiteY1287" fmla="*/ 9147359 h 10683873"/>
              <a:gd name="connsiteX1288" fmla="*/ 8391150 w 18976310"/>
              <a:gd name="connsiteY1288" fmla="*/ 9173349 h 10683873"/>
              <a:gd name="connsiteX1289" fmla="*/ 8382488 w 18976310"/>
              <a:gd name="connsiteY1289" fmla="*/ 9205979 h 10683873"/>
              <a:gd name="connsiteX1290" fmla="*/ 8385738 w 18976310"/>
              <a:gd name="connsiteY1290" fmla="*/ 9210311 h 10683873"/>
              <a:gd name="connsiteX1291" fmla="*/ 8377074 w 18976310"/>
              <a:gd name="connsiteY1291" fmla="*/ 9215221 h 10683873"/>
              <a:gd name="connsiteX1292" fmla="*/ 8363540 w 18976310"/>
              <a:gd name="connsiteY1292" fmla="*/ 9236590 h 10683873"/>
              <a:gd name="connsiteX1293" fmla="*/ 8344052 w 18976310"/>
              <a:gd name="connsiteY1293" fmla="*/ 9255649 h 10683873"/>
              <a:gd name="connsiteX1294" fmla="*/ 8347842 w 18976310"/>
              <a:gd name="connsiteY1294" fmla="*/ 9231391 h 10683873"/>
              <a:gd name="connsiteX1295" fmla="*/ 8341886 w 18976310"/>
              <a:gd name="connsiteY1295" fmla="*/ 9234569 h 10683873"/>
              <a:gd name="connsiteX1296" fmla="*/ 8208442 w 18976310"/>
              <a:gd name="connsiteY1296" fmla="*/ 9270665 h 10683873"/>
              <a:gd name="connsiteX1297" fmla="*/ 8150248 w 18976310"/>
              <a:gd name="connsiteY1297" fmla="*/ 9243521 h 10683873"/>
              <a:gd name="connsiteX1298" fmla="*/ 8151330 w 18976310"/>
              <a:gd name="connsiteY1298" fmla="*/ 9093647 h 10683873"/>
              <a:gd name="connsiteX1299" fmla="*/ 8252564 w 18976310"/>
              <a:gd name="connsiteY1299" fmla="*/ 9052065 h 10683873"/>
              <a:gd name="connsiteX1300" fmla="*/ 14484678 w 18976310"/>
              <a:gd name="connsiteY1300" fmla="*/ 9051071 h 10683873"/>
              <a:gd name="connsiteX1301" fmla="*/ 14526854 w 18976310"/>
              <a:gd name="connsiteY1301" fmla="*/ 9054534 h 10683873"/>
              <a:gd name="connsiteX1302" fmla="*/ 14547938 w 18976310"/>
              <a:gd name="connsiteY1302" fmla="*/ 9082234 h 10683873"/>
              <a:gd name="connsiteX1303" fmla="*/ 14456562 w 18976310"/>
              <a:gd name="connsiteY1303" fmla="*/ 9115870 h 10683873"/>
              <a:gd name="connsiteX1304" fmla="*/ 14467982 w 18976310"/>
              <a:gd name="connsiteY1304" fmla="*/ 9058491 h 10683873"/>
              <a:gd name="connsiteX1305" fmla="*/ 14484678 w 18976310"/>
              <a:gd name="connsiteY1305" fmla="*/ 9051071 h 10683873"/>
              <a:gd name="connsiteX1306" fmla="*/ 18522050 w 18976310"/>
              <a:gd name="connsiteY1306" fmla="*/ 9046620 h 10683873"/>
              <a:gd name="connsiteX1307" fmla="*/ 18541382 w 18976310"/>
              <a:gd name="connsiteY1307" fmla="*/ 9089654 h 10683873"/>
              <a:gd name="connsiteX1308" fmla="*/ 18522050 w 18976310"/>
              <a:gd name="connsiteY1308" fmla="*/ 9046620 h 10683873"/>
              <a:gd name="connsiteX1309" fmla="*/ 8630426 w 18976310"/>
              <a:gd name="connsiteY1309" fmla="*/ 9046577 h 10683873"/>
              <a:gd name="connsiteX1310" fmla="*/ 8634218 w 18976310"/>
              <a:gd name="connsiteY1310" fmla="*/ 9075455 h 10683873"/>
              <a:gd name="connsiteX1311" fmla="*/ 8614728 w 18976310"/>
              <a:gd name="connsiteY1311" fmla="*/ 9099135 h 10683873"/>
              <a:gd name="connsiteX1312" fmla="*/ 8619330 w 18976310"/>
              <a:gd name="connsiteY1312" fmla="*/ 9097979 h 10683873"/>
              <a:gd name="connsiteX1313" fmla="*/ 8620412 w 18976310"/>
              <a:gd name="connsiteY1313" fmla="*/ 9093935 h 10683873"/>
              <a:gd name="connsiteX1314" fmla="*/ 8628534 w 18976310"/>
              <a:gd name="connsiteY1314" fmla="*/ 9088449 h 10683873"/>
              <a:gd name="connsiteX1315" fmla="*/ 8633134 w 18976310"/>
              <a:gd name="connsiteY1315" fmla="*/ 9093359 h 10683873"/>
              <a:gd name="connsiteX1316" fmla="*/ 8644774 w 18976310"/>
              <a:gd name="connsiteY1316" fmla="*/ 9089893 h 10683873"/>
              <a:gd name="connsiteX1317" fmla="*/ 8690518 w 18976310"/>
              <a:gd name="connsiteY1317" fmla="*/ 9095380 h 10683873"/>
              <a:gd name="connsiteX1318" fmla="*/ 8697286 w 18976310"/>
              <a:gd name="connsiteY1318" fmla="*/ 9086428 h 10683873"/>
              <a:gd name="connsiteX1319" fmla="*/ 8713796 w 18976310"/>
              <a:gd name="connsiteY1319" fmla="*/ 9071700 h 10683873"/>
              <a:gd name="connsiteX1320" fmla="*/ 8729766 w 18976310"/>
              <a:gd name="connsiteY1320" fmla="*/ 9079209 h 10683873"/>
              <a:gd name="connsiteX1321" fmla="*/ 8729224 w 18976310"/>
              <a:gd name="connsiteY1321" fmla="*/ 9093935 h 10683873"/>
              <a:gd name="connsiteX1322" fmla="*/ 8715690 w 18976310"/>
              <a:gd name="connsiteY1322" fmla="*/ 9104332 h 10683873"/>
              <a:gd name="connsiteX1323" fmla="*/ 8707840 w 18976310"/>
              <a:gd name="connsiteY1323" fmla="*/ 9106353 h 10683873"/>
              <a:gd name="connsiteX1324" fmla="*/ 8710818 w 18976310"/>
              <a:gd name="connsiteY1324" fmla="*/ 9108375 h 10683873"/>
              <a:gd name="connsiteX1325" fmla="*/ 8720834 w 18976310"/>
              <a:gd name="connsiteY1325" fmla="*/ 9127722 h 10683873"/>
              <a:gd name="connsiteX1326" fmla="*/ 8635570 w 18976310"/>
              <a:gd name="connsiteY1326" fmla="*/ 9179989 h 10683873"/>
              <a:gd name="connsiteX1327" fmla="*/ 8608774 w 18976310"/>
              <a:gd name="connsiteY1327" fmla="*/ 9100866 h 10683873"/>
              <a:gd name="connsiteX1328" fmla="*/ 8613374 w 18976310"/>
              <a:gd name="connsiteY1328" fmla="*/ 9099423 h 10683873"/>
              <a:gd name="connsiteX1329" fmla="*/ 8596322 w 18976310"/>
              <a:gd name="connsiteY1329" fmla="*/ 9101733 h 10683873"/>
              <a:gd name="connsiteX1330" fmla="*/ 8590638 w 18976310"/>
              <a:gd name="connsiteY1330" fmla="*/ 9084407 h 10683873"/>
              <a:gd name="connsiteX1331" fmla="*/ 8593616 w 18976310"/>
              <a:gd name="connsiteY1331" fmla="*/ 9077476 h 10683873"/>
              <a:gd name="connsiteX1332" fmla="*/ 8583600 w 18976310"/>
              <a:gd name="connsiteY1332" fmla="*/ 9080075 h 10683873"/>
              <a:gd name="connsiteX1333" fmla="*/ 8577106 w 18976310"/>
              <a:gd name="connsiteY1333" fmla="*/ 9055817 h 10683873"/>
              <a:gd name="connsiteX1334" fmla="*/ 8595782 w 18976310"/>
              <a:gd name="connsiteY1334" fmla="*/ 9051197 h 10683873"/>
              <a:gd name="connsiteX1335" fmla="*/ 8601734 w 18976310"/>
              <a:gd name="connsiteY1335" fmla="*/ 9062748 h 10683873"/>
              <a:gd name="connsiteX1336" fmla="*/ 8613104 w 18976310"/>
              <a:gd name="connsiteY1336" fmla="*/ 9052065 h 10683873"/>
              <a:gd name="connsiteX1337" fmla="*/ 8630426 w 18976310"/>
              <a:gd name="connsiteY1337" fmla="*/ 9046577 h 10683873"/>
              <a:gd name="connsiteX1338" fmla="*/ 8751418 w 18976310"/>
              <a:gd name="connsiteY1338" fmla="*/ 9035027 h 10683873"/>
              <a:gd name="connsiteX1339" fmla="*/ 8756834 w 18976310"/>
              <a:gd name="connsiteY1339" fmla="*/ 9038781 h 10683873"/>
              <a:gd name="connsiteX1340" fmla="*/ 8753044 w 18976310"/>
              <a:gd name="connsiteY1340" fmla="*/ 9045711 h 10683873"/>
              <a:gd name="connsiteX1341" fmla="*/ 8737616 w 18976310"/>
              <a:gd name="connsiteY1341" fmla="*/ 9062171 h 10683873"/>
              <a:gd name="connsiteX1342" fmla="*/ 8734098 w 18976310"/>
              <a:gd name="connsiteY1342" fmla="*/ 9050620 h 10683873"/>
              <a:gd name="connsiteX1343" fmla="*/ 8741946 w 18976310"/>
              <a:gd name="connsiteY1343" fmla="*/ 9044267 h 10683873"/>
              <a:gd name="connsiteX1344" fmla="*/ 8745734 w 18976310"/>
              <a:gd name="connsiteY1344" fmla="*/ 9037337 h 10683873"/>
              <a:gd name="connsiteX1345" fmla="*/ 8751418 w 18976310"/>
              <a:gd name="connsiteY1345" fmla="*/ 9035027 h 10683873"/>
              <a:gd name="connsiteX1346" fmla="*/ 8319690 w 18976310"/>
              <a:gd name="connsiteY1346" fmla="*/ 9032427 h 10683873"/>
              <a:gd name="connsiteX1347" fmla="*/ 8322398 w 18976310"/>
              <a:gd name="connsiteY1347" fmla="*/ 9071989 h 10683873"/>
              <a:gd name="connsiteX1348" fmla="*/ 8295602 w 18976310"/>
              <a:gd name="connsiteY1348" fmla="*/ 9073433 h 10683873"/>
              <a:gd name="connsiteX1349" fmla="*/ 8277466 w 18976310"/>
              <a:gd name="connsiteY1349" fmla="*/ 9053507 h 10683873"/>
              <a:gd name="connsiteX1350" fmla="*/ 8319690 w 18976310"/>
              <a:gd name="connsiteY1350" fmla="*/ 9032427 h 10683873"/>
              <a:gd name="connsiteX1351" fmla="*/ 18360378 w 18976310"/>
              <a:gd name="connsiteY1351" fmla="*/ 9025844 h 10683873"/>
              <a:gd name="connsiteX1352" fmla="*/ 18348958 w 18976310"/>
              <a:gd name="connsiteY1352" fmla="*/ 9120322 h 10683873"/>
              <a:gd name="connsiteX1353" fmla="*/ 18326990 w 18976310"/>
              <a:gd name="connsiteY1353" fmla="*/ 9109934 h 10683873"/>
              <a:gd name="connsiteX1354" fmla="*/ 18305026 w 18976310"/>
              <a:gd name="connsiteY1354" fmla="*/ 9102020 h 10683873"/>
              <a:gd name="connsiteX1355" fmla="*/ 18290966 w 18976310"/>
              <a:gd name="connsiteY1355" fmla="*/ 9097568 h 10683873"/>
              <a:gd name="connsiteX1356" fmla="*/ 18291846 w 18976310"/>
              <a:gd name="connsiteY1356" fmla="*/ 9098558 h 10683873"/>
              <a:gd name="connsiteX1357" fmla="*/ 18314690 w 18976310"/>
              <a:gd name="connsiteY1357" fmla="*/ 9170282 h 10683873"/>
              <a:gd name="connsiteX1358" fmla="*/ 18303266 w 18976310"/>
              <a:gd name="connsiteY1358" fmla="*/ 9173249 h 10683873"/>
              <a:gd name="connsiteX1359" fmla="*/ 18307662 w 18976310"/>
              <a:gd name="connsiteY1359" fmla="*/ 9179680 h 10683873"/>
              <a:gd name="connsiteX1360" fmla="*/ 18312054 w 18976310"/>
              <a:gd name="connsiteY1360" fmla="*/ 9225682 h 10683873"/>
              <a:gd name="connsiteX1361" fmla="*/ 18301510 w 18976310"/>
              <a:gd name="connsiteY1361" fmla="*/ 9226177 h 10683873"/>
              <a:gd name="connsiteX1362" fmla="*/ 18305026 w 18976310"/>
              <a:gd name="connsiteY1362" fmla="*/ 9267233 h 10683873"/>
              <a:gd name="connsiteX1363" fmla="*/ 18273394 w 18976310"/>
              <a:gd name="connsiteY1363" fmla="*/ 9243984 h 10683873"/>
              <a:gd name="connsiteX1364" fmla="*/ 18269878 w 18976310"/>
              <a:gd name="connsiteY1364" fmla="*/ 9226177 h 10683873"/>
              <a:gd name="connsiteX1365" fmla="*/ 18247914 w 18976310"/>
              <a:gd name="connsiteY1365" fmla="*/ 9208864 h 10683873"/>
              <a:gd name="connsiteX1366" fmla="*/ 18246154 w 18976310"/>
              <a:gd name="connsiteY1366" fmla="*/ 9161378 h 10683873"/>
              <a:gd name="connsiteX1367" fmla="*/ 18254942 w 18976310"/>
              <a:gd name="connsiteY1367" fmla="*/ 9156926 h 10683873"/>
              <a:gd name="connsiteX1368" fmla="*/ 18242642 w 18976310"/>
              <a:gd name="connsiteY1368" fmla="*/ 9146538 h 10683873"/>
              <a:gd name="connsiteX1369" fmla="*/ 18274270 w 18976310"/>
              <a:gd name="connsiteY1369" fmla="*/ 9084707 h 10683873"/>
              <a:gd name="connsiteX1370" fmla="*/ 18276030 w 18976310"/>
              <a:gd name="connsiteY1370" fmla="*/ 9086191 h 10683873"/>
              <a:gd name="connsiteX1371" fmla="*/ 18289210 w 18976310"/>
              <a:gd name="connsiteY1371" fmla="*/ 9056018 h 10683873"/>
              <a:gd name="connsiteX1372" fmla="*/ 18319082 w 18976310"/>
              <a:gd name="connsiteY1372" fmla="*/ 9051071 h 10683873"/>
              <a:gd name="connsiteX1373" fmla="*/ 18321718 w 18976310"/>
              <a:gd name="connsiteY1373" fmla="*/ 9053050 h 10683873"/>
              <a:gd name="connsiteX1374" fmla="*/ 18327870 w 18976310"/>
              <a:gd name="connsiteY1374" fmla="*/ 9049093 h 10683873"/>
              <a:gd name="connsiteX1375" fmla="*/ 18324354 w 18976310"/>
              <a:gd name="connsiteY1375" fmla="*/ 9030791 h 10683873"/>
              <a:gd name="connsiteX1376" fmla="*/ 18360378 w 18976310"/>
              <a:gd name="connsiteY1376" fmla="*/ 9025844 h 10683873"/>
              <a:gd name="connsiteX1377" fmla="*/ 11975714 w 18976310"/>
              <a:gd name="connsiteY1377" fmla="*/ 9023187 h 10683873"/>
              <a:gd name="connsiteX1378" fmla="*/ 11981670 w 18976310"/>
              <a:gd name="connsiteY1378" fmla="*/ 9047444 h 10683873"/>
              <a:gd name="connsiteX1379" fmla="*/ 11954330 w 18976310"/>
              <a:gd name="connsiteY1379" fmla="*/ 9040803 h 10683873"/>
              <a:gd name="connsiteX1380" fmla="*/ 11975714 w 18976310"/>
              <a:gd name="connsiteY1380" fmla="*/ 9023187 h 10683873"/>
              <a:gd name="connsiteX1381" fmla="*/ 14351122 w 18976310"/>
              <a:gd name="connsiteY1381" fmla="*/ 9013478 h 10683873"/>
              <a:gd name="connsiteX1382" fmla="*/ 14378362 w 18976310"/>
              <a:gd name="connsiteY1382" fmla="*/ 9037716 h 10683873"/>
              <a:gd name="connsiteX1383" fmla="*/ 14380118 w 18976310"/>
              <a:gd name="connsiteY1383" fmla="*/ 9045630 h 10683873"/>
              <a:gd name="connsiteX1384" fmla="*/ 14388906 w 18976310"/>
              <a:gd name="connsiteY1384" fmla="*/ 9028812 h 10683873"/>
              <a:gd name="connsiteX1385" fmla="*/ 14413506 w 18976310"/>
              <a:gd name="connsiteY1385" fmla="*/ 9015457 h 10683873"/>
              <a:gd name="connsiteX1386" fmla="*/ 14454802 w 18976310"/>
              <a:gd name="connsiteY1386" fmla="*/ 9035243 h 10683873"/>
              <a:gd name="connsiteX1387" fmla="*/ 14395054 w 18976310"/>
              <a:gd name="connsiteY1387" fmla="*/ 9109934 h 10683873"/>
              <a:gd name="connsiteX1388" fmla="*/ 14384514 w 18976310"/>
              <a:gd name="connsiteY1388" fmla="*/ 9095095 h 10683873"/>
              <a:gd name="connsiteX1389" fmla="*/ 14378362 w 18976310"/>
              <a:gd name="connsiteY1389" fmla="*/ 9121806 h 10683873"/>
              <a:gd name="connsiteX1390" fmla="*/ 14356394 w 18976310"/>
              <a:gd name="connsiteY1390" fmla="*/ 9146538 h 10683873"/>
              <a:gd name="connsiteX1391" fmla="*/ 14349366 w 18976310"/>
              <a:gd name="connsiteY1391" fmla="*/ 9109934 h 10683873"/>
              <a:gd name="connsiteX1392" fmla="*/ 14344974 w 18976310"/>
              <a:gd name="connsiteY1392" fmla="*/ 9119333 h 10683873"/>
              <a:gd name="connsiteX1393" fmla="*/ 14301918 w 18976310"/>
              <a:gd name="connsiteY1393" fmla="*/ 9146044 h 10683873"/>
              <a:gd name="connsiteX1394" fmla="*/ 14347610 w 18976310"/>
              <a:gd name="connsiteY1394" fmla="*/ 9078772 h 10683873"/>
              <a:gd name="connsiteX1395" fmla="*/ 14349366 w 18976310"/>
              <a:gd name="connsiteY1395" fmla="*/ 9084213 h 10683873"/>
              <a:gd name="connsiteX1396" fmla="*/ 14349366 w 18976310"/>
              <a:gd name="connsiteY1396" fmla="*/ 9076793 h 10683873"/>
              <a:gd name="connsiteX1397" fmla="*/ 14351122 w 18976310"/>
              <a:gd name="connsiteY1397" fmla="*/ 9013478 h 10683873"/>
              <a:gd name="connsiteX1398" fmla="*/ 8583600 w 18976310"/>
              <a:gd name="connsiteY1398" fmla="*/ 9009326 h 10683873"/>
              <a:gd name="connsiteX1399" fmla="*/ 8521346 w 18976310"/>
              <a:gd name="connsiteY1399" fmla="*/ 9035892 h 10683873"/>
              <a:gd name="connsiteX1400" fmla="*/ 8521614 w 18976310"/>
              <a:gd name="connsiteY1400" fmla="*/ 9020589 h 10683873"/>
              <a:gd name="connsiteX1401" fmla="*/ 8528922 w 18976310"/>
              <a:gd name="connsiteY1401" fmla="*/ 9021454 h 10683873"/>
              <a:gd name="connsiteX1402" fmla="*/ 8583600 w 18976310"/>
              <a:gd name="connsiteY1402" fmla="*/ 9009326 h 10683873"/>
              <a:gd name="connsiteX1403" fmla="*/ 8607962 w 18976310"/>
              <a:gd name="connsiteY1403" fmla="*/ 8992577 h 10683873"/>
              <a:gd name="connsiteX1404" fmla="*/ 8613104 w 18976310"/>
              <a:gd name="connsiteY1404" fmla="*/ 8995175 h 10683873"/>
              <a:gd name="connsiteX1405" fmla="*/ 8598218 w 18976310"/>
              <a:gd name="connsiteY1405" fmla="*/ 9004706 h 10683873"/>
              <a:gd name="connsiteX1406" fmla="*/ 8594426 w 18976310"/>
              <a:gd name="connsiteY1406" fmla="*/ 9000374 h 10683873"/>
              <a:gd name="connsiteX1407" fmla="*/ 8607962 w 18976310"/>
              <a:gd name="connsiteY1407" fmla="*/ 8992577 h 10683873"/>
              <a:gd name="connsiteX1408" fmla="*/ 18602886 w 18976310"/>
              <a:gd name="connsiteY1408" fmla="*/ 8970444 h 10683873"/>
              <a:gd name="connsiteX1409" fmla="*/ 18620458 w 18976310"/>
              <a:gd name="connsiteY1409" fmla="*/ 9044146 h 10683873"/>
              <a:gd name="connsiteX1410" fmla="*/ 18589706 w 18976310"/>
              <a:gd name="connsiteY1410" fmla="*/ 8986767 h 10683873"/>
              <a:gd name="connsiteX1411" fmla="*/ 18602886 w 18976310"/>
              <a:gd name="connsiteY1411" fmla="*/ 8970444 h 10683873"/>
              <a:gd name="connsiteX1412" fmla="*/ 13051278 w 18976310"/>
              <a:gd name="connsiteY1412" fmla="*/ 8958016 h 10683873"/>
              <a:gd name="connsiteX1413" fmla="*/ 13070938 w 18976310"/>
              <a:gd name="connsiteY1413" fmla="*/ 8958078 h 10683873"/>
              <a:gd name="connsiteX1414" fmla="*/ 13068302 w 18976310"/>
              <a:gd name="connsiteY1414" fmla="*/ 8976874 h 10683873"/>
              <a:gd name="connsiteX1415" fmla="*/ 13048094 w 18976310"/>
              <a:gd name="connsiteY1415" fmla="*/ 8985283 h 10683873"/>
              <a:gd name="connsiteX1416" fmla="*/ 13034914 w 18976310"/>
              <a:gd name="connsiteY1416" fmla="*/ 8969454 h 10683873"/>
              <a:gd name="connsiteX1417" fmla="*/ 13051278 w 18976310"/>
              <a:gd name="connsiteY1417" fmla="*/ 8958016 h 10683873"/>
              <a:gd name="connsiteX1418" fmla="*/ 11790030 w 18976310"/>
              <a:gd name="connsiteY1418" fmla="*/ 8949549 h 10683873"/>
              <a:gd name="connsiteX1419" fmla="*/ 11802754 w 18976310"/>
              <a:gd name="connsiteY1419" fmla="*/ 8951283 h 10683873"/>
              <a:gd name="connsiteX1420" fmla="*/ 11806270 w 18976310"/>
              <a:gd name="connsiteY1420" fmla="*/ 8959946 h 10683873"/>
              <a:gd name="connsiteX1421" fmla="*/ 11808438 w 18976310"/>
              <a:gd name="connsiteY1421" fmla="*/ 8970919 h 10683873"/>
              <a:gd name="connsiteX1422" fmla="*/ 11770270 w 18976310"/>
              <a:gd name="connsiteY1422" fmla="*/ 8981603 h 10683873"/>
              <a:gd name="connsiteX1423" fmla="*/ 11790030 w 18976310"/>
              <a:gd name="connsiteY1423" fmla="*/ 8949549 h 10683873"/>
              <a:gd name="connsiteX1424" fmla="*/ 8419030 w 18976310"/>
              <a:gd name="connsiteY1424" fmla="*/ 8948395 h 10683873"/>
              <a:gd name="connsiteX1425" fmla="*/ 8439600 w 18976310"/>
              <a:gd name="connsiteY1425" fmla="*/ 8950705 h 10683873"/>
              <a:gd name="connsiteX1426" fmla="*/ 8439058 w 18976310"/>
              <a:gd name="connsiteY1426" fmla="*/ 8993444 h 10683873"/>
              <a:gd name="connsiteX1427" fmla="*/ 8404682 w 18976310"/>
              <a:gd name="connsiteY1427" fmla="*/ 8956191 h 10683873"/>
              <a:gd name="connsiteX1428" fmla="*/ 8419030 w 18976310"/>
              <a:gd name="connsiteY1428" fmla="*/ 8948395 h 10683873"/>
              <a:gd name="connsiteX1429" fmla="*/ 18494810 w 18976310"/>
              <a:gd name="connsiteY1429" fmla="*/ 8944227 h 10683873"/>
              <a:gd name="connsiteX1430" fmla="*/ 18505354 w 18976310"/>
              <a:gd name="connsiteY1430" fmla="*/ 8944227 h 10683873"/>
              <a:gd name="connsiteX1431" fmla="*/ 18521170 w 18976310"/>
              <a:gd name="connsiteY1431" fmla="*/ 8951152 h 10683873"/>
              <a:gd name="connsiteX1432" fmla="*/ 18534350 w 18976310"/>
              <a:gd name="connsiteY1432" fmla="*/ 8976379 h 10683873"/>
              <a:gd name="connsiteX1433" fmla="*/ 18520294 w 18976310"/>
              <a:gd name="connsiteY1433" fmla="*/ 8979842 h 10683873"/>
              <a:gd name="connsiteX1434" fmla="*/ 18494810 w 18976310"/>
              <a:gd name="connsiteY1434" fmla="*/ 8944227 h 10683873"/>
              <a:gd name="connsiteX1435" fmla="*/ 13508502 w 18976310"/>
              <a:gd name="connsiteY1435" fmla="*/ 8943733 h 10683873"/>
              <a:gd name="connsiteX1436" fmla="*/ 13519926 w 18976310"/>
              <a:gd name="connsiteY1436" fmla="*/ 8949174 h 10683873"/>
              <a:gd name="connsiteX1437" fmla="*/ 13495322 w 18976310"/>
              <a:gd name="connsiteY1437" fmla="*/ 9037221 h 10683873"/>
              <a:gd name="connsiteX1438" fmla="*/ 13483902 w 18976310"/>
              <a:gd name="connsiteY1438" fmla="*/ 9029801 h 10683873"/>
              <a:gd name="connsiteX1439" fmla="*/ 13491810 w 18976310"/>
              <a:gd name="connsiteY1439" fmla="*/ 8947195 h 10683873"/>
              <a:gd name="connsiteX1440" fmla="*/ 13508502 w 18976310"/>
              <a:gd name="connsiteY1440" fmla="*/ 8943733 h 10683873"/>
              <a:gd name="connsiteX1441" fmla="*/ 14387146 w 18976310"/>
              <a:gd name="connsiteY1441" fmla="*/ 8934334 h 10683873"/>
              <a:gd name="connsiteX1442" fmla="*/ 14388026 w 18976310"/>
              <a:gd name="connsiteY1442" fmla="*/ 8937302 h 10683873"/>
              <a:gd name="connsiteX1443" fmla="*/ 14395934 w 18976310"/>
              <a:gd name="connsiteY1443" fmla="*/ 8939281 h 10683873"/>
              <a:gd name="connsiteX1444" fmla="*/ 8521074 w 18976310"/>
              <a:gd name="connsiteY1444" fmla="*/ 8927603 h 10683873"/>
              <a:gd name="connsiteX1445" fmla="*/ 8535962 w 18976310"/>
              <a:gd name="connsiteY1445" fmla="*/ 8958790 h 10683873"/>
              <a:gd name="connsiteX1446" fmla="*/ 8525406 w 18976310"/>
              <a:gd name="connsiteY1446" fmla="*/ 8959367 h 10683873"/>
              <a:gd name="connsiteX1447" fmla="*/ 8541374 w 18976310"/>
              <a:gd name="connsiteY1447" fmla="*/ 8978427 h 10683873"/>
              <a:gd name="connsiteX1448" fmla="*/ 8540290 w 18976310"/>
              <a:gd name="connsiteY1448" fmla="*/ 8989978 h 10683873"/>
              <a:gd name="connsiteX1449" fmla="*/ 8556532 w 18976310"/>
              <a:gd name="connsiteY1449" fmla="*/ 8987957 h 10683873"/>
              <a:gd name="connsiteX1450" fmla="*/ 8576562 w 18976310"/>
              <a:gd name="connsiteY1450" fmla="*/ 8990843 h 10683873"/>
              <a:gd name="connsiteX1451" fmla="*/ 8576292 w 18976310"/>
              <a:gd name="connsiteY1451" fmla="*/ 8994309 h 10683873"/>
              <a:gd name="connsiteX1452" fmla="*/ 8538938 w 18976310"/>
              <a:gd name="connsiteY1452" fmla="*/ 8998353 h 10683873"/>
              <a:gd name="connsiteX1453" fmla="*/ 8538666 w 18976310"/>
              <a:gd name="connsiteY1453" fmla="*/ 8998353 h 10683873"/>
              <a:gd name="connsiteX1454" fmla="*/ 8532172 w 18976310"/>
              <a:gd name="connsiteY1454" fmla="*/ 9010192 h 10683873"/>
              <a:gd name="connsiteX1455" fmla="*/ 8504022 w 18976310"/>
              <a:gd name="connsiteY1455" fmla="*/ 9025497 h 10683873"/>
              <a:gd name="connsiteX1456" fmla="*/ 8481014 w 18976310"/>
              <a:gd name="connsiteY1456" fmla="*/ 9022610 h 10683873"/>
              <a:gd name="connsiteX1457" fmla="*/ 8451782 w 18976310"/>
              <a:gd name="connsiteY1457" fmla="*/ 8997197 h 10683873"/>
              <a:gd name="connsiteX1458" fmla="*/ 8471270 w 18976310"/>
              <a:gd name="connsiteY1458" fmla="*/ 8959657 h 10683873"/>
              <a:gd name="connsiteX1459" fmla="*/ 8491842 w 18976310"/>
              <a:gd name="connsiteY1459" fmla="*/ 8948395 h 10683873"/>
              <a:gd name="connsiteX1460" fmla="*/ 8487510 w 18976310"/>
              <a:gd name="connsiteY1460" fmla="*/ 8944063 h 10683873"/>
              <a:gd name="connsiteX1461" fmla="*/ 8521074 w 18976310"/>
              <a:gd name="connsiteY1461" fmla="*/ 8927603 h 10683873"/>
              <a:gd name="connsiteX1462" fmla="*/ 8403872 w 18976310"/>
              <a:gd name="connsiteY1462" fmla="*/ 8910855 h 10683873"/>
              <a:gd name="connsiteX1463" fmla="*/ 8413616 w 18976310"/>
              <a:gd name="connsiteY1463" fmla="*/ 8911720 h 10683873"/>
              <a:gd name="connsiteX1464" fmla="*/ 8419570 w 18976310"/>
              <a:gd name="connsiteY1464" fmla="*/ 8915186 h 10683873"/>
              <a:gd name="connsiteX1465" fmla="*/ 8420110 w 18976310"/>
              <a:gd name="connsiteY1465" fmla="*/ 8920672 h 10683873"/>
              <a:gd name="connsiteX1466" fmla="*/ 8411180 w 18976310"/>
              <a:gd name="connsiteY1466" fmla="*/ 8928181 h 10683873"/>
              <a:gd name="connsiteX1467" fmla="*/ 8399810 w 18976310"/>
              <a:gd name="connsiteY1467" fmla="*/ 8929047 h 10683873"/>
              <a:gd name="connsiteX1468" fmla="*/ 8396834 w 18976310"/>
              <a:gd name="connsiteY1468" fmla="*/ 8924138 h 10683873"/>
              <a:gd name="connsiteX1469" fmla="*/ 8395480 w 18976310"/>
              <a:gd name="connsiteY1469" fmla="*/ 8915186 h 10683873"/>
              <a:gd name="connsiteX1470" fmla="*/ 8403872 w 18976310"/>
              <a:gd name="connsiteY1470" fmla="*/ 8910855 h 10683873"/>
              <a:gd name="connsiteX1471" fmla="*/ 13583186 w 18976310"/>
              <a:gd name="connsiteY1471" fmla="*/ 8910097 h 10683873"/>
              <a:gd name="connsiteX1472" fmla="*/ 13610426 w 18976310"/>
              <a:gd name="connsiteY1472" fmla="*/ 8919000 h 10683873"/>
              <a:gd name="connsiteX1473" fmla="*/ 13617454 w 18976310"/>
              <a:gd name="connsiteY1473" fmla="*/ 8933840 h 10683873"/>
              <a:gd name="connsiteX1474" fmla="*/ 13599002 w 18976310"/>
              <a:gd name="connsiteY1474" fmla="*/ 8959561 h 10683873"/>
              <a:gd name="connsiteX1475" fmla="*/ 13574402 w 18976310"/>
              <a:gd name="connsiteY1475" fmla="*/ 8951647 h 10683873"/>
              <a:gd name="connsiteX1476" fmla="*/ 13555950 w 18976310"/>
              <a:gd name="connsiteY1476" fmla="*/ 8923947 h 10683873"/>
              <a:gd name="connsiteX1477" fmla="*/ 13583186 w 18976310"/>
              <a:gd name="connsiteY1477" fmla="*/ 8910097 h 10683873"/>
              <a:gd name="connsiteX1478" fmla="*/ 13914438 w 18976310"/>
              <a:gd name="connsiteY1478" fmla="*/ 8893279 h 10683873"/>
              <a:gd name="connsiteX1479" fmla="*/ 13923222 w 18976310"/>
              <a:gd name="connsiteY1479" fmla="*/ 8898225 h 10683873"/>
              <a:gd name="connsiteX1480" fmla="*/ 13913558 w 18976310"/>
              <a:gd name="connsiteY1480" fmla="*/ 8923947 h 10683873"/>
              <a:gd name="connsiteX1481" fmla="*/ 13895986 w 18976310"/>
              <a:gd name="connsiteY1481" fmla="*/ 8917022 h 10683873"/>
              <a:gd name="connsiteX1482" fmla="*/ 13914438 w 18976310"/>
              <a:gd name="connsiteY1482" fmla="*/ 8893279 h 10683873"/>
              <a:gd name="connsiteX1483" fmla="*/ 8209254 w 18976310"/>
              <a:gd name="connsiteY1483" fmla="*/ 8875623 h 10683873"/>
              <a:gd name="connsiteX1484" fmla="*/ 8220354 w 18976310"/>
              <a:gd name="connsiteY1484" fmla="*/ 8880533 h 10683873"/>
              <a:gd name="connsiteX1485" fmla="*/ 8210878 w 18976310"/>
              <a:gd name="connsiteY1485" fmla="*/ 8906811 h 10683873"/>
              <a:gd name="connsiteX1486" fmla="*/ 8209254 w 18976310"/>
              <a:gd name="connsiteY1486" fmla="*/ 8875623 h 10683873"/>
              <a:gd name="connsiteX1487" fmla="*/ 11615174 w 18976310"/>
              <a:gd name="connsiteY1487" fmla="*/ 8831153 h 10683873"/>
              <a:gd name="connsiteX1488" fmla="*/ 11642782 w 18976310"/>
              <a:gd name="connsiteY1488" fmla="*/ 8879955 h 10683873"/>
              <a:gd name="connsiteX1489" fmla="*/ 11624106 w 18976310"/>
              <a:gd name="connsiteY1489" fmla="*/ 8887753 h 10683873"/>
              <a:gd name="connsiteX1490" fmla="*/ 11615174 w 18976310"/>
              <a:gd name="connsiteY1490" fmla="*/ 8831153 h 10683873"/>
              <a:gd name="connsiteX1491" fmla="*/ 7377738 w 18976310"/>
              <a:gd name="connsiteY1491" fmla="*/ 8816715 h 10683873"/>
              <a:gd name="connsiteX1492" fmla="*/ 7403722 w 18976310"/>
              <a:gd name="connsiteY1492" fmla="*/ 8834907 h 10683873"/>
              <a:gd name="connsiteX1493" fmla="*/ 7369618 w 18976310"/>
              <a:gd name="connsiteY1493" fmla="*/ 8877645 h 10683873"/>
              <a:gd name="connsiteX1494" fmla="*/ 7377738 w 18976310"/>
              <a:gd name="connsiteY1494" fmla="*/ 8816715 h 10683873"/>
              <a:gd name="connsiteX1495" fmla="*/ 13471598 w 18976310"/>
              <a:gd name="connsiteY1495" fmla="*/ 8815619 h 10683873"/>
              <a:gd name="connsiteX1496" fmla="*/ 13493566 w 18976310"/>
              <a:gd name="connsiteY1496" fmla="*/ 8851728 h 10683873"/>
              <a:gd name="connsiteX1497" fmla="*/ 13490050 w 18976310"/>
              <a:gd name="connsiteY1497" fmla="*/ 8869535 h 10683873"/>
              <a:gd name="connsiteX1498" fmla="*/ 13460178 w 18976310"/>
              <a:gd name="connsiteY1498" fmla="*/ 8875471 h 10683873"/>
              <a:gd name="connsiteX1499" fmla="*/ 13453150 w 18976310"/>
              <a:gd name="connsiteY1499" fmla="*/ 8860137 h 10683873"/>
              <a:gd name="connsiteX1500" fmla="*/ 13431182 w 18976310"/>
              <a:gd name="connsiteY1500" fmla="*/ 8884870 h 10683873"/>
              <a:gd name="connsiteX1501" fmla="*/ 13358254 w 18976310"/>
              <a:gd name="connsiteY1501" fmla="*/ 8894763 h 10683873"/>
              <a:gd name="connsiteX1502" fmla="*/ 13413610 w 18976310"/>
              <a:gd name="connsiteY1502" fmla="*/ 8853212 h 10683873"/>
              <a:gd name="connsiteX1503" fmla="*/ 13446118 w 18976310"/>
              <a:gd name="connsiteY1503" fmla="*/ 8844308 h 10683873"/>
              <a:gd name="connsiteX1504" fmla="*/ 13446118 w 18976310"/>
              <a:gd name="connsiteY1504" fmla="*/ 8843814 h 10683873"/>
              <a:gd name="connsiteX1505" fmla="*/ 13455786 w 18976310"/>
              <a:gd name="connsiteY1505" fmla="*/ 8818092 h 10683873"/>
              <a:gd name="connsiteX1506" fmla="*/ 13471598 w 18976310"/>
              <a:gd name="connsiteY1506" fmla="*/ 8815619 h 10683873"/>
              <a:gd name="connsiteX1507" fmla="*/ 8477494 w 18976310"/>
              <a:gd name="connsiteY1507" fmla="*/ 8792746 h 10683873"/>
              <a:gd name="connsiteX1508" fmla="*/ 8365978 w 18976310"/>
              <a:gd name="connsiteY1508" fmla="*/ 8901903 h 10683873"/>
              <a:gd name="connsiteX1509" fmla="*/ 8477494 w 18976310"/>
              <a:gd name="connsiteY1509" fmla="*/ 8792746 h 10683873"/>
              <a:gd name="connsiteX1510" fmla="*/ 18703050 w 18976310"/>
              <a:gd name="connsiteY1510" fmla="*/ 8768133 h 10683873"/>
              <a:gd name="connsiteX1511" fmla="*/ 18713594 w 18976310"/>
              <a:gd name="connsiteY1511" fmla="*/ 8781488 h 10683873"/>
              <a:gd name="connsiteX1512" fmla="*/ 18702174 w 18976310"/>
              <a:gd name="connsiteY1512" fmla="*/ 8796328 h 10683873"/>
              <a:gd name="connsiteX1513" fmla="*/ 18739954 w 18976310"/>
              <a:gd name="connsiteY1513" fmla="*/ 8811662 h 10683873"/>
              <a:gd name="connsiteX1514" fmla="*/ 18760162 w 18976310"/>
              <a:gd name="connsiteY1514" fmla="*/ 8838373 h 10683873"/>
              <a:gd name="connsiteX1515" fmla="*/ 18624850 w 18976310"/>
              <a:gd name="connsiteY1515" fmla="*/ 8814630 h 10683873"/>
              <a:gd name="connsiteX1516" fmla="*/ 18654726 w 18976310"/>
              <a:gd name="connsiteY1516" fmla="*/ 8793360 h 10683873"/>
              <a:gd name="connsiteX1517" fmla="*/ 18669662 w 18976310"/>
              <a:gd name="connsiteY1517" fmla="*/ 8793854 h 10683873"/>
              <a:gd name="connsiteX1518" fmla="*/ 8233346 w 18976310"/>
              <a:gd name="connsiteY1518" fmla="*/ 8767045 h 10683873"/>
              <a:gd name="connsiteX1519" fmla="*/ 8248232 w 18976310"/>
              <a:gd name="connsiteY1519" fmla="*/ 8831731 h 10683873"/>
              <a:gd name="connsiteX1520" fmla="*/ 8126700 w 18976310"/>
              <a:gd name="connsiteY1520" fmla="*/ 8870426 h 10683873"/>
              <a:gd name="connsiteX1521" fmla="*/ 8233346 w 18976310"/>
              <a:gd name="connsiteY1521" fmla="*/ 8767045 h 10683873"/>
              <a:gd name="connsiteX1522" fmla="*/ 13777370 w 18976310"/>
              <a:gd name="connsiteY1522" fmla="*/ 8761208 h 10683873"/>
              <a:gd name="connsiteX1523" fmla="*/ 13786154 w 18976310"/>
              <a:gd name="connsiteY1523" fmla="*/ 8767638 h 10683873"/>
              <a:gd name="connsiteX1524" fmla="*/ 13772098 w 18976310"/>
              <a:gd name="connsiteY1524" fmla="*/ 8791876 h 10683873"/>
              <a:gd name="connsiteX1525" fmla="*/ 13755402 w 18976310"/>
              <a:gd name="connsiteY1525" fmla="*/ 8781488 h 10683873"/>
              <a:gd name="connsiteX1526" fmla="*/ 13777370 w 18976310"/>
              <a:gd name="connsiteY1526" fmla="*/ 8761208 h 10683873"/>
              <a:gd name="connsiteX1527" fmla="*/ 7696324 w 18976310"/>
              <a:gd name="connsiteY1527" fmla="*/ 8748565 h 10683873"/>
              <a:gd name="connsiteX1528" fmla="*/ 7706880 w 18976310"/>
              <a:gd name="connsiteY1528" fmla="*/ 8749141 h 10683873"/>
              <a:gd name="connsiteX1529" fmla="*/ 7758038 w 18976310"/>
              <a:gd name="connsiteY1529" fmla="*/ 8799676 h 10683873"/>
              <a:gd name="connsiteX1530" fmla="*/ 7737196 w 18976310"/>
              <a:gd name="connsiteY1530" fmla="*/ 8803719 h 10683873"/>
              <a:gd name="connsiteX1531" fmla="*/ 7675210 w 18976310"/>
              <a:gd name="connsiteY1531" fmla="*/ 8765890 h 10683873"/>
              <a:gd name="connsiteX1532" fmla="*/ 7685768 w 18976310"/>
              <a:gd name="connsiteY1532" fmla="*/ 8752896 h 10683873"/>
              <a:gd name="connsiteX1533" fmla="*/ 7696324 w 18976310"/>
              <a:gd name="connsiteY1533" fmla="*/ 8748565 h 10683873"/>
              <a:gd name="connsiteX1534" fmla="*/ 7998398 w 18976310"/>
              <a:gd name="connsiteY1534" fmla="*/ 8745387 h 10683873"/>
              <a:gd name="connsiteX1535" fmla="*/ 8015994 w 18976310"/>
              <a:gd name="connsiteY1535" fmla="*/ 8760404 h 10683873"/>
              <a:gd name="connsiteX1536" fmla="*/ 8020324 w 18976310"/>
              <a:gd name="connsiteY1536" fmla="*/ 8757517 h 10683873"/>
              <a:gd name="connsiteX1537" fmla="*/ 8035210 w 18976310"/>
              <a:gd name="connsiteY1537" fmla="*/ 8755783 h 10683873"/>
              <a:gd name="connsiteX1538" fmla="*/ 8043332 w 18976310"/>
              <a:gd name="connsiteY1538" fmla="*/ 8787259 h 10683873"/>
              <a:gd name="connsiteX1539" fmla="*/ 8032234 w 18976310"/>
              <a:gd name="connsiteY1539" fmla="*/ 8788704 h 10683873"/>
              <a:gd name="connsiteX1540" fmla="*/ 8031150 w 18976310"/>
              <a:gd name="connsiteY1540" fmla="*/ 8788993 h 10683873"/>
              <a:gd name="connsiteX1541" fmla="*/ 8036022 w 18976310"/>
              <a:gd name="connsiteY1541" fmla="*/ 8836640 h 10683873"/>
              <a:gd name="connsiteX1542" fmla="*/ 7998398 w 18976310"/>
              <a:gd name="connsiteY1542" fmla="*/ 8745387 h 10683873"/>
              <a:gd name="connsiteX1543" fmla="*/ 7547452 w 18976310"/>
              <a:gd name="connsiteY1543" fmla="*/ 8739034 h 10683873"/>
              <a:gd name="connsiteX1544" fmla="*/ 7578038 w 18976310"/>
              <a:gd name="connsiteY1544" fmla="*/ 8765601 h 10683873"/>
              <a:gd name="connsiteX1545" fmla="*/ 7560174 w 18976310"/>
              <a:gd name="connsiteY1545" fmla="*/ 8784083 h 10683873"/>
              <a:gd name="connsiteX1546" fmla="*/ 7532026 w 18976310"/>
              <a:gd name="connsiteY1546" fmla="*/ 8781772 h 10683873"/>
              <a:gd name="connsiteX1547" fmla="*/ 7547452 w 18976310"/>
              <a:gd name="connsiteY1547" fmla="*/ 8739034 h 10683873"/>
              <a:gd name="connsiteX1548" fmla="*/ 7265406 w 18976310"/>
              <a:gd name="connsiteY1548" fmla="*/ 8729793 h 10683873"/>
              <a:gd name="connsiteX1549" fmla="*/ 7328204 w 18976310"/>
              <a:gd name="connsiteY1549" fmla="*/ 8750875 h 10683873"/>
              <a:gd name="connsiteX1550" fmla="*/ 7259994 w 18976310"/>
              <a:gd name="connsiteY1550" fmla="*/ 8778597 h 10683873"/>
              <a:gd name="connsiteX1551" fmla="*/ 7191514 w 18976310"/>
              <a:gd name="connsiteY1551" fmla="*/ 8741634 h 10683873"/>
              <a:gd name="connsiteX1552" fmla="*/ 7265406 w 18976310"/>
              <a:gd name="connsiteY1552" fmla="*/ 8729793 h 10683873"/>
              <a:gd name="connsiteX1553" fmla="*/ 13985606 w 18976310"/>
              <a:gd name="connsiteY1553" fmla="*/ 8724109 h 10683873"/>
              <a:gd name="connsiteX1554" fmla="*/ 13988242 w 18976310"/>
              <a:gd name="connsiteY1554" fmla="*/ 8762197 h 10683873"/>
              <a:gd name="connsiteX1555" fmla="*/ 13985606 w 18976310"/>
              <a:gd name="connsiteY1555" fmla="*/ 8724109 h 10683873"/>
              <a:gd name="connsiteX1556" fmla="*/ 8040622 w 18976310"/>
              <a:gd name="connsiteY1556" fmla="*/ 8690521 h 10683873"/>
              <a:gd name="connsiteX1557" fmla="*/ 8052804 w 18976310"/>
              <a:gd name="connsiteY1557" fmla="*/ 8693119 h 10683873"/>
              <a:gd name="connsiteX1558" fmla="*/ 8070400 w 18976310"/>
              <a:gd name="connsiteY1558" fmla="*/ 8695430 h 10683873"/>
              <a:gd name="connsiteX1559" fmla="*/ 8127240 w 18976310"/>
              <a:gd name="connsiteY1559" fmla="*/ 8717088 h 10683873"/>
              <a:gd name="connsiteX1560" fmla="*/ 8102338 w 18976310"/>
              <a:gd name="connsiteY1560" fmla="*/ 8718531 h 10683873"/>
              <a:gd name="connsiteX1561" fmla="*/ 8044956 w 18976310"/>
              <a:gd name="connsiteY1561" fmla="*/ 8711023 h 10683873"/>
              <a:gd name="connsiteX1562" fmla="*/ 8038186 w 18976310"/>
              <a:gd name="connsiteY1562" fmla="*/ 8702649 h 10683873"/>
              <a:gd name="connsiteX1563" fmla="*/ 8034670 w 18976310"/>
              <a:gd name="connsiteY1563" fmla="*/ 8702360 h 10683873"/>
              <a:gd name="connsiteX1564" fmla="*/ 8031150 w 18976310"/>
              <a:gd name="connsiteY1564" fmla="*/ 8694275 h 10683873"/>
              <a:gd name="connsiteX1565" fmla="*/ 8040622 w 18976310"/>
              <a:gd name="connsiteY1565" fmla="*/ 8690521 h 10683873"/>
              <a:gd name="connsiteX1566" fmla="*/ 8004082 w 18976310"/>
              <a:gd name="connsiteY1566" fmla="*/ 8685033 h 10683873"/>
              <a:gd name="connsiteX1567" fmla="*/ 8025196 w 18976310"/>
              <a:gd name="connsiteY1567" fmla="*/ 8726617 h 10683873"/>
              <a:gd name="connsiteX1568" fmla="*/ 7972414 w 18976310"/>
              <a:gd name="connsiteY1568" fmla="*/ 8721420 h 10683873"/>
              <a:gd name="connsiteX1569" fmla="*/ 8004082 w 18976310"/>
              <a:gd name="connsiteY1569" fmla="*/ 8685033 h 10683873"/>
              <a:gd name="connsiteX1570" fmla="*/ 18895474 w 18976310"/>
              <a:gd name="connsiteY1570" fmla="*/ 8662278 h 10683873"/>
              <a:gd name="connsiteX1571" fmla="*/ 18913046 w 18976310"/>
              <a:gd name="connsiteY1571" fmla="*/ 8662278 h 10683873"/>
              <a:gd name="connsiteX1572" fmla="*/ 18930618 w 18976310"/>
              <a:gd name="connsiteY1572" fmla="*/ 8676128 h 10683873"/>
              <a:gd name="connsiteX1573" fmla="*/ 18931498 w 18976310"/>
              <a:gd name="connsiteY1573" fmla="*/ 8677117 h 10683873"/>
              <a:gd name="connsiteX1574" fmla="*/ 18937650 w 18976310"/>
              <a:gd name="connsiteY1574" fmla="*/ 8675633 h 10683873"/>
              <a:gd name="connsiteX1575" fmla="*/ 18944678 w 18976310"/>
              <a:gd name="connsiteY1575" fmla="*/ 8692946 h 10683873"/>
              <a:gd name="connsiteX1576" fmla="*/ 18945558 w 18976310"/>
              <a:gd name="connsiteY1576" fmla="*/ 8693441 h 10683873"/>
              <a:gd name="connsiteX1577" fmla="*/ 18948194 w 18976310"/>
              <a:gd name="connsiteY1577" fmla="*/ 8700366 h 10683873"/>
              <a:gd name="connsiteX1578" fmla="*/ 18949070 w 18976310"/>
              <a:gd name="connsiteY1578" fmla="*/ 8729550 h 10683873"/>
              <a:gd name="connsiteX1579" fmla="*/ 18889322 w 18976310"/>
              <a:gd name="connsiteY1579" fmla="*/ 8693441 h 10683873"/>
              <a:gd name="connsiteX1580" fmla="*/ 18907774 w 18976310"/>
              <a:gd name="connsiteY1580" fmla="*/ 8682558 h 10683873"/>
              <a:gd name="connsiteX1581" fmla="*/ 18902502 w 18976310"/>
              <a:gd name="connsiteY1581" fmla="*/ 8680085 h 10683873"/>
              <a:gd name="connsiteX1582" fmla="*/ 18895474 w 18976310"/>
              <a:gd name="connsiteY1582" fmla="*/ 8662278 h 10683873"/>
              <a:gd name="connsiteX1583" fmla="*/ 18720622 w 18976310"/>
              <a:gd name="connsiteY1583" fmla="*/ 8655847 h 10683873"/>
              <a:gd name="connsiteX1584" fmla="*/ 18767190 w 18976310"/>
              <a:gd name="connsiteY1584" fmla="*/ 8673160 h 10683873"/>
              <a:gd name="connsiteX1585" fmla="*/ 18795310 w 18976310"/>
              <a:gd name="connsiteY1585" fmla="*/ 8718668 h 10683873"/>
              <a:gd name="connsiteX1586" fmla="*/ 18761042 w 18976310"/>
              <a:gd name="connsiteY1586" fmla="*/ 8737959 h 10683873"/>
              <a:gd name="connsiteX1587" fmla="*/ 18720622 w 18976310"/>
              <a:gd name="connsiteY1587" fmla="*/ 8655847 h 10683873"/>
              <a:gd name="connsiteX1588" fmla="*/ 11811414 w 18976310"/>
              <a:gd name="connsiteY1588" fmla="*/ 8638831 h 10683873"/>
              <a:gd name="connsiteX1589" fmla="*/ 11830902 w 18976310"/>
              <a:gd name="connsiteY1589" fmla="*/ 8640275 h 10683873"/>
              <a:gd name="connsiteX1590" fmla="*/ 11851474 w 18976310"/>
              <a:gd name="connsiteY1590" fmla="*/ 8730372 h 10683873"/>
              <a:gd name="connsiteX1591" fmla="*/ 11836046 w 18976310"/>
              <a:gd name="connsiteY1591" fmla="*/ 8735281 h 10683873"/>
              <a:gd name="connsiteX1592" fmla="*/ 11811414 w 18976310"/>
              <a:gd name="connsiteY1592" fmla="*/ 8638831 h 10683873"/>
              <a:gd name="connsiteX1593" fmla="*/ 8227930 w 18976310"/>
              <a:gd name="connsiteY1593" fmla="*/ 8636521 h 10683873"/>
              <a:gd name="connsiteX1594" fmla="*/ 8198970 w 18976310"/>
              <a:gd name="connsiteY1594" fmla="*/ 8697163 h 10683873"/>
              <a:gd name="connsiteX1595" fmla="*/ 8144564 w 18976310"/>
              <a:gd name="connsiteY1595" fmla="*/ 8748853 h 10683873"/>
              <a:gd name="connsiteX1596" fmla="*/ 8227930 w 18976310"/>
              <a:gd name="connsiteY1596" fmla="*/ 8636521 h 10683873"/>
              <a:gd name="connsiteX1597" fmla="*/ 13101690 w 18976310"/>
              <a:gd name="connsiteY1597" fmla="*/ 8635072 h 10683873"/>
              <a:gd name="connsiteX1598" fmla="*/ 13092026 w 18976310"/>
              <a:gd name="connsiteY1598" fmla="*/ 8680085 h 10683873"/>
              <a:gd name="connsiteX1599" fmla="*/ 13083238 w 18976310"/>
              <a:gd name="connsiteY1599" fmla="*/ 8653869 h 10683873"/>
              <a:gd name="connsiteX1600" fmla="*/ 13101690 w 18976310"/>
              <a:gd name="connsiteY1600" fmla="*/ 8635072 h 10683873"/>
              <a:gd name="connsiteX1601" fmla="*/ 13355618 w 18976310"/>
              <a:gd name="connsiteY1601" fmla="*/ 8633094 h 10683873"/>
              <a:gd name="connsiteX1602" fmla="*/ 13229974 w 18976310"/>
              <a:gd name="connsiteY1602" fmla="*/ 8671676 h 10683873"/>
              <a:gd name="connsiteX1603" fmla="*/ 13355618 w 18976310"/>
              <a:gd name="connsiteY1603" fmla="*/ 8633094 h 10683873"/>
              <a:gd name="connsiteX1604" fmla="*/ 11927806 w 18976310"/>
              <a:gd name="connsiteY1604" fmla="*/ 8623814 h 10683873"/>
              <a:gd name="connsiteX1605" fmla="*/ 11954602 w 18976310"/>
              <a:gd name="connsiteY1605" fmla="*/ 8624391 h 10683873"/>
              <a:gd name="connsiteX1606" fmla="*/ 11971114 w 18976310"/>
              <a:gd name="connsiteY1606" fmla="*/ 8633343 h 10683873"/>
              <a:gd name="connsiteX1607" fmla="*/ 11927806 w 18976310"/>
              <a:gd name="connsiteY1607" fmla="*/ 8623814 h 10683873"/>
              <a:gd name="connsiteX1608" fmla="*/ 13688626 w 18976310"/>
              <a:gd name="connsiteY1608" fmla="*/ 8623695 h 10683873"/>
              <a:gd name="connsiteX1609" fmla="*/ 13710590 w 18976310"/>
              <a:gd name="connsiteY1609" fmla="*/ 8623695 h 10683873"/>
              <a:gd name="connsiteX1610" fmla="*/ 13705318 w 18976310"/>
              <a:gd name="connsiteY1610" fmla="*/ 8670192 h 10683873"/>
              <a:gd name="connsiteX1611" fmla="*/ 13677202 w 18976310"/>
              <a:gd name="connsiteY1611" fmla="*/ 8668214 h 10683873"/>
              <a:gd name="connsiteX1612" fmla="*/ 13650842 w 18976310"/>
              <a:gd name="connsiteY1612" fmla="*/ 8656837 h 10683873"/>
              <a:gd name="connsiteX1613" fmla="*/ 13688626 w 18976310"/>
              <a:gd name="connsiteY1613" fmla="*/ 8623695 h 10683873"/>
              <a:gd name="connsiteX1614" fmla="*/ 7955632 w 18976310"/>
              <a:gd name="connsiteY1614" fmla="*/ 8616595 h 10683873"/>
              <a:gd name="connsiteX1615" fmla="*/ 7971602 w 18976310"/>
              <a:gd name="connsiteY1615" fmla="*/ 8673194 h 10683873"/>
              <a:gd name="connsiteX1616" fmla="*/ 7938310 w 18976310"/>
              <a:gd name="connsiteY1616" fmla="*/ 8663665 h 10683873"/>
              <a:gd name="connsiteX1617" fmla="*/ 7955632 w 18976310"/>
              <a:gd name="connsiteY1617" fmla="*/ 8616595 h 10683873"/>
              <a:gd name="connsiteX1618" fmla="*/ 13877534 w 18976310"/>
              <a:gd name="connsiteY1618" fmla="*/ 8605888 h 10683873"/>
              <a:gd name="connsiteX1619" fmla="*/ 13881050 w 18976310"/>
              <a:gd name="connsiteY1619" fmla="*/ 8613802 h 10683873"/>
              <a:gd name="connsiteX1620" fmla="*/ 13892470 w 18976310"/>
              <a:gd name="connsiteY1620" fmla="*/ 8610834 h 10683873"/>
              <a:gd name="connsiteX1621" fmla="*/ 13892470 w 18976310"/>
              <a:gd name="connsiteY1621" fmla="*/ 8638040 h 10683873"/>
              <a:gd name="connsiteX1622" fmla="*/ 13887198 w 18976310"/>
              <a:gd name="connsiteY1622" fmla="*/ 8637545 h 10683873"/>
              <a:gd name="connsiteX1623" fmla="*/ 13886322 w 18976310"/>
              <a:gd name="connsiteY1623" fmla="*/ 8641008 h 10683873"/>
              <a:gd name="connsiteX1624" fmla="*/ 13874018 w 18976310"/>
              <a:gd name="connsiteY1624" fmla="*/ 8644471 h 10683873"/>
              <a:gd name="connsiteX1625" fmla="*/ 13862598 w 18976310"/>
              <a:gd name="connsiteY1625" fmla="*/ 8625674 h 10683873"/>
              <a:gd name="connsiteX1626" fmla="*/ 13866990 w 18976310"/>
              <a:gd name="connsiteY1626" fmla="*/ 8619244 h 10683873"/>
              <a:gd name="connsiteX1627" fmla="*/ 13866990 w 18976310"/>
              <a:gd name="connsiteY1627" fmla="*/ 8617760 h 10683873"/>
              <a:gd name="connsiteX1628" fmla="*/ 13868746 w 18976310"/>
              <a:gd name="connsiteY1628" fmla="*/ 8617265 h 10683873"/>
              <a:gd name="connsiteX1629" fmla="*/ 12819646 w 18976310"/>
              <a:gd name="connsiteY1629" fmla="*/ 8583134 h 10683873"/>
              <a:gd name="connsiteX1630" fmla="*/ 12847762 w 18976310"/>
              <a:gd name="connsiteY1630" fmla="*/ 8617265 h 10683873"/>
              <a:gd name="connsiteX1631" fmla="*/ 12807346 w 18976310"/>
              <a:gd name="connsiteY1631" fmla="*/ 8688494 h 10683873"/>
              <a:gd name="connsiteX1632" fmla="*/ 12784498 w 18976310"/>
              <a:gd name="connsiteY1632" fmla="*/ 8666235 h 10683873"/>
              <a:gd name="connsiteX1633" fmla="*/ 12795042 w 18976310"/>
              <a:gd name="connsiteY1633" fmla="*/ 8588081 h 10683873"/>
              <a:gd name="connsiteX1634" fmla="*/ 12819646 w 18976310"/>
              <a:gd name="connsiteY1634" fmla="*/ 8583134 h 10683873"/>
              <a:gd name="connsiteX1635" fmla="*/ 7759662 w 18976310"/>
              <a:gd name="connsiteY1635" fmla="*/ 8570681 h 10683873"/>
              <a:gd name="connsiteX1636" fmla="*/ 7779962 w 18976310"/>
              <a:gd name="connsiteY1636" fmla="*/ 8577611 h 10683873"/>
              <a:gd name="connsiteX1637" fmla="*/ 7772382 w 18976310"/>
              <a:gd name="connsiteY1637" fmla="*/ 8599268 h 10683873"/>
              <a:gd name="connsiteX1638" fmla="*/ 7749378 w 18976310"/>
              <a:gd name="connsiteY1638" fmla="*/ 8586275 h 10683873"/>
              <a:gd name="connsiteX1639" fmla="*/ 7759662 w 18976310"/>
              <a:gd name="connsiteY1639" fmla="*/ 8570681 h 10683873"/>
              <a:gd name="connsiteX1640" fmla="*/ 13415366 w 18976310"/>
              <a:gd name="connsiteY1640" fmla="*/ 8564832 h 10683873"/>
              <a:gd name="connsiteX1641" fmla="*/ 13436454 w 18976310"/>
              <a:gd name="connsiteY1641" fmla="*/ 8610340 h 10683873"/>
              <a:gd name="connsiteX1642" fmla="*/ 13381098 w 18976310"/>
              <a:gd name="connsiteY1642" fmla="*/ 8624190 h 10683873"/>
              <a:gd name="connsiteX1643" fmla="*/ 13415366 w 18976310"/>
              <a:gd name="connsiteY1643" fmla="*/ 8564832 h 10683873"/>
              <a:gd name="connsiteX1644" fmla="*/ 13798454 w 18976310"/>
              <a:gd name="connsiteY1644" fmla="*/ 8539110 h 10683873"/>
              <a:gd name="connsiteX1645" fmla="*/ 13812514 w 18976310"/>
              <a:gd name="connsiteY1645" fmla="*/ 8554445 h 10683873"/>
              <a:gd name="connsiteX1646" fmla="*/ 13814270 w 18976310"/>
              <a:gd name="connsiteY1646" fmla="*/ 8549498 h 10683873"/>
              <a:gd name="connsiteX1647" fmla="*/ 13830966 w 18976310"/>
              <a:gd name="connsiteY1647" fmla="*/ 8539110 h 10683873"/>
              <a:gd name="connsiteX1648" fmla="*/ 13834482 w 18976310"/>
              <a:gd name="connsiteY1648" fmla="*/ 8556423 h 10683873"/>
              <a:gd name="connsiteX1649" fmla="*/ 13823938 w 18976310"/>
              <a:gd name="connsiteY1649" fmla="*/ 8574725 h 10683873"/>
              <a:gd name="connsiteX1650" fmla="*/ 13822178 w 18976310"/>
              <a:gd name="connsiteY1650" fmla="*/ 8576209 h 10683873"/>
              <a:gd name="connsiteX1651" fmla="*/ 13824814 w 18976310"/>
              <a:gd name="connsiteY1651" fmla="*/ 8581650 h 10683873"/>
              <a:gd name="connsiteX1652" fmla="*/ 13808998 w 18976310"/>
              <a:gd name="connsiteY1652" fmla="*/ 8592038 h 10683873"/>
              <a:gd name="connsiteX1653" fmla="*/ 13808122 w 18976310"/>
              <a:gd name="connsiteY1653" fmla="*/ 8592533 h 10683873"/>
              <a:gd name="connsiteX1654" fmla="*/ 13801970 w 18976310"/>
              <a:gd name="connsiteY1654" fmla="*/ 8596490 h 10683873"/>
              <a:gd name="connsiteX1655" fmla="*/ 13772098 w 18976310"/>
              <a:gd name="connsiteY1655" fmla="*/ 8601931 h 10683873"/>
              <a:gd name="connsiteX1656" fmla="*/ 13798454 w 18976310"/>
              <a:gd name="connsiteY1656" fmla="*/ 8539110 h 10683873"/>
              <a:gd name="connsiteX1657" fmla="*/ 7877138 w 18976310"/>
              <a:gd name="connsiteY1657" fmla="*/ 8535739 h 10683873"/>
              <a:gd name="connsiteX1658" fmla="*/ 7905826 w 18976310"/>
              <a:gd name="connsiteY1658" fmla="*/ 8543246 h 10683873"/>
              <a:gd name="connsiteX1659" fmla="*/ 7882550 w 18976310"/>
              <a:gd name="connsiteY1659" fmla="*/ 8636809 h 10683873"/>
              <a:gd name="connsiteX1660" fmla="*/ 7880656 w 18976310"/>
              <a:gd name="connsiteY1660" fmla="*/ 8637097 h 10683873"/>
              <a:gd name="connsiteX1661" fmla="*/ 7893378 w 18976310"/>
              <a:gd name="connsiteY1661" fmla="*/ 8649804 h 10683873"/>
              <a:gd name="connsiteX1662" fmla="*/ 7869558 w 18976310"/>
              <a:gd name="connsiteY1662" fmla="*/ 8719399 h 10683873"/>
              <a:gd name="connsiteX1663" fmla="*/ 7820834 w 18976310"/>
              <a:gd name="connsiteY1663" fmla="*/ 8724596 h 10683873"/>
              <a:gd name="connsiteX1664" fmla="*/ 7803782 w 18976310"/>
              <a:gd name="connsiteY1664" fmla="*/ 8716509 h 10683873"/>
              <a:gd name="connsiteX1665" fmla="*/ 7836264 w 18976310"/>
              <a:gd name="connsiteY1665" fmla="*/ 8672040 h 10683873"/>
              <a:gd name="connsiteX1666" fmla="*/ 7838430 w 18976310"/>
              <a:gd name="connsiteY1666" fmla="*/ 8667708 h 10683873"/>
              <a:gd name="connsiteX1667" fmla="*/ 7835722 w 18976310"/>
              <a:gd name="connsiteY1667" fmla="*/ 8668863 h 10683873"/>
              <a:gd name="connsiteX1668" fmla="*/ 7814608 w 18976310"/>
              <a:gd name="connsiteY1668" fmla="*/ 8649804 h 10683873"/>
              <a:gd name="connsiteX1669" fmla="*/ 7829498 w 18976310"/>
              <a:gd name="connsiteY1669" fmla="*/ 8623814 h 10683873"/>
              <a:gd name="connsiteX1670" fmla="*/ 7823810 w 18976310"/>
              <a:gd name="connsiteY1670" fmla="*/ 8620349 h 10683873"/>
              <a:gd name="connsiteX1671" fmla="*/ 7805406 w 18976310"/>
              <a:gd name="connsiteY1671" fmla="*/ 8597825 h 10683873"/>
              <a:gd name="connsiteX1672" fmla="*/ 7877138 w 18976310"/>
              <a:gd name="connsiteY1672" fmla="*/ 8535739 h 10683873"/>
              <a:gd name="connsiteX1673" fmla="*/ 7687122 w 18976310"/>
              <a:gd name="connsiteY1673" fmla="*/ 8520433 h 10683873"/>
              <a:gd name="connsiteX1674" fmla="*/ 7703634 w 18976310"/>
              <a:gd name="connsiteY1674" fmla="*/ 8537183 h 10683873"/>
              <a:gd name="connsiteX1675" fmla="*/ 7664386 w 18976310"/>
              <a:gd name="connsiteY1675" fmla="*/ 8562306 h 10683873"/>
              <a:gd name="connsiteX1676" fmla="*/ 7687122 w 18976310"/>
              <a:gd name="connsiteY1676" fmla="*/ 8520433 h 10683873"/>
              <a:gd name="connsiteX1677" fmla="*/ 13229974 w 18976310"/>
              <a:gd name="connsiteY1677" fmla="*/ 8517841 h 10683873"/>
              <a:gd name="connsiteX1678" fmla="*/ 13247546 w 18976310"/>
              <a:gd name="connsiteY1678" fmla="*/ 8523282 h 10683873"/>
              <a:gd name="connsiteX1679" fmla="*/ 13237882 w 18976310"/>
              <a:gd name="connsiteY1679" fmla="*/ 8565327 h 10683873"/>
              <a:gd name="connsiteX1680" fmla="*/ 13229974 w 18976310"/>
              <a:gd name="connsiteY1680" fmla="*/ 8517841 h 10683873"/>
              <a:gd name="connsiteX1681" fmla="*/ 13304658 w 18976310"/>
              <a:gd name="connsiteY1681" fmla="*/ 8485194 h 10683873"/>
              <a:gd name="connsiteX1682" fmla="*/ 13314322 w 18976310"/>
              <a:gd name="connsiteY1682" fmla="*/ 8563843 h 10683873"/>
              <a:gd name="connsiteX1683" fmla="*/ 13304658 w 18976310"/>
              <a:gd name="connsiteY1683" fmla="*/ 8485194 h 10683873"/>
              <a:gd name="connsiteX1684" fmla="*/ 7710130 w 18976310"/>
              <a:gd name="connsiteY1684" fmla="*/ 8395684 h 10683873"/>
              <a:gd name="connsiteX1685" fmla="*/ 7743692 w 18976310"/>
              <a:gd name="connsiteY1685" fmla="*/ 8410699 h 10683873"/>
              <a:gd name="connsiteX1686" fmla="*/ 7737196 w 18976310"/>
              <a:gd name="connsiteY1686" fmla="*/ 8424273 h 10683873"/>
              <a:gd name="connsiteX1687" fmla="*/ 7707152 w 18976310"/>
              <a:gd name="connsiteY1687" fmla="*/ 8417053 h 10683873"/>
              <a:gd name="connsiteX1688" fmla="*/ 7693618 w 18976310"/>
              <a:gd name="connsiteY1688" fmla="*/ 8414454 h 10683873"/>
              <a:gd name="connsiteX1689" fmla="*/ 7695242 w 18976310"/>
              <a:gd name="connsiteY1689" fmla="*/ 8430913 h 10683873"/>
              <a:gd name="connsiteX1690" fmla="*/ 7652202 w 18976310"/>
              <a:gd name="connsiteY1690" fmla="*/ 8467011 h 10683873"/>
              <a:gd name="connsiteX1691" fmla="*/ 7712022 w 18976310"/>
              <a:gd name="connsiteY1691" fmla="*/ 8492423 h 10683873"/>
              <a:gd name="connsiteX1692" fmla="*/ 7651122 w 18976310"/>
              <a:gd name="connsiteY1692" fmla="*/ 8504839 h 10683873"/>
              <a:gd name="connsiteX1693" fmla="*/ 7593738 w 18976310"/>
              <a:gd name="connsiteY1693" fmla="*/ 8472786 h 10683873"/>
              <a:gd name="connsiteX1694" fmla="*/ 7623240 w 18976310"/>
              <a:gd name="connsiteY1694" fmla="*/ 8464990 h 10683873"/>
              <a:gd name="connsiteX1695" fmla="*/ 7634882 w 18976310"/>
              <a:gd name="connsiteY1695" fmla="*/ 8465567 h 10683873"/>
              <a:gd name="connsiteX1696" fmla="*/ 7625678 w 18976310"/>
              <a:gd name="connsiteY1696" fmla="*/ 8460947 h 10683873"/>
              <a:gd name="connsiteX1697" fmla="*/ 7668174 w 18976310"/>
              <a:gd name="connsiteY1697" fmla="*/ 8408389 h 10683873"/>
              <a:gd name="connsiteX1698" fmla="*/ 7683874 w 18976310"/>
              <a:gd name="connsiteY1698" fmla="*/ 8410122 h 10683873"/>
              <a:gd name="connsiteX1699" fmla="*/ 7693888 w 18976310"/>
              <a:gd name="connsiteY1699" fmla="*/ 8402615 h 10683873"/>
              <a:gd name="connsiteX1700" fmla="*/ 7710130 w 18976310"/>
              <a:gd name="connsiteY1700" fmla="*/ 8395684 h 10683873"/>
              <a:gd name="connsiteX1701" fmla="*/ 11651446 w 18976310"/>
              <a:gd name="connsiteY1701" fmla="*/ 8365941 h 10683873"/>
              <a:gd name="connsiteX1702" fmla="*/ 11672286 w 18976310"/>
              <a:gd name="connsiteY1702" fmla="*/ 8373160 h 10683873"/>
              <a:gd name="connsiteX1703" fmla="*/ 11678514 w 18976310"/>
              <a:gd name="connsiteY1703" fmla="*/ 8385577 h 10683873"/>
              <a:gd name="connsiteX1704" fmla="*/ 11670934 w 18976310"/>
              <a:gd name="connsiteY1704" fmla="*/ 8395396 h 10683873"/>
              <a:gd name="connsiteX1705" fmla="*/ 11656586 w 18976310"/>
              <a:gd name="connsiteY1705" fmla="*/ 8396839 h 10683873"/>
              <a:gd name="connsiteX1706" fmla="*/ 11651446 w 18976310"/>
              <a:gd name="connsiteY1706" fmla="*/ 8365941 h 10683873"/>
              <a:gd name="connsiteX1707" fmla="*/ 7586700 w 18976310"/>
              <a:gd name="connsiteY1707" fmla="*/ 8352079 h 10683873"/>
              <a:gd name="connsiteX1708" fmla="*/ 7610790 w 18976310"/>
              <a:gd name="connsiteY1708" fmla="*/ 8357278 h 10683873"/>
              <a:gd name="connsiteX1709" fmla="*/ 7603210 w 18976310"/>
              <a:gd name="connsiteY1709" fmla="*/ 8379223 h 10683873"/>
              <a:gd name="connsiteX1710" fmla="*/ 7586700 w 18976310"/>
              <a:gd name="connsiteY1710" fmla="*/ 8352079 h 10683873"/>
              <a:gd name="connsiteX1711" fmla="*/ 7746398 w 18976310"/>
              <a:gd name="connsiteY1711" fmla="*/ 8348326 h 10683873"/>
              <a:gd name="connsiteX1712" fmla="*/ 7748566 w 18976310"/>
              <a:gd name="connsiteY1712" fmla="*/ 8368828 h 10683873"/>
              <a:gd name="connsiteX1713" fmla="*/ 7738550 w 18976310"/>
              <a:gd name="connsiteY1713" fmla="*/ 8379802 h 10683873"/>
              <a:gd name="connsiteX1714" fmla="*/ 7741256 w 18976310"/>
              <a:gd name="connsiteY1714" fmla="*/ 8380668 h 10683873"/>
              <a:gd name="connsiteX1715" fmla="*/ 7771302 w 18976310"/>
              <a:gd name="connsiteY1715" fmla="*/ 8395973 h 10683873"/>
              <a:gd name="connsiteX1716" fmla="*/ 7767240 w 18976310"/>
              <a:gd name="connsiteY1716" fmla="*/ 8402903 h 10683873"/>
              <a:gd name="connsiteX1717" fmla="*/ 7757226 w 18976310"/>
              <a:gd name="connsiteY1717" fmla="*/ 8404348 h 10683873"/>
              <a:gd name="connsiteX1718" fmla="*/ 7723934 w 18976310"/>
              <a:gd name="connsiteY1718" fmla="*/ 8390197 h 10683873"/>
              <a:gd name="connsiteX1719" fmla="*/ 7716626 w 18976310"/>
              <a:gd name="connsiteY1719" fmla="*/ 8385577 h 10683873"/>
              <a:gd name="connsiteX1720" fmla="*/ 7709588 w 18976310"/>
              <a:gd name="connsiteY1720" fmla="*/ 8380668 h 10683873"/>
              <a:gd name="connsiteX1721" fmla="*/ 7706070 w 18976310"/>
              <a:gd name="connsiteY1721" fmla="*/ 8365363 h 10683873"/>
              <a:gd name="connsiteX1722" fmla="*/ 7730700 w 18976310"/>
              <a:gd name="connsiteY1722" fmla="*/ 8376047 h 10683873"/>
              <a:gd name="connsiteX1723" fmla="*/ 7724746 w 18976310"/>
              <a:gd name="connsiteY1723" fmla="*/ 8367673 h 10683873"/>
              <a:gd name="connsiteX1724" fmla="*/ 7724474 w 18976310"/>
              <a:gd name="connsiteY1724" fmla="*/ 8350636 h 10683873"/>
              <a:gd name="connsiteX1725" fmla="*/ 7746398 w 18976310"/>
              <a:gd name="connsiteY1725" fmla="*/ 8348326 h 10683873"/>
              <a:gd name="connsiteX1726" fmla="*/ 13333654 w 18976310"/>
              <a:gd name="connsiteY1726" fmla="*/ 8334821 h 10683873"/>
              <a:gd name="connsiteX1727" fmla="*/ 13385494 w 18976310"/>
              <a:gd name="connsiteY1727" fmla="*/ 8373404 h 10683873"/>
              <a:gd name="connsiteX1728" fmla="*/ 13311686 w 18976310"/>
              <a:gd name="connsiteY1728" fmla="*/ 8344219 h 10683873"/>
              <a:gd name="connsiteX1729" fmla="*/ 13333654 w 18976310"/>
              <a:gd name="connsiteY1729" fmla="*/ 8334821 h 10683873"/>
              <a:gd name="connsiteX1730" fmla="*/ 12289698 w 18976310"/>
              <a:gd name="connsiteY1730" fmla="*/ 8322624 h 10683873"/>
              <a:gd name="connsiteX1731" fmla="*/ 12359262 w 18976310"/>
              <a:gd name="connsiteY1731" fmla="*/ 8358144 h 10683873"/>
              <a:gd name="connsiteX1732" fmla="*/ 12274542 w 18976310"/>
              <a:gd name="connsiteY1732" fmla="*/ 8360742 h 10683873"/>
              <a:gd name="connsiteX1733" fmla="*/ 12289698 w 18976310"/>
              <a:gd name="connsiteY1733" fmla="*/ 8322624 h 10683873"/>
              <a:gd name="connsiteX1734" fmla="*/ 6921108 w 18976310"/>
              <a:gd name="connsiteY1734" fmla="*/ 8309919 h 10683873"/>
              <a:gd name="connsiteX1735" fmla="*/ 6936266 w 18976310"/>
              <a:gd name="connsiteY1735" fmla="*/ 8367673 h 10683873"/>
              <a:gd name="connsiteX1736" fmla="*/ 6885378 w 18976310"/>
              <a:gd name="connsiteY1736" fmla="*/ 8348326 h 10683873"/>
              <a:gd name="connsiteX1737" fmla="*/ 6901078 w 18976310"/>
              <a:gd name="connsiteY1737" fmla="*/ 8321758 h 10683873"/>
              <a:gd name="connsiteX1738" fmla="*/ 6921108 w 18976310"/>
              <a:gd name="connsiteY1738" fmla="*/ 8309919 h 10683873"/>
              <a:gd name="connsiteX1739" fmla="*/ 12965502 w 18976310"/>
              <a:gd name="connsiteY1739" fmla="*/ 8293765 h 10683873"/>
              <a:gd name="connsiteX1740" fmla="*/ 12954958 w 18976310"/>
              <a:gd name="connsiteY1740" fmla="*/ 8401598 h 10683873"/>
              <a:gd name="connsiteX1741" fmla="*/ 12941778 w 18976310"/>
              <a:gd name="connsiteY1741" fmla="*/ 8295744 h 10683873"/>
              <a:gd name="connsiteX1742" fmla="*/ 12965502 w 18976310"/>
              <a:gd name="connsiteY1742" fmla="*/ 8293765 h 10683873"/>
              <a:gd name="connsiteX1743" fmla="*/ 7688746 w 18976310"/>
              <a:gd name="connsiteY1743" fmla="*/ 8287395 h 10683873"/>
              <a:gd name="connsiteX1744" fmla="*/ 7717978 w 18976310"/>
              <a:gd name="connsiteY1744" fmla="*/ 8288261 h 10683873"/>
              <a:gd name="connsiteX1745" fmla="*/ 7749106 w 18976310"/>
              <a:gd name="connsiteY1745" fmla="*/ 8324069 h 10683873"/>
              <a:gd name="connsiteX1746" fmla="*/ 7742068 w 18976310"/>
              <a:gd name="connsiteY1746" fmla="*/ 8341107 h 10683873"/>
              <a:gd name="connsiteX1747" fmla="*/ 7663844 w 18976310"/>
              <a:gd name="connsiteY1747" fmla="*/ 8300679 h 10683873"/>
              <a:gd name="connsiteX1748" fmla="*/ 7688746 w 18976310"/>
              <a:gd name="connsiteY1748" fmla="*/ 8287395 h 10683873"/>
              <a:gd name="connsiteX1749" fmla="*/ 13099934 w 18976310"/>
              <a:gd name="connsiteY1749" fmla="*/ 8287335 h 10683873"/>
              <a:gd name="connsiteX1750" fmla="*/ 13118386 w 18976310"/>
              <a:gd name="connsiteY1750" fmla="*/ 8299206 h 10683873"/>
              <a:gd name="connsiteX1751" fmla="*/ 13042822 w 18976310"/>
              <a:gd name="connsiteY1751" fmla="*/ 8318992 h 10683873"/>
              <a:gd name="connsiteX1752" fmla="*/ 13099934 w 18976310"/>
              <a:gd name="connsiteY1752" fmla="*/ 8287335 h 10683873"/>
              <a:gd name="connsiteX1753" fmla="*/ 11677970 w 18976310"/>
              <a:gd name="connsiteY1753" fmla="*/ 8280174 h 10683873"/>
              <a:gd name="connsiteX1754" fmla="*/ 11677430 w 18976310"/>
              <a:gd name="connsiteY1754" fmla="*/ 8284796 h 10683873"/>
              <a:gd name="connsiteX1755" fmla="*/ 11680946 w 18976310"/>
              <a:gd name="connsiteY1755" fmla="*/ 8283352 h 10683873"/>
              <a:gd name="connsiteX1756" fmla="*/ 11678514 w 18976310"/>
              <a:gd name="connsiteY1756" fmla="*/ 8280464 h 10683873"/>
              <a:gd name="connsiteX1757" fmla="*/ 13168466 w 18976310"/>
              <a:gd name="connsiteY1757" fmla="*/ 8278431 h 10683873"/>
              <a:gd name="connsiteX1758" fmla="*/ 13185162 w 18976310"/>
              <a:gd name="connsiteY1758" fmla="*/ 8286840 h 10683873"/>
              <a:gd name="connsiteX1759" fmla="*/ 13168466 w 18976310"/>
              <a:gd name="connsiteY1759" fmla="*/ 8326907 h 10683873"/>
              <a:gd name="connsiteX1760" fmla="*/ 13168466 w 18976310"/>
              <a:gd name="connsiteY1760" fmla="*/ 8278431 h 10683873"/>
              <a:gd name="connsiteX1761" fmla="*/ 13461058 w 18976310"/>
              <a:gd name="connsiteY1761" fmla="*/ 8275958 h 10683873"/>
              <a:gd name="connsiteX1762" fmla="*/ 13465450 w 18976310"/>
              <a:gd name="connsiteY1762" fmla="*/ 8300196 h 10683873"/>
              <a:gd name="connsiteX1763" fmla="*/ 13459298 w 18976310"/>
              <a:gd name="connsiteY1763" fmla="*/ 8311573 h 10683873"/>
              <a:gd name="connsiteX1764" fmla="*/ 13466326 w 18976310"/>
              <a:gd name="connsiteY1764" fmla="*/ 8315035 h 10683873"/>
              <a:gd name="connsiteX1765" fmla="*/ 13395158 w 18976310"/>
              <a:gd name="connsiteY1765" fmla="*/ 8344219 h 10683873"/>
              <a:gd name="connsiteX1766" fmla="*/ 13410974 w 18976310"/>
              <a:gd name="connsiteY1766" fmla="*/ 8317014 h 10683873"/>
              <a:gd name="connsiteX1767" fmla="*/ 13439970 w 18976310"/>
              <a:gd name="connsiteY1767" fmla="*/ 8308110 h 10683873"/>
              <a:gd name="connsiteX1768" fmla="*/ 13443482 w 18976310"/>
              <a:gd name="connsiteY1768" fmla="*/ 8293765 h 10683873"/>
              <a:gd name="connsiteX1769" fmla="*/ 13461058 w 18976310"/>
              <a:gd name="connsiteY1769" fmla="*/ 8275958 h 10683873"/>
              <a:gd name="connsiteX1770" fmla="*/ 13248426 w 18976310"/>
              <a:gd name="connsiteY1770" fmla="*/ 8258645 h 10683873"/>
              <a:gd name="connsiteX1771" fmla="*/ 13244030 w 18976310"/>
              <a:gd name="connsiteY1771" fmla="*/ 8337789 h 10683873"/>
              <a:gd name="connsiteX1772" fmla="*/ 13248426 w 18976310"/>
              <a:gd name="connsiteY1772" fmla="*/ 8258645 h 10683873"/>
              <a:gd name="connsiteX1773" fmla="*/ 13374950 w 18976310"/>
              <a:gd name="connsiteY1773" fmla="*/ 8251226 h 10683873"/>
              <a:gd name="connsiteX1774" fmla="*/ 13335410 w 18976310"/>
              <a:gd name="connsiteY1774" fmla="*/ 8277442 h 10683873"/>
              <a:gd name="connsiteX1775" fmla="*/ 13374950 w 18976310"/>
              <a:gd name="connsiteY1775" fmla="*/ 8251226 h 10683873"/>
              <a:gd name="connsiteX1776" fmla="*/ 13488294 w 18976310"/>
              <a:gd name="connsiteY1776" fmla="*/ 8247763 h 10683873"/>
              <a:gd name="connsiteX1777" fmla="*/ 13504990 w 18976310"/>
              <a:gd name="connsiteY1777" fmla="*/ 8254193 h 10683873"/>
              <a:gd name="connsiteX1778" fmla="*/ 13500594 w 18976310"/>
              <a:gd name="connsiteY1778" fmla="*/ 8309594 h 10683873"/>
              <a:gd name="connsiteX1779" fmla="*/ 13469842 w 18976310"/>
              <a:gd name="connsiteY1779" fmla="*/ 8303164 h 10683873"/>
              <a:gd name="connsiteX1780" fmla="*/ 13468962 w 18976310"/>
              <a:gd name="connsiteY1780" fmla="*/ 8267549 h 10683873"/>
              <a:gd name="connsiteX1781" fmla="*/ 13488294 w 18976310"/>
              <a:gd name="connsiteY1781" fmla="*/ 8247763 h 10683873"/>
              <a:gd name="connsiteX1782" fmla="*/ 13493566 w 18976310"/>
              <a:gd name="connsiteY1782" fmla="*/ 8203739 h 10683873"/>
              <a:gd name="connsiteX1783" fmla="*/ 13531346 w 18976310"/>
              <a:gd name="connsiteY1783" fmla="*/ 8212148 h 10683873"/>
              <a:gd name="connsiteX1784" fmla="*/ 13542770 w 18976310"/>
              <a:gd name="connsiteY1784" fmla="*/ 8228966 h 10683873"/>
              <a:gd name="connsiteX1785" fmla="*/ 13498838 w 18976310"/>
              <a:gd name="connsiteY1785" fmla="*/ 8246279 h 10683873"/>
              <a:gd name="connsiteX1786" fmla="*/ 13461058 w 18976310"/>
              <a:gd name="connsiteY1786" fmla="*/ 8219073 h 10683873"/>
              <a:gd name="connsiteX1787" fmla="*/ 13493566 w 18976310"/>
              <a:gd name="connsiteY1787" fmla="*/ 8203739 h 10683873"/>
              <a:gd name="connsiteX1788" fmla="*/ 13212398 w 18976310"/>
              <a:gd name="connsiteY1788" fmla="*/ 8189394 h 10683873"/>
              <a:gd name="connsiteX1789" fmla="*/ 13238758 w 18976310"/>
              <a:gd name="connsiteY1789" fmla="*/ 8200277 h 10683873"/>
              <a:gd name="connsiteX1790" fmla="*/ 13215034 w 18976310"/>
              <a:gd name="connsiteY1790" fmla="*/ 8212148 h 10683873"/>
              <a:gd name="connsiteX1791" fmla="*/ 13212398 w 18976310"/>
              <a:gd name="connsiteY1791" fmla="*/ 8189394 h 10683873"/>
              <a:gd name="connsiteX1792" fmla="*/ 12565518 w 18976310"/>
              <a:gd name="connsiteY1792" fmla="*/ 8187190 h 10683873"/>
              <a:gd name="connsiteX1793" fmla="*/ 12587442 w 18976310"/>
              <a:gd name="connsiteY1793" fmla="*/ 8193832 h 10683873"/>
              <a:gd name="connsiteX1794" fmla="*/ 12515442 w 18976310"/>
              <a:gd name="connsiteY1794" fmla="*/ 8241479 h 10683873"/>
              <a:gd name="connsiteX1795" fmla="*/ 12565518 w 18976310"/>
              <a:gd name="connsiteY1795" fmla="*/ 8187190 h 10683873"/>
              <a:gd name="connsiteX1796" fmla="*/ 13047214 w 18976310"/>
              <a:gd name="connsiteY1796" fmla="*/ 8184943 h 10683873"/>
              <a:gd name="connsiteX1797" fmla="*/ 13063910 w 18976310"/>
              <a:gd name="connsiteY1797" fmla="*/ 8187416 h 10683873"/>
              <a:gd name="connsiteX1798" fmla="*/ 13077090 w 18976310"/>
              <a:gd name="connsiteY1798" fmla="*/ 8203245 h 10683873"/>
              <a:gd name="connsiteX1799" fmla="*/ 13060394 w 18976310"/>
              <a:gd name="connsiteY1799" fmla="*/ 8241333 h 10683873"/>
              <a:gd name="connsiteX1800" fmla="*/ 13040186 w 18976310"/>
              <a:gd name="connsiteY1800" fmla="*/ 8239354 h 10683873"/>
              <a:gd name="connsiteX1801" fmla="*/ 13034914 w 18976310"/>
              <a:gd name="connsiteY1801" fmla="*/ 8237870 h 10683873"/>
              <a:gd name="connsiteX1802" fmla="*/ 13034914 w 18976310"/>
              <a:gd name="connsiteY1802" fmla="*/ 8246279 h 10683873"/>
              <a:gd name="connsiteX1803" fmla="*/ 12992738 w 18976310"/>
              <a:gd name="connsiteY1803" fmla="*/ 8244795 h 10683873"/>
              <a:gd name="connsiteX1804" fmla="*/ 13008554 w 18976310"/>
              <a:gd name="connsiteY1804" fmla="*/ 8231934 h 10683873"/>
              <a:gd name="connsiteX1805" fmla="*/ 13016462 w 18976310"/>
              <a:gd name="connsiteY1805" fmla="*/ 8229461 h 10683873"/>
              <a:gd name="connsiteX1806" fmla="*/ 13013826 w 18976310"/>
              <a:gd name="connsiteY1806" fmla="*/ 8228966 h 10683873"/>
              <a:gd name="connsiteX1807" fmla="*/ 13047214 w 18976310"/>
              <a:gd name="connsiteY1807" fmla="*/ 8184943 h 10683873"/>
              <a:gd name="connsiteX1808" fmla="*/ 12098602 w 18976310"/>
              <a:gd name="connsiteY1808" fmla="*/ 8174195 h 10683873"/>
              <a:gd name="connsiteX1809" fmla="*/ 12193338 w 18976310"/>
              <a:gd name="connsiteY1809" fmla="*/ 8255919 h 10683873"/>
              <a:gd name="connsiteX1810" fmla="*/ 12046090 w 18976310"/>
              <a:gd name="connsiteY1810" fmla="*/ 8217512 h 10683873"/>
              <a:gd name="connsiteX1811" fmla="*/ 12098602 w 18976310"/>
              <a:gd name="connsiteY1811" fmla="*/ 8174195 h 10683873"/>
              <a:gd name="connsiteX1812" fmla="*/ 8160264 w 18976310"/>
              <a:gd name="connsiteY1812" fmla="*/ 8166110 h 10683873"/>
              <a:gd name="connsiteX1813" fmla="*/ 8160534 w 18976310"/>
              <a:gd name="connsiteY1813" fmla="*/ 8174195 h 10683873"/>
              <a:gd name="connsiteX1814" fmla="*/ 8170818 w 18976310"/>
              <a:gd name="connsiteY1814" fmla="*/ 8180260 h 10683873"/>
              <a:gd name="connsiteX1815" fmla="*/ 7640836 w 18976310"/>
              <a:gd name="connsiteY1815" fmla="*/ 8165822 h 10683873"/>
              <a:gd name="connsiteX1816" fmla="*/ 7659784 w 18976310"/>
              <a:gd name="connsiteY1816" fmla="*/ 8181415 h 10683873"/>
              <a:gd name="connsiteX1817" fmla="*/ 7614310 w 18976310"/>
              <a:gd name="connsiteY1817" fmla="*/ 8215202 h 10683873"/>
              <a:gd name="connsiteX1818" fmla="*/ 7640836 w 18976310"/>
              <a:gd name="connsiteY1818" fmla="*/ 8165822 h 10683873"/>
              <a:gd name="connsiteX1819" fmla="*/ 13192190 w 18976310"/>
              <a:gd name="connsiteY1819" fmla="*/ 8142898 h 10683873"/>
              <a:gd name="connsiteX1820" fmla="*/ 13108718 w 18976310"/>
              <a:gd name="connsiteY1820" fmla="*/ 8244300 h 10683873"/>
              <a:gd name="connsiteX1821" fmla="*/ 13192190 w 18976310"/>
              <a:gd name="connsiteY1821" fmla="*/ 8142898 h 10683873"/>
              <a:gd name="connsiteX1822" fmla="*/ 11839834 w 18976310"/>
              <a:gd name="connsiteY1822" fmla="*/ 8139832 h 10683873"/>
              <a:gd name="connsiteX1823" fmla="*/ 11858514 w 18976310"/>
              <a:gd name="connsiteY1823" fmla="*/ 8166110 h 10683873"/>
              <a:gd name="connsiteX1824" fmla="*/ 11820078 w 18976310"/>
              <a:gd name="connsiteY1824" fmla="*/ 8173329 h 10683873"/>
              <a:gd name="connsiteX1825" fmla="*/ 11839834 w 18976310"/>
              <a:gd name="connsiteY1825" fmla="*/ 8139832 h 10683873"/>
              <a:gd name="connsiteX1826" fmla="*/ 10899506 w 18976310"/>
              <a:gd name="connsiteY1826" fmla="*/ 8101425 h 10683873"/>
              <a:gd name="connsiteX1827" fmla="*/ 10894362 w 18976310"/>
              <a:gd name="connsiteY1827" fmla="*/ 8114997 h 10683873"/>
              <a:gd name="connsiteX1828" fmla="*/ 10901942 w 18976310"/>
              <a:gd name="connsiteY1828" fmla="*/ 8108355 h 10683873"/>
              <a:gd name="connsiteX1829" fmla="*/ 10901402 w 18976310"/>
              <a:gd name="connsiteY1829" fmla="*/ 8107778 h 10683873"/>
              <a:gd name="connsiteX1830" fmla="*/ 11882062 w 18976310"/>
              <a:gd name="connsiteY1830" fmla="*/ 8088718 h 10683873"/>
              <a:gd name="connsiteX1831" fmla="*/ 11898842 w 18976310"/>
              <a:gd name="connsiteY1831" fmla="*/ 8091029 h 10683873"/>
              <a:gd name="connsiteX1832" fmla="*/ 11905066 w 18976310"/>
              <a:gd name="connsiteY1832" fmla="*/ 8125971 h 10683873"/>
              <a:gd name="connsiteX1833" fmla="*/ 11868798 w 18976310"/>
              <a:gd name="connsiteY1833" fmla="*/ 8090740 h 10683873"/>
              <a:gd name="connsiteX1834" fmla="*/ 11882062 w 18976310"/>
              <a:gd name="connsiteY1834" fmla="*/ 8088718 h 10683873"/>
              <a:gd name="connsiteX1835" fmla="*/ 7185830 w 18976310"/>
              <a:gd name="connsiteY1835" fmla="*/ 8084387 h 10683873"/>
              <a:gd name="connsiteX1836" fmla="*/ 7203966 w 18976310"/>
              <a:gd name="connsiteY1836" fmla="*/ 8091317 h 10683873"/>
              <a:gd name="connsiteX1837" fmla="*/ 7184476 w 18976310"/>
              <a:gd name="connsiteY1837" fmla="*/ 8119040 h 10683873"/>
              <a:gd name="connsiteX1838" fmla="*/ 7147662 w 18976310"/>
              <a:gd name="connsiteY1838" fmla="*/ 8110665 h 10683873"/>
              <a:gd name="connsiteX1839" fmla="*/ 7185830 w 18976310"/>
              <a:gd name="connsiteY1839" fmla="*/ 8084387 h 10683873"/>
              <a:gd name="connsiteX1840" fmla="*/ 8364510 w 18976310"/>
              <a:gd name="connsiteY1840" fmla="*/ 8051851 h 10683873"/>
              <a:gd name="connsiteX1841" fmla="*/ 8367550 w 18976310"/>
              <a:gd name="connsiteY1841" fmla="*/ 8120144 h 10683873"/>
              <a:gd name="connsiteX1842" fmla="*/ 8314834 w 18976310"/>
              <a:gd name="connsiteY1842" fmla="*/ 8119154 h 10683873"/>
              <a:gd name="connsiteX1843" fmla="*/ 8312426 w 18976310"/>
              <a:gd name="connsiteY1843" fmla="*/ 8117498 h 10683873"/>
              <a:gd name="connsiteX1844" fmla="*/ 8318338 w 18976310"/>
              <a:gd name="connsiteY1844" fmla="*/ 8130880 h 10683873"/>
              <a:gd name="connsiteX1845" fmla="*/ 8317796 w 18976310"/>
              <a:gd name="connsiteY1845" fmla="*/ 8133767 h 10683873"/>
              <a:gd name="connsiteX1846" fmla="*/ 8318878 w 18976310"/>
              <a:gd name="connsiteY1846" fmla="*/ 8135500 h 10683873"/>
              <a:gd name="connsiteX1847" fmla="*/ 8329978 w 18976310"/>
              <a:gd name="connsiteY1847" fmla="*/ 8151671 h 10683873"/>
              <a:gd name="connsiteX1848" fmla="*/ 8334306 w 18976310"/>
              <a:gd name="connsiteY1848" fmla="*/ 8155714 h 10683873"/>
              <a:gd name="connsiteX1849" fmla="*/ 8334306 w 18976310"/>
              <a:gd name="connsiteY1849" fmla="*/ 8157735 h 10683873"/>
              <a:gd name="connsiteX1850" fmla="*/ 8336474 w 18976310"/>
              <a:gd name="connsiteY1850" fmla="*/ 8160046 h 10683873"/>
              <a:gd name="connsiteX1851" fmla="*/ 8338638 w 18976310"/>
              <a:gd name="connsiteY1851" fmla="*/ 8164089 h 10683873"/>
              <a:gd name="connsiteX1852" fmla="*/ 8368954 w 18976310"/>
              <a:gd name="connsiteY1852" fmla="*/ 8194988 h 10683873"/>
              <a:gd name="connsiteX1853" fmla="*/ 8406038 w 18976310"/>
              <a:gd name="connsiteY1853" fmla="*/ 8178238 h 10683873"/>
              <a:gd name="connsiteX1854" fmla="*/ 8410638 w 18976310"/>
              <a:gd name="connsiteY1854" fmla="*/ 8184591 h 10683873"/>
              <a:gd name="connsiteX1855" fmla="*/ 8419030 w 18976310"/>
              <a:gd name="connsiteY1855" fmla="*/ 8201051 h 10683873"/>
              <a:gd name="connsiteX1856" fmla="*/ 8419030 w 18976310"/>
              <a:gd name="connsiteY1856" fmla="*/ 8202784 h 10683873"/>
              <a:gd name="connsiteX1857" fmla="*/ 8421194 w 18976310"/>
              <a:gd name="connsiteY1857" fmla="*/ 8204806 h 10683873"/>
              <a:gd name="connsiteX1858" fmla="*/ 8425798 w 18976310"/>
              <a:gd name="connsiteY1858" fmla="*/ 8208849 h 10683873"/>
              <a:gd name="connsiteX1859" fmla="*/ 8443118 w 18976310"/>
              <a:gd name="connsiteY1859" fmla="*/ 8225308 h 10683873"/>
              <a:gd name="connsiteX1860" fmla="*/ 8464774 w 18976310"/>
              <a:gd name="connsiteY1860" fmla="*/ 8214912 h 10683873"/>
              <a:gd name="connsiteX1861" fmla="*/ 8451782 w 18976310"/>
              <a:gd name="connsiteY1861" fmla="*/ 8202784 h 10683873"/>
              <a:gd name="connsiteX1862" fmla="*/ 8447450 w 18976310"/>
              <a:gd name="connsiteY1862" fmla="*/ 8192678 h 10683873"/>
              <a:gd name="connsiteX1863" fmla="*/ 8445014 w 18976310"/>
              <a:gd name="connsiteY1863" fmla="*/ 8186613 h 10683873"/>
              <a:gd name="connsiteX1864" fmla="*/ 8443118 w 18976310"/>
              <a:gd name="connsiteY1864" fmla="*/ 8186613 h 10683873"/>
              <a:gd name="connsiteX1865" fmla="*/ 8434458 w 18976310"/>
              <a:gd name="connsiteY1865" fmla="*/ 8172174 h 10683873"/>
              <a:gd name="connsiteX1866" fmla="*/ 8434458 w 18976310"/>
              <a:gd name="connsiteY1866" fmla="*/ 8170153 h 10683873"/>
              <a:gd name="connsiteX1867" fmla="*/ 8436624 w 18976310"/>
              <a:gd name="connsiteY1867" fmla="*/ 8170153 h 10683873"/>
              <a:gd name="connsiteX1868" fmla="*/ 8436624 w 18976310"/>
              <a:gd name="connsiteY1868" fmla="*/ 8168132 h 10683873"/>
              <a:gd name="connsiteX1869" fmla="*/ 8432022 w 18976310"/>
              <a:gd name="connsiteY1869" fmla="*/ 8158601 h 10683873"/>
              <a:gd name="connsiteX1870" fmla="*/ 8429856 w 18976310"/>
              <a:gd name="connsiteY1870" fmla="*/ 8161490 h 10683873"/>
              <a:gd name="connsiteX1871" fmla="*/ 8412532 w 18976310"/>
              <a:gd name="connsiteY1871" fmla="*/ 8168132 h 10683873"/>
              <a:gd name="connsiteX1872" fmla="*/ 8420110 w 18976310"/>
              <a:gd name="connsiteY1872" fmla="*/ 8151094 h 10683873"/>
              <a:gd name="connsiteX1873" fmla="*/ 8425254 w 18976310"/>
              <a:gd name="connsiteY1873" fmla="*/ 8148495 h 10683873"/>
              <a:gd name="connsiteX1874" fmla="*/ 8417946 w 18976310"/>
              <a:gd name="connsiteY1874" fmla="*/ 8140409 h 10683873"/>
              <a:gd name="connsiteX1875" fmla="*/ 8399540 w 18976310"/>
              <a:gd name="connsiteY1875" fmla="*/ 8131168 h 10683873"/>
              <a:gd name="connsiteX1876" fmla="*/ 8399540 w 18976310"/>
              <a:gd name="connsiteY1876" fmla="*/ 8129147 h 10683873"/>
              <a:gd name="connsiteX1877" fmla="*/ 8397374 w 18976310"/>
              <a:gd name="connsiteY1877" fmla="*/ 8127415 h 10683873"/>
              <a:gd name="connsiteX1878" fmla="*/ 8397374 w 18976310"/>
              <a:gd name="connsiteY1878" fmla="*/ 8125105 h 10683873"/>
              <a:gd name="connsiteX1879" fmla="*/ 8393046 w 18976310"/>
              <a:gd name="connsiteY1879" fmla="*/ 8114997 h 10683873"/>
              <a:gd name="connsiteX1880" fmla="*/ 8384382 w 18976310"/>
              <a:gd name="connsiteY1880" fmla="*/ 8094494 h 10683873"/>
              <a:gd name="connsiteX1881" fmla="*/ 8366788 w 18976310"/>
              <a:gd name="connsiteY1881" fmla="*/ 8055799 h 10683873"/>
              <a:gd name="connsiteX1882" fmla="*/ 13316078 w 18976310"/>
              <a:gd name="connsiteY1882" fmla="*/ 8044463 h 10683873"/>
              <a:gd name="connsiteX1883" fmla="*/ 13355618 w 18976310"/>
              <a:gd name="connsiteY1883" fmla="*/ 8059797 h 10683873"/>
              <a:gd name="connsiteX1884" fmla="*/ 13367042 w 18976310"/>
              <a:gd name="connsiteY1884" fmla="*/ 8092443 h 10683873"/>
              <a:gd name="connsiteX1885" fmla="*/ 13269510 w 18976310"/>
              <a:gd name="connsiteY1885" fmla="*/ 8098874 h 10683873"/>
              <a:gd name="connsiteX1886" fmla="*/ 13297630 w 18976310"/>
              <a:gd name="connsiteY1886" fmla="*/ 8046441 h 10683873"/>
              <a:gd name="connsiteX1887" fmla="*/ 13316078 w 18976310"/>
              <a:gd name="connsiteY1887" fmla="*/ 8044463 h 10683873"/>
              <a:gd name="connsiteX1888" fmla="*/ 7679814 w 18976310"/>
              <a:gd name="connsiteY1888" fmla="*/ 8038472 h 10683873"/>
              <a:gd name="connsiteX1889" fmla="*/ 7707152 w 18976310"/>
              <a:gd name="connsiteY1889" fmla="*/ 8044826 h 10683873"/>
              <a:gd name="connsiteX1890" fmla="*/ 7690368 w 18976310"/>
              <a:gd name="connsiteY1890" fmla="*/ 8062441 h 10683873"/>
              <a:gd name="connsiteX1891" fmla="*/ 7661950 w 18976310"/>
              <a:gd name="connsiteY1891" fmla="*/ 8053200 h 10683873"/>
              <a:gd name="connsiteX1892" fmla="*/ 7679814 w 18976310"/>
              <a:gd name="connsiteY1892" fmla="*/ 8038472 h 10683873"/>
              <a:gd name="connsiteX1893" fmla="*/ 11792466 w 18976310"/>
              <a:gd name="connsiteY1893" fmla="*/ 8037317 h 10683873"/>
              <a:gd name="connsiteX1894" fmla="*/ 11798962 w 18976310"/>
              <a:gd name="connsiteY1894" fmla="*/ 8042227 h 10683873"/>
              <a:gd name="connsiteX1895" fmla="*/ 11798694 w 18976310"/>
              <a:gd name="connsiteY1895" fmla="*/ 8045691 h 10683873"/>
              <a:gd name="connsiteX1896" fmla="*/ 11799502 w 18976310"/>
              <a:gd name="connsiteY1896" fmla="*/ 8046847 h 10683873"/>
              <a:gd name="connsiteX1897" fmla="*/ 11794902 w 18976310"/>
              <a:gd name="connsiteY1897" fmla="*/ 8052333 h 10683873"/>
              <a:gd name="connsiteX1898" fmla="*/ 11788134 w 18976310"/>
              <a:gd name="connsiteY1898" fmla="*/ 8054932 h 10683873"/>
              <a:gd name="connsiteX1899" fmla="*/ 11785430 w 18976310"/>
              <a:gd name="connsiteY1899" fmla="*/ 8039917 h 10683873"/>
              <a:gd name="connsiteX1900" fmla="*/ 11792194 w 18976310"/>
              <a:gd name="connsiteY1900" fmla="*/ 8041071 h 10683873"/>
              <a:gd name="connsiteX1901" fmla="*/ 11792466 w 18976310"/>
              <a:gd name="connsiteY1901" fmla="*/ 8037317 h 10683873"/>
              <a:gd name="connsiteX1902" fmla="*/ 7623782 w 18976310"/>
              <a:gd name="connsiteY1902" fmla="*/ 8023167 h 10683873"/>
              <a:gd name="connsiteX1903" fmla="*/ 7631902 w 18976310"/>
              <a:gd name="connsiteY1903" fmla="*/ 8060997 h 10683873"/>
              <a:gd name="connsiteX1904" fmla="*/ 7599694 w 18976310"/>
              <a:gd name="connsiteY1904" fmla="*/ 8052622 h 10683873"/>
              <a:gd name="connsiteX1905" fmla="*/ 7623782 w 18976310"/>
              <a:gd name="connsiteY1905" fmla="*/ 8023167 h 10683873"/>
              <a:gd name="connsiteX1906" fmla="*/ 7399122 w 18976310"/>
              <a:gd name="connsiteY1906" fmla="*/ 8019414 h 10683873"/>
              <a:gd name="connsiteX1907" fmla="*/ 7417258 w 18976310"/>
              <a:gd name="connsiteY1907" fmla="*/ 8067061 h 10683873"/>
              <a:gd name="connsiteX1908" fmla="*/ 7400204 w 18976310"/>
              <a:gd name="connsiteY1908" fmla="*/ 8070526 h 10683873"/>
              <a:gd name="connsiteX1909" fmla="*/ 7375302 w 18976310"/>
              <a:gd name="connsiteY1909" fmla="*/ 8049446 h 10683873"/>
              <a:gd name="connsiteX1910" fmla="*/ 7399122 w 18976310"/>
              <a:gd name="connsiteY1910" fmla="*/ 8019414 h 10683873"/>
              <a:gd name="connsiteX1911" fmla="*/ 8063902 w 18976310"/>
              <a:gd name="connsiteY1911" fmla="*/ 8011905 h 10683873"/>
              <a:gd name="connsiteX1912" fmla="*/ 8064716 w 18976310"/>
              <a:gd name="connsiteY1912" fmla="*/ 8014792 h 10683873"/>
              <a:gd name="connsiteX1913" fmla="*/ 8079872 w 18976310"/>
              <a:gd name="connsiteY1913" fmla="*/ 8045403 h 10683873"/>
              <a:gd name="connsiteX1914" fmla="*/ 8105858 w 18976310"/>
              <a:gd name="connsiteY1914" fmla="*/ 8131168 h 10683873"/>
              <a:gd name="connsiteX1915" fmla="*/ 8116414 w 18976310"/>
              <a:gd name="connsiteY1915" fmla="*/ 8148784 h 10683873"/>
              <a:gd name="connsiteX1916" fmla="*/ 8117226 w 18976310"/>
              <a:gd name="connsiteY1916" fmla="*/ 8149072 h 10683873"/>
              <a:gd name="connsiteX1917" fmla="*/ 8144836 w 18976310"/>
              <a:gd name="connsiteY1917" fmla="*/ 8165243 h 10683873"/>
              <a:gd name="connsiteX1918" fmla="*/ 8142940 w 18976310"/>
              <a:gd name="connsiteY1918" fmla="*/ 8160046 h 10683873"/>
              <a:gd name="connsiteX1919" fmla="*/ 8151602 w 18976310"/>
              <a:gd name="connsiteY1919" fmla="*/ 8129147 h 10683873"/>
              <a:gd name="connsiteX1920" fmla="*/ 8179752 w 18976310"/>
              <a:gd name="connsiteY1920" fmla="*/ 8155714 h 10683873"/>
              <a:gd name="connsiteX1921" fmla="*/ 8184354 w 18976310"/>
              <a:gd name="connsiteY1921" fmla="*/ 8133478 h 10683873"/>
              <a:gd name="connsiteX1922" fmla="*/ 8177586 w 18976310"/>
              <a:gd name="connsiteY1922" fmla="*/ 8114997 h 10683873"/>
              <a:gd name="connsiteX1923" fmla="*/ 8173526 w 18976310"/>
              <a:gd name="connsiteY1923" fmla="*/ 8106911 h 10683873"/>
              <a:gd name="connsiteX1924" fmla="*/ 8172442 w 18976310"/>
              <a:gd name="connsiteY1924" fmla="*/ 8104891 h 10683873"/>
              <a:gd name="connsiteX1925" fmla="*/ 8157014 w 18976310"/>
              <a:gd name="connsiteY1925" fmla="*/ 8096805 h 10683873"/>
              <a:gd name="connsiteX1926" fmla="*/ 8164054 w 18976310"/>
              <a:gd name="connsiteY1926" fmla="*/ 8089586 h 10683873"/>
              <a:gd name="connsiteX1927" fmla="*/ 8162430 w 18976310"/>
              <a:gd name="connsiteY1927" fmla="*/ 8086408 h 10683873"/>
              <a:gd name="connsiteX1928" fmla="*/ 8158098 w 18976310"/>
              <a:gd name="connsiteY1928" fmla="*/ 8092473 h 10683873"/>
              <a:gd name="connsiteX1929" fmla="*/ 8142940 w 18976310"/>
              <a:gd name="connsiteY1929" fmla="*/ 8064463 h 10683873"/>
              <a:gd name="connsiteX1930" fmla="*/ 8139962 w 18976310"/>
              <a:gd name="connsiteY1930" fmla="*/ 8058398 h 10683873"/>
              <a:gd name="connsiteX1931" fmla="*/ 8139694 w 18976310"/>
              <a:gd name="connsiteY1931" fmla="*/ 8061285 h 10683873"/>
              <a:gd name="connsiteX1932" fmla="*/ 8079872 w 18976310"/>
              <a:gd name="connsiteY1932" fmla="*/ 8024323 h 10683873"/>
              <a:gd name="connsiteX1933" fmla="*/ 7805406 w 18976310"/>
              <a:gd name="connsiteY1933" fmla="*/ 8011328 h 10683873"/>
              <a:gd name="connsiteX1934" fmla="*/ 7818942 w 18976310"/>
              <a:gd name="connsiteY1934" fmla="*/ 8014215 h 10683873"/>
              <a:gd name="connsiteX1935" fmla="*/ 7805406 w 18976310"/>
              <a:gd name="connsiteY1935" fmla="*/ 8049446 h 10683873"/>
              <a:gd name="connsiteX1936" fmla="*/ 7791872 w 18976310"/>
              <a:gd name="connsiteY1936" fmla="*/ 8041360 h 10683873"/>
              <a:gd name="connsiteX1937" fmla="*/ 7805406 w 18976310"/>
              <a:gd name="connsiteY1937" fmla="*/ 8011328 h 10683873"/>
              <a:gd name="connsiteX1938" fmla="*/ 12987466 w 18976310"/>
              <a:gd name="connsiteY1938" fmla="*/ 8011321 h 10683873"/>
              <a:gd name="connsiteX1939" fmla="*/ 13043698 w 18976310"/>
              <a:gd name="connsiteY1939" fmla="*/ 8031602 h 10683873"/>
              <a:gd name="connsiteX1940" fmla="*/ 13049850 w 18976310"/>
              <a:gd name="connsiteY1940" fmla="*/ 8065732 h 10683873"/>
              <a:gd name="connsiteX1941" fmla="*/ 12952322 w 18976310"/>
              <a:gd name="connsiteY1941" fmla="*/ 8059302 h 10683873"/>
              <a:gd name="connsiteX1942" fmla="*/ 12987466 w 18976310"/>
              <a:gd name="connsiteY1942" fmla="*/ 8011321 h 10683873"/>
              <a:gd name="connsiteX1943" fmla="*/ 7864684 w 18976310"/>
              <a:gd name="connsiteY1943" fmla="*/ 8004398 h 10683873"/>
              <a:gd name="connsiteX1944" fmla="*/ 7874430 w 18976310"/>
              <a:gd name="connsiteY1944" fmla="*/ 8004975 h 10683873"/>
              <a:gd name="connsiteX1945" fmla="*/ 7891482 w 18976310"/>
              <a:gd name="connsiteY1945" fmla="*/ 8018547 h 10683873"/>
              <a:gd name="connsiteX1946" fmla="*/ 7880926 w 18976310"/>
              <a:gd name="connsiteY1946" fmla="*/ 8052622 h 10683873"/>
              <a:gd name="connsiteX1947" fmla="*/ 7865496 w 18976310"/>
              <a:gd name="connsiteY1947" fmla="*/ 8055221 h 10683873"/>
              <a:gd name="connsiteX1948" fmla="*/ 7866038 w 18976310"/>
              <a:gd name="connsiteY1948" fmla="*/ 8061285 h 10683873"/>
              <a:gd name="connsiteX1949" fmla="*/ 7844654 w 18976310"/>
              <a:gd name="connsiteY1949" fmla="*/ 8065906 h 10683873"/>
              <a:gd name="connsiteX1950" fmla="*/ 7835182 w 18976310"/>
              <a:gd name="connsiteY1950" fmla="*/ 8058109 h 10683873"/>
              <a:gd name="connsiteX1951" fmla="*/ 7838158 w 18976310"/>
              <a:gd name="connsiteY1951" fmla="*/ 8044826 h 10683873"/>
              <a:gd name="connsiteX1952" fmla="*/ 7844654 w 18976310"/>
              <a:gd name="connsiteY1952" fmla="*/ 8038184 h 10683873"/>
              <a:gd name="connsiteX1953" fmla="*/ 7844386 w 18976310"/>
              <a:gd name="connsiteY1953" fmla="*/ 8025766 h 10683873"/>
              <a:gd name="connsiteX1954" fmla="*/ 7864684 w 18976310"/>
              <a:gd name="connsiteY1954" fmla="*/ 8004398 h 10683873"/>
              <a:gd name="connsiteX1955" fmla="*/ 7475994 w 18976310"/>
              <a:gd name="connsiteY1955" fmla="*/ 8003530 h 10683873"/>
              <a:gd name="connsiteX1956" fmla="*/ 7505226 w 18976310"/>
              <a:gd name="connsiteY1956" fmla="*/ 8036740 h 10683873"/>
              <a:gd name="connsiteX1957" fmla="*/ 7477348 w 18976310"/>
              <a:gd name="connsiteY1957" fmla="*/ 8054355 h 10683873"/>
              <a:gd name="connsiteX1958" fmla="*/ 7454880 w 18976310"/>
              <a:gd name="connsiteY1958" fmla="*/ 8034718 h 10683873"/>
              <a:gd name="connsiteX1959" fmla="*/ 7475994 w 18976310"/>
              <a:gd name="connsiteY1959" fmla="*/ 8003530 h 10683873"/>
              <a:gd name="connsiteX1960" fmla="*/ 13365282 w 18976310"/>
              <a:gd name="connsiteY1960" fmla="*/ 7996976 h 10683873"/>
              <a:gd name="connsiteX1961" fmla="*/ 13381978 w 18976310"/>
              <a:gd name="connsiteY1961" fmla="*/ 8001428 h 10683873"/>
              <a:gd name="connsiteX1962" fmla="*/ 13325746 w 18976310"/>
              <a:gd name="connsiteY1962" fmla="*/ 8028634 h 10683873"/>
              <a:gd name="connsiteX1963" fmla="*/ 13350346 w 18976310"/>
              <a:gd name="connsiteY1963" fmla="*/ 7999450 h 10683873"/>
              <a:gd name="connsiteX1964" fmla="*/ 13365282 w 18976310"/>
              <a:gd name="connsiteY1964" fmla="*/ 7996976 h 10683873"/>
              <a:gd name="connsiteX1965" fmla="*/ 7642730 w 18976310"/>
              <a:gd name="connsiteY1965" fmla="*/ 7970900 h 10683873"/>
              <a:gd name="connsiteX1966" fmla="*/ 7632986 w 18976310"/>
              <a:gd name="connsiteY1966" fmla="*/ 7990537 h 10683873"/>
              <a:gd name="connsiteX1967" fmla="*/ 7642730 w 18976310"/>
              <a:gd name="connsiteY1967" fmla="*/ 7970900 h 10683873"/>
              <a:gd name="connsiteX1968" fmla="*/ 13200098 w 18976310"/>
              <a:gd name="connsiteY1968" fmla="*/ 7970265 h 10683873"/>
              <a:gd name="connsiteX1969" fmla="*/ 13219430 w 18976310"/>
              <a:gd name="connsiteY1969" fmla="*/ 8001428 h 10683873"/>
              <a:gd name="connsiteX1970" fmla="*/ 13217670 w 18976310"/>
              <a:gd name="connsiteY1970" fmla="*/ 8009343 h 10683873"/>
              <a:gd name="connsiteX1971" fmla="*/ 13231730 w 18976310"/>
              <a:gd name="connsiteY1971" fmla="*/ 7995492 h 10683873"/>
              <a:gd name="connsiteX1972" fmla="*/ 13258966 w 18976310"/>
              <a:gd name="connsiteY1972" fmla="*/ 7990051 h 10683873"/>
              <a:gd name="connsiteX1973" fmla="*/ 13292358 w 18976310"/>
              <a:gd name="connsiteY1973" fmla="*/ 8020719 h 10683873"/>
              <a:gd name="connsiteX1974" fmla="*/ 13212398 w 18976310"/>
              <a:gd name="connsiteY1974" fmla="*/ 8075131 h 10683873"/>
              <a:gd name="connsiteX1975" fmla="*/ 13206250 w 18976310"/>
              <a:gd name="connsiteY1975" fmla="*/ 8058313 h 10683873"/>
              <a:gd name="connsiteX1976" fmla="*/ 13193070 w 18976310"/>
              <a:gd name="connsiteY1976" fmla="*/ 8081561 h 10683873"/>
              <a:gd name="connsiteX1977" fmla="*/ 13164954 w 18976310"/>
              <a:gd name="connsiteY1977" fmla="*/ 8099369 h 10683873"/>
              <a:gd name="connsiteX1978" fmla="*/ 13169346 w 18976310"/>
              <a:gd name="connsiteY1978" fmla="*/ 8062270 h 10683873"/>
              <a:gd name="connsiteX1979" fmla="*/ 13162318 w 18976310"/>
              <a:gd name="connsiteY1979" fmla="*/ 8069690 h 10683873"/>
              <a:gd name="connsiteX1980" fmla="*/ 13112234 w 18976310"/>
              <a:gd name="connsiteY1980" fmla="*/ 8082550 h 10683873"/>
              <a:gd name="connsiteX1981" fmla="*/ 13177254 w 18976310"/>
              <a:gd name="connsiteY1981" fmla="*/ 8032096 h 10683873"/>
              <a:gd name="connsiteX1982" fmla="*/ 13177254 w 18976310"/>
              <a:gd name="connsiteY1982" fmla="*/ 8037537 h 10683873"/>
              <a:gd name="connsiteX1983" fmla="*/ 13179010 w 18976310"/>
              <a:gd name="connsiteY1983" fmla="*/ 8030612 h 10683873"/>
              <a:gd name="connsiteX1984" fmla="*/ 13200098 w 18976310"/>
              <a:gd name="connsiteY1984" fmla="*/ 7970265 h 10683873"/>
              <a:gd name="connsiteX1985" fmla="*/ 7512536 w 18976310"/>
              <a:gd name="connsiteY1985" fmla="*/ 7965124 h 10683873"/>
              <a:gd name="connsiteX1986" fmla="*/ 7523092 w 18976310"/>
              <a:gd name="connsiteY1986" fmla="*/ 7970034 h 10683873"/>
              <a:gd name="connsiteX1987" fmla="*/ 7514430 w 18976310"/>
              <a:gd name="connsiteY1987" fmla="*/ 7988227 h 10683873"/>
              <a:gd name="connsiteX1988" fmla="*/ 7512536 w 18976310"/>
              <a:gd name="connsiteY1988" fmla="*/ 7965124 h 10683873"/>
              <a:gd name="connsiteX1989" fmla="*/ 11883142 w 18976310"/>
              <a:gd name="connsiteY1989" fmla="*/ 7937691 h 10683873"/>
              <a:gd name="connsiteX1990" fmla="*/ 11844706 w 18976310"/>
              <a:gd name="connsiteY1990" fmla="*/ 7988515 h 10683873"/>
              <a:gd name="connsiteX1991" fmla="*/ 11830630 w 18976310"/>
              <a:gd name="connsiteY1991" fmla="*/ 7962236 h 10683873"/>
              <a:gd name="connsiteX1992" fmla="*/ 11883142 w 18976310"/>
              <a:gd name="connsiteY1992" fmla="*/ 7937691 h 10683873"/>
              <a:gd name="connsiteX1993" fmla="*/ 13041062 w 18976310"/>
              <a:gd name="connsiteY1993" fmla="*/ 7920801 h 10683873"/>
              <a:gd name="connsiteX1994" fmla="*/ 13073574 w 18976310"/>
              <a:gd name="connsiteY1994" fmla="*/ 7943554 h 10683873"/>
              <a:gd name="connsiteX1995" fmla="*/ 13049850 w 18976310"/>
              <a:gd name="connsiteY1995" fmla="*/ 7978674 h 10683873"/>
              <a:gd name="connsiteX1996" fmla="*/ 13005918 w 18976310"/>
              <a:gd name="connsiteY1996" fmla="*/ 7958394 h 10683873"/>
              <a:gd name="connsiteX1997" fmla="*/ 13041062 w 18976310"/>
              <a:gd name="connsiteY1997" fmla="*/ 7920801 h 10683873"/>
              <a:gd name="connsiteX1998" fmla="*/ 7620534 w 18976310"/>
              <a:gd name="connsiteY1998" fmla="*/ 7915744 h 10683873"/>
              <a:gd name="connsiteX1999" fmla="*/ 7645166 w 18976310"/>
              <a:gd name="connsiteY1999" fmla="*/ 7961371 h 10683873"/>
              <a:gd name="connsiteX2000" fmla="*/ 7610250 w 18976310"/>
              <a:gd name="connsiteY2000" fmla="*/ 7974364 h 10683873"/>
              <a:gd name="connsiteX2001" fmla="*/ 7574790 w 18976310"/>
              <a:gd name="connsiteY2001" fmla="*/ 7958193 h 10683873"/>
              <a:gd name="connsiteX2002" fmla="*/ 7620534 w 18976310"/>
              <a:gd name="connsiteY2002" fmla="*/ 7915744 h 10683873"/>
              <a:gd name="connsiteX2003" fmla="*/ 6091862 w 18976310"/>
              <a:gd name="connsiteY2003" fmla="*/ 7915359 h 10683873"/>
              <a:gd name="connsiteX2004" fmla="*/ 6134038 w 18976310"/>
              <a:gd name="connsiteY2004" fmla="*/ 7934651 h 10683873"/>
              <a:gd name="connsiteX2005" fmla="*/ 6124370 w 18976310"/>
              <a:gd name="connsiteY2005" fmla="*/ 7986589 h 10683873"/>
              <a:gd name="connsiteX2006" fmla="*/ 6098890 w 18976310"/>
              <a:gd name="connsiteY2006" fmla="*/ 7977685 h 10683873"/>
              <a:gd name="connsiteX2007" fmla="*/ 6091862 w 18976310"/>
              <a:gd name="connsiteY2007" fmla="*/ 7915359 h 10683873"/>
              <a:gd name="connsiteX2008" fmla="*/ 13256330 w 18976310"/>
              <a:gd name="connsiteY2008" fmla="*/ 7906950 h 10683873"/>
              <a:gd name="connsiteX2009" fmla="*/ 13276542 w 18976310"/>
              <a:gd name="connsiteY2009" fmla="*/ 7918822 h 10683873"/>
              <a:gd name="connsiteX2010" fmla="*/ 13278298 w 18976310"/>
              <a:gd name="connsiteY2010" fmla="*/ 7926736 h 10683873"/>
              <a:gd name="connsiteX2011" fmla="*/ 13294994 w 18976310"/>
              <a:gd name="connsiteY2011" fmla="*/ 7938113 h 10683873"/>
              <a:gd name="connsiteX2012" fmla="*/ 13258966 w 18976310"/>
              <a:gd name="connsiteY2012" fmla="*/ 7983621 h 10683873"/>
              <a:gd name="connsiteX2013" fmla="*/ 13243154 w 18976310"/>
              <a:gd name="connsiteY2013" fmla="*/ 7966803 h 10683873"/>
              <a:gd name="connsiteX2014" fmla="*/ 13231730 w 18976310"/>
              <a:gd name="connsiteY2014" fmla="*/ 7968781 h 10683873"/>
              <a:gd name="connsiteX2015" fmla="*/ 13221186 w 18976310"/>
              <a:gd name="connsiteY2015" fmla="*/ 7978180 h 10683873"/>
              <a:gd name="connsiteX2016" fmla="*/ 13207126 w 18976310"/>
              <a:gd name="connsiteY2016" fmla="*/ 7975212 h 10683873"/>
              <a:gd name="connsiteX2017" fmla="*/ 13208886 w 18976310"/>
              <a:gd name="connsiteY2017" fmla="*/ 7951963 h 10683873"/>
              <a:gd name="connsiteX2018" fmla="*/ 13217670 w 18976310"/>
              <a:gd name="connsiteY2018" fmla="*/ 7957899 h 10683873"/>
              <a:gd name="connsiteX2019" fmla="*/ 13213278 w 18976310"/>
              <a:gd name="connsiteY2019" fmla="*/ 7944049 h 10683873"/>
              <a:gd name="connsiteX2020" fmla="*/ 13256330 w 18976310"/>
              <a:gd name="connsiteY2020" fmla="*/ 7906950 h 10683873"/>
              <a:gd name="connsiteX2021" fmla="*/ 6928144 w 18976310"/>
              <a:gd name="connsiteY2021" fmla="*/ 7903327 h 10683873"/>
              <a:gd name="connsiteX2022" fmla="*/ 6915152 w 18976310"/>
              <a:gd name="connsiteY2022" fmla="*/ 7943467 h 10683873"/>
              <a:gd name="connsiteX2023" fmla="*/ 6899724 w 18976310"/>
              <a:gd name="connsiteY2023" fmla="*/ 7927873 h 10683873"/>
              <a:gd name="connsiteX2024" fmla="*/ 6928144 w 18976310"/>
              <a:gd name="connsiteY2024" fmla="*/ 7903327 h 10683873"/>
              <a:gd name="connsiteX2025" fmla="*/ 8276924 w 18976310"/>
              <a:gd name="connsiteY2025" fmla="*/ 7871274 h 10683873"/>
              <a:gd name="connsiteX2026" fmla="*/ 8224142 w 18976310"/>
              <a:gd name="connsiteY2026" fmla="*/ 7886000 h 10683873"/>
              <a:gd name="connsiteX2027" fmla="*/ 8224954 w 18976310"/>
              <a:gd name="connsiteY2027" fmla="*/ 7901883 h 10683873"/>
              <a:gd name="connsiteX2028" fmla="*/ 8221164 w 18976310"/>
              <a:gd name="connsiteY2028" fmla="*/ 7908524 h 10683873"/>
              <a:gd name="connsiteX2029" fmla="*/ 8229826 w 18976310"/>
              <a:gd name="connsiteY2029" fmla="*/ 7918632 h 10683873"/>
              <a:gd name="connsiteX2030" fmla="*/ 8221164 w 18976310"/>
              <a:gd name="connsiteY2030" fmla="*/ 7916611 h 10683873"/>
              <a:gd name="connsiteX2031" fmla="*/ 8238488 w 18976310"/>
              <a:gd name="connsiteY2031" fmla="*/ 7939135 h 10683873"/>
              <a:gd name="connsiteX2032" fmla="*/ 8236864 w 18976310"/>
              <a:gd name="connsiteY2032" fmla="*/ 7960792 h 10683873"/>
              <a:gd name="connsiteX2033" fmla="*/ 8236594 w 18976310"/>
              <a:gd name="connsiteY2033" fmla="*/ 7970611 h 10683873"/>
              <a:gd name="connsiteX2034" fmla="*/ 8253810 w 18976310"/>
              <a:gd name="connsiteY2034" fmla="*/ 7990953 h 10683873"/>
              <a:gd name="connsiteX2035" fmla="*/ 8259368 w 18976310"/>
              <a:gd name="connsiteY2035" fmla="*/ 7983312 h 10683873"/>
              <a:gd name="connsiteX2036" fmla="*/ 8284958 w 18976310"/>
              <a:gd name="connsiteY2036" fmla="*/ 7971255 h 10683873"/>
              <a:gd name="connsiteX2037" fmla="*/ 8332406 w 18976310"/>
              <a:gd name="connsiteY2037" fmla="*/ 7992030 h 10683873"/>
              <a:gd name="connsiteX2038" fmla="*/ 8342986 w 18976310"/>
              <a:gd name="connsiteY2038" fmla="*/ 8006906 h 10683873"/>
              <a:gd name="connsiteX2039" fmla="*/ 8334306 w 18976310"/>
              <a:gd name="connsiteY2039" fmla="*/ 7988227 h 10683873"/>
              <a:gd name="connsiteX2040" fmla="*/ 8321044 w 18976310"/>
              <a:gd name="connsiteY2040" fmla="*/ 7955595 h 10683873"/>
              <a:gd name="connsiteX2041" fmla="*/ 8315090 w 18976310"/>
              <a:gd name="connsiteY2041" fmla="*/ 7936825 h 10683873"/>
              <a:gd name="connsiteX2042" fmla="*/ 8297226 w 18976310"/>
              <a:gd name="connsiteY2042" fmla="*/ 7964258 h 10683873"/>
              <a:gd name="connsiteX2043" fmla="*/ 8276924 w 18976310"/>
              <a:gd name="connsiteY2043" fmla="*/ 7871274 h 10683873"/>
              <a:gd name="connsiteX2044" fmla="*/ 6986882 w 18976310"/>
              <a:gd name="connsiteY2044" fmla="*/ 7858279 h 10683873"/>
              <a:gd name="connsiteX2045" fmla="*/ 7064294 w 18976310"/>
              <a:gd name="connsiteY2045" fmla="*/ 7916899 h 10683873"/>
              <a:gd name="connsiteX2046" fmla="*/ 7063212 w 18976310"/>
              <a:gd name="connsiteY2046" fmla="*/ 7917765 h 10683873"/>
              <a:gd name="connsiteX2047" fmla="*/ 7079454 w 18976310"/>
              <a:gd name="connsiteY2047" fmla="*/ 7924695 h 10683873"/>
              <a:gd name="connsiteX2048" fmla="*/ 7094068 w 18976310"/>
              <a:gd name="connsiteY2048" fmla="*/ 7937402 h 10683873"/>
              <a:gd name="connsiteX2049" fmla="*/ 7080536 w 18976310"/>
              <a:gd name="connsiteY2049" fmla="*/ 7959349 h 10683873"/>
              <a:gd name="connsiteX2050" fmla="*/ 7040476 w 18976310"/>
              <a:gd name="connsiteY2050" fmla="*/ 7933937 h 10683873"/>
              <a:gd name="connsiteX2051" fmla="*/ 7041558 w 18976310"/>
              <a:gd name="connsiteY2051" fmla="*/ 7930760 h 10683873"/>
              <a:gd name="connsiteX2052" fmla="*/ 7038310 w 18976310"/>
              <a:gd name="connsiteY2052" fmla="*/ 7931337 h 10683873"/>
              <a:gd name="connsiteX2053" fmla="*/ 6957106 w 18976310"/>
              <a:gd name="connsiteY2053" fmla="*/ 7868963 h 10683873"/>
              <a:gd name="connsiteX2054" fmla="*/ 6986882 w 18976310"/>
              <a:gd name="connsiteY2054" fmla="*/ 7858279 h 10683873"/>
              <a:gd name="connsiteX2055" fmla="*/ 7780776 w 18976310"/>
              <a:gd name="connsiteY2055" fmla="*/ 7846439 h 10683873"/>
              <a:gd name="connsiteX2056" fmla="*/ 7817318 w 18976310"/>
              <a:gd name="connsiteY2056" fmla="*/ 7866653 h 10683873"/>
              <a:gd name="connsiteX2057" fmla="*/ 7749918 w 18976310"/>
              <a:gd name="connsiteY2057" fmla="*/ 8032986 h 10683873"/>
              <a:gd name="connsiteX2058" fmla="*/ 7744774 w 18976310"/>
              <a:gd name="connsiteY2058" fmla="*/ 8003530 h 10683873"/>
              <a:gd name="connsiteX2059" fmla="*/ 7741526 w 18976310"/>
              <a:gd name="connsiteY2059" fmla="*/ 8004686 h 10683873"/>
              <a:gd name="connsiteX2060" fmla="*/ 7723122 w 18976310"/>
              <a:gd name="connsiteY2060" fmla="*/ 8037895 h 10683873"/>
              <a:gd name="connsiteX2061" fmla="*/ 7689558 w 18976310"/>
              <a:gd name="connsiteY2061" fmla="*/ 8025477 h 10683873"/>
              <a:gd name="connsiteX2062" fmla="*/ 7680626 w 18976310"/>
              <a:gd name="connsiteY2062" fmla="*/ 8014504 h 10683873"/>
              <a:gd name="connsiteX2063" fmla="*/ 7742880 w 18976310"/>
              <a:gd name="connsiteY2063" fmla="*/ 7971188 h 10683873"/>
              <a:gd name="connsiteX2064" fmla="*/ 7744234 w 18976310"/>
              <a:gd name="connsiteY2064" fmla="*/ 7972633 h 10683873"/>
              <a:gd name="connsiteX2065" fmla="*/ 7749646 w 18976310"/>
              <a:gd name="connsiteY2065" fmla="*/ 7940289 h 10683873"/>
              <a:gd name="connsiteX2066" fmla="*/ 7762098 w 18976310"/>
              <a:gd name="connsiteY2066" fmla="*/ 7901883 h 10683873"/>
              <a:gd name="connsiteX2067" fmla="*/ 7755602 w 18976310"/>
              <a:gd name="connsiteY2067" fmla="*/ 7901305 h 10683873"/>
              <a:gd name="connsiteX2068" fmla="*/ 7743150 w 18976310"/>
              <a:gd name="connsiteY2068" fmla="*/ 7893798 h 10683873"/>
              <a:gd name="connsiteX2069" fmla="*/ 7756414 w 18976310"/>
              <a:gd name="connsiteY2069" fmla="*/ 7855101 h 10683873"/>
              <a:gd name="connsiteX2070" fmla="*/ 7773738 w 18976310"/>
              <a:gd name="connsiteY2070" fmla="*/ 7865786 h 10683873"/>
              <a:gd name="connsiteX2071" fmla="*/ 7774006 w 18976310"/>
              <a:gd name="connsiteY2071" fmla="*/ 7866942 h 10683873"/>
              <a:gd name="connsiteX2072" fmla="*/ 8187330 w 18976310"/>
              <a:gd name="connsiteY2072" fmla="*/ 7838064 h 10683873"/>
              <a:gd name="connsiteX2073" fmla="*/ 8186518 w 18976310"/>
              <a:gd name="connsiteY2073" fmla="*/ 7838930 h 10683873"/>
              <a:gd name="connsiteX2074" fmla="*/ 8192744 w 18976310"/>
              <a:gd name="connsiteY2074" fmla="*/ 7846439 h 10683873"/>
              <a:gd name="connsiteX2075" fmla="*/ 8198428 w 18976310"/>
              <a:gd name="connsiteY2075" fmla="*/ 7849904 h 10683873"/>
              <a:gd name="connsiteX2076" fmla="*/ 8207902 w 18976310"/>
              <a:gd name="connsiteY2076" fmla="*/ 7847016 h 10683873"/>
              <a:gd name="connsiteX2077" fmla="*/ 8191390 w 18976310"/>
              <a:gd name="connsiteY2077" fmla="*/ 7841819 h 10683873"/>
              <a:gd name="connsiteX2078" fmla="*/ 7644084 w 18976310"/>
              <a:gd name="connsiteY2078" fmla="*/ 7837487 h 10683873"/>
              <a:gd name="connsiteX2079" fmla="*/ 7664654 w 18976310"/>
              <a:gd name="connsiteY2079" fmla="*/ 7857123 h 10683873"/>
              <a:gd name="connsiteX2080" fmla="*/ 7631902 w 18976310"/>
              <a:gd name="connsiteY2080" fmla="*/ 7861454 h 10683873"/>
              <a:gd name="connsiteX2081" fmla="*/ 7644084 w 18976310"/>
              <a:gd name="connsiteY2081" fmla="*/ 7837487 h 10683873"/>
              <a:gd name="connsiteX2082" fmla="*/ 7125470 w 18976310"/>
              <a:gd name="connsiteY2082" fmla="*/ 7807454 h 10683873"/>
              <a:gd name="connsiteX2083" fmla="*/ 7178250 w 18976310"/>
              <a:gd name="connsiteY2083" fmla="*/ 7867519 h 10683873"/>
              <a:gd name="connsiteX2084" fmla="*/ 7167422 w 18976310"/>
              <a:gd name="connsiteY2084" fmla="*/ 7864920 h 10683873"/>
              <a:gd name="connsiteX2085" fmla="*/ 7168774 w 18976310"/>
              <a:gd name="connsiteY2085" fmla="*/ 7866942 h 10683873"/>
              <a:gd name="connsiteX2086" fmla="*/ 7164986 w 18976310"/>
              <a:gd name="connsiteY2086" fmla="*/ 7890332 h 10683873"/>
              <a:gd name="connsiteX2087" fmla="*/ 7146850 w 18976310"/>
              <a:gd name="connsiteY2087" fmla="*/ 7908236 h 10683873"/>
              <a:gd name="connsiteX2088" fmla="*/ 7060236 w 18976310"/>
              <a:gd name="connsiteY2088" fmla="*/ 7829690 h 10683873"/>
              <a:gd name="connsiteX2089" fmla="*/ 7100566 w 18976310"/>
              <a:gd name="connsiteY2089" fmla="*/ 7823625 h 10683873"/>
              <a:gd name="connsiteX2090" fmla="*/ 7123574 w 18976310"/>
              <a:gd name="connsiteY2090" fmla="*/ 7829401 h 10683873"/>
              <a:gd name="connsiteX2091" fmla="*/ 7601318 w 18976310"/>
              <a:gd name="connsiteY2091" fmla="*/ 7792727 h 10683873"/>
              <a:gd name="connsiteX2092" fmla="*/ 7624322 w 18976310"/>
              <a:gd name="connsiteY2092" fmla="*/ 7816985 h 10683873"/>
              <a:gd name="connsiteX2093" fmla="*/ 7591302 w 18976310"/>
              <a:gd name="connsiteY2093" fmla="*/ 7794749 h 10683873"/>
              <a:gd name="connsiteX2094" fmla="*/ 7601318 w 18976310"/>
              <a:gd name="connsiteY2094" fmla="*/ 7792727 h 10683873"/>
              <a:gd name="connsiteX2095" fmla="*/ 12387954 w 18976310"/>
              <a:gd name="connsiteY2095" fmla="*/ 7791572 h 10683873"/>
              <a:gd name="connsiteX2096" fmla="*/ 12433698 w 18976310"/>
              <a:gd name="connsiteY2096" fmla="*/ 7882536 h 10683873"/>
              <a:gd name="connsiteX2097" fmla="*/ 12387954 w 18976310"/>
              <a:gd name="connsiteY2097" fmla="*/ 7791572 h 10683873"/>
              <a:gd name="connsiteX2098" fmla="*/ 7868746 w 18976310"/>
              <a:gd name="connsiteY2098" fmla="*/ 7783775 h 10683873"/>
              <a:gd name="connsiteX2099" fmla="*/ 7883090 w 18976310"/>
              <a:gd name="connsiteY2099" fmla="*/ 7804278 h 10683873"/>
              <a:gd name="connsiteX2100" fmla="*/ 7872806 w 18976310"/>
              <a:gd name="connsiteY2100" fmla="*/ 7835466 h 10683873"/>
              <a:gd name="connsiteX2101" fmla="*/ 7866038 w 18976310"/>
              <a:gd name="connsiteY2101" fmla="*/ 7836331 h 10683873"/>
              <a:gd name="connsiteX2102" fmla="*/ 7878762 w 18976310"/>
              <a:gd name="connsiteY2102" fmla="*/ 7845572 h 10683873"/>
              <a:gd name="connsiteX2103" fmla="*/ 7888504 w 18976310"/>
              <a:gd name="connsiteY2103" fmla="*/ 7902461 h 10683873"/>
              <a:gd name="connsiteX2104" fmla="*/ 7829498 w 18976310"/>
              <a:gd name="connsiteY2104" fmla="*/ 7875027 h 10683873"/>
              <a:gd name="connsiteX2105" fmla="*/ 7852774 w 18976310"/>
              <a:gd name="connsiteY2105" fmla="*/ 7834310 h 10683873"/>
              <a:gd name="connsiteX2106" fmla="*/ 7861978 w 18976310"/>
              <a:gd name="connsiteY2106" fmla="*/ 7833733 h 10683873"/>
              <a:gd name="connsiteX2107" fmla="*/ 7856836 w 18976310"/>
              <a:gd name="connsiteY2107" fmla="*/ 7826514 h 10683873"/>
              <a:gd name="connsiteX2108" fmla="*/ 7857376 w 18976310"/>
              <a:gd name="connsiteY2108" fmla="*/ 7803701 h 10683873"/>
              <a:gd name="connsiteX2109" fmla="*/ 7868746 w 18976310"/>
              <a:gd name="connsiteY2109" fmla="*/ 7783775 h 10683873"/>
              <a:gd name="connsiteX2110" fmla="*/ 7500084 w 18976310"/>
              <a:gd name="connsiteY2110" fmla="*/ 7769915 h 10683873"/>
              <a:gd name="connsiteX2111" fmla="*/ 7508474 w 18976310"/>
              <a:gd name="connsiteY2111" fmla="*/ 7774246 h 10683873"/>
              <a:gd name="connsiteX2112" fmla="*/ 7481138 w 18976310"/>
              <a:gd name="connsiteY2112" fmla="*/ 7818139 h 10683873"/>
              <a:gd name="connsiteX2113" fmla="*/ 7491966 w 18976310"/>
              <a:gd name="connsiteY2113" fmla="*/ 7770203 h 10683873"/>
              <a:gd name="connsiteX2114" fmla="*/ 7500084 w 18976310"/>
              <a:gd name="connsiteY2114" fmla="*/ 7769915 h 10683873"/>
              <a:gd name="connsiteX2115" fmla="*/ 13015582 w 18976310"/>
              <a:gd name="connsiteY2115" fmla="*/ 7763008 h 10683873"/>
              <a:gd name="connsiteX2116" fmla="*/ 13040186 w 18976310"/>
              <a:gd name="connsiteY2116" fmla="*/ 7773395 h 10683873"/>
              <a:gd name="connsiteX2117" fmla="*/ 13022614 w 18976310"/>
              <a:gd name="connsiteY2117" fmla="*/ 7795160 h 10683873"/>
              <a:gd name="connsiteX2118" fmla="*/ 13015582 w 18976310"/>
              <a:gd name="connsiteY2118" fmla="*/ 7763008 h 10683873"/>
              <a:gd name="connsiteX2119" fmla="*/ 7995150 w 18976310"/>
              <a:gd name="connsiteY2119" fmla="*/ 7736417 h 10683873"/>
              <a:gd name="connsiteX2120" fmla="*/ 7992174 w 18976310"/>
              <a:gd name="connsiteY2120" fmla="*/ 7736994 h 10683873"/>
              <a:gd name="connsiteX2121" fmla="*/ 7999482 w 18976310"/>
              <a:gd name="connsiteY2121" fmla="*/ 7748833 h 10683873"/>
              <a:gd name="connsiteX2122" fmla="*/ 8007872 w 18976310"/>
              <a:gd name="connsiteY2122" fmla="*/ 7767314 h 10683873"/>
              <a:gd name="connsiteX2123" fmla="*/ 8012202 w 18976310"/>
              <a:gd name="connsiteY2123" fmla="*/ 7794170 h 10683873"/>
              <a:gd name="connsiteX2124" fmla="*/ 8015722 w 18976310"/>
              <a:gd name="connsiteY2124" fmla="*/ 7794749 h 10683873"/>
              <a:gd name="connsiteX2125" fmla="*/ 8047662 w 18976310"/>
              <a:gd name="connsiteY2125" fmla="*/ 7808033 h 10683873"/>
              <a:gd name="connsiteX2126" fmla="*/ 8052264 w 18976310"/>
              <a:gd name="connsiteY2126" fmla="*/ 7827380 h 10683873"/>
              <a:gd name="connsiteX2127" fmla="*/ 8051994 w 18976310"/>
              <a:gd name="connsiteY2127" fmla="*/ 7835466 h 10683873"/>
              <a:gd name="connsiteX2128" fmla="*/ 8053618 w 18976310"/>
              <a:gd name="connsiteY2128" fmla="*/ 7838930 h 10683873"/>
              <a:gd name="connsiteX2129" fmla="*/ 8049016 w 18976310"/>
              <a:gd name="connsiteY2129" fmla="*/ 7853370 h 10683873"/>
              <a:gd name="connsiteX2130" fmla="*/ 8044142 w 18976310"/>
              <a:gd name="connsiteY2130" fmla="*/ 7846149 h 10683873"/>
              <a:gd name="connsiteX2131" fmla="*/ 8042518 w 18976310"/>
              <a:gd name="connsiteY2131" fmla="*/ 7842396 h 10683873"/>
              <a:gd name="connsiteX2132" fmla="*/ 8030880 w 18976310"/>
              <a:gd name="connsiteY2132" fmla="*/ 7832867 h 10683873"/>
              <a:gd name="connsiteX2133" fmla="*/ 8027902 w 18976310"/>
              <a:gd name="connsiteY2133" fmla="*/ 7832288 h 10683873"/>
              <a:gd name="connsiteX2134" fmla="*/ 8027090 w 18976310"/>
              <a:gd name="connsiteY2134" fmla="*/ 7833733 h 10683873"/>
              <a:gd name="connsiteX2135" fmla="*/ 8022490 w 18976310"/>
              <a:gd name="connsiteY2135" fmla="*/ 7837199 h 10683873"/>
              <a:gd name="connsiteX2136" fmla="*/ 8026550 w 18976310"/>
              <a:gd name="connsiteY2136" fmla="*/ 7840375 h 10683873"/>
              <a:gd name="connsiteX2137" fmla="*/ 8018430 w 18976310"/>
              <a:gd name="connsiteY2137" fmla="*/ 7847882 h 10683873"/>
              <a:gd name="connsiteX2138" fmla="*/ 8019242 w 18976310"/>
              <a:gd name="connsiteY2138" fmla="*/ 7856834 h 10683873"/>
              <a:gd name="connsiteX2139" fmla="*/ 8034130 w 18976310"/>
              <a:gd name="connsiteY2139" fmla="*/ 7900150 h 10683873"/>
              <a:gd name="connsiteX2140" fmla="*/ 8025466 w 18976310"/>
              <a:gd name="connsiteY2140" fmla="*/ 7918632 h 10683873"/>
              <a:gd name="connsiteX2141" fmla="*/ 8044686 w 18976310"/>
              <a:gd name="connsiteY2141" fmla="*/ 7948953 h 10683873"/>
              <a:gd name="connsiteX2142" fmla="*/ 8055240 w 18976310"/>
              <a:gd name="connsiteY2142" fmla="*/ 7979852 h 10683873"/>
              <a:gd name="connsiteX2143" fmla="*/ 8062550 w 18976310"/>
              <a:gd name="connsiteY2143" fmla="*/ 7978986 h 10683873"/>
              <a:gd name="connsiteX2144" fmla="*/ 8102880 w 18976310"/>
              <a:gd name="connsiteY2144" fmla="*/ 7995446 h 10683873"/>
              <a:gd name="connsiteX2145" fmla="*/ 8119120 w 18976310"/>
              <a:gd name="connsiteY2145" fmla="*/ 8011039 h 10683873"/>
              <a:gd name="connsiteX2146" fmla="*/ 8119120 w 18976310"/>
              <a:gd name="connsiteY2146" fmla="*/ 8003530 h 10683873"/>
              <a:gd name="connsiteX2147" fmla="*/ 8114520 w 18976310"/>
              <a:gd name="connsiteY2147" fmla="*/ 7986205 h 10683873"/>
              <a:gd name="connsiteX2148" fmla="*/ 8073376 w 18976310"/>
              <a:gd name="connsiteY2148" fmla="*/ 7949530 h 10683873"/>
              <a:gd name="connsiteX2149" fmla="*/ 8081766 w 18976310"/>
              <a:gd name="connsiteY2149" fmla="*/ 7947220 h 10683873"/>
              <a:gd name="connsiteX2150" fmla="*/ 8059842 w 18976310"/>
              <a:gd name="connsiteY2150" fmla="*/ 7914878 h 10683873"/>
              <a:gd name="connsiteX2151" fmla="*/ 8061194 w 18976310"/>
              <a:gd name="connsiteY2151" fmla="*/ 7913433 h 10683873"/>
              <a:gd name="connsiteX2152" fmla="*/ 8059302 w 18976310"/>
              <a:gd name="connsiteY2152" fmla="*/ 7911123 h 10683873"/>
              <a:gd name="connsiteX2153" fmla="*/ 8048204 w 18976310"/>
              <a:gd name="connsiteY2153" fmla="*/ 7875894 h 10683873"/>
              <a:gd name="connsiteX2154" fmla="*/ 8070400 w 18976310"/>
              <a:gd name="connsiteY2154" fmla="*/ 7861166 h 10683873"/>
              <a:gd name="connsiteX2155" fmla="*/ 8062550 w 18976310"/>
              <a:gd name="connsiteY2155" fmla="*/ 7830845 h 10683873"/>
              <a:gd name="connsiteX2156" fmla="*/ 8047392 w 18976310"/>
              <a:gd name="connsiteY2156" fmla="*/ 7791860 h 10683873"/>
              <a:gd name="connsiteX2157" fmla="*/ 8060382 w 18976310"/>
              <a:gd name="connsiteY2157" fmla="*/ 7783775 h 10683873"/>
              <a:gd name="connsiteX2158" fmla="*/ 8051722 w 18976310"/>
              <a:gd name="connsiteY2158" fmla="*/ 7760963 h 10683873"/>
              <a:gd name="connsiteX2159" fmla="*/ 8031150 w 18976310"/>
              <a:gd name="connsiteY2159" fmla="*/ 7765871 h 10683873"/>
              <a:gd name="connsiteX2160" fmla="*/ 7996774 w 18976310"/>
              <a:gd name="connsiteY2160" fmla="*/ 7742480 h 10683873"/>
              <a:gd name="connsiteX2161" fmla="*/ 7733948 w 18976310"/>
              <a:gd name="connsiteY2161" fmla="*/ 7733818 h 10683873"/>
              <a:gd name="connsiteX2162" fmla="*/ 7764804 w 18976310"/>
              <a:gd name="connsiteY2162" fmla="*/ 7753165 h 10683873"/>
              <a:gd name="connsiteX2163" fmla="*/ 7723662 w 18976310"/>
              <a:gd name="connsiteY2163" fmla="*/ 7767893 h 10683873"/>
              <a:gd name="connsiteX2164" fmla="*/ 7733948 w 18976310"/>
              <a:gd name="connsiteY2164" fmla="*/ 7733818 h 10683873"/>
              <a:gd name="connsiteX2165" fmla="*/ 7662490 w 18976310"/>
              <a:gd name="connsiteY2165" fmla="*/ 7721689 h 10683873"/>
              <a:gd name="connsiteX2166" fmla="*/ 7678190 w 18976310"/>
              <a:gd name="connsiteY2166" fmla="*/ 7733818 h 10683873"/>
              <a:gd name="connsiteX2167" fmla="*/ 7680084 w 18976310"/>
              <a:gd name="connsiteY2167" fmla="*/ 7739304 h 10683873"/>
              <a:gd name="connsiteX2168" fmla="*/ 7684686 w 18976310"/>
              <a:gd name="connsiteY2168" fmla="*/ 7761540 h 10683873"/>
              <a:gd name="connsiteX2169" fmla="*/ 7692536 w 18976310"/>
              <a:gd name="connsiteY2169" fmla="*/ 7766737 h 10683873"/>
              <a:gd name="connsiteX2170" fmla="*/ 7677646 w 18976310"/>
              <a:gd name="connsiteY2170" fmla="*/ 7790129 h 10683873"/>
              <a:gd name="connsiteX2171" fmla="*/ 7670610 w 18976310"/>
              <a:gd name="connsiteY2171" fmla="*/ 7790417 h 10683873"/>
              <a:gd name="connsiteX2172" fmla="*/ 7669528 w 18976310"/>
              <a:gd name="connsiteY2172" fmla="*/ 7798213 h 10683873"/>
              <a:gd name="connsiteX2173" fmla="*/ 7649498 w 18976310"/>
              <a:gd name="connsiteY2173" fmla="*/ 7797925 h 10683873"/>
              <a:gd name="connsiteX2174" fmla="*/ 7644624 w 18976310"/>
              <a:gd name="connsiteY2174" fmla="*/ 7787818 h 10683873"/>
              <a:gd name="connsiteX2175" fmla="*/ 7634610 w 18976310"/>
              <a:gd name="connsiteY2175" fmla="*/ 7778867 h 10683873"/>
              <a:gd name="connsiteX2176" fmla="*/ 7641106 w 18976310"/>
              <a:gd name="connsiteY2176" fmla="*/ 7761540 h 10683873"/>
              <a:gd name="connsiteX2177" fmla="*/ 7648958 w 18976310"/>
              <a:gd name="connsiteY2177" fmla="*/ 7758362 h 10683873"/>
              <a:gd name="connsiteX2178" fmla="*/ 7647062 w 18976310"/>
              <a:gd name="connsiteY2178" fmla="*/ 7748256 h 10683873"/>
              <a:gd name="connsiteX2179" fmla="*/ 7644354 w 18976310"/>
              <a:gd name="connsiteY2179" fmla="*/ 7726886 h 10683873"/>
              <a:gd name="connsiteX2180" fmla="*/ 7662490 w 18976310"/>
              <a:gd name="connsiteY2180" fmla="*/ 7721689 h 10683873"/>
              <a:gd name="connsiteX2181" fmla="*/ 7974310 w 18976310"/>
              <a:gd name="connsiteY2181" fmla="*/ 7720246 h 10683873"/>
              <a:gd name="connsiteX2182" fmla="*/ 7974310 w 18976310"/>
              <a:gd name="connsiteY2182" fmla="*/ 7721400 h 10683873"/>
              <a:gd name="connsiteX2183" fmla="*/ 7981076 w 18976310"/>
              <a:gd name="connsiteY2183" fmla="*/ 7747679 h 10683873"/>
              <a:gd name="connsiteX2184" fmla="*/ 7985946 w 18976310"/>
              <a:gd name="connsiteY2184" fmla="*/ 7765871 h 10683873"/>
              <a:gd name="connsiteX2185" fmla="*/ 7987030 w 18976310"/>
              <a:gd name="connsiteY2185" fmla="*/ 7766449 h 10683873"/>
              <a:gd name="connsiteX2186" fmla="*/ 7991902 w 18976310"/>
              <a:gd name="connsiteY2186" fmla="*/ 7761540 h 10683873"/>
              <a:gd name="connsiteX2187" fmla="*/ 7992714 w 18976310"/>
              <a:gd name="connsiteY2187" fmla="*/ 7753165 h 10683873"/>
              <a:gd name="connsiteX2188" fmla="*/ 7989738 w 18976310"/>
              <a:gd name="connsiteY2188" fmla="*/ 7737571 h 10683873"/>
              <a:gd name="connsiteX2189" fmla="*/ 7988382 w 18976310"/>
              <a:gd name="connsiteY2189" fmla="*/ 7737860 h 10683873"/>
              <a:gd name="connsiteX2190" fmla="*/ 7347422 w 18976310"/>
              <a:gd name="connsiteY2190" fmla="*/ 7715624 h 10683873"/>
              <a:gd name="connsiteX2191" fmla="*/ 7363122 w 18976310"/>
              <a:gd name="connsiteY2191" fmla="*/ 7716491 h 10683873"/>
              <a:gd name="connsiteX2192" fmla="*/ 7365826 w 18976310"/>
              <a:gd name="connsiteY2192" fmla="*/ 7749410 h 10683873"/>
              <a:gd name="connsiteX2193" fmla="*/ 7347422 w 18976310"/>
              <a:gd name="connsiteY2193" fmla="*/ 7715624 h 10683873"/>
              <a:gd name="connsiteX2194" fmla="*/ 12564706 w 18976310"/>
              <a:gd name="connsiteY2194" fmla="*/ 7711582 h 10683873"/>
              <a:gd name="connsiteX2195" fmla="*/ 12591774 w 18976310"/>
              <a:gd name="connsiteY2195" fmla="*/ 7777711 h 10683873"/>
              <a:gd name="connsiteX2196" fmla="*/ 12535742 w 18976310"/>
              <a:gd name="connsiteY2196" fmla="*/ 7733818 h 10683873"/>
              <a:gd name="connsiteX2197" fmla="*/ 12564706 w 18976310"/>
              <a:gd name="connsiteY2197" fmla="*/ 7711582 h 10683873"/>
              <a:gd name="connsiteX2198" fmla="*/ 7062942 w 18976310"/>
              <a:gd name="connsiteY2198" fmla="*/ 7698876 h 10683873"/>
              <a:gd name="connsiteX2199" fmla="*/ 7089738 w 18976310"/>
              <a:gd name="connsiteY2199" fmla="*/ 7725732 h 10683873"/>
              <a:gd name="connsiteX2200" fmla="*/ 7043724 w 18976310"/>
              <a:gd name="connsiteY2200" fmla="*/ 7759807 h 10683873"/>
              <a:gd name="connsiteX2201" fmla="*/ 7062942 w 18976310"/>
              <a:gd name="connsiteY2201" fmla="*/ 7698876 h 10683873"/>
              <a:gd name="connsiteX2202" fmla="*/ 7398038 w 18976310"/>
              <a:gd name="connsiteY2202" fmla="*/ 7679239 h 10683873"/>
              <a:gd name="connsiteX2203" fmla="*/ 7429166 w 18976310"/>
              <a:gd name="connsiteY2203" fmla="*/ 7740748 h 10683873"/>
              <a:gd name="connsiteX2204" fmla="*/ 7398038 w 18976310"/>
              <a:gd name="connsiteY2204" fmla="*/ 7679239 h 10683873"/>
              <a:gd name="connsiteX2205" fmla="*/ 12786258 w 18976310"/>
              <a:gd name="connsiteY2205" fmla="*/ 7664573 h 10683873"/>
              <a:gd name="connsiteX2206" fmla="*/ 12819646 w 18976310"/>
              <a:gd name="connsiteY2206" fmla="*/ 7692273 h 10683873"/>
              <a:gd name="connsiteX2207" fmla="*/ 12799438 w 18976310"/>
              <a:gd name="connsiteY2207" fmla="*/ 7705629 h 10683873"/>
              <a:gd name="connsiteX2208" fmla="*/ 12786258 w 18976310"/>
              <a:gd name="connsiteY2208" fmla="*/ 7664573 h 10683873"/>
              <a:gd name="connsiteX2209" fmla="*/ 12398774 w 18976310"/>
              <a:gd name="connsiteY2209" fmla="*/ 7662100 h 10683873"/>
              <a:gd name="connsiteX2210" fmla="*/ 12414590 w 18976310"/>
              <a:gd name="connsiteY2210" fmla="*/ 7663089 h 10683873"/>
              <a:gd name="connsiteX2211" fmla="*/ 12425134 w 18976310"/>
              <a:gd name="connsiteY2211" fmla="*/ 7671498 h 10683873"/>
              <a:gd name="connsiteX2212" fmla="*/ 12374174 w 18976310"/>
              <a:gd name="connsiteY2212" fmla="*/ 7748663 h 10683873"/>
              <a:gd name="connsiteX2213" fmla="*/ 12365386 w 18976310"/>
              <a:gd name="connsiteY2213" fmla="*/ 7738275 h 10683873"/>
              <a:gd name="connsiteX2214" fmla="*/ 12398774 w 18976310"/>
              <a:gd name="connsiteY2214" fmla="*/ 7662100 h 10683873"/>
              <a:gd name="connsiteX2215" fmla="*/ 12481366 w 18976310"/>
              <a:gd name="connsiteY2215" fmla="*/ 7651712 h 10683873"/>
              <a:gd name="connsiteX2216" fmla="*/ 12497182 w 18976310"/>
              <a:gd name="connsiteY2216" fmla="*/ 7652701 h 10683873"/>
              <a:gd name="connsiteX2217" fmla="*/ 12520906 w 18976310"/>
              <a:gd name="connsiteY2217" fmla="*/ 7668530 h 10683873"/>
              <a:gd name="connsiteX2218" fmla="*/ 12522662 w 18976310"/>
              <a:gd name="connsiteY2218" fmla="*/ 7684853 h 10683873"/>
              <a:gd name="connsiteX2219" fmla="*/ 12497182 w 18976310"/>
              <a:gd name="connsiteY2219" fmla="*/ 7704639 h 10683873"/>
              <a:gd name="connsiteX2220" fmla="*/ 12476094 w 18976310"/>
              <a:gd name="connsiteY2220" fmla="*/ 7689800 h 10683873"/>
              <a:gd name="connsiteX2221" fmla="*/ 12467310 w 18976310"/>
              <a:gd name="connsiteY2221" fmla="*/ 7658142 h 10683873"/>
              <a:gd name="connsiteX2222" fmla="*/ 12481366 w 18976310"/>
              <a:gd name="connsiteY2222" fmla="*/ 7651712 h 10683873"/>
              <a:gd name="connsiteX2223" fmla="*/ 12395262 w 18976310"/>
              <a:gd name="connsiteY2223" fmla="*/ 7577880 h 10683873"/>
              <a:gd name="connsiteX2224" fmla="*/ 12511814 w 18976310"/>
              <a:gd name="connsiteY2224" fmla="*/ 7597981 h 10683873"/>
              <a:gd name="connsiteX2225" fmla="*/ 12534506 w 18976310"/>
              <a:gd name="connsiteY2225" fmla="*/ 7607136 h 10683873"/>
              <a:gd name="connsiteX2226" fmla="*/ 12554294 w 18976310"/>
              <a:gd name="connsiteY2226" fmla="*/ 7579988 h 10683873"/>
              <a:gd name="connsiteX2227" fmla="*/ 12576262 w 18976310"/>
              <a:gd name="connsiteY2227" fmla="*/ 7585429 h 10683873"/>
              <a:gd name="connsiteX2228" fmla="*/ 12530570 w 18976310"/>
              <a:gd name="connsiteY2228" fmla="*/ 7683369 h 10683873"/>
              <a:gd name="connsiteX2229" fmla="*/ 12516734 w 18976310"/>
              <a:gd name="connsiteY2229" fmla="*/ 7652400 h 10683873"/>
              <a:gd name="connsiteX2230" fmla="*/ 12520630 w 18976310"/>
              <a:gd name="connsiteY2230" fmla="*/ 7629403 h 10683873"/>
              <a:gd name="connsiteX2231" fmla="*/ 12515086 w 18976310"/>
              <a:gd name="connsiteY2231" fmla="*/ 7631850 h 10683873"/>
              <a:gd name="connsiteX2232" fmla="*/ 12395262 w 18976310"/>
              <a:gd name="connsiteY2232" fmla="*/ 7577880 h 10683873"/>
              <a:gd name="connsiteX2233" fmla="*/ 7554218 w 18976310"/>
              <a:gd name="connsiteY2233" fmla="*/ 7574993 h 10683873"/>
              <a:gd name="connsiteX2234" fmla="*/ 7564506 w 18976310"/>
              <a:gd name="connsiteY2234" fmla="*/ 7576726 h 10683873"/>
              <a:gd name="connsiteX2235" fmla="*/ 7552594 w 18976310"/>
              <a:gd name="connsiteY2235" fmla="*/ 7584522 h 10683873"/>
              <a:gd name="connsiteX2236" fmla="*/ 7543394 w 18976310"/>
              <a:gd name="connsiteY2236" fmla="*/ 7576726 h 10683873"/>
              <a:gd name="connsiteX2237" fmla="*/ 7554218 w 18976310"/>
              <a:gd name="connsiteY2237" fmla="*/ 7574993 h 10683873"/>
              <a:gd name="connsiteX2238" fmla="*/ 7569376 w 18976310"/>
              <a:gd name="connsiteY2238" fmla="*/ 7570084 h 10683873"/>
              <a:gd name="connsiteX2239" fmla="*/ 7573166 w 18976310"/>
              <a:gd name="connsiteY2239" fmla="*/ 7571527 h 10683873"/>
              <a:gd name="connsiteX2240" fmla="*/ 7566670 w 18976310"/>
              <a:gd name="connsiteY2240" fmla="*/ 7575570 h 10683873"/>
              <a:gd name="connsiteX2241" fmla="*/ 7565046 w 18976310"/>
              <a:gd name="connsiteY2241" fmla="*/ 7572682 h 10683873"/>
              <a:gd name="connsiteX2242" fmla="*/ 7569376 w 18976310"/>
              <a:gd name="connsiteY2242" fmla="*/ 7570084 h 10683873"/>
              <a:gd name="connsiteX2243" fmla="*/ 12707178 w 18976310"/>
              <a:gd name="connsiteY2243" fmla="*/ 7565148 h 10683873"/>
              <a:gd name="connsiteX2244" fmla="*/ 12727386 w 18976310"/>
              <a:gd name="connsiteY2244" fmla="*/ 7566138 h 10683873"/>
              <a:gd name="connsiteX2245" fmla="*/ 12733538 w 18976310"/>
              <a:gd name="connsiteY2245" fmla="*/ 7574052 h 10683873"/>
              <a:gd name="connsiteX2246" fmla="*/ 12713330 w 18976310"/>
              <a:gd name="connsiteY2246" fmla="*/ 7593343 h 10683873"/>
              <a:gd name="connsiteX2247" fmla="*/ 12701030 w 18976310"/>
              <a:gd name="connsiteY2247" fmla="*/ 7578999 h 10683873"/>
              <a:gd name="connsiteX2248" fmla="*/ 12707178 w 18976310"/>
              <a:gd name="connsiteY2248" fmla="*/ 7565148 h 10683873"/>
              <a:gd name="connsiteX2249" fmla="*/ 7588054 w 18976310"/>
              <a:gd name="connsiteY2249" fmla="*/ 7561709 h 10683873"/>
              <a:gd name="connsiteX2250" fmla="*/ 7586700 w 18976310"/>
              <a:gd name="connsiteY2250" fmla="*/ 7566906 h 10683873"/>
              <a:gd name="connsiteX2251" fmla="*/ 7579662 w 18976310"/>
              <a:gd name="connsiteY2251" fmla="*/ 7562865 h 10683873"/>
              <a:gd name="connsiteX2252" fmla="*/ 7588054 w 18976310"/>
              <a:gd name="connsiteY2252" fmla="*/ 7561709 h 10683873"/>
              <a:gd name="connsiteX2253" fmla="*/ 7351212 w 18976310"/>
              <a:gd name="connsiteY2253" fmla="*/ 7553913 h 10683873"/>
              <a:gd name="connsiteX2254" fmla="*/ 7370160 w 18976310"/>
              <a:gd name="connsiteY2254" fmla="*/ 7574704 h 10683873"/>
              <a:gd name="connsiteX2255" fmla="*/ 7372866 w 18976310"/>
              <a:gd name="connsiteY2255" fmla="*/ 7596361 h 10683873"/>
              <a:gd name="connsiteX2256" fmla="*/ 7352566 w 18976310"/>
              <a:gd name="connsiteY2256" fmla="*/ 7622063 h 10683873"/>
              <a:gd name="connsiteX2257" fmla="*/ 7337406 w 18976310"/>
              <a:gd name="connsiteY2257" fmla="*/ 7609356 h 10683873"/>
              <a:gd name="connsiteX2258" fmla="*/ 7342010 w 18976310"/>
              <a:gd name="connsiteY2258" fmla="*/ 7554490 h 10683873"/>
              <a:gd name="connsiteX2259" fmla="*/ 7351212 w 18976310"/>
              <a:gd name="connsiteY2259" fmla="*/ 7553913 h 10683873"/>
              <a:gd name="connsiteX2260" fmla="*/ 8201678 w 18976310"/>
              <a:gd name="connsiteY2260" fmla="*/ 7547848 h 10683873"/>
              <a:gd name="connsiteX2261" fmla="*/ 8222790 w 18976310"/>
              <a:gd name="connsiteY2261" fmla="*/ 7567195 h 10683873"/>
              <a:gd name="connsiteX2262" fmla="*/ 8224414 w 18976310"/>
              <a:gd name="connsiteY2262" fmla="*/ 7572971 h 10683873"/>
              <a:gd name="connsiteX2263" fmla="*/ 8193286 w 18976310"/>
              <a:gd name="connsiteY2263" fmla="*/ 7560555 h 10683873"/>
              <a:gd name="connsiteX2264" fmla="*/ 8191390 w 18976310"/>
              <a:gd name="connsiteY2264" fmla="*/ 7551891 h 10683873"/>
              <a:gd name="connsiteX2265" fmla="*/ 8201678 w 18976310"/>
              <a:gd name="connsiteY2265" fmla="*/ 7547848 h 10683873"/>
              <a:gd name="connsiteX2266" fmla="*/ 6972806 w 18976310"/>
              <a:gd name="connsiteY2266" fmla="*/ 7547559 h 10683873"/>
              <a:gd name="connsiteX2267" fmla="*/ 6982010 w 18976310"/>
              <a:gd name="connsiteY2267" fmla="*/ 7553046 h 10683873"/>
              <a:gd name="connsiteX2268" fmla="*/ 6962522 w 18976310"/>
              <a:gd name="connsiteY2268" fmla="*/ 7603003 h 10683873"/>
              <a:gd name="connsiteX2269" fmla="*/ 6946010 w 18976310"/>
              <a:gd name="connsiteY2269" fmla="*/ 7601849 h 10683873"/>
              <a:gd name="connsiteX2270" fmla="*/ 6972806 w 18976310"/>
              <a:gd name="connsiteY2270" fmla="*/ 7547559 h 10683873"/>
              <a:gd name="connsiteX2271" fmla="*/ 7640836 w 18976310"/>
              <a:gd name="connsiteY2271" fmla="*/ 7541206 h 10683873"/>
              <a:gd name="connsiteX2272" fmla="*/ 7588324 w 18976310"/>
              <a:gd name="connsiteY2272" fmla="*/ 7562286 h 10683873"/>
              <a:gd name="connsiteX2273" fmla="*/ 7640836 w 18976310"/>
              <a:gd name="connsiteY2273" fmla="*/ 7541206 h 10683873"/>
              <a:gd name="connsiteX2274" fmla="*/ 11980046 w 18976310"/>
              <a:gd name="connsiteY2274" fmla="*/ 7532543 h 10683873"/>
              <a:gd name="connsiteX2275" fmla="*/ 11959746 w 18976310"/>
              <a:gd name="connsiteY2275" fmla="*/ 7551891 h 10683873"/>
              <a:gd name="connsiteX2276" fmla="*/ 11980046 w 18976310"/>
              <a:gd name="connsiteY2276" fmla="*/ 7532543 h 10683873"/>
              <a:gd name="connsiteX2277" fmla="*/ 12135182 w 18976310"/>
              <a:gd name="connsiteY2277" fmla="*/ 7531018 h 10683873"/>
              <a:gd name="connsiteX2278" fmla="*/ 12164178 w 18976310"/>
              <a:gd name="connsiteY2278" fmla="*/ 7533491 h 10683873"/>
              <a:gd name="connsiteX2279" fmla="*/ 12262586 w 18976310"/>
              <a:gd name="connsiteY2279" fmla="*/ 7621044 h 10683873"/>
              <a:gd name="connsiteX2280" fmla="*/ 12086854 w 18976310"/>
              <a:gd name="connsiteY2280" fmla="*/ 7598290 h 10683873"/>
              <a:gd name="connsiteX2281" fmla="*/ 12135182 w 18976310"/>
              <a:gd name="connsiteY2281" fmla="*/ 7531018 h 10683873"/>
              <a:gd name="connsiteX2282" fmla="*/ 13015582 w 18976310"/>
              <a:gd name="connsiteY2282" fmla="*/ 7521619 h 10683873"/>
              <a:gd name="connsiteX2283" fmla="*/ 12999766 w 18976310"/>
              <a:gd name="connsiteY2283" fmla="*/ 7603731 h 10683873"/>
              <a:gd name="connsiteX2284" fmla="*/ 12980438 w 18976310"/>
              <a:gd name="connsiteY2284" fmla="*/ 7597301 h 10683873"/>
              <a:gd name="connsiteX2285" fmla="*/ 12983950 w 18976310"/>
              <a:gd name="connsiteY2285" fmla="*/ 7554761 h 10683873"/>
              <a:gd name="connsiteX2286" fmla="*/ 13015582 w 18976310"/>
              <a:gd name="connsiteY2286" fmla="*/ 7521619 h 10683873"/>
              <a:gd name="connsiteX2287" fmla="*/ 7690640 w 18976310"/>
              <a:gd name="connsiteY2287" fmla="*/ 7517526 h 10683873"/>
              <a:gd name="connsiteX2288" fmla="*/ 7667904 w 18976310"/>
              <a:gd name="connsiteY2288" fmla="*/ 7532543 h 10683873"/>
              <a:gd name="connsiteX2289" fmla="*/ 7663302 w 18976310"/>
              <a:gd name="connsiteY2289" fmla="*/ 7531098 h 10683873"/>
              <a:gd name="connsiteX2290" fmla="*/ 7690640 w 18976310"/>
              <a:gd name="connsiteY2290" fmla="*/ 7517526 h 10683873"/>
              <a:gd name="connsiteX2291" fmla="*/ 6896746 w 18976310"/>
              <a:gd name="connsiteY2291" fmla="*/ 7516660 h 10683873"/>
              <a:gd name="connsiteX2292" fmla="*/ 6933830 w 18976310"/>
              <a:gd name="connsiteY2292" fmla="*/ 7548714 h 10683873"/>
              <a:gd name="connsiteX2293" fmla="*/ 6890522 w 18976310"/>
              <a:gd name="connsiteY2293" fmla="*/ 7542651 h 10683873"/>
              <a:gd name="connsiteX2294" fmla="*/ 6896746 w 18976310"/>
              <a:gd name="connsiteY2294" fmla="*/ 7516660 h 10683873"/>
              <a:gd name="connsiteX2295" fmla="*/ 11669310 w 18976310"/>
              <a:gd name="connsiteY2295" fmla="*/ 7515795 h 10683873"/>
              <a:gd name="connsiteX2296" fmla="*/ 11652526 w 18976310"/>
              <a:gd name="connsiteY2296" fmla="*/ 7537163 h 10683873"/>
              <a:gd name="connsiteX2297" fmla="*/ 11650362 w 18976310"/>
              <a:gd name="connsiteY2297" fmla="*/ 7537740 h 10683873"/>
              <a:gd name="connsiteX2298" fmla="*/ 11649010 w 18976310"/>
              <a:gd name="connsiteY2298" fmla="*/ 7544382 h 10683873"/>
              <a:gd name="connsiteX2299" fmla="*/ 11662002 w 18976310"/>
              <a:gd name="connsiteY2299" fmla="*/ 7548714 h 10683873"/>
              <a:gd name="connsiteX2300" fmla="*/ 11653610 w 18976310"/>
              <a:gd name="connsiteY2300" fmla="*/ 7585389 h 10683873"/>
              <a:gd name="connsiteX2301" fmla="*/ 11663894 w 18976310"/>
              <a:gd name="connsiteY2301" fmla="*/ 7578169 h 10683873"/>
              <a:gd name="connsiteX2302" fmla="*/ 11662002 w 18976310"/>
              <a:gd name="connsiteY2302" fmla="*/ 7577880 h 10683873"/>
              <a:gd name="connsiteX2303" fmla="*/ 11669850 w 18976310"/>
              <a:gd name="connsiteY2303" fmla="*/ 7558533 h 10683873"/>
              <a:gd name="connsiteX2304" fmla="*/ 11669578 w 18976310"/>
              <a:gd name="connsiteY2304" fmla="*/ 7545538 h 10683873"/>
              <a:gd name="connsiteX2305" fmla="*/ 11668770 w 18976310"/>
              <a:gd name="connsiteY2305" fmla="*/ 7529944 h 10683873"/>
              <a:gd name="connsiteX2306" fmla="*/ 11669310 w 18976310"/>
              <a:gd name="connsiteY2306" fmla="*/ 7515795 h 10683873"/>
              <a:gd name="connsiteX2307" fmla="*/ 11888558 w 18976310"/>
              <a:gd name="connsiteY2307" fmla="*/ 7514350 h 10683873"/>
              <a:gd name="connsiteX2308" fmla="*/ 11888286 w 18976310"/>
              <a:gd name="connsiteY2308" fmla="*/ 7534853 h 10683873"/>
              <a:gd name="connsiteX2309" fmla="*/ 11892618 w 18976310"/>
              <a:gd name="connsiteY2309" fmla="*/ 7552468 h 10683873"/>
              <a:gd name="connsiteX2310" fmla="*/ 11892346 w 18976310"/>
              <a:gd name="connsiteY2310" fmla="*/ 7553046 h 10683873"/>
              <a:gd name="connsiteX2311" fmla="*/ 11889910 w 18976310"/>
              <a:gd name="connsiteY2311" fmla="*/ 7554778 h 10683873"/>
              <a:gd name="connsiteX2312" fmla="*/ 11890994 w 18976310"/>
              <a:gd name="connsiteY2312" fmla="*/ 7554778 h 10683873"/>
              <a:gd name="connsiteX2313" fmla="*/ 11892346 w 18976310"/>
              <a:gd name="connsiteY2313" fmla="*/ 7553046 h 10683873"/>
              <a:gd name="connsiteX2314" fmla="*/ 11892890 w 18976310"/>
              <a:gd name="connsiteY2314" fmla="*/ 7552757 h 10683873"/>
              <a:gd name="connsiteX2315" fmla="*/ 11892618 w 18976310"/>
              <a:gd name="connsiteY2315" fmla="*/ 7552468 h 10683873"/>
              <a:gd name="connsiteX2316" fmla="*/ 11895594 w 18976310"/>
              <a:gd name="connsiteY2316" fmla="*/ 7549002 h 10683873"/>
              <a:gd name="connsiteX2317" fmla="*/ 11901550 w 18976310"/>
              <a:gd name="connsiteY2317" fmla="*/ 7544961 h 10683873"/>
              <a:gd name="connsiteX2318" fmla="*/ 11890182 w 18976310"/>
              <a:gd name="connsiteY2318" fmla="*/ 7514350 h 10683873"/>
              <a:gd name="connsiteX2319" fmla="*/ 7720414 w 18976310"/>
              <a:gd name="connsiteY2319" fmla="*/ 7510596 h 10683873"/>
              <a:gd name="connsiteX2320" fmla="*/ 7770218 w 18976310"/>
              <a:gd name="connsiteY2320" fmla="*/ 7561998 h 10683873"/>
              <a:gd name="connsiteX2321" fmla="*/ 7745586 w 18976310"/>
              <a:gd name="connsiteY2321" fmla="*/ 7588276 h 10683873"/>
              <a:gd name="connsiteX2322" fmla="*/ 7698218 w 18976310"/>
              <a:gd name="connsiteY2322" fmla="*/ 7511463 h 10683873"/>
              <a:gd name="connsiteX2323" fmla="*/ 7720414 w 18976310"/>
              <a:gd name="connsiteY2323" fmla="*/ 7510596 h 10683873"/>
              <a:gd name="connsiteX2324" fmla="*/ 8155934 w 18976310"/>
              <a:gd name="connsiteY2324" fmla="*/ 7508286 h 10683873"/>
              <a:gd name="connsiteX2325" fmla="*/ 8154038 w 18976310"/>
              <a:gd name="connsiteY2325" fmla="*/ 7523302 h 10683873"/>
              <a:gd name="connsiteX2326" fmla="*/ 8164594 w 18976310"/>
              <a:gd name="connsiteY2326" fmla="*/ 7529656 h 10683873"/>
              <a:gd name="connsiteX2327" fmla="*/ 8164594 w 18976310"/>
              <a:gd name="connsiteY2327" fmla="*/ 7512329 h 10683873"/>
              <a:gd name="connsiteX2328" fmla="*/ 8160264 w 18976310"/>
              <a:gd name="connsiteY2328" fmla="*/ 7520704 h 10683873"/>
              <a:gd name="connsiteX2329" fmla="*/ 8155934 w 18976310"/>
              <a:gd name="connsiteY2329" fmla="*/ 7508286 h 10683873"/>
              <a:gd name="connsiteX2330" fmla="*/ 7347152 w 18976310"/>
              <a:gd name="connsiteY2330" fmla="*/ 7499912 h 10683873"/>
              <a:gd name="connsiteX2331" fmla="*/ 7358520 w 18976310"/>
              <a:gd name="connsiteY2331" fmla="*/ 7502222 h 10683873"/>
              <a:gd name="connsiteX2332" fmla="*/ 7347694 w 18976310"/>
              <a:gd name="connsiteY2332" fmla="*/ 7516660 h 10683873"/>
              <a:gd name="connsiteX2333" fmla="*/ 7347152 w 18976310"/>
              <a:gd name="connsiteY2333" fmla="*/ 7499912 h 10683873"/>
              <a:gd name="connsiteX2334" fmla="*/ 8305346 w 18976310"/>
              <a:gd name="connsiteY2334" fmla="*/ 7496735 h 10683873"/>
              <a:gd name="connsiteX2335" fmla="*/ 8305886 w 18976310"/>
              <a:gd name="connsiteY2335" fmla="*/ 7506264 h 10683873"/>
              <a:gd name="connsiteX2336" fmla="*/ 8303722 w 18976310"/>
              <a:gd name="connsiteY2336" fmla="*/ 7542939 h 10683873"/>
              <a:gd name="connsiteX2337" fmla="*/ 8301554 w 18976310"/>
              <a:gd name="connsiteY2337" fmla="*/ 7581923 h 10683873"/>
              <a:gd name="connsiteX2338" fmla="*/ 8303722 w 18976310"/>
              <a:gd name="connsiteY2338" fmla="*/ 7620907 h 10683873"/>
              <a:gd name="connsiteX2339" fmla="*/ 8295330 w 18976310"/>
              <a:gd name="connsiteY2339" fmla="*/ 7626683 h 10683873"/>
              <a:gd name="connsiteX2340" fmla="*/ 8291000 w 18976310"/>
              <a:gd name="connsiteY2340" fmla="*/ 7633325 h 10683873"/>
              <a:gd name="connsiteX2341" fmla="*/ 8294518 w 18976310"/>
              <a:gd name="connsiteY2341" fmla="*/ 7662779 h 10683873"/>
              <a:gd name="connsiteX2342" fmla="*/ 8295058 w 18976310"/>
              <a:gd name="connsiteY2342" fmla="*/ 7691657 h 10683873"/>
              <a:gd name="connsiteX2343" fmla="*/ 8301554 w 18976310"/>
              <a:gd name="connsiteY2343" fmla="*/ 7751143 h 10683873"/>
              <a:gd name="connsiteX2344" fmla="*/ 8303450 w 18976310"/>
              <a:gd name="connsiteY2344" fmla="*/ 7757208 h 10683873"/>
              <a:gd name="connsiteX2345" fmla="*/ 8306698 w 18976310"/>
              <a:gd name="connsiteY2345" fmla="*/ 7756919 h 10683873"/>
              <a:gd name="connsiteX2346" fmla="*/ 8318878 w 18976310"/>
              <a:gd name="connsiteY2346" fmla="*/ 7775689 h 10683873"/>
              <a:gd name="connsiteX2347" fmla="*/ 8320502 w 18976310"/>
              <a:gd name="connsiteY2347" fmla="*/ 7785797 h 10683873"/>
              <a:gd name="connsiteX2348" fmla="*/ 8328622 w 18976310"/>
              <a:gd name="connsiteY2348" fmla="*/ 7782620 h 10683873"/>
              <a:gd name="connsiteX2349" fmla="*/ 8331060 w 18976310"/>
              <a:gd name="connsiteY2349" fmla="*/ 7807454 h 10683873"/>
              <a:gd name="connsiteX2350" fmla="*/ 8365164 w 18976310"/>
              <a:gd name="connsiteY2350" fmla="*/ 7790417 h 10683873"/>
              <a:gd name="connsiteX2351" fmla="*/ 8379782 w 18976310"/>
              <a:gd name="connsiteY2351" fmla="*/ 7787818 h 10683873"/>
              <a:gd name="connsiteX2352" fmla="*/ 8368954 w 18976310"/>
              <a:gd name="connsiteY2352" fmla="*/ 7753454 h 10683873"/>
              <a:gd name="connsiteX2353" fmla="*/ 8347570 w 18976310"/>
              <a:gd name="connsiteY2353" fmla="*/ 7682128 h 10683873"/>
              <a:gd name="connsiteX2354" fmla="*/ 8337286 w 18976310"/>
              <a:gd name="connsiteY2354" fmla="*/ 7640255 h 10683873"/>
              <a:gd name="connsiteX2355" fmla="*/ 8326186 w 18976310"/>
              <a:gd name="connsiteY2355" fmla="*/ 7637945 h 10683873"/>
              <a:gd name="connsiteX2356" fmla="*/ 8325376 w 18976310"/>
              <a:gd name="connsiteY2356" fmla="*/ 7614844 h 10683873"/>
              <a:gd name="connsiteX2357" fmla="*/ 8330246 w 18976310"/>
              <a:gd name="connsiteY2357" fmla="*/ 7612533 h 10683873"/>
              <a:gd name="connsiteX2358" fmla="*/ 8329978 w 18976310"/>
              <a:gd name="connsiteY2358" fmla="*/ 7610512 h 10683873"/>
              <a:gd name="connsiteX2359" fmla="*/ 8321044 w 18976310"/>
              <a:gd name="connsiteY2359" fmla="*/ 7536875 h 10683873"/>
              <a:gd name="connsiteX2360" fmla="*/ 8321044 w 18976310"/>
              <a:gd name="connsiteY2360" fmla="*/ 7505398 h 10683873"/>
              <a:gd name="connsiteX2361" fmla="*/ 8314006 w 18976310"/>
              <a:gd name="connsiteY2361" fmla="*/ 7503665 h 10683873"/>
              <a:gd name="connsiteX2362" fmla="*/ 11889910 w 18976310"/>
              <a:gd name="connsiteY2362" fmla="*/ 7491249 h 10683873"/>
              <a:gd name="connsiteX2363" fmla="*/ 11890722 w 18976310"/>
              <a:gd name="connsiteY2363" fmla="*/ 7494136 h 10683873"/>
              <a:gd name="connsiteX2364" fmla="*/ 11889370 w 18976310"/>
              <a:gd name="connsiteY2364" fmla="*/ 7505976 h 10683873"/>
              <a:gd name="connsiteX2365" fmla="*/ 11892618 w 18976310"/>
              <a:gd name="connsiteY2365" fmla="*/ 7504533 h 10683873"/>
              <a:gd name="connsiteX2366" fmla="*/ 11899114 w 18976310"/>
              <a:gd name="connsiteY2366" fmla="*/ 7500201 h 10683873"/>
              <a:gd name="connsiteX2367" fmla="*/ 12494058 w 18976310"/>
              <a:gd name="connsiteY2367" fmla="*/ 7482008 h 10683873"/>
              <a:gd name="connsiteX2368" fmla="*/ 12541426 w 18976310"/>
              <a:gd name="connsiteY2368" fmla="*/ 7504533 h 10683873"/>
              <a:gd name="connsiteX2369" fmla="*/ 12454542 w 18976310"/>
              <a:gd name="connsiteY2369" fmla="*/ 7509441 h 10683873"/>
              <a:gd name="connsiteX2370" fmla="*/ 12494058 w 18976310"/>
              <a:gd name="connsiteY2370" fmla="*/ 7482008 h 10683873"/>
              <a:gd name="connsiteX2371" fmla="*/ 7241586 w 18976310"/>
              <a:gd name="connsiteY2371" fmla="*/ 7473345 h 10683873"/>
              <a:gd name="connsiteX2372" fmla="*/ 7300866 w 18976310"/>
              <a:gd name="connsiteY2372" fmla="*/ 7486050 h 10683873"/>
              <a:gd name="connsiteX2373" fmla="*/ 7276506 w 18976310"/>
              <a:gd name="connsiteY2373" fmla="*/ 7528211 h 10683873"/>
              <a:gd name="connsiteX2374" fmla="*/ 7193138 w 18976310"/>
              <a:gd name="connsiteY2374" fmla="*/ 7483740 h 10683873"/>
              <a:gd name="connsiteX2375" fmla="*/ 7241586 w 18976310"/>
              <a:gd name="connsiteY2375" fmla="*/ 7473345 h 10683873"/>
              <a:gd name="connsiteX2376" fmla="*/ 11879354 w 18976310"/>
              <a:gd name="connsiteY2376" fmla="*/ 7467569 h 10683873"/>
              <a:gd name="connsiteX2377" fmla="*/ 11877730 w 18976310"/>
              <a:gd name="connsiteY2377" fmla="*/ 7475078 h 10683873"/>
              <a:gd name="connsiteX2378" fmla="*/ 11886122 w 18976310"/>
              <a:gd name="connsiteY2378" fmla="*/ 7479120 h 10683873"/>
              <a:gd name="connsiteX2379" fmla="*/ 11888826 w 18976310"/>
              <a:gd name="connsiteY2379" fmla="*/ 7487206 h 10683873"/>
              <a:gd name="connsiteX2380" fmla="*/ 11888558 w 18976310"/>
              <a:gd name="connsiteY2380" fmla="*/ 7485184 h 10683873"/>
              <a:gd name="connsiteX2381" fmla="*/ 11892890 w 18976310"/>
              <a:gd name="connsiteY2381" fmla="*/ 7477388 h 10683873"/>
              <a:gd name="connsiteX2382" fmla="*/ 11884766 w 18976310"/>
              <a:gd name="connsiteY2382" fmla="*/ 7470456 h 10683873"/>
              <a:gd name="connsiteX2383" fmla="*/ 12162210 w 18976310"/>
              <a:gd name="connsiteY2383" fmla="*/ 7466703 h 10683873"/>
              <a:gd name="connsiteX2384" fmla="*/ 12175202 w 18976310"/>
              <a:gd name="connsiteY2384" fmla="*/ 7469590 h 10683873"/>
              <a:gd name="connsiteX2385" fmla="*/ 12199834 w 18976310"/>
              <a:gd name="connsiteY2385" fmla="*/ 7503665 h 10683873"/>
              <a:gd name="connsiteX2386" fmla="*/ 12153550 w 18976310"/>
              <a:gd name="connsiteY2386" fmla="*/ 7532543 h 10683873"/>
              <a:gd name="connsiteX2387" fmla="*/ 12149490 w 18976310"/>
              <a:gd name="connsiteY2387" fmla="*/ 7468436 h 10683873"/>
              <a:gd name="connsiteX2388" fmla="*/ 12162210 w 18976310"/>
              <a:gd name="connsiteY2388" fmla="*/ 7466703 h 10683873"/>
              <a:gd name="connsiteX2389" fmla="*/ 8303450 w 18976310"/>
              <a:gd name="connsiteY2389" fmla="*/ 7462949 h 10683873"/>
              <a:gd name="connsiteX2390" fmla="*/ 8303450 w 18976310"/>
              <a:gd name="connsiteY2390" fmla="*/ 7463237 h 10683873"/>
              <a:gd name="connsiteX2391" fmla="*/ 8303992 w 18976310"/>
              <a:gd name="connsiteY2391" fmla="*/ 7463237 h 10683873"/>
              <a:gd name="connsiteX2392" fmla="*/ 12870606 w 18976310"/>
              <a:gd name="connsiteY2392" fmla="*/ 7445938 h 10683873"/>
              <a:gd name="connsiteX2393" fmla="*/ 12871486 w 18976310"/>
              <a:gd name="connsiteY2393" fmla="*/ 7454842 h 10683873"/>
              <a:gd name="connsiteX2394" fmla="*/ 12882906 w 18976310"/>
              <a:gd name="connsiteY2394" fmla="*/ 7454842 h 10683873"/>
              <a:gd name="connsiteX2395" fmla="*/ 12874998 w 18976310"/>
              <a:gd name="connsiteY2395" fmla="*/ 7481058 h 10683873"/>
              <a:gd name="connsiteX2396" fmla="*/ 12869730 w 18976310"/>
              <a:gd name="connsiteY2396" fmla="*/ 7478585 h 10683873"/>
              <a:gd name="connsiteX2397" fmla="*/ 12867970 w 18976310"/>
              <a:gd name="connsiteY2397" fmla="*/ 7482048 h 10683873"/>
              <a:gd name="connsiteX2398" fmla="*/ 12855670 w 18976310"/>
              <a:gd name="connsiteY2398" fmla="*/ 7481553 h 10683873"/>
              <a:gd name="connsiteX2399" fmla="*/ 12849518 w 18976310"/>
              <a:gd name="connsiteY2399" fmla="*/ 7460283 h 10683873"/>
              <a:gd name="connsiteX2400" fmla="*/ 12856550 w 18976310"/>
              <a:gd name="connsiteY2400" fmla="*/ 7455831 h 10683873"/>
              <a:gd name="connsiteX2401" fmla="*/ 12856550 w 18976310"/>
              <a:gd name="connsiteY2401" fmla="*/ 7453853 h 10683873"/>
              <a:gd name="connsiteX2402" fmla="*/ 12858306 w 18976310"/>
              <a:gd name="connsiteY2402" fmla="*/ 7454347 h 10683873"/>
              <a:gd name="connsiteX2403" fmla="*/ 8238488 w 18976310"/>
              <a:gd name="connsiteY2403" fmla="*/ 7438691 h 10683873"/>
              <a:gd name="connsiteX2404" fmla="*/ 8221164 w 18976310"/>
              <a:gd name="connsiteY2404" fmla="*/ 7447066 h 10683873"/>
              <a:gd name="connsiteX2405" fmla="*/ 8210338 w 18976310"/>
              <a:gd name="connsiteY2405" fmla="*/ 7485761 h 10683873"/>
              <a:gd name="connsiteX2406" fmla="*/ 8194910 w 18976310"/>
              <a:gd name="connsiteY2406" fmla="*/ 7520704 h 10683873"/>
              <a:gd name="connsiteX2407" fmla="*/ 8194098 w 18976310"/>
              <a:gd name="connsiteY2407" fmla="*/ 7490382 h 10683873"/>
              <a:gd name="connsiteX2408" fmla="*/ 8195450 w 18976310"/>
              <a:gd name="connsiteY2408" fmla="*/ 7476232 h 10683873"/>
              <a:gd name="connsiteX2409" fmla="*/ 8188684 w 18976310"/>
              <a:gd name="connsiteY2409" fmla="*/ 7481718 h 10683873"/>
              <a:gd name="connsiteX2410" fmla="*/ 8180834 w 18976310"/>
              <a:gd name="connsiteY2410" fmla="*/ 7482585 h 10683873"/>
              <a:gd name="connsiteX2411" fmla="*/ 8175420 w 18976310"/>
              <a:gd name="connsiteY2411" fmla="*/ 7500201 h 10683873"/>
              <a:gd name="connsiteX2412" fmla="*/ 8177586 w 18976310"/>
              <a:gd name="connsiteY2412" fmla="*/ 7544961 h 10683873"/>
              <a:gd name="connsiteX2413" fmla="*/ 8186790 w 18976310"/>
              <a:gd name="connsiteY2413" fmla="*/ 7560265 h 10683873"/>
              <a:gd name="connsiteX2414" fmla="*/ 8182186 w 18976310"/>
              <a:gd name="connsiteY2414" fmla="*/ 7592319 h 10683873"/>
              <a:gd name="connsiteX2415" fmla="*/ 8173526 w 18976310"/>
              <a:gd name="connsiteY2415" fmla="*/ 7599538 h 10683873"/>
              <a:gd name="connsiteX2416" fmla="*/ 8172442 w 18976310"/>
              <a:gd name="connsiteY2416" fmla="*/ 7644875 h 10683873"/>
              <a:gd name="connsiteX2417" fmla="*/ 8171902 w 18976310"/>
              <a:gd name="connsiteY2417" fmla="*/ 7646320 h 10683873"/>
              <a:gd name="connsiteX2418" fmla="*/ 8179210 w 18976310"/>
              <a:gd name="connsiteY2418" fmla="*/ 7672597 h 10683873"/>
              <a:gd name="connsiteX2419" fmla="*/ 8173254 w 18976310"/>
              <a:gd name="connsiteY2419" fmla="*/ 7690790 h 10683873"/>
              <a:gd name="connsiteX2420" fmla="*/ 8160264 w 18976310"/>
              <a:gd name="connsiteY2420" fmla="*/ 7696277 h 10683873"/>
              <a:gd name="connsiteX2421" fmla="*/ 8157826 w 18976310"/>
              <a:gd name="connsiteY2421" fmla="*/ 7695410 h 10683873"/>
              <a:gd name="connsiteX2422" fmla="*/ 8156746 w 18976310"/>
              <a:gd name="connsiteY2422" fmla="*/ 7695700 h 10683873"/>
              <a:gd name="connsiteX2423" fmla="*/ 8158638 w 18976310"/>
              <a:gd name="connsiteY2423" fmla="*/ 7696566 h 10683873"/>
              <a:gd name="connsiteX2424" fmla="*/ 8160264 w 18976310"/>
              <a:gd name="connsiteY2424" fmla="*/ 7696277 h 10683873"/>
              <a:gd name="connsiteX2425" fmla="*/ 8175690 w 18976310"/>
              <a:gd name="connsiteY2425" fmla="*/ 7700609 h 10683873"/>
              <a:gd name="connsiteX2426" fmla="*/ 8171630 w 18976310"/>
              <a:gd name="connsiteY2426" fmla="*/ 7717934 h 10683873"/>
              <a:gd name="connsiteX2427" fmla="*/ 8167572 w 18976310"/>
              <a:gd name="connsiteY2427" fmla="*/ 7724287 h 10683873"/>
              <a:gd name="connsiteX2428" fmla="*/ 8173526 w 18976310"/>
              <a:gd name="connsiteY2428" fmla="*/ 7736128 h 10683873"/>
              <a:gd name="connsiteX2429" fmla="*/ 8186518 w 18976310"/>
              <a:gd name="connsiteY2429" fmla="*/ 7761251 h 10683873"/>
              <a:gd name="connsiteX2430" fmla="*/ 8179210 w 18976310"/>
              <a:gd name="connsiteY2430" fmla="*/ 7777999 h 10683873"/>
              <a:gd name="connsiteX2431" fmla="*/ 8182186 w 18976310"/>
              <a:gd name="connsiteY2431" fmla="*/ 7791572 h 10683873"/>
              <a:gd name="connsiteX2432" fmla="*/ 8185978 w 18976310"/>
              <a:gd name="connsiteY2432" fmla="*/ 7792439 h 10683873"/>
              <a:gd name="connsiteX2433" fmla="*/ 8181376 w 18976310"/>
              <a:gd name="connsiteY2433" fmla="*/ 7797348 h 10683873"/>
              <a:gd name="connsiteX2434" fmla="*/ 8202488 w 18976310"/>
              <a:gd name="connsiteY2434" fmla="*/ 7820449 h 10683873"/>
              <a:gd name="connsiteX2435" fmla="*/ 8217646 w 18976310"/>
              <a:gd name="connsiteY2435" fmla="*/ 7844706 h 10683873"/>
              <a:gd name="connsiteX2436" fmla="*/ 8239030 w 18976310"/>
              <a:gd name="connsiteY2436" fmla="*/ 7838642 h 10683873"/>
              <a:gd name="connsiteX2437" fmla="*/ 8285858 w 18976310"/>
              <a:gd name="connsiteY2437" fmla="*/ 7826225 h 10683873"/>
              <a:gd name="connsiteX2438" fmla="*/ 8290186 w 18976310"/>
              <a:gd name="connsiteY2438" fmla="*/ 7819295 h 10683873"/>
              <a:gd name="connsiteX2439" fmla="*/ 8267722 w 18976310"/>
              <a:gd name="connsiteY2439" fmla="*/ 7816695 h 10683873"/>
              <a:gd name="connsiteX2440" fmla="*/ 8247150 w 18976310"/>
              <a:gd name="connsiteY2440" fmla="*/ 7799369 h 10683873"/>
              <a:gd name="connsiteX2441" fmla="*/ 8260414 w 18976310"/>
              <a:gd name="connsiteY2441" fmla="*/ 7773090 h 10683873"/>
              <a:gd name="connsiteX2442" fmla="*/ 8264742 w 18976310"/>
              <a:gd name="connsiteY2442" fmla="*/ 7770780 h 10683873"/>
              <a:gd name="connsiteX2443" fmla="*/ 8266366 w 18976310"/>
              <a:gd name="connsiteY2443" fmla="*/ 7758652 h 10683873"/>
              <a:gd name="connsiteX2444" fmla="*/ 8274218 w 18976310"/>
              <a:gd name="connsiteY2444" fmla="*/ 7741326 h 10683873"/>
              <a:gd name="connsiteX2445" fmla="*/ 8282878 w 18976310"/>
              <a:gd name="connsiteY2445" fmla="*/ 7734972 h 10683873"/>
              <a:gd name="connsiteX2446" fmla="*/ 8277734 w 18976310"/>
              <a:gd name="connsiteY2446" fmla="*/ 7707828 h 10683873"/>
              <a:gd name="connsiteX2447" fmla="*/ 8273406 w 18976310"/>
              <a:gd name="connsiteY2447" fmla="*/ 7695700 h 10683873"/>
              <a:gd name="connsiteX2448" fmla="*/ 8270970 w 18976310"/>
              <a:gd name="connsiteY2448" fmla="*/ 7681261 h 10683873"/>
              <a:gd name="connsiteX2449" fmla="*/ 8264742 w 18976310"/>
              <a:gd name="connsiteY2449" fmla="*/ 7654693 h 10683873"/>
              <a:gd name="connsiteX2450" fmla="*/ 8238488 w 18976310"/>
              <a:gd name="connsiteY2450" fmla="*/ 7540340 h 10683873"/>
              <a:gd name="connsiteX2451" fmla="*/ 8251750 w 18976310"/>
              <a:gd name="connsiteY2451" fmla="*/ 7538319 h 10683873"/>
              <a:gd name="connsiteX2452" fmla="*/ 8236594 w 18976310"/>
              <a:gd name="connsiteY2452" fmla="*/ 7528211 h 10683873"/>
              <a:gd name="connsiteX2453" fmla="*/ 8240924 w 18976310"/>
              <a:gd name="connsiteY2453" fmla="*/ 7510307 h 10683873"/>
              <a:gd name="connsiteX2454" fmla="*/ 8240924 w 18976310"/>
              <a:gd name="connsiteY2454" fmla="*/ 7505398 h 10683873"/>
              <a:gd name="connsiteX2455" fmla="*/ 8236594 w 18976310"/>
              <a:gd name="connsiteY2455" fmla="*/ 7497891 h 10683873"/>
              <a:gd name="connsiteX2456" fmla="*/ 8240112 w 18976310"/>
              <a:gd name="connsiteY2456" fmla="*/ 7493559 h 10683873"/>
              <a:gd name="connsiteX2457" fmla="*/ 8240654 w 18976310"/>
              <a:gd name="connsiteY2457" fmla="*/ 7493848 h 10683873"/>
              <a:gd name="connsiteX2458" fmla="*/ 8240382 w 18976310"/>
              <a:gd name="connsiteY2458" fmla="*/ 7487783 h 10683873"/>
              <a:gd name="connsiteX2459" fmla="*/ 8241738 w 18976310"/>
              <a:gd name="connsiteY2459" fmla="*/ 7477098 h 10683873"/>
              <a:gd name="connsiteX2460" fmla="*/ 8240654 w 18976310"/>
              <a:gd name="connsiteY2460" fmla="*/ 7479698 h 10683873"/>
              <a:gd name="connsiteX2461" fmla="*/ 8243090 w 18976310"/>
              <a:gd name="connsiteY2461" fmla="*/ 7451109 h 10683873"/>
              <a:gd name="connsiteX2462" fmla="*/ 8242006 w 18976310"/>
              <a:gd name="connsiteY2462" fmla="*/ 7448222 h 10683873"/>
              <a:gd name="connsiteX2463" fmla="*/ 8240654 w 18976310"/>
              <a:gd name="connsiteY2463" fmla="*/ 7445912 h 10683873"/>
              <a:gd name="connsiteX2464" fmla="*/ 8240654 w 18976310"/>
              <a:gd name="connsiteY2464" fmla="*/ 7444467 h 10683873"/>
              <a:gd name="connsiteX2465" fmla="*/ 8089076 w 18976310"/>
              <a:gd name="connsiteY2465" fmla="*/ 7437248 h 10683873"/>
              <a:gd name="connsiteX2466" fmla="*/ 8088806 w 18976310"/>
              <a:gd name="connsiteY2466" fmla="*/ 7437537 h 10683873"/>
              <a:gd name="connsiteX2467" fmla="*/ 8081766 w 18976310"/>
              <a:gd name="connsiteY2467" fmla="*/ 7442446 h 10683873"/>
              <a:gd name="connsiteX2468" fmla="*/ 8091510 w 18976310"/>
              <a:gd name="connsiteY2468" fmla="*/ 7450821 h 10683873"/>
              <a:gd name="connsiteX2469" fmla="*/ 8090700 w 18976310"/>
              <a:gd name="connsiteY2469" fmla="*/ 7448222 h 10683873"/>
              <a:gd name="connsiteX2470" fmla="*/ 8091242 w 18976310"/>
              <a:gd name="connsiteY2470" fmla="*/ 7441869 h 10683873"/>
              <a:gd name="connsiteX2471" fmla="*/ 7824084 w 18976310"/>
              <a:gd name="connsiteY2471" fmla="*/ 7434360 h 10683873"/>
              <a:gd name="connsiteX2472" fmla="*/ 7852504 w 18976310"/>
              <a:gd name="connsiteY2472" fmla="*/ 7447066 h 10683873"/>
              <a:gd name="connsiteX2473" fmla="*/ 7848986 w 18976310"/>
              <a:gd name="connsiteY2473" fmla="*/ 7478542 h 10683873"/>
              <a:gd name="connsiteX2474" fmla="*/ 7805406 w 18976310"/>
              <a:gd name="connsiteY2474" fmla="*/ 7489227 h 10683873"/>
              <a:gd name="connsiteX2475" fmla="*/ 7795662 w 18976310"/>
              <a:gd name="connsiteY2475" fmla="*/ 7476232 h 10683873"/>
              <a:gd name="connsiteX2476" fmla="*/ 7794310 w 18976310"/>
              <a:gd name="connsiteY2476" fmla="*/ 7447643 h 10683873"/>
              <a:gd name="connsiteX2477" fmla="*/ 7824084 w 18976310"/>
              <a:gd name="connsiteY2477" fmla="*/ 7434360 h 10683873"/>
              <a:gd name="connsiteX2478" fmla="*/ 7981346 w 18976310"/>
              <a:gd name="connsiteY2478" fmla="*/ 7431472 h 10683873"/>
              <a:gd name="connsiteX2479" fmla="*/ 7955362 w 18976310"/>
              <a:gd name="connsiteY2479" fmla="*/ 7434360 h 10683873"/>
              <a:gd name="connsiteX2480" fmla="*/ 7954820 w 18976310"/>
              <a:gd name="connsiteY2480" fmla="*/ 7451109 h 10683873"/>
              <a:gd name="connsiteX2481" fmla="*/ 7965374 w 18976310"/>
              <a:gd name="connsiteY2481" fmla="*/ 7439847 h 10683873"/>
              <a:gd name="connsiteX2482" fmla="*/ 7981346 w 18976310"/>
              <a:gd name="connsiteY2482" fmla="*/ 7431472 h 10683873"/>
              <a:gd name="connsiteX2483" fmla="*/ 8015178 w 18976310"/>
              <a:gd name="connsiteY2483" fmla="*/ 7417900 h 10683873"/>
              <a:gd name="connsiteX2484" fmla="*/ 7994338 w 18976310"/>
              <a:gd name="connsiteY2484" fmla="*/ 7429451 h 10683873"/>
              <a:gd name="connsiteX2485" fmla="*/ 8000836 w 18976310"/>
              <a:gd name="connsiteY2485" fmla="*/ 7428296 h 10683873"/>
              <a:gd name="connsiteX2486" fmla="*/ 8027360 w 18976310"/>
              <a:gd name="connsiteY2486" fmla="*/ 7442734 h 10683873"/>
              <a:gd name="connsiteX2487" fmla="*/ 8028444 w 18976310"/>
              <a:gd name="connsiteY2487" fmla="*/ 7443023 h 10683873"/>
              <a:gd name="connsiteX2488" fmla="*/ 8027632 w 18976310"/>
              <a:gd name="connsiteY2488" fmla="*/ 7423676 h 10683873"/>
              <a:gd name="connsiteX2489" fmla="*/ 8025466 w 18976310"/>
              <a:gd name="connsiteY2489" fmla="*/ 7422520 h 10683873"/>
              <a:gd name="connsiteX2490" fmla="*/ 12684334 w 18976310"/>
              <a:gd name="connsiteY2490" fmla="*/ 7408840 h 10683873"/>
              <a:gd name="connsiteX2491" fmla="*/ 12705422 w 18976310"/>
              <a:gd name="connsiteY2491" fmla="*/ 7415270 h 10683873"/>
              <a:gd name="connsiteX2492" fmla="*/ 12686090 w 18976310"/>
              <a:gd name="connsiteY2492" fmla="*/ 7458304 h 10683873"/>
              <a:gd name="connsiteX2493" fmla="*/ 12659730 w 18976310"/>
              <a:gd name="connsiteY2493" fmla="*/ 7448412 h 10683873"/>
              <a:gd name="connsiteX2494" fmla="*/ 12637766 w 18976310"/>
              <a:gd name="connsiteY2494" fmla="*/ 7429615 h 10683873"/>
              <a:gd name="connsiteX2495" fmla="*/ 12666762 w 18976310"/>
              <a:gd name="connsiteY2495" fmla="*/ 7409334 h 10683873"/>
              <a:gd name="connsiteX2496" fmla="*/ 12684334 w 18976310"/>
              <a:gd name="connsiteY2496" fmla="*/ 7408840 h 10683873"/>
              <a:gd name="connsiteX2497" fmla="*/ 7614038 w 18976310"/>
              <a:gd name="connsiteY2497" fmla="*/ 7406349 h 10683873"/>
              <a:gd name="connsiteX2498" fmla="*/ 7613226 w 18976310"/>
              <a:gd name="connsiteY2498" fmla="*/ 7424831 h 10683873"/>
              <a:gd name="connsiteX2499" fmla="*/ 7601318 w 18976310"/>
              <a:gd name="connsiteY2499" fmla="*/ 7432917 h 10683873"/>
              <a:gd name="connsiteX2500" fmla="*/ 7614038 w 18976310"/>
              <a:gd name="connsiteY2500" fmla="*/ 7406349 h 10683873"/>
              <a:gd name="connsiteX2501" fmla="*/ 7308986 w 18976310"/>
              <a:gd name="connsiteY2501" fmla="*/ 7402018 h 10683873"/>
              <a:gd name="connsiteX2502" fmla="*/ 7362310 w 18976310"/>
              <a:gd name="connsiteY2502" fmla="*/ 7413857 h 10683873"/>
              <a:gd name="connsiteX2503" fmla="*/ 7316838 w 18976310"/>
              <a:gd name="connsiteY2503" fmla="*/ 7430318 h 10683873"/>
              <a:gd name="connsiteX2504" fmla="*/ 7262970 w 18976310"/>
              <a:gd name="connsiteY2504" fmla="*/ 7429162 h 10683873"/>
              <a:gd name="connsiteX2505" fmla="*/ 7308986 w 18976310"/>
              <a:gd name="connsiteY2505" fmla="*/ 7402018 h 10683873"/>
              <a:gd name="connsiteX2506" fmla="*/ 7781858 w 18976310"/>
              <a:gd name="connsiteY2506" fmla="*/ 7400573 h 10683873"/>
              <a:gd name="connsiteX2507" fmla="*/ 7785648 w 18976310"/>
              <a:gd name="connsiteY2507" fmla="*/ 7440424 h 10683873"/>
              <a:gd name="connsiteX2508" fmla="*/ 7777258 w 18976310"/>
              <a:gd name="connsiteY2508" fmla="*/ 7439559 h 10683873"/>
              <a:gd name="connsiteX2509" fmla="*/ 7778340 w 18976310"/>
              <a:gd name="connsiteY2509" fmla="*/ 7442734 h 10683873"/>
              <a:gd name="connsiteX2510" fmla="*/ 7775902 w 18976310"/>
              <a:gd name="connsiteY2510" fmla="*/ 7460350 h 10683873"/>
              <a:gd name="connsiteX2511" fmla="*/ 7770218 w 18976310"/>
              <a:gd name="connsiteY2511" fmla="*/ 7445622 h 10683873"/>
              <a:gd name="connsiteX2512" fmla="*/ 7769138 w 18976310"/>
              <a:gd name="connsiteY2512" fmla="*/ 7438691 h 10683873"/>
              <a:gd name="connsiteX2513" fmla="*/ 7759122 w 18976310"/>
              <a:gd name="connsiteY2513" fmla="*/ 7437537 h 10683873"/>
              <a:gd name="connsiteX2514" fmla="*/ 7739904 w 18976310"/>
              <a:gd name="connsiteY2514" fmla="*/ 7414724 h 10683873"/>
              <a:gd name="connsiteX2515" fmla="*/ 7781858 w 18976310"/>
              <a:gd name="connsiteY2515" fmla="*/ 7400573 h 10683873"/>
              <a:gd name="connsiteX2516" fmla="*/ 11742122 w 18976310"/>
              <a:gd name="connsiteY2516" fmla="*/ 7399996 h 10683873"/>
              <a:gd name="connsiteX2517" fmla="*/ 11742662 w 18976310"/>
              <a:gd name="connsiteY2517" fmla="*/ 7402018 h 10683873"/>
              <a:gd name="connsiteX2518" fmla="*/ 11729670 w 18976310"/>
              <a:gd name="connsiteY2518" fmla="*/ 7403751 h 10683873"/>
              <a:gd name="connsiteX2519" fmla="*/ 11744826 w 18976310"/>
              <a:gd name="connsiteY2519" fmla="*/ 7414146 h 10683873"/>
              <a:gd name="connsiteX2520" fmla="*/ 11740226 w 18976310"/>
              <a:gd name="connsiteY2520" fmla="*/ 7431761 h 10683873"/>
              <a:gd name="connsiteX2521" fmla="*/ 11740498 w 18976310"/>
              <a:gd name="connsiteY2521" fmla="*/ 7436670 h 10683873"/>
              <a:gd name="connsiteX2522" fmla="*/ 11744826 w 18976310"/>
              <a:gd name="connsiteY2522" fmla="*/ 7444179 h 10683873"/>
              <a:gd name="connsiteX2523" fmla="*/ 11741310 w 18976310"/>
              <a:gd name="connsiteY2523" fmla="*/ 7448799 h 10683873"/>
              <a:gd name="connsiteX2524" fmla="*/ 11740766 w 18976310"/>
              <a:gd name="connsiteY2524" fmla="*/ 7448511 h 10683873"/>
              <a:gd name="connsiteX2525" fmla="*/ 11740766 w 18976310"/>
              <a:gd name="connsiteY2525" fmla="*/ 7454574 h 10683873"/>
              <a:gd name="connsiteX2526" fmla="*/ 11739686 w 18976310"/>
              <a:gd name="connsiteY2526" fmla="*/ 7464970 h 10683873"/>
              <a:gd name="connsiteX2527" fmla="*/ 11740498 w 18976310"/>
              <a:gd name="connsiteY2527" fmla="*/ 7462660 h 10683873"/>
              <a:gd name="connsiteX2528" fmla="*/ 11738062 w 18976310"/>
              <a:gd name="connsiteY2528" fmla="*/ 7490960 h 10683873"/>
              <a:gd name="connsiteX2529" fmla="*/ 11739142 w 18976310"/>
              <a:gd name="connsiteY2529" fmla="*/ 7494136 h 10683873"/>
              <a:gd name="connsiteX2530" fmla="*/ 11740498 w 18976310"/>
              <a:gd name="connsiteY2530" fmla="*/ 7496158 h 10683873"/>
              <a:gd name="connsiteX2531" fmla="*/ 11740498 w 18976310"/>
              <a:gd name="connsiteY2531" fmla="*/ 7497891 h 10683873"/>
              <a:gd name="connsiteX2532" fmla="*/ 11742662 w 18976310"/>
              <a:gd name="connsiteY2532" fmla="*/ 7503377 h 10683873"/>
              <a:gd name="connsiteX2533" fmla="*/ 11759986 w 18976310"/>
              <a:gd name="connsiteY2533" fmla="*/ 7495581 h 10683873"/>
              <a:gd name="connsiteX2534" fmla="*/ 11770814 w 18976310"/>
              <a:gd name="connsiteY2534" fmla="*/ 7456595 h 10683873"/>
              <a:gd name="connsiteX2535" fmla="*/ 11785970 w 18976310"/>
              <a:gd name="connsiteY2535" fmla="*/ 7421943 h 10683873"/>
              <a:gd name="connsiteX2536" fmla="*/ 11792738 w 18976310"/>
              <a:gd name="connsiteY2536" fmla="*/ 7485184 h 10683873"/>
              <a:gd name="connsiteX2537" fmla="*/ 11805730 w 18976310"/>
              <a:gd name="connsiteY2537" fmla="*/ 7442446 h 10683873"/>
              <a:gd name="connsiteX2538" fmla="*/ 11804106 w 18976310"/>
              <a:gd name="connsiteY2538" fmla="*/ 7406061 h 10683873"/>
              <a:gd name="connsiteX2539" fmla="*/ 11791386 w 18976310"/>
              <a:gd name="connsiteY2539" fmla="*/ 7416746 h 10683873"/>
              <a:gd name="connsiteX2540" fmla="*/ 11775414 w 18976310"/>
              <a:gd name="connsiteY2540" fmla="*/ 7415879 h 10683873"/>
              <a:gd name="connsiteX2541" fmla="*/ 7615934 w 18976310"/>
              <a:gd name="connsiteY2541" fmla="*/ 7390467 h 10683873"/>
              <a:gd name="connsiteX2542" fmla="*/ 7619994 w 18976310"/>
              <a:gd name="connsiteY2542" fmla="*/ 7394221 h 10683873"/>
              <a:gd name="connsiteX2543" fmla="*/ 7620264 w 18976310"/>
              <a:gd name="connsiteY2543" fmla="*/ 7396820 h 10683873"/>
              <a:gd name="connsiteX2544" fmla="*/ 7613768 w 18976310"/>
              <a:gd name="connsiteY2544" fmla="*/ 7405772 h 10683873"/>
              <a:gd name="connsiteX2545" fmla="*/ 7613226 w 18976310"/>
              <a:gd name="connsiteY2545" fmla="*/ 7392200 h 10683873"/>
              <a:gd name="connsiteX2546" fmla="*/ 7618100 w 18976310"/>
              <a:gd name="connsiteY2546" fmla="*/ 7393643 h 10683873"/>
              <a:gd name="connsiteX2547" fmla="*/ 7615934 w 18976310"/>
              <a:gd name="connsiteY2547" fmla="*/ 7390467 h 10683873"/>
              <a:gd name="connsiteX2548" fmla="*/ 8088534 w 18976310"/>
              <a:gd name="connsiteY2548" fmla="*/ 7389890 h 10683873"/>
              <a:gd name="connsiteX2549" fmla="*/ 8085826 w 18976310"/>
              <a:gd name="connsiteY2549" fmla="*/ 7393354 h 10683873"/>
              <a:gd name="connsiteX2550" fmla="*/ 8079872 w 18976310"/>
              <a:gd name="connsiteY2550" fmla="*/ 7397109 h 10683873"/>
              <a:gd name="connsiteX2551" fmla="*/ 8083390 w 18976310"/>
              <a:gd name="connsiteY2551" fmla="*/ 7414436 h 10683873"/>
              <a:gd name="connsiteX2552" fmla="*/ 8085558 w 18976310"/>
              <a:gd name="connsiteY2552" fmla="*/ 7417612 h 10683873"/>
              <a:gd name="connsiteX2553" fmla="*/ 8088534 w 18976310"/>
              <a:gd name="connsiteY2553" fmla="*/ 7417612 h 10683873"/>
              <a:gd name="connsiteX2554" fmla="*/ 8090700 w 18976310"/>
              <a:gd name="connsiteY2554" fmla="*/ 7424542 h 10683873"/>
              <a:gd name="connsiteX2555" fmla="*/ 8092866 w 18976310"/>
              <a:gd name="connsiteY2555" fmla="*/ 7425986 h 10683873"/>
              <a:gd name="connsiteX2556" fmla="*/ 8093136 w 18976310"/>
              <a:gd name="connsiteY2556" fmla="*/ 7407504 h 10683873"/>
              <a:gd name="connsiteX2557" fmla="*/ 7242402 w 18976310"/>
              <a:gd name="connsiteY2557" fmla="*/ 7388157 h 10683873"/>
              <a:gd name="connsiteX2558" fmla="*/ 7265678 w 18976310"/>
              <a:gd name="connsiteY2558" fmla="*/ 7413280 h 10683873"/>
              <a:gd name="connsiteX2559" fmla="*/ 7230490 w 18976310"/>
              <a:gd name="connsiteY2559" fmla="*/ 7397397 h 10683873"/>
              <a:gd name="connsiteX2560" fmla="*/ 7242402 w 18976310"/>
              <a:gd name="connsiteY2560" fmla="*/ 7388157 h 10683873"/>
              <a:gd name="connsiteX2561" fmla="*/ 8091242 w 18976310"/>
              <a:gd name="connsiteY2561" fmla="*/ 7387580 h 10683873"/>
              <a:gd name="connsiteX2562" fmla="*/ 8090158 w 18976310"/>
              <a:gd name="connsiteY2562" fmla="*/ 7387868 h 10683873"/>
              <a:gd name="connsiteX2563" fmla="*/ 8088806 w 18976310"/>
              <a:gd name="connsiteY2563" fmla="*/ 7389601 h 10683873"/>
              <a:gd name="connsiteX2564" fmla="*/ 5699986 w 18976310"/>
              <a:gd name="connsiteY2564" fmla="*/ 7379655 h 10683873"/>
              <a:gd name="connsiteX2565" fmla="*/ 5705258 w 18976310"/>
              <a:gd name="connsiteY2565" fmla="*/ 7410818 h 10683873"/>
              <a:gd name="connsiteX2566" fmla="*/ 5688564 w 18976310"/>
              <a:gd name="connsiteY2566" fmla="*/ 7424668 h 10683873"/>
              <a:gd name="connsiteX2567" fmla="*/ 5704380 w 18976310"/>
              <a:gd name="connsiteY2567" fmla="*/ 7433077 h 10683873"/>
              <a:gd name="connsiteX2568" fmla="*/ 5692078 w 18976310"/>
              <a:gd name="connsiteY2568" fmla="*/ 7483532 h 10683873"/>
              <a:gd name="connsiteX2569" fmla="*/ 5652540 w 18976310"/>
              <a:gd name="connsiteY2569" fmla="*/ 7454347 h 10683873"/>
              <a:gd name="connsiteX2570" fmla="*/ 5656932 w 18976310"/>
              <a:gd name="connsiteY2570" fmla="*/ 7419722 h 10683873"/>
              <a:gd name="connsiteX2571" fmla="*/ 5649024 w 18976310"/>
              <a:gd name="connsiteY2571" fmla="*/ 7414281 h 10683873"/>
              <a:gd name="connsiteX2572" fmla="*/ 5699986 w 18976310"/>
              <a:gd name="connsiteY2572" fmla="*/ 7379655 h 10683873"/>
              <a:gd name="connsiteX2573" fmla="*/ 12647430 w 18976310"/>
              <a:gd name="connsiteY2573" fmla="*/ 7359869 h 10683873"/>
              <a:gd name="connsiteX2574" fmla="*/ 12628102 w 18976310"/>
              <a:gd name="connsiteY2574" fmla="*/ 7393506 h 10683873"/>
              <a:gd name="connsiteX2575" fmla="*/ 12647430 w 18976310"/>
              <a:gd name="connsiteY2575" fmla="*/ 7359869 h 10683873"/>
              <a:gd name="connsiteX2576" fmla="*/ 8327810 w 18976310"/>
              <a:gd name="connsiteY2576" fmla="*/ 7356969 h 10683873"/>
              <a:gd name="connsiteX2577" fmla="*/ 8317254 w 18976310"/>
              <a:gd name="connsiteY2577" fmla="*/ 7364188 h 10683873"/>
              <a:gd name="connsiteX2578" fmla="*/ 8318878 w 18976310"/>
              <a:gd name="connsiteY2578" fmla="*/ 7364477 h 10683873"/>
              <a:gd name="connsiteX2579" fmla="*/ 8311300 w 18976310"/>
              <a:gd name="connsiteY2579" fmla="*/ 7383825 h 10683873"/>
              <a:gd name="connsiteX2580" fmla="*/ 8311570 w 18976310"/>
              <a:gd name="connsiteY2580" fmla="*/ 7396820 h 10683873"/>
              <a:gd name="connsiteX2581" fmla="*/ 8312654 w 18976310"/>
              <a:gd name="connsiteY2581" fmla="*/ 7412125 h 10683873"/>
              <a:gd name="connsiteX2582" fmla="*/ 8308052 w 18976310"/>
              <a:gd name="connsiteY2582" fmla="*/ 7443023 h 10683873"/>
              <a:gd name="connsiteX2583" fmla="*/ 8306158 w 18976310"/>
              <a:gd name="connsiteY2583" fmla="*/ 7449954 h 10683873"/>
              <a:gd name="connsiteX2584" fmla="*/ 8319150 w 18976310"/>
              <a:gd name="connsiteY2584" fmla="*/ 7428585 h 10683873"/>
              <a:gd name="connsiteX2585" fmla="*/ 8327810 w 18976310"/>
              <a:gd name="connsiteY2585" fmla="*/ 7424542 h 10683873"/>
              <a:gd name="connsiteX2586" fmla="*/ 8332142 w 18976310"/>
              <a:gd name="connsiteY2586" fmla="*/ 7397686 h 10683873"/>
              <a:gd name="connsiteX2587" fmla="*/ 8318878 w 18976310"/>
              <a:gd name="connsiteY2587" fmla="*/ 7393643 h 10683873"/>
              <a:gd name="connsiteX2588" fmla="*/ 8327810 w 18976310"/>
              <a:gd name="connsiteY2588" fmla="*/ 7356969 h 10683873"/>
              <a:gd name="connsiteX2589" fmla="*/ 7563964 w 18976310"/>
              <a:gd name="connsiteY2589" fmla="*/ 7354370 h 10683873"/>
              <a:gd name="connsiteX2590" fmla="*/ 7578038 w 18976310"/>
              <a:gd name="connsiteY2590" fmla="*/ 7355525 h 10683873"/>
              <a:gd name="connsiteX2591" fmla="*/ 7564234 w 18976310"/>
              <a:gd name="connsiteY2591" fmla="*/ 7385270 h 10683873"/>
              <a:gd name="connsiteX2592" fmla="*/ 7556114 w 18976310"/>
              <a:gd name="connsiteY2592" fmla="*/ 7384691 h 10683873"/>
              <a:gd name="connsiteX2593" fmla="*/ 7538250 w 18976310"/>
              <a:gd name="connsiteY2593" fmla="*/ 7378916 h 10683873"/>
              <a:gd name="connsiteX2594" fmla="*/ 7536896 w 18976310"/>
              <a:gd name="connsiteY2594" fmla="*/ 7364765 h 10683873"/>
              <a:gd name="connsiteX2595" fmla="*/ 7549076 w 18976310"/>
              <a:gd name="connsiteY2595" fmla="*/ 7355525 h 10683873"/>
              <a:gd name="connsiteX2596" fmla="*/ 7563964 w 18976310"/>
              <a:gd name="connsiteY2596" fmla="*/ 7354370 h 10683873"/>
              <a:gd name="connsiteX2597" fmla="*/ 7689558 w 18976310"/>
              <a:gd name="connsiteY2597" fmla="*/ 7345996 h 10683873"/>
              <a:gd name="connsiteX2598" fmla="*/ 7726910 w 18976310"/>
              <a:gd name="connsiteY2598" fmla="*/ 7372563 h 10683873"/>
              <a:gd name="connsiteX2599" fmla="*/ 7721226 w 18976310"/>
              <a:gd name="connsiteY2599" fmla="*/ 7387001 h 10683873"/>
              <a:gd name="connsiteX2600" fmla="*/ 7679542 w 18976310"/>
              <a:gd name="connsiteY2600" fmla="*/ 7366210 h 10683873"/>
              <a:gd name="connsiteX2601" fmla="*/ 7689558 w 18976310"/>
              <a:gd name="connsiteY2601" fmla="*/ 7345996 h 10683873"/>
              <a:gd name="connsiteX2602" fmla="*/ 6743816 w 18976310"/>
              <a:gd name="connsiteY2602" fmla="*/ 7344041 h 10683873"/>
              <a:gd name="connsiteX2603" fmla="*/ 6773690 w 18976310"/>
              <a:gd name="connsiteY2603" fmla="*/ 7489962 h 10683873"/>
              <a:gd name="connsiteX2604" fmla="*/ 6751724 w 18976310"/>
              <a:gd name="connsiteY2604" fmla="*/ 7487489 h 10683873"/>
              <a:gd name="connsiteX2605" fmla="*/ 6701642 w 18976310"/>
              <a:gd name="connsiteY2605" fmla="*/ 7361848 h 10683873"/>
              <a:gd name="connsiteX2606" fmla="*/ 6743816 w 18976310"/>
              <a:gd name="connsiteY2606" fmla="*/ 7344041 h 10683873"/>
              <a:gd name="connsiteX2607" fmla="*/ 6852086 w 18976310"/>
              <a:gd name="connsiteY2607" fmla="*/ 7329248 h 10683873"/>
              <a:gd name="connsiteX2608" fmla="*/ 6856414 w 18976310"/>
              <a:gd name="connsiteY2608" fmla="*/ 7329248 h 10683873"/>
              <a:gd name="connsiteX2609" fmla="*/ 6866974 w 18976310"/>
              <a:gd name="connsiteY2609" fmla="*/ 7341953 h 10683873"/>
              <a:gd name="connsiteX2610" fmla="*/ 6865618 w 18976310"/>
              <a:gd name="connsiteY2610" fmla="*/ 7353215 h 10683873"/>
              <a:gd name="connsiteX2611" fmla="*/ 6854250 w 18976310"/>
              <a:gd name="connsiteY2611" fmla="*/ 7351193 h 10683873"/>
              <a:gd name="connsiteX2612" fmla="*/ 6846130 w 18976310"/>
              <a:gd name="connsiteY2612" fmla="*/ 7342241 h 10683873"/>
              <a:gd name="connsiteX2613" fmla="*/ 6847484 w 18976310"/>
              <a:gd name="connsiteY2613" fmla="*/ 7336467 h 10683873"/>
              <a:gd name="connsiteX2614" fmla="*/ 6852086 w 18976310"/>
              <a:gd name="connsiteY2614" fmla="*/ 7329248 h 10683873"/>
              <a:gd name="connsiteX2615" fmla="*/ 12300366 w 18976310"/>
              <a:gd name="connsiteY2615" fmla="*/ 7310899 h 10683873"/>
              <a:gd name="connsiteX2616" fmla="*/ 12363630 w 18976310"/>
              <a:gd name="connsiteY2616" fmla="*/ 7322771 h 10683873"/>
              <a:gd name="connsiteX2617" fmla="*/ 12230954 w 18976310"/>
              <a:gd name="connsiteY2617" fmla="*/ 7323760 h 10683873"/>
              <a:gd name="connsiteX2618" fmla="*/ 12300366 w 18976310"/>
              <a:gd name="connsiteY2618" fmla="*/ 7310899 h 10683873"/>
              <a:gd name="connsiteX2619" fmla="*/ 7532834 w 18976310"/>
              <a:gd name="connsiteY2619" fmla="*/ 7305567 h 10683873"/>
              <a:gd name="connsiteX2620" fmla="*/ 7554762 w 18976310"/>
              <a:gd name="connsiteY2620" fmla="*/ 7308745 h 10683873"/>
              <a:gd name="connsiteX2621" fmla="*/ 7531210 w 18976310"/>
              <a:gd name="connsiteY2621" fmla="*/ 7339065 h 10683873"/>
              <a:gd name="connsiteX2622" fmla="*/ 7532834 w 18976310"/>
              <a:gd name="connsiteY2622" fmla="*/ 7305567 h 10683873"/>
              <a:gd name="connsiteX2623" fmla="*/ 6927454 w 18976310"/>
              <a:gd name="connsiteY2623" fmla="*/ 7294576 h 10683873"/>
              <a:gd name="connsiteX2624" fmla="*/ 6958206 w 18976310"/>
              <a:gd name="connsiteY2624" fmla="*/ 7363827 h 10683873"/>
              <a:gd name="connsiteX2625" fmla="*/ 6921302 w 18976310"/>
              <a:gd name="connsiteY2625" fmla="*/ 7336621 h 10683873"/>
              <a:gd name="connsiteX2626" fmla="*/ 6927454 w 18976310"/>
              <a:gd name="connsiteY2626" fmla="*/ 7294576 h 10683873"/>
              <a:gd name="connsiteX2627" fmla="*/ 12900482 w 18976310"/>
              <a:gd name="connsiteY2627" fmla="*/ 7287156 h 10683873"/>
              <a:gd name="connsiteX2628" fmla="*/ 12920690 w 18976310"/>
              <a:gd name="connsiteY2628" fmla="*/ 7293092 h 10683873"/>
              <a:gd name="connsiteX2629" fmla="*/ 12872362 w 18976310"/>
              <a:gd name="connsiteY2629" fmla="*/ 7354923 h 10683873"/>
              <a:gd name="connsiteX2630" fmla="*/ 12900482 w 18976310"/>
              <a:gd name="connsiteY2630" fmla="*/ 7287156 h 10683873"/>
              <a:gd name="connsiteX2631" fmla="*/ 12440950 w 18976310"/>
              <a:gd name="connsiteY2631" fmla="*/ 7274790 h 10683873"/>
              <a:gd name="connsiteX2632" fmla="*/ 12447098 w 18976310"/>
              <a:gd name="connsiteY2632" fmla="*/ 7324255 h 10683873"/>
              <a:gd name="connsiteX2633" fmla="*/ 12389986 w 18976310"/>
              <a:gd name="connsiteY2633" fmla="*/ 7321287 h 10683873"/>
              <a:gd name="connsiteX2634" fmla="*/ 12440950 w 18976310"/>
              <a:gd name="connsiteY2634" fmla="*/ 7274790 h 10683873"/>
              <a:gd name="connsiteX2635" fmla="*/ 7871722 w 18976310"/>
              <a:gd name="connsiteY2635" fmla="*/ 7271493 h 10683873"/>
              <a:gd name="connsiteX2636" fmla="*/ 7870098 w 18976310"/>
              <a:gd name="connsiteY2636" fmla="*/ 7274668 h 10683873"/>
              <a:gd name="connsiteX2637" fmla="*/ 7876594 w 18976310"/>
              <a:gd name="connsiteY2637" fmla="*/ 7278423 h 10683873"/>
              <a:gd name="connsiteX2638" fmla="*/ 7878218 w 18976310"/>
              <a:gd name="connsiteY2638" fmla="*/ 7274958 h 10683873"/>
              <a:gd name="connsiteX2639" fmla="*/ 7883090 w 18976310"/>
              <a:gd name="connsiteY2639" fmla="*/ 7282177 h 10683873"/>
              <a:gd name="connsiteX2640" fmla="*/ 7882280 w 18976310"/>
              <a:gd name="connsiteY2640" fmla="*/ 7310765 h 10683873"/>
              <a:gd name="connsiteX2641" fmla="*/ 7866038 w 18976310"/>
              <a:gd name="connsiteY2641" fmla="*/ 7301524 h 10683873"/>
              <a:gd name="connsiteX2642" fmla="*/ 7862790 w 18976310"/>
              <a:gd name="connsiteY2642" fmla="*/ 7285931 h 10683873"/>
              <a:gd name="connsiteX2643" fmla="*/ 7871722 w 18976310"/>
              <a:gd name="connsiteY2643" fmla="*/ 7271493 h 10683873"/>
              <a:gd name="connsiteX2644" fmla="*/ 12264254 w 18976310"/>
              <a:gd name="connsiteY2644" fmla="*/ 7260519 h 10683873"/>
              <a:gd name="connsiteX2645" fmla="*/ 12286182 w 18976310"/>
              <a:gd name="connsiteY2645" fmla="*/ 7266584 h 10683873"/>
              <a:gd name="connsiteX2646" fmla="*/ 12271562 w 18976310"/>
              <a:gd name="connsiteY2646" fmla="*/ 7299214 h 10683873"/>
              <a:gd name="connsiteX2647" fmla="*/ 12243414 w 18976310"/>
              <a:gd name="connsiteY2647" fmla="*/ 7276401 h 10683873"/>
              <a:gd name="connsiteX2648" fmla="*/ 12264254 w 18976310"/>
              <a:gd name="connsiteY2648" fmla="*/ 7260519 h 10683873"/>
              <a:gd name="connsiteX2649" fmla="*/ 7823270 w 18976310"/>
              <a:gd name="connsiteY2649" fmla="*/ 7234530 h 10683873"/>
              <a:gd name="connsiteX2650" fmla="*/ 7777798 w 18976310"/>
              <a:gd name="connsiteY2650" fmla="*/ 7307878 h 10683873"/>
              <a:gd name="connsiteX2651" fmla="*/ 7744774 w 18976310"/>
              <a:gd name="connsiteY2651" fmla="*/ 7299793 h 10683873"/>
              <a:gd name="connsiteX2652" fmla="*/ 7823270 w 18976310"/>
              <a:gd name="connsiteY2652" fmla="*/ 7234530 h 10683873"/>
              <a:gd name="connsiteX2653" fmla="*/ 6811482 w 18976310"/>
              <a:gd name="connsiteY2653" fmla="*/ 7217203 h 10683873"/>
              <a:gd name="connsiteX2654" fmla="*/ 6833950 w 18976310"/>
              <a:gd name="connsiteY2654" fmla="*/ 7233086 h 10683873"/>
              <a:gd name="connsiteX2655" fmla="*/ 6833474 w 18976310"/>
              <a:gd name="connsiteY2655" fmla="*/ 7233926 h 10683873"/>
              <a:gd name="connsiteX2656" fmla="*/ 6851890 w 18976310"/>
              <a:gd name="connsiteY2656" fmla="*/ 7234724 h 10683873"/>
              <a:gd name="connsiteX2657" fmla="*/ 6872978 w 18976310"/>
              <a:gd name="connsiteY2657" fmla="*/ 7251542 h 10683873"/>
              <a:gd name="connsiteX2658" fmla="*/ 6865946 w 18976310"/>
              <a:gd name="connsiteY2658" fmla="*/ 7302985 h 10683873"/>
              <a:gd name="connsiteX2659" fmla="*/ 6823774 w 18976310"/>
              <a:gd name="connsiteY2659" fmla="*/ 7308921 h 10683873"/>
              <a:gd name="connsiteX2660" fmla="*/ 6777204 w 18976310"/>
              <a:gd name="connsiteY2660" fmla="*/ 7281715 h 10683873"/>
              <a:gd name="connsiteX2661" fmla="*/ 6795218 w 18976310"/>
              <a:gd name="connsiteY2661" fmla="*/ 7248821 h 10683873"/>
              <a:gd name="connsiteX2662" fmla="*/ 6806992 w 18976310"/>
              <a:gd name="connsiteY2662" fmla="*/ 7243570 h 10683873"/>
              <a:gd name="connsiteX2663" fmla="*/ 6805258 w 18976310"/>
              <a:gd name="connsiteY2663" fmla="*/ 7243192 h 10683873"/>
              <a:gd name="connsiteX2664" fmla="*/ 6811482 w 18976310"/>
              <a:gd name="connsiteY2664" fmla="*/ 7217203 h 10683873"/>
              <a:gd name="connsiteX2665" fmla="*/ 7002582 w 18976310"/>
              <a:gd name="connsiteY2665" fmla="*/ 7205653 h 10683873"/>
              <a:gd name="connsiteX2666" fmla="*/ 7011514 w 18976310"/>
              <a:gd name="connsiteY2666" fmla="*/ 7205653 h 10683873"/>
              <a:gd name="connsiteX2667" fmla="*/ 7020446 w 18976310"/>
              <a:gd name="connsiteY2667" fmla="*/ 7211717 h 10683873"/>
              <a:gd name="connsiteX2668" fmla="*/ 7006914 w 18976310"/>
              <a:gd name="connsiteY2668" fmla="*/ 7240305 h 10683873"/>
              <a:gd name="connsiteX2669" fmla="*/ 6995814 w 18976310"/>
              <a:gd name="connsiteY2669" fmla="*/ 7237995 h 10683873"/>
              <a:gd name="connsiteX2670" fmla="*/ 6993108 w 18976310"/>
              <a:gd name="connsiteY2670" fmla="*/ 7211427 h 10683873"/>
              <a:gd name="connsiteX2671" fmla="*/ 7002582 w 18976310"/>
              <a:gd name="connsiteY2671" fmla="*/ 7205653 h 10683873"/>
              <a:gd name="connsiteX2672" fmla="*/ 11777038 w 18976310"/>
              <a:gd name="connsiteY2672" fmla="*/ 7201610 h 10683873"/>
              <a:gd name="connsiteX2673" fmla="*/ 11777038 w 18976310"/>
              <a:gd name="connsiteY2673" fmla="*/ 7243192 h 10683873"/>
              <a:gd name="connsiteX2674" fmla="*/ 11777038 w 18976310"/>
              <a:gd name="connsiteY2674" fmla="*/ 7201610 h 10683873"/>
              <a:gd name="connsiteX2675" fmla="*/ 7803512 w 18976310"/>
              <a:gd name="connsiteY2675" fmla="*/ 7180241 h 10683873"/>
              <a:gd name="connsiteX2676" fmla="*/ 7823002 w 18976310"/>
              <a:gd name="connsiteY2676" fmla="*/ 7191503 h 10683873"/>
              <a:gd name="connsiteX2677" fmla="*/ 7809738 w 18976310"/>
              <a:gd name="connsiteY2677" fmla="*/ 7220379 h 10683873"/>
              <a:gd name="connsiteX2678" fmla="*/ 7788354 w 18976310"/>
              <a:gd name="connsiteY2678" fmla="*/ 7204497 h 10683873"/>
              <a:gd name="connsiteX2679" fmla="*/ 7787270 w 18976310"/>
              <a:gd name="connsiteY2679" fmla="*/ 7192946 h 10683873"/>
              <a:gd name="connsiteX2680" fmla="*/ 7794038 w 18976310"/>
              <a:gd name="connsiteY2680" fmla="*/ 7183129 h 10683873"/>
              <a:gd name="connsiteX2681" fmla="*/ 7803512 w 18976310"/>
              <a:gd name="connsiteY2681" fmla="*/ 7180241 h 10683873"/>
              <a:gd name="connsiteX2682" fmla="*/ 12744082 w 18976310"/>
              <a:gd name="connsiteY2682" fmla="*/ 7163000 h 10683873"/>
              <a:gd name="connsiteX2683" fmla="*/ 12773078 w 18976310"/>
              <a:gd name="connsiteY2683" fmla="*/ 7164978 h 10683873"/>
              <a:gd name="connsiteX2684" fmla="*/ 12740566 w 18976310"/>
              <a:gd name="connsiteY2684" fmla="*/ 7196141 h 10683873"/>
              <a:gd name="connsiteX2685" fmla="*/ 12744082 w 18976310"/>
              <a:gd name="connsiteY2685" fmla="*/ 7163000 h 10683873"/>
              <a:gd name="connsiteX2686" fmla="*/ 11636558 w 18976310"/>
              <a:gd name="connsiteY2686" fmla="*/ 7162626 h 10683873"/>
              <a:gd name="connsiteX2687" fmla="*/ 11638450 w 18976310"/>
              <a:gd name="connsiteY2687" fmla="*/ 7166090 h 10683873"/>
              <a:gd name="connsiteX2688" fmla="*/ 11639534 w 18976310"/>
              <a:gd name="connsiteY2688" fmla="*/ 7166379 h 10683873"/>
              <a:gd name="connsiteX2689" fmla="*/ 11638722 w 18976310"/>
              <a:gd name="connsiteY2689" fmla="*/ 7173599 h 10683873"/>
              <a:gd name="connsiteX2690" fmla="*/ 11633850 w 18976310"/>
              <a:gd name="connsiteY2690" fmla="*/ 7180530 h 10683873"/>
              <a:gd name="connsiteX2691" fmla="*/ 11624646 w 18976310"/>
              <a:gd name="connsiteY2691" fmla="*/ 7170422 h 10683873"/>
              <a:gd name="connsiteX2692" fmla="*/ 11630874 w 18976310"/>
              <a:gd name="connsiteY2692" fmla="*/ 7166379 h 10683873"/>
              <a:gd name="connsiteX2693" fmla="*/ 11629250 w 18976310"/>
              <a:gd name="connsiteY2693" fmla="*/ 7163492 h 10683873"/>
              <a:gd name="connsiteX2694" fmla="*/ 11636558 w 18976310"/>
              <a:gd name="connsiteY2694" fmla="*/ 7162626 h 10683873"/>
              <a:gd name="connsiteX2695" fmla="*/ 7764534 w 18976310"/>
              <a:gd name="connsiteY2695" fmla="*/ 7146165 h 10683873"/>
              <a:gd name="connsiteX2696" fmla="*/ 7781858 w 18976310"/>
              <a:gd name="connsiteY2696" fmla="*/ 7146743 h 10683873"/>
              <a:gd name="connsiteX2697" fmla="*/ 7754522 w 18976310"/>
              <a:gd name="connsiteY2697" fmla="*/ 7160316 h 10683873"/>
              <a:gd name="connsiteX2698" fmla="*/ 7764534 w 18976310"/>
              <a:gd name="connsiteY2698" fmla="*/ 7146165 h 10683873"/>
              <a:gd name="connsiteX2699" fmla="*/ 11655774 w 18976310"/>
              <a:gd name="connsiteY2699" fmla="*/ 7132015 h 10683873"/>
              <a:gd name="connsiteX2700" fmla="*/ 11615986 w 18976310"/>
              <a:gd name="connsiteY2700" fmla="*/ 7151941 h 10683873"/>
              <a:gd name="connsiteX2701" fmla="*/ 11601642 w 18976310"/>
              <a:gd name="connsiteY2701" fmla="*/ 7154540 h 10683873"/>
              <a:gd name="connsiteX2702" fmla="*/ 11611926 w 18976310"/>
              <a:gd name="connsiteY2702" fmla="*/ 7188615 h 10683873"/>
              <a:gd name="connsiteX2703" fmla="*/ 11633850 w 18976310"/>
              <a:gd name="connsiteY2703" fmla="*/ 7260230 h 10683873"/>
              <a:gd name="connsiteX2704" fmla="*/ 11651446 w 18976310"/>
              <a:gd name="connsiteY2704" fmla="*/ 7331558 h 10683873"/>
              <a:gd name="connsiteX2705" fmla="*/ 11659834 w 18976310"/>
              <a:gd name="connsiteY2705" fmla="*/ 7405194 h 10683873"/>
              <a:gd name="connsiteX2706" fmla="*/ 11659834 w 18976310"/>
              <a:gd name="connsiteY2706" fmla="*/ 7475078 h 10683873"/>
              <a:gd name="connsiteX2707" fmla="*/ 11657130 w 18976310"/>
              <a:gd name="connsiteY2707" fmla="*/ 7492980 h 10683873"/>
              <a:gd name="connsiteX2708" fmla="*/ 11671746 w 18976310"/>
              <a:gd name="connsiteY2708" fmla="*/ 7504533 h 10683873"/>
              <a:gd name="connsiteX2709" fmla="*/ 11673098 w 18976310"/>
              <a:gd name="connsiteY2709" fmla="*/ 7499334 h 10683873"/>
              <a:gd name="connsiteX2710" fmla="*/ 11676346 w 18976310"/>
              <a:gd name="connsiteY2710" fmla="*/ 7486629 h 10683873"/>
              <a:gd name="connsiteX2711" fmla="*/ 11675262 w 18976310"/>
              <a:gd name="connsiteY2711" fmla="*/ 7483740 h 10683873"/>
              <a:gd name="connsiteX2712" fmla="*/ 11677158 w 18976310"/>
              <a:gd name="connsiteY2712" fmla="*/ 7483740 h 10683873"/>
              <a:gd name="connsiteX2713" fmla="*/ 11677702 w 18976310"/>
              <a:gd name="connsiteY2713" fmla="*/ 7481430 h 10683873"/>
              <a:gd name="connsiteX2714" fmla="*/ 11677430 w 18976310"/>
              <a:gd name="connsiteY2714" fmla="*/ 7464682 h 10683873"/>
              <a:gd name="connsiteX2715" fmla="*/ 11675262 w 18976310"/>
              <a:gd name="connsiteY2715" fmla="*/ 7436093 h 10683873"/>
              <a:gd name="connsiteX2716" fmla="*/ 11677430 w 18976310"/>
              <a:gd name="connsiteY2716" fmla="*/ 7399130 h 10683873"/>
              <a:gd name="connsiteX2717" fmla="*/ 11679594 w 18976310"/>
              <a:gd name="connsiteY2717" fmla="*/ 7360435 h 10683873"/>
              <a:gd name="connsiteX2718" fmla="*/ 11677430 w 18976310"/>
              <a:gd name="connsiteY2718" fmla="*/ 7321450 h 10683873"/>
              <a:gd name="connsiteX2719" fmla="*/ 11685822 w 18976310"/>
              <a:gd name="connsiteY2719" fmla="*/ 7315675 h 10683873"/>
              <a:gd name="connsiteX2720" fmla="*/ 11690422 w 18976310"/>
              <a:gd name="connsiteY2720" fmla="*/ 7309033 h 10683873"/>
              <a:gd name="connsiteX2721" fmla="*/ 11686630 w 18976310"/>
              <a:gd name="connsiteY2721" fmla="*/ 7279289 h 10683873"/>
              <a:gd name="connsiteX2722" fmla="*/ 11686090 w 18976310"/>
              <a:gd name="connsiteY2722" fmla="*/ 7250701 h 10683873"/>
              <a:gd name="connsiteX2723" fmla="*/ 11679594 w 18976310"/>
              <a:gd name="connsiteY2723" fmla="*/ 7191503 h 10683873"/>
              <a:gd name="connsiteX2724" fmla="*/ 11670934 w 18976310"/>
              <a:gd name="connsiteY2724" fmla="*/ 7160604 h 10683873"/>
              <a:gd name="connsiteX2725" fmla="*/ 11655774 w 18976310"/>
              <a:gd name="connsiteY2725" fmla="*/ 7132015 h 10683873"/>
              <a:gd name="connsiteX2726" fmla="*/ 7968084 w 18976310"/>
              <a:gd name="connsiteY2726" fmla="*/ 7108337 h 10683873"/>
              <a:gd name="connsiteX2727" fmla="*/ 7981076 w 18976310"/>
              <a:gd name="connsiteY2727" fmla="*/ 7116422 h 10683873"/>
              <a:gd name="connsiteX2728" fmla="*/ 7954278 w 18976310"/>
              <a:gd name="connsiteY2728" fmla="*/ 7109203 h 10683873"/>
              <a:gd name="connsiteX2729" fmla="*/ 7968084 w 18976310"/>
              <a:gd name="connsiteY2729" fmla="*/ 7108337 h 10683873"/>
              <a:gd name="connsiteX2730" fmla="*/ 7520114 w 18976310"/>
              <a:gd name="connsiteY2730" fmla="*/ 7107758 h 10683873"/>
              <a:gd name="connsiteX2731" fmla="*/ 7529586 w 18976310"/>
              <a:gd name="connsiteY2731" fmla="*/ 7115556 h 10683873"/>
              <a:gd name="connsiteX2732" fmla="*/ 7526610 w 18976310"/>
              <a:gd name="connsiteY2732" fmla="*/ 7117577 h 10683873"/>
              <a:gd name="connsiteX2733" fmla="*/ 7516866 w 18976310"/>
              <a:gd name="connsiteY2733" fmla="*/ 7128551 h 10683873"/>
              <a:gd name="connsiteX2734" fmla="*/ 7506038 w 18976310"/>
              <a:gd name="connsiteY2734" fmla="*/ 7112379 h 10683873"/>
              <a:gd name="connsiteX2735" fmla="*/ 7520114 w 18976310"/>
              <a:gd name="connsiteY2735" fmla="*/ 7107758 h 10683873"/>
              <a:gd name="connsiteX2736" fmla="*/ 8042454 w 18976310"/>
              <a:gd name="connsiteY2736" fmla="*/ 7106610 h 10683873"/>
              <a:gd name="connsiteX2737" fmla="*/ 8060906 w 18976310"/>
              <a:gd name="connsiteY2737" fmla="*/ 7110072 h 10683873"/>
              <a:gd name="connsiteX2738" fmla="*/ 8098686 w 18976310"/>
              <a:gd name="connsiteY2738" fmla="*/ 7174376 h 10683873"/>
              <a:gd name="connsiteX2739" fmla="*/ 8079996 w 18976310"/>
              <a:gd name="connsiteY2739" fmla="*/ 7193620 h 10683873"/>
              <a:gd name="connsiteX2740" fmla="*/ 8086638 w 18976310"/>
              <a:gd name="connsiteY2740" fmla="*/ 7199588 h 10683873"/>
              <a:gd name="connsiteX2741" fmla="*/ 8088806 w 18976310"/>
              <a:gd name="connsiteY2741" fmla="*/ 7198145 h 10683873"/>
              <a:gd name="connsiteX2742" fmla="*/ 8102608 w 18976310"/>
              <a:gd name="connsiteY2742" fmla="*/ 7219802 h 10683873"/>
              <a:gd name="connsiteX2743" fmla="*/ 8089346 w 18976310"/>
              <a:gd name="connsiteY2743" fmla="*/ 7224423 h 10683873"/>
              <a:gd name="connsiteX2744" fmla="*/ 8086910 w 18976310"/>
              <a:gd name="connsiteY2744" fmla="*/ 7240305 h 10683873"/>
              <a:gd name="connsiteX2745" fmla="*/ 8059762 w 18976310"/>
              <a:gd name="connsiteY2745" fmla="*/ 7223268 h 10683873"/>
              <a:gd name="connsiteX2746" fmla="*/ 8046558 w 18976310"/>
              <a:gd name="connsiteY2746" fmla="*/ 7218543 h 10683873"/>
              <a:gd name="connsiteX2747" fmla="*/ 8030154 w 18976310"/>
              <a:gd name="connsiteY2747" fmla="*/ 7225325 h 10683873"/>
              <a:gd name="connsiteX2748" fmla="*/ 8010486 w 18976310"/>
              <a:gd name="connsiteY2748" fmla="*/ 7204119 h 10683873"/>
              <a:gd name="connsiteX2749" fmla="*/ 8004046 w 18976310"/>
              <a:gd name="connsiteY2749" fmla="*/ 7201321 h 10683873"/>
              <a:gd name="connsiteX2750" fmla="*/ 7986490 w 18976310"/>
              <a:gd name="connsiteY2750" fmla="*/ 7181684 h 10683873"/>
              <a:gd name="connsiteX2751" fmla="*/ 7995754 w 18976310"/>
              <a:gd name="connsiteY2751" fmla="*/ 7182027 h 10683873"/>
              <a:gd name="connsiteX2752" fmla="*/ 7993470 w 18976310"/>
              <a:gd name="connsiteY2752" fmla="*/ 7150571 h 10683873"/>
              <a:gd name="connsiteX2753" fmla="*/ 8042454 w 18976310"/>
              <a:gd name="connsiteY2753" fmla="*/ 7106610 h 10683873"/>
              <a:gd name="connsiteX2754" fmla="*/ 11714782 w 18976310"/>
              <a:gd name="connsiteY2754" fmla="*/ 7106315 h 10683873"/>
              <a:gd name="connsiteX2755" fmla="*/ 11732646 w 18976310"/>
              <a:gd name="connsiteY2755" fmla="*/ 7113823 h 10683873"/>
              <a:gd name="connsiteX2756" fmla="*/ 11690694 w 18976310"/>
              <a:gd name="connsiteY2756" fmla="*/ 7137214 h 10683873"/>
              <a:gd name="connsiteX2757" fmla="*/ 11714782 w 18976310"/>
              <a:gd name="connsiteY2757" fmla="*/ 7106315 h 10683873"/>
              <a:gd name="connsiteX2758" fmla="*/ 7680896 w 18976310"/>
              <a:gd name="connsiteY2758" fmla="*/ 7099962 h 10683873"/>
              <a:gd name="connsiteX2759" fmla="*/ 7704446 w 18976310"/>
              <a:gd name="connsiteY2759" fmla="*/ 7120465 h 10683873"/>
              <a:gd name="connsiteX2760" fmla="*/ 7663030 w 18976310"/>
              <a:gd name="connsiteY2760" fmla="*/ 7136059 h 10683873"/>
              <a:gd name="connsiteX2761" fmla="*/ 7680896 w 18976310"/>
              <a:gd name="connsiteY2761" fmla="*/ 7099962 h 10683873"/>
              <a:gd name="connsiteX2762" fmla="*/ 7405346 w 18976310"/>
              <a:gd name="connsiteY2762" fmla="*/ 7084657 h 10683873"/>
              <a:gd name="connsiteX2763" fmla="*/ 7411570 w 18976310"/>
              <a:gd name="connsiteY2763" fmla="*/ 7128261 h 10683873"/>
              <a:gd name="connsiteX2764" fmla="*/ 7388834 w 18976310"/>
              <a:gd name="connsiteY2764" fmla="*/ 7124508 h 10683873"/>
              <a:gd name="connsiteX2765" fmla="*/ 7405346 w 18976310"/>
              <a:gd name="connsiteY2765" fmla="*/ 7084657 h 10683873"/>
              <a:gd name="connsiteX2766" fmla="*/ 12998890 w 18976310"/>
              <a:gd name="connsiteY2766" fmla="*/ 7061597 h 10683873"/>
              <a:gd name="connsiteX2767" fmla="*/ 12989222 w 18976310"/>
              <a:gd name="connsiteY2767" fmla="*/ 7063081 h 10683873"/>
              <a:gd name="connsiteX2768" fmla="*/ 12990102 w 18976310"/>
              <a:gd name="connsiteY2768" fmla="*/ 7065554 h 10683873"/>
              <a:gd name="connsiteX2769" fmla="*/ 7312504 w 18976310"/>
              <a:gd name="connsiteY2769" fmla="*/ 7059822 h 10683873"/>
              <a:gd name="connsiteX2770" fmla="*/ 7352836 w 18976310"/>
              <a:gd name="connsiteY2770" fmla="*/ 7127684 h 10683873"/>
              <a:gd name="connsiteX2771" fmla="*/ 7339574 w 18976310"/>
              <a:gd name="connsiteY2771" fmla="*/ 7129994 h 10683873"/>
              <a:gd name="connsiteX2772" fmla="*/ 7303574 w 18976310"/>
              <a:gd name="connsiteY2772" fmla="*/ 7066176 h 10683873"/>
              <a:gd name="connsiteX2773" fmla="*/ 7312504 w 18976310"/>
              <a:gd name="connsiteY2773" fmla="*/ 7059822 h 10683873"/>
              <a:gd name="connsiteX2774" fmla="*/ 12432162 w 18976310"/>
              <a:gd name="connsiteY2774" fmla="*/ 7031423 h 10683873"/>
              <a:gd name="connsiteX2775" fmla="*/ 12469946 w 18976310"/>
              <a:gd name="connsiteY2775" fmla="*/ 7083361 h 10683873"/>
              <a:gd name="connsiteX2776" fmla="*/ 12408438 w 18976310"/>
              <a:gd name="connsiteY2776" fmla="*/ 7033896 h 10683873"/>
              <a:gd name="connsiteX2777" fmla="*/ 12432162 w 18976310"/>
              <a:gd name="connsiteY2777" fmla="*/ 7031423 h 10683873"/>
              <a:gd name="connsiteX2778" fmla="*/ 7226702 w 18976310"/>
              <a:gd name="connsiteY2778" fmla="*/ 6994271 h 10683873"/>
              <a:gd name="connsiteX2779" fmla="*/ 7201798 w 18976310"/>
              <a:gd name="connsiteY2779" fmla="*/ 7024014 h 10683873"/>
              <a:gd name="connsiteX2780" fmla="*/ 7226702 w 18976310"/>
              <a:gd name="connsiteY2780" fmla="*/ 6994271 h 10683873"/>
              <a:gd name="connsiteX2781" fmla="*/ 12606134 w 18976310"/>
              <a:gd name="connsiteY2781" fmla="*/ 6992346 h 10683873"/>
              <a:gd name="connsiteX2782" fmla="*/ 12620194 w 18976310"/>
              <a:gd name="connsiteY2782" fmla="*/ 7003228 h 10683873"/>
              <a:gd name="connsiteX2783" fmla="*/ 12599106 w 18976310"/>
              <a:gd name="connsiteY2783" fmla="*/ 7055166 h 10683873"/>
              <a:gd name="connsiteX2784" fmla="*/ 12571866 w 18976310"/>
              <a:gd name="connsiteY2784" fmla="*/ 7039832 h 10683873"/>
              <a:gd name="connsiteX2785" fmla="*/ 12581534 w 18976310"/>
              <a:gd name="connsiteY2785" fmla="*/ 7005701 h 10683873"/>
              <a:gd name="connsiteX2786" fmla="*/ 12606134 w 18976310"/>
              <a:gd name="connsiteY2786" fmla="*/ 6992346 h 10683873"/>
              <a:gd name="connsiteX2787" fmla="*/ 7735030 w 18976310"/>
              <a:gd name="connsiteY2787" fmla="*/ 6980410 h 10683873"/>
              <a:gd name="connsiteX2788" fmla="*/ 7793496 w 18976310"/>
              <a:gd name="connsiteY2788" fmla="*/ 7014774 h 10683873"/>
              <a:gd name="connsiteX2789" fmla="*/ 7822730 w 18976310"/>
              <a:gd name="connsiteY2789" fmla="*/ 7007555 h 10683873"/>
              <a:gd name="connsiteX2790" fmla="*/ 7835452 w 18976310"/>
              <a:gd name="connsiteY2790" fmla="*/ 7013620 h 10683873"/>
              <a:gd name="connsiteX2791" fmla="*/ 7857648 w 18976310"/>
              <a:gd name="connsiteY2791" fmla="*/ 7006111 h 10683873"/>
              <a:gd name="connsiteX2792" fmla="*/ 7853588 w 18976310"/>
              <a:gd name="connsiteY2792" fmla="*/ 7070219 h 10683873"/>
              <a:gd name="connsiteX2793" fmla="*/ 7828414 w 18976310"/>
              <a:gd name="connsiteY2793" fmla="*/ 7066464 h 10683873"/>
              <a:gd name="connsiteX2794" fmla="*/ 7814880 w 18976310"/>
              <a:gd name="connsiteY2794" fmla="*/ 7053181 h 10683873"/>
              <a:gd name="connsiteX2795" fmla="*/ 7813256 w 18976310"/>
              <a:gd name="connsiteY2795" fmla="*/ 7047405 h 10683873"/>
              <a:gd name="connsiteX2796" fmla="*/ 7803242 w 18976310"/>
              <a:gd name="connsiteY2796" fmla="*/ 7060977 h 10683873"/>
              <a:gd name="connsiteX2797" fmla="*/ 7762098 w 18976310"/>
              <a:gd name="connsiteY2797" fmla="*/ 7087256 h 10683873"/>
              <a:gd name="connsiteX2798" fmla="*/ 7731242 w 18976310"/>
              <a:gd name="connsiteY2798" fmla="*/ 7094186 h 10683873"/>
              <a:gd name="connsiteX2799" fmla="*/ 7766430 w 18976310"/>
              <a:gd name="connsiteY2799" fmla="*/ 7034122 h 10683873"/>
              <a:gd name="connsiteX2800" fmla="*/ 7716082 w 18976310"/>
              <a:gd name="connsiteY2800" fmla="*/ 6981565 h 10683873"/>
              <a:gd name="connsiteX2801" fmla="*/ 7735030 w 18976310"/>
              <a:gd name="connsiteY2801" fmla="*/ 6980410 h 10683873"/>
              <a:gd name="connsiteX2802" fmla="*/ 7514970 w 18976310"/>
              <a:gd name="connsiteY2802" fmla="*/ 6973769 h 10683873"/>
              <a:gd name="connsiteX2803" fmla="*/ 7555842 w 18976310"/>
              <a:gd name="connsiteY2803" fmla="*/ 6995426 h 10683873"/>
              <a:gd name="connsiteX2804" fmla="*/ 7513346 w 18976310"/>
              <a:gd name="connsiteY2804" fmla="*/ 7018528 h 10683873"/>
              <a:gd name="connsiteX2805" fmla="*/ 7468958 w 18976310"/>
              <a:gd name="connsiteY2805" fmla="*/ 6990805 h 10683873"/>
              <a:gd name="connsiteX2806" fmla="*/ 7514970 w 18976310"/>
              <a:gd name="connsiteY2806" fmla="*/ 6973769 h 10683873"/>
              <a:gd name="connsiteX2807" fmla="*/ 6250896 w 18976310"/>
              <a:gd name="connsiteY2807" fmla="*/ 6970581 h 10683873"/>
              <a:gd name="connsiteX2808" fmla="*/ 6303614 w 18976310"/>
              <a:gd name="connsiteY2808" fmla="*/ 7017078 h 10683873"/>
              <a:gd name="connsiteX2809" fmla="*/ 6306252 w 18976310"/>
              <a:gd name="connsiteY2809" fmla="*/ 7046263 h 10683873"/>
              <a:gd name="connsiteX2810" fmla="*/ 6263198 w 18976310"/>
              <a:gd name="connsiteY2810" fmla="*/ 7069511 h 10683873"/>
              <a:gd name="connsiteX2811" fmla="*/ 6244746 w 18976310"/>
              <a:gd name="connsiteY2811" fmla="*/ 7049230 h 10683873"/>
              <a:gd name="connsiteX2812" fmla="*/ 6221902 w 18976310"/>
              <a:gd name="connsiteY2812" fmla="*/ 7098201 h 10683873"/>
              <a:gd name="connsiteX2813" fmla="*/ 6114706 w 18976310"/>
              <a:gd name="connsiteY2813" fmla="*/ 7146676 h 10683873"/>
              <a:gd name="connsiteX2814" fmla="*/ 6180606 w 18976310"/>
              <a:gd name="connsiteY2814" fmla="*/ 7056650 h 10683873"/>
              <a:gd name="connsiteX2815" fmla="*/ 6225416 w 18976310"/>
              <a:gd name="connsiteY2815" fmla="*/ 7027961 h 10683873"/>
              <a:gd name="connsiteX2816" fmla="*/ 6225416 w 18976310"/>
              <a:gd name="connsiteY2816" fmla="*/ 7026477 h 10683873"/>
              <a:gd name="connsiteX2817" fmla="*/ 6228050 w 18976310"/>
              <a:gd name="connsiteY2817" fmla="*/ 6981958 h 10683873"/>
              <a:gd name="connsiteX2818" fmla="*/ 6250896 w 18976310"/>
              <a:gd name="connsiteY2818" fmla="*/ 6970581 h 10683873"/>
              <a:gd name="connsiteX2819" fmla="*/ 12605254 w 18976310"/>
              <a:gd name="connsiteY2819" fmla="*/ 6950795 h 10683873"/>
              <a:gd name="connsiteX2820" fmla="*/ 12624586 w 18976310"/>
              <a:gd name="connsiteY2820" fmla="*/ 6951785 h 10683873"/>
              <a:gd name="connsiteX2821" fmla="*/ 12657974 w 18976310"/>
              <a:gd name="connsiteY2821" fmla="*/ 6970581 h 10683873"/>
              <a:gd name="connsiteX2822" fmla="*/ 12664126 w 18976310"/>
              <a:gd name="connsiteY2822" fmla="*/ 6989873 h 10683873"/>
              <a:gd name="connsiteX2823" fmla="*/ 12617558 w 18976310"/>
              <a:gd name="connsiteY2823" fmla="*/ 6994324 h 10683873"/>
              <a:gd name="connsiteX2824" fmla="*/ 12588562 w 18976310"/>
              <a:gd name="connsiteY2824" fmla="*/ 6957226 h 10683873"/>
              <a:gd name="connsiteX2825" fmla="*/ 12605254 w 18976310"/>
              <a:gd name="connsiteY2825" fmla="*/ 6950795 h 10683873"/>
              <a:gd name="connsiteX2826" fmla="*/ 7166880 w 18976310"/>
              <a:gd name="connsiteY2826" fmla="*/ 6949800 h 10683873"/>
              <a:gd name="connsiteX2827" fmla="*/ 7178792 w 18976310"/>
              <a:gd name="connsiteY2827" fmla="*/ 6949800 h 10683873"/>
              <a:gd name="connsiteX2828" fmla="*/ 7184746 w 18976310"/>
              <a:gd name="connsiteY2828" fmla="*/ 6955865 h 10683873"/>
              <a:gd name="connsiteX2829" fmla="*/ 7177438 w 18976310"/>
              <a:gd name="connsiteY2829" fmla="*/ 7024592 h 10683873"/>
              <a:gd name="connsiteX2830" fmla="*/ 7151182 w 18976310"/>
              <a:gd name="connsiteY2830" fmla="*/ 7001490 h 10683873"/>
              <a:gd name="connsiteX2831" fmla="*/ 7149830 w 18976310"/>
              <a:gd name="connsiteY2831" fmla="*/ 6986185 h 10683873"/>
              <a:gd name="connsiteX2832" fmla="*/ 7156598 w 18976310"/>
              <a:gd name="connsiteY2832" fmla="*/ 6972324 h 10683873"/>
              <a:gd name="connsiteX2833" fmla="*/ 7166880 w 18976310"/>
              <a:gd name="connsiteY2833" fmla="*/ 6949800 h 10683873"/>
              <a:gd name="connsiteX2834" fmla="*/ 7695782 w 18976310"/>
              <a:gd name="connsiteY2834" fmla="*/ 6948067 h 10683873"/>
              <a:gd name="connsiteX2835" fmla="*/ 7700386 w 18976310"/>
              <a:gd name="connsiteY2835" fmla="*/ 6958752 h 10683873"/>
              <a:gd name="connsiteX2836" fmla="*/ 7700114 w 18976310"/>
              <a:gd name="connsiteY2836" fmla="*/ 6977233 h 10683873"/>
              <a:gd name="connsiteX2837" fmla="*/ 7651390 w 18976310"/>
              <a:gd name="connsiteY2837" fmla="*/ 7007266 h 10683873"/>
              <a:gd name="connsiteX2838" fmla="*/ 7624322 w 18976310"/>
              <a:gd name="connsiteY2838" fmla="*/ 6987629 h 10683873"/>
              <a:gd name="connsiteX2839" fmla="*/ 7619994 w 18976310"/>
              <a:gd name="connsiteY2839" fmla="*/ 6974634 h 10683873"/>
              <a:gd name="connsiteX2840" fmla="*/ 7695782 w 18976310"/>
              <a:gd name="connsiteY2840" fmla="*/ 6948067 h 10683873"/>
              <a:gd name="connsiteX2841" fmla="*/ 12373294 w 18976310"/>
              <a:gd name="connsiteY2841" fmla="*/ 6934472 h 10683873"/>
              <a:gd name="connsiteX2842" fmla="*/ 12345178 w 18976310"/>
              <a:gd name="connsiteY2842" fmla="*/ 7009164 h 10683873"/>
              <a:gd name="connsiteX2843" fmla="*/ 12373294 w 18976310"/>
              <a:gd name="connsiteY2843" fmla="*/ 6934472 h 10683873"/>
              <a:gd name="connsiteX2844" fmla="*/ 12291578 w 18976310"/>
              <a:gd name="connsiteY2844" fmla="*/ 6931010 h 10683873"/>
              <a:gd name="connsiteX2845" fmla="*/ 12304758 w 18976310"/>
              <a:gd name="connsiteY2845" fmla="*/ 6943376 h 10683873"/>
              <a:gd name="connsiteX2846" fmla="*/ 12276642 w 18976310"/>
              <a:gd name="connsiteY2846" fmla="*/ 6977012 h 10683873"/>
              <a:gd name="connsiteX2847" fmla="*/ 12291578 w 18976310"/>
              <a:gd name="connsiteY2847" fmla="*/ 6931010 h 10683873"/>
              <a:gd name="connsiteX2848" fmla="*/ 12205474 w 18976310"/>
              <a:gd name="connsiteY2848" fmla="*/ 6914686 h 10683873"/>
              <a:gd name="connsiteX2849" fmla="*/ 12223922 w 18976310"/>
              <a:gd name="connsiteY2849" fmla="*/ 6919633 h 10683873"/>
              <a:gd name="connsiteX2850" fmla="*/ 12236226 w 18976310"/>
              <a:gd name="connsiteY2850" fmla="*/ 6935956 h 10683873"/>
              <a:gd name="connsiteX2851" fmla="*/ 12158906 w 18976310"/>
              <a:gd name="connsiteY2851" fmla="*/ 6933483 h 10683873"/>
              <a:gd name="connsiteX2852" fmla="*/ 12185262 w 18976310"/>
              <a:gd name="connsiteY2852" fmla="*/ 6915675 h 10683873"/>
              <a:gd name="connsiteX2853" fmla="*/ 12205474 w 18976310"/>
              <a:gd name="connsiteY2853" fmla="*/ 6914686 h 10683873"/>
              <a:gd name="connsiteX2854" fmla="*/ 5148198 w 18976310"/>
              <a:gd name="connsiteY2854" fmla="*/ 6910729 h 10683873"/>
              <a:gd name="connsiteX2855" fmla="*/ 5186858 w 18976310"/>
              <a:gd name="connsiteY2855" fmla="*/ 6952279 h 10683873"/>
              <a:gd name="connsiteX2856" fmla="*/ 5159618 w 18976310"/>
              <a:gd name="connsiteY2856" fmla="*/ 7081877 h 10683873"/>
              <a:gd name="connsiteX2857" fmla="*/ 5113930 w 18976310"/>
              <a:gd name="connsiteY2857" fmla="*/ 7057639 h 10683873"/>
              <a:gd name="connsiteX2858" fmla="*/ 5090206 w 18976310"/>
              <a:gd name="connsiteY2858" fmla="*/ 6930515 h 10683873"/>
              <a:gd name="connsiteX2859" fmla="*/ 5126230 w 18976310"/>
              <a:gd name="connsiteY2859" fmla="*/ 6912213 h 10683873"/>
              <a:gd name="connsiteX2860" fmla="*/ 5148198 w 18976310"/>
              <a:gd name="connsiteY2860" fmla="*/ 6910729 h 10683873"/>
              <a:gd name="connsiteX2861" fmla="*/ 6975778 w 18976310"/>
              <a:gd name="connsiteY2861" fmla="*/ 6885997 h 10683873"/>
              <a:gd name="connsiteX2862" fmla="*/ 6992472 w 18976310"/>
              <a:gd name="connsiteY2862" fmla="*/ 6888964 h 10683873"/>
              <a:gd name="connsiteX2863" fmla="*/ 6989838 w 18976310"/>
              <a:gd name="connsiteY2863" fmla="*/ 6933977 h 10683873"/>
              <a:gd name="connsiteX2864" fmla="*/ 6959084 w 18976310"/>
              <a:gd name="connsiteY2864" fmla="*/ 6931504 h 10683873"/>
              <a:gd name="connsiteX2865" fmla="*/ 6975778 w 18976310"/>
              <a:gd name="connsiteY2865" fmla="*/ 6885997 h 10683873"/>
              <a:gd name="connsiteX2866" fmla="*/ 8201946 w 18976310"/>
              <a:gd name="connsiteY2866" fmla="*/ 6882804 h 10683873"/>
              <a:gd name="connsiteX2867" fmla="*/ 8201134 w 18976310"/>
              <a:gd name="connsiteY2867" fmla="*/ 6886848 h 10683873"/>
              <a:gd name="connsiteX2868" fmla="*/ 8204610 w 18976310"/>
              <a:gd name="connsiteY2868" fmla="*/ 6897954 h 10683873"/>
              <a:gd name="connsiteX2869" fmla="*/ 8212030 w 18976310"/>
              <a:gd name="connsiteY2869" fmla="*/ 6893911 h 10683873"/>
              <a:gd name="connsiteX2870" fmla="*/ 8206830 w 18976310"/>
              <a:gd name="connsiteY2870" fmla="*/ 6883798 h 10683873"/>
              <a:gd name="connsiteX2871" fmla="*/ 7767512 w 18976310"/>
              <a:gd name="connsiteY2871" fmla="*/ 6871832 h 10683873"/>
              <a:gd name="connsiteX2872" fmla="*/ 7820566 w 18976310"/>
              <a:gd name="connsiteY2872" fmla="*/ 6898975 h 10683873"/>
              <a:gd name="connsiteX2873" fmla="*/ 7705798 w 18976310"/>
              <a:gd name="connsiteY2873" fmla="*/ 6900131 h 10683873"/>
              <a:gd name="connsiteX2874" fmla="*/ 7767512 w 18976310"/>
              <a:gd name="connsiteY2874" fmla="*/ 6871832 h 10683873"/>
              <a:gd name="connsiteX2875" fmla="*/ 8201058 w 18976310"/>
              <a:gd name="connsiteY2875" fmla="*/ 6862834 h 10683873"/>
              <a:gd name="connsiteX2876" fmla="*/ 8200322 w 18976310"/>
              <a:gd name="connsiteY2876" fmla="*/ 6870388 h 10683873"/>
              <a:gd name="connsiteX2877" fmla="*/ 8202040 w 18976310"/>
              <a:gd name="connsiteY2877" fmla="*/ 6872053 h 10683873"/>
              <a:gd name="connsiteX2878" fmla="*/ 12204434 w 18976310"/>
              <a:gd name="connsiteY2878" fmla="*/ 6850751 h 10683873"/>
              <a:gd name="connsiteX2879" fmla="*/ 12232318 w 18976310"/>
              <a:gd name="connsiteY2879" fmla="*/ 6874720 h 10683873"/>
              <a:gd name="connsiteX2880" fmla="*/ 12217970 w 18976310"/>
              <a:gd name="connsiteY2880" fmla="*/ 6907062 h 10683873"/>
              <a:gd name="connsiteX2881" fmla="*/ 12172226 w 18976310"/>
              <a:gd name="connsiteY2881" fmla="*/ 6863169 h 10683873"/>
              <a:gd name="connsiteX2882" fmla="*/ 12204434 w 18976310"/>
              <a:gd name="connsiteY2882" fmla="*/ 6850751 h 10683873"/>
              <a:gd name="connsiteX2883" fmla="*/ 12152754 w 18976310"/>
              <a:gd name="connsiteY2883" fmla="*/ 6840489 h 10683873"/>
              <a:gd name="connsiteX2884" fmla="*/ 12180870 w 18976310"/>
              <a:gd name="connsiteY2884" fmla="*/ 6840489 h 10683873"/>
              <a:gd name="connsiteX2885" fmla="*/ 12133422 w 18976310"/>
              <a:gd name="connsiteY2885" fmla="*/ 6848403 h 10683873"/>
              <a:gd name="connsiteX2886" fmla="*/ 12152754 w 18976310"/>
              <a:gd name="connsiteY2886" fmla="*/ 6840489 h 10683873"/>
              <a:gd name="connsiteX2887" fmla="*/ 7018010 w 18976310"/>
              <a:gd name="connsiteY2887" fmla="*/ 6830248 h 10683873"/>
              <a:gd name="connsiteX2888" fmla="*/ 7053738 w 18976310"/>
              <a:gd name="connsiteY2888" fmla="*/ 6847575 h 10683873"/>
              <a:gd name="connsiteX2889" fmla="*/ 7029650 w 18976310"/>
              <a:gd name="connsiteY2889" fmla="*/ 6881650 h 10683873"/>
              <a:gd name="connsiteX2890" fmla="*/ 7005286 w 18976310"/>
              <a:gd name="connsiteY2890" fmla="*/ 6867211 h 10683873"/>
              <a:gd name="connsiteX2891" fmla="*/ 7018010 w 18976310"/>
              <a:gd name="connsiteY2891" fmla="*/ 6830248 h 10683873"/>
              <a:gd name="connsiteX2892" fmla="*/ 7656534 w 18976310"/>
              <a:gd name="connsiteY2892" fmla="*/ 6797328 h 10683873"/>
              <a:gd name="connsiteX2893" fmla="*/ 7665468 w 18976310"/>
              <a:gd name="connsiteY2893" fmla="*/ 6803104 h 10683873"/>
              <a:gd name="connsiteX2894" fmla="*/ 7664926 w 18976310"/>
              <a:gd name="connsiteY2894" fmla="*/ 6820719 h 10683873"/>
              <a:gd name="connsiteX2895" fmla="*/ 7632174 w 18976310"/>
              <a:gd name="connsiteY2895" fmla="*/ 6816965 h 10683873"/>
              <a:gd name="connsiteX2896" fmla="*/ 7656534 w 18976310"/>
              <a:gd name="connsiteY2896" fmla="*/ 6797328 h 10683873"/>
              <a:gd name="connsiteX2897" fmla="*/ 6519762 w 18976310"/>
              <a:gd name="connsiteY2897" fmla="*/ 6776679 h 10683873"/>
              <a:gd name="connsiteX2898" fmla="*/ 6561058 w 18976310"/>
              <a:gd name="connsiteY2898" fmla="*/ 6849393 h 10683873"/>
              <a:gd name="connsiteX2899" fmla="*/ 6519762 w 18976310"/>
              <a:gd name="connsiteY2899" fmla="*/ 6875114 h 10683873"/>
              <a:gd name="connsiteX2900" fmla="*/ 6468800 w 18976310"/>
              <a:gd name="connsiteY2900" fmla="*/ 6885502 h 10683873"/>
              <a:gd name="connsiteX2901" fmla="*/ 6519762 w 18976310"/>
              <a:gd name="connsiteY2901" fmla="*/ 6776679 h 10683873"/>
              <a:gd name="connsiteX2902" fmla="*/ 12244134 w 18976310"/>
              <a:gd name="connsiteY2902" fmla="*/ 6776185 h 10683873"/>
              <a:gd name="connsiteX2903" fmla="*/ 12289822 w 18976310"/>
              <a:gd name="connsiteY2903" fmla="*/ 6800422 h 10683873"/>
              <a:gd name="connsiteX2904" fmla="*/ 12316182 w 18976310"/>
              <a:gd name="connsiteY2904" fmla="*/ 6838510 h 10683873"/>
              <a:gd name="connsiteX2905" fmla="*/ 12295094 w 18976310"/>
              <a:gd name="connsiteY2905" fmla="*/ 6854339 h 10683873"/>
              <a:gd name="connsiteX2906" fmla="*/ 12294214 w 18976310"/>
              <a:gd name="connsiteY2906" fmla="*/ 6877588 h 10683873"/>
              <a:gd name="connsiteX2907" fmla="*/ 12266098 w 18976310"/>
              <a:gd name="connsiteY2907" fmla="*/ 6885007 h 10683873"/>
              <a:gd name="connsiteX2908" fmla="*/ 12268734 w 18976310"/>
              <a:gd name="connsiteY2908" fmla="*/ 6867200 h 10683873"/>
              <a:gd name="connsiteX2909" fmla="*/ 12245010 w 18976310"/>
              <a:gd name="connsiteY2909" fmla="*/ 6861264 h 10683873"/>
              <a:gd name="connsiteX2910" fmla="*/ 12244134 w 18976310"/>
              <a:gd name="connsiteY2910" fmla="*/ 6776185 h 10683873"/>
              <a:gd name="connsiteX2911" fmla="*/ 8135902 w 18976310"/>
              <a:gd name="connsiteY2911" fmla="*/ 6738130 h 10683873"/>
              <a:gd name="connsiteX2912" fmla="*/ 8154850 w 18976310"/>
              <a:gd name="connsiteY2912" fmla="*/ 6748526 h 10683873"/>
              <a:gd name="connsiteX2913" fmla="*/ 8168382 w 18976310"/>
              <a:gd name="connsiteY2913" fmla="*/ 6753435 h 10683873"/>
              <a:gd name="connsiteX2914" fmla="*/ 8173526 w 18976310"/>
              <a:gd name="connsiteY2914" fmla="*/ 6764120 h 10683873"/>
              <a:gd name="connsiteX2915" fmla="*/ 8141858 w 18976310"/>
              <a:gd name="connsiteY2915" fmla="*/ 6766140 h 10683873"/>
              <a:gd name="connsiteX2916" fmla="*/ 8121556 w 18976310"/>
              <a:gd name="connsiteY2916" fmla="*/ 6747659 h 10683873"/>
              <a:gd name="connsiteX2917" fmla="*/ 8135902 w 18976310"/>
              <a:gd name="connsiteY2917" fmla="*/ 6738130 h 10683873"/>
              <a:gd name="connsiteX2918" fmla="*/ 11819806 w 18976310"/>
              <a:gd name="connsiteY2918" fmla="*/ 6721092 h 10683873"/>
              <a:gd name="connsiteX2919" fmla="*/ 11817370 w 18976310"/>
              <a:gd name="connsiteY2919" fmla="*/ 6723113 h 10683873"/>
              <a:gd name="connsiteX2920" fmla="*/ 11804378 w 18976310"/>
              <a:gd name="connsiteY2920" fmla="*/ 6728312 h 10683873"/>
              <a:gd name="connsiteX2921" fmla="*/ 11811414 w 18976310"/>
              <a:gd name="connsiteY2921" fmla="*/ 6731199 h 10683873"/>
              <a:gd name="connsiteX2922" fmla="*/ 11810062 w 18976310"/>
              <a:gd name="connsiteY2922" fmla="*/ 6762098 h 10683873"/>
              <a:gd name="connsiteX2923" fmla="*/ 11820886 w 18976310"/>
              <a:gd name="connsiteY2923" fmla="*/ 6776248 h 10683873"/>
              <a:gd name="connsiteX2924" fmla="*/ 11825490 w 18976310"/>
              <a:gd name="connsiteY2924" fmla="*/ 6735242 h 10683873"/>
              <a:gd name="connsiteX2925" fmla="*/ 11838482 w 18976310"/>
              <a:gd name="connsiteY2925" fmla="*/ 6782313 h 10683873"/>
              <a:gd name="connsiteX2926" fmla="*/ 11829822 w 18976310"/>
              <a:gd name="connsiteY2926" fmla="*/ 6812922 h 10683873"/>
              <a:gd name="connsiteX2927" fmla="*/ 11801398 w 18976310"/>
              <a:gd name="connsiteY2927" fmla="*/ 6786356 h 10683873"/>
              <a:gd name="connsiteX2928" fmla="*/ 11797070 w 18976310"/>
              <a:gd name="connsiteY2928" fmla="*/ 6809168 h 10683873"/>
              <a:gd name="connsiteX2929" fmla="*/ 11803566 w 18976310"/>
              <a:gd name="connsiteY2929" fmla="*/ 6827361 h 10683873"/>
              <a:gd name="connsiteX2930" fmla="*/ 11807894 w 18976310"/>
              <a:gd name="connsiteY2930" fmla="*/ 6835734 h 10683873"/>
              <a:gd name="connsiteX2931" fmla="*/ 11810062 w 18976310"/>
              <a:gd name="connsiteY2931" fmla="*/ 6839489 h 10683873"/>
              <a:gd name="connsiteX2932" fmla="*/ 11812226 w 18976310"/>
              <a:gd name="connsiteY2932" fmla="*/ 6843532 h 10683873"/>
              <a:gd name="connsiteX2933" fmla="*/ 11815234 w 18976310"/>
              <a:gd name="connsiteY2933" fmla="*/ 6849048 h 10683873"/>
              <a:gd name="connsiteX2934" fmla="*/ 11827094 w 18976310"/>
              <a:gd name="connsiteY2934" fmla="*/ 6835790 h 10683873"/>
              <a:gd name="connsiteX2935" fmla="*/ 11846106 w 18976310"/>
              <a:gd name="connsiteY2935" fmla="*/ 6828123 h 10683873"/>
              <a:gd name="connsiteX2936" fmla="*/ 11877738 w 18976310"/>
              <a:gd name="connsiteY2936" fmla="*/ 6829112 h 10683873"/>
              <a:gd name="connsiteX2937" fmla="*/ 11883154 w 18976310"/>
              <a:gd name="connsiteY2937" fmla="*/ 6830944 h 10683873"/>
              <a:gd name="connsiteX2938" fmla="*/ 11875566 w 18976310"/>
              <a:gd name="connsiteY2938" fmla="*/ 6810900 h 10683873"/>
              <a:gd name="connsiteX2939" fmla="*/ 11848766 w 18976310"/>
              <a:gd name="connsiteY2939" fmla="*/ 6766430 h 10683873"/>
              <a:gd name="connsiteX2940" fmla="*/ 12642158 w 18976310"/>
              <a:gd name="connsiteY2940" fmla="*/ 6714848 h 10683873"/>
              <a:gd name="connsiteX2941" fmla="*/ 12601742 w 18976310"/>
              <a:gd name="connsiteY2941" fmla="*/ 6767776 h 10683873"/>
              <a:gd name="connsiteX2942" fmla="*/ 12628978 w 18976310"/>
              <a:gd name="connsiteY2942" fmla="*/ 6762334 h 10683873"/>
              <a:gd name="connsiteX2943" fmla="*/ 12677306 w 18976310"/>
              <a:gd name="connsiteY2943" fmla="*/ 6785583 h 10683873"/>
              <a:gd name="connsiteX2944" fmla="*/ 12672910 w 18976310"/>
              <a:gd name="connsiteY2944" fmla="*/ 6773711 h 10683873"/>
              <a:gd name="connsiteX2945" fmla="*/ 12746718 w 18976310"/>
              <a:gd name="connsiteY2945" fmla="*/ 6856812 h 10683873"/>
              <a:gd name="connsiteX2946" fmla="*/ 12730902 w 18976310"/>
              <a:gd name="connsiteY2946" fmla="*/ 6847909 h 10683873"/>
              <a:gd name="connsiteX2947" fmla="*/ 12690486 w 18976310"/>
              <a:gd name="connsiteY2947" fmla="*/ 6874620 h 10683873"/>
              <a:gd name="connsiteX2948" fmla="*/ 12640402 w 18976310"/>
              <a:gd name="connsiteY2948" fmla="*/ 6867200 h 10683873"/>
              <a:gd name="connsiteX2949" fmla="*/ 12635130 w 18976310"/>
              <a:gd name="connsiteY2949" fmla="*/ 6875114 h 10683873"/>
              <a:gd name="connsiteX2950" fmla="*/ 12647430 w 18976310"/>
              <a:gd name="connsiteY2950" fmla="*/ 6880061 h 10683873"/>
              <a:gd name="connsiteX2951" fmla="*/ 12634250 w 18976310"/>
              <a:gd name="connsiteY2951" fmla="*/ 6894406 h 10683873"/>
              <a:gd name="connsiteX2952" fmla="*/ 12622830 w 18976310"/>
              <a:gd name="connsiteY2952" fmla="*/ 6893416 h 10683873"/>
              <a:gd name="connsiteX2953" fmla="*/ 12621070 w 18976310"/>
              <a:gd name="connsiteY2953" fmla="*/ 6895890 h 10683873"/>
              <a:gd name="connsiteX2954" fmla="*/ 12561322 w 18976310"/>
              <a:gd name="connsiteY2954" fmla="*/ 6921117 h 10683873"/>
              <a:gd name="connsiteX2955" fmla="*/ 12599106 w 18976310"/>
              <a:gd name="connsiteY2955" fmla="*/ 6873630 h 10683873"/>
              <a:gd name="connsiteX2956" fmla="*/ 12611406 w 18976310"/>
              <a:gd name="connsiteY2956" fmla="*/ 6860275 h 10683873"/>
              <a:gd name="connsiteX2957" fmla="*/ 12585926 w 18976310"/>
              <a:gd name="connsiteY2957" fmla="*/ 6846919 h 10683873"/>
              <a:gd name="connsiteX2958" fmla="*/ 12578018 w 18976310"/>
              <a:gd name="connsiteY2958" fmla="*/ 6850877 h 10683873"/>
              <a:gd name="connsiteX2959" fmla="*/ 12576262 w 18976310"/>
              <a:gd name="connsiteY2959" fmla="*/ 6842467 h 10683873"/>
              <a:gd name="connsiteX2960" fmla="*/ 12564838 w 18976310"/>
              <a:gd name="connsiteY2960" fmla="*/ 6836532 h 10683873"/>
              <a:gd name="connsiteX2961" fmla="*/ 12577138 w 18976310"/>
              <a:gd name="connsiteY2961" fmla="*/ 6772722 h 10683873"/>
              <a:gd name="connsiteX2962" fmla="*/ 12581534 w 18976310"/>
              <a:gd name="connsiteY2962" fmla="*/ 6771733 h 10683873"/>
              <a:gd name="connsiteX2963" fmla="*/ 12578898 w 18976310"/>
              <a:gd name="connsiteY2963" fmla="*/ 6764313 h 10683873"/>
              <a:gd name="connsiteX2964" fmla="*/ 12642158 w 18976310"/>
              <a:gd name="connsiteY2964" fmla="*/ 6714848 h 10683873"/>
              <a:gd name="connsiteX2965" fmla="*/ 11523954 w 18976310"/>
              <a:gd name="connsiteY2965" fmla="*/ 6711851 h 10683873"/>
              <a:gd name="connsiteX2966" fmla="*/ 11516378 w 18976310"/>
              <a:gd name="connsiteY2966" fmla="*/ 6727156 h 10683873"/>
              <a:gd name="connsiteX2967" fmla="*/ 11529638 w 18976310"/>
              <a:gd name="connsiteY2967" fmla="*/ 6739284 h 10683873"/>
              <a:gd name="connsiteX2968" fmla="*/ 11533702 w 18976310"/>
              <a:gd name="connsiteY2968" fmla="*/ 6749681 h 10683873"/>
              <a:gd name="connsiteX2969" fmla="*/ 11535866 w 18976310"/>
              <a:gd name="connsiteY2969" fmla="*/ 6755745 h 10683873"/>
              <a:gd name="connsiteX2970" fmla="*/ 11538302 w 18976310"/>
              <a:gd name="connsiteY2970" fmla="*/ 6755745 h 10683873"/>
              <a:gd name="connsiteX2971" fmla="*/ 11546962 w 18976310"/>
              <a:gd name="connsiteY2971" fmla="*/ 6770183 h 10683873"/>
              <a:gd name="connsiteX2972" fmla="*/ 11546962 w 18976310"/>
              <a:gd name="connsiteY2972" fmla="*/ 6771916 h 10683873"/>
              <a:gd name="connsiteX2973" fmla="*/ 11544798 w 18976310"/>
              <a:gd name="connsiteY2973" fmla="*/ 6771916 h 10683873"/>
              <a:gd name="connsiteX2974" fmla="*/ 11544798 w 18976310"/>
              <a:gd name="connsiteY2974" fmla="*/ 6774226 h 10683873"/>
              <a:gd name="connsiteX2975" fmla="*/ 11551294 w 18976310"/>
              <a:gd name="connsiteY2975" fmla="*/ 6788664 h 10683873"/>
              <a:gd name="connsiteX2976" fmla="*/ 11581610 w 18976310"/>
              <a:gd name="connsiteY2976" fmla="*/ 6810900 h 10683873"/>
              <a:gd name="connsiteX2977" fmla="*/ 11581610 w 18976310"/>
              <a:gd name="connsiteY2977" fmla="*/ 6812922 h 10683873"/>
              <a:gd name="connsiteX2978" fmla="*/ 11583774 w 18976310"/>
              <a:gd name="connsiteY2978" fmla="*/ 6815232 h 10683873"/>
              <a:gd name="connsiteX2979" fmla="*/ 11583774 w 18976310"/>
              <a:gd name="connsiteY2979" fmla="*/ 6816965 h 10683873"/>
              <a:gd name="connsiteX2980" fmla="*/ 11588378 w 18976310"/>
              <a:gd name="connsiteY2980" fmla="*/ 6827361 h 10683873"/>
              <a:gd name="connsiteX2981" fmla="*/ 11596766 w 18976310"/>
              <a:gd name="connsiteY2981" fmla="*/ 6847864 h 10683873"/>
              <a:gd name="connsiteX2982" fmla="*/ 11614362 w 18976310"/>
              <a:gd name="connsiteY2982" fmla="*/ 6886559 h 10683873"/>
              <a:gd name="connsiteX2983" fmla="*/ 11625458 w 18976310"/>
              <a:gd name="connsiteY2983" fmla="*/ 6905040 h 10683873"/>
              <a:gd name="connsiteX2984" fmla="*/ 11627354 w 18976310"/>
              <a:gd name="connsiteY2984" fmla="*/ 6909372 h 10683873"/>
              <a:gd name="connsiteX2985" fmla="*/ 11627354 w 18976310"/>
              <a:gd name="connsiteY2985" fmla="*/ 6913126 h 10683873"/>
              <a:gd name="connsiteX2986" fmla="*/ 11631686 w 18976310"/>
              <a:gd name="connsiteY2986" fmla="*/ 6921501 h 10683873"/>
              <a:gd name="connsiteX2987" fmla="*/ 11641158 w 18976310"/>
              <a:gd name="connsiteY2987" fmla="*/ 6941714 h 10683873"/>
              <a:gd name="connsiteX2988" fmla="*/ 11642510 w 18976310"/>
              <a:gd name="connsiteY2988" fmla="*/ 6941425 h 10683873"/>
              <a:gd name="connsiteX2989" fmla="*/ 11642510 w 18976310"/>
              <a:gd name="connsiteY2989" fmla="*/ 6944314 h 10683873"/>
              <a:gd name="connsiteX2990" fmla="*/ 11646842 w 18976310"/>
              <a:gd name="connsiteY2990" fmla="*/ 6954132 h 10683873"/>
              <a:gd name="connsiteX2991" fmla="*/ 11659834 w 18976310"/>
              <a:gd name="connsiteY2991" fmla="*/ 6987052 h 10683873"/>
              <a:gd name="connsiteX2992" fmla="*/ 11670934 w 18976310"/>
              <a:gd name="connsiteY2992" fmla="*/ 7019683 h 10683873"/>
              <a:gd name="connsiteX2993" fmla="*/ 11683926 w 18976310"/>
              <a:gd name="connsiteY2993" fmla="*/ 7084945 h 10683873"/>
              <a:gd name="connsiteX2994" fmla="*/ 11692586 w 18976310"/>
              <a:gd name="connsiteY2994" fmla="*/ 7179085 h 10683873"/>
              <a:gd name="connsiteX2995" fmla="*/ 11703686 w 18976310"/>
              <a:gd name="connsiteY2995" fmla="*/ 7234242 h 10683873"/>
              <a:gd name="connsiteX2996" fmla="*/ 11707746 w 18976310"/>
              <a:gd name="connsiteY2996" fmla="*/ 7246370 h 10683873"/>
              <a:gd name="connsiteX2997" fmla="*/ 11709910 w 18976310"/>
              <a:gd name="connsiteY2997" fmla="*/ 7260808 h 10683873"/>
              <a:gd name="connsiteX2998" fmla="*/ 11716678 w 18976310"/>
              <a:gd name="connsiteY2998" fmla="*/ 7287375 h 10683873"/>
              <a:gd name="connsiteX2999" fmla="*/ 11741850 w 18976310"/>
              <a:gd name="connsiteY2999" fmla="*/ 7397686 h 10683873"/>
              <a:gd name="connsiteX3000" fmla="*/ 11755654 w 18976310"/>
              <a:gd name="connsiteY3000" fmla="*/ 7386135 h 10683873"/>
              <a:gd name="connsiteX3001" fmla="*/ 11771626 w 18976310"/>
              <a:gd name="connsiteY3001" fmla="*/ 7383537 h 10683873"/>
              <a:gd name="connsiteX3002" fmla="*/ 11788678 w 18976310"/>
              <a:gd name="connsiteY3002" fmla="*/ 7389601 h 10683873"/>
              <a:gd name="connsiteX3003" fmla="*/ 11804106 w 18976310"/>
              <a:gd name="connsiteY3003" fmla="*/ 7401729 h 10683873"/>
              <a:gd name="connsiteX3004" fmla="*/ 11803566 w 18976310"/>
              <a:gd name="connsiteY3004" fmla="*/ 7393066 h 10683873"/>
              <a:gd name="connsiteX3005" fmla="*/ 11816558 w 18976310"/>
              <a:gd name="connsiteY3005" fmla="*/ 7430028 h 10683873"/>
              <a:gd name="connsiteX3006" fmla="*/ 11820886 w 18976310"/>
              <a:gd name="connsiteY3006" fmla="*/ 7421943 h 10683873"/>
              <a:gd name="connsiteX3007" fmla="*/ 11825490 w 18976310"/>
              <a:gd name="connsiteY3007" fmla="*/ 7434071 h 10683873"/>
              <a:gd name="connsiteX3008" fmla="*/ 11833882 w 18976310"/>
              <a:gd name="connsiteY3008" fmla="*/ 7391044 h 10683873"/>
              <a:gd name="connsiteX3009" fmla="*/ 11840646 w 18976310"/>
              <a:gd name="connsiteY3009" fmla="*/ 7370830 h 10683873"/>
              <a:gd name="connsiteX3010" fmla="*/ 11844978 w 18976310"/>
              <a:gd name="connsiteY3010" fmla="*/ 7344263 h 10683873"/>
              <a:gd name="connsiteX3011" fmla="*/ 11859322 w 18976310"/>
              <a:gd name="connsiteY3011" fmla="*/ 7339931 h 10683873"/>
              <a:gd name="connsiteX3012" fmla="*/ 11860678 w 18976310"/>
              <a:gd name="connsiteY3012" fmla="*/ 7324916 h 10683873"/>
              <a:gd name="connsiteX3013" fmla="*/ 11857430 w 18976310"/>
              <a:gd name="connsiteY3013" fmla="*/ 7317407 h 10683873"/>
              <a:gd name="connsiteX3014" fmla="*/ 11849038 w 18976310"/>
              <a:gd name="connsiteY3014" fmla="*/ 7281310 h 10683873"/>
              <a:gd name="connsiteX3015" fmla="*/ 11836046 w 18976310"/>
              <a:gd name="connsiteY3015" fmla="*/ 7287375 h 10683873"/>
              <a:gd name="connsiteX3016" fmla="*/ 11820886 w 18976310"/>
              <a:gd name="connsiteY3016" fmla="*/ 7234242 h 10683873"/>
              <a:gd name="connsiteX3017" fmla="*/ 11794902 w 18976310"/>
              <a:gd name="connsiteY3017" fmla="*/ 7181107 h 10683873"/>
              <a:gd name="connsiteX3018" fmla="*/ 11805730 w 18976310"/>
              <a:gd name="connsiteY3018" fmla="*/ 7134037 h 10683873"/>
              <a:gd name="connsiteX3019" fmla="*/ 11775414 w 18976310"/>
              <a:gd name="connsiteY3019" fmla="*/ 7113823 h 10683873"/>
              <a:gd name="connsiteX3020" fmla="*/ 11794902 w 18976310"/>
              <a:gd name="connsiteY3020" fmla="*/ 7103427 h 10683873"/>
              <a:gd name="connsiteX3021" fmla="*/ 11762150 w 18976310"/>
              <a:gd name="connsiteY3021" fmla="*/ 7056358 h 10683873"/>
              <a:gd name="connsiteX3022" fmla="*/ 11772978 w 18976310"/>
              <a:gd name="connsiteY3022" fmla="*/ 7047983 h 10683873"/>
              <a:gd name="connsiteX3023" fmla="*/ 11751594 w 18976310"/>
              <a:gd name="connsiteY3023" fmla="*/ 7023726 h 10683873"/>
              <a:gd name="connsiteX3024" fmla="*/ 11759986 w 18976310"/>
              <a:gd name="connsiteY3024" fmla="*/ 7025747 h 10683873"/>
              <a:gd name="connsiteX3025" fmla="*/ 11742662 w 18976310"/>
              <a:gd name="connsiteY3025" fmla="*/ 7003223 h 10683873"/>
              <a:gd name="connsiteX3026" fmla="*/ 11744826 w 18976310"/>
              <a:gd name="connsiteY3026" fmla="*/ 6958175 h 10683873"/>
              <a:gd name="connsiteX3027" fmla="*/ 11709910 w 18976310"/>
              <a:gd name="connsiteY3027" fmla="*/ 6933629 h 10683873"/>
              <a:gd name="connsiteX3028" fmla="*/ 11703686 w 18976310"/>
              <a:gd name="connsiteY3028" fmla="*/ 6900997 h 10683873"/>
              <a:gd name="connsiteX3029" fmla="*/ 11699082 w 18976310"/>
              <a:gd name="connsiteY3029" fmla="*/ 6886559 h 10683873"/>
              <a:gd name="connsiteX3030" fmla="*/ 11699082 w 18976310"/>
              <a:gd name="connsiteY3030" fmla="*/ 6882804 h 10683873"/>
              <a:gd name="connsiteX3031" fmla="*/ 11694754 w 18976310"/>
              <a:gd name="connsiteY3031" fmla="*/ 6878473 h 10683873"/>
              <a:gd name="connsiteX3032" fmla="*/ 11688526 w 18976310"/>
              <a:gd name="connsiteY3032" fmla="*/ 6872409 h 10683873"/>
              <a:gd name="connsiteX3033" fmla="*/ 11686090 w 18976310"/>
              <a:gd name="connsiteY3033" fmla="*/ 6839489 h 10683873"/>
              <a:gd name="connsiteX3034" fmla="*/ 11662002 w 18976310"/>
              <a:gd name="connsiteY3034" fmla="*/ 6806858 h 10683873"/>
              <a:gd name="connsiteX3035" fmla="*/ 11651446 w 18976310"/>
              <a:gd name="connsiteY3035" fmla="*/ 6790686 h 10683873"/>
              <a:gd name="connsiteX3036" fmla="*/ 11646842 w 18976310"/>
              <a:gd name="connsiteY3036" fmla="*/ 6786356 h 10683873"/>
              <a:gd name="connsiteX3037" fmla="*/ 11646842 w 18976310"/>
              <a:gd name="connsiteY3037" fmla="*/ 6784334 h 10683873"/>
              <a:gd name="connsiteX3038" fmla="*/ 11644678 w 18976310"/>
              <a:gd name="connsiteY3038" fmla="*/ 6782313 h 10683873"/>
              <a:gd name="connsiteX3039" fmla="*/ 11642510 w 18976310"/>
              <a:gd name="connsiteY3039" fmla="*/ 6778269 h 10683873"/>
              <a:gd name="connsiteX3040" fmla="*/ 11611926 w 18976310"/>
              <a:gd name="connsiteY3040" fmla="*/ 6747659 h 10683873"/>
              <a:gd name="connsiteX3041" fmla="*/ 11575382 w 18976310"/>
              <a:gd name="connsiteY3041" fmla="*/ 6764120 h 10683873"/>
              <a:gd name="connsiteX3042" fmla="*/ 11570782 w 18976310"/>
              <a:gd name="connsiteY3042" fmla="*/ 6757767 h 10683873"/>
              <a:gd name="connsiteX3043" fmla="*/ 11562122 w 18976310"/>
              <a:gd name="connsiteY3043" fmla="*/ 6741596 h 10683873"/>
              <a:gd name="connsiteX3044" fmla="*/ 11562122 w 18976310"/>
              <a:gd name="connsiteY3044" fmla="*/ 6739284 h 10683873"/>
              <a:gd name="connsiteX3045" fmla="*/ 11559954 w 18976310"/>
              <a:gd name="connsiteY3045" fmla="*/ 6737553 h 10683873"/>
              <a:gd name="connsiteX3046" fmla="*/ 11555626 w 18976310"/>
              <a:gd name="connsiteY3046" fmla="*/ 6733221 h 10683873"/>
              <a:gd name="connsiteX3047" fmla="*/ 11538302 w 18976310"/>
              <a:gd name="connsiteY3047" fmla="*/ 6717050 h 10683873"/>
              <a:gd name="connsiteX3048" fmla="*/ 11523954 w 18976310"/>
              <a:gd name="connsiteY3048" fmla="*/ 6711851 h 10683873"/>
              <a:gd name="connsiteX3049" fmla="*/ 8110190 w 18976310"/>
              <a:gd name="connsiteY3049" fmla="*/ 6700589 h 10683873"/>
              <a:gd name="connsiteX3050" fmla="*/ 8112354 w 18976310"/>
              <a:gd name="connsiteY3050" fmla="*/ 6701745 h 10683873"/>
              <a:gd name="connsiteX3051" fmla="*/ 8113978 w 18976310"/>
              <a:gd name="connsiteY3051" fmla="*/ 6706365 h 10683873"/>
              <a:gd name="connsiteX3052" fmla="*/ 8111542 w 18976310"/>
              <a:gd name="connsiteY3052" fmla="*/ 6708098 h 10683873"/>
              <a:gd name="connsiteX3053" fmla="*/ 8110190 w 18976310"/>
              <a:gd name="connsiteY3053" fmla="*/ 6700589 h 10683873"/>
              <a:gd name="connsiteX3054" fmla="*/ 7029378 w 18976310"/>
              <a:gd name="connsiteY3054" fmla="*/ 6663915 h 10683873"/>
              <a:gd name="connsiteX3055" fmla="*/ 7075122 w 18976310"/>
              <a:gd name="connsiteY3055" fmla="*/ 6695391 h 10683873"/>
              <a:gd name="connsiteX3056" fmla="*/ 7078370 w 18976310"/>
              <a:gd name="connsiteY3056" fmla="*/ 6705498 h 10683873"/>
              <a:gd name="connsiteX3057" fmla="*/ 7088386 w 18976310"/>
              <a:gd name="connsiteY3057" fmla="*/ 6719649 h 10683873"/>
              <a:gd name="connsiteX3058" fmla="*/ 7054010 w 18976310"/>
              <a:gd name="connsiteY3058" fmla="*/ 6749681 h 10683873"/>
              <a:gd name="connsiteX3059" fmla="*/ 6994190 w 18976310"/>
              <a:gd name="connsiteY3059" fmla="*/ 6728022 h 10683873"/>
              <a:gd name="connsiteX3060" fmla="*/ 6995814 w 18976310"/>
              <a:gd name="connsiteY3060" fmla="*/ 6684707 h 10683873"/>
              <a:gd name="connsiteX3061" fmla="*/ 7013408 w 18976310"/>
              <a:gd name="connsiteY3061" fmla="*/ 6668824 h 10683873"/>
              <a:gd name="connsiteX3062" fmla="*/ 7029378 w 18976310"/>
              <a:gd name="connsiteY3062" fmla="*/ 6663915 h 10683873"/>
              <a:gd name="connsiteX3063" fmla="*/ 7924234 w 18976310"/>
              <a:gd name="connsiteY3063" fmla="*/ 6633016 h 10683873"/>
              <a:gd name="connsiteX3064" fmla="*/ 7949678 w 18976310"/>
              <a:gd name="connsiteY3064" fmla="*/ 6639369 h 10683873"/>
              <a:gd name="connsiteX3065" fmla="*/ 7939390 w 18976310"/>
              <a:gd name="connsiteY3065" fmla="*/ 6636771 h 10683873"/>
              <a:gd name="connsiteX3066" fmla="*/ 7933438 w 18976310"/>
              <a:gd name="connsiteY3066" fmla="*/ 6640814 h 10683873"/>
              <a:gd name="connsiteX3067" fmla="*/ 7924234 w 18976310"/>
              <a:gd name="connsiteY3067" fmla="*/ 6633016 h 10683873"/>
              <a:gd name="connsiteX3068" fmla="*/ 12428650 w 18976310"/>
              <a:gd name="connsiteY3068" fmla="*/ 6630263 h 10683873"/>
              <a:gd name="connsiteX3069" fmla="*/ 12447098 w 18976310"/>
              <a:gd name="connsiteY3069" fmla="*/ 6651533 h 10683873"/>
              <a:gd name="connsiteX3070" fmla="*/ 12419862 w 18976310"/>
              <a:gd name="connsiteY3070" fmla="*/ 6651533 h 10683873"/>
              <a:gd name="connsiteX3071" fmla="*/ 12416346 w 18976310"/>
              <a:gd name="connsiteY3071" fmla="*/ 6639167 h 10683873"/>
              <a:gd name="connsiteX3072" fmla="*/ 7972686 w 18976310"/>
              <a:gd name="connsiteY3072" fmla="*/ 6627530 h 10683873"/>
              <a:gd name="connsiteX3073" fmla="*/ 7985946 w 18976310"/>
              <a:gd name="connsiteY3073" fmla="*/ 6633016 h 10683873"/>
              <a:gd name="connsiteX3074" fmla="*/ 7989738 w 18976310"/>
              <a:gd name="connsiteY3074" fmla="*/ 6630995 h 10683873"/>
              <a:gd name="connsiteX3075" fmla="*/ 7997046 w 18976310"/>
              <a:gd name="connsiteY3075" fmla="*/ 6635326 h 10683873"/>
              <a:gd name="connsiteX3076" fmla="*/ 7994338 w 18976310"/>
              <a:gd name="connsiteY3076" fmla="*/ 6638792 h 10683873"/>
              <a:gd name="connsiteX3077" fmla="*/ 8001376 w 18976310"/>
              <a:gd name="connsiteY3077" fmla="*/ 6651209 h 10683873"/>
              <a:gd name="connsiteX3078" fmla="*/ 7976746 w 18976310"/>
              <a:gd name="connsiteY3078" fmla="*/ 6675755 h 10683873"/>
              <a:gd name="connsiteX3079" fmla="*/ 7963750 w 18976310"/>
              <a:gd name="connsiteY3079" fmla="*/ 6648610 h 10683873"/>
              <a:gd name="connsiteX3080" fmla="*/ 7966190 w 18976310"/>
              <a:gd name="connsiteY3080" fmla="*/ 6642835 h 10683873"/>
              <a:gd name="connsiteX3081" fmla="*/ 7964566 w 18976310"/>
              <a:gd name="connsiteY3081" fmla="*/ 6643124 h 10683873"/>
              <a:gd name="connsiteX3082" fmla="*/ 7952654 w 18976310"/>
              <a:gd name="connsiteY3082" fmla="*/ 6637348 h 10683873"/>
              <a:gd name="connsiteX3083" fmla="*/ 7955362 w 18976310"/>
              <a:gd name="connsiteY3083" fmla="*/ 6635326 h 10683873"/>
              <a:gd name="connsiteX3084" fmla="*/ 7965374 w 18976310"/>
              <a:gd name="connsiteY3084" fmla="*/ 6637925 h 10683873"/>
              <a:gd name="connsiteX3085" fmla="*/ 7968354 w 18976310"/>
              <a:gd name="connsiteY3085" fmla="*/ 6637637 h 10683873"/>
              <a:gd name="connsiteX3086" fmla="*/ 7622970 w 18976310"/>
              <a:gd name="connsiteY3086" fmla="*/ 6627242 h 10683873"/>
              <a:gd name="connsiteX3087" fmla="*/ 7652746 w 18976310"/>
              <a:gd name="connsiteY3087" fmla="*/ 6697990 h 10683873"/>
              <a:gd name="connsiteX3088" fmla="*/ 7655450 w 18976310"/>
              <a:gd name="connsiteY3088" fmla="*/ 6714450 h 10683873"/>
              <a:gd name="connsiteX3089" fmla="*/ 7678458 w 18976310"/>
              <a:gd name="connsiteY3089" fmla="*/ 6707231 h 10683873"/>
              <a:gd name="connsiteX3090" fmla="*/ 7705798 w 18976310"/>
              <a:gd name="connsiteY3090" fmla="*/ 6702899 h 10683873"/>
              <a:gd name="connsiteX3091" fmla="*/ 7714188 w 18976310"/>
              <a:gd name="connsiteY3091" fmla="*/ 6704921 h 10683873"/>
              <a:gd name="connsiteX3092" fmla="*/ 7717436 w 18976310"/>
              <a:gd name="connsiteY3092" fmla="*/ 6713584 h 10683873"/>
              <a:gd name="connsiteX3093" fmla="*/ 7716566 w 18976310"/>
              <a:gd name="connsiteY3093" fmla="*/ 6714426 h 10683873"/>
              <a:gd name="connsiteX3094" fmla="*/ 7726826 w 18976310"/>
              <a:gd name="connsiteY3094" fmla="*/ 6722709 h 10683873"/>
              <a:gd name="connsiteX3095" fmla="*/ 7754258 w 18976310"/>
              <a:gd name="connsiteY3095" fmla="*/ 6781626 h 10683873"/>
              <a:gd name="connsiteX3096" fmla="*/ 7715598 w 18976310"/>
              <a:gd name="connsiteY3096" fmla="*/ 6805369 h 10683873"/>
              <a:gd name="connsiteX3097" fmla="*/ 7669908 w 18976310"/>
              <a:gd name="connsiteY3097" fmla="*/ 6814273 h 10683873"/>
              <a:gd name="connsiteX3098" fmla="*/ 7670458 w 18976310"/>
              <a:gd name="connsiteY3098" fmla="*/ 6758006 h 10683873"/>
              <a:gd name="connsiteX3099" fmla="*/ 7674140 w 18976310"/>
              <a:gd name="connsiteY3099" fmla="*/ 6752859 h 10683873"/>
              <a:gd name="connsiteX3100" fmla="*/ 7666278 w 18976310"/>
              <a:gd name="connsiteY3100" fmla="*/ 6738707 h 10683873"/>
              <a:gd name="connsiteX3101" fmla="*/ 7670338 w 18976310"/>
              <a:gd name="connsiteY3101" fmla="*/ 6733798 h 10683873"/>
              <a:gd name="connsiteX3102" fmla="*/ 7667092 w 18976310"/>
              <a:gd name="connsiteY3102" fmla="*/ 6732932 h 10683873"/>
              <a:gd name="connsiteX3103" fmla="*/ 7659242 w 18976310"/>
              <a:gd name="connsiteY3103" fmla="*/ 6733510 h 10683873"/>
              <a:gd name="connsiteX3104" fmla="*/ 7637586 w 18976310"/>
              <a:gd name="connsiteY3104" fmla="*/ 6720226 h 10683873"/>
              <a:gd name="connsiteX3105" fmla="*/ 7648142 w 18976310"/>
              <a:gd name="connsiteY3105" fmla="*/ 6717050 h 10683873"/>
              <a:gd name="connsiteX3106" fmla="*/ 7631634 w 18976310"/>
              <a:gd name="connsiteY3106" fmla="*/ 6706076 h 10683873"/>
              <a:gd name="connsiteX3107" fmla="*/ 7622970 w 18976310"/>
              <a:gd name="connsiteY3107" fmla="*/ 6627242 h 10683873"/>
              <a:gd name="connsiteX3108" fmla="*/ 12199322 w 18976310"/>
              <a:gd name="connsiteY3108" fmla="*/ 6623338 h 10683873"/>
              <a:gd name="connsiteX3109" fmla="*/ 12245890 w 18976310"/>
              <a:gd name="connsiteY3109" fmla="*/ 6658953 h 10683873"/>
              <a:gd name="connsiteX3110" fmla="*/ 12242374 w 18976310"/>
              <a:gd name="connsiteY3110" fmla="*/ 6693578 h 10683873"/>
              <a:gd name="connsiteX3111" fmla="*/ 12150998 w 18976310"/>
              <a:gd name="connsiteY3111" fmla="*/ 6659448 h 10683873"/>
              <a:gd name="connsiteX3112" fmla="*/ 12199322 w 18976310"/>
              <a:gd name="connsiteY3112" fmla="*/ 6623338 h 10683873"/>
              <a:gd name="connsiteX3113" fmla="*/ 12485762 w 18976310"/>
              <a:gd name="connsiteY3113" fmla="*/ 6619876 h 10683873"/>
              <a:gd name="connsiteX3114" fmla="*/ 12500698 w 18976310"/>
              <a:gd name="connsiteY3114" fmla="*/ 6622844 h 10683873"/>
              <a:gd name="connsiteX3115" fmla="*/ 12515634 w 18976310"/>
              <a:gd name="connsiteY3115" fmla="*/ 6641640 h 10683873"/>
              <a:gd name="connsiteX3116" fmla="*/ 12467310 w 18976310"/>
              <a:gd name="connsiteY3116" fmla="*/ 6674782 h 10683873"/>
              <a:gd name="connsiteX3117" fmla="*/ 12453250 w 18976310"/>
              <a:gd name="connsiteY3117" fmla="*/ 6647081 h 10683873"/>
              <a:gd name="connsiteX3118" fmla="*/ 12485762 w 18976310"/>
              <a:gd name="connsiteY3118" fmla="*/ 6619876 h 10683873"/>
              <a:gd name="connsiteX3119" fmla="*/ 5746554 w 18976310"/>
              <a:gd name="connsiteY3119" fmla="*/ 6615424 h 10683873"/>
              <a:gd name="connsiteX3120" fmla="*/ 5760612 w 18976310"/>
              <a:gd name="connsiteY3120" fmla="*/ 6618392 h 10683873"/>
              <a:gd name="connsiteX3121" fmla="*/ 5765882 w 18976310"/>
              <a:gd name="connsiteY3121" fmla="*/ 6689127 h 10683873"/>
              <a:gd name="connsiteX3122" fmla="*/ 5730738 w 18976310"/>
              <a:gd name="connsiteY3122" fmla="*/ 6618392 h 10683873"/>
              <a:gd name="connsiteX3123" fmla="*/ 5746554 w 18976310"/>
              <a:gd name="connsiteY3123" fmla="*/ 6615424 h 10683873"/>
              <a:gd name="connsiteX3124" fmla="*/ 7140896 w 18976310"/>
              <a:gd name="connsiteY3124" fmla="*/ 6606160 h 10683873"/>
              <a:gd name="connsiteX3125" fmla="*/ 7134672 w 18976310"/>
              <a:gd name="connsiteY3125" fmla="*/ 6609915 h 10683873"/>
              <a:gd name="connsiteX3126" fmla="*/ 7140896 w 18976310"/>
              <a:gd name="connsiteY3126" fmla="*/ 6606160 h 10683873"/>
              <a:gd name="connsiteX3127" fmla="*/ 8220918 w 18976310"/>
              <a:gd name="connsiteY3127" fmla="*/ 6597846 h 10683873"/>
              <a:gd name="connsiteX3128" fmla="*/ 8222246 w 18976310"/>
              <a:gd name="connsiteY3128" fmla="*/ 6598075 h 10683873"/>
              <a:gd name="connsiteX3129" fmla="*/ 8222218 w 18976310"/>
              <a:gd name="connsiteY3129" fmla="*/ 6597945 h 10683873"/>
              <a:gd name="connsiteX3130" fmla="*/ 7003018 w 18976310"/>
              <a:gd name="connsiteY3130" fmla="*/ 6587724 h 10683873"/>
              <a:gd name="connsiteX3131" fmla="*/ 7037614 w 18976310"/>
              <a:gd name="connsiteY3131" fmla="*/ 6614558 h 10683873"/>
              <a:gd name="connsiteX3132" fmla="*/ 7038166 w 18976310"/>
              <a:gd name="connsiteY3132" fmla="*/ 6616929 h 10683873"/>
              <a:gd name="connsiteX3133" fmla="*/ 7044806 w 18976310"/>
              <a:gd name="connsiteY3133" fmla="*/ 6629552 h 10683873"/>
              <a:gd name="connsiteX3134" fmla="*/ 7027754 w 18976310"/>
              <a:gd name="connsiteY3134" fmla="*/ 6648321 h 10683873"/>
              <a:gd name="connsiteX3135" fmla="*/ 7016386 w 18976310"/>
              <a:gd name="connsiteY3135" fmla="*/ 6646011 h 10683873"/>
              <a:gd name="connsiteX3136" fmla="*/ 7009614 w 18976310"/>
              <a:gd name="connsiteY3136" fmla="*/ 6642729 h 10683873"/>
              <a:gd name="connsiteX3137" fmla="*/ 7007218 w 18976310"/>
              <a:gd name="connsiteY3137" fmla="*/ 6642189 h 10683873"/>
              <a:gd name="connsiteX3138" fmla="*/ 7006420 w 18976310"/>
              <a:gd name="connsiteY3138" fmla="*/ 6641181 h 10683873"/>
              <a:gd name="connsiteX3139" fmla="*/ 7002682 w 18976310"/>
              <a:gd name="connsiteY3139" fmla="*/ 6639370 h 10683873"/>
              <a:gd name="connsiteX3140" fmla="*/ 6998520 w 18976310"/>
              <a:gd name="connsiteY3140" fmla="*/ 6631862 h 10683873"/>
              <a:gd name="connsiteX3141" fmla="*/ 6997166 w 18976310"/>
              <a:gd name="connsiteY3141" fmla="*/ 6635038 h 10683873"/>
              <a:gd name="connsiteX3142" fmla="*/ 6998230 w 18976310"/>
              <a:gd name="connsiteY3142" fmla="*/ 6630839 h 10683873"/>
              <a:gd name="connsiteX3143" fmla="*/ 6995768 w 18976310"/>
              <a:gd name="connsiteY3143" fmla="*/ 6627728 h 10683873"/>
              <a:gd name="connsiteX3144" fmla="*/ 7003018 w 18976310"/>
              <a:gd name="connsiteY3144" fmla="*/ 6587724 h 10683873"/>
              <a:gd name="connsiteX3145" fmla="*/ 12063414 w 18976310"/>
              <a:gd name="connsiteY3145" fmla="*/ 6581326 h 10683873"/>
              <a:gd name="connsiteX3146" fmla="*/ 12022542 w 18976310"/>
              <a:gd name="connsiteY3146" fmla="*/ 6657851 h 10683873"/>
              <a:gd name="connsiteX3147" fmla="*/ 11990874 w 18976310"/>
              <a:gd name="connsiteY3147" fmla="*/ 6620888 h 10683873"/>
              <a:gd name="connsiteX3148" fmla="*/ 12063414 w 18976310"/>
              <a:gd name="connsiteY3148" fmla="*/ 6581326 h 10683873"/>
              <a:gd name="connsiteX3149" fmla="*/ 7843880 w 18976310"/>
              <a:gd name="connsiteY3149" fmla="*/ 6573874 h 10683873"/>
              <a:gd name="connsiteX3150" fmla="*/ 7848672 w 18976310"/>
              <a:gd name="connsiteY3150" fmla="*/ 6580392 h 10683873"/>
              <a:gd name="connsiteX3151" fmla="*/ 7861706 w 18976310"/>
              <a:gd name="connsiteY3151" fmla="*/ 6583347 h 10683873"/>
              <a:gd name="connsiteX3152" fmla="*/ 7871418 w 18976310"/>
              <a:gd name="connsiteY3152" fmla="*/ 6603959 h 10683873"/>
              <a:gd name="connsiteX3153" fmla="*/ 7869980 w 18976310"/>
              <a:gd name="connsiteY3153" fmla="*/ 6613107 h 10683873"/>
              <a:gd name="connsiteX3154" fmla="*/ 7881662 w 18976310"/>
              <a:gd name="connsiteY3154" fmla="*/ 6637683 h 10683873"/>
              <a:gd name="connsiteX3155" fmla="*/ 7859234 w 18976310"/>
              <a:gd name="connsiteY3155" fmla="*/ 6652007 h 10683873"/>
              <a:gd name="connsiteX3156" fmla="*/ 7860624 w 18976310"/>
              <a:gd name="connsiteY3156" fmla="*/ 6656408 h 10683873"/>
              <a:gd name="connsiteX3157" fmla="*/ 7855046 w 18976310"/>
              <a:gd name="connsiteY3157" fmla="*/ 6654681 h 10683873"/>
              <a:gd name="connsiteX3158" fmla="*/ 7839158 w 18976310"/>
              <a:gd name="connsiteY3158" fmla="*/ 6664827 h 10683873"/>
              <a:gd name="connsiteX3159" fmla="*/ 7792040 w 18976310"/>
              <a:gd name="connsiteY3159" fmla="*/ 6669341 h 10683873"/>
              <a:gd name="connsiteX3160" fmla="*/ 7798190 w 18976310"/>
              <a:gd name="connsiteY3160" fmla="*/ 6613631 h 10683873"/>
              <a:gd name="connsiteX3161" fmla="*/ 7801058 w 18976310"/>
              <a:gd name="connsiteY3161" fmla="*/ 6611135 h 10683873"/>
              <a:gd name="connsiteX3162" fmla="*/ 7786188 w 18976310"/>
              <a:gd name="connsiteY3162" fmla="*/ 6586235 h 10683873"/>
              <a:gd name="connsiteX3163" fmla="*/ 7813256 w 18976310"/>
              <a:gd name="connsiteY3163" fmla="*/ 6594032 h 10683873"/>
              <a:gd name="connsiteX3164" fmla="*/ 7815422 w 18976310"/>
              <a:gd name="connsiteY3164" fmla="*/ 6595765 h 10683873"/>
              <a:gd name="connsiteX3165" fmla="*/ 7815422 w 18976310"/>
              <a:gd name="connsiteY3165" fmla="*/ 6595477 h 10683873"/>
              <a:gd name="connsiteX3166" fmla="*/ 7826114 w 18976310"/>
              <a:gd name="connsiteY3166" fmla="*/ 6584251 h 10683873"/>
              <a:gd name="connsiteX3167" fmla="*/ 7837328 w 18976310"/>
              <a:gd name="connsiteY3167" fmla="*/ 6579575 h 10683873"/>
              <a:gd name="connsiteX3168" fmla="*/ 6939786 w 18976310"/>
              <a:gd name="connsiteY3168" fmla="*/ 6569198 h 10683873"/>
              <a:gd name="connsiteX3169" fmla="*/ 6959544 w 18976310"/>
              <a:gd name="connsiteY3169" fmla="*/ 6608182 h 10683873"/>
              <a:gd name="connsiteX3170" fmla="*/ 6918942 w 18976310"/>
              <a:gd name="connsiteY3170" fmla="*/ 6576128 h 10683873"/>
              <a:gd name="connsiteX3171" fmla="*/ 6939786 w 18976310"/>
              <a:gd name="connsiteY3171" fmla="*/ 6569198 h 10683873"/>
              <a:gd name="connsiteX3172" fmla="*/ 7535474 w 18976310"/>
              <a:gd name="connsiteY3172" fmla="*/ 6560023 h 10683873"/>
              <a:gd name="connsiteX3173" fmla="*/ 7518782 w 18976310"/>
              <a:gd name="connsiteY3173" fmla="*/ 6689621 h 10683873"/>
              <a:gd name="connsiteX3174" fmla="*/ 7546786 w 18976310"/>
              <a:gd name="connsiteY3174" fmla="*/ 6693084 h 10683873"/>
              <a:gd name="connsiteX3175" fmla="*/ 7561438 w 18976310"/>
              <a:gd name="connsiteY3175" fmla="*/ 6694938 h 10683873"/>
              <a:gd name="connsiteX3176" fmla="*/ 7571002 w 18976310"/>
              <a:gd name="connsiteY3176" fmla="*/ 6686728 h 10683873"/>
              <a:gd name="connsiteX3177" fmla="*/ 7597866 w 18976310"/>
              <a:gd name="connsiteY3177" fmla="*/ 6702972 h 10683873"/>
              <a:gd name="connsiteX3178" fmla="*/ 7598170 w 18976310"/>
              <a:gd name="connsiteY3178" fmla="*/ 6703792 h 10683873"/>
              <a:gd name="connsiteX3179" fmla="*/ 7611038 w 18976310"/>
              <a:gd name="connsiteY3179" fmla="*/ 6710396 h 10683873"/>
              <a:gd name="connsiteX3180" fmla="*/ 7608402 w 18976310"/>
              <a:gd name="connsiteY3180" fmla="*/ 6749474 h 10683873"/>
              <a:gd name="connsiteX3181" fmla="*/ 7570622 w 18976310"/>
              <a:gd name="connsiteY3181" fmla="*/ 6748484 h 10683873"/>
              <a:gd name="connsiteX3182" fmla="*/ 7553926 w 18976310"/>
              <a:gd name="connsiteY3182" fmla="*/ 6734634 h 10683873"/>
              <a:gd name="connsiteX3183" fmla="*/ 7548656 w 18976310"/>
              <a:gd name="connsiteY3183" fmla="*/ 6744033 h 10683873"/>
              <a:gd name="connsiteX3184" fmla="*/ 7509994 w 18976310"/>
              <a:gd name="connsiteY3184" fmla="*/ 6765302 h 10683873"/>
              <a:gd name="connsiteX3185" fmla="*/ 7508562 w 18976310"/>
              <a:gd name="connsiteY3185" fmla="*/ 6773633 h 10683873"/>
              <a:gd name="connsiteX3186" fmla="*/ 7518762 w 18976310"/>
              <a:gd name="connsiteY3186" fmla="*/ 6779714 h 10683873"/>
              <a:gd name="connsiteX3187" fmla="*/ 7523092 w 18976310"/>
              <a:gd name="connsiteY3187" fmla="*/ 6791553 h 10683873"/>
              <a:gd name="connsiteX3188" fmla="*/ 7505598 w 18976310"/>
              <a:gd name="connsiteY3188" fmla="*/ 6823679 h 10683873"/>
              <a:gd name="connsiteX3189" fmla="*/ 7500730 w 18976310"/>
              <a:gd name="connsiteY3189" fmla="*/ 6825577 h 10683873"/>
              <a:gd name="connsiteX3190" fmla="*/ 7498024 w 18976310"/>
              <a:gd name="connsiteY3190" fmla="*/ 6858482 h 10683873"/>
              <a:gd name="connsiteX3191" fmla="*/ 7456398 w 18976310"/>
              <a:gd name="connsiteY3191" fmla="*/ 6923095 h 10683873"/>
              <a:gd name="connsiteX3192" fmla="*/ 7436134 w 18976310"/>
              <a:gd name="connsiteY3192" fmla="*/ 6827172 h 10683873"/>
              <a:gd name="connsiteX3193" fmla="*/ 7437834 w 18976310"/>
              <a:gd name="connsiteY3193" fmla="*/ 6821898 h 10683873"/>
              <a:gd name="connsiteX3194" fmla="*/ 7407346 w 18976310"/>
              <a:gd name="connsiteY3194" fmla="*/ 6810612 h 10683873"/>
              <a:gd name="connsiteX3195" fmla="*/ 7389920 w 18976310"/>
              <a:gd name="connsiteY3195" fmla="*/ 6796173 h 10683873"/>
              <a:gd name="connsiteX3196" fmla="*/ 7391258 w 18976310"/>
              <a:gd name="connsiteY3196" fmla="*/ 6791186 h 10683873"/>
              <a:gd name="connsiteX3197" fmla="*/ 7366338 w 18976310"/>
              <a:gd name="connsiteY3197" fmla="*/ 6796094 h 10683873"/>
              <a:gd name="connsiteX3198" fmla="*/ 7294726 w 18976310"/>
              <a:gd name="connsiteY3198" fmla="*/ 6772227 h 10683873"/>
              <a:gd name="connsiteX3199" fmla="*/ 7359746 w 18976310"/>
              <a:gd name="connsiteY3199" fmla="*/ 6728698 h 10683873"/>
              <a:gd name="connsiteX3200" fmla="*/ 7356230 w 18976310"/>
              <a:gd name="connsiteY3200" fmla="*/ 6722268 h 10683873"/>
              <a:gd name="connsiteX3201" fmla="*/ 7396650 w 18976310"/>
              <a:gd name="connsiteY3201" fmla="*/ 6700503 h 10683873"/>
              <a:gd name="connsiteX3202" fmla="*/ 7400162 w 18976310"/>
              <a:gd name="connsiteY3202" fmla="*/ 6711386 h 10683873"/>
              <a:gd name="connsiteX3203" fmla="*/ 7473092 w 18976310"/>
              <a:gd name="connsiteY3203" fmla="*/ 6695557 h 10683873"/>
              <a:gd name="connsiteX3204" fmla="*/ 7535474 w 18976310"/>
              <a:gd name="connsiteY3204" fmla="*/ 6560023 h 10683873"/>
              <a:gd name="connsiteX3205" fmla="*/ 12557810 w 18976310"/>
              <a:gd name="connsiteY3205" fmla="*/ 6557550 h 10683873"/>
              <a:gd name="connsiteX3206" fmla="*/ 12591198 w 18976310"/>
              <a:gd name="connsiteY3206" fmla="*/ 6567443 h 10683873"/>
              <a:gd name="connsiteX3207" fmla="*/ 12599982 w 18976310"/>
              <a:gd name="connsiteY3207" fmla="*/ 6605036 h 10683873"/>
              <a:gd name="connsiteX3208" fmla="*/ 12566594 w 18976310"/>
              <a:gd name="connsiteY3208" fmla="*/ 6622844 h 10683873"/>
              <a:gd name="connsiteX3209" fmla="*/ 12557810 w 18976310"/>
              <a:gd name="connsiteY3209" fmla="*/ 6557550 h 10683873"/>
              <a:gd name="connsiteX3210" fmla="*/ 7412386 w 18976310"/>
              <a:gd name="connsiteY3210" fmla="*/ 6556780 h 10683873"/>
              <a:gd name="connsiteX3211" fmla="*/ 7462732 w 18976310"/>
              <a:gd name="connsiteY3211" fmla="*/ 6600097 h 10683873"/>
              <a:gd name="connsiteX3212" fmla="*/ 7455150 w 18976310"/>
              <a:gd name="connsiteY3212" fmla="*/ 6611359 h 10683873"/>
              <a:gd name="connsiteX3213" fmla="*/ 7455150 w 18976310"/>
              <a:gd name="connsiteY3213" fmla="*/ 6613381 h 10683873"/>
              <a:gd name="connsiteX3214" fmla="*/ 7452444 w 18976310"/>
              <a:gd name="connsiteY3214" fmla="*/ 6615401 h 10683873"/>
              <a:gd name="connsiteX3215" fmla="*/ 7439454 w 18976310"/>
              <a:gd name="connsiteY3215" fmla="*/ 6634461 h 10683873"/>
              <a:gd name="connsiteX3216" fmla="*/ 7380444 w 18976310"/>
              <a:gd name="connsiteY3216" fmla="*/ 6616268 h 10683873"/>
              <a:gd name="connsiteX3217" fmla="*/ 7375844 w 18976310"/>
              <a:gd name="connsiteY3217" fmla="*/ 6594610 h 10683873"/>
              <a:gd name="connsiteX3218" fmla="*/ 7391544 w 18976310"/>
              <a:gd name="connsiteY3218" fmla="*/ 6559957 h 10683873"/>
              <a:gd name="connsiteX3219" fmla="*/ 7412386 w 18976310"/>
              <a:gd name="connsiteY3219" fmla="*/ 6556780 h 10683873"/>
              <a:gd name="connsiteX3220" fmla="*/ 12318818 w 18976310"/>
              <a:gd name="connsiteY3220" fmla="*/ 6552604 h 10683873"/>
              <a:gd name="connsiteX3221" fmla="*/ 12458522 w 18976310"/>
              <a:gd name="connsiteY3221" fmla="*/ 6613940 h 10683873"/>
              <a:gd name="connsiteX3222" fmla="*/ 12428650 w 18976310"/>
              <a:gd name="connsiteY3222" fmla="*/ 6630263 h 10683873"/>
              <a:gd name="connsiteX3223" fmla="*/ 12421618 w 18976310"/>
              <a:gd name="connsiteY3223" fmla="*/ 6633726 h 10683873"/>
              <a:gd name="connsiteX3224" fmla="*/ 12318818 w 18976310"/>
              <a:gd name="connsiteY3224" fmla="*/ 6552604 h 10683873"/>
              <a:gd name="connsiteX3225" fmla="*/ 12279414 w 18976310"/>
              <a:gd name="connsiteY3225" fmla="*/ 6543496 h 10683873"/>
              <a:gd name="connsiteX3226" fmla="*/ 12316766 w 18976310"/>
              <a:gd name="connsiteY3226" fmla="*/ 6555337 h 10683873"/>
              <a:gd name="connsiteX3227" fmla="*/ 12304010 w 18976310"/>
              <a:gd name="connsiteY3227" fmla="*/ 6584467 h 10683873"/>
              <a:gd name="connsiteX3228" fmla="*/ 12297366 w 18976310"/>
              <a:gd name="connsiteY3228" fmla="*/ 6588930 h 10683873"/>
              <a:gd name="connsiteX3229" fmla="*/ 12291578 w 18976310"/>
              <a:gd name="connsiteY3229" fmla="*/ 6597369 h 10683873"/>
              <a:gd name="connsiteX3230" fmla="*/ 12268734 w 18976310"/>
              <a:gd name="connsiteY3230" fmla="*/ 6609983 h 10683873"/>
              <a:gd name="connsiteX3231" fmla="*/ 12232710 w 18976310"/>
              <a:gd name="connsiteY3231" fmla="*/ 6578325 h 10683873"/>
              <a:gd name="connsiteX3232" fmla="*/ 12246758 w 18976310"/>
              <a:gd name="connsiteY3232" fmla="*/ 6562001 h 10683873"/>
              <a:gd name="connsiteX3233" fmla="*/ 12245850 w 18976310"/>
              <a:gd name="connsiteY3233" fmla="*/ 6559957 h 10683873"/>
              <a:gd name="connsiteX3234" fmla="*/ 12250462 w 18976310"/>
              <a:gd name="connsiteY3234" fmla="*/ 6557695 h 10683873"/>
              <a:gd name="connsiteX3235" fmla="*/ 12253142 w 18976310"/>
              <a:gd name="connsiteY3235" fmla="*/ 6554582 h 10683873"/>
              <a:gd name="connsiteX3236" fmla="*/ 12258022 w 18976310"/>
              <a:gd name="connsiteY3236" fmla="*/ 6553988 h 10683873"/>
              <a:gd name="connsiteX3237" fmla="*/ 6796054 w 18976310"/>
              <a:gd name="connsiteY3237" fmla="*/ 6535989 h 10683873"/>
              <a:gd name="connsiteX3238" fmla="*/ 6798490 w 18976310"/>
              <a:gd name="connsiteY3238" fmla="*/ 6538588 h 10683873"/>
              <a:gd name="connsiteX3239" fmla="*/ 6796054 w 18976310"/>
              <a:gd name="connsiteY3239" fmla="*/ 6553027 h 10683873"/>
              <a:gd name="connsiteX3240" fmla="*/ 6789558 w 18976310"/>
              <a:gd name="connsiteY3240" fmla="*/ 6549273 h 10683873"/>
              <a:gd name="connsiteX3241" fmla="*/ 6788206 w 18976310"/>
              <a:gd name="connsiteY3241" fmla="*/ 6552738 h 10683873"/>
              <a:gd name="connsiteX3242" fmla="*/ 6783602 w 18976310"/>
              <a:gd name="connsiteY3242" fmla="*/ 6546097 h 10683873"/>
              <a:gd name="connsiteX3243" fmla="*/ 6784958 w 18976310"/>
              <a:gd name="connsiteY3243" fmla="*/ 6542631 h 10683873"/>
              <a:gd name="connsiteX3244" fmla="*/ 6784686 w 18976310"/>
              <a:gd name="connsiteY3244" fmla="*/ 6541476 h 10683873"/>
              <a:gd name="connsiteX3245" fmla="*/ 6790912 w 18976310"/>
              <a:gd name="connsiteY3245" fmla="*/ 6538299 h 10683873"/>
              <a:gd name="connsiteX3246" fmla="*/ 6796054 w 18976310"/>
              <a:gd name="connsiteY3246" fmla="*/ 6535989 h 10683873"/>
              <a:gd name="connsiteX3247" fmla="*/ 7632716 w 18976310"/>
              <a:gd name="connsiteY3247" fmla="*/ 6526748 h 10683873"/>
              <a:gd name="connsiteX3248" fmla="*/ 7650850 w 18976310"/>
              <a:gd name="connsiteY3248" fmla="*/ 6538299 h 10683873"/>
              <a:gd name="connsiteX3249" fmla="*/ 7640836 w 18976310"/>
              <a:gd name="connsiteY3249" fmla="*/ 6548407 h 10683873"/>
              <a:gd name="connsiteX3250" fmla="*/ 7632716 w 18976310"/>
              <a:gd name="connsiteY3250" fmla="*/ 6526748 h 10683873"/>
              <a:gd name="connsiteX3251" fmla="*/ 12639522 w 18976310"/>
              <a:gd name="connsiteY3251" fmla="*/ 6520946 h 10683873"/>
              <a:gd name="connsiteX3252" fmla="*/ 12666762 w 18976310"/>
              <a:gd name="connsiteY3252" fmla="*/ 6536775 h 10683873"/>
              <a:gd name="connsiteX3253" fmla="*/ 12604378 w 18976310"/>
              <a:gd name="connsiteY3253" fmla="*/ 6536280 h 10683873"/>
              <a:gd name="connsiteX3254" fmla="*/ 12639522 w 18976310"/>
              <a:gd name="connsiteY3254" fmla="*/ 6520946 h 10683873"/>
              <a:gd name="connsiteX3255" fmla="*/ 8004352 w 18976310"/>
              <a:gd name="connsiteY3255" fmla="*/ 6515486 h 10683873"/>
              <a:gd name="connsiteX3256" fmla="*/ 8023842 w 18976310"/>
              <a:gd name="connsiteY3256" fmla="*/ 6566311 h 10683873"/>
              <a:gd name="connsiteX3257" fmla="*/ 7997858 w 18976310"/>
              <a:gd name="connsiteY3257" fmla="*/ 6569198 h 10683873"/>
              <a:gd name="connsiteX3258" fmla="*/ 8004352 w 18976310"/>
              <a:gd name="connsiteY3258" fmla="*/ 6515486 h 10683873"/>
              <a:gd name="connsiteX3259" fmla="*/ 7920986 w 18976310"/>
              <a:gd name="connsiteY3259" fmla="*/ 6488053 h 10683873"/>
              <a:gd name="connsiteX3260" fmla="*/ 7930730 w 18976310"/>
              <a:gd name="connsiteY3260" fmla="*/ 6490075 h 10683873"/>
              <a:gd name="connsiteX3261" fmla="*/ 7940474 w 18976310"/>
              <a:gd name="connsiteY3261" fmla="*/ 6492673 h 10683873"/>
              <a:gd name="connsiteX3262" fmla="*/ 7948594 w 18976310"/>
              <a:gd name="connsiteY3262" fmla="*/ 6492096 h 10683873"/>
              <a:gd name="connsiteX3263" fmla="*/ 7962398 w 18976310"/>
              <a:gd name="connsiteY3263" fmla="*/ 6500758 h 10683873"/>
              <a:gd name="connsiteX3264" fmla="*/ 7954548 w 18976310"/>
              <a:gd name="connsiteY3264" fmla="*/ 6501337 h 10683873"/>
              <a:gd name="connsiteX3265" fmla="*/ 7944534 w 18976310"/>
              <a:gd name="connsiteY3265" fmla="*/ 6499027 h 10683873"/>
              <a:gd name="connsiteX3266" fmla="*/ 7939122 w 18976310"/>
              <a:gd name="connsiteY3266" fmla="*/ 6502780 h 10683873"/>
              <a:gd name="connsiteX3267" fmla="*/ 7913134 w 18976310"/>
              <a:gd name="connsiteY3267" fmla="*/ 6488342 h 10683873"/>
              <a:gd name="connsiteX3268" fmla="*/ 7920986 w 18976310"/>
              <a:gd name="connsiteY3268" fmla="*/ 6488053 h 10683873"/>
              <a:gd name="connsiteX3269" fmla="*/ 7170838 w 18976310"/>
              <a:gd name="connsiteY3269" fmla="*/ 6472965 h 10683873"/>
              <a:gd name="connsiteX3270" fmla="*/ 7153266 w 18976310"/>
              <a:gd name="connsiteY3270" fmla="*/ 6538259 h 10683873"/>
              <a:gd name="connsiteX3271" fmla="*/ 7170838 w 18976310"/>
              <a:gd name="connsiteY3271" fmla="*/ 6472965 h 10683873"/>
              <a:gd name="connsiteX3272" fmla="*/ 12417226 w 18976310"/>
              <a:gd name="connsiteY3272" fmla="*/ 6456147 h 10683873"/>
              <a:gd name="connsiteX3273" fmla="*/ 12405802 w 18976310"/>
              <a:gd name="connsiteY3273" fmla="*/ 6505117 h 10683873"/>
              <a:gd name="connsiteX3274" fmla="*/ 12353962 w 18976310"/>
              <a:gd name="connsiteY3274" fmla="*/ 6484342 h 10683873"/>
              <a:gd name="connsiteX3275" fmla="*/ 12417226 w 18976310"/>
              <a:gd name="connsiteY3275" fmla="*/ 6456147 h 10683873"/>
              <a:gd name="connsiteX3276" fmla="*/ 5815088 w 18976310"/>
              <a:gd name="connsiteY3276" fmla="*/ 6451201 h 10683873"/>
              <a:gd name="connsiteX3277" fmla="*/ 5831782 w 18976310"/>
              <a:gd name="connsiteY3277" fmla="*/ 6451695 h 10683873"/>
              <a:gd name="connsiteX3278" fmla="*/ 5883622 w 18976310"/>
              <a:gd name="connsiteY3278" fmla="*/ 6536280 h 10683873"/>
              <a:gd name="connsiteX3279" fmla="*/ 5852870 w 18976310"/>
              <a:gd name="connsiteY3279" fmla="*/ 6549636 h 10683873"/>
              <a:gd name="connsiteX3280" fmla="*/ 5884502 w 18976310"/>
              <a:gd name="connsiteY3280" fmla="*/ 6573874 h 10683873"/>
              <a:gd name="connsiteX3281" fmla="*/ 5883622 w 18976310"/>
              <a:gd name="connsiteY3281" fmla="*/ 6650544 h 10683873"/>
              <a:gd name="connsiteX3282" fmla="*/ 5824754 w 18976310"/>
              <a:gd name="connsiteY3282" fmla="*/ 6558539 h 10683873"/>
              <a:gd name="connsiteX3283" fmla="*/ 5826510 w 18976310"/>
              <a:gd name="connsiteY3283" fmla="*/ 6550130 h 10683873"/>
              <a:gd name="connsiteX3284" fmla="*/ 5793122 w 18976310"/>
              <a:gd name="connsiteY3284" fmla="*/ 6507591 h 10683873"/>
              <a:gd name="connsiteX3285" fmla="*/ 5800152 w 18976310"/>
              <a:gd name="connsiteY3285" fmla="*/ 6459115 h 10683873"/>
              <a:gd name="connsiteX3286" fmla="*/ 5815088 w 18976310"/>
              <a:gd name="connsiteY3286" fmla="*/ 6451201 h 10683873"/>
              <a:gd name="connsiteX3287" fmla="*/ 12807346 w 18976310"/>
              <a:gd name="connsiteY3287" fmla="*/ 6448728 h 10683873"/>
              <a:gd name="connsiteX3288" fmla="*/ 12808222 w 18976310"/>
              <a:gd name="connsiteY3288" fmla="*/ 6453179 h 10683873"/>
              <a:gd name="connsiteX3289" fmla="*/ 12812618 w 18976310"/>
              <a:gd name="connsiteY3289" fmla="*/ 6451695 h 10683873"/>
              <a:gd name="connsiteX3290" fmla="*/ 7867390 w 18976310"/>
              <a:gd name="connsiteY3290" fmla="*/ 6447336 h 10683873"/>
              <a:gd name="connsiteX3291" fmla="*/ 7875782 w 18976310"/>
              <a:gd name="connsiteY3291" fmla="*/ 6447625 h 10683873"/>
              <a:gd name="connsiteX3292" fmla="*/ 7885796 w 18976310"/>
              <a:gd name="connsiteY3292" fmla="*/ 6453399 h 10683873"/>
              <a:gd name="connsiteX3293" fmla="*/ 7881196 w 18976310"/>
              <a:gd name="connsiteY3293" fmla="*/ 6472171 h 10683873"/>
              <a:gd name="connsiteX3294" fmla="*/ 7873078 w 18976310"/>
              <a:gd name="connsiteY3294" fmla="*/ 6471592 h 10683873"/>
              <a:gd name="connsiteX3295" fmla="*/ 7864414 w 18976310"/>
              <a:gd name="connsiteY3295" fmla="*/ 6462351 h 10683873"/>
              <a:gd name="connsiteX3296" fmla="*/ 7867390 w 18976310"/>
              <a:gd name="connsiteY3296" fmla="*/ 6447336 h 10683873"/>
              <a:gd name="connsiteX3297" fmla="*/ 12589442 w 18976310"/>
              <a:gd name="connsiteY3297" fmla="*/ 6432899 h 10683873"/>
              <a:gd name="connsiteX3298" fmla="*/ 12617558 w 18976310"/>
              <a:gd name="connsiteY3298" fmla="*/ 6463567 h 10683873"/>
              <a:gd name="connsiteX3299" fmla="*/ 12544630 w 18976310"/>
              <a:gd name="connsiteY3299" fmla="*/ 6444770 h 10683873"/>
              <a:gd name="connsiteX3300" fmla="*/ 12589442 w 18976310"/>
              <a:gd name="connsiteY3300" fmla="*/ 6432899 h 10683873"/>
              <a:gd name="connsiteX3301" fmla="*/ 12519150 w 18976310"/>
              <a:gd name="connsiteY3301" fmla="*/ 6428942 h 10683873"/>
              <a:gd name="connsiteX3302" fmla="*/ 12427770 w 18976310"/>
              <a:gd name="connsiteY3302" fmla="*/ 6528861 h 10683873"/>
              <a:gd name="connsiteX3303" fmla="*/ 12519150 w 18976310"/>
              <a:gd name="connsiteY3303" fmla="*/ 6428942 h 10683873"/>
              <a:gd name="connsiteX3304" fmla="*/ 12114970 w 18976310"/>
              <a:gd name="connsiteY3304" fmla="*/ 6428447 h 10683873"/>
              <a:gd name="connsiteX3305" fmla="*/ 12086854 w 18976310"/>
              <a:gd name="connsiteY3305" fmla="*/ 6467524 h 10683873"/>
              <a:gd name="connsiteX3306" fmla="*/ 12084218 w 18976310"/>
              <a:gd name="connsiteY3306" fmla="*/ 6451695 h 10683873"/>
              <a:gd name="connsiteX3307" fmla="*/ 12114970 w 18976310"/>
              <a:gd name="connsiteY3307" fmla="*/ 6428447 h 10683873"/>
              <a:gd name="connsiteX3308" fmla="*/ 3787176 w 18976310"/>
              <a:gd name="connsiteY3308" fmla="*/ 6425974 h 10683873"/>
              <a:gd name="connsiteX3309" fmla="*/ 3826715 w 18976310"/>
              <a:gd name="connsiteY3309" fmla="*/ 6613940 h 10683873"/>
              <a:gd name="connsiteX3310" fmla="*/ 3748515 w 18976310"/>
              <a:gd name="connsiteY3310" fmla="*/ 6440813 h 10683873"/>
              <a:gd name="connsiteX3311" fmla="*/ 3787176 w 18976310"/>
              <a:gd name="connsiteY3311" fmla="*/ 6425974 h 10683873"/>
              <a:gd name="connsiteX3312" fmla="*/ 7070672 w 18976310"/>
              <a:gd name="connsiteY3312" fmla="*/ 6415586 h 10683873"/>
              <a:gd name="connsiteX3313" fmla="*/ 7085610 w 18976310"/>
              <a:gd name="connsiteY3313" fmla="*/ 6416081 h 10683873"/>
              <a:gd name="connsiteX3314" fmla="*/ 7133054 w 18976310"/>
              <a:gd name="connsiteY3314" fmla="*/ 6493741 h 10683873"/>
              <a:gd name="connsiteX3315" fmla="*/ 7086488 w 18976310"/>
              <a:gd name="connsiteY3315" fmla="*/ 6514021 h 10683873"/>
              <a:gd name="connsiteX3316" fmla="*/ 7050464 w 18976310"/>
              <a:gd name="connsiteY3316" fmla="*/ 6467524 h 10683873"/>
              <a:gd name="connsiteX3317" fmla="*/ 7056614 w 18976310"/>
              <a:gd name="connsiteY3317" fmla="*/ 6423006 h 10683873"/>
              <a:gd name="connsiteX3318" fmla="*/ 7070672 w 18976310"/>
              <a:gd name="connsiteY3318" fmla="*/ 6415586 h 10683873"/>
              <a:gd name="connsiteX3319" fmla="*/ 8307050 w 18976310"/>
              <a:gd name="connsiteY3319" fmla="*/ 6412197 h 10683873"/>
              <a:gd name="connsiteX3320" fmla="*/ 8264122 w 18976310"/>
              <a:gd name="connsiteY3320" fmla="*/ 6420027 h 10683873"/>
              <a:gd name="connsiteX3321" fmla="*/ 8255810 w 18976310"/>
              <a:gd name="connsiteY3321" fmla="*/ 6428565 h 10683873"/>
              <a:gd name="connsiteX3322" fmla="*/ 8241134 w 18976310"/>
              <a:gd name="connsiteY3322" fmla="*/ 6444937 h 10683873"/>
              <a:gd name="connsiteX3323" fmla="*/ 8248826 w 18976310"/>
              <a:gd name="connsiteY3323" fmla="*/ 6443596 h 10683873"/>
              <a:gd name="connsiteX3324" fmla="*/ 8311410 w 18976310"/>
              <a:gd name="connsiteY3324" fmla="*/ 6432071 h 10683873"/>
              <a:gd name="connsiteX3325" fmla="*/ 8310758 w 18976310"/>
              <a:gd name="connsiteY3325" fmla="*/ 6428565 h 10683873"/>
              <a:gd name="connsiteX3326" fmla="*/ 8110998 w 18976310"/>
              <a:gd name="connsiteY3326" fmla="*/ 6409218 h 10683873"/>
              <a:gd name="connsiteX3327" fmla="*/ 8108022 w 18976310"/>
              <a:gd name="connsiteY3327" fmla="*/ 6414993 h 10683873"/>
              <a:gd name="connsiteX3328" fmla="*/ 8110998 w 18976310"/>
              <a:gd name="connsiteY3328" fmla="*/ 6409218 h 10683873"/>
              <a:gd name="connsiteX3329" fmla="*/ 8383022 w 18976310"/>
              <a:gd name="connsiteY3329" fmla="*/ 6394873 h 10683873"/>
              <a:gd name="connsiteX3330" fmla="*/ 8320668 w 18976310"/>
              <a:gd name="connsiteY3330" fmla="*/ 6409712 h 10683873"/>
              <a:gd name="connsiteX3331" fmla="*/ 8315856 w 18976310"/>
              <a:gd name="connsiteY3331" fmla="*/ 6410590 h 10683873"/>
              <a:gd name="connsiteX3332" fmla="*/ 8331330 w 18976310"/>
              <a:gd name="connsiteY3332" fmla="*/ 6422213 h 10683873"/>
              <a:gd name="connsiteX3333" fmla="*/ 8333462 w 18976310"/>
              <a:gd name="connsiteY3333" fmla="*/ 6427748 h 10683873"/>
              <a:gd name="connsiteX3334" fmla="*/ 8343596 w 18976310"/>
              <a:gd name="connsiteY3334" fmla="*/ 6423571 h 10683873"/>
              <a:gd name="connsiteX3335" fmla="*/ 8344594 w 18976310"/>
              <a:gd name="connsiteY3335" fmla="*/ 6415860 h 10683873"/>
              <a:gd name="connsiteX3336" fmla="*/ 8357586 w 18976310"/>
              <a:gd name="connsiteY3336" fmla="*/ 6406620 h 10683873"/>
              <a:gd name="connsiteX3337" fmla="*/ 8357586 w 18976310"/>
              <a:gd name="connsiteY3337" fmla="*/ 6417804 h 10683873"/>
              <a:gd name="connsiteX3338" fmla="*/ 8365914 w 18976310"/>
              <a:gd name="connsiteY3338" fmla="*/ 6414372 h 10683873"/>
              <a:gd name="connsiteX3339" fmla="*/ 8384074 w 18976310"/>
              <a:gd name="connsiteY3339" fmla="*/ 6398179 h 10683873"/>
              <a:gd name="connsiteX3340" fmla="*/ 7307028 w 18976310"/>
              <a:gd name="connsiteY3340" fmla="*/ 6392339 h 10683873"/>
              <a:gd name="connsiteX3341" fmla="*/ 7294726 w 18976310"/>
              <a:gd name="connsiteY3341" fmla="*/ 6537764 h 10683873"/>
              <a:gd name="connsiteX3342" fmla="*/ 7276274 w 18976310"/>
              <a:gd name="connsiteY3342" fmla="*/ 6409156 h 10683873"/>
              <a:gd name="connsiteX3343" fmla="*/ 7307028 w 18976310"/>
              <a:gd name="connsiteY3343" fmla="*/ 6392339 h 10683873"/>
              <a:gd name="connsiteX3344" fmla="*/ 5210580 w 18976310"/>
              <a:gd name="connsiteY3344" fmla="*/ 6392339 h 10683873"/>
              <a:gd name="connsiteX3345" fmla="*/ 5247482 w 18976310"/>
              <a:gd name="connsiteY3345" fmla="*/ 6564970 h 10683873"/>
              <a:gd name="connsiteX3346" fmla="*/ 5175434 w 18976310"/>
              <a:gd name="connsiteY3346" fmla="*/ 6406188 h 10683873"/>
              <a:gd name="connsiteX3347" fmla="*/ 5210580 w 18976310"/>
              <a:gd name="connsiteY3347" fmla="*/ 6392339 h 10683873"/>
              <a:gd name="connsiteX3348" fmla="*/ 6672646 w 18976310"/>
              <a:gd name="connsiteY3348" fmla="*/ 6372057 h 10683873"/>
              <a:gd name="connsiteX3349" fmla="*/ 6686702 w 18976310"/>
              <a:gd name="connsiteY3349" fmla="*/ 6396295 h 10683873"/>
              <a:gd name="connsiteX3350" fmla="*/ 6678794 w 18976310"/>
              <a:gd name="connsiteY3350" fmla="*/ 6431415 h 10683873"/>
              <a:gd name="connsiteX3351" fmla="*/ 6677918 w 18976310"/>
              <a:gd name="connsiteY3351" fmla="*/ 6433393 h 10683873"/>
              <a:gd name="connsiteX3352" fmla="*/ 6684948 w 18976310"/>
              <a:gd name="connsiteY3352" fmla="*/ 6441308 h 10683873"/>
              <a:gd name="connsiteX3353" fmla="*/ 6664738 w 18976310"/>
              <a:gd name="connsiteY3353" fmla="*/ 6464062 h 10683873"/>
              <a:gd name="connsiteX3354" fmla="*/ 6663860 w 18976310"/>
              <a:gd name="connsiteY3354" fmla="*/ 6466535 h 10683873"/>
              <a:gd name="connsiteX3355" fmla="*/ 6663860 w 18976310"/>
              <a:gd name="connsiteY3355" fmla="*/ 6465546 h 10683873"/>
              <a:gd name="connsiteX3356" fmla="*/ 6655952 w 18976310"/>
              <a:gd name="connsiteY3356" fmla="*/ 6474944 h 10683873"/>
              <a:gd name="connsiteX3357" fmla="*/ 6612898 w 18976310"/>
              <a:gd name="connsiteY3357" fmla="*/ 6497203 h 10683873"/>
              <a:gd name="connsiteX3358" fmla="*/ 6621684 w 18976310"/>
              <a:gd name="connsiteY3358" fmla="*/ 6386897 h 10683873"/>
              <a:gd name="connsiteX3359" fmla="*/ 6652438 w 18976310"/>
              <a:gd name="connsiteY3359" fmla="*/ 6404209 h 10683873"/>
              <a:gd name="connsiteX3360" fmla="*/ 6652438 w 18976310"/>
              <a:gd name="connsiteY3360" fmla="*/ 6395307 h 10683873"/>
              <a:gd name="connsiteX3361" fmla="*/ 6672646 w 18976310"/>
              <a:gd name="connsiteY3361" fmla="*/ 6372057 h 10683873"/>
              <a:gd name="connsiteX3362" fmla="*/ 5823874 w 18976310"/>
              <a:gd name="connsiteY3362" fmla="*/ 6364637 h 10683873"/>
              <a:gd name="connsiteX3363" fmla="*/ 5859022 w 18976310"/>
              <a:gd name="connsiteY3363" fmla="*/ 6377005 h 10683873"/>
              <a:gd name="connsiteX3364" fmla="*/ 5814210 w 18976310"/>
              <a:gd name="connsiteY3364" fmla="*/ 6446749 h 10683873"/>
              <a:gd name="connsiteX3365" fmla="*/ 5730738 w 18976310"/>
              <a:gd name="connsiteY3365" fmla="*/ 6445760 h 10683873"/>
              <a:gd name="connsiteX3366" fmla="*/ 5823874 w 18976310"/>
              <a:gd name="connsiteY3366" fmla="*/ 6364637 h 10683873"/>
              <a:gd name="connsiteX3367" fmla="*/ 7143874 w 18976310"/>
              <a:gd name="connsiteY3367" fmla="*/ 6361571 h 10683873"/>
              <a:gd name="connsiteX3368" fmla="*/ 7169318 w 18976310"/>
              <a:gd name="connsiteY3368" fmla="*/ 6449646 h 10683873"/>
              <a:gd name="connsiteX3369" fmla="*/ 7150912 w 18976310"/>
              <a:gd name="connsiteY3369" fmla="*/ 6449358 h 10683873"/>
              <a:gd name="connsiteX3370" fmla="*/ 7143874 w 18976310"/>
              <a:gd name="connsiteY3370" fmla="*/ 6361571 h 10683873"/>
              <a:gd name="connsiteX3371" fmla="*/ 12286450 w 18976310"/>
              <a:gd name="connsiteY3371" fmla="*/ 6359549 h 10683873"/>
              <a:gd name="connsiteX3372" fmla="*/ 12305130 w 18976310"/>
              <a:gd name="connsiteY3372" fmla="*/ 6380918 h 10683873"/>
              <a:gd name="connsiteX3373" fmla="*/ 12259386 w 18976310"/>
              <a:gd name="connsiteY3373" fmla="*/ 6409218 h 10683873"/>
              <a:gd name="connsiteX3374" fmla="*/ 12286450 w 18976310"/>
              <a:gd name="connsiteY3374" fmla="*/ 6359549 h 10683873"/>
              <a:gd name="connsiteX3375" fmla="*/ 12620194 w 18976310"/>
              <a:gd name="connsiteY3375" fmla="*/ 6345346 h 10683873"/>
              <a:gd name="connsiteX3376" fmla="*/ 12565718 w 18976310"/>
              <a:gd name="connsiteY3376" fmla="*/ 6412618 h 10683873"/>
              <a:gd name="connsiteX3377" fmla="*/ 12620194 w 18976310"/>
              <a:gd name="connsiteY3377" fmla="*/ 6345346 h 10683873"/>
              <a:gd name="connsiteX3378" fmla="*/ 8520534 w 18976310"/>
              <a:gd name="connsiteY3378" fmla="*/ 6338469 h 10683873"/>
              <a:gd name="connsiteX3379" fmla="*/ 8518366 w 18976310"/>
              <a:gd name="connsiteY3379" fmla="*/ 6342223 h 10683873"/>
              <a:gd name="connsiteX3380" fmla="*/ 8522428 w 18976310"/>
              <a:gd name="connsiteY3380" fmla="*/ 6339913 h 10683873"/>
              <a:gd name="connsiteX3381" fmla="*/ 7078580 w 18976310"/>
              <a:gd name="connsiteY3381" fmla="*/ 6336442 h 10683873"/>
              <a:gd name="connsiteX3382" fmla="*/ 7110212 w 18976310"/>
              <a:gd name="connsiteY3382" fmla="*/ 6347325 h 10683873"/>
              <a:gd name="connsiteX3383" fmla="*/ 7069794 w 18976310"/>
              <a:gd name="connsiteY3383" fmla="*/ 6411629 h 10683873"/>
              <a:gd name="connsiteX3384" fmla="*/ 6992472 w 18976310"/>
              <a:gd name="connsiteY3384" fmla="*/ 6410640 h 10683873"/>
              <a:gd name="connsiteX3385" fmla="*/ 7078580 w 18976310"/>
              <a:gd name="connsiteY3385" fmla="*/ 6336442 h 10683873"/>
              <a:gd name="connsiteX3386" fmla="*/ 6945026 w 18976310"/>
              <a:gd name="connsiteY3386" fmla="*/ 6321108 h 10683873"/>
              <a:gd name="connsiteX3387" fmla="*/ 6930968 w 18976310"/>
              <a:gd name="connsiteY3387" fmla="*/ 6394317 h 10683873"/>
              <a:gd name="connsiteX3388" fmla="*/ 6901970 w 18976310"/>
              <a:gd name="connsiteY3388" fmla="*/ 6343863 h 10683873"/>
              <a:gd name="connsiteX3389" fmla="*/ 6945026 w 18976310"/>
              <a:gd name="connsiteY3389" fmla="*/ 6321108 h 10683873"/>
              <a:gd name="connsiteX3390" fmla="*/ 8540646 w 18976310"/>
              <a:gd name="connsiteY3390" fmla="*/ 6309237 h 10683873"/>
              <a:gd name="connsiteX3391" fmla="*/ 8536934 w 18976310"/>
              <a:gd name="connsiteY3391" fmla="*/ 6310935 h 10683873"/>
              <a:gd name="connsiteX3392" fmla="*/ 8537856 w 18976310"/>
              <a:gd name="connsiteY3392" fmla="*/ 6315944 h 10683873"/>
              <a:gd name="connsiteX3393" fmla="*/ 8537314 w 18976310"/>
              <a:gd name="connsiteY3393" fmla="*/ 6317389 h 10683873"/>
              <a:gd name="connsiteX3394" fmla="*/ 8540834 w 18976310"/>
              <a:gd name="connsiteY3394" fmla="*/ 6318254 h 10683873"/>
              <a:gd name="connsiteX3395" fmla="*/ 8541002 w 18976310"/>
              <a:gd name="connsiteY3395" fmla="*/ 6317287 h 10683873"/>
              <a:gd name="connsiteX3396" fmla="*/ 12870606 w 18976310"/>
              <a:gd name="connsiteY3396" fmla="*/ 6306764 h 10683873"/>
              <a:gd name="connsiteX3397" fmla="*/ 12867094 w 18976310"/>
              <a:gd name="connsiteY3397" fmla="*/ 6318635 h 10683873"/>
              <a:gd name="connsiteX3398" fmla="*/ 12867970 w 18976310"/>
              <a:gd name="connsiteY3398" fmla="*/ 6318635 h 10683873"/>
              <a:gd name="connsiteX3399" fmla="*/ 12872362 w 18976310"/>
              <a:gd name="connsiteY3399" fmla="*/ 6320119 h 10683873"/>
              <a:gd name="connsiteX3400" fmla="*/ 12440950 w 18976310"/>
              <a:gd name="connsiteY3400" fmla="*/ 6306764 h 10683873"/>
              <a:gd name="connsiteX3401" fmla="*/ 12336390 w 18976310"/>
              <a:gd name="connsiteY3401" fmla="*/ 6393822 h 10683873"/>
              <a:gd name="connsiteX3402" fmla="*/ 12440950 w 18976310"/>
              <a:gd name="connsiteY3402" fmla="*/ 6306764 h 10683873"/>
              <a:gd name="connsiteX3403" fmla="*/ 5680656 w 18976310"/>
              <a:gd name="connsiteY3403" fmla="*/ 6283020 h 10683873"/>
              <a:gd name="connsiteX3404" fmla="*/ 5665718 w 18976310"/>
              <a:gd name="connsiteY3404" fmla="*/ 6340400 h 10683873"/>
              <a:gd name="connsiteX3405" fmla="*/ 5615636 w 18976310"/>
              <a:gd name="connsiteY3405" fmla="*/ 6317646 h 10683873"/>
              <a:gd name="connsiteX3406" fmla="*/ 5680656 w 18976310"/>
              <a:gd name="connsiteY3406" fmla="*/ 6283020 h 10683873"/>
              <a:gd name="connsiteX3407" fmla="*/ 7028294 w 18976310"/>
              <a:gd name="connsiteY3407" fmla="*/ 6274361 h 10683873"/>
              <a:gd name="connsiteX3408" fmla="*/ 7042912 w 18976310"/>
              <a:gd name="connsiteY3408" fmla="*/ 6278115 h 10683873"/>
              <a:gd name="connsiteX3409" fmla="*/ 7037228 w 18976310"/>
              <a:gd name="connsiteY3409" fmla="*/ 6308436 h 10683873"/>
              <a:gd name="connsiteX3410" fmla="*/ 7019092 w 18976310"/>
              <a:gd name="connsiteY3410" fmla="*/ 6293999 h 10683873"/>
              <a:gd name="connsiteX3411" fmla="*/ 7017740 w 18976310"/>
              <a:gd name="connsiteY3411" fmla="*/ 6280715 h 10683873"/>
              <a:gd name="connsiteX3412" fmla="*/ 7028294 w 18976310"/>
              <a:gd name="connsiteY3412" fmla="*/ 6274361 h 10683873"/>
              <a:gd name="connsiteX3413" fmla="*/ 7964858 w 18976310"/>
              <a:gd name="connsiteY3413" fmla="*/ 6267648 h 10683873"/>
              <a:gd name="connsiteX3414" fmla="*/ 7926528 w 18976310"/>
              <a:gd name="connsiteY3414" fmla="*/ 6283833 h 10683873"/>
              <a:gd name="connsiteX3415" fmla="*/ 7924296 w 18976310"/>
              <a:gd name="connsiteY3415" fmla="*/ 6284271 h 10683873"/>
              <a:gd name="connsiteX3416" fmla="*/ 7942822 w 18976310"/>
              <a:gd name="connsiteY3416" fmla="*/ 6285665 h 10683873"/>
              <a:gd name="connsiteX3417" fmla="*/ 7978606 w 18976310"/>
              <a:gd name="connsiteY3417" fmla="*/ 6294179 h 10683873"/>
              <a:gd name="connsiteX3418" fmla="*/ 7989474 w 18976310"/>
              <a:gd name="connsiteY3418" fmla="*/ 6299221 h 10683873"/>
              <a:gd name="connsiteX3419" fmla="*/ 7985342 w 18976310"/>
              <a:gd name="connsiteY3419" fmla="*/ 6272633 h 10683873"/>
              <a:gd name="connsiteX3420" fmla="*/ 7964858 w 18976310"/>
              <a:gd name="connsiteY3420" fmla="*/ 6267648 h 10683873"/>
              <a:gd name="connsiteX3421" fmla="*/ 6946784 w 18976310"/>
              <a:gd name="connsiteY3421" fmla="*/ 6261257 h 10683873"/>
              <a:gd name="connsiteX3422" fmla="*/ 6932724 w 18976310"/>
              <a:gd name="connsiteY3422" fmla="*/ 6313689 h 10683873"/>
              <a:gd name="connsiteX3423" fmla="*/ 6887036 w 18976310"/>
              <a:gd name="connsiteY3423" fmla="*/ 6292913 h 10683873"/>
              <a:gd name="connsiteX3424" fmla="*/ 6946784 w 18976310"/>
              <a:gd name="connsiteY3424" fmla="*/ 6261257 h 10683873"/>
              <a:gd name="connsiteX3425" fmla="*/ 12111458 w 18976310"/>
              <a:gd name="connsiteY3425" fmla="*/ 6234545 h 10683873"/>
              <a:gd name="connsiteX3426" fmla="*/ 12135182 w 18976310"/>
              <a:gd name="connsiteY3426" fmla="*/ 6270161 h 10683873"/>
              <a:gd name="connsiteX3427" fmla="*/ 12112338 w 18976310"/>
              <a:gd name="connsiteY3427" fmla="*/ 6278074 h 10683873"/>
              <a:gd name="connsiteX3428" fmla="*/ 12111458 w 18976310"/>
              <a:gd name="connsiteY3428" fmla="*/ 6234545 h 10683873"/>
              <a:gd name="connsiteX3429" fmla="*/ 12466430 w 18976310"/>
              <a:gd name="connsiteY3429" fmla="*/ 6218221 h 10683873"/>
              <a:gd name="connsiteX3430" fmla="*/ 12489274 w 18976310"/>
              <a:gd name="connsiteY3430" fmla="*/ 6223169 h 10683873"/>
              <a:gd name="connsiteX3431" fmla="*/ 12490154 w 18976310"/>
              <a:gd name="connsiteY3431" fmla="*/ 6225147 h 10683873"/>
              <a:gd name="connsiteX3432" fmla="*/ 12501574 w 18976310"/>
              <a:gd name="connsiteY3432" fmla="*/ 6223169 h 10683873"/>
              <a:gd name="connsiteX3433" fmla="*/ 12563082 w 18976310"/>
              <a:gd name="connsiteY3433" fmla="*/ 6231082 h 10683873"/>
              <a:gd name="connsiteX3434" fmla="*/ 12582410 w 18976310"/>
              <a:gd name="connsiteY3434" fmla="*/ 6257299 h 10683873"/>
              <a:gd name="connsiteX3435" fmla="*/ 12512998 w 18976310"/>
              <a:gd name="connsiteY3435" fmla="*/ 6255320 h 10683873"/>
              <a:gd name="connsiteX3436" fmla="*/ 12500698 w 18976310"/>
              <a:gd name="connsiteY3436" fmla="*/ 6251859 h 10683873"/>
              <a:gd name="connsiteX3437" fmla="*/ 12507726 w 18976310"/>
              <a:gd name="connsiteY3437" fmla="*/ 6284010 h 10683873"/>
              <a:gd name="connsiteX3438" fmla="*/ 12470822 w 18976310"/>
              <a:gd name="connsiteY3438" fmla="*/ 6263729 h 10683873"/>
              <a:gd name="connsiteX3439" fmla="*/ 12466430 w 18976310"/>
              <a:gd name="connsiteY3439" fmla="*/ 6242955 h 10683873"/>
              <a:gd name="connsiteX3440" fmla="*/ 12449734 w 18976310"/>
              <a:gd name="connsiteY3440" fmla="*/ 6238503 h 10683873"/>
              <a:gd name="connsiteX3441" fmla="*/ 12465550 w 18976310"/>
              <a:gd name="connsiteY3441" fmla="*/ 6231577 h 10683873"/>
              <a:gd name="connsiteX3442" fmla="*/ 11875102 w 18976310"/>
              <a:gd name="connsiteY3442" fmla="*/ 6217233 h 10683873"/>
              <a:gd name="connsiteX3443" fmla="*/ 11897946 w 18976310"/>
              <a:gd name="connsiteY3443" fmla="*/ 6226136 h 10683873"/>
              <a:gd name="connsiteX3444" fmla="*/ 11926062 w 18976310"/>
              <a:gd name="connsiteY3444" fmla="*/ 6254331 h 10683873"/>
              <a:gd name="connsiteX3445" fmla="*/ 11883890 w 18976310"/>
              <a:gd name="connsiteY3445" fmla="*/ 6324571 h 10683873"/>
              <a:gd name="connsiteX3446" fmla="*/ 11854894 w 18976310"/>
              <a:gd name="connsiteY3446" fmla="*/ 6220695 h 10683873"/>
              <a:gd name="connsiteX3447" fmla="*/ 11875102 w 18976310"/>
              <a:gd name="connsiteY3447" fmla="*/ 6217233 h 10683873"/>
              <a:gd name="connsiteX3448" fmla="*/ 12661490 w 18976310"/>
              <a:gd name="connsiteY3448" fmla="*/ 6201898 h 10683873"/>
              <a:gd name="connsiteX3449" fmla="*/ 12651826 w 18976310"/>
              <a:gd name="connsiteY3449" fmla="*/ 6262245 h 10683873"/>
              <a:gd name="connsiteX3450" fmla="*/ 12625466 w 18976310"/>
              <a:gd name="connsiteY3450" fmla="*/ 6247901 h 10683873"/>
              <a:gd name="connsiteX3451" fmla="*/ 12661490 w 18976310"/>
              <a:gd name="connsiteY3451" fmla="*/ 6201898 h 10683873"/>
              <a:gd name="connsiteX3452" fmla="*/ 12870606 w 18976310"/>
              <a:gd name="connsiteY3452" fmla="*/ 6190027 h 10683873"/>
              <a:gd name="connsiteX3453" fmla="*/ 12878514 w 18976310"/>
              <a:gd name="connsiteY3453" fmla="*/ 6210307 h 10683873"/>
              <a:gd name="connsiteX3454" fmla="*/ 12881150 w 18976310"/>
              <a:gd name="connsiteY3454" fmla="*/ 6193985 h 10683873"/>
              <a:gd name="connsiteX3455" fmla="*/ 12879394 w 18976310"/>
              <a:gd name="connsiteY3455" fmla="*/ 6190521 h 10683873"/>
              <a:gd name="connsiteX3456" fmla="*/ 11932214 w 18976310"/>
              <a:gd name="connsiteY3456" fmla="*/ 6187553 h 10683873"/>
              <a:gd name="connsiteX3457" fmla="*/ 12039410 w 18976310"/>
              <a:gd name="connsiteY3457" fmla="*/ 6285989 h 10683873"/>
              <a:gd name="connsiteX3458" fmla="*/ 12045558 w 18976310"/>
              <a:gd name="connsiteY3458" fmla="*/ 6337927 h 10683873"/>
              <a:gd name="connsiteX3459" fmla="*/ 11932214 w 18976310"/>
              <a:gd name="connsiteY3459" fmla="*/ 6187553 h 10683873"/>
              <a:gd name="connsiteX3460" fmla="*/ 6553150 w 18976310"/>
              <a:gd name="connsiteY3460" fmla="*/ 6181123 h 10683873"/>
              <a:gd name="connsiteX3461" fmla="*/ 6599718 w 18976310"/>
              <a:gd name="connsiteY3461" fmla="*/ 6185575 h 10683873"/>
              <a:gd name="connsiteX3462" fmla="*/ 6577752 w 18976310"/>
              <a:gd name="connsiteY3462" fmla="*/ 6357713 h 10683873"/>
              <a:gd name="connsiteX3463" fmla="*/ 6553150 w 18976310"/>
              <a:gd name="connsiteY3463" fmla="*/ 6181123 h 10683873"/>
              <a:gd name="connsiteX3464" fmla="*/ 5311626 w 18976310"/>
              <a:gd name="connsiteY3464" fmla="*/ 6180135 h 10683873"/>
              <a:gd name="connsiteX3465" fmla="*/ 5339742 w 18976310"/>
              <a:gd name="connsiteY3465" fmla="*/ 6197941 h 10683873"/>
              <a:gd name="connsiteX3466" fmla="*/ 5332712 w 18976310"/>
              <a:gd name="connsiteY3466" fmla="*/ 6266203 h 10683873"/>
              <a:gd name="connsiteX3467" fmla="*/ 5253634 w 18976310"/>
              <a:gd name="connsiteY3467" fmla="*/ 6267687 h 10683873"/>
              <a:gd name="connsiteX3468" fmla="*/ 5311626 w 18976310"/>
              <a:gd name="connsiteY3468" fmla="*/ 6180135 h 10683873"/>
              <a:gd name="connsiteX3469" fmla="*/ 8648004 w 18976310"/>
              <a:gd name="connsiteY3469" fmla="*/ 6173639 h 10683873"/>
              <a:gd name="connsiteX3470" fmla="*/ 8643208 w 18976310"/>
              <a:gd name="connsiteY3470" fmla="*/ 6182377 h 10683873"/>
              <a:gd name="connsiteX3471" fmla="*/ 8647750 w 18976310"/>
              <a:gd name="connsiteY3471" fmla="*/ 6181087 h 10683873"/>
              <a:gd name="connsiteX3472" fmla="*/ 12450614 w 18976310"/>
              <a:gd name="connsiteY3472" fmla="*/ 6163810 h 10683873"/>
              <a:gd name="connsiteX3473" fmla="*/ 12467310 w 18976310"/>
              <a:gd name="connsiteY3473" fmla="*/ 6183101 h 10683873"/>
              <a:gd name="connsiteX3474" fmla="*/ 12441826 w 18976310"/>
              <a:gd name="connsiteY3474" fmla="*/ 6194973 h 10683873"/>
              <a:gd name="connsiteX3475" fmla="*/ 12450614 w 18976310"/>
              <a:gd name="connsiteY3475" fmla="*/ 6163810 h 10683873"/>
              <a:gd name="connsiteX3476" fmla="*/ 12397970 w 18976310"/>
              <a:gd name="connsiteY3476" fmla="*/ 6156831 h 10683873"/>
              <a:gd name="connsiteX3477" fmla="*/ 12423686 w 18976310"/>
              <a:gd name="connsiteY3477" fmla="*/ 6171269 h 10683873"/>
              <a:gd name="connsiteX3478" fmla="*/ 12371174 w 18976310"/>
              <a:gd name="connsiteY3478" fmla="*/ 6172135 h 10683873"/>
              <a:gd name="connsiteX3479" fmla="*/ 12397970 w 18976310"/>
              <a:gd name="connsiteY3479" fmla="*/ 6156831 h 10683873"/>
              <a:gd name="connsiteX3480" fmla="*/ 5824754 w 18976310"/>
              <a:gd name="connsiteY3480" fmla="*/ 6134626 h 10683873"/>
              <a:gd name="connsiteX3481" fmla="*/ 5775550 w 18976310"/>
              <a:gd name="connsiteY3481" fmla="*/ 6193985 h 10683873"/>
              <a:gd name="connsiteX3482" fmla="*/ 5824754 w 18976310"/>
              <a:gd name="connsiteY3482" fmla="*/ 6134626 h 10683873"/>
              <a:gd name="connsiteX3483" fmla="*/ 5971488 w 18976310"/>
              <a:gd name="connsiteY3483" fmla="*/ 6132647 h 10683873"/>
              <a:gd name="connsiteX3484" fmla="*/ 5988182 w 18976310"/>
              <a:gd name="connsiteY3484" fmla="*/ 6168757 h 10683873"/>
              <a:gd name="connsiteX3485" fmla="*/ 5985546 w 18976310"/>
              <a:gd name="connsiteY3485" fmla="*/ 6189037 h 10683873"/>
              <a:gd name="connsiteX3486" fmla="*/ 5997846 w 18976310"/>
              <a:gd name="connsiteY3486" fmla="*/ 6191017 h 10683873"/>
              <a:gd name="connsiteX3487" fmla="*/ 5901194 w 18976310"/>
              <a:gd name="connsiteY3487" fmla="*/ 6270655 h 10683873"/>
              <a:gd name="connsiteX3488" fmla="*/ 5913498 w 18976310"/>
              <a:gd name="connsiteY3488" fmla="*/ 6220201 h 10683873"/>
              <a:gd name="connsiteX3489" fmla="*/ 5953034 w 18976310"/>
              <a:gd name="connsiteY3489" fmla="*/ 6193489 h 10683873"/>
              <a:gd name="connsiteX3490" fmla="*/ 5951278 w 18976310"/>
              <a:gd name="connsiteY3490" fmla="*/ 6168757 h 10683873"/>
              <a:gd name="connsiteX3491" fmla="*/ 5971488 w 18976310"/>
              <a:gd name="connsiteY3491" fmla="*/ 6132647 h 10683873"/>
              <a:gd name="connsiteX3492" fmla="*/ 5542706 w 18976310"/>
              <a:gd name="connsiteY3492" fmla="*/ 6113357 h 10683873"/>
              <a:gd name="connsiteX3493" fmla="*/ 5588398 w 18976310"/>
              <a:gd name="connsiteY3493" fmla="*/ 6118797 h 10683873"/>
              <a:gd name="connsiteX3494" fmla="*/ 5557646 w 18976310"/>
              <a:gd name="connsiteY3494" fmla="*/ 6148477 h 10683873"/>
              <a:gd name="connsiteX3495" fmla="*/ 5542706 w 18976310"/>
              <a:gd name="connsiteY3495" fmla="*/ 6113357 h 10683873"/>
              <a:gd name="connsiteX3496" fmla="*/ 12749354 w 18976310"/>
              <a:gd name="connsiteY3496" fmla="*/ 6107915 h 10683873"/>
              <a:gd name="connsiteX3497" fmla="*/ 12742326 w 18976310"/>
              <a:gd name="connsiteY3497" fmla="*/ 6131163 h 10683873"/>
              <a:gd name="connsiteX3498" fmla="*/ 12714206 w 18976310"/>
              <a:gd name="connsiteY3498" fmla="*/ 6153423 h 10683873"/>
              <a:gd name="connsiteX3499" fmla="*/ 12715966 w 18976310"/>
              <a:gd name="connsiteY3499" fmla="*/ 6159853 h 10683873"/>
              <a:gd name="connsiteX3500" fmla="*/ 12732658 w 18976310"/>
              <a:gd name="connsiteY3500" fmla="*/ 6220695 h 10683873"/>
              <a:gd name="connsiteX3501" fmla="*/ 12732658 w 18976310"/>
              <a:gd name="connsiteY3501" fmla="*/ 6193985 h 10683873"/>
              <a:gd name="connsiteX3502" fmla="*/ 12737930 w 18976310"/>
              <a:gd name="connsiteY3502" fmla="*/ 6193985 h 10683873"/>
              <a:gd name="connsiteX3503" fmla="*/ 12737930 w 18976310"/>
              <a:gd name="connsiteY3503" fmla="*/ 6178650 h 10683873"/>
              <a:gd name="connsiteX3504" fmla="*/ 12744082 w 18976310"/>
              <a:gd name="connsiteY3504" fmla="*/ 6173209 h 10683873"/>
              <a:gd name="connsiteX3505" fmla="*/ 12748474 w 18976310"/>
              <a:gd name="connsiteY3505" fmla="*/ 6116324 h 10683873"/>
              <a:gd name="connsiteX3506" fmla="*/ 12621070 w 18976310"/>
              <a:gd name="connsiteY3506" fmla="*/ 6089119 h 10683873"/>
              <a:gd name="connsiteX3507" fmla="*/ 12633374 w 18976310"/>
              <a:gd name="connsiteY3507" fmla="*/ 6103959 h 10683873"/>
              <a:gd name="connsiteX3508" fmla="*/ 12549902 w 18976310"/>
              <a:gd name="connsiteY3508" fmla="*/ 6111377 h 10683873"/>
              <a:gd name="connsiteX3509" fmla="*/ 12621070 w 18976310"/>
              <a:gd name="connsiteY3509" fmla="*/ 6089119 h 10683873"/>
              <a:gd name="connsiteX3510" fmla="*/ 11914642 w 18976310"/>
              <a:gd name="connsiteY3510" fmla="*/ 6087634 h 10683873"/>
              <a:gd name="connsiteX3511" fmla="*/ 11934850 w 18976310"/>
              <a:gd name="connsiteY3511" fmla="*/ 6099507 h 10683873"/>
              <a:gd name="connsiteX3512" fmla="*/ 11861922 w 18976310"/>
              <a:gd name="connsiteY3512" fmla="*/ 6180629 h 10683873"/>
              <a:gd name="connsiteX3513" fmla="*/ 11914642 w 18976310"/>
              <a:gd name="connsiteY3513" fmla="*/ 6087634 h 10683873"/>
              <a:gd name="connsiteX3514" fmla="*/ 11949786 w 18976310"/>
              <a:gd name="connsiteY3514" fmla="*/ 6085657 h 10683873"/>
              <a:gd name="connsiteX3515" fmla="*/ 12091250 w 18976310"/>
              <a:gd name="connsiteY3515" fmla="*/ 6244932 h 10683873"/>
              <a:gd name="connsiteX3516" fmla="*/ 11949786 w 18976310"/>
              <a:gd name="connsiteY3516" fmla="*/ 6085657 h 10683873"/>
              <a:gd name="connsiteX3517" fmla="*/ 12490154 w 18976310"/>
              <a:gd name="connsiteY3517" fmla="*/ 6072795 h 10683873"/>
              <a:gd name="connsiteX3518" fmla="*/ 12510362 w 18976310"/>
              <a:gd name="connsiteY3518" fmla="*/ 6073785 h 10683873"/>
              <a:gd name="connsiteX3519" fmla="*/ 12534086 w 18976310"/>
              <a:gd name="connsiteY3519" fmla="*/ 6090603 h 10683873"/>
              <a:gd name="connsiteX3520" fmla="*/ 12527934 w 18976310"/>
              <a:gd name="connsiteY3520" fmla="*/ 6130669 h 10683873"/>
              <a:gd name="connsiteX3521" fmla="*/ 12491034 w 18976310"/>
              <a:gd name="connsiteY3521" fmla="*/ 6142047 h 10683873"/>
              <a:gd name="connsiteX3522" fmla="*/ 12467310 w 18976310"/>
              <a:gd name="connsiteY3522" fmla="*/ 6128691 h 10683873"/>
              <a:gd name="connsiteX3523" fmla="*/ 12449734 w 18976310"/>
              <a:gd name="connsiteY3523" fmla="*/ 6134626 h 10683873"/>
              <a:gd name="connsiteX3524" fmla="*/ 12406682 w 18976310"/>
              <a:gd name="connsiteY3524" fmla="*/ 6112861 h 10683873"/>
              <a:gd name="connsiteX3525" fmla="*/ 12438314 w 18976310"/>
              <a:gd name="connsiteY3525" fmla="*/ 6078731 h 10683873"/>
              <a:gd name="connsiteX3526" fmla="*/ 12469946 w 18976310"/>
              <a:gd name="connsiteY3526" fmla="*/ 6089119 h 10683873"/>
              <a:gd name="connsiteX3527" fmla="*/ 12472582 w 18976310"/>
              <a:gd name="connsiteY3527" fmla="*/ 6081699 h 10683873"/>
              <a:gd name="connsiteX3528" fmla="*/ 12490154 w 18976310"/>
              <a:gd name="connsiteY3528" fmla="*/ 6072795 h 10683873"/>
              <a:gd name="connsiteX3529" fmla="*/ 12191442 w 18976310"/>
              <a:gd name="connsiteY3529" fmla="*/ 6057493 h 10683873"/>
              <a:gd name="connsiteX3530" fmla="*/ 12203626 w 18976310"/>
              <a:gd name="connsiteY3530" fmla="*/ 6061825 h 10683873"/>
              <a:gd name="connsiteX3531" fmla="*/ 12142722 w 18976310"/>
              <a:gd name="connsiteY3531" fmla="*/ 6118713 h 10683873"/>
              <a:gd name="connsiteX3532" fmla="*/ 12178450 w 18976310"/>
              <a:gd name="connsiteY3532" fmla="*/ 6058071 h 10683873"/>
              <a:gd name="connsiteX3533" fmla="*/ 12191442 w 18976310"/>
              <a:gd name="connsiteY3533" fmla="*/ 6057493 h 10683873"/>
              <a:gd name="connsiteX3534" fmla="*/ 12802950 w 18976310"/>
              <a:gd name="connsiteY3534" fmla="*/ 6054493 h 10683873"/>
              <a:gd name="connsiteX3535" fmla="*/ 12845126 w 18976310"/>
              <a:gd name="connsiteY3535" fmla="*/ 6155897 h 10683873"/>
              <a:gd name="connsiteX3536" fmla="*/ 12802950 w 18976310"/>
              <a:gd name="connsiteY3536" fmla="*/ 6054493 h 10683873"/>
              <a:gd name="connsiteX3537" fmla="*/ 5489112 w 18976310"/>
              <a:gd name="connsiteY3537" fmla="*/ 6050537 h 10683873"/>
              <a:gd name="connsiteX3538" fmla="*/ 5409154 w 18976310"/>
              <a:gd name="connsiteY3538" fmla="*/ 6247407 h 10683873"/>
              <a:gd name="connsiteX3539" fmla="*/ 5489112 w 18976310"/>
              <a:gd name="connsiteY3539" fmla="*/ 6050537 h 10683873"/>
              <a:gd name="connsiteX3540" fmla="*/ 12294214 w 18976310"/>
              <a:gd name="connsiteY3540" fmla="*/ 6036687 h 10683873"/>
              <a:gd name="connsiteX3541" fmla="*/ 12328482 w 18976310"/>
              <a:gd name="connsiteY3541" fmla="*/ 6052021 h 10683873"/>
              <a:gd name="connsiteX3542" fmla="*/ 12336390 w 18976310"/>
              <a:gd name="connsiteY3542" fmla="*/ 6071807 h 10683873"/>
              <a:gd name="connsiteX3543" fmla="*/ 12271370 w 18976310"/>
              <a:gd name="connsiteY3543" fmla="*/ 6065871 h 10683873"/>
              <a:gd name="connsiteX3544" fmla="*/ 12270494 w 18976310"/>
              <a:gd name="connsiteY3544" fmla="*/ 6063891 h 10683873"/>
              <a:gd name="connsiteX3545" fmla="*/ 12263462 w 18976310"/>
              <a:gd name="connsiteY3545" fmla="*/ 6070323 h 10683873"/>
              <a:gd name="connsiteX3546" fmla="*/ 12242374 w 18976310"/>
              <a:gd name="connsiteY3546" fmla="*/ 6063397 h 10683873"/>
              <a:gd name="connsiteX3547" fmla="*/ 12243254 w 18976310"/>
              <a:gd name="connsiteY3547" fmla="*/ 6042621 h 10683873"/>
              <a:gd name="connsiteX3548" fmla="*/ 12263462 w 18976310"/>
              <a:gd name="connsiteY3548" fmla="*/ 6045095 h 10683873"/>
              <a:gd name="connsiteX3549" fmla="*/ 11938366 w 18976310"/>
              <a:gd name="connsiteY3549" fmla="*/ 5982274 h 10683873"/>
              <a:gd name="connsiteX3550" fmla="*/ 11927822 w 18976310"/>
              <a:gd name="connsiteY3550" fmla="*/ 6028771 h 10683873"/>
              <a:gd name="connsiteX3551" fmla="*/ 11912006 w 18976310"/>
              <a:gd name="connsiteY3551" fmla="*/ 6011953 h 10683873"/>
              <a:gd name="connsiteX3552" fmla="*/ 11938366 w 18976310"/>
              <a:gd name="connsiteY3552" fmla="*/ 5982274 h 10683873"/>
              <a:gd name="connsiteX3553" fmla="*/ 12152738 w 18976310"/>
              <a:gd name="connsiteY3553" fmla="*/ 5965664 h 10683873"/>
              <a:gd name="connsiteX3554" fmla="*/ 12116738 w 18976310"/>
              <a:gd name="connsiteY3554" fmla="*/ 5994831 h 10683873"/>
              <a:gd name="connsiteX3555" fmla="*/ 12152738 w 18976310"/>
              <a:gd name="connsiteY3555" fmla="*/ 5965664 h 10683873"/>
              <a:gd name="connsiteX3556" fmla="*/ 12612286 w 18976310"/>
              <a:gd name="connsiteY3556" fmla="*/ 5963478 h 10683873"/>
              <a:gd name="connsiteX3557" fmla="*/ 12524422 w 18976310"/>
              <a:gd name="connsiteY3557" fmla="*/ 6066859 h 10683873"/>
              <a:gd name="connsiteX3558" fmla="*/ 12612286 w 18976310"/>
              <a:gd name="connsiteY3558" fmla="*/ 5963478 h 10683873"/>
              <a:gd name="connsiteX3559" fmla="*/ 12458522 w 18976310"/>
              <a:gd name="connsiteY3559" fmla="*/ 5958531 h 10683873"/>
              <a:gd name="connsiteX3560" fmla="*/ 12482246 w 18976310"/>
              <a:gd name="connsiteY3560" fmla="*/ 5964963 h 10683873"/>
              <a:gd name="connsiteX3561" fmla="*/ 12511242 w 18976310"/>
              <a:gd name="connsiteY3561" fmla="*/ 5995135 h 10683873"/>
              <a:gd name="connsiteX3562" fmla="*/ 12443586 w 18976310"/>
              <a:gd name="connsiteY3562" fmla="*/ 6016405 h 10683873"/>
              <a:gd name="connsiteX3563" fmla="*/ 12390866 w 18976310"/>
              <a:gd name="connsiteY3563" fmla="*/ 5980791 h 10683873"/>
              <a:gd name="connsiteX3564" fmla="*/ 12434798 w 18976310"/>
              <a:gd name="connsiteY3564" fmla="*/ 5961499 h 10683873"/>
              <a:gd name="connsiteX3565" fmla="*/ 12458522 w 18976310"/>
              <a:gd name="connsiteY3565" fmla="*/ 5958531 h 10683873"/>
              <a:gd name="connsiteX3566" fmla="*/ 12288066 w 18976310"/>
              <a:gd name="connsiteY3566" fmla="*/ 5955069 h 10683873"/>
              <a:gd name="connsiteX3567" fmla="*/ 12314426 w 18976310"/>
              <a:gd name="connsiteY3567" fmla="*/ 5963973 h 10683873"/>
              <a:gd name="connsiteX3568" fmla="*/ 12266978 w 18976310"/>
              <a:gd name="connsiteY3568" fmla="*/ 5956553 h 10683873"/>
              <a:gd name="connsiteX3569" fmla="*/ 12288066 w 18976310"/>
              <a:gd name="connsiteY3569" fmla="*/ 5955069 h 10683873"/>
              <a:gd name="connsiteX3570" fmla="*/ 12688726 w 18976310"/>
              <a:gd name="connsiteY3570" fmla="*/ 5908573 h 10683873"/>
              <a:gd name="connsiteX3571" fmla="*/ 12657974 w 18976310"/>
              <a:gd name="connsiteY3571" fmla="*/ 5947649 h 10683873"/>
              <a:gd name="connsiteX3572" fmla="*/ 12688726 w 18976310"/>
              <a:gd name="connsiteY3572" fmla="*/ 5908573 h 10683873"/>
              <a:gd name="connsiteX3573" fmla="*/ 12861822 w 18976310"/>
              <a:gd name="connsiteY3573" fmla="*/ 5904615 h 10683873"/>
              <a:gd name="connsiteX3574" fmla="*/ 12821402 w 18976310"/>
              <a:gd name="connsiteY3574" fmla="*/ 5906593 h 10683873"/>
              <a:gd name="connsiteX3575" fmla="*/ 12808222 w 18976310"/>
              <a:gd name="connsiteY3575" fmla="*/ 5923906 h 10683873"/>
              <a:gd name="connsiteX3576" fmla="*/ 12778350 w 18976310"/>
              <a:gd name="connsiteY3576" fmla="*/ 5938745 h 10683873"/>
              <a:gd name="connsiteX3577" fmla="*/ 12772198 w 18976310"/>
              <a:gd name="connsiteY3577" fmla="*/ 5983265 h 10683873"/>
              <a:gd name="connsiteX3578" fmla="*/ 12772198 w 18976310"/>
              <a:gd name="connsiteY3578" fmla="*/ 5990189 h 10683873"/>
              <a:gd name="connsiteX3579" fmla="*/ 12793286 w 18976310"/>
              <a:gd name="connsiteY3579" fmla="*/ 5989199 h 10683873"/>
              <a:gd name="connsiteX3580" fmla="*/ 12772198 w 18976310"/>
              <a:gd name="connsiteY3580" fmla="*/ 6006017 h 10683873"/>
              <a:gd name="connsiteX3581" fmla="*/ 12774834 w 18976310"/>
              <a:gd name="connsiteY3581" fmla="*/ 6064387 h 10683873"/>
              <a:gd name="connsiteX3582" fmla="*/ 12777470 w 18976310"/>
              <a:gd name="connsiteY3582" fmla="*/ 6141551 h 10683873"/>
              <a:gd name="connsiteX3583" fmla="*/ 12760778 w 18976310"/>
              <a:gd name="connsiteY3583" fmla="*/ 6109895 h 10683873"/>
              <a:gd name="connsiteX3584" fmla="*/ 12754626 w 18976310"/>
              <a:gd name="connsiteY3584" fmla="*/ 6184091 h 10683873"/>
              <a:gd name="connsiteX3585" fmla="*/ 12772198 w 18976310"/>
              <a:gd name="connsiteY3585" fmla="*/ 6248891 h 10683873"/>
              <a:gd name="connsiteX3586" fmla="*/ 12780106 w 18976310"/>
              <a:gd name="connsiteY3586" fmla="*/ 6279559 h 10683873"/>
              <a:gd name="connsiteX3587" fmla="*/ 12781862 w 18976310"/>
              <a:gd name="connsiteY3587" fmla="*/ 6269170 h 10683873"/>
              <a:gd name="connsiteX3588" fmla="*/ 12829310 w 18976310"/>
              <a:gd name="connsiteY3588" fmla="*/ 6296871 h 10683873"/>
              <a:gd name="connsiteX3589" fmla="*/ 12798558 w 18976310"/>
              <a:gd name="connsiteY3589" fmla="*/ 6328033 h 10683873"/>
              <a:gd name="connsiteX3590" fmla="*/ 12791530 w 18976310"/>
              <a:gd name="connsiteY3590" fmla="*/ 6325067 h 10683873"/>
              <a:gd name="connsiteX3591" fmla="*/ 12795922 w 18976310"/>
              <a:gd name="connsiteY3591" fmla="*/ 6345841 h 10683873"/>
              <a:gd name="connsiteX3592" fmla="*/ 12810858 w 18976310"/>
              <a:gd name="connsiteY3592" fmla="*/ 6331496 h 10683873"/>
              <a:gd name="connsiteX3593" fmla="*/ 12838974 w 18976310"/>
              <a:gd name="connsiteY3593" fmla="*/ 6319625 h 10683873"/>
              <a:gd name="connsiteX3594" fmla="*/ 12866214 w 18976310"/>
              <a:gd name="connsiteY3594" fmla="*/ 6318635 h 10683873"/>
              <a:gd name="connsiteX3595" fmla="*/ 12854790 w 18976310"/>
              <a:gd name="connsiteY3595" fmla="*/ 6313195 h 10683873"/>
              <a:gd name="connsiteX3596" fmla="*/ 12842490 w 18976310"/>
              <a:gd name="connsiteY3596" fmla="*/ 6307753 h 10683873"/>
              <a:gd name="connsiteX3597" fmla="*/ 12846882 w 18976310"/>
              <a:gd name="connsiteY3597" fmla="*/ 6288462 h 10683873"/>
              <a:gd name="connsiteX3598" fmla="*/ 12834582 w 18976310"/>
              <a:gd name="connsiteY3598" fmla="*/ 6282031 h 10683873"/>
              <a:gd name="connsiteX3599" fmla="*/ 12849518 w 18976310"/>
              <a:gd name="connsiteY3599" fmla="*/ 6244932 h 10683873"/>
              <a:gd name="connsiteX3600" fmla="*/ 12864458 w 18976310"/>
              <a:gd name="connsiteY3600" fmla="*/ 6238503 h 10683873"/>
              <a:gd name="connsiteX3601" fmla="*/ 12862698 w 18976310"/>
              <a:gd name="connsiteY3601" fmla="*/ 6190027 h 10683873"/>
              <a:gd name="connsiteX3602" fmla="*/ 12836338 w 18976310"/>
              <a:gd name="connsiteY3602" fmla="*/ 6192005 h 10683873"/>
              <a:gd name="connsiteX3603" fmla="*/ 12861822 w 18976310"/>
              <a:gd name="connsiteY3603" fmla="*/ 6170241 h 10683873"/>
              <a:gd name="connsiteX3604" fmla="*/ 12861822 w 18976310"/>
              <a:gd name="connsiteY3604" fmla="*/ 6162327 h 10683873"/>
              <a:gd name="connsiteX3605" fmla="*/ 12863578 w 18976310"/>
              <a:gd name="connsiteY3605" fmla="*/ 6168757 h 10683873"/>
              <a:gd name="connsiteX3606" fmla="*/ 12867970 w 18976310"/>
              <a:gd name="connsiteY3606" fmla="*/ 6165295 h 10683873"/>
              <a:gd name="connsiteX3607" fmla="*/ 12852154 w 18976310"/>
              <a:gd name="connsiteY3607" fmla="*/ 6131163 h 10683873"/>
              <a:gd name="connsiteX3608" fmla="*/ 12853034 w 18976310"/>
              <a:gd name="connsiteY3608" fmla="*/ 6063397 h 10683873"/>
              <a:gd name="connsiteX3609" fmla="*/ 12861822 w 18976310"/>
              <a:gd name="connsiteY3609" fmla="*/ 6057955 h 10683873"/>
              <a:gd name="connsiteX3610" fmla="*/ 12861822 w 18976310"/>
              <a:gd name="connsiteY3610" fmla="*/ 6056967 h 10683873"/>
              <a:gd name="connsiteX3611" fmla="*/ 12858306 w 18976310"/>
              <a:gd name="connsiteY3611" fmla="*/ 6049052 h 10683873"/>
              <a:gd name="connsiteX3612" fmla="*/ 12858306 w 18976310"/>
              <a:gd name="connsiteY3612" fmla="*/ 6048557 h 10683873"/>
              <a:gd name="connsiteX3613" fmla="*/ 12852154 w 18976310"/>
              <a:gd name="connsiteY3613" fmla="*/ 6033719 h 10683873"/>
              <a:gd name="connsiteX3614" fmla="*/ 12852154 w 18976310"/>
              <a:gd name="connsiteY3614" fmla="*/ 6031245 h 10683873"/>
              <a:gd name="connsiteX3615" fmla="*/ 12850398 w 18976310"/>
              <a:gd name="connsiteY3615" fmla="*/ 6027287 h 10683873"/>
              <a:gd name="connsiteX3616" fmla="*/ 12857426 w 18976310"/>
              <a:gd name="connsiteY3616" fmla="*/ 6006017 h 10683873"/>
              <a:gd name="connsiteX3617" fmla="*/ 12854790 w 18976310"/>
              <a:gd name="connsiteY3617" fmla="*/ 5997609 h 10683873"/>
              <a:gd name="connsiteX3618" fmla="*/ 12843370 w 18976310"/>
              <a:gd name="connsiteY3618" fmla="*/ 6007997 h 10683873"/>
              <a:gd name="connsiteX3619" fmla="*/ 12780106 w 18976310"/>
              <a:gd name="connsiteY3619" fmla="*/ 5943197 h 10683873"/>
              <a:gd name="connsiteX3620" fmla="*/ 12850398 w 18976310"/>
              <a:gd name="connsiteY3620" fmla="*/ 5932315 h 10683873"/>
              <a:gd name="connsiteX3621" fmla="*/ 12861822 w 18976310"/>
              <a:gd name="connsiteY3621" fmla="*/ 5930831 h 10683873"/>
              <a:gd name="connsiteX3622" fmla="*/ 12861822 w 18976310"/>
              <a:gd name="connsiteY3622" fmla="*/ 5924895 h 10683873"/>
              <a:gd name="connsiteX3623" fmla="*/ 12056982 w 18976310"/>
              <a:gd name="connsiteY3623" fmla="*/ 5903625 h 10683873"/>
              <a:gd name="connsiteX3624" fmla="*/ 12071038 w 18976310"/>
              <a:gd name="connsiteY3624" fmla="*/ 5904615 h 10683873"/>
              <a:gd name="connsiteX3625" fmla="*/ 12042046 w 18976310"/>
              <a:gd name="connsiteY3625" fmla="*/ 5929842 h 10683873"/>
              <a:gd name="connsiteX3626" fmla="*/ 12056982 w 18976310"/>
              <a:gd name="connsiteY3626" fmla="*/ 5903625 h 10683873"/>
              <a:gd name="connsiteX3627" fmla="*/ 11621174 w 18976310"/>
              <a:gd name="connsiteY3627" fmla="*/ 5884829 h 10683873"/>
              <a:gd name="connsiteX3628" fmla="*/ 11636110 w 18976310"/>
              <a:gd name="connsiteY3628" fmla="*/ 5888291 h 10683873"/>
              <a:gd name="connsiteX3629" fmla="*/ 11674770 w 18976310"/>
              <a:gd name="connsiteY3629" fmla="*/ 5988705 h 10683873"/>
              <a:gd name="connsiteX3630" fmla="*/ 11605358 w 18976310"/>
              <a:gd name="connsiteY3630" fmla="*/ 5888787 h 10683873"/>
              <a:gd name="connsiteX3631" fmla="*/ 11621174 w 18976310"/>
              <a:gd name="connsiteY3631" fmla="*/ 5884829 h 10683873"/>
              <a:gd name="connsiteX3632" fmla="*/ 12620194 w 18976310"/>
              <a:gd name="connsiteY3632" fmla="*/ 5879883 h 10683873"/>
              <a:gd name="connsiteX3633" fmla="*/ 12637766 w 18976310"/>
              <a:gd name="connsiteY3633" fmla="*/ 5901152 h 10683873"/>
              <a:gd name="connsiteX3634" fmla="*/ 12594714 w 18976310"/>
              <a:gd name="connsiteY3634" fmla="*/ 5900657 h 10683873"/>
              <a:gd name="connsiteX3635" fmla="*/ 12620194 w 18976310"/>
              <a:gd name="connsiteY3635" fmla="*/ 5879883 h 10683873"/>
              <a:gd name="connsiteX3636" fmla="*/ 12200202 w 18976310"/>
              <a:gd name="connsiteY3636" fmla="*/ 5829923 h 10683873"/>
              <a:gd name="connsiteX3637" fmla="*/ 12211622 w 18976310"/>
              <a:gd name="connsiteY3637" fmla="*/ 5902637 h 10683873"/>
              <a:gd name="connsiteX3638" fmla="*/ 12179990 w 18976310"/>
              <a:gd name="connsiteY3638" fmla="*/ 5832397 h 10683873"/>
              <a:gd name="connsiteX3639" fmla="*/ 12200202 w 18976310"/>
              <a:gd name="connsiteY3639" fmla="*/ 5829923 h 10683873"/>
              <a:gd name="connsiteX3640" fmla="*/ 11977070 w 18976310"/>
              <a:gd name="connsiteY3640" fmla="*/ 5821565 h 10683873"/>
              <a:gd name="connsiteX3641" fmla="*/ 11994934 w 18976310"/>
              <a:gd name="connsiteY3641" fmla="*/ 5827919 h 10683873"/>
              <a:gd name="connsiteX3642" fmla="*/ 11949458 w 18976310"/>
              <a:gd name="connsiteY3642" fmla="*/ 5923791 h 10683873"/>
              <a:gd name="connsiteX3643" fmla="*/ 11914270 w 18976310"/>
              <a:gd name="connsiteY3643" fmla="*/ 5904443 h 10683873"/>
              <a:gd name="connsiteX3644" fmla="*/ 11929430 w 18976310"/>
              <a:gd name="connsiteY3644" fmla="*/ 5832539 h 10683873"/>
              <a:gd name="connsiteX3645" fmla="*/ 11977070 w 18976310"/>
              <a:gd name="connsiteY3645" fmla="*/ 5821565 h 10683873"/>
              <a:gd name="connsiteX3646" fmla="*/ 11410298 w 18976310"/>
              <a:gd name="connsiteY3646" fmla="*/ 5813105 h 10683873"/>
              <a:gd name="connsiteX3647" fmla="*/ 11422598 w 18976310"/>
              <a:gd name="connsiteY3647" fmla="*/ 5892249 h 10683873"/>
              <a:gd name="connsiteX3648" fmla="*/ 11388334 w 18976310"/>
              <a:gd name="connsiteY3648" fmla="*/ 5816073 h 10683873"/>
              <a:gd name="connsiteX3649" fmla="*/ 11410298 w 18976310"/>
              <a:gd name="connsiteY3649" fmla="*/ 5813105 h 10683873"/>
              <a:gd name="connsiteX3650" fmla="*/ 12501574 w 18976310"/>
              <a:gd name="connsiteY3650" fmla="*/ 5804696 h 10683873"/>
              <a:gd name="connsiteX3651" fmla="*/ 12532330 w 18976310"/>
              <a:gd name="connsiteY3651" fmla="*/ 5816567 h 10683873"/>
              <a:gd name="connsiteX3652" fmla="*/ 12527058 w 18976310"/>
              <a:gd name="connsiteY3652" fmla="*/ 5841301 h 10683873"/>
              <a:gd name="connsiteX3653" fmla="*/ 12532330 w 18976310"/>
              <a:gd name="connsiteY3653" fmla="*/ 5864549 h 10683873"/>
              <a:gd name="connsiteX3654" fmla="*/ 12546386 w 18976310"/>
              <a:gd name="connsiteY3654" fmla="*/ 5863065 h 10683873"/>
              <a:gd name="connsiteX3655" fmla="*/ 12517390 w 18976310"/>
              <a:gd name="connsiteY3655" fmla="*/ 5910056 h 10683873"/>
              <a:gd name="connsiteX3656" fmla="*/ 12501574 w 18976310"/>
              <a:gd name="connsiteY3656" fmla="*/ 5891259 h 10683873"/>
              <a:gd name="connsiteX3657" fmla="*/ 12515634 w 18976310"/>
              <a:gd name="connsiteY3657" fmla="*/ 5873453 h 10683873"/>
              <a:gd name="connsiteX3658" fmla="*/ 12471702 w 18976310"/>
              <a:gd name="connsiteY3658" fmla="*/ 5883839 h 10683873"/>
              <a:gd name="connsiteX3659" fmla="*/ 12429526 w 18976310"/>
              <a:gd name="connsiteY3659" fmla="*/ 5858613 h 10683873"/>
              <a:gd name="connsiteX3660" fmla="*/ 12447098 w 18976310"/>
              <a:gd name="connsiteY3660" fmla="*/ 5813599 h 10683873"/>
              <a:gd name="connsiteX3661" fmla="*/ 12465550 w 18976310"/>
              <a:gd name="connsiteY3661" fmla="*/ 5810631 h 10683873"/>
              <a:gd name="connsiteX3662" fmla="*/ 12476094 w 18976310"/>
              <a:gd name="connsiteY3662" fmla="*/ 5813105 h 10683873"/>
              <a:gd name="connsiteX3663" fmla="*/ 12483126 w 18976310"/>
              <a:gd name="connsiteY3663" fmla="*/ 5807665 h 10683873"/>
              <a:gd name="connsiteX3664" fmla="*/ 11917278 w 18976310"/>
              <a:gd name="connsiteY3664" fmla="*/ 5797771 h 10683873"/>
              <a:gd name="connsiteX3665" fmla="*/ 11898826 w 18976310"/>
              <a:gd name="connsiteY3665" fmla="*/ 5952101 h 10683873"/>
              <a:gd name="connsiteX3666" fmla="*/ 11863678 w 18976310"/>
              <a:gd name="connsiteY3666" fmla="*/ 5934788 h 10683873"/>
              <a:gd name="connsiteX3667" fmla="*/ 11862802 w 18976310"/>
              <a:gd name="connsiteY3667" fmla="*/ 5935283 h 10683873"/>
              <a:gd name="connsiteX3668" fmla="*/ 11826778 w 18976310"/>
              <a:gd name="connsiteY3668" fmla="*/ 5921927 h 10683873"/>
              <a:gd name="connsiteX3669" fmla="*/ 11804810 w 18976310"/>
              <a:gd name="connsiteY3669" fmla="*/ 5915002 h 10683873"/>
              <a:gd name="connsiteX3670" fmla="*/ 11806566 w 18976310"/>
              <a:gd name="connsiteY3670" fmla="*/ 5916487 h 10683873"/>
              <a:gd name="connsiteX3671" fmla="*/ 11843470 w 18976310"/>
              <a:gd name="connsiteY3671" fmla="*/ 6033719 h 10683873"/>
              <a:gd name="connsiteX3672" fmla="*/ 11825018 w 18976310"/>
              <a:gd name="connsiteY3672" fmla="*/ 6038664 h 10683873"/>
              <a:gd name="connsiteX3673" fmla="*/ 11832050 w 18976310"/>
              <a:gd name="connsiteY3673" fmla="*/ 6049547 h 10683873"/>
              <a:gd name="connsiteX3674" fmla="*/ 11839078 w 18976310"/>
              <a:gd name="connsiteY3674" fmla="*/ 6124733 h 10683873"/>
              <a:gd name="connsiteX3675" fmla="*/ 11821506 w 18976310"/>
              <a:gd name="connsiteY3675" fmla="*/ 6124733 h 10683873"/>
              <a:gd name="connsiteX3676" fmla="*/ 11827654 w 18976310"/>
              <a:gd name="connsiteY3676" fmla="*/ 6192500 h 10683873"/>
              <a:gd name="connsiteX3677" fmla="*/ 11776694 w 18976310"/>
              <a:gd name="connsiteY3677" fmla="*/ 6153917 h 10683873"/>
              <a:gd name="connsiteX3678" fmla="*/ 11771422 w 18976310"/>
              <a:gd name="connsiteY3678" fmla="*/ 6125228 h 10683873"/>
              <a:gd name="connsiteX3679" fmla="*/ 11735398 w 18976310"/>
              <a:gd name="connsiteY3679" fmla="*/ 6097527 h 10683873"/>
              <a:gd name="connsiteX3680" fmla="*/ 11731882 w 18976310"/>
              <a:gd name="connsiteY3680" fmla="*/ 6019373 h 10683873"/>
              <a:gd name="connsiteX3681" fmla="*/ 11745942 w 18976310"/>
              <a:gd name="connsiteY3681" fmla="*/ 6012449 h 10683873"/>
              <a:gd name="connsiteX3682" fmla="*/ 11725734 w 18976310"/>
              <a:gd name="connsiteY3682" fmla="*/ 5995630 h 10683873"/>
              <a:gd name="connsiteX3683" fmla="*/ 11777574 w 18976310"/>
              <a:gd name="connsiteY3683" fmla="*/ 5893733 h 10683873"/>
              <a:gd name="connsiteX3684" fmla="*/ 11781086 w 18976310"/>
              <a:gd name="connsiteY3684" fmla="*/ 5896701 h 10683873"/>
              <a:gd name="connsiteX3685" fmla="*/ 11802174 w 18976310"/>
              <a:gd name="connsiteY3685" fmla="*/ 5847235 h 10683873"/>
              <a:gd name="connsiteX3686" fmla="*/ 11850498 w 18976310"/>
              <a:gd name="connsiteY3686" fmla="*/ 5839321 h 10683873"/>
              <a:gd name="connsiteX3687" fmla="*/ 11854894 w 18976310"/>
              <a:gd name="connsiteY3687" fmla="*/ 5842784 h 10683873"/>
              <a:gd name="connsiteX3688" fmla="*/ 11863678 w 18976310"/>
              <a:gd name="connsiteY3688" fmla="*/ 5836353 h 10683873"/>
              <a:gd name="connsiteX3689" fmla="*/ 11860166 w 18976310"/>
              <a:gd name="connsiteY3689" fmla="*/ 5806181 h 10683873"/>
              <a:gd name="connsiteX3690" fmla="*/ 11917278 w 18976310"/>
              <a:gd name="connsiteY3690" fmla="*/ 5797771 h 10683873"/>
              <a:gd name="connsiteX3691" fmla="*/ 12825794 w 18976310"/>
              <a:gd name="connsiteY3691" fmla="*/ 5791835 h 10683873"/>
              <a:gd name="connsiteX3692" fmla="*/ 12814374 w 18976310"/>
              <a:gd name="connsiteY3692" fmla="*/ 5806675 h 10683873"/>
              <a:gd name="connsiteX3693" fmla="*/ 12811738 w 18976310"/>
              <a:gd name="connsiteY3693" fmla="*/ 5805685 h 10683873"/>
              <a:gd name="connsiteX3694" fmla="*/ 12810858 w 18976310"/>
              <a:gd name="connsiteY3694" fmla="*/ 5806181 h 10683873"/>
              <a:gd name="connsiteX3695" fmla="*/ 12803830 w 18976310"/>
              <a:gd name="connsiteY3695" fmla="*/ 5818051 h 10683873"/>
              <a:gd name="connsiteX3696" fmla="*/ 12800314 w 18976310"/>
              <a:gd name="connsiteY3696" fmla="*/ 5837837 h 10683873"/>
              <a:gd name="connsiteX3697" fmla="*/ 12803830 w 18976310"/>
              <a:gd name="connsiteY3697" fmla="*/ 5839321 h 10683873"/>
              <a:gd name="connsiteX3698" fmla="*/ 12825794 w 18976310"/>
              <a:gd name="connsiteY3698" fmla="*/ 5869495 h 10683873"/>
              <a:gd name="connsiteX3699" fmla="*/ 12853914 w 18976310"/>
              <a:gd name="connsiteY3699" fmla="*/ 5870978 h 10683873"/>
              <a:gd name="connsiteX3700" fmla="*/ 12834582 w 18976310"/>
              <a:gd name="connsiteY3700" fmla="*/ 5826955 h 10683873"/>
              <a:gd name="connsiteX3701" fmla="*/ 12834582 w 18976310"/>
              <a:gd name="connsiteY3701" fmla="*/ 5819535 h 10683873"/>
              <a:gd name="connsiteX3702" fmla="*/ 12832826 w 18976310"/>
              <a:gd name="connsiteY3702" fmla="*/ 5818051 h 10683873"/>
              <a:gd name="connsiteX3703" fmla="*/ 12824918 w 18976310"/>
              <a:gd name="connsiteY3703" fmla="*/ 5801729 h 10683873"/>
              <a:gd name="connsiteX3704" fmla="*/ 12464674 w 18976310"/>
              <a:gd name="connsiteY3704" fmla="*/ 5785899 h 10683873"/>
              <a:gd name="connsiteX3705" fmla="*/ 12487518 w 18976310"/>
              <a:gd name="connsiteY3705" fmla="*/ 5804201 h 10683873"/>
              <a:gd name="connsiteX3706" fmla="*/ 12483126 w 18976310"/>
              <a:gd name="connsiteY3706" fmla="*/ 5807665 h 10683873"/>
              <a:gd name="connsiteX3707" fmla="*/ 12465550 w 18976310"/>
              <a:gd name="connsiteY3707" fmla="*/ 5810631 h 10683873"/>
              <a:gd name="connsiteX3708" fmla="*/ 12461158 w 18976310"/>
              <a:gd name="connsiteY3708" fmla="*/ 5809642 h 10683873"/>
              <a:gd name="connsiteX3709" fmla="*/ 12464674 w 18976310"/>
              <a:gd name="connsiteY3709" fmla="*/ 5785899 h 10683873"/>
              <a:gd name="connsiteX3710" fmla="*/ 5415306 w 18976310"/>
              <a:gd name="connsiteY3710" fmla="*/ 5777491 h 10683873"/>
              <a:gd name="connsiteX3711" fmla="*/ 5460116 w 18976310"/>
              <a:gd name="connsiteY3711" fmla="*/ 5817557 h 10683873"/>
              <a:gd name="connsiteX3712" fmla="*/ 5462750 w 18976310"/>
              <a:gd name="connsiteY3712" fmla="*/ 5829923 h 10683873"/>
              <a:gd name="connsiteX3713" fmla="*/ 5477688 w 18976310"/>
              <a:gd name="connsiteY3713" fmla="*/ 5802717 h 10683873"/>
              <a:gd name="connsiteX3714" fmla="*/ 5516350 w 18976310"/>
              <a:gd name="connsiteY3714" fmla="*/ 5781447 h 10683873"/>
              <a:gd name="connsiteX3715" fmla="*/ 5584006 w 18976310"/>
              <a:gd name="connsiteY3715" fmla="*/ 5813105 h 10683873"/>
              <a:gd name="connsiteX3716" fmla="*/ 5556766 w 18976310"/>
              <a:gd name="connsiteY3716" fmla="*/ 5887797 h 10683873"/>
              <a:gd name="connsiteX3717" fmla="*/ 5548860 w 18976310"/>
              <a:gd name="connsiteY3717" fmla="*/ 5895711 h 10683873"/>
              <a:gd name="connsiteX3718" fmla="*/ 5552374 w 18976310"/>
              <a:gd name="connsiteY3718" fmla="*/ 5895711 h 10683873"/>
              <a:gd name="connsiteX3719" fmla="*/ 5586642 w 18976310"/>
              <a:gd name="connsiteY3719" fmla="*/ 5929347 h 10683873"/>
              <a:gd name="connsiteX3720" fmla="*/ 5585762 w 18976310"/>
              <a:gd name="connsiteY3720" fmla="*/ 5897689 h 10683873"/>
              <a:gd name="connsiteX3721" fmla="*/ 5604214 w 18976310"/>
              <a:gd name="connsiteY3721" fmla="*/ 5851687 h 10683873"/>
              <a:gd name="connsiteX3722" fmla="*/ 5632330 w 18976310"/>
              <a:gd name="connsiteY3722" fmla="*/ 5839817 h 10683873"/>
              <a:gd name="connsiteX3723" fmla="*/ 5700864 w 18976310"/>
              <a:gd name="connsiteY3723" fmla="*/ 5844763 h 10683873"/>
              <a:gd name="connsiteX3724" fmla="*/ 5735132 w 18976310"/>
              <a:gd name="connsiteY3724" fmla="*/ 5890271 h 10683873"/>
              <a:gd name="connsiteX3725" fmla="*/ 5660446 w 18976310"/>
              <a:gd name="connsiteY3725" fmla="*/ 5917971 h 10683873"/>
              <a:gd name="connsiteX3726" fmla="*/ 5605092 w 18976310"/>
              <a:gd name="connsiteY3726" fmla="*/ 5938251 h 10683873"/>
              <a:gd name="connsiteX3727" fmla="*/ 5608606 w 18976310"/>
              <a:gd name="connsiteY3727" fmla="*/ 5940229 h 10683873"/>
              <a:gd name="connsiteX3728" fmla="*/ 5636724 w 18976310"/>
              <a:gd name="connsiteY3728" fmla="*/ 5928852 h 10683873"/>
              <a:gd name="connsiteX3729" fmla="*/ 5655176 w 18976310"/>
              <a:gd name="connsiteY3729" fmla="*/ 5987221 h 10683873"/>
              <a:gd name="connsiteX3730" fmla="*/ 5479446 w 18976310"/>
              <a:gd name="connsiteY3730" fmla="*/ 6000083 h 10683873"/>
              <a:gd name="connsiteX3731" fmla="*/ 5486474 w 18976310"/>
              <a:gd name="connsiteY3731" fmla="*/ 5945177 h 10683873"/>
              <a:gd name="connsiteX3732" fmla="*/ 5496140 w 18976310"/>
              <a:gd name="connsiteY3732" fmla="*/ 5931327 h 10683873"/>
              <a:gd name="connsiteX3733" fmla="*/ 5486474 w 18976310"/>
              <a:gd name="connsiteY3733" fmla="*/ 5934788 h 10683873"/>
              <a:gd name="connsiteX3734" fmla="*/ 5468902 w 18976310"/>
              <a:gd name="connsiteY3734" fmla="*/ 5911045 h 10683873"/>
              <a:gd name="connsiteX3735" fmla="*/ 5460994 w 18976310"/>
              <a:gd name="connsiteY3735" fmla="*/ 5954575 h 10683873"/>
              <a:gd name="connsiteX3736" fmla="*/ 5424092 w 18976310"/>
              <a:gd name="connsiteY3736" fmla="*/ 5995630 h 10683873"/>
              <a:gd name="connsiteX3737" fmla="*/ 5413548 w 18976310"/>
              <a:gd name="connsiteY3737" fmla="*/ 5935283 h 10683873"/>
              <a:gd name="connsiteX3738" fmla="*/ 5406518 w 18976310"/>
              <a:gd name="connsiteY3738" fmla="*/ 5950617 h 10683873"/>
              <a:gd name="connsiteX3739" fmla="*/ 5336226 w 18976310"/>
              <a:gd name="connsiteY3739" fmla="*/ 5993651 h 10683873"/>
              <a:gd name="connsiteX3740" fmla="*/ 5410034 w 18976310"/>
              <a:gd name="connsiteY3740" fmla="*/ 5884829 h 10683873"/>
              <a:gd name="connsiteX3741" fmla="*/ 5413548 w 18976310"/>
              <a:gd name="connsiteY3741" fmla="*/ 5893239 h 10683873"/>
              <a:gd name="connsiteX3742" fmla="*/ 5413548 w 18976310"/>
              <a:gd name="connsiteY3742" fmla="*/ 5881366 h 10683873"/>
              <a:gd name="connsiteX3743" fmla="*/ 5415306 w 18976310"/>
              <a:gd name="connsiteY3743" fmla="*/ 5777491 h 10683873"/>
              <a:gd name="connsiteX3744" fmla="*/ 5713166 w 18976310"/>
              <a:gd name="connsiteY3744" fmla="*/ 5741381 h 10683873"/>
              <a:gd name="connsiteX3745" fmla="*/ 5639360 w 18976310"/>
              <a:gd name="connsiteY3745" fmla="*/ 5809642 h 10683873"/>
              <a:gd name="connsiteX3746" fmla="*/ 5713166 w 18976310"/>
              <a:gd name="connsiteY3746" fmla="*/ 5741381 h 10683873"/>
              <a:gd name="connsiteX3747" fmla="*/ 12804710 w 18976310"/>
              <a:gd name="connsiteY3747" fmla="*/ 5727037 h 10683873"/>
              <a:gd name="connsiteX3748" fmla="*/ 12805586 w 18976310"/>
              <a:gd name="connsiteY3748" fmla="*/ 5739897 h 10683873"/>
              <a:gd name="connsiteX3749" fmla="*/ 12807346 w 18976310"/>
              <a:gd name="connsiteY3749" fmla="*/ 5730993 h 10683873"/>
              <a:gd name="connsiteX3750" fmla="*/ 11413790 w 18976310"/>
              <a:gd name="connsiteY3750" fmla="*/ 5706635 h 10683873"/>
              <a:gd name="connsiteX3751" fmla="*/ 11316618 w 18976310"/>
              <a:gd name="connsiteY3751" fmla="*/ 5827631 h 10683873"/>
              <a:gd name="connsiteX3752" fmla="*/ 11413790 w 18976310"/>
              <a:gd name="connsiteY3752" fmla="*/ 5706635 h 10683873"/>
              <a:gd name="connsiteX3753" fmla="*/ 12909266 w 18976310"/>
              <a:gd name="connsiteY3753" fmla="*/ 5697853 h 10683873"/>
              <a:gd name="connsiteX3754" fmla="*/ 12903118 w 18976310"/>
              <a:gd name="connsiteY3754" fmla="*/ 5702799 h 10683873"/>
              <a:gd name="connsiteX3755" fmla="*/ 12911902 w 18976310"/>
              <a:gd name="connsiteY3755" fmla="*/ 5702799 h 10683873"/>
              <a:gd name="connsiteX3756" fmla="*/ 12804710 w 18976310"/>
              <a:gd name="connsiteY3756" fmla="*/ 5697357 h 10683873"/>
              <a:gd name="connsiteX3757" fmla="*/ 12804710 w 18976310"/>
              <a:gd name="connsiteY3757" fmla="*/ 5699830 h 10683873"/>
              <a:gd name="connsiteX3758" fmla="*/ 12806466 w 18976310"/>
              <a:gd name="connsiteY3758" fmla="*/ 5699336 h 10683873"/>
              <a:gd name="connsiteX3759" fmla="*/ 11692342 w 18976310"/>
              <a:gd name="connsiteY3759" fmla="*/ 5688949 h 10683873"/>
              <a:gd name="connsiteX3760" fmla="*/ 11703766 w 18976310"/>
              <a:gd name="connsiteY3760" fmla="*/ 5778479 h 10683873"/>
              <a:gd name="connsiteX3761" fmla="*/ 11692342 w 18976310"/>
              <a:gd name="connsiteY3761" fmla="*/ 5688949 h 10683873"/>
              <a:gd name="connsiteX3762" fmla="*/ 11531550 w 18976310"/>
              <a:gd name="connsiteY3762" fmla="*/ 5680539 h 10683873"/>
              <a:gd name="connsiteX3763" fmla="*/ 11561426 w 18976310"/>
              <a:gd name="connsiteY3763" fmla="*/ 5811621 h 10683873"/>
              <a:gd name="connsiteX3764" fmla="*/ 11508706 w 18976310"/>
              <a:gd name="connsiteY3764" fmla="*/ 5709723 h 10683873"/>
              <a:gd name="connsiteX3765" fmla="*/ 11531550 w 18976310"/>
              <a:gd name="connsiteY3765" fmla="*/ 5680539 h 10683873"/>
              <a:gd name="connsiteX3766" fmla="*/ 12152754 w 18976310"/>
              <a:gd name="connsiteY3766" fmla="*/ 5664711 h 10683873"/>
              <a:gd name="connsiteX3767" fmla="*/ 12178234 w 18976310"/>
              <a:gd name="connsiteY3767" fmla="*/ 5675592 h 10683873"/>
              <a:gd name="connsiteX3768" fmla="*/ 12199322 w 18976310"/>
              <a:gd name="connsiteY3768" fmla="*/ 5716649 h 10683873"/>
              <a:gd name="connsiteX3769" fmla="*/ 12177354 w 18976310"/>
              <a:gd name="connsiteY3769" fmla="*/ 5722585 h 10683873"/>
              <a:gd name="connsiteX3770" fmla="*/ 12135182 w 18976310"/>
              <a:gd name="connsiteY3770" fmla="*/ 5665205 h 10683873"/>
              <a:gd name="connsiteX3771" fmla="*/ 12152754 w 18976310"/>
              <a:gd name="connsiteY3771" fmla="*/ 5664711 h 10683873"/>
              <a:gd name="connsiteX3772" fmla="*/ 4049012 w 18976310"/>
              <a:gd name="connsiteY3772" fmla="*/ 5663721 h 10683873"/>
              <a:gd name="connsiteX3773" fmla="*/ 4068342 w 18976310"/>
              <a:gd name="connsiteY3773" fmla="*/ 5672131 h 10683873"/>
              <a:gd name="connsiteX3774" fmla="*/ 4027046 w 18976310"/>
              <a:gd name="connsiteY3774" fmla="*/ 5816073 h 10683873"/>
              <a:gd name="connsiteX3775" fmla="*/ 4009473 w 18976310"/>
              <a:gd name="connsiteY3775" fmla="*/ 5804201 h 10683873"/>
              <a:gd name="connsiteX3776" fmla="*/ 4022652 w 18976310"/>
              <a:gd name="connsiteY3776" fmla="*/ 5669657 h 10683873"/>
              <a:gd name="connsiteX3777" fmla="*/ 4049012 w 18976310"/>
              <a:gd name="connsiteY3777" fmla="*/ 5663721 h 10683873"/>
              <a:gd name="connsiteX3778" fmla="*/ 12903118 w 18976310"/>
              <a:gd name="connsiteY3778" fmla="*/ 5660259 h 10683873"/>
              <a:gd name="connsiteX3779" fmla="*/ 12902238 w 18976310"/>
              <a:gd name="connsiteY3779" fmla="*/ 5661742 h 10683873"/>
              <a:gd name="connsiteX3780" fmla="*/ 12903994 w 18976310"/>
              <a:gd name="connsiteY3780" fmla="*/ 5662733 h 10683873"/>
              <a:gd name="connsiteX3781" fmla="*/ 12628978 w 18976310"/>
              <a:gd name="connsiteY3781" fmla="*/ 5633053 h 10683873"/>
              <a:gd name="connsiteX3782" fmla="*/ 12660610 w 18976310"/>
              <a:gd name="connsiteY3782" fmla="*/ 5642946 h 10683873"/>
              <a:gd name="connsiteX3783" fmla="*/ 12601742 w 18976310"/>
              <a:gd name="connsiteY3783" fmla="*/ 5651849 h 10683873"/>
              <a:gd name="connsiteX3784" fmla="*/ 12628978 w 18976310"/>
              <a:gd name="connsiteY3784" fmla="*/ 5633053 h 10683873"/>
              <a:gd name="connsiteX3785" fmla="*/ 12766046 w 18976310"/>
              <a:gd name="connsiteY3785" fmla="*/ 5624149 h 10683873"/>
              <a:gd name="connsiteX3786" fmla="*/ 12760778 w 18976310"/>
              <a:gd name="connsiteY3786" fmla="*/ 5629097 h 10683873"/>
              <a:gd name="connsiteX3787" fmla="*/ 12749354 w 18976310"/>
              <a:gd name="connsiteY3787" fmla="*/ 5692411 h 10683873"/>
              <a:gd name="connsiteX3788" fmla="*/ 12749354 w 18976310"/>
              <a:gd name="connsiteY3788" fmla="*/ 5750779 h 10683873"/>
              <a:gd name="connsiteX3789" fmla="*/ 12733538 w 18976310"/>
              <a:gd name="connsiteY3789" fmla="*/ 5777491 h 10683873"/>
              <a:gd name="connsiteX3790" fmla="*/ 12727386 w 18976310"/>
              <a:gd name="connsiteY3790" fmla="*/ 5828439 h 10683873"/>
              <a:gd name="connsiteX3791" fmla="*/ 12759898 w 18976310"/>
              <a:gd name="connsiteY3791" fmla="*/ 5822009 h 10683873"/>
              <a:gd name="connsiteX3792" fmla="*/ 12759018 w 18976310"/>
              <a:gd name="connsiteY3792" fmla="*/ 5806181 h 10683873"/>
              <a:gd name="connsiteX3793" fmla="*/ 12749354 w 18976310"/>
              <a:gd name="connsiteY3793" fmla="*/ 5777491 h 10683873"/>
              <a:gd name="connsiteX3794" fmla="*/ 12766046 w 18976310"/>
              <a:gd name="connsiteY3794" fmla="*/ 5624149 h 10683873"/>
              <a:gd name="connsiteX3795" fmla="*/ 4170264 w 18976310"/>
              <a:gd name="connsiteY3795" fmla="*/ 5608320 h 10683873"/>
              <a:gd name="connsiteX3796" fmla="*/ 4215075 w 18976310"/>
              <a:gd name="connsiteY3796" fmla="*/ 5623160 h 10683873"/>
              <a:gd name="connsiteX3797" fmla="*/ 4226498 w 18976310"/>
              <a:gd name="connsiteY3797" fmla="*/ 5646903 h 10683873"/>
              <a:gd name="connsiteX3798" fmla="*/ 4196624 w 18976310"/>
              <a:gd name="connsiteY3798" fmla="*/ 5690432 h 10683873"/>
              <a:gd name="connsiteX3799" fmla="*/ 4156206 w 18976310"/>
              <a:gd name="connsiteY3799" fmla="*/ 5676582 h 10683873"/>
              <a:gd name="connsiteX3800" fmla="*/ 4126332 w 18976310"/>
              <a:gd name="connsiteY3800" fmla="*/ 5631569 h 10683873"/>
              <a:gd name="connsiteX3801" fmla="*/ 4170264 w 18976310"/>
              <a:gd name="connsiteY3801" fmla="*/ 5608320 h 10683873"/>
              <a:gd name="connsiteX3802" fmla="*/ 12324970 w 18976310"/>
              <a:gd name="connsiteY3802" fmla="*/ 5602879 h 10683873"/>
              <a:gd name="connsiteX3803" fmla="*/ 12344298 w 18976310"/>
              <a:gd name="connsiteY3803" fmla="*/ 5658775 h 10683873"/>
              <a:gd name="connsiteX3804" fmla="*/ 12310910 w 18976310"/>
              <a:gd name="connsiteY3804" fmla="*/ 5680044 h 10683873"/>
              <a:gd name="connsiteX3805" fmla="*/ 12313546 w 18976310"/>
              <a:gd name="connsiteY3805" fmla="*/ 5682519 h 10683873"/>
              <a:gd name="connsiteX3806" fmla="*/ 12317062 w 18976310"/>
              <a:gd name="connsiteY3806" fmla="*/ 5704282 h 10683873"/>
              <a:gd name="connsiteX3807" fmla="*/ 12335510 w 18976310"/>
              <a:gd name="connsiteY3807" fmla="*/ 5717143 h 10683873"/>
              <a:gd name="connsiteX3808" fmla="*/ 12331118 w 18976310"/>
              <a:gd name="connsiteY3808" fmla="*/ 5721595 h 10683873"/>
              <a:gd name="connsiteX3809" fmla="*/ 12339026 w 18976310"/>
              <a:gd name="connsiteY3809" fmla="*/ 5726541 h 10683873"/>
              <a:gd name="connsiteX3810" fmla="*/ 12346934 w 18976310"/>
              <a:gd name="connsiteY3810" fmla="*/ 5714670 h 10683873"/>
              <a:gd name="connsiteX3811" fmla="*/ 12367142 w 18976310"/>
              <a:gd name="connsiteY3811" fmla="*/ 5720111 h 10683873"/>
              <a:gd name="connsiteX3812" fmla="*/ 12364506 w 18976310"/>
              <a:gd name="connsiteY3812" fmla="*/ 5753253 h 10683873"/>
              <a:gd name="connsiteX3813" fmla="*/ 12354842 w 18976310"/>
              <a:gd name="connsiteY3813" fmla="*/ 5755231 h 10683873"/>
              <a:gd name="connsiteX3814" fmla="*/ 12358358 w 18976310"/>
              <a:gd name="connsiteY3814" fmla="*/ 5761167 h 10683873"/>
              <a:gd name="connsiteX3815" fmla="*/ 12359234 w 18976310"/>
              <a:gd name="connsiteY3815" fmla="*/ 5776006 h 10683873"/>
              <a:gd name="connsiteX3816" fmla="*/ 12372414 w 18976310"/>
              <a:gd name="connsiteY3816" fmla="*/ 5768587 h 10683873"/>
              <a:gd name="connsiteX3817" fmla="*/ 12403166 w 18976310"/>
              <a:gd name="connsiteY3817" fmla="*/ 5764135 h 10683873"/>
              <a:gd name="connsiteX3818" fmla="*/ 12436558 w 18976310"/>
              <a:gd name="connsiteY3818" fmla="*/ 5812611 h 10683873"/>
              <a:gd name="connsiteX3819" fmla="*/ 12421618 w 18976310"/>
              <a:gd name="connsiteY3819" fmla="*/ 5844267 h 10683873"/>
              <a:gd name="connsiteX3820" fmla="*/ 12360114 w 18976310"/>
              <a:gd name="connsiteY3820" fmla="*/ 5793813 h 10683873"/>
              <a:gd name="connsiteX3821" fmla="*/ 12360114 w 18976310"/>
              <a:gd name="connsiteY3821" fmla="*/ 5798265 h 10683873"/>
              <a:gd name="connsiteX3822" fmla="*/ 12339026 w 18976310"/>
              <a:gd name="connsiteY3822" fmla="*/ 5827944 h 10683873"/>
              <a:gd name="connsiteX3823" fmla="*/ 12298610 w 18976310"/>
              <a:gd name="connsiteY3823" fmla="*/ 5794309 h 10683873"/>
              <a:gd name="connsiteX3824" fmla="*/ 12290702 w 18976310"/>
              <a:gd name="connsiteY3824" fmla="*/ 5738413 h 10683873"/>
              <a:gd name="connsiteX3825" fmla="*/ 12289822 w 18976310"/>
              <a:gd name="connsiteY3825" fmla="*/ 5737918 h 10683873"/>
              <a:gd name="connsiteX3826" fmla="*/ 12264342 w 18976310"/>
              <a:gd name="connsiteY3826" fmla="*/ 5749791 h 10683873"/>
              <a:gd name="connsiteX3827" fmla="*/ 12227438 w 18976310"/>
              <a:gd name="connsiteY3827" fmla="*/ 5750285 h 10683873"/>
              <a:gd name="connsiteX3828" fmla="*/ 12245890 w 18976310"/>
              <a:gd name="connsiteY3828" fmla="*/ 5693401 h 10683873"/>
              <a:gd name="connsiteX3829" fmla="*/ 12266098 w 18976310"/>
              <a:gd name="connsiteY3829" fmla="*/ 5683013 h 10683873"/>
              <a:gd name="connsiteX3830" fmla="*/ 12264342 w 18976310"/>
              <a:gd name="connsiteY3830" fmla="*/ 5655313 h 10683873"/>
              <a:gd name="connsiteX3831" fmla="*/ 12324970 w 18976310"/>
              <a:gd name="connsiteY3831" fmla="*/ 5602879 h 10683873"/>
              <a:gd name="connsiteX3832" fmla="*/ 12890814 w 18976310"/>
              <a:gd name="connsiteY3832" fmla="*/ 5552425 h 10683873"/>
              <a:gd name="connsiteX3833" fmla="*/ 12870606 w 18976310"/>
              <a:gd name="connsiteY3833" fmla="*/ 5558855 h 10683873"/>
              <a:gd name="connsiteX3834" fmla="*/ 12846882 w 18976310"/>
              <a:gd name="connsiteY3834" fmla="*/ 5559351 h 10683873"/>
              <a:gd name="connsiteX3835" fmla="*/ 12874998 w 18976310"/>
              <a:gd name="connsiteY3835" fmla="*/ 5568749 h 10683873"/>
              <a:gd name="connsiteX3836" fmla="*/ 12885542 w 18976310"/>
              <a:gd name="connsiteY3836" fmla="*/ 5587051 h 10683873"/>
              <a:gd name="connsiteX3837" fmla="*/ 12817886 w 18976310"/>
              <a:gd name="connsiteY3837" fmla="*/ 5577157 h 10683873"/>
              <a:gd name="connsiteX3838" fmla="*/ 12845126 w 18976310"/>
              <a:gd name="connsiteY3838" fmla="*/ 5559845 h 10683873"/>
              <a:gd name="connsiteX3839" fmla="*/ 12832826 w 18976310"/>
              <a:gd name="connsiteY3839" fmla="*/ 5559845 h 10683873"/>
              <a:gd name="connsiteX3840" fmla="*/ 12817886 w 18976310"/>
              <a:gd name="connsiteY3840" fmla="*/ 5555393 h 10683873"/>
              <a:gd name="connsiteX3841" fmla="*/ 12817886 w 18976310"/>
              <a:gd name="connsiteY3841" fmla="*/ 5559351 h 10683873"/>
              <a:gd name="connsiteX3842" fmla="*/ 12810858 w 18976310"/>
              <a:gd name="connsiteY3842" fmla="*/ 5618708 h 10683873"/>
              <a:gd name="connsiteX3843" fmla="*/ 12803830 w 18976310"/>
              <a:gd name="connsiteY3843" fmla="*/ 5681529 h 10683873"/>
              <a:gd name="connsiteX3844" fmla="*/ 12803830 w 18976310"/>
              <a:gd name="connsiteY3844" fmla="*/ 5690927 h 10683873"/>
              <a:gd name="connsiteX3845" fmla="*/ 12819646 w 18976310"/>
              <a:gd name="connsiteY3845" fmla="*/ 5682519 h 10683873"/>
              <a:gd name="connsiteX3846" fmla="*/ 12822282 w 18976310"/>
              <a:gd name="connsiteY3846" fmla="*/ 5677077 h 10683873"/>
              <a:gd name="connsiteX3847" fmla="*/ 12822282 w 18976310"/>
              <a:gd name="connsiteY3847" fmla="*/ 5684991 h 10683873"/>
              <a:gd name="connsiteX3848" fmla="*/ 12834582 w 18976310"/>
              <a:gd name="connsiteY3848" fmla="*/ 5700325 h 10683873"/>
              <a:gd name="connsiteX3849" fmla="*/ 12831946 w 18976310"/>
              <a:gd name="connsiteY3849" fmla="*/ 5704282 h 10683873"/>
              <a:gd name="connsiteX3850" fmla="*/ 12836338 w 18976310"/>
              <a:gd name="connsiteY3850" fmla="*/ 5705271 h 10683873"/>
              <a:gd name="connsiteX3851" fmla="*/ 12853034 w 18976310"/>
              <a:gd name="connsiteY3851" fmla="*/ 5743359 h 10683873"/>
              <a:gd name="connsiteX3852" fmla="*/ 12823158 w 18976310"/>
              <a:gd name="connsiteY3852" fmla="*/ 5739897 h 10683873"/>
              <a:gd name="connsiteX3853" fmla="*/ 12820522 w 18976310"/>
              <a:gd name="connsiteY3853" fmla="*/ 5763145 h 10683873"/>
              <a:gd name="connsiteX3854" fmla="*/ 12826674 w 18976310"/>
              <a:gd name="connsiteY3854" fmla="*/ 5764135 h 10683873"/>
              <a:gd name="connsiteX3855" fmla="*/ 12832826 w 18976310"/>
              <a:gd name="connsiteY3855" fmla="*/ 5782437 h 10683873"/>
              <a:gd name="connsiteX3856" fmla="*/ 12831946 w 18976310"/>
              <a:gd name="connsiteY3856" fmla="*/ 5783921 h 10683873"/>
              <a:gd name="connsiteX3857" fmla="*/ 12867970 w 18976310"/>
              <a:gd name="connsiteY3857" fmla="*/ 5770565 h 10683873"/>
              <a:gd name="connsiteX3858" fmla="*/ 12872362 w 18976310"/>
              <a:gd name="connsiteY3858" fmla="*/ 5772543 h 10683873"/>
              <a:gd name="connsiteX3859" fmla="*/ 12872362 w 18976310"/>
              <a:gd name="connsiteY3859" fmla="*/ 5772049 h 10683873"/>
              <a:gd name="connsiteX3860" fmla="*/ 12872362 w 18976310"/>
              <a:gd name="connsiteY3860" fmla="*/ 5766608 h 10683873"/>
              <a:gd name="connsiteX3861" fmla="*/ 12874122 w 18976310"/>
              <a:gd name="connsiteY3861" fmla="*/ 5773533 h 10683873"/>
              <a:gd name="connsiteX3862" fmla="*/ 12894330 w 18976310"/>
              <a:gd name="connsiteY3862" fmla="*/ 5782437 h 10683873"/>
              <a:gd name="connsiteX3863" fmla="*/ 12899602 w 18976310"/>
              <a:gd name="connsiteY3863" fmla="*/ 5802223 h 10683873"/>
              <a:gd name="connsiteX3864" fmla="*/ 12885542 w 18976310"/>
              <a:gd name="connsiteY3864" fmla="*/ 5822999 h 10683873"/>
              <a:gd name="connsiteX3865" fmla="*/ 12888178 w 18976310"/>
              <a:gd name="connsiteY3865" fmla="*/ 5834869 h 10683873"/>
              <a:gd name="connsiteX3866" fmla="*/ 12891694 w 18976310"/>
              <a:gd name="connsiteY3866" fmla="*/ 5838332 h 10683873"/>
              <a:gd name="connsiteX3867" fmla="*/ 12901358 w 18976310"/>
              <a:gd name="connsiteY3867" fmla="*/ 5829923 h 10683873"/>
              <a:gd name="connsiteX3868" fmla="*/ 12917174 w 18976310"/>
              <a:gd name="connsiteY3868" fmla="*/ 5819535 h 10683873"/>
              <a:gd name="connsiteX3869" fmla="*/ 12927718 w 18976310"/>
              <a:gd name="connsiteY3869" fmla="*/ 5802223 h 10683873"/>
              <a:gd name="connsiteX3870" fmla="*/ 12930354 w 18976310"/>
              <a:gd name="connsiteY3870" fmla="*/ 5788867 h 10683873"/>
              <a:gd name="connsiteX3871" fmla="*/ 12913662 w 18976310"/>
              <a:gd name="connsiteY3871" fmla="*/ 5781447 h 10683873"/>
              <a:gd name="connsiteX3872" fmla="*/ 12889938 w 18976310"/>
              <a:gd name="connsiteY3872" fmla="*/ 5760177 h 10683873"/>
              <a:gd name="connsiteX3873" fmla="*/ 12903994 w 18976310"/>
              <a:gd name="connsiteY3873" fmla="*/ 5739897 h 10683873"/>
              <a:gd name="connsiteX3874" fmla="*/ 12898722 w 18976310"/>
              <a:gd name="connsiteY3874" fmla="*/ 5730499 h 10683873"/>
              <a:gd name="connsiteX3875" fmla="*/ 12853034 w 18976310"/>
              <a:gd name="connsiteY3875" fmla="*/ 5714670 h 10683873"/>
              <a:gd name="connsiteX3876" fmla="*/ 12887302 w 18976310"/>
              <a:gd name="connsiteY3876" fmla="*/ 5703293 h 10683873"/>
              <a:gd name="connsiteX3877" fmla="*/ 12871486 w 18976310"/>
              <a:gd name="connsiteY3877" fmla="*/ 5689443 h 10683873"/>
              <a:gd name="connsiteX3878" fmla="*/ 12861822 w 18976310"/>
              <a:gd name="connsiteY3878" fmla="*/ 5662237 h 10683873"/>
              <a:gd name="connsiteX3879" fmla="*/ 12883786 w 18976310"/>
              <a:gd name="connsiteY3879" fmla="*/ 5659269 h 10683873"/>
              <a:gd name="connsiteX3880" fmla="*/ 12878514 w 18976310"/>
              <a:gd name="connsiteY3880" fmla="*/ 5611783 h 10683873"/>
              <a:gd name="connsiteX3881" fmla="*/ 12889058 w 18976310"/>
              <a:gd name="connsiteY3881" fmla="*/ 5581609 h 10683873"/>
              <a:gd name="connsiteX3882" fmla="*/ 12894330 w 18976310"/>
              <a:gd name="connsiteY3882" fmla="*/ 5577653 h 10683873"/>
              <a:gd name="connsiteX3883" fmla="*/ 5028702 w 18976310"/>
              <a:gd name="connsiteY3883" fmla="*/ 5539565 h 10683873"/>
              <a:gd name="connsiteX3884" fmla="*/ 5070876 w 18976310"/>
              <a:gd name="connsiteY3884" fmla="*/ 5544511 h 10683873"/>
              <a:gd name="connsiteX3885" fmla="*/ 5055060 w 18976310"/>
              <a:gd name="connsiteY3885" fmla="*/ 5586557 h 10683873"/>
              <a:gd name="connsiteX3886" fmla="*/ 5028702 w 18976310"/>
              <a:gd name="connsiteY3886" fmla="*/ 5539565 h 10683873"/>
              <a:gd name="connsiteX3887" fmla="*/ 12492790 w 18976310"/>
              <a:gd name="connsiteY3887" fmla="*/ 5538575 h 10683873"/>
              <a:gd name="connsiteX3888" fmla="*/ 12517390 w 18976310"/>
              <a:gd name="connsiteY3888" fmla="*/ 5546984 h 10683873"/>
              <a:gd name="connsiteX3889" fmla="*/ 12487518 w 18976310"/>
              <a:gd name="connsiteY3889" fmla="*/ 5591009 h 10683873"/>
              <a:gd name="connsiteX3890" fmla="*/ 12492790 w 18976310"/>
              <a:gd name="connsiteY3890" fmla="*/ 5538575 h 10683873"/>
              <a:gd name="connsiteX3891" fmla="*/ 12817010 w 18976310"/>
              <a:gd name="connsiteY3891" fmla="*/ 5509391 h 10683873"/>
              <a:gd name="connsiteX3892" fmla="*/ 12817010 w 18976310"/>
              <a:gd name="connsiteY3892" fmla="*/ 5538081 h 10683873"/>
              <a:gd name="connsiteX3893" fmla="*/ 12837218 w 18976310"/>
              <a:gd name="connsiteY3893" fmla="*/ 5528187 h 10683873"/>
              <a:gd name="connsiteX3894" fmla="*/ 12849518 w 18976310"/>
              <a:gd name="connsiteY3894" fmla="*/ 5525715 h 10683873"/>
              <a:gd name="connsiteX3895" fmla="*/ 12823158 w 18976310"/>
              <a:gd name="connsiteY3895" fmla="*/ 5513348 h 10683873"/>
              <a:gd name="connsiteX3896" fmla="*/ 12933870 w 18976310"/>
              <a:gd name="connsiteY3896" fmla="*/ 5504445 h 10683873"/>
              <a:gd name="connsiteX3897" fmla="*/ 12928598 w 18976310"/>
              <a:gd name="connsiteY3897" fmla="*/ 5549953 h 10683873"/>
              <a:gd name="connsiteX3898" fmla="*/ 12933870 w 18976310"/>
              <a:gd name="connsiteY3898" fmla="*/ 5560339 h 10683873"/>
              <a:gd name="connsiteX3899" fmla="*/ 12944414 w 18976310"/>
              <a:gd name="connsiteY3899" fmla="*/ 5543027 h 10683873"/>
              <a:gd name="connsiteX3900" fmla="*/ 12947926 w 18976310"/>
              <a:gd name="connsiteY3900" fmla="*/ 5528683 h 10683873"/>
              <a:gd name="connsiteX3901" fmla="*/ 12940018 w 18976310"/>
              <a:gd name="connsiteY3901" fmla="*/ 5507907 h 10683873"/>
              <a:gd name="connsiteX3902" fmla="*/ 12341662 w 18976310"/>
              <a:gd name="connsiteY3902" fmla="*/ 5503950 h 10683873"/>
              <a:gd name="connsiteX3903" fmla="*/ 12286306 w 18976310"/>
              <a:gd name="connsiteY3903" fmla="*/ 5543027 h 10683873"/>
              <a:gd name="connsiteX3904" fmla="*/ 12341662 w 18976310"/>
              <a:gd name="connsiteY3904" fmla="*/ 5503950 h 10683873"/>
              <a:gd name="connsiteX3905" fmla="*/ 12441826 w 18976310"/>
              <a:gd name="connsiteY3905" fmla="*/ 5501477 h 10683873"/>
              <a:gd name="connsiteX3906" fmla="*/ 12379446 w 18976310"/>
              <a:gd name="connsiteY3906" fmla="*/ 5558855 h 10683873"/>
              <a:gd name="connsiteX3907" fmla="*/ 12368022 w 18976310"/>
              <a:gd name="connsiteY3907" fmla="*/ 5542533 h 10683873"/>
              <a:gd name="connsiteX3908" fmla="*/ 12396138 w 18976310"/>
              <a:gd name="connsiteY3908" fmla="*/ 5509885 h 10683873"/>
              <a:gd name="connsiteX3909" fmla="*/ 12441826 w 18976310"/>
              <a:gd name="connsiteY3909" fmla="*/ 5501477 h 10683873"/>
              <a:gd name="connsiteX3910" fmla="*/ 12770442 w 18976310"/>
              <a:gd name="connsiteY3910" fmla="*/ 5479217 h 10683873"/>
              <a:gd name="connsiteX3911" fmla="*/ 12766046 w 18976310"/>
              <a:gd name="connsiteY3911" fmla="*/ 5497519 h 10683873"/>
              <a:gd name="connsiteX3912" fmla="*/ 12754626 w 18976310"/>
              <a:gd name="connsiteY3912" fmla="*/ 5607827 h 10683873"/>
              <a:gd name="connsiteX3913" fmla="*/ 12759018 w 18976310"/>
              <a:gd name="connsiteY3913" fmla="*/ 5611783 h 10683873"/>
              <a:gd name="connsiteX3914" fmla="*/ 12770442 w 18976310"/>
              <a:gd name="connsiteY3914" fmla="*/ 5595459 h 10683873"/>
              <a:gd name="connsiteX3915" fmla="*/ 12773078 w 18976310"/>
              <a:gd name="connsiteY3915" fmla="*/ 5596943 h 10683873"/>
              <a:gd name="connsiteX3916" fmla="*/ 12777470 w 18976310"/>
              <a:gd name="connsiteY3916" fmla="*/ 5580620 h 10683873"/>
              <a:gd name="connsiteX3917" fmla="*/ 12782742 w 18976310"/>
              <a:gd name="connsiteY3917" fmla="*/ 5565781 h 10683873"/>
              <a:gd name="connsiteX3918" fmla="*/ 12792406 w 18976310"/>
              <a:gd name="connsiteY3918" fmla="*/ 5494551 h 10683873"/>
              <a:gd name="connsiteX3919" fmla="*/ 12792406 w 18976310"/>
              <a:gd name="connsiteY3919" fmla="*/ 5493562 h 10683873"/>
              <a:gd name="connsiteX3920" fmla="*/ 11826778 w 18976310"/>
              <a:gd name="connsiteY3920" fmla="*/ 5450528 h 10683873"/>
              <a:gd name="connsiteX3921" fmla="*/ 11893554 w 18976310"/>
              <a:gd name="connsiteY3921" fmla="*/ 5507907 h 10683873"/>
              <a:gd name="connsiteX3922" fmla="*/ 11818870 w 18976310"/>
              <a:gd name="connsiteY3922" fmla="*/ 5517800 h 10683873"/>
              <a:gd name="connsiteX3923" fmla="*/ 11826778 w 18976310"/>
              <a:gd name="connsiteY3923" fmla="*/ 5450528 h 10683873"/>
              <a:gd name="connsiteX3924" fmla="*/ 12918054 w 18976310"/>
              <a:gd name="connsiteY3924" fmla="*/ 5437172 h 10683873"/>
              <a:gd name="connsiteX3925" fmla="*/ 12918054 w 18976310"/>
              <a:gd name="connsiteY3925" fmla="*/ 5458937 h 10683873"/>
              <a:gd name="connsiteX3926" fmla="*/ 12928598 w 18976310"/>
              <a:gd name="connsiteY3926" fmla="*/ 5445086 h 10683873"/>
              <a:gd name="connsiteX3927" fmla="*/ 11955058 w 18976310"/>
              <a:gd name="connsiteY3927" fmla="*/ 5421838 h 10683873"/>
              <a:gd name="connsiteX3928" fmla="*/ 11994598 w 18976310"/>
              <a:gd name="connsiteY3928" fmla="*/ 5450033 h 10683873"/>
              <a:gd name="connsiteX3929" fmla="*/ 11941878 w 18976310"/>
              <a:gd name="connsiteY3929" fmla="*/ 5498508 h 10683873"/>
              <a:gd name="connsiteX3930" fmla="*/ 11955058 w 18976310"/>
              <a:gd name="connsiteY3930" fmla="*/ 5421838 h 10683873"/>
              <a:gd name="connsiteX3931" fmla="*/ 12851278 w 18976310"/>
              <a:gd name="connsiteY3931" fmla="*/ 5399579 h 10683873"/>
              <a:gd name="connsiteX3932" fmla="*/ 12846882 w 18976310"/>
              <a:gd name="connsiteY3932" fmla="*/ 5422827 h 10683873"/>
              <a:gd name="connsiteX3933" fmla="*/ 12838974 w 18976310"/>
              <a:gd name="connsiteY3933" fmla="*/ 5460420 h 10683873"/>
              <a:gd name="connsiteX3934" fmla="*/ 12827554 w 18976310"/>
              <a:gd name="connsiteY3934" fmla="*/ 5470313 h 10683873"/>
              <a:gd name="connsiteX3935" fmla="*/ 12824918 w 18976310"/>
              <a:gd name="connsiteY3935" fmla="*/ 5481197 h 10683873"/>
              <a:gd name="connsiteX3936" fmla="*/ 12838974 w 18976310"/>
              <a:gd name="connsiteY3936" fmla="*/ 5483669 h 10683873"/>
              <a:gd name="connsiteX3937" fmla="*/ 12877634 w 18976310"/>
              <a:gd name="connsiteY3937" fmla="*/ 5505929 h 10683873"/>
              <a:gd name="connsiteX3938" fmla="*/ 12882030 w 18976310"/>
              <a:gd name="connsiteY3938" fmla="*/ 5519779 h 10683873"/>
              <a:gd name="connsiteX3939" fmla="*/ 12890814 w 18976310"/>
              <a:gd name="connsiteY3939" fmla="*/ 5518789 h 10683873"/>
              <a:gd name="connsiteX3940" fmla="*/ 12892574 w 18976310"/>
              <a:gd name="connsiteY3940" fmla="*/ 5519285 h 10683873"/>
              <a:gd name="connsiteX3941" fmla="*/ 12894330 w 18976310"/>
              <a:gd name="connsiteY3941" fmla="*/ 5498508 h 10683873"/>
              <a:gd name="connsiteX3942" fmla="*/ 12895210 w 18976310"/>
              <a:gd name="connsiteY3942" fmla="*/ 5489110 h 10683873"/>
              <a:gd name="connsiteX3943" fmla="*/ 12882906 w 18976310"/>
              <a:gd name="connsiteY3943" fmla="*/ 5483175 h 10683873"/>
              <a:gd name="connsiteX3944" fmla="*/ 12889938 w 18976310"/>
              <a:gd name="connsiteY3944" fmla="*/ 5460420 h 10683873"/>
              <a:gd name="connsiteX3945" fmla="*/ 12896966 w 18976310"/>
              <a:gd name="connsiteY3945" fmla="*/ 5467347 h 10683873"/>
              <a:gd name="connsiteX3946" fmla="*/ 12900482 w 18976310"/>
              <a:gd name="connsiteY3946" fmla="*/ 5444593 h 10683873"/>
              <a:gd name="connsiteX3947" fmla="*/ 12910146 w 18976310"/>
              <a:gd name="connsiteY3947" fmla="*/ 5431731 h 10683873"/>
              <a:gd name="connsiteX3948" fmla="*/ 12909266 w 18976310"/>
              <a:gd name="connsiteY3948" fmla="*/ 5431236 h 10683873"/>
              <a:gd name="connsiteX3949" fmla="*/ 12911902 w 18976310"/>
              <a:gd name="connsiteY3949" fmla="*/ 5428269 h 10683873"/>
              <a:gd name="connsiteX3950" fmla="*/ 12891694 w 18976310"/>
              <a:gd name="connsiteY3950" fmla="*/ 5411451 h 10683873"/>
              <a:gd name="connsiteX3951" fmla="*/ 12889938 w 18976310"/>
              <a:gd name="connsiteY3951" fmla="*/ 5406009 h 10683873"/>
              <a:gd name="connsiteX3952" fmla="*/ 12881150 w 18976310"/>
              <a:gd name="connsiteY3952" fmla="*/ 5407493 h 10683873"/>
              <a:gd name="connsiteX3953" fmla="*/ 12859186 w 18976310"/>
              <a:gd name="connsiteY3953" fmla="*/ 5399579 h 10683873"/>
              <a:gd name="connsiteX3954" fmla="*/ 11543854 w 18976310"/>
              <a:gd name="connsiteY3954" fmla="*/ 5372373 h 10683873"/>
              <a:gd name="connsiteX3955" fmla="*/ 11551762 w 18976310"/>
              <a:gd name="connsiteY3955" fmla="*/ 5479217 h 10683873"/>
              <a:gd name="connsiteX3956" fmla="*/ 11543854 w 18976310"/>
              <a:gd name="connsiteY3956" fmla="*/ 5372373 h 10683873"/>
              <a:gd name="connsiteX3957" fmla="*/ 12449734 w 18976310"/>
              <a:gd name="connsiteY3957" fmla="*/ 5368911 h 10683873"/>
              <a:gd name="connsiteX3958" fmla="*/ 12462914 w 18976310"/>
              <a:gd name="connsiteY3958" fmla="*/ 5384245 h 10683873"/>
              <a:gd name="connsiteX3959" fmla="*/ 12473458 w 18976310"/>
              <a:gd name="connsiteY3959" fmla="*/ 5376825 h 10683873"/>
              <a:gd name="connsiteX3960" fmla="*/ 12490154 w 18976310"/>
              <a:gd name="connsiteY3960" fmla="*/ 5399085 h 10683873"/>
              <a:gd name="connsiteX3961" fmla="*/ 12411954 w 18976310"/>
              <a:gd name="connsiteY3961" fmla="*/ 5466851 h 10683873"/>
              <a:gd name="connsiteX3962" fmla="*/ 12418106 w 18976310"/>
              <a:gd name="connsiteY3962" fmla="*/ 5420355 h 10683873"/>
              <a:gd name="connsiteX3963" fmla="*/ 12435678 w 18976310"/>
              <a:gd name="connsiteY3963" fmla="*/ 5406505 h 10683873"/>
              <a:gd name="connsiteX3964" fmla="*/ 12434798 w 18976310"/>
              <a:gd name="connsiteY3964" fmla="*/ 5387213 h 10683873"/>
              <a:gd name="connsiteX3965" fmla="*/ 12449734 w 18976310"/>
              <a:gd name="connsiteY3965" fmla="*/ 5368911 h 10683873"/>
              <a:gd name="connsiteX3966" fmla="*/ 4485699 w 18976310"/>
              <a:gd name="connsiteY3966" fmla="*/ 5365943 h 10683873"/>
              <a:gd name="connsiteX3967" fmla="*/ 4499757 w 18976310"/>
              <a:gd name="connsiteY3967" fmla="*/ 5375837 h 10683873"/>
              <a:gd name="connsiteX3968" fmla="*/ 4476912 w 18976310"/>
              <a:gd name="connsiteY3968" fmla="*/ 5415409 h 10683873"/>
              <a:gd name="connsiteX3969" fmla="*/ 4450553 w 18976310"/>
              <a:gd name="connsiteY3969" fmla="*/ 5399579 h 10683873"/>
              <a:gd name="connsiteX3970" fmla="*/ 4485699 w 18976310"/>
              <a:gd name="connsiteY3970" fmla="*/ 5365943 h 10683873"/>
              <a:gd name="connsiteX3971" fmla="*/ 12353086 w 18976310"/>
              <a:gd name="connsiteY3971" fmla="*/ 5356050 h 10683873"/>
              <a:gd name="connsiteX3972" fmla="*/ 12374174 w 18976310"/>
              <a:gd name="connsiteY3972" fmla="*/ 5372373 h 10683873"/>
              <a:gd name="connsiteX3973" fmla="*/ 12352206 w 18976310"/>
              <a:gd name="connsiteY3973" fmla="*/ 5388697 h 10683873"/>
              <a:gd name="connsiteX3974" fmla="*/ 12353086 w 18976310"/>
              <a:gd name="connsiteY3974" fmla="*/ 5356050 h 10683873"/>
              <a:gd name="connsiteX3975" fmla="*/ 3948846 w 18976310"/>
              <a:gd name="connsiteY3975" fmla="*/ 5348135 h 10683873"/>
              <a:gd name="connsiteX3976" fmla="*/ 3897885 w 18976310"/>
              <a:gd name="connsiteY3976" fmla="*/ 5360502 h 10683873"/>
              <a:gd name="connsiteX3977" fmla="*/ 3948846 w 18976310"/>
              <a:gd name="connsiteY3977" fmla="*/ 5348135 h 10683873"/>
              <a:gd name="connsiteX3978" fmla="*/ 11875102 w 18976310"/>
              <a:gd name="connsiteY3978" fmla="*/ 5311531 h 10683873"/>
              <a:gd name="connsiteX3979" fmla="*/ 11888282 w 18976310"/>
              <a:gd name="connsiteY3979" fmla="*/ 5315489 h 10683873"/>
              <a:gd name="connsiteX3980" fmla="*/ 11849622 w 18976310"/>
              <a:gd name="connsiteY3980" fmla="*/ 5341210 h 10683873"/>
              <a:gd name="connsiteX3981" fmla="*/ 11861922 w 18976310"/>
              <a:gd name="connsiteY3981" fmla="*/ 5316478 h 10683873"/>
              <a:gd name="connsiteX3982" fmla="*/ 11875102 w 18976310"/>
              <a:gd name="connsiteY3982" fmla="*/ 5311531 h 10683873"/>
              <a:gd name="connsiteX3983" fmla="*/ 12813494 w 18976310"/>
              <a:gd name="connsiteY3983" fmla="*/ 5301638 h 10683873"/>
              <a:gd name="connsiteX3984" fmla="*/ 12810858 w 18976310"/>
              <a:gd name="connsiteY3984" fmla="*/ 5305597 h 10683873"/>
              <a:gd name="connsiteX3985" fmla="*/ 12796802 w 18976310"/>
              <a:gd name="connsiteY3985" fmla="*/ 5345662 h 10683873"/>
              <a:gd name="connsiteX3986" fmla="*/ 12790650 w 18976310"/>
              <a:gd name="connsiteY3986" fmla="*/ 5338737 h 10683873"/>
              <a:gd name="connsiteX3987" fmla="*/ 12788014 w 18976310"/>
              <a:gd name="connsiteY3987" fmla="*/ 5359019 h 10683873"/>
              <a:gd name="connsiteX3988" fmla="*/ 12777470 w 18976310"/>
              <a:gd name="connsiteY3988" fmla="*/ 5396611 h 10683873"/>
              <a:gd name="connsiteX3989" fmla="*/ 12778350 w 18976310"/>
              <a:gd name="connsiteY3989" fmla="*/ 5445086 h 10683873"/>
              <a:gd name="connsiteX3990" fmla="*/ 12770442 w 18976310"/>
              <a:gd name="connsiteY3990" fmla="*/ 5477239 h 10683873"/>
              <a:gd name="connsiteX3991" fmla="*/ 12792406 w 18976310"/>
              <a:gd name="connsiteY3991" fmla="*/ 5475755 h 10683873"/>
              <a:gd name="connsiteX3992" fmla="*/ 12795922 w 18976310"/>
              <a:gd name="connsiteY3992" fmla="*/ 5476249 h 10683873"/>
              <a:gd name="connsiteX3993" fmla="*/ 12805586 w 18976310"/>
              <a:gd name="connsiteY3993" fmla="*/ 5439151 h 10683873"/>
              <a:gd name="connsiteX3994" fmla="*/ 12810858 w 18976310"/>
              <a:gd name="connsiteY3994" fmla="*/ 5403536 h 10683873"/>
              <a:gd name="connsiteX3995" fmla="*/ 12814374 w 18976310"/>
              <a:gd name="connsiteY3995" fmla="*/ 5373362 h 10683873"/>
              <a:gd name="connsiteX3996" fmla="*/ 12814374 w 18976310"/>
              <a:gd name="connsiteY3996" fmla="*/ 5371385 h 10683873"/>
              <a:gd name="connsiteX3997" fmla="*/ 12815254 w 18976310"/>
              <a:gd name="connsiteY3997" fmla="*/ 5369900 h 10683873"/>
              <a:gd name="connsiteX3998" fmla="*/ 12817010 w 18976310"/>
              <a:gd name="connsiteY3998" fmla="*/ 5360007 h 10683873"/>
              <a:gd name="connsiteX3999" fmla="*/ 12827554 w 18976310"/>
              <a:gd name="connsiteY3999" fmla="*/ 5327361 h 10683873"/>
              <a:gd name="connsiteX4000" fmla="*/ 12831946 w 18976310"/>
              <a:gd name="connsiteY4000" fmla="*/ 5306091 h 10683873"/>
              <a:gd name="connsiteX4001" fmla="*/ 12900482 w 18976310"/>
              <a:gd name="connsiteY4001" fmla="*/ 5295703 h 10683873"/>
              <a:gd name="connsiteX4002" fmla="*/ 12900482 w 18976310"/>
              <a:gd name="connsiteY4002" fmla="*/ 5296693 h 10683873"/>
              <a:gd name="connsiteX4003" fmla="*/ 12885542 w 18976310"/>
              <a:gd name="connsiteY4003" fmla="*/ 5316478 h 10683873"/>
              <a:gd name="connsiteX4004" fmla="*/ 12871486 w 18976310"/>
              <a:gd name="connsiteY4004" fmla="*/ 5305101 h 10683873"/>
              <a:gd name="connsiteX4005" fmla="*/ 12871486 w 18976310"/>
              <a:gd name="connsiteY4005" fmla="*/ 5314499 h 10683873"/>
              <a:gd name="connsiteX4006" fmla="*/ 12857426 w 18976310"/>
              <a:gd name="connsiteY4006" fmla="*/ 5311531 h 10683873"/>
              <a:gd name="connsiteX4007" fmla="*/ 12853034 w 18976310"/>
              <a:gd name="connsiteY4007" fmla="*/ 5337253 h 10683873"/>
              <a:gd name="connsiteX4008" fmla="*/ 12880270 w 18976310"/>
              <a:gd name="connsiteY4008" fmla="*/ 5340221 h 10683873"/>
              <a:gd name="connsiteX4009" fmla="*/ 12885542 w 18976310"/>
              <a:gd name="connsiteY4009" fmla="*/ 5347147 h 10683873"/>
              <a:gd name="connsiteX4010" fmla="*/ 12889938 w 18976310"/>
              <a:gd name="connsiteY4010" fmla="*/ 5342201 h 10683873"/>
              <a:gd name="connsiteX4011" fmla="*/ 12911902 w 18976310"/>
              <a:gd name="connsiteY4011" fmla="*/ 5322414 h 10683873"/>
              <a:gd name="connsiteX4012" fmla="*/ 12427770 w 18976310"/>
              <a:gd name="connsiteY4012" fmla="*/ 5292735 h 10683873"/>
              <a:gd name="connsiteX4013" fmla="*/ 12443586 w 18976310"/>
              <a:gd name="connsiteY4013" fmla="*/ 5296197 h 10683873"/>
              <a:gd name="connsiteX4014" fmla="*/ 12450614 w 18976310"/>
              <a:gd name="connsiteY4014" fmla="*/ 5312521 h 10683873"/>
              <a:gd name="connsiteX4015" fmla="*/ 12408438 w 18976310"/>
              <a:gd name="connsiteY4015" fmla="*/ 5348631 h 10683873"/>
              <a:gd name="connsiteX4016" fmla="*/ 12390866 w 18976310"/>
              <a:gd name="connsiteY4016" fmla="*/ 5323899 h 10683873"/>
              <a:gd name="connsiteX4017" fmla="*/ 12414590 w 18976310"/>
              <a:gd name="connsiteY4017" fmla="*/ 5297681 h 10683873"/>
              <a:gd name="connsiteX4018" fmla="*/ 12427770 w 18976310"/>
              <a:gd name="connsiteY4018" fmla="*/ 5292735 h 10683873"/>
              <a:gd name="connsiteX4019" fmla="*/ 11357762 w 18976310"/>
              <a:gd name="connsiteY4019" fmla="*/ 5291091 h 10683873"/>
              <a:gd name="connsiteX4020" fmla="*/ 11347746 w 18976310"/>
              <a:gd name="connsiteY4020" fmla="*/ 5296289 h 10683873"/>
              <a:gd name="connsiteX4021" fmla="*/ 11341250 w 18976310"/>
              <a:gd name="connsiteY4021" fmla="*/ 5304663 h 10683873"/>
              <a:gd name="connsiteX4022" fmla="*/ 11357490 w 18976310"/>
              <a:gd name="connsiteY4022" fmla="*/ 5298311 h 10683873"/>
              <a:gd name="connsiteX4023" fmla="*/ 11377522 w 18976310"/>
              <a:gd name="connsiteY4023" fmla="*/ 5292823 h 10683873"/>
              <a:gd name="connsiteX4024" fmla="*/ 11370210 w 18976310"/>
              <a:gd name="connsiteY4024" fmla="*/ 5291091 h 10683873"/>
              <a:gd name="connsiteX4025" fmla="*/ 11357762 w 18976310"/>
              <a:gd name="connsiteY4025" fmla="*/ 5291091 h 10683873"/>
              <a:gd name="connsiteX4026" fmla="*/ 11558790 w 18976310"/>
              <a:gd name="connsiteY4026" fmla="*/ 5273938 h 10683873"/>
              <a:gd name="connsiteX4027" fmla="*/ 11608874 w 18976310"/>
              <a:gd name="connsiteY4027" fmla="*/ 5302628 h 10683873"/>
              <a:gd name="connsiteX4028" fmla="*/ 11615022 w 18976310"/>
              <a:gd name="connsiteY4028" fmla="*/ 5324887 h 10683873"/>
              <a:gd name="connsiteX4029" fmla="*/ 11623810 w 18976310"/>
              <a:gd name="connsiteY4029" fmla="*/ 5320435 h 10683873"/>
              <a:gd name="connsiteX4030" fmla="*/ 11659834 w 18976310"/>
              <a:gd name="connsiteY4030" fmla="*/ 5338243 h 10683873"/>
              <a:gd name="connsiteX4031" fmla="*/ 11662470 w 18976310"/>
              <a:gd name="connsiteY4031" fmla="*/ 5389191 h 10683873"/>
              <a:gd name="connsiteX4032" fmla="*/ 11644018 w 18976310"/>
              <a:gd name="connsiteY4032" fmla="*/ 5403041 h 10683873"/>
              <a:gd name="connsiteX4033" fmla="*/ 11658954 w 18976310"/>
              <a:gd name="connsiteY4033" fmla="*/ 5411451 h 10683873"/>
              <a:gd name="connsiteX4034" fmla="*/ 11684434 w 18976310"/>
              <a:gd name="connsiteY4034" fmla="*/ 5424311 h 10683873"/>
              <a:gd name="connsiteX4035" fmla="*/ 11681798 w 18976310"/>
              <a:gd name="connsiteY4035" fmla="*/ 5448055 h 10683873"/>
              <a:gd name="connsiteX4036" fmla="*/ 11681798 w 18976310"/>
              <a:gd name="connsiteY4036" fmla="*/ 5452011 h 10683873"/>
              <a:gd name="connsiteX4037" fmla="*/ 11688830 w 18976310"/>
              <a:gd name="connsiteY4037" fmla="*/ 5448549 h 10683873"/>
              <a:gd name="connsiteX4038" fmla="*/ 11689190 w 18976310"/>
              <a:gd name="connsiteY4038" fmla="*/ 5449939 h 10683873"/>
              <a:gd name="connsiteX4039" fmla="*/ 11689338 w 18976310"/>
              <a:gd name="connsiteY4039" fmla="*/ 5449339 h 10683873"/>
              <a:gd name="connsiteX4040" fmla="*/ 11723446 w 18976310"/>
              <a:gd name="connsiteY4040" fmla="*/ 5477639 h 10683873"/>
              <a:gd name="connsiteX4041" fmla="*/ 11698814 w 18976310"/>
              <a:gd name="connsiteY4041" fmla="*/ 5496697 h 10683873"/>
              <a:gd name="connsiteX4042" fmla="*/ 11691626 w 18976310"/>
              <a:gd name="connsiteY4042" fmla="*/ 5486717 h 10683873"/>
              <a:gd name="connsiteX4043" fmla="*/ 11688830 w 18976310"/>
              <a:gd name="connsiteY4043" fmla="*/ 5496469 h 10683873"/>
              <a:gd name="connsiteX4044" fmla="*/ 11654562 w 18976310"/>
              <a:gd name="connsiteY4044" fmla="*/ 5532144 h 10683873"/>
              <a:gd name="connsiteX4045" fmla="*/ 11622930 w 18976310"/>
              <a:gd name="connsiteY4045" fmla="*/ 5506423 h 10683873"/>
              <a:gd name="connsiteX4046" fmla="*/ 11644898 w 18976310"/>
              <a:gd name="connsiteY4046" fmla="*/ 5473777 h 10683873"/>
              <a:gd name="connsiteX4047" fmla="*/ 11622054 w 18976310"/>
              <a:gd name="connsiteY4047" fmla="*/ 5459431 h 10683873"/>
              <a:gd name="connsiteX4048" fmla="*/ 11606238 w 18976310"/>
              <a:gd name="connsiteY4048" fmla="*/ 5431236 h 10683873"/>
              <a:gd name="connsiteX4049" fmla="*/ 11606238 w 18976310"/>
              <a:gd name="connsiteY4049" fmla="*/ 5423323 h 10683873"/>
              <a:gd name="connsiteX4050" fmla="*/ 11579878 w 18976310"/>
              <a:gd name="connsiteY4050" fmla="*/ 5398589 h 10683873"/>
              <a:gd name="connsiteX4051" fmla="*/ 11576362 w 18976310"/>
              <a:gd name="connsiteY4051" fmla="*/ 5364459 h 10683873"/>
              <a:gd name="connsiteX4052" fmla="*/ 11581634 w 18976310"/>
              <a:gd name="connsiteY4052" fmla="*/ 5355555 h 10683873"/>
              <a:gd name="connsiteX4053" fmla="*/ 11580754 w 18976310"/>
              <a:gd name="connsiteY4053" fmla="*/ 5355555 h 10683873"/>
              <a:gd name="connsiteX4054" fmla="*/ 11532430 w 18976310"/>
              <a:gd name="connsiteY4054" fmla="*/ 5280369 h 10683873"/>
              <a:gd name="connsiteX4055" fmla="*/ 11558790 w 18976310"/>
              <a:gd name="connsiteY4055" fmla="*/ 5273938 h 10683873"/>
              <a:gd name="connsiteX4056" fmla="*/ 11883010 w 18976310"/>
              <a:gd name="connsiteY4056" fmla="*/ 5200731 h 10683873"/>
              <a:gd name="connsiteX4057" fmla="*/ 11938366 w 18976310"/>
              <a:gd name="connsiteY4057" fmla="*/ 5208151 h 10683873"/>
              <a:gd name="connsiteX4058" fmla="*/ 11962086 w 18976310"/>
              <a:gd name="connsiteY4058" fmla="*/ 5223979 h 10683873"/>
              <a:gd name="connsiteX4059" fmla="*/ 11964722 w 18976310"/>
              <a:gd name="connsiteY4059" fmla="*/ 5264045 h 10683873"/>
              <a:gd name="connsiteX4060" fmla="*/ 11952422 w 18976310"/>
              <a:gd name="connsiteY4060" fmla="*/ 5281359 h 10683873"/>
              <a:gd name="connsiteX4061" fmla="*/ 11957694 w 18976310"/>
              <a:gd name="connsiteY4061" fmla="*/ 5282842 h 10683873"/>
              <a:gd name="connsiteX4062" fmla="*/ 12017442 w 18976310"/>
              <a:gd name="connsiteY4062" fmla="*/ 5313511 h 10683873"/>
              <a:gd name="connsiteX4063" fmla="*/ 11947150 w 18976310"/>
              <a:gd name="connsiteY4063" fmla="*/ 5321424 h 10683873"/>
              <a:gd name="connsiteX4064" fmla="*/ 11927822 w 18976310"/>
              <a:gd name="connsiteY4064" fmla="*/ 5306091 h 10683873"/>
              <a:gd name="connsiteX4065" fmla="*/ 11908490 w 18976310"/>
              <a:gd name="connsiteY4065" fmla="*/ 5322414 h 10683873"/>
              <a:gd name="connsiteX4066" fmla="*/ 11883010 w 18976310"/>
              <a:gd name="connsiteY4066" fmla="*/ 5200731 h 10683873"/>
              <a:gd name="connsiteX4067" fmla="*/ 3390027 w 18976310"/>
              <a:gd name="connsiteY4067" fmla="*/ 5159675 h 10683873"/>
              <a:gd name="connsiteX4068" fmla="*/ 3374213 w 18976310"/>
              <a:gd name="connsiteY4068" fmla="*/ 5233377 h 10683873"/>
              <a:gd name="connsiteX4069" fmla="*/ 3360153 w 18976310"/>
              <a:gd name="connsiteY4069" fmla="*/ 5190343 h 10683873"/>
              <a:gd name="connsiteX4070" fmla="*/ 3390027 w 18976310"/>
              <a:gd name="connsiteY4070" fmla="*/ 5159675 h 10683873"/>
              <a:gd name="connsiteX4071" fmla="*/ 3801234 w 18976310"/>
              <a:gd name="connsiteY4071" fmla="*/ 5156213 h 10683873"/>
              <a:gd name="connsiteX4072" fmla="*/ 3597389 w 18976310"/>
              <a:gd name="connsiteY4072" fmla="*/ 5219033 h 10683873"/>
              <a:gd name="connsiteX4073" fmla="*/ 3801234 w 18976310"/>
              <a:gd name="connsiteY4073" fmla="*/ 5156213 h 10683873"/>
              <a:gd name="connsiteX4074" fmla="*/ 12505970 w 18976310"/>
              <a:gd name="connsiteY4074" fmla="*/ 5143351 h 10683873"/>
              <a:gd name="connsiteX4075" fmla="*/ 12603498 w 18976310"/>
              <a:gd name="connsiteY4075" fmla="*/ 5222989 h 10683873"/>
              <a:gd name="connsiteX4076" fmla="*/ 12540238 w 18976310"/>
              <a:gd name="connsiteY4076" fmla="*/ 5201719 h 10683873"/>
              <a:gd name="connsiteX4077" fmla="*/ 12527934 w 18976310"/>
              <a:gd name="connsiteY4077" fmla="*/ 5190343 h 10683873"/>
              <a:gd name="connsiteX4078" fmla="*/ 12527934 w 18976310"/>
              <a:gd name="connsiteY4078" fmla="*/ 5190837 h 10683873"/>
              <a:gd name="connsiteX4079" fmla="*/ 12523542 w 18976310"/>
              <a:gd name="connsiteY4079" fmla="*/ 5198753 h 10683873"/>
              <a:gd name="connsiteX4080" fmla="*/ 12535842 w 18976310"/>
              <a:gd name="connsiteY4080" fmla="*/ 5201719 h 10683873"/>
              <a:gd name="connsiteX4081" fmla="*/ 12578018 w 18976310"/>
              <a:gd name="connsiteY4081" fmla="*/ 5221505 h 10683873"/>
              <a:gd name="connsiteX4082" fmla="*/ 12623706 w 18976310"/>
              <a:gd name="connsiteY4082" fmla="*/ 5296197 h 10683873"/>
              <a:gd name="connsiteX4083" fmla="*/ 12591198 w 18976310"/>
              <a:gd name="connsiteY4083" fmla="*/ 5314005 h 10683873"/>
              <a:gd name="connsiteX4084" fmla="*/ 12599106 w 18976310"/>
              <a:gd name="connsiteY4084" fmla="*/ 5334285 h 10683873"/>
              <a:gd name="connsiteX4085" fmla="*/ 12538478 w 18976310"/>
              <a:gd name="connsiteY4085" fmla="*/ 5328845 h 10683873"/>
              <a:gd name="connsiteX4086" fmla="*/ 12545510 w 18976310"/>
              <a:gd name="connsiteY4086" fmla="*/ 5324393 h 10683873"/>
              <a:gd name="connsiteX4087" fmla="*/ 12518270 w 18976310"/>
              <a:gd name="connsiteY4087" fmla="*/ 5319941 h 10683873"/>
              <a:gd name="connsiteX4088" fmla="*/ 12498938 w 18976310"/>
              <a:gd name="connsiteY4088" fmla="*/ 5304607 h 10683873"/>
              <a:gd name="connsiteX4089" fmla="*/ 12496302 w 18976310"/>
              <a:gd name="connsiteY4089" fmla="*/ 5319941 h 10683873"/>
              <a:gd name="connsiteX4090" fmla="*/ 12452370 w 18976310"/>
              <a:gd name="connsiteY4090" fmla="*/ 5302628 h 10683873"/>
              <a:gd name="connsiteX4091" fmla="*/ 12442706 w 18976310"/>
              <a:gd name="connsiteY4091" fmla="*/ 5285811 h 10683873"/>
              <a:gd name="connsiteX4092" fmla="*/ 12425134 w 18976310"/>
              <a:gd name="connsiteY4092" fmla="*/ 5284326 h 10683873"/>
              <a:gd name="connsiteX4093" fmla="*/ 12440950 w 18976310"/>
              <a:gd name="connsiteY4093" fmla="*/ 5276411 h 10683873"/>
              <a:gd name="connsiteX4094" fmla="*/ 12444462 w 18976310"/>
              <a:gd name="connsiteY4094" fmla="*/ 5257121 h 10683873"/>
              <a:gd name="connsiteX4095" fmla="*/ 12463794 w 18976310"/>
              <a:gd name="connsiteY4095" fmla="*/ 5263551 h 10683873"/>
              <a:gd name="connsiteX4096" fmla="*/ 12472582 w 18976310"/>
              <a:gd name="connsiteY4096" fmla="*/ 5257615 h 10683873"/>
              <a:gd name="connsiteX4097" fmla="*/ 12469946 w 18976310"/>
              <a:gd name="connsiteY4097" fmla="*/ 5246239 h 10683873"/>
              <a:gd name="connsiteX4098" fmla="*/ 12484002 w 18976310"/>
              <a:gd name="connsiteY4098" fmla="*/ 5221505 h 10683873"/>
              <a:gd name="connsiteX4099" fmla="*/ 12480490 w 18976310"/>
              <a:gd name="connsiteY4099" fmla="*/ 5221505 h 10683873"/>
              <a:gd name="connsiteX4100" fmla="*/ 12466430 w 18976310"/>
              <a:gd name="connsiteY4100" fmla="*/ 5194301 h 10683873"/>
              <a:gd name="connsiteX4101" fmla="*/ 12495426 w 18976310"/>
              <a:gd name="connsiteY4101" fmla="*/ 5171547 h 10683873"/>
              <a:gd name="connsiteX4102" fmla="*/ 12512998 w 18976310"/>
              <a:gd name="connsiteY4102" fmla="*/ 5173030 h 10683873"/>
              <a:gd name="connsiteX4103" fmla="*/ 4340721 w 18976310"/>
              <a:gd name="connsiteY4103" fmla="*/ 5140879 h 10683873"/>
              <a:gd name="connsiteX4104" fmla="*/ 4377626 w 18976310"/>
              <a:gd name="connsiteY4104" fmla="*/ 5140879 h 10683873"/>
              <a:gd name="connsiteX4105" fmla="*/ 4367960 w 18976310"/>
              <a:gd name="connsiteY4105" fmla="*/ 5217054 h 10683873"/>
              <a:gd name="connsiteX4106" fmla="*/ 4333692 w 18976310"/>
              <a:gd name="connsiteY4106" fmla="*/ 5214581 h 10683873"/>
              <a:gd name="connsiteX4107" fmla="*/ 4339844 w 18976310"/>
              <a:gd name="connsiteY4107" fmla="*/ 5225463 h 10683873"/>
              <a:gd name="connsiteX4108" fmla="*/ 4338965 w 18976310"/>
              <a:gd name="connsiteY4108" fmla="*/ 5267509 h 10683873"/>
              <a:gd name="connsiteX4109" fmla="*/ 4307334 w 18976310"/>
              <a:gd name="connsiteY4109" fmla="*/ 5239313 h 10683873"/>
              <a:gd name="connsiteX4110" fmla="*/ 4307334 w 18976310"/>
              <a:gd name="connsiteY4110" fmla="*/ 5207655 h 10683873"/>
              <a:gd name="connsiteX4111" fmla="*/ 4280096 w 18976310"/>
              <a:gd name="connsiteY4111" fmla="*/ 5195289 h 10683873"/>
              <a:gd name="connsiteX4112" fmla="*/ 4340721 w 18976310"/>
              <a:gd name="connsiteY4112" fmla="*/ 5140879 h 10683873"/>
              <a:gd name="connsiteX4113" fmla="*/ 11850662 w 18976310"/>
              <a:gd name="connsiteY4113" fmla="*/ 5118982 h 10683873"/>
              <a:gd name="connsiteX4114" fmla="*/ 11826030 w 18976310"/>
              <a:gd name="connsiteY4114" fmla="*/ 5195507 h 10683873"/>
              <a:gd name="connsiteX4115" fmla="*/ 11792738 w 18976310"/>
              <a:gd name="connsiteY4115" fmla="*/ 5169807 h 10683873"/>
              <a:gd name="connsiteX4116" fmla="*/ 11850662 w 18976310"/>
              <a:gd name="connsiteY4116" fmla="*/ 5118982 h 10683873"/>
              <a:gd name="connsiteX4117" fmla="*/ 11957694 w 18976310"/>
              <a:gd name="connsiteY4117" fmla="*/ 5115156 h 10683873"/>
              <a:gd name="connsiteX4118" fmla="*/ 11970874 w 18976310"/>
              <a:gd name="connsiteY4118" fmla="*/ 5120597 h 10683873"/>
              <a:gd name="connsiteX4119" fmla="*/ 11927822 w 18976310"/>
              <a:gd name="connsiteY4119" fmla="*/ 5140879 h 10683873"/>
              <a:gd name="connsiteX4120" fmla="*/ 11943638 w 18976310"/>
              <a:gd name="connsiteY4120" fmla="*/ 5118125 h 10683873"/>
              <a:gd name="connsiteX4121" fmla="*/ 11957694 w 18976310"/>
              <a:gd name="connsiteY4121" fmla="*/ 5115156 h 10683873"/>
              <a:gd name="connsiteX4122" fmla="*/ 12032378 w 18976310"/>
              <a:gd name="connsiteY4122" fmla="*/ 5114661 h 10683873"/>
              <a:gd name="connsiteX4123" fmla="*/ 12115850 w 18976310"/>
              <a:gd name="connsiteY4123" fmla="*/ 5151265 h 10683873"/>
              <a:gd name="connsiteX4124" fmla="*/ 12121122 w 18976310"/>
              <a:gd name="connsiteY4124" fmla="*/ 5156707 h 10683873"/>
              <a:gd name="connsiteX4125" fmla="*/ 12122878 w 18976310"/>
              <a:gd name="connsiteY4125" fmla="*/ 5155717 h 10683873"/>
              <a:gd name="connsiteX4126" fmla="*/ 12124638 w 18976310"/>
              <a:gd name="connsiteY4126" fmla="*/ 5161159 h 10683873"/>
              <a:gd name="connsiteX4127" fmla="*/ 12144846 w 18976310"/>
              <a:gd name="connsiteY4127" fmla="*/ 5182923 h 10683873"/>
              <a:gd name="connsiteX4128" fmla="*/ 12155390 w 18976310"/>
              <a:gd name="connsiteY4128" fmla="*/ 5215571 h 10683873"/>
              <a:gd name="connsiteX4129" fmla="*/ 12142210 w 18976310"/>
              <a:gd name="connsiteY4129" fmla="*/ 5210129 h 10683873"/>
              <a:gd name="connsiteX4130" fmla="*/ 12142210 w 18976310"/>
              <a:gd name="connsiteY4130" fmla="*/ 5252175 h 10683873"/>
              <a:gd name="connsiteX4131" fmla="*/ 12037650 w 18976310"/>
              <a:gd name="connsiteY4131" fmla="*/ 5187869 h 10683873"/>
              <a:gd name="connsiteX4132" fmla="*/ 12058738 w 18976310"/>
              <a:gd name="connsiteY4132" fmla="*/ 5175009 h 10683873"/>
              <a:gd name="connsiteX4133" fmla="*/ 11979662 w 18976310"/>
              <a:gd name="connsiteY4133" fmla="*/ 5131479 h 10683873"/>
              <a:gd name="connsiteX4134" fmla="*/ 12032378 w 18976310"/>
              <a:gd name="connsiteY4134" fmla="*/ 5114661 h 10683873"/>
              <a:gd name="connsiteX4135" fmla="*/ 3487557 w 18976310"/>
              <a:gd name="connsiteY4135" fmla="*/ 5079541 h 10683873"/>
              <a:gd name="connsiteX4136" fmla="*/ 3476136 w 18976310"/>
              <a:gd name="connsiteY4136" fmla="*/ 5233873 h 10683873"/>
              <a:gd name="connsiteX4137" fmla="*/ 3440990 w 18976310"/>
              <a:gd name="connsiteY4137" fmla="*/ 5232389 h 10683873"/>
              <a:gd name="connsiteX4138" fmla="*/ 3423417 w 18976310"/>
              <a:gd name="connsiteY4138" fmla="*/ 5158685 h 10683873"/>
              <a:gd name="connsiteX4139" fmla="*/ 3459441 w 18976310"/>
              <a:gd name="connsiteY4139" fmla="*/ 5087456 h 10683873"/>
              <a:gd name="connsiteX4140" fmla="*/ 3487557 w 18976310"/>
              <a:gd name="connsiteY4140" fmla="*/ 5079541 h 10683873"/>
              <a:gd name="connsiteX4141" fmla="*/ 12436558 w 18976310"/>
              <a:gd name="connsiteY4141" fmla="*/ 5056293 h 10683873"/>
              <a:gd name="connsiteX4142" fmla="*/ 12459402 w 18976310"/>
              <a:gd name="connsiteY4142" fmla="*/ 5074101 h 10683873"/>
              <a:gd name="connsiteX4143" fmla="*/ 12414590 w 18976310"/>
              <a:gd name="connsiteY4143" fmla="*/ 5081025 h 10683873"/>
              <a:gd name="connsiteX4144" fmla="*/ 12436558 w 18976310"/>
              <a:gd name="connsiteY4144" fmla="*/ 5056293 h 10683873"/>
              <a:gd name="connsiteX4145" fmla="*/ 3898764 w 18976310"/>
              <a:gd name="connsiteY4145" fmla="*/ 5044917 h 10683873"/>
              <a:gd name="connsiteX4146" fmla="*/ 3932151 w 18976310"/>
              <a:gd name="connsiteY4146" fmla="*/ 5119609 h 10683873"/>
              <a:gd name="connsiteX4147" fmla="*/ 3842531 w 18976310"/>
              <a:gd name="connsiteY4147" fmla="*/ 5141373 h 10683873"/>
              <a:gd name="connsiteX4148" fmla="*/ 3898764 w 18976310"/>
              <a:gd name="connsiteY4148" fmla="*/ 5044917 h 10683873"/>
              <a:gd name="connsiteX4149" fmla="*/ 3200241 w 18976310"/>
              <a:gd name="connsiteY4149" fmla="*/ 5040465 h 10683873"/>
              <a:gd name="connsiteX4150" fmla="*/ 3200241 w 18976310"/>
              <a:gd name="connsiteY4150" fmla="*/ 5089435 h 10683873"/>
              <a:gd name="connsiteX4151" fmla="*/ 3153672 w 18976310"/>
              <a:gd name="connsiteY4151" fmla="*/ 5052830 h 10683873"/>
              <a:gd name="connsiteX4152" fmla="*/ 3200241 w 18976310"/>
              <a:gd name="connsiteY4152" fmla="*/ 5040465 h 10683873"/>
              <a:gd name="connsiteX4153" fmla="*/ 3607053 w 18976310"/>
              <a:gd name="connsiteY4153" fmla="*/ 5031561 h 10683873"/>
              <a:gd name="connsiteX4154" fmla="*/ 3639564 w 18976310"/>
              <a:gd name="connsiteY4154" fmla="*/ 5119609 h 10683873"/>
              <a:gd name="connsiteX4155" fmla="*/ 3568394 w 18976310"/>
              <a:gd name="connsiteY4155" fmla="*/ 5056293 h 10683873"/>
              <a:gd name="connsiteX4156" fmla="*/ 3607053 w 18976310"/>
              <a:gd name="connsiteY4156" fmla="*/ 5031561 h 10683873"/>
              <a:gd name="connsiteX4157" fmla="*/ 12089490 w 18976310"/>
              <a:gd name="connsiteY4157" fmla="*/ 4966267 h 10683873"/>
              <a:gd name="connsiteX4158" fmla="*/ 12123758 w 18976310"/>
              <a:gd name="connsiteY4158" fmla="*/ 4974181 h 10683873"/>
              <a:gd name="connsiteX4159" fmla="*/ 12099158 w 18976310"/>
              <a:gd name="connsiteY4159" fmla="*/ 5018205 h 10683873"/>
              <a:gd name="connsiteX4160" fmla="*/ 12054346 w 18976310"/>
              <a:gd name="connsiteY4160" fmla="*/ 4983085 h 10683873"/>
              <a:gd name="connsiteX4161" fmla="*/ 12089490 w 18976310"/>
              <a:gd name="connsiteY4161" fmla="*/ 4966267 h 10683873"/>
              <a:gd name="connsiteX4162" fmla="*/ 2354984 w 18976310"/>
              <a:gd name="connsiteY4162" fmla="*/ 4958847 h 10683873"/>
              <a:gd name="connsiteX4163" fmla="*/ 2391888 w 18976310"/>
              <a:gd name="connsiteY4163" fmla="*/ 5039970 h 10683873"/>
              <a:gd name="connsiteX4164" fmla="*/ 2294358 w 18976310"/>
              <a:gd name="connsiteY4164" fmla="*/ 5063713 h 10683873"/>
              <a:gd name="connsiteX4165" fmla="*/ 2354984 w 18976310"/>
              <a:gd name="connsiteY4165" fmla="*/ 4958847 h 10683873"/>
              <a:gd name="connsiteX4166" fmla="*/ 3898764 w 18976310"/>
              <a:gd name="connsiteY4166" fmla="*/ 4937083 h 10683873"/>
              <a:gd name="connsiteX4167" fmla="*/ 3848681 w 18976310"/>
              <a:gd name="connsiteY4167" fmla="*/ 5028099 h 10683873"/>
              <a:gd name="connsiteX4168" fmla="*/ 3898764 w 18976310"/>
              <a:gd name="connsiteY4168" fmla="*/ 4937083 h 10683873"/>
              <a:gd name="connsiteX4169" fmla="*/ 11843470 w 18976310"/>
              <a:gd name="connsiteY4169" fmla="*/ 4877725 h 10683873"/>
              <a:gd name="connsiteX4170" fmla="*/ 11840834 w 18976310"/>
              <a:gd name="connsiteY4170" fmla="*/ 4882177 h 10683873"/>
              <a:gd name="connsiteX4171" fmla="*/ 11844350 w 18976310"/>
              <a:gd name="connsiteY4171" fmla="*/ 4879209 h 10683873"/>
              <a:gd name="connsiteX4172" fmla="*/ 3139614 w 18976310"/>
              <a:gd name="connsiteY4172" fmla="*/ 4746644 h 10683873"/>
              <a:gd name="connsiteX4173" fmla="*/ 3176517 w 18976310"/>
              <a:gd name="connsiteY4173" fmla="*/ 4746644 h 10683873"/>
              <a:gd name="connsiteX4174" fmla="*/ 3127314 w 18976310"/>
              <a:gd name="connsiteY4174" fmla="*/ 4876241 h 10683873"/>
              <a:gd name="connsiteX4175" fmla="*/ 3139614 w 18976310"/>
              <a:gd name="connsiteY4175" fmla="*/ 4746644 h 10683873"/>
              <a:gd name="connsiteX4176" fmla="*/ 3986628 w 18976310"/>
              <a:gd name="connsiteY4176" fmla="*/ 4716471 h 10683873"/>
              <a:gd name="connsiteX4177" fmla="*/ 4035831 w 18976310"/>
              <a:gd name="connsiteY4177" fmla="*/ 4723396 h 10683873"/>
              <a:gd name="connsiteX4178" fmla="*/ 3959390 w 18976310"/>
              <a:gd name="connsiteY4178" fmla="*/ 4769397 h 10683873"/>
              <a:gd name="connsiteX4179" fmla="*/ 3947090 w 18976310"/>
              <a:gd name="connsiteY4179" fmla="*/ 4735267 h 10683873"/>
              <a:gd name="connsiteX4180" fmla="*/ 3986628 w 18976310"/>
              <a:gd name="connsiteY4180" fmla="*/ 4716471 h 10683873"/>
              <a:gd name="connsiteX4181" fmla="*/ 12672034 w 18976310"/>
              <a:gd name="connsiteY4181" fmla="*/ 4685308 h 10683873"/>
              <a:gd name="connsiteX4182" fmla="*/ 12657094 w 18976310"/>
              <a:gd name="connsiteY4182" fmla="*/ 4703115 h 10683873"/>
              <a:gd name="connsiteX4183" fmla="*/ 12621070 w 18976310"/>
              <a:gd name="connsiteY4183" fmla="*/ 4714986 h 10683873"/>
              <a:gd name="connsiteX4184" fmla="*/ 12637766 w 18976310"/>
              <a:gd name="connsiteY4184" fmla="*/ 4749117 h 10683873"/>
              <a:gd name="connsiteX4185" fmla="*/ 12679062 w 18976310"/>
              <a:gd name="connsiteY4185" fmla="*/ 4727353 h 10683873"/>
              <a:gd name="connsiteX4186" fmla="*/ 12673790 w 18976310"/>
              <a:gd name="connsiteY4186" fmla="*/ 4721911 h 10683873"/>
              <a:gd name="connsiteX4187" fmla="*/ 12666762 w 18976310"/>
              <a:gd name="connsiteY4187" fmla="*/ 4694706 h 10683873"/>
              <a:gd name="connsiteX4188" fmla="*/ 3336431 w 18976310"/>
              <a:gd name="connsiteY4188" fmla="*/ 4675908 h 10683873"/>
              <a:gd name="connsiteX4189" fmla="*/ 3312708 w 18976310"/>
              <a:gd name="connsiteY4189" fmla="*/ 4767914 h 10683873"/>
              <a:gd name="connsiteX4190" fmla="*/ 3336431 w 18976310"/>
              <a:gd name="connsiteY4190" fmla="*/ 4675908 h 10683873"/>
              <a:gd name="connsiteX4191" fmla="*/ 3765210 w 18976310"/>
              <a:gd name="connsiteY4191" fmla="*/ 4669479 h 10683873"/>
              <a:gd name="connsiteX4192" fmla="*/ 3850437 w 18976310"/>
              <a:gd name="connsiteY4192" fmla="*/ 4732794 h 10683873"/>
              <a:gd name="connsiteX4193" fmla="*/ 3730064 w 18976310"/>
              <a:gd name="connsiteY4193" fmla="*/ 4684318 h 10683873"/>
              <a:gd name="connsiteX4194" fmla="*/ 3765210 w 18976310"/>
              <a:gd name="connsiteY4194" fmla="*/ 4669479 h 10683873"/>
              <a:gd name="connsiteX4195" fmla="*/ 2858448 w 18976310"/>
              <a:gd name="connsiteY4195" fmla="*/ 4603690 h 10683873"/>
              <a:gd name="connsiteX4196" fmla="*/ 2820666 w 18976310"/>
              <a:gd name="connsiteY4196" fmla="*/ 4672941 h 10683873"/>
              <a:gd name="connsiteX4197" fmla="*/ 2808366 w 18976310"/>
              <a:gd name="connsiteY4197" fmla="*/ 4615068 h 10683873"/>
              <a:gd name="connsiteX4198" fmla="*/ 2858448 w 18976310"/>
              <a:gd name="connsiteY4198" fmla="*/ 4603690 h 10683873"/>
              <a:gd name="connsiteX4199" fmla="*/ 3387392 w 18976310"/>
              <a:gd name="connsiteY4199" fmla="*/ 4591819 h 10683873"/>
              <a:gd name="connsiteX4200" fmla="*/ 3415509 w 18976310"/>
              <a:gd name="connsiteY4200" fmla="*/ 4611605 h 10683873"/>
              <a:gd name="connsiteX4201" fmla="*/ 3294255 w 18976310"/>
              <a:gd name="connsiteY4201" fmla="*/ 4643757 h 10683873"/>
              <a:gd name="connsiteX4202" fmla="*/ 3387392 w 18976310"/>
              <a:gd name="connsiteY4202" fmla="*/ 4591819 h 10683873"/>
              <a:gd name="connsiteX4203" fmla="*/ 3498102 w 18976310"/>
              <a:gd name="connsiteY4203" fmla="*/ 4577473 h 10683873"/>
              <a:gd name="connsiteX4204" fmla="*/ 3525339 w 18976310"/>
              <a:gd name="connsiteY4204" fmla="*/ 4591325 h 10683873"/>
              <a:gd name="connsiteX4205" fmla="*/ 3498102 w 18976310"/>
              <a:gd name="connsiteY4205" fmla="*/ 4656124 h 10683873"/>
              <a:gd name="connsiteX4206" fmla="*/ 3498102 w 18976310"/>
              <a:gd name="connsiteY4206" fmla="*/ 4577473 h 10683873"/>
              <a:gd name="connsiteX4207" fmla="*/ 3166853 w 18976310"/>
              <a:gd name="connsiteY4207" fmla="*/ 4563129 h 10683873"/>
              <a:gd name="connsiteX4208" fmla="*/ 3227478 w 18976310"/>
              <a:gd name="connsiteY4208" fmla="*/ 4564614 h 10683873"/>
              <a:gd name="connsiteX4209" fmla="*/ 3007818 w 18976310"/>
              <a:gd name="connsiteY4209" fmla="*/ 4613584 h 10683873"/>
              <a:gd name="connsiteX4210" fmla="*/ 3166853 w 18976310"/>
              <a:gd name="connsiteY4210" fmla="*/ 4563129 h 10683873"/>
              <a:gd name="connsiteX4211" fmla="*/ 2210886 w 18976310"/>
              <a:gd name="connsiteY4211" fmla="*/ 4550269 h 10683873"/>
              <a:gd name="connsiteX4212" fmla="*/ 2303144 w 18976310"/>
              <a:gd name="connsiteY4212" fmla="*/ 4618530 h 10683873"/>
              <a:gd name="connsiteX4213" fmla="*/ 2172226 w 18976310"/>
              <a:gd name="connsiteY4213" fmla="*/ 4565602 h 10683873"/>
              <a:gd name="connsiteX4214" fmla="*/ 2210886 w 18976310"/>
              <a:gd name="connsiteY4214" fmla="*/ 4550269 h 10683873"/>
              <a:gd name="connsiteX4215" fmla="*/ 12780986 w 18976310"/>
              <a:gd name="connsiteY4215" fmla="*/ 4549774 h 10683873"/>
              <a:gd name="connsiteX4216" fmla="*/ 12814374 w 18976310"/>
              <a:gd name="connsiteY4216" fmla="*/ 4569560 h 10683873"/>
              <a:gd name="connsiteX4217" fmla="*/ 12780986 w 18976310"/>
              <a:gd name="connsiteY4217" fmla="*/ 4549774 h 10683873"/>
              <a:gd name="connsiteX4218" fmla="*/ 3627261 w 18976310"/>
              <a:gd name="connsiteY4218" fmla="*/ 4544827 h 10683873"/>
              <a:gd name="connsiteX4219" fmla="*/ 3620234 w 18976310"/>
              <a:gd name="connsiteY4219" fmla="*/ 4674426 h 10683873"/>
              <a:gd name="connsiteX4220" fmla="*/ 3627261 w 18976310"/>
              <a:gd name="connsiteY4220" fmla="*/ 4544827 h 10683873"/>
              <a:gd name="connsiteX4221" fmla="*/ 12757262 w 18976310"/>
              <a:gd name="connsiteY4221" fmla="*/ 4527020 h 10683873"/>
              <a:gd name="connsiteX4222" fmla="*/ 12744962 w 18976310"/>
              <a:gd name="connsiteY4222" fmla="*/ 4534935 h 10683873"/>
              <a:gd name="connsiteX4223" fmla="*/ 12727386 w 18976310"/>
              <a:gd name="connsiteY4223" fmla="*/ 4557689 h 10683873"/>
              <a:gd name="connsiteX4224" fmla="*/ 12730022 w 18976310"/>
              <a:gd name="connsiteY4224" fmla="*/ 4560656 h 10683873"/>
              <a:gd name="connsiteX4225" fmla="*/ 12725630 w 18976310"/>
              <a:gd name="connsiteY4225" fmla="*/ 4559667 h 10683873"/>
              <a:gd name="connsiteX4226" fmla="*/ 12692242 w 18976310"/>
              <a:gd name="connsiteY4226" fmla="*/ 4603196 h 10683873"/>
              <a:gd name="connsiteX4227" fmla="*/ 12695758 w 18976310"/>
              <a:gd name="connsiteY4227" fmla="*/ 4604680 h 10683873"/>
              <a:gd name="connsiteX4228" fmla="*/ 12663246 w 18976310"/>
              <a:gd name="connsiteY4228" fmla="*/ 4643757 h 10683873"/>
              <a:gd name="connsiteX4229" fmla="*/ 12650066 w 18976310"/>
              <a:gd name="connsiteY4229" fmla="*/ 4633370 h 10683873"/>
              <a:gd name="connsiteX4230" fmla="*/ 12634250 w 18976310"/>
              <a:gd name="connsiteY4230" fmla="*/ 4658101 h 10683873"/>
              <a:gd name="connsiteX4231" fmla="*/ 12663246 w 18976310"/>
              <a:gd name="connsiteY4231" fmla="*/ 4655629 h 10683873"/>
              <a:gd name="connsiteX4232" fmla="*/ 12674670 w 18976310"/>
              <a:gd name="connsiteY4232" fmla="*/ 4667006 h 10683873"/>
              <a:gd name="connsiteX4233" fmla="*/ 12676426 w 18976310"/>
              <a:gd name="connsiteY4233" fmla="*/ 4677393 h 10683873"/>
              <a:gd name="connsiteX4234" fmla="*/ 12694878 w 18976310"/>
              <a:gd name="connsiteY4234" fmla="*/ 4682835 h 10683873"/>
              <a:gd name="connsiteX4235" fmla="*/ 12712450 w 18976310"/>
              <a:gd name="connsiteY4235" fmla="*/ 4696190 h 10683873"/>
              <a:gd name="connsiteX4236" fmla="*/ 12715966 w 18976310"/>
              <a:gd name="connsiteY4236" fmla="*/ 4699158 h 10683873"/>
              <a:gd name="connsiteX4237" fmla="*/ 12717722 w 18976310"/>
              <a:gd name="connsiteY4237" fmla="*/ 4696190 h 10683873"/>
              <a:gd name="connsiteX4238" fmla="*/ 12741446 w 18976310"/>
              <a:gd name="connsiteY4238" fmla="*/ 4709050 h 10683873"/>
              <a:gd name="connsiteX4239" fmla="*/ 12742326 w 18976310"/>
              <a:gd name="connsiteY4239" fmla="*/ 4710535 h 10683873"/>
              <a:gd name="connsiteX4240" fmla="*/ 12745838 w 18976310"/>
              <a:gd name="connsiteY4240" fmla="*/ 4711029 h 10683873"/>
              <a:gd name="connsiteX4241" fmla="*/ 12809102 w 18976310"/>
              <a:gd name="connsiteY4241" fmla="*/ 4605175 h 10683873"/>
              <a:gd name="connsiteX4242" fmla="*/ 12849518 w 18976310"/>
              <a:gd name="connsiteY4242" fmla="*/ 4606659 h 10683873"/>
              <a:gd name="connsiteX4243" fmla="*/ 12866214 w 18976310"/>
              <a:gd name="connsiteY4243" fmla="*/ 4594786 h 10683873"/>
              <a:gd name="connsiteX4244" fmla="*/ 12835462 w 18976310"/>
              <a:gd name="connsiteY4244" fmla="*/ 4582915 h 10683873"/>
              <a:gd name="connsiteX4245" fmla="*/ 12792406 w 18976310"/>
              <a:gd name="connsiteY4245" fmla="*/ 4552247 h 10683873"/>
              <a:gd name="connsiteX4246" fmla="*/ 3282834 w 18976310"/>
              <a:gd name="connsiteY4246" fmla="*/ 4488438 h 10683873"/>
              <a:gd name="connsiteX4247" fmla="*/ 3213420 w 18976310"/>
              <a:gd name="connsiteY4247" fmla="*/ 4522568 h 10683873"/>
              <a:gd name="connsiteX4248" fmla="*/ 3282834 w 18976310"/>
              <a:gd name="connsiteY4248" fmla="*/ 4488438 h 10683873"/>
              <a:gd name="connsiteX4249" fmla="*/ 1797924 w 18976310"/>
              <a:gd name="connsiteY4249" fmla="*/ 4465684 h 10683873"/>
              <a:gd name="connsiteX4250" fmla="*/ 1829554 w 18976310"/>
              <a:gd name="connsiteY4250" fmla="*/ 4486459 h 10683873"/>
              <a:gd name="connsiteX4251" fmla="*/ 1696000 w 18976310"/>
              <a:gd name="connsiteY4251" fmla="*/ 4521579 h 10683873"/>
              <a:gd name="connsiteX4252" fmla="*/ 1797924 w 18976310"/>
              <a:gd name="connsiteY4252" fmla="*/ 4465684 h 10683873"/>
              <a:gd name="connsiteX4253" fmla="*/ 3547305 w 18976310"/>
              <a:gd name="connsiteY4253" fmla="*/ 4363292 h 10683873"/>
              <a:gd name="connsiteX4254" fmla="*/ 3558728 w 18976310"/>
              <a:gd name="connsiteY4254" fmla="*/ 4366753 h 10683873"/>
              <a:gd name="connsiteX4255" fmla="*/ 3555213 w 18976310"/>
              <a:gd name="connsiteY4255" fmla="*/ 4437489 h 10683873"/>
              <a:gd name="connsiteX4256" fmla="*/ 3531489 w 18976310"/>
              <a:gd name="connsiteY4256" fmla="*/ 4367743 h 10683873"/>
              <a:gd name="connsiteX4257" fmla="*/ 3547305 w 18976310"/>
              <a:gd name="connsiteY4257" fmla="*/ 4363292 h 10683873"/>
              <a:gd name="connsiteX4258" fmla="*/ 1684578 w 18976310"/>
              <a:gd name="connsiteY4258" fmla="*/ 4352409 h 10683873"/>
              <a:gd name="connsiteX4259" fmla="*/ 1608136 w 18976310"/>
              <a:gd name="connsiteY4259" fmla="*/ 4389508 h 10683873"/>
              <a:gd name="connsiteX4260" fmla="*/ 1684578 w 18976310"/>
              <a:gd name="connsiteY4260" fmla="*/ 4352409 h 10683873"/>
              <a:gd name="connsiteX4261" fmla="*/ 2918196 w 18976310"/>
              <a:gd name="connsiteY4261" fmla="*/ 4290083 h 10683873"/>
              <a:gd name="connsiteX4262" fmla="*/ 2992881 w 18976310"/>
              <a:gd name="connsiteY4262" fmla="*/ 4353893 h 10683873"/>
              <a:gd name="connsiteX4263" fmla="*/ 2999031 w 18976310"/>
              <a:gd name="connsiteY4263" fmla="*/ 4416714 h 10683873"/>
              <a:gd name="connsiteX4264" fmla="*/ 2989365 w 18976310"/>
              <a:gd name="connsiteY4264" fmla="*/ 4435510 h 10683873"/>
              <a:gd name="connsiteX4265" fmla="*/ 3027147 w 18976310"/>
              <a:gd name="connsiteY4265" fmla="*/ 4482997 h 10683873"/>
              <a:gd name="connsiteX4266" fmla="*/ 2804850 w 18976310"/>
              <a:gd name="connsiteY4266" fmla="*/ 4568075 h 10683873"/>
              <a:gd name="connsiteX4267" fmla="*/ 2796942 w 18976310"/>
              <a:gd name="connsiteY4267" fmla="*/ 4534439 h 10683873"/>
              <a:gd name="connsiteX4268" fmla="*/ 2811002 w 18976310"/>
              <a:gd name="connsiteY4268" fmla="*/ 4514160 h 10683873"/>
              <a:gd name="connsiteX4269" fmla="*/ 2796942 w 18976310"/>
              <a:gd name="connsiteY4269" fmla="*/ 4496351 h 10683873"/>
              <a:gd name="connsiteX4270" fmla="*/ 2918196 w 18976310"/>
              <a:gd name="connsiteY4270" fmla="*/ 4290083 h 10683873"/>
              <a:gd name="connsiteX4271" fmla="*/ 3568394 w 18976310"/>
              <a:gd name="connsiteY4271" fmla="*/ 4257437 h 10683873"/>
              <a:gd name="connsiteX4272" fmla="*/ 3579816 w 18976310"/>
              <a:gd name="connsiteY4272" fmla="*/ 4296514 h 10683873"/>
              <a:gd name="connsiteX4273" fmla="*/ 3530612 w 18976310"/>
              <a:gd name="connsiteY4273" fmla="*/ 4272771 h 10683873"/>
              <a:gd name="connsiteX4274" fmla="*/ 3568394 w 18976310"/>
              <a:gd name="connsiteY4274" fmla="*/ 4257437 h 10683873"/>
              <a:gd name="connsiteX4275" fmla="*/ 2811002 w 18976310"/>
              <a:gd name="connsiteY4275" fmla="*/ 4142183 h 10683873"/>
              <a:gd name="connsiteX4276" fmla="*/ 2883928 w 18976310"/>
              <a:gd name="connsiteY4276" fmla="*/ 4223305 h 10683873"/>
              <a:gd name="connsiteX4277" fmla="*/ 2774098 w 18976310"/>
              <a:gd name="connsiteY4277" fmla="*/ 4247049 h 10683873"/>
              <a:gd name="connsiteX4278" fmla="*/ 2811002 w 18976310"/>
              <a:gd name="connsiteY4278" fmla="*/ 4142183 h 10683873"/>
              <a:gd name="connsiteX4279" fmla="*/ 2455150 w 18976310"/>
              <a:gd name="connsiteY4279" fmla="*/ 4106073 h 10683873"/>
              <a:gd name="connsiteX4280" fmla="*/ 2369920 w 18976310"/>
              <a:gd name="connsiteY4280" fmla="*/ 4296514 h 10683873"/>
              <a:gd name="connsiteX4281" fmla="*/ 2455150 w 18976310"/>
              <a:gd name="connsiteY4281" fmla="*/ 4106073 h 10683873"/>
              <a:gd name="connsiteX4282" fmla="*/ 2700292 w 18976310"/>
              <a:gd name="connsiteY4282" fmla="*/ 4045726 h 10683873"/>
              <a:gd name="connsiteX4283" fmla="*/ 2773220 w 18976310"/>
              <a:gd name="connsiteY4283" fmla="*/ 4105580 h 10683873"/>
              <a:gd name="connsiteX4284" fmla="*/ 2675690 w 18976310"/>
              <a:gd name="connsiteY4284" fmla="*/ 4153560 h 10683873"/>
              <a:gd name="connsiteX4285" fmla="*/ 2700292 w 18976310"/>
              <a:gd name="connsiteY4285" fmla="*/ 4045726 h 10683873"/>
              <a:gd name="connsiteX4286" fmla="*/ 2480631 w 18976310"/>
              <a:gd name="connsiteY4286" fmla="*/ 3989337 h 10683873"/>
              <a:gd name="connsiteX4287" fmla="*/ 2649330 w 18976310"/>
              <a:gd name="connsiteY4287" fmla="*/ 4093213 h 10683873"/>
              <a:gd name="connsiteX4288" fmla="*/ 2480631 w 18976310"/>
              <a:gd name="connsiteY4288" fmla="*/ 3989337 h 10683873"/>
              <a:gd name="connsiteX4289" fmla="*/ 1618680 w 18976310"/>
              <a:gd name="connsiteY4289" fmla="*/ 3970540 h 10683873"/>
              <a:gd name="connsiteX4290" fmla="*/ 1697758 w 18976310"/>
              <a:gd name="connsiteY4290" fmla="*/ 4010606 h 10683873"/>
              <a:gd name="connsiteX4291" fmla="*/ 1710058 w 18976310"/>
              <a:gd name="connsiteY4291" fmla="*/ 4071448 h 10683873"/>
              <a:gd name="connsiteX4292" fmla="*/ 1536966 w 18976310"/>
              <a:gd name="connsiteY4292" fmla="*/ 4059082 h 10683873"/>
              <a:gd name="connsiteX4293" fmla="*/ 1598470 w 18976310"/>
              <a:gd name="connsiteY4293" fmla="*/ 3974497 h 10683873"/>
              <a:gd name="connsiteX4294" fmla="*/ 1618680 w 18976310"/>
              <a:gd name="connsiteY4294" fmla="*/ 3970540 h 10683873"/>
              <a:gd name="connsiteX4295" fmla="*/ 2397159 w 18976310"/>
              <a:gd name="connsiteY4295" fmla="*/ 3904752 h 10683873"/>
              <a:gd name="connsiteX4296" fmla="*/ 2340926 w 18976310"/>
              <a:gd name="connsiteY4296" fmla="*/ 4058587 h 10683873"/>
              <a:gd name="connsiteX4297" fmla="*/ 2316324 w 18976310"/>
              <a:gd name="connsiteY4297" fmla="*/ 4020995 h 10683873"/>
              <a:gd name="connsiteX4298" fmla="*/ 2397159 w 18976310"/>
              <a:gd name="connsiteY4298" fmla="*/ 3904752 h 10683873"/>
              <a:gd name="connsiteX4299" fmla="*/ 2108085 w 18976310"/>
              <a:gd name="connsiteY4299" fmla="*/ 3820661 h 10683873"/>
              <a:gd name="connsiteX4300" fmla="*/ 2143230 w 18976310"/>
              <a:gd name="connsiteY4300" fmla="*/ 3844405 h 10683873"/>
              <a:gd name="connsiteX4301" fmla="*/ 2079968 w 18976310"/>
              <a:gd name="connsiteY4301" fmla="*/ 3925527 h 10683873"/>
              <a:gd name="connsiteX4302" fmla="*/ 2042187 w 18976310"/>
              <a:gd name="connsiteY4302" fmla="*/ 3885955 h 10683873"/>
              <a:gd name="connsiteX4303" fmla="*/ 2108085 w 18976310"/>
              <a:gd name="connsiteY4303" fmla="*/ 3820661 h 10683873"/>
              <a:gd name="connsiteX4304" fmla="*/ 2156410 w 18976310"/>
              <a:gd name="connsiteY4304" fmla="*/ 3452149 h 10683873"/>
              <a:gd name="connsiteX4305" fmla="*/ 2221430 w 18976310"/>
              <a:gd name="connsiteY4305" fmla="*/ 3489742 h 10683873"/>
              <a:gd name="connsiteX4306" fmla="*/ 2087876 w 18976310"/>
              <a:gd name="connsiteY4306" fmla="*/ 3495679 h 10683873"/>
              <a:gd name="connsiteX4307" fmla="*/ 2156410 w 18976310"/>
              <a:gd name="connsiteY4307" fmla="*/ 3452149 h 10683873"/>
              <a:gd name="connsiteX4308" fmla="*/ 2501718 w 18976310"/>
              <a:gd name="connsiteY4308" fmla="*/ 3435825 h 10683873"/>
              <a:gd name="connsiteX4309" fmla="*/ 2538621 w 18976310"/>
              <a:gd name="connsiteY4309" fmla="*/ 3445224 h 10683873"/>
              <a:gd name="connsiteX4310" fmla="*/ 2517534 w 18976310"/>
              <a:gd name="connsiteY4310" fmla="*/ 3578778 h 10683873"/>
              <a:gd name="connsiteX4311" fmla="*/ 2504354 w 18976310"/>
              <a:gd name="connsiteY4311" fmla="*/ 3585209 h 10683873"/>
              <a:gd name="connsiteX4312" fmla="*/ 2505232 w 18976310"/>
              <a:gd name="connsiteY4312" fmla="*/ 3605491 h 10683873"/>
              <a:gd name="connsiteX4313" fmla="*/ 2441092 w 18976310"/>
              <a:gd name="connsiteY4313" fmla="*/ 3597081 h 10683873"/>
              <a:gd name="connsiteX4314" fmla="*/ 2457786 w 18976310"/>
              <a:gd name="connsiteY4314" fmla="*/ 3591145 h 10683873"/>
              <a:gd name="connsiteX4315" fmla="*/ 2441092 w 18976310"/>
              <a:gd name="connsiteY4315" fmla="*/ 3555036 h 10683873"/>
              <a:gd name="connsiteX4316" fmla="*/ 2501718 w 18976310"/>
              <a:gd name="connsiteY4316" fmla="*/ 3435825 h 10683873"/>
              <a:gd name="connsiteX4317" fmla="*/ 13528710 w 18976310"/>
              <a:gd name="connsiteY4317" fmla="*/ 3403673 h 10683873"/>
              <a:gd name="connsiteX4318" fmla="*/ 13529590 w 18976310"/>
              <a:gd name="connsiteY4318" fmla="*/ 3410104 h 10683873"/>
              <a:gd name="connsiteX4319" fmla="*/ 13521682 w 18976310"/>
              <a:gd name="connsiteY4319" fmla="*/ 3408620 h 10683873"/>
              <a:gd name="connsiteX4320" fmla="*/ 13526954 w 18976310"/>
              <a:gd name="connsiteY4320" fmla="*/ 3416534 h 10683873"/>
              <a:gd name="connsiteX4321" fmla="*/ 13534862 w 18976310"/>
              <a:gd name="connsiteY4321" fmla="*/ 3411588 h 10683873"/>
              <a:gd name="connsiteX4322" fmla="*/ 13536618 w 18976310"/>
              <a:gd name="connsiteY4322" fmla="*/ 3410104 h 10683873"/>
              <a:gd name="connsiteX4323" fmla="*/ 13535742 w 18976310"/>
              <a:gd name="connsiteY4323" fmla="*/ 3407630 h 10683873"/>
              <a:gd name="connsiteX4324" fmla="*/ 1243498 w 18976310"/>
              <a:gd name="connsiteY4324" fmla="*/ 3357671 h 10683873"/>
              <a:gd name="connsiteX4325" fmla="*/ 1302368 w 18976310"/>
              <a:gd name="connsiteY4325" fmla="*/ 3406642 h 10683873"/>
              <a:gd name="connsiteX4326" fmla="*/ 1267222 w 18976310"/>
              <a:gd name="connsiteY4326" fmla="*/ 3430880 h 10683873"/>
              <a:gd name="connsiteX4327" fmla="*/ 1243498 w 18976310"/>
              <a:gd name="connsiteY4327" fmla="*/ 3357671 h 10683873"/>
              <a:gd name="connsiteX4328" fmla="*/ 18648574 w 18976310"/>
              <a:gd name="connsiteY4328" fmla="*/ 3321561 h 10683873"/>
              <a:gd name="connsiteX4329" fmla="*/ 18673178 w 18976310"/>
              <a:gd name="connsiteY4329" fmla="*/ 3358166 h 10683873"/>
              <a:gd name="connsiteX4330" fmla="*/ 18721502 w 18976310"/>
              <a:gd name="connsiteY4330" fmla="*/ 3401696 h 10683873"/>
              <a:gd name="connsiteX4331" fmla="*/ 18732046 w 18976310"/>
              <a:gd name="connsiteY4331" fmla="*/ 3390319 h 10683873"/>
              <a:gd name="connsiteX4332" fmla="*/ 18735562 w 18976310"/>
              <a:gd name="connsiteY4332" fmla="*/ 3386856 h 10683873"/>
              <a:gd name="connsiteX4333" fmla="*/ 18725018 w 18976310"/>
              <a:gd name="connsiteY4333" fmla="*/ 3378446 h 10683873"/>
              <a:gd name="connsiteX4334" fmla="*/ 18723258 w 18976310"/>
              <a:gd name="connsiteY4334" fmla="*/ 3384877 h 10683873"/>
              <a:gd name="connsiteX4335" fmla="*/ 18708322 w 18976310"/>
              <a:gd name="connsiteY4335" fmla="*/ 3366081 h 10683873"/>
              <a:gd name="connsiteX4336" fmla="*/ 18876142 w 18976310"/>
              <a:gd name="connsiteY4336" fmla="*/ 3224612 h 10683873"/>
              <a:gd name="connsiteX4337" fmla="*/ 18893718 w 18976310"/>
              <a:gd name="connsiteY4337" fmla="*/ 3228568 h 10683873"/>
              <a:gd name="connsiteX4338" fmla="*/ 18898110 w 18976310"/>
              <a:gd name="connsiteY4338" fmla="*/ 3246375 h 10683873"/>
              <a:gd name="connsiteX4339" fmla="*/ 18856814 w 18976310"/>
              <a:gd name="connsiteY4339" fmla="*/ 3251816 h 10683873"/>
              <a:gd name="connsiteX4340" fmla="*/ 18876142 w 18976310"/>
              <a:gd name="connsiteY4340" fmla="*/ 3224612 h 10683873"/>
              <a:gd name="connsiteX4341" fmla="*/ 14064686 w 18976310"/>
              <a:gd name="connsiteY4341" fmla="*/ 3176630 h 10683873"/>
              <a:gd name="connsiteX4342" fmla="*/ 14083138 w 18976310"/>
              <a:gd name="connsiteY4342" fmla="*/ 3185533 h 10683873"/>
              <a:gd name="connsiteX4343" fmla="*/ 14077866 w 18976310"/>
              <a:gd name="connsiteY4343" fmla="*/ 3208782 h 10683873"/>
              <a:gd name="connsiteX4344" fmla="*/ 14064686 w 18976310"/>
              <a:gd name="connsiteY4344" fmla="*/ 3176630 h 10683873"/>
              <a:gd name="connsiteX4345" fmla="*/ 18819910 w 18976310"/>
              <a:gd name="connsiteY4345" fmla="*/ 3139036 h 10683873"/>
              <a:gd name="connsiteX4346" fmla="*/ 18845390 w 18976310"/>
              <a:gd name="connsiteY4346" fmla="*/ 3140521 h 10683873"/>
              <a:gd name="connsiteX4347" fmla="*/ 18863842 w 18976310"/>
              <a:gd name="connsiteY4347" fmla="*/ 3156349 h 10683873"/>
              <a:gd name="connsiteX4348" fmla="*/ 18782130 w 18976310"/>
              <a:gd name="connsiteY4348" fmla="*/ 3167232 h 10683873"/>
              <a:gd name="connsiteX4349" fmla="*/ 18819910 w 18976310"/>
              <a:gd name="connsiteY4349" fmla="*/ 3139036 h 10683873"/>
              <a:gd name="connsiteX4350" fmla="*/ 13526074 w 18976310"/>
              <a:gd name="connsiteY4350" fmla="*/ 3136069 h 10683873"/>
              <a:gd name="connsiteX4351" fmla="*/ 13530470 w 18976310"/>
              <a:gd name="connsiteY4351" fmla="*/ 3172672 h 10683873"/>
              <a:gd name="connsiteX4352" fmla="*/ 13526074 w 18976310"/>
              <a:gd name="connsiteY4352" fmla="*/ 3177124 h 10683873"/>
              <a:gd name="connsiteX4353" fmla="*/ 13554194 w 18976310"/>
              <a:gd name="connsiteY4353" fmla="*/ 3200373 h 10683873"/>
              <a:gd name="connsiteX4354" fmla="*/ 13511138 w 18976310"/>
              <a:gd name="connsiteY4354" fmla="*/ 3197899 h 10683873"/>
              <a:gd name="connsiteX4355" fmla="*/ 13509382 w 18976310"/>
              <a:gd name="connsiteY4355" fmla="*/ 3197405 h 10683873"/>
              <a:gd name="connsiteX4356" fmla="*/ 13499718 w 18976310"/>
              <a:gd name="connsiteY4356" fmla="*/ 3208782 h 10683873"/>
              <a:gd name="connsiteX4357" fmla="*/ 13485658 w 18976310"/>
              <a:gd name="connsiteY4357" fmla="*/ 3191470 h 10683873"/>
              <a:gd name="connsiteX4358" fmla="*/ 13461058 w 18976310"/>
              <a:gd name="connsiteY4358" fmla="*/ 3185533 h 10683873"/>
              <a:gd name="connsiteX4359" fmla="*/ 13479506 w 18976310"/>
              <a:gd name="connsiteY4359" fmla="*/ 3168221 h 10683873"/>
              <a:gd name="connsiteX4360" fmla="*/ 13491810 w 18976310"/>
              <a:gd name="connsiteY4360" fmla="*/ 3169705 h 10683873"/>
              <a:gd name="connsiteX4361" fmla="*/ 13492686 w 18976310"/>
              <a:gd name="connsiteY4361" fmla="*/ 3167726 h 10683873"/>
              <a:gd name="connsiteX4362" fmla="*/ 13526074 w 18976310"/>
              <a:gd name="connsiteY4362" fmla="*/ 3136069 h 10683873"/>
              <a:gd name="connsiteX4363" fmla="*/ 2003526 w 18976310"/>
              <a:gd name="connsiteY4363" fmla="*/ 3122219 h 10683873"/>
              <a:gd name="connsiteX4364" fmla="*/ 2050972 w 18976310"/>
              <a:gd name="connsiteY4364" fmla="*/ 3157834 h 10683873"/>
              <a:gd name="connsiteX4365" fmla="*/ 1816374 w 18976310"/>
              <a:gd name="connsiteY4365" fmla="*/ 3192953 h 10683873"/>
              <a:gd name="connsiteX4366" fmla="*/ 2003526 w 18976310"/>
              <a:gd name="connsiteY4366" fmla="*/ 3122219 h 10683873"/>
              <a:gd name="connsiteX4367" fmla="*/ 14026026 w 18976310"/>
              <a:gd name="connsiteY4367" fmla="*/ 3115788 h 10683873"/>
              <a:gd name="connsiteX4368" fmla="*/ 14022510 w 18976310"/>
              <a:gd name="connsiteY4368" fmla="*/ 3169210 h 10683873"/>
              <a:gd name="connsiteX4369" fmla="*/ 13979458 w 18976310"/>
              <a:gd name="connsiteY4369" fmla="*/ 3157338 h 10683873"/>
              <a:gd name="connsiteX4370" fmla="*/ 14026026 w 18976310"/>
              <a:gd name="connsiteY4370" fmla="*/ 3115788 h 10683873"/>
              <a:gd name="connsiteX4371" fmla="*/ 13456662 w 18976310"/>
              <a:gd name="connsiteY4371" fmla="*/ 3108863 h 10683873"/>
              <a:gd name="connsiteX4372" fmla="*/ 13491810 w 18976310"/>
              <a:gd name="connsiteY4372" fmla="*/ 3131617 h 10683873"/>
              <a:gd name="connsiteX4373" fmla="*/ 13475114 w 18976310"/>
              <a:gd name="connsiteY4373" fmla="*/ 3153876 h 10683873"/>
              <a:gd name="connsiteX4374" fmla="*/ 13446118 w 18976310"/>
              <a:gd name="connsiteY4374" fmla="*/ 3148929 h 10683873"/>
              <a:gd name="connsiteX4375" fmla="*/ 13456662 w 18976310"/>
              <a:gd name="connsiteY4375" fmla="*/ 3108863 h 10683873"/>
              <a:gd name="connsiteX4376" fmla="*/ 2653724 w 18976310"/>
              <a:gd name="connsiteY4376" fmla="*/ 3077700 h 10683873"/>
              <a:gd name="connsiteX4377" fmla="*/ 2621214 w 18976310"/>
              <a:gd name="connsiteY4377" fmla="*/ 3131617 h 10683873"/>
              <a:gd name="connsiteX4378" fmla="*/ 2653724 w 18976310"/>
              <a:gd name="connsiteY4378" fmla="*/ 3077700 h 10683873"/>
              <a:gd name="connsiteX4379" fmla="*/ 2395402 w 18976310"/>
              <a:gd name="connsiteY4379" fmla="*/ 3076216 h 10683873"/>
              <a:gd name="connsiteX4380" fmla="*/ 2489416 w 18976310"/>
              <a:gd name="connsiteY4380" fmla="*/ 3098970 h 10683873"/>
              <a:gd name="connsiteX4381" fmla="*/ 2454270 w 18976310"/>
              <a:gd name="connsiteY4381" fmla="*/ 3168221 h 10683873"/>
              <a:gd name="connsiteX4382" fmla="*/ 2395402 w 18976310"/>
              <a:gd name="connsiteY4382" fmla="*/ 3076216 h 10683873"/>
              <a:gd name="connsiteX4383" fmla="*/ 14093682 w 18976310"/>
              <a:gd name="connsiteY4383" fmla="*/ 3055936 h 10683873"/>
              <a:gd name="connsiteX4384" fmla="*/ 14113890 w 18976310"/>
              <a:gd name="connsiteY4384" fmla="*/ 3062862 h 10683873"/>
              <a:gd name="connsiteX4385" fmla="*/ 14091046 w 18976310"/>
              <a:gd name="connsiteY4385" fmla="*/ 3103916 h 10683873"/>
              <a:gd name="connsiteX4386" fmla="*/ 14076986 w 18976310"/>
              <a:gd name="connsiteY4386" fmla="*/ 3077205 h 10683873"/>
              <a:gd name="connsiteX4387" fmla="*/ 14093682 w 18976310"/>
              <a:gd name="connsiteY4387" fmla="*/ 3055936 h 10683873"/>
              <a:gd name="connsiteX4388" fmla="*/ 13879290 w 18976310"/>
              <a:gd name="connsiteY4388" fmla="*/ 3046042 h 10683873"/>
              <a:gd name="connsiteX4389" fmla="*/ 13912678 w 18976310"/>
              <a:gd name="connsiteY4389" fmla="*/ 3051484 h 10683873"/>
              <a:gd name="connsiteX4390" fmla="*/ 13916194 w 18976310"/>
              <a:gd name="connsiteY4390" fmla="*/ 3047527 h 10683873"/>
              <a:gd name="connsiteX4391" fmla="*/ 13943434 w 18976310"/>
              <a:gd name="connsiteY4391" fmla="*/ 3101938 h 10683873"/>
              <a:gd name="connsiteX4392" fmla="*/ 13938162 w 18976310"/>
              <a:gd name="connsiteY4392" fmla="*/ 3099960 h 10683873"/>
              <a:gd name="connsiteX4393" fmla="*/ 13956610 w 18976310"/>
              <a:gd name="connsiteY4393" fmla="*/ 3119746 h 10683873"/>
              <a:gd name="connsiteX4394" fmla="*/ 13953974 w 18976310"/>
              <a:gd name="connsiteY4394" fmla="*/ 3194931 h 10683873"/>
              <a:gd name="connsiteX4395" fmla="*/ 13917950 w 18976310"/>
              <a:gd name="connsiteY4395" fmla="*/ 3181576 h 10683873"/>
              <a:gd name="connsiteX4396" fmla="*/ 13908286 w 18976310"/>
              <a:gd name="connsiteY4396" fmla="*/ 3170199 h 10683873"/>
              <a:gd name="connsiteX4397" fmla="*/ 13900378 w 18976310"/>
              <a:gd name="connsiteY4397" fmla="*/ 3168221 h 10683873"/>
              <a:gd name="connsiteX4398" fmla="*/ 13901258 w 18976310"/>
              <a:gd name="connsiteY4398" fmla="*/ 3161296 h 10683873"/>
              <a:gd name="connsiteX4399" fmla="*/ 13900378 w 18976310"/>
              <a:gd name="connsiteY4399" fmla="*/ 3160307 h 10683873"/>
              <a:gd name="connsiteX4400" fmla="*/ 13900378 w 18976310"/>
              <a:gd name="connsiteY4400" fmla="*/ 3159317 h 10683873"/>
              <a:gd name="connsiteX4401" fmla="*/ 13890714 w 18976310"/>
              <a:gd name="connsiteY4401" fmla="*/ 3148436 h 10683873"/>
              <a:gd name="connsiteX4402" fmla="*/ 13889834 w 18976310"/>
              <a:gd name="connsiteY4402" fmla="*/ 3143984 h 10683873"/>
              <a:gd name="connsiteX4403" fmla="*/ 13868746 w 18976310"/>
              <a:gd name="connsiteY4403" fmla="*/ 3144972 h 10683873"/>
              <a:gd name="connsiteX4404" fmla="*/ 13879290 w 18976310"/>
              <a:gd name="connsiteY4404" fmla="*/ 3046042 h 10683873"/>
              <a:gd name="connsiteX4405" fmla="*/ 13722014 w 18976310"/>
              <a:gd name="connsiteY4405" fmla="*/ 3041591 h 10683873"/>
              <a:gd name="connsiteX4406" fmla="*/ 13738706 w 18976310"/>
              <a:gd name="connsiteY4406" fmla="*/ 3044559 h 10683873"/>
              <a:gd name="connsiteX4407" fmla="*/ 13758038 w 18976310"/>
              <a:gd name="connsiteY4407" fmla="*/ 3060882 h 10683873"/>
              <a:gd name="connsiteX4408" fmla="*/ 13710590 w 18976310"/>
              <a:gd name="connsiteY4408" fmla="*/ 3051484 h 10683873"/>
              <a:gd name="connsiteX4409" fmla="*/ 13722014 w 18976310"/>
              <a:gd name="connsiteY4409" fmla="*/ 3041591 h 10683873"/>
              <a:gd name="connsiteX4410" fmla="*/ 14551454 w 18976310"/>
              <a:gd name="connsiteY4410" fmla="*/ 3012901 h 10683873"/>
              <a:gd name="connsiteX4411" fmla="*/ 14550574 w 18976310"/>
              <a:gd name="connsiteY4411" fmla="*/ 3032687 h 10683873"/>
              <a:gd name="connsiteX4412" fmla="*/ 14559362 w 18976310"/>
              <a:gd name="connsiteY4412" fmla="*/ 3029719 h 10683873"/>
              <a:gd name="connsiteX4413" fmla="*/ 14560242 w 18976310"/>
              <a:gd name="connsiteY4413" fmla="*/ 3029719 h 10683873"/>
              <a:gd name="connsiteX4414" fmla="*/ 14557606 w 18976310"/>
              <a:gd name="connsiteY4414" fmla="*/ 3017848 h 10683873"/>
              <a:gd name="connsiteX4415" fmla="*/ 13294114 w 18976310"/>
              <a:gd name="connsiteY4415" fmla="*/ 3010428 h 10683873"/>
              <a:gd name="connsiteX4416" fmla="*/ 13321350 w 18976310"/>
              <a:gd name="connsiteY4416" fmla="*/ 3014880 h 10683873"/>
              <a:gd name="connsiteX4417" fmla="*/ 13307294 w 18976310"/>
              <a:gd name="connsiteY4417" fmla="*/ 3046537 h 10683873"/>
              <a:gd name="connsiteX4418" fmla="*/ 13276542 w 18976310"/>
              <a:gd name="connsiteY4418" fmla="*/ 3050989 h 10683873"/>
              <a:gd name="connsiteX4419" fmla="*/ 13294114 w 18976310"/>
              <a:gd name="connsiteY4419" fmla="*/ 3010428 h 10683873"/>
              <a:gd name="connsiteX4420" fmla="*/ 13543650 w 18976310"/>
              <a:gd name="connsiteY4420" fmla="*/ 3004988 h 10683873"/>
              <a:gd name="connsiteX4421" fmla="*/ 13558586 w 18976310"/>
              <a:gd name="connsiteY4421" fmla="*/ 3010922 h 10683873"/>
              <a:gd name="connsiteX4422" fmla="*/ 13572646 w 18976310"/>
              <a:gd name="connsiteY4422" fmla="*/ 3035655 h 10683873"/>
              <a:gd name="connsiteX4423" fmla="*/ 13562978 w 18976310"/>
              <a:gd name="connsiteY4423" fmla="*/ 3056926 h 10683873"/>
              <a:gd name="connsiteX4424" fmla="*/ 13510262 w 18976310"/>
              <a:gd name="connsiteY4424" fmla="*/ 3030709 h 10683873"/>
              <a:gd name="connsiteX4425" fmla="*/ 13529590 w 18976310"/>
              <a:gd name="connsiteY4425" fmla="*/ 3006471 h 10683873"/>
              <a:gd name="connsiteX4426" fmla="*/ 13543650 w 18976310"/>
              <a:gd name="connsiteY4426" fmla="*/ 3004988 h 10683873"/>
              <a:gd name="connsiteX4427" fmla="*/ 2537742 w 18976310"/>
              <a:gd name="connsiteY4427" fmla="*/ 3001524 h 10683873"/>
              <a:gd name="connsiteX4428" fmla="*/ 2578160 w 18976310"/>
              <a:gd name="connsiteY4428" fmla="*/ 3017848 h 10683873"/>
              <a:gd name="connsiteX4429" fmla="*/ 2515776 w 18976310"/>
              <a:gd name="connsiteY4429" fmla="*/ 3029719 h 10683873"/>
              <a:gd name="connsiteX4430" fmla="*/ 2537742 w 18976310"/>
              <a:gd name="connsiteY4430" fmla="*/ 3001524 h 10683873"/>
              <a:gd name="connsiteX4431" fmla="*/ 13420638 w 18976310"/>
              <a:gd name="connsiteY4431" fmla="*/ 3000040 h 10683873"/>
              <a:gd name="connsiteX4432" fmla="*/ 13465450 w 18976310"/>
              <a:gd name="connsiteY4432" fmla="*/ 3018838 h 10683873"/>
              <a:gd name="connsiteX4433" fmla="*/ 13465450 w 18976310"/>
              <a:gd name="connsiteY4433" fmla="*/ 3019332 h 10683873"/>
              <a:gd name="connsiteX4434" fmla="*/ 13472478 w 18976310"/>
              <a:gd name="connsiteY4434" fmla="*/ 3021311 h 10683873"/>
              <a:gd name="connsiteX4435" fmla="*/ 13430302 w 18976310"/>
              <a:gd name="connsiteY4435" fmla="*/ 3068302 h 10683873"/>
              <a:gd name="connsiteX4436" fmla="*/ 13414486 w 18976310"/>
              <a:gd name="connsiteY4436" fmla="*/ 3067807 h 10683873"/>
              <a:gd name="connsiteX4437" fmla="*/ 13425030 w 18976310"/>
              <a:gd name="connsiteY4437" fmla="*/ 3071270 h 10683873"/>
              <a:gd name="connsiteX4438" fmla="*/ 13437334 w 18976310"/>
              <a:gd name="connsiteY4438" fmla="*/ 3087593 h 10683873"/>
              <a:gd name="connsiteX4439" fmla="*/ 13423274 w 18976310"/>
              <a:gd name="connsiteY4439" fmla="*/ 3108368 h 10683873"/>
              <a:gd name="connsiteX4440" fmla="*/ 13362646 w 18976310"/>
              <a:gd name="connsiteY4440" fmla="*/ 3091550 h 10683873"/>
              <a:gd name="connsiteX4441" fmla="*/ 13374070 w 18976310"/>
              <a:gd name="connsiteY4441" fmla="*/ 3066818 h 10683873"/>
              <a:gd name="connsiteX4442" fmla="*/ 13382858 w 18976310"/>
              <a:gd name="connsiteY4442" fmla="*/ 3065334 h 10683873"/>
              <a:gd name="connsiteX4443" fmla="*/ 13377586 w 18976310"/>
              <a:gd name="connsiteY4443" fmla="*/ 3064839 h 10683873"/>
              <a:gd name="connsiteX4444" fmla="*/ 13395158 w 18976310"/>
              <a:gd name="connsiteY4444" fmla="*/ 3037634 h 10683873"/>
              <a:gd name="connsiteX4445" fmla="*/ 13377586 w 18976310"/>
              <a:gd name="connsiteY4445" fmla="*/ 3016859 h 10683873"/>
              <a:gd name="connsiteX4446" fmla="*/ 13420638 w 18976310"/>
              <a:gd name="connsiteY4446" fmla="*/ 3000040 h 10683873"/>
              <a:gd name="connsiteX4447" fmla="*/ 13755402 w 18976310"/>
              <a:gd name="connsiteY4447" fmla="*/ 2992126 h 10683873"/>
              <a:gd name="connsiteX4448" fmla="*/ 13787914 w 18976310"/>
              <a:gd name="connsiteY4448" fmla="*/ 3024773 h 10683873"/>
              <a:gd name="connsiteX4449" fmla="*/ 13772974 w 18976310"/>
              <a:gd name="connsiteY4449" fmla="*/ 3063355 h 10683873"/>
              <a:gd name="connsiteX4450" fmla="*/ 13755402 w 18976310"/>
              <a:gd name="connsiteY4450" fmla="*/ 2992126 h 10683873"/>
              <a:gd name="connsiteX4451" fmla="*/ 18609914 w 18976310"/>
              <a:gd name="connsiteY4451" fmla="*/ 2988169 h 10683873"/>
              <a:gd name="connsiteX4452" fmla="*/ 18630122 w 18976310"/>
              <a:gd name="connsiteY4452" fmla="*/ 2988169 h 10683873"/>
              <a:gd name="connsiteX4453" fmla="*/ 18652090 w 18976310"/>
              <a:gd name="connsiteY4453" fmla="*/ 2995588 h 10683873"/>
              <a:gd name="connsiteX4454" fmla="*/ 18579162 w 18976310"/>
              <a:gd name="connsiteY4454" fmla="*/ 3015374 h 10683873"/>
              <a:gd name="connsiteX4455" fmla="*/ 18609914 w 18976310"/>
              <a:gd name="connsiteY4455" fmla="*/ 2988169 h 10683873"/>
              <a:gd name="connsiteX4456" fmla="*/ 14409114 w 18976310"/>
              <a:gd name="connsiteY4456" fmla="*/ 2978277 h 10683873"/>
              <a:gd name="connsiteX4457" fmla="*/ 14428446 w 18976310"/>
              <a:gd name="connsiteY4457" fmla="*/ 2979760 h 10683873"/>
              <a:gd name="connsiteX4458" fmla="*/ 14446894 w 18976310"/>
              <a:gd name="connsiteY4458" fmla="*/ 3007954 h 10683873"/>
              <a:gd name="connsiteX4459" fmla="*/ 14395934 w 18976310"/>
              <a:gd name="connsiteY4459" fmla="*/ 2989653 h 10683873"/>
              <a:gd name="connsiteX4460" fmla="*/ 14409114 w 18976310"/>
              <a:gd name="connsiteY4460" fmla="*/ 2978277 h 10683873"/>
              <a:gd name="connsiteX4461" fmla="*/ 13975942 w 18976310"/>
              <a:gd name="connsiteY4461" fmla="*/ 2970361 h 10683873"/>
              <a:gd name="connsiteX4462" fmla="*/ 14038326 w 18976310"/>
              <a:gd name="connsiteY4462" fmla="*/ 3036644 h 10683873"/>
              <a:gd name="connsiteX4463" fmla="*/ 13975942 w 18976310"/>
              <a:gd name="connsiteY4463" fmla="*/ 2970361 h 10683873"/>
              <a:gd name="connsiteX4464" fmla="*/ 13576158 w 18976310"/>
              <a:gd name="connsiteY4464" fmla="*/ 2954533 h 10683873"/>
              <a:gd name="connsiteX4465" fmla="*/ 13597246 w 18976310"/>
              <a:gd name="connsiteY4465" fmla="*/ 2954533 h 10683873"/>
              <a:gd name="connsiteX4466" fmla="*/ 13608670 w 18976310"/>
              <a:gd name="connsiteY4466" fmla="*/ 2964427 h 10683873"/>
              <a:gd name="connsiteX4467" fmla="*/ 13553314 w 18976310"/>
              <a:gd name="connsiteY4467" fmla="*/ 2993610 h 10683873"/>
              <a:gd name="connsiteX4468" fmla="*/ 13549798 w 18976310"/>
              <a:gd name="connsiteY4468" fmla="*/ 2964427 h 10683873"/>
              <a:gd name="connsiteX4469" fmla="*/ 13576158 w 18976310"/>
              <a:gd name="connsiteY4469" fmla="*/ 2954533 h 10683873"/>
              <a:gd name="connsiteX4470" fmla="*/ 18221554 w 18976310"/>
              <a:gd name="connsiteY4470" fmla="*/ 2953049 h 10683873"/>
              <a:gd name="connsiteX4471" fmla="*/ 18221554 w 18976310"/>
              <a:gd name="connsiteY4471" fmla="*/ 2955522 h 10683873"/>
              <a:gd name="connsiteX4472" fmla="*/ 18222430 w 18976310"/>
              <a:gd name="connsiteY4472" fmla="*/ 2953543 h 10683873"/>
              <a:gd name="connsiteX4473" fmla="*/ 18443850 w 18976310"/>
              <a:gd name="connsiteY4473" fmla="*/ 2946124 h 10683873"/>
              <a:gd name="connsiteX4474" fmla="*/ 18463182 w 18976310"/>
              <a:gd name="connsiteY4474" fmla="*/ 3023289 h 10683873"/>
              <a:gd name="connsiteX4475" fmla="*/ 18443850 w 18976310"/>
              <a:gd name="connsiteY4475" fmla="*/ 2946124 h 10683873"/>
              <a:gd name="connsiteX4476" fmla="*/ 18519414 w 18976310"/>
              <a:gd name="connsiteY4476" fmla="*/ 2935737 h 10683873"/>
              <a:gd name="connsiteX4477" fmla="*/ 18536110 w 18976310"/>
              <a:gd name="connsiteY4477" fmla="*/ 2953543 h 10683873"/>
              <a:gd name="connsiteX4478" fmla="*/ 18533474 w 18976310"/>
              <a:gd name="connsiteY4478" fmla="*/ 2978770 h 10683873"/>
              <a:gd name="connsiteX4479" fmla="*/ 18537866 w 18976310"/>
              <a:gd name="connsiteY4479" fmla="*/ 2979265 h 10683873"/>
              <a:gd name="connsiteX4480" fmla="*/ 18552802 w 18976310"/>
              <a:gd name="connsiteY4480" fmla="*/ 2972835 h 10683873"/>
              <a:gd name="connsiteX4481" fmla="*/ 18555438 w 18976310"/>
              <a:gd name="connsiteY4481" fmla="*/ 3030709 h 10683873"/>
              <a:gd name="connsiteX4482" fmla="*/ 18518534 w 18976310"/>
              <a:gd name="connsiteY4482" fmla="*/ 2995588 h 10683873"/>
              <a:gd name="connsiteX4483" fmla="*/ 18522930 w 18976310"/>
              <a:gd name="connsiteY4483" fmla="*/ 2979760 h 10683873"/>
              <a:gd name="connsiteX4484" fmla="*/ 18515022 w 18976310"/>
              <a:gd name="connsiteY4484" fmla="*/ 2978277 h 10683873"/>
              <a:gd name="connsiteX4485" fmla="*/ 18519414 w 18976310"/>
              <a:gd name="connsiteY4485" fmla="*/ 2935737 h 10683873"/>
              <a:gd name="connsiteX4486" fmla="*/ 13515534 w 18976310"/>
              <a:gd name="connsiteY4486" fmla="*/ 2918424 h 10683873"/>
              <a:gd name="connsiteX4487" fmla="*/ 13531346 w 18976310"/>
              <a:gd name="connsiteY4487" fmla="*/ 2924854 h 10683873"/>
              <a:gd name="connsiteX4488" fmla="*/ 13451390 w 18976310"/>
              <a:gd name="connsiteY4488" fmla="*/ 2940189 h 10683873"/>
              <a:gd name="connsiteX4489" fmla="*/ 13515534 w 18976310"/>
              <a:gd name="connsiteY4489" fmla="*/ 2918424 h 10683873"/>
              <a:gd name="connsiteX4490" fmla="*/ 14001422 w 18976310"/>
              <a:gd name="connsiteY4490" fmla="*/ 2910014 h 10683873"/>
              <a:gd name="connsiteX4491" fmla="*/ 14033054 w 18976310"/>
              <a:gd name="connsiteY4491" fmla="*/ 2962941 h 10683873"/>
              <a:gd name="connsiteX4492" fmla="*/ 14001422 w 18976310"/>
              <a:gd name="connsiteY4492" fmla="*/ 2910014 h 10683873"/>
              <a:gd name="connsiteX4493" fmla="*/ 13785278 w 18976310"/>
              <a:gd name="connsiteY4493" fmla="*/ 2892703 h 10683873"/>
              <a:gd name="connsiteX4494" fmla="*/ 13874018 w 18976310"/>
              <a:gd name="connsiteY4494" fmla="*/ 2951070 h 10683873"/>
              <a:gd name="connsiteX4495" fmla="*/ 13925858 w 18976310"/>
              <a:gd name="connsiteY4495" fmla="*/ 3029226 h 10683873"/>
              <a:gd name="connsiteX4496" fmla="*/ 13868746 w 18976310"/>
              <a:gd name="connsiteY4496" fmla="*/ 3045053 h 10683873"/>
              <a:gd name="connsiteX4497" fmla="*/ 13785278 w 18976310"/>
              <a:gd name="connsiteY4497" fmla="*/ 2892703 h 10683873"/>
              <a:gd name="connsiteX4498" fmla="*/ 1830432 w 18976310"/>
              <a:gd name="connsiteY4498" fmla="*/ 2881325 h 10683873"/>
              <a:gd name="connsiteX4499" fmla="*/ 1878758 w 18976310"/>
              <a:gd name="connsiteY4499" fmla="*/ 2898637 h 10683873"/>
              <a:gd name="connsiteX4500" fmla="*/ 1891060 w 18976310"/>
              <a:gd name="connsiteY4500" fmla="*/ 2969372 h 10683873"/>
              <a:gd name="connsiteX4501" fmla="*/ 1768928 w 18976310"/>
              <a:gd name="connsiteY4501" fmla="*/ 2993115 h 10683873"/>
              <a:gd name="connsiteX4502" fmla="*/ 1830432 w 18976310"/>
              <a:gd name="connsiteY4502" fmla="*/ 2881325 h 10683873"/>
              <a:gd name="connsiteX4503" fmla="*/ 18968402 w 18976310"/>
              <a:gd name="connsiteY4503" fmla="*/ 2877367 h 10683873"/>
              <a:gd name="connsiteX4504" fmla="*/ 18976310 w 18976310"/>
              <a:gd name="connsiteY4504" fmla="*/ 2887261 h 10683873"/>
              <a:gd name="connsiteX4505" fmla="*/ 18976310 w 18976310"/>
              <a:gd name="connsiteY4505" fmla="*/ 2897155 h 10683873"/>
              <a:gd name="connsiteX4506" fmla="*/ 18964010 w 18976310"/>
              <a:gd name="connsiteY4506" fmla="*/ 2904574 h 10683873"/>
              <a:gd name="connsiteX4507" fmla="*/ 18945558 w 18976310"/>
              <a:gd name="connsiteY4507" fmla="*/ 2904080 h 10683873"/>
              <a:gd name="connsiteX4508" fmla="*/ 18948194 w 18976310"/>
              <a:gd name="connsiteY4508" fmla="*/ 2884788 h 10683873"/>
              <a:gd name="connsiteX4509" fmla="*/ 18968402 w 18976310"/>
              <a:gd name="connsiteY4509" fmla="*/ 2877367 h 10683873"/>
              <a:gd name="connsiteX4510" fmla="*/ 18361258 w 18976310"/>
              <a:gd name="connsiteY4510" fmla="*/ 2856592 h 10683873"/>
              <a:gd name="connsiteX4511" fmla="*/ 18370922 w 18976310"/>
              <a:gd name="connsiteY4511" fmla="*/ 2872421 h 10683873"/>
              <a:gd name="connsiteX4512" fmla="*/ 18332262 w 18976310"/>
              <a:gd name="connsiteY4512" fmla="*/ 2889734 h 10683873"/>
              <a:gd name="connsiteX4513" fmla="*/ 18343686 w 18976310"/>
              <a:gd name="connsiteY4513" fmla="*/ 2857582 h 10683873"/>
              <a:gd name="connsiteX4514" fmla="*/ 18361258 w 18976310"/>
              <a:gd name="connsiteY4514" fmla="*/ 2856592 h 10683873"/>
              <a:gd name="connsiteX4515" fmla="*/ 18713594 w 18976310"/>
              <a:gd name="connsiteY4515" fmla="*/ 2834333 h 10683873"/>
              <a:gd name="connsiteX4516" fmla="*/ 18706566 w 18976310"/>
              <a:gd name="connsiteY4516" fmla="*/ 2892703 h 10683873"/>
              <a:gd name="connsiteX4517" fmla="*/ 18689870 w 18976310"/>
              <a:gd name="connsiteY4517" fmla="*/ 2901111 h 10683873"/>
              <a:gd name="connsiteX4518" fmla="*/ 18682842 w 18976310"/>
              <a:gd name="connsiteY4518" fmla="*/ 2898143 h 10683873"/>
              <a:gd name="connsiteX4519" fmla="*/ 18678450 w 18976310"/>
              <a:gd name="connsiteY4519" fmla="*/ 2904574 h 10683873"/>
              <a:gd name="connsiteX4520" fmla="*/ 18661754 w 18976310"/>
              <a:gd name="connsiteY4520" fmla="*/ 2889239 h 10683873"/>
              <a:gd name="connsiteX4521" fmla="*/ 18647698 w 18976310"/>
              <a:gd name="connsiteY4521" fmla="*/ 2900616 h 10683873"/>
              <a:gd name="connsiteX4522" fmla="*/ 18624850 w 18976310"/>
              <a:gd name="connsiteY4522" fmla="*/ 2874399 h 10683873"/>
              <a:gd name="connsiteX4523" fmla="*/ 18648574 w 18976310"/>
              <a:gd name="connsiteY4523" fmla="*/ 2863517 h 10683873"/>
              <a:gd name="connsiteX4524" fmla="*/ 18698658 w 18976310"/>
              <a:gd name="connsiteY4524" fmla="*/ 2839775 h 10683873"/>
              <a:gd name="connsiteX4525" fmla="*/ 18698658 w 18976310"/>
              <a:gd name="connsiteY4525" fmla="*/ 2840764 h 10683873"/>
              <a:gd name="connsiteX4526" fmla="*/ 998356 w 18976310"/>
              <a:gd name="connsiteY4526" fmla="*/ 2816526 h 10683873"/>
              <a:gd name="connsiteX4527" fmla="*/ 962332 w 18976310"/>
              <a:gd name="connsiteY4527" fmla="*/ 2874894 h 10683873"/>
              <a:gd name="connsiteX4528" fmla="*/ 998356 w 18976310"/>
              <a:gd name="connsiteY4528" fmla="*/ 2816526 h 10683873"/>
              <a:gd name="connsiteX4529" fmla="*/ 13901258 w 18976310"/>
              <a:gd name="connsiteY4529" fmla="*/ 2815042 h 10683873"/>
              <a:gd name="connsiteX4530" fmla="*/ 13960126 w 18976310"/>
              <a:gd name="connsiteY4530" fmla="*/ 2909026 h 10683873"/>
              <a:gd name="connsiteX4531" fmla="*/ 13944310 w 18976310"/>
              <a:gd name="connsiteY4531" fmla="*/ 2938209 h 10683873"/>
              <a:gd name="connsiteX4532" fmla="*/ 13901258 w 18976310"/>
              <a:gd name="connsiteY4532" fmla="*/ 2815042 h 10683873"/>
              <a:gd name="connsiteX4533" fmla="*/ 13756282 w 18976310"/>
              <a:gd name="connsiteY4533" fmla="*/ 2806139 h 10683873"/>
              <a:gd name="connsiteX4534" fmla="*/ 13776490 w 18976310"/>
              <a:gd name="connsiteY4534" fmla="*/ 2853130 h 10683873"/>
              <a:gd name="connsiteX4535" fmla="*/ 13751886 w 18976310"/>
              <a:gd name="connsiteY4535" fmla="*/ 2848678 h 10683873"/>
              <a:gd name="connsiteX4536" fmla="*/ 13756282 w 18976310"/>
              <a:gd name="connsiteY4536" fmla="*/ 2806139 h 10683873"/>
              <a:gd name="connsiteX4537" fmla="*/ 14091922 w 18976310"/>
              <a:gd name="connsiteY4537" fmla="*/ 2800202 h 10683873"/>
              <a:gd name="connsiteX4538" fmla="*/ 14227234 w 18976310"/>
              <a:gd name="connsiteY4538" fmla="*/ 2828892 h 10683873"/>
              <a:gd name="connsiteX4539" fmla="*/ 14197362 w 18976310"/>
              <a:gd name="connsiteY4539" fmla="*/ 2849667 h 10683873"/>
              <a:gd name="connsiteX4540" fmla="*/ 14241294 w 18976310"/>
              <a:gd name="connsiteY4540" fmla="*/ 2875884 h 10683873"/>
              <a:gd name="connsiteX4541" fmla="*/ 14294890 w 18976310"/>
              <a:gd name="connsiteY4541" fmla="*/ 3005976 h 10683873"/>
              <a:gd name="connsiteX4542" fmla="*/ 14286982 w 18976310"/>
              <a:gd name="connsiteY4542" fmla="*/ 3072754 h 10683873"/>
              <a:gd name="connsiteX4543" fmla="*/ 14288738 w 18976310"/>
              <a:gd name="connsiteY4543" fmla="*/ 3073743 h 10683873"/>
              <a:gd name="connsiteX4544" fmla="*/ 14265018 w 18976310"/>
              <a:gd name="connsiteY4544" fmla="*/ 3130133 h 10683873"/>
              <a:gd name="connsiteX4545" fmla="*/ 14256230 w 18976310"/>
              <a:gd name="connsiteY4545" fmla="*/ 3125186 h 10683873"/>
              <a:gd name="connsiteX4546" fmla="*/ 14250958 w 18976310"/>
              <a:gd name="connsiteY4546" fmla="*/ 3134090 h 10683873"/>
              <a:gd name="connsiteX4547" fmla="*/ 14227234 w 18976310"/>
              <a:gd name="connsiteY4547" fmla="*/ 3142004 h 10683873"/>
              <a:gd name="connsiteX4548" fmla="*/ 14166610 w 18976310"/>
              <a:gd name="connsiteY4548" fmla="*/ 3101938 h 10683873"/>
              <a:gd name="connsiteX4549" fmla="*/ 14167486 w 18976310"/>
              <a:gd name="connsiteY4549" fmla="*/ 3122713 h 10683873"/>
              <a:gd name="connsiteX4550" fmla="*/ 14165730 w 18976310"/>
              <a:gd name="connsiteY4550" fmla="*/ 3123702 h 10683873"/>
              <a:gd name="connsiteX4551" fmla="*/ 14171878 w 18976310"/>
              <a:gd name="connsiteY4551" fmla="*/ 3136069 h 10683873"/>
              <a:gd name="connsiteX4552" fmla="*/ 14153430 w 18976310"/>
              <a:gd name="connsiteY4552" fmla="*/ 3169210 h 10683873"/>
              <a:gd name="connsiteX4553" fmla="*/ 14132342 w 18976310"/>
              <a:gd name="connsiteY4553" fmla="*/ 3166737 h 10683873"/>
              <a:gd name="connsiteX4554" fmla="*/ 14131462 w 18976310"/>
              <a:gd name="connsiteY4554" fmla="*/ 3165747 h 10683873"/>
              <a:gd name="connsiteX4555" fmla="*/ 14110374 w 18976310"/>
              <a:gd name="connsiteY4555" fmla="*/ 3166242 h 10683873"/>
              <a:gd name="connsiteX4556" fmla="*/ 14074350 w 18976310"/>
              <a:gd name="connsiteY4556" fmla="*/ 3128649 h 10683873"/>
              <a:gd name="connsiteX4557" fmla="*/ 14080502 w 18976310"/>
              <a:gd name="connsiteY4557" fmla="*/ 3115293 h 10683873"/>
              <a:gd name="connsiteX4558" fmla="*/ 14117402 w 18976310"/>
              <a:gd name="connsiteY4558" fmla="*/ 3116777 h 10683873"/>
              <a:gd name="connsiteX4559" fmla="*/ 14123554 w 18976310"/>
              <a:gd name="connsiteY4559" fmla="*/ 3122219 h 10683873"/>
              <a:gd name="connsiteX4560" fmla="*/ 14134978 w 18976310"/>
              <a:gd name="connsiteY4560" fmla="*/ 3111831 h 10683873"/>
              <a:gd name="connsiteX4561" fmla="*/ 14127946 w 18976310"/>
              <a:gd name="connsiteY4561" fmla="*/ 3101938 h 10683873"/>
              <a:gd name="connsiteX4562" fmla="*/ 14138490 w 18976310"/>
              <a:gd name="connsiteY4562" fmla="*/ 3074237 h 10683873"/>
              <a:gd name="connsiteX4563" fmla="*/ 14103346 w 18976310"/>
              <a:gd name="connsiteY4563" fmla="*/ 3007461 h 10683873"/>
              <a:gd name="connsiteX4564" fmla="*/ 14106862 w 18976310"/>
              <a:gd name="connsiteY4564" fmla="*/ 2916445 h 10683873"/>
              <a:gd name="connsiteX4565" fmla="*/ 14122674 w 18976310"/>
              <a:gd name="connsiteY4565" fmla="*/ 2892207 h 10683873"/>
              <a:gd name="connsiteX4566" fmla="*/ 14091922 w 18976310"/>
              <a:gd name="connsiteY4566" fmla="*/ 2883303 h 10683873"/>
              <a:gd name="connsiteX4567" fmla="*/ 14069958 w 18976310"/>
              <a:gd name="connsiteY4567" fmla="*/ 2854119 h 10683873"/>
              <a:gd name="connsiteX4568" fmla="*/ 14078742 w 18976310"/>
              <a:gd name="connsiteY4568" fmla="*/ 2844227 h 10683873"/>
              <a:gd name="connsiteX4569" fmla="*/ 14098074 w 18976310"/>
              <a:gd name="connsiteY4569" fmla="*/ 2833839 h 10683873"/>
              <a:gd name="connsiteX4570" fmla="*/ 14128826 w 18976310"/>
              <a:gd name="connsiteY4570" fmla="*/ 2837302 h 10683873"/>
              <a:gd name="connsiteX4571" fmla="*/ 14149914 w 18976310"/>
              <a:gd name="connsiteY4571" fmla="*/ 2851152 h 10683873"/>
              <a:gd name="connsiteX4572" fmla="*/ 14151670 w 18976310"/>
              <a:gd name="connsiteY4572" fmla="*/ 2848183 h 10683873"/>
              <a:gd name="connsiteX4573" fmla="*/ 14091922 w 18976310"/>
              <a:gd name="connsiteY4573" fmla="*/ 2800202 h 10683873"/>
              <a:gd name="connsiteX4574" fmla="*/ 14516310 w 18976310"/>
              <a:gd name="connsiteY4574" fmla="*/ 2799708 h 10683873"/>
              <a:gd name="connsiteX4575" fmla="*/ 14533002 w 18976310"/>
              <a:gd name="connsiteY4575" fmla="*/ 2800697 h 10683873"/>
              <a:gd name="connsiteX4576" fmla="*/ 14554090 w 18976310"/>
              <a:gd name="connsiteY4576" fmla="*/ 2818504 h 10683873"/>
              <a:gd name="connsiteX4577" fmla="*/ 14545306 w 18976310"/>
              <a:gd name="connsiteY4577" fmla="*/ 2863023 h 10683873"/>
              <a:gd name="connsiteX4578" fmla="*/ 14533882 w 18976310"/>
              <a:gd name="connsiteY4578" fmla="*/ 2864013 h 10683873"/>
              <a:gd name="connsiteX4579" fmla="*/ 14535638 w 18976310"/>
              <a:gd name="connsiteY4579" fmla="*/ 2865496 h 10683873"/>
              <a:gd name="connsiteX4580" fmla="*/ 14539154 w 18976310"/>
              <a:gd name="connsiteY4580" fmla="*/ 2884293 h 10683873"/>
              <a:gd name="connsiteX4581" fmla="*/ 14504886 w 18976310"/>
              <a:gd name="connsiteY4581" fmla="*/ 2860055 h 10683873"/>
              <a:gd name="connsiteX4582" fmla="*/ 14506642 w 18976310"/>
              <a:gd name="connsiteY4582" fmla="*/ 2847689 h 10683873"/>
              <a:gd name="connsiteX4583" fmla="*/ 14496978 w 18976310"/>
              <a:gd name="connsiteY4583" fmla="*/ 2830377 h 10683873"/>
              <a:gd name="connsiteX4584" fmla="*/ 14496978 w 18976310"/>
              <a:gd name="connsiteY4584" fmla="*/ 2806139 h 10683873"/>
              <a:gd name="connsiteX4585" fmla="*/ 14516310 w 18976310"/>
              <a:gd name="connsiteY4585" fmla="*/ 2799708 h 10683873"/>
              <a:gd name="connsiteX4586" fmla="*/ 18138962 w 18976310"/>
              <a:gd name="connsiteY4586" fmla="*/ 2790804 h 10683873"/>
              <a:gd name="connsiteX4587" fmla="*/ 18153018 w 18976310"/>
              <a:gd name="connsiteY4587" fmla="*/ 2810591 h 10683873"/>
              <a:gd name="connsiteX4588" fmla="*/ 18147746 w 18976310"/>
              <a:gd name="connsiteY4588" fmla="*/ 2838785 h 10683873"/>
              <a:gd name="connsiteX4589" fmla="*/ 18138962 w 18976310"/>
              <a:gd name="connsiteY4589" fmla="*/ 2790804 h 10683873"/>
              <a:gd name="connsiteX4590" fmla="*/ 18287450 w 18976310"/>
              <a:gd name="connsiteY4590" fmla="*/ 2786353 h 10683873"/>
              <a:gd name="connsiteX4591" fmla="*/ 18311174 w 18976310"/>
              <a:gd name="connsiteY4591" fmla="*/ 2796245 h 10683873"/>
              <a:gd name="connsiteX4592" fmla="*/ 18235610 w 18976310"/>
              <a:gd name="connsiteY4592" fmla="*/ 2829881 h 10683873"/>
              <a:gd name="connsiteX4593" fmla="*/ 18263730 w 18976310"/>
              <a:gd name="connsiteY4593" fmla="*/ 2792289 h 10683873"/>
              <a:gd name="connsiteX4594" fmla="*/ 18287450 w 18976310"/>
              <a:gd name="connsiteY4594" fmla="*/ 2786353 h 10683873"/>
              <a:gd name="connsiteX4595" fmla="*/ 14417022 w 18976310"/>
              <a:gd name="connsiteY4595" fmla="*/ 2774976 h 10683873"/>
              <a:gd name="connsiteX4596" fmla="*/ 14422294 w 18976310"/>
              <a:gd name="connsiteY4596" fmla="*/ 2776459 h 10683873"/>
              <a:gd name="connsiteX4597" fmla="*/ 14431082 w 18976310"/>
              <a:gd name="connsiteY4597" fmla="*/ 2781901 h 10683873"/>
              <a:gd name="connsiteX4598" fmla="*/ 14431082 w 18976310"/>
              <a:gd name="connsiteY4598" fmla="*/ 2782395 h 10683873"/>
              <a:gd name="connsiteX4599" fmla="*/ 14431958 w 18976310"/>
              <a:gd name="connsiteY4599" fmla="*/ 2782395 h 10683873"/>
              <a:gd name="connsiteX4600" fmla="*/ 14465346 w 18976310"/>
              <a:gd name="connsiteY4600" fmla="*/ 2805149 h 10683873"/>
              <a:gd name="connsiteX4601" fmla="*/ 14474134 w 18976310"/>
              <a:gd name="connsiteY4601" fmla="*/ 2839775 h 10683873"/>
              <a:gd name="connsiteX4602" fmla="*/ 14463590 w 18976310"/>
              <a:gd name="connsiteY4602" fmla="*/ 2856098 h 10683873"/>
              <a:gd name="connsiteX4603" fmla="*/ 14486434 w 18976310"/>
              <a:gd name="connsiteY4603" fmla="*/ 2852140 h 10683873"/>
              <a:gd name="connsiteX4604" fmla="*/ 14509278 w 18976310"/>
              <a:gd name="connsiteY4604" fmla="*/ 2867969 h 10683873"/>
              <a:gd name="connsiteX4605" fmla="*/ 14449530 w 18976310"/>
              <a:gd name="connsiteY4605" fmla="*/ 2887755 h 10683873"/>
              <a:gd name="connsiteX4606" fmla="*/ 14453046 w 18976310"/>
              <a:gd name="connsiteY4606" fmla="*/ 2873905 h 10683873"/>
              <a:gd name="connsiteX4607" fmla="*/ 14451290 w 18976310"/>
              <a:gd name="connsiteY4607" fmla="*/ 2863023 h 10683873"/>
              <a:gd name="connsiteX4608" fmla="*/ 14439866 w 18976310"/>
              <a:gd name="connsiteY4608" fmla="*/ 2869948 h 10683873"/>
              <a:gd name="connsiteX4609" fmla="*/ 14432838 w 18976310"/>
              <a:gd name="connsiteY4609" fmla="*/ 2864013 h 10683873"/>
              <a:gd name="connsiteX4610" fmla="*/ 14429322 w 18976310"/>
              <a:gd name="connsiteY4610" fmla="*/ 2872917 h 10683873"/>
              <a:gd name="connsiteX4611" fmla="*/ 14440746 w 18976310"/>
              <a:gd name="connsiteY4611" fmla="*/ 2872917 h 10683873"/>
              <a:gd name="connsiteX4612" fmla="*/ 14438990 w 18976310"/>
              <a:gd name="connsiteY4612" fmla="*/ 2913478 h 10683873"/>
              <a:gd name="connsiteX4613" fmla="*/ 14420538 w 18976310"/>
              <a:gd name="connsiteY4613" fmla="*/ 2907046 h 10683873"/>
              <a:gd name="connsiteX4614" fmla="*/ 14417902 w 18976310"/>
              <a:gd name="connsiteY4614" fmla="*/ 2897155 h 10683873"/>
              <a:gd name="connsiteX4615" fmla="*/ 14380118 w 18976310"/>
              <a:gd name="connsiteY4615" fmla="*/ 2929800 h 10683873"/>
              <a:gd name="connsiteX4616" fmla="*/ 14360790 w 18976310"/>
              <a:gd name="connsiteY4616" fmla="*/ 2933757 h 10683873"/>
              <a:gd name="connsiteX4617" fmla="*/ 14360790 w 18976310"/>
              <a:gd name="connsiteY4617" fmla="*/ 2945629 h 10683873"/>
              <a:gd name="connsiteX4618" fmla="*/ 14340578 w 18976310"/>
              <a:gd name="connsiteY4618" fmla="*/ 2969372 h 10683873"/>
              <a:gd name="connsiteX4619" fmla="*/ 14324766 w 18976310"/>
              <a:gd name="connsiteY4619" fmla="*/ 2952554 h 10683873"/>
              <a:gd name="connsiteX4620" fmla="*/ 14322130 w 18976310"/>
              <a:gd name="connsiteY4620" fmla="*/ 2941177 h 10683873"/>
              <a:gd name="connsiteX4621" fmla="*/ 14316858 w 18976310"/>
              <a:gd name="connsiteY4621" fmla="*/ 2942166 h 10683873"/>
              <a:gd name="connsiteX4622" fmla="*/ 14312462 w 18976310"/>
              <a:gd name="connsiteY4622" fmla="*/ 2924359 h 10683873"/>
              <a:gd name="connsiteX4623" fmla="*/ 14288738 w 18976310"/>
              <a:gd name="connsiteY4623" fmla="*/ 2910014 h 10683873"/>
              <a:gd name="connsiteX4624" fmla="*/ 14272046 w 18976310"/>
              <a:gd name="connsiteY4624" fmla="*/ 2881819 h 10683873"/>
              <a:gd name="connsiteX4625" fmla="*/ 14294890 w 18976310"/>
              <a:gd name="connsiteY4625" fmla="*/ 2869453 h 10683873"/>
              <a:gd name="connsiteX4626" fmla="*/ 14309826 w 18976310"/>
              <a:gd name="connsiteY4626" fmla="*/ 2872917 h 10683873"/>
              <a:gd name="connsiteX4627" fmla="*/ 14322130 w 18976310"/>
              <a:gd name="connsiteY4627" fmla="*/ 2834333 h 10683873"/>
              <a:gd name="connsiteX4628" fmla="*/ 14417022 w 18976310"/>
              <a:gd name="connsiteY4628" fmla="*/ 2774976 h 10683873"/>
              <a:gd name="connsiteX4629" fmla="*/ 18552802 w 18976310"/>
              <a:gd name="connsiteY4629" fmla="*/ 2774481 h 10683873"/>
              <a:gd name="connsiteX4630" fmla="*/ 18565982 w 18976310"/>
              <a:gd name="connsiteY4630" fmla="*/ 2779922 h 10683873"/>
              <a:gd name="connsiteX4631" fmla="*/ 18516778 w 18976310"/>
              <a:gd name="connsiteY4631" fmla="*/ 2826914 h 10683873"/>
              <a:gd name="connsiteX4632" fmla="*/ 18509750 w 18976310"/>
              <a:gd name="connsiteY4632" fmla="*/ 2780418 h 10683873"/>
              <a:gd name="connsiteX4633" fmla="*/ 18537866 w 18976310"/>
              <a:gd name="connsiteY4633" fmla="*/ 2774976 h 10683873"/>
              <a:gd name="connsiteX4634" fmla="*/ 18552802 w 18976310"/>
              <a:gd name="connsiteY4634" fmla="*/ 2774481 h 10683873"/>
              <a:gd name="connsiteX4635" fmla="*/ 14109498 w 18976310"/>
              <a:gd name="connsiteY4635" fmla="*/ 2765082 h 10683873"/>
              <a:gd name="connsiteX4636" fmla="*/ 14122674 w 18976310"/>
              <a:gd name="connsiteY4636" fmla="*/ 2765578 h 10683873"/>
              <a:gd name="connsiteX4637" fmla="*/ 14131462 w 18976310"/>
              <a:gd name="connsiteY4637" fmla="*/ 2773491 h 10683873"/>
              <a:gd name="connsiteX4638" fmla="*/ 14125310 w 18976310"/>
              <a:gd name="connsiteY4638" fmla="*/ 2796245 h 10683873"/>
              <a:gd name="connsiteX4639" fmla="*/ 14109498 w 18976310"/>
              <a:gd name="connsiteY4639" fmla="*/ 2765082 h 10683873"/>
              <a:gd name="connsiteX4640" fmla="*/ 14979354 w 18976310"/>
              <a:gd name="connsiteY4640" fmla="*/ 2764588 h 10683873"/>
              <a:gd name="connsiteX4641" fmla="*/ 14975842 w 18976310"/>
              <a:gd name="connsiteY4641" fmla="*/ 2767061 h 10683873"/>
              <a:gd name="connsiteX4642" fmla="*/ 14976718 w 18976310"/>
              <a:gd name="connsiteY4642" fmla="*/ 2766566 h 10683873"/>
              <a:gd name="connsiteX4643" fmla="*/ 14977598 w 18976310"/>
              <a:gd name="connsiteY4643" fmla="*/ 2767556 h 10683873"/>
              <a:gd name="connsiteX4644" fmla="*/ 14567270 w 18976310"/>
              <a:gd name="connsiteY4644" fmla="*/ 2763598 h 10683873"/>
              <a:gd name="connsiteX4645" fmla="*/ 14581330 w 18976310"/>
              <a:gd name="connsiteY4645" fmla="*/ 2765082 h 10683873"/>
              <a:gd name="connsiteX4646" fmla="*/ 14610322 w 18976310"/>
              <a:gd name="connsiteY4646" fmla="*/ 2794761 h 10683873"/>
              <a:gd name="connsiteX4647" fmla="*/ 14575178 w 18976310"/>
              <a:gd name="connsiteY4647" fmla="*/ 2809601 h 10683873"/>
              <a:gd name="connsiteX4648" fmla="*/ 14554970 w 18976310"/>
              <a:gd name="connsiteY4648" fmla="*/ 2776955 h 10683873"/>
              <a:gd name="connsiteX4649" fmla="*/ 14567270 w 18976310"/>
              <a:gd name="connsiteY4649" fmla="*/ 2763598 h 10683873"/>
              <a:gd name="connsiteX4650" fmla="*/ 14033934 w 18976310"/>
              <a:gd name="connsiteY4650" fmla="*/ 2759641 h 10683873"/>
              <a:gd name="connsiteX4651" fmla="*/ 14055022 w 18976310"/>
              <a:gd name="connsiteY4651" fmla="*/ 2762609 h 10683873"/>
              <a:gd name="connsiteX4652" fmla="*/ 14079622 w 18976310"/>
              <a:gd name="connsiteY4652" fmla="*/ 2791793 h 10683873"/>
              <a:gd name="connsiteX4653" fmla="*/ 14074350 w 18976310"/>
              <a:gd name="connsiteY4653" fmla="*/ 2818999 h 10683873"/>
              <a:gd name="connsiteX4654" fmla="*/ 14035690 w 18976310"/>
              <a:gd name="connsiteY4654" fmla="*/ 2832850 h 10683873"/>
              <a:gd name="connsiteX4655" fmla="*/ 14009330 w 18976310"/>
              <a:gd name="connsiteY4655" fmla="*/ 2769039 h 10683873"/>
              <a:gd name="connsiteX4656" fmla="*/ 14033934 w 18976310"/>
              <a:gd name="connsiteY4656" fmla="*/ 2759641 h 10683873"/>
              <a:gd name="connsiteX4657" fmla="*/ 17561690 w 18976310"/>
              <a:gd name="connsiteY4657" fmla="*/ 2741834 h 10683873"/>
              <a:gd name="connsiteX4658" fmla="*/ 17544118 w 18976310"/>
              <a:gd name="connsiteY4658" fmla="*/ 2749255 h 10683873"/>
              <a:gd name="connsiteX4659" fmla="*/ 17537966 w 18976310"/>
              <a:gd name="connsiteY4659" fmla="*/ 2749748 h 10683873"/>
              <a:gd name="connsiteX4660" fmla="*/ 17555542 w 18976310"/>
              <a:gd name="connsiteY4660" fmla="*/ 2759641 h 10683873"/>
              <a:gd name="connsiteX4661" fmla="*/ 17607382 w 18976310"/>
              <a:gd name="connsiteY4661" fmla="*/ 2788331 h 10683873"/>
              <a:gd name="connsiteX4662" fmla="*/ 17613530 w 18976310"/>
              <a:gd name="connsiteY4662" fmla="*/ 2789320 h 10683873"/>
              <a:gd name="connsiteX4663" fmla="*/ 17606502 w 18976310"/>
              <a:gd name="connsiteY4663" fmla="*/ 2780911 h 10683873"/>
              <a:gd name="connsiteX4664" fmla="*/ 17602110 w 18976310"/>
              <a:gd name="connsiteY4664" fmla="*/ 2768051 h 10683873"/>
              <a:gd name="connsiteX4665" fmla="*/ 17621438 w 18976310"/>
              <a:gd name="connsiteY4665" fmla="*/ 2760632 h 10683873"/>
              <a:gd name="connsiteX4666" fmla="*/ 17635498 w 18976310"/>
              <a:gd name="connsiteY4666" fmla="*/ 2773491 h 10683873"/>
              <a:gd name="connsiteX4667" fmla="*/ 17629346 w 18976310"/>
              <a:gd name="connsiteY4667" fmla="*/ 2780911 h 10683873"/>
              <a:gd name="connsiteX4668" fmla="*/ 17631982 w 18976310"/>
              <a:gd name="connsiteY4668" fmla="*/ 2778932 h 10683873"/>
              <a:gd name="connsiteX4669" fmla="*/ 17639890 w 18976310"/>
              <a:gd name="connsiteY4669" fmla="*/ 2795256 h 10683873"/>
              <a:gd name="connsiteX4670" fmla="*/ 17651314 w 18976310"/>
              <a:gd name="connsiteY4670" fmla="*/ 2797235 h 10683873"/>
              <a:gd name="connsiteX4671" fmla="*/ 17707546 w 18976310"/>
              <a:gd name="connsiteY4671" fmla="*/ 2814547 h 10683873"/>
              <a:gd name="connsiteX4672" fmla="*/ 17618802 w 18976310"/>
              <a:gd name="connsiteY4672" fmla="*/ 2757663 h 10683873"/>
              <a:gd name="connsiteX4673" fmla="*/ 14221086 w 18976310"/>
              <a:gd name="connsiteY4673" fmla="*/ 2739855 h 10683873"/>
              <a:gd name="connsiteX4674" fmla="*/ 14247442 w 18976310"/>
              <a:gd name="connsiteY4674" fmla="*/ 2742823 h 10683873"/>
              <a:gd name="connsiteX4675" fmla="*/ 14263258 w 18976310"/>
              <a:gd name="connsiteY4675" fmla="*/ 2779922 h 10683873"/>
              <a:gd name="connsiteX4676" fmla="*/ 14178910 w 18976310"/>
              <a:gd name="connsiteY4676" fmla="*/ 2803666 h 10683873"/>
              <a:gd name="connsiteX4677" fmla="*/ 14221086 w 18976310"/>
              <a:gd name="connsiteY4677" fmla="*/ 2739855 h 10683873"/>
              <a:gd name="connsiteX4678" fmla="*/ 13791426 w 18976310"/>
              <a:gd name="connsiteY4678" fmla="*/ 2728973 h 10683873"/>
              <a:gd name="connsiteX4679" fmla="*/ 13866990 w 18976310"/>
              <a:gd name="connsiteY4679" fmla="*/ 2779922 h 10683873"/>
              <a:gd name="connsiteX4680" fmla="*/ 13886322 w 18976310"/>
              <a:gd name="connsiteY4680" fmla="*/ 2872917 h 10683873"/>
              <a:gd name="connsiteX4681" fmla="*/ 13854690 w 18976310"/>
              <a:gd name="connsiteY4681" fmla="*/ 2841258 h 10683873"/>
              <a:gd name="connsiteX4682" fmla="*/ 13852054 w 18976310"/>
              <a:gd name="connsiteY4682" fmla="*/ 2865001 h 10683873"/>
              <a:gd name="connsiteX4683" fmla="*/ 13810758 w 18976310"/>
              <a:gd name="connsiteY4683" fmla="*/ 2862528 h 10683873"/>
              <a:gd name="connsiteX4684" fmla="*/ 13808998 w 18976310"/>
              <a:gd name="connsiteY4684" fmla="*/ 2823946 h 10683873"/>
              <a:gd name="connsiteX4685" fmla="*/ 13803726 w 18976310"/>
              <a:gd name="connsiteY4685" fmla="*/ 2817020 h 10683873"/>
              <a:gd name="connsiteX4686" fmla="*/ 13813394 w 18976310"/>
              <a:gd name="connsiteY4686" fmla="*/ 2807622 h 10683873"/>
              <a:gd name="connsiteX4687" fmla="*/ 13818666 w 18976310"/>
              <a:gd name="connsiteY4687" fmla="*/ 2796741 h 10683873"/>
              <a:gd name="connsiteX4688" fmla="*/ 18638910 w 18976310"/>
              <a:gd name="connsiteY4688" fmla="*/ 2725511 h 10683873"/>
              <a:gd name="connsiteX4689" fmla="*/ 18666146 w 18976310"/>
              <a:gd name="connsiteY4689" fmla="*/ 2741340 h 10683873"/>
              <a:gd name="connsiteX4690" fmla="*/ 18677570 w 18976310"/>
              <a:gd name="connsiteY4690" fmla="*/ 2819494 h 10683873"/>
              <a:gd name="connsiteX4691" fmla="*/ 18638030 w 18976310"/>
              <a:gd name="connsiteY4691" fmla="*/ 2829387 h 10683873"/>
              <a:gd name="connsiteX4692" fmla="*/ 18620458 w 18976310"/>
              <a:gd name="connsiteY4692" fmla="*/ 2807127 h 10683873"/>
              <a:gd name="connsiteX4693" fmla="*/ 18616942 w 18976310"/>
              <a:gd name="connsiteY4693" fmla="*/ 2812074 h 10683873"/>
              <a:gd name="connsiteX4694" fmla="*/ 18576526 w 18976310"/>
              <a:gd name="connsiteY4694" fmla="*/ 2811085 h 10683873"/>
              <a:gd name="connsiteX4695" fmla="*/ 18601126 w 18976310"/>
              <a:gd name="connsiteY4695" fmla="*/ 2758653 h 10683873"/>
              <a:gd name="connsiteX4696" fmla="*/ 18618702 w 18976310"/>
              <a:gd name="connsiteY4696" fmla="*/ 2771018 h 10683873"/>
              <a:gd name="connsiteX4697" fmla="*/ 18619578 w 18976310"/>
              <a:gd name="connsiteY4697" fmla="*/ 2763105 h 10683873"/>
              <a:gd name="connsiteX4698" fmla="*/ 18638910 w 18976310"/>
              <a:gd name="connsiteY4698" fmla="*/ 2725511 h 10683873"/>
              <a:gd name="connsiteX4699" fmla="*/ 18439458 w 18976310"/>
              <a:gd name="connsiteY4699" fmla="*/ 2718092 h 10683873"/>
              <a:gd name="connsiteX4700" fmla="*/ 18458786 w 18976310"/>
              <a:gd name="connsiteY4700" fmla="*/ 2735404 h 10683873"/>
              <a:gd name="connsiteX4701" fmla="*/ 18428914 w 18976310"/>
              <a:gd name="connsiteY4701" fmla="*/ 2809106 h 10683873"/>
              <a:gd name="connsiteX4702" fmla="*/ 18439458 w 18976310"/>
              <a:gd name="connsiteY4702" fmla="*/ 2718092 h 10683873"/>
              <a:gd name="connsiteX4703" fmla="*/ 17845494 w 18976310"/>
              <a:gd name="connsiteY4703" fmla="*/ 2715123 h 10683873"/>
              <a:gd name="connsiteX4704" fmla="*/ 17887670 w 18976310"/>
              <a:gd name="connsiteY4704" fmla="*/ 2783384 h 10683873"/>
              <a:gd name="connsiteX4705" fmla="*/ 17845494 w 18976310"/>
              <a:gd name="connsiteY4705" fmla="*/ 2715123 h 10683873"/>
              <a:gd name="connsiteX4706" fmla="*/ 13601638 w 18976310"/>
              <a:gd name="connsiteY4706" fmla="*/ 2711167 h 10683873"/>
              <a:gd name="connsiteX4707" fmla="*/ 13551558 w 18976310"/>
              <a:gd name="connsiteY4707" fmla="*/ 2723532 h 10683873"/>
              <a:gd name="connsiteX4708" fmla="*/ 13570886 w 18976310"/>
              <a:gd name="connsiteY4708" fmla="*/ 2749255 h 10683873"/>
              <a:gd name="connsiteX4709" fmla="*/ 13585822 w 18976310"/>
              <a:gd name="connsiteY4709" fmla="*/ 2733920 h 10683873"/>
              <a:gd name="connsiteX4710" fmla="*/ 13613502 w 18976310"/>
              <a:gd name="connsiteY4710" fmla="*/ 2730086 h 10683873"/>
              <a:gd name="connsiteX4711" fmla="*/ 13640782 w 18976310"/>
              <a:gd name="connsiteY4711" fmla="*/ 2737277 h 10683873"/>
              <a:gd name="connsiteX4712" fmla="*/ 13642934 w 18976310"/>
              <a:gd name="connsiteY4712" fmla="*/ 2740844 h 10683873"/>
              <a:gd name="connsiteX4713" fmla="*/ 13641178 w 18976310"/>
              <a:gd name="connsiteY4713" fmla="*/ 2737382 h 10683873"/>
              <a:gd name="connsiteX4714" fmla="*/ 13640782 w 18976310"/>
              <a:gd name="connsiteY4714" fmla="*/ 2737277 h 10683873"/>
              <a:gd name="connsiteX4715" fmla="*/ 13627998 w 18976310"/>
              <a:gd name="connsiteY4715" fmla="*/ 2716112 h 10683873"/>
              <a:gd name="connsiteX4716" fmla="*/ 13627998 w 18976310"/>
              <a:gd name="connsiteY4716" fmla="*/ 2715617 h 10683873"/>
              <a:gd name="connsiteX4717" fmla="*/ 18036158 w 18976310"/>
              <a:gd name="connsiteY4717" fmla="*/ 2701767 h 10683873"/>
              <a:gd name="connsiteX4718" fmla="*/ 18059882 w 18976310"/>
              <a:gd name="connsiteY4718" fmla="*/ 2702757 h 10683873"/>
              <a:gd name="connsiteX4719" fmla="*/ 17995742 w 18976310"/>
              <a:gd name="connsiteY4719" fmla="*/ 2742330 h 10683873"/>
              <a:gd name="connsiteX4720" fmla="*/ 18036158 w 18976310"/>
              <a:gd name="connsiteY4720" fmla="*/ 2701767 h 10683873"/>
              <a:gd name="connsiteX4721" fmla="*/ 18571254 w 18976310"/>
              <a:gd name="connsiteY4721" fmla="*/ 2682971 h 10683873"/>
              <a:gd name="connsiteX4722" fmla="*/ 18586190 w 18976310"/>
              <a:gd name="connsiteY4722" fmla="*/ 2690390 h 10683873"/>
              <a:gd name="connsiteX4723" fmla="*/ 18558074 w 18976310"/>
              <a:gd name="connsiteY4723" fmla="*/ 2728973 h 10683873"/>
              <a:gd name="connsiteX4724" fmla="*/ 18571254 w 18976310"/>
              <a:gd name="connsiteY4724" fmla="*/ 2682971 h 10683873"/>
              <a:gd name="connsiteX4725" fmla="*/ 17914906 w 18976310"/>
              <a:gd name="connsiteY4725" fmla="*/ 2682971 h 10683873"/>
              <a:gd name="connsiteX4726" fmla="*/ 17935994 w 18976310"/>
              <a:gd name="connsiteY4726" fmla="*/ 2695833 h 10683873"/>
              <a:gd name="connsiteX4727" fmla="*/ 17941266 w 18976310"/>
              <a:gd name="connsiteY4727" fmla="*/ 2720565 h 10683873"/>
              <a:gd name="connsiteX4728" fmla="*/ 17944782 w 18976310"/>
              <a:gd name="connsiteY4728" fmla="*/ 2719575 h 10683873"/>
              <a:gd name="connsiteX4729" fmla="*/ 17957958 w 18976310"/>
              <a:gd name="connsiteY4729" fmla="*/ 2709682 h 10683873"/>
              <a:gd name="connsiteX4730" fmla="*/ 17978170 w 18976310"/>
              <a:gd name="connsiteY4730" fmla="*/ 2764093 h 10683873"/>
              <a:gd name="connsiteX4731" fmla="*/ 17932478 w 18976310"/>
              <a:gd name="connsiteY4731" fmla="*/ 2740844 h 10683873"/>
              <a:gd name="connsiteX4732" fmla="*/ 17930722 w 18976310"/>
              <a:gd name="connsiteY4732" fmla="*/ 2725017 h 10683873"/>
              <a:gd name="connsiteX4733" fmla="*/ 17923694 w 18976310"/>
              <a:gd name="connsiteY4733" fmla="*/ 2725511 h 10683873"/>
              <a:gd name="connsiteX4734" fmla="*/ 17914906 w 18976310"/>
              <a:gd name="connsiteY4734" fmla="*/ 2682971 h 10683873"/>
              <a:gd name="connsiteX4735" fmla="*/ 14225478 w 18976310"/>
              <a:gd name="connsiteY4735" fmla="*/ 2674562 h 10683873"/>
              <a:gd name="connsiteX4736" fmla="*/ 14268530 w 18976310"/>
              <a:gd name="connsiteY4736" fmla="*/ 2693854 h 10683873"/>
              <a:gd name="connsiteX4737" fmla="*/ 14294010 w 18976310"/>
              <a:gd name="connsiteY4737" fmla="*/ 2717102 h 10683873"/>
              <a:gd name="connsiteX4738" fmla="*/ 14311586 w 18976310"/>
              <a:gd name="connsiteY4738" fmla="*/ 2725511 h 10683873"/>
              <a:gd name="connsiteX4739" fmla="*/ 14306314 w 18976310"/>
              <a:gd name="connsiteY4739" fmla="*/ 2727984 h 10683873"/>
              <a:gd name="connsiteX4740" fmla="*/ 14308070 w 18976310"/>
              <a:gd name="connsiteY4740" fmla="*/ 2729962 h 10683873"/>
              <a:gd name="connsiteX4741" fmla="*/ 14322130 w 18976310"/>
              <a:gd name="connsiteY4741" fmla="*/ 2763105 h 10683873"/>
              <a:gd name="connsiteX4742" fmla="*/ 14291374 w 18976310"/>
              <a:gd name="connsiteY4742" fmla="*/ 2757663 h 10683873"/>
              <a:gd name="connsiteX4743" fmla="*/ 14266774 w 18976310"/>
              <a:gd name="connsiteY4743" fmla="*/ 2741340 h 10683873"/>
              <a:gd name="connsiteX4744" fmla="*/ 14261502 w 18976310"/>
              <a:gd name="connsiteY4744" fmla="*/ 2742330 h 10683873"/>
              <a:gd name="connsiteX4745" fmla="*/ 14242170 w 18976310"/>
              <a:gd name="connsiteY4745" fmla="*/ 2735404 h 10683873"/>
              <a:gd name="connsiteX4746" fmla="*/ 14238658 w 18976310"/>
              <a:gd name="connsiteY4746" fmla="*/ 2730952 h 10683873"/>
              <a:gd name="connsiteX4747" fmla="*/ 14235142 w 18976310"/>
              <a:gd name="connsiteY4747" fmla="*/ 2729962 h 10683873"/>
              <a:gd name="connsiteX4748" fmla="*/ 14184182 w 18976310"/>
              <a:gd name="connsiteY4748" fmla="*/ 2675551 h 10683873"/>
              <a:gd name="connsiteX4749" fmla="*/ 14222842 w 18976310"/>
              <a:gd name="connsiteY4749" fmla="*/ 2684949 h 10683873"/>
              <a:gd name="connsiteX4750" fmla="*/ 14230750 w 18976310"/>
              <a:gd name="connsiteY4750" fmla="*/ 2688412 h 10683873"/>
              <a:gd name="connsiteX4751" fmla="*/ 18040554 w 18976310"/>
              <a:gd name="connsiteY4751" fmla="*/ 2666153 h 10683873"/>
              <a:gd name="connsiteX4752" fmla="*/ 18061638 w 18976310"/>
              <a:gd name="connsiteY4752" fmla="*/ 2672089 h 10683873"/>
              <a:gd name="connsiteX4753" fmla="*/ 18064274 w 18976310"/>
              <a:gd name="connsiteY4753" fmla="*/ 2689896 h 10683873"/>
              <a:gd name="connsiteX4754" fmla="*/ 18037918 w 18976310"/>
              <a:gd name="connsiteY4754" fmla="*/ 2693358 h 10683873"/>
              <a:gd name="connsiteX4755" fmla="*/ 18040554 w 18976310"/>
              <a:gd name="connsiteY4755" fmla="*/ 2666153 h 10683873"/>
              <a:gd name="connsiteX4756" fmla="*/ 17803318 w 18976310"/>
              <a:gd name="connsiteY4756" fmla="*/ 2659722 h 10683873"/>
              <a:gd name="connsiteX4757" fmla="*/ 17821770 w 18976310"/>
              <a:gd name="connsiteY4757" fmla="*/ 2664174 h 10683873"/>
              <a:gd name="connsiteX4758" fmla="*/ 17803318 w 18976310"/>
              <a:gd name="connsiteY4758" fmla="*/ 2659722 h 10683873"/>
              <a:gd name="connsiteX4759" fmla="*/ 18482510 w 18976310"/>
              <a:gd name="connsiteY4759" fmla="*/ 2647851 h 10683873"/>
              <a:gd name="connsiteX4760" fmla="*/ 18505354 w 18976310"/>
              <a:gd name="connsiteY4760" fmla="*/ 2648840 h 10683873"/>
              <a:gd name="connsiteX4761" fmla="*/ 18470210 w 18976310"/>
              <a:gd name="connsiteY4761" fmla="*/ 2703746 h 10683873"/>
              <a:gd name="connsiteX4762" fmla="*/ 18449122 w 18976310"/>
              <a:gd name="connsiteY4762" fmla="*/ 2701767 h 10683873"/>
              <a:gd name="connsiteX4763" fmla="*/ 18482510 w 18976310"/>
              <a:gd name="connsiteY4763" fmla="*/ 2647851 h 10683873"/>
              <a:gd name="connsiteX4764" fmla="*/ 1945536 w 18976310"/>
              <a:gd name="connsiteY4764" fmla="*/ 2641915 h 10683873"/>
              <a:gd name="connsiteX4765" fmla="*/ 1850642 w 18976310"/>
              <a:gd name="connsiteY4765" fmla="*/ 2863023 h 10683873"/>
              <a:gd name="connsiteX4766" fmla="*/ 1945536 w 18976310"/>
              <a:gd name="connsiteY4766" fmla="*/ 2641915 h 10683873"/>
              <a:gd name="connsiteX4767" fmla="*/ 14370454 w 18976310"/>
              <a:gd name="connsiteY4767" fmla="*/ 2635485 h 10683873"/>
              <a:gd name="connsiteX4768" fmla="*/ 14391542 w 18976310"/>
              <a:gd name="connsiteY4768" fmla="*/ 2639936 h 10683873"/>
              <a:gd name="connsiteX4769" fmla="*/ 14419658 w 18976310"/>
              <a:gd name="connsiteY4769" fmla="*/ 2667143 h 10683873"/>
              <a:gd name="connsiteX4770" fmla="*/ 14380998 w 18976310"/>
              <a:gd name="connsiteY4770" fmla="*/ 2674068 h 10683873"/>
              <a:gd name="connsiteX4771" fmla="*/ 14379242 w 18976310"/>
              <a:gd name="connsiteY4771" fmla="*/ 2673573 h 10683873"/>
              <a:gd name="connsiteX4772" fmla="*/ 14403842 w 18976310"/>
              <a:gd name="connsiteY4772" fmla="*/ 2691875 h 10683873"/>
              <a:gd name="connsiteX4773" fmla="*/ 14403842 w 18976310"/>
              <a:gd name="connsiteY4773" fmla="*/ 2693358 h 10683873"/>
              <a:gd name="connsiteX4774" fmla="*/ 14409114 w 18976310"/>
              <a:gd name="connsiteY4774" fmla="*/ 2693854 h 10683873"/>
              <a:gd name="connsiteX4775" fmla="*/ 14424050 w 18976310"/>
              <a:gd name="connsiteY4775" fmla="*/ 2711660 h 10683873"/>
              <a:gd name="connsiteX4776" fmla="*/ 14438110 w 18976310"/>
              <a:gd name="connsiteY4776" fmla="*/ 2757168 h 10683873"/>
              <a:gd name="connsiteX4777" fmla="*/ 14399450 w 18976310"/>
              <a:gd name="connsiteY4777" fmla="*/ 2739855 h 10683873"/>
              <a:gd name="connsiteX4778" fmla="*/ 14395054 w 18976310"/>
              <a:gd name="connsiteY4778" fmla="*/ 2713639 h 10683873"/>
              <a:gd name="connsiteX4779" fmla="*/ 14389782 w 18976310"/>
              <a:gd name="connsiteY4779" fmla="*/ 2720069 h 10683873"/>
              <a:gd name="connsiteX4780" fmla="*/ 14321250 w 18976310"/>
              <a:gd name="connsiteY4780" fmla="*/ 2697316 h 10683873"/>
              <a:gd name="connsiteX4781" fmla="*/ 14334430 w 18976310"/>
              <a:gd name="connsiteY4781" fmla="*/ 2686929 h 10683873"/>
              <a:gd name="connsiteX4782" fmla="*/ 14357274 w 18976310"/>
              <a:gd name="connsiteY4782" fmla="*/ 2682971 h 10683873"/>
              <a:gd name="connsiteX4783" fmla="*/ 14351122 w 18976310"/>
              <a:gd name="connsiteY4783" fmla="*/ 2674562 h 10683873"/>
              <a:gd name="connsiteX4784" fmla="*/ 14346730 w 18976310"/>
              <a:gd name="connsiteY4784" fmla="*/ 2644883 h 10683873"/>
              <a:gd name="connsiteX4785" fmla="*/ 14347610 w 18976310"/>
              <a:gd name="connsiteY4785" fmla="*/ 2645872 h 10683873"/>
              <a:gd name="connsiteX4786" fmla="*/ 14370454 w 18976310"/>
              <a:gd name="connsiteY4786" fmla="*/ 2635485 h 10683873"/>
              <a:gd name="connsiteX4787" fmla="*/ 14466226 w 18976310"/>
              <a:gd name="connsiteY4787" fmla="*/ 2627076 h 10683873"/>
              <a:gd name="connsiteX4788" fmla="*/ 14495222 w 18976310"/>
              <a:gd name="connsiteY4788" fmla="*/ 2751728 h 10683873"/>
              <a:gd name="connsiteX4789" fmla="*/ 14466226 w 18976310"/>
              <a:gd name="connsiteY4789" fmla="*/ 2627076 h 10683873"/>
              <a:gd name="connsiteX4790" fmla="*/ 17656586 w 18976310"/>
              <a:gd name="connsiteY4790" fmla="*/ 2623118 h 10683873"/>
              <a:gd name="connsiteX4791" fmla="*/ 17623198 w 18976310"/>
              <a:gd name="connsiteY4791" fmla="*/ 2674562 h 10683873"/>
              <a:gd name="connsiteX4792" fmla="*/ 17656586 w 18976310"/>
              <a:gd name="connsiteY4792" fmla="*/ 2623118 h 10683873"/>
              <a:gd name="connsiteX4793" fmla="*/ 18358622 w 18976310"/>
              <a:gd name="connsiteY4793" fmla="*/ 2622624 h 10683873"/>
              <a:gd name="connsiteX4794" fmla="*/ 18249670 w 18976310"/>
              <a:gd name="connsiteY4794" fmla="*/ 2694842 h 10683873"/>
              <a:gd name="connsiteX4795" fmla="*/ 18358622 w 18976310"/>
              <a:gd name="connsiteY4795" fmla="*/ 2622624 h 10683873"/>
              <a:gd name="connsiteX4796" fmla="*/ 14610322 w 18976310"/>
              <a:gd name="connsiteY4796" fmla="*/ 2621634 h 10683873"/>
              <a:gd name="connsiteX4797" fmla="*/ 14656890 w 18976310"/>
              <a:gd name="connsiteY4797" fmla="*/ 2625097 h 10683873"/>
              <a:gd name="connsiteX4798" fmla="*/ 14646350 w 18976310"/>
              <a:gd name="connsiteY4798" fmla="*/ 2762115 h 10683873"/>
              <a:gd name="connsiteX4799" fmla="*/ 14613838 w 18976310"/>
              <a:gd name="connsiteY4799" fmla="*/ 2742823 h 10683873"/>
              <a:gd name="connsiteX4800" fmla="*/ 14606810 w 18976310"/>
              <a:gd name="connsiteY4800" fmla="*/ 2727984 h 10683873"/>
              <a:gd name="connsiteX4801" fmla="*/ 14584842 w 18976310"/>
              <a:gd name="connsiteY4801" fmla="*/ 2735404 h 10683873"/>
              <a:gd name="connsiteX4802" fmla="*/ 14595386 w 18976310"/>
              <a:gd name="connsiteY4802" fmla="*/ 2705725 h 10683873"/>
              <a:gd name="connsiteX4803" fmla="*/ 14597146 w 18976310"/>
              <a:gd name="connsiteY4803" fmla="*/ 2705231 h 10683873"/>
              <a:gd name="connsiteX4804" fmla="*/ 14596266 w 18976310"/>
              <a:gd name="connsiteY4804" fmla="*/ 2664670 h 10683873"/>
              <a:gd name="connsiteX4805" fmla="*/ 14610322 w 18976310"/>
              <a:gd name="connsiteY4805" fmla="*/ 2621634 h 10683873"/>
              <a:gd name="connsiteX4806" fmla="*/ 14232506 w 18976310"/>
              <a:gd name="connsiteY4806" fmla="*/ 2583052 h 10683873"/>
              <a:gd name="connsiteX4807" fmla="*/ 14250078 w 18976310"/>
              <a:gd name="connsiteY4807" fmla="*/ 2589977 h 10683873"/>
              <a:gd name="connsiteX4808" fmla="*/ 14241294 w 18976310"/>
              <a:gd name="connsiteY4808" fmla="*/ 2613720 h 10683873"/>
              <a:gd name="connsiteX4809" fmla="*/ 14217570 w 18976310"/>
              <a:gd name="connsiteY4809" fmla="*/ 2598386 h 10683873"/>
              <a:gd name="connsiteX4810" fmla="*/ 14232506 w 18976310"/>
              <a:gd name="connsiteY4810" fmla="*/ 2583052 h 10683873"/>
              <a:gd name="connsiteX4811" fmla="*/ 14555846 w 18976310"/>
              <a:gd name="connsiteY4811" fmla="*/ 2572664 h 10683873"/>
              <a:gd name="connsiteX4812" fmla="*/ 14587478 w 18976310"/>
              <a:gd name="connsiteY4812" fmla="*/ 2583548 h 10683873"/>
              <a:gd name="connsiteX4813" fmla="*/ 14577814 w 18976310"/>
              <a:gd name="connsiteY4813" fmla="*/ 2608774 h 10683873"/>
              <a:gd name="connsiteX4814" fmla="*/ 14555846 w 18976310"/>
              <a:gd name="connsiteY4814" fmla="*/ 2572664 h 10683873"/>
              <a:gd name="connsiteX4815" fmla="*/ 14401206 w 18976310"/>
              <a:gd name="connsiteY4815" fmla="*/ 2568212 h 10683873"/>
              <a:gd name="connsiteX4816" fmla="*/ 14424050 w 18976310"/>
              <a:gd name="connsiteY4816" fmla="*/ 2585525 h 10683873"/>
              <a:gd name="connsiteX4817" fmla="*/ 14376606 w 18976310"/>
              <a:gd name="connsiteY4817" fmla="*/ 2571181 h 10683873"/>
              <a:gd name="connsiteX4818" fmla="*/ 14401206 w 18976310"/>
              <a:gd name="connsiteY4818" fmla="*/ 2568212 h 10683873"/>
              <a:gd name="connsiteX4819" fmla="*/ 14301042 w 18976310"/>
              <a:gd name="connsiteY4819" fmla="*/ 2566729 h 10683873"/>
              <a:gd name="connsiteX4820" fmla="*/ 14333550 w 18976310"/>
              <a:gd name="connsiteY4820" fmla="*/ 2587504 h 10683873"/>
              <a:gd name="connsiteX4821" fmla="*/ 14307190 w 18976310"/>
              <a:gd name="connsiteY4821" fmla="*/ 2621634 h 10683873"/>
              <a:gd name="connsiteX4822" fmla="*/ 14255350 w 18976310"/>
              <a:gd name="connsiteY4822" fmla="*/ 2629055 h 10683873"/>
              <a:gd name="connsiteX4823" fmla="*/ 14301042 w 18976310"/>
              <a:gd name="connsiteY4823" fmla="*/ 2566729 h 10683873"/>
              <a:gd name="connsiteX4824" fmla="*/ 17397386 w 18976310"/>
              <a:gd name="connsiteY4824" fmla="*/ 2561783 h 10683873"/>
              <a:gd name="connsiteX4825" fmla="*/ 17405294 w 18976310"/>
              <a:gd name="connsiteY4825" fmla="*/ 2578600 h 10683873"/>
              <a:gd name="connsiteX4826" fmla="*/ 17381570 w 18976310"/>
              <a:gd name="connsiteY4826" fmla="*/ 2589482 h 10683873"/>
              <a:gd name="connsiteX4827" fmla="*/ 17376298 w 18976310"/>
              <a:gd name="connsiteY4827" fmla="*/ 2562277 h 10683873"/>
              <a:gd name="connsiteX4828" fmla="*/ 17397386 w 18976310"/>
              <a:gd name="connsiteY4828" fmla="*/ 2561783 h 10683873"/>
              <a:gd name="connsiteX4829" fmla="*/ 16820114 w 18976310"/>
              <a:gd name="connsiteY4829" fmla="*/ 2559804 h 10683873"/>
              <a:gd name="connsiteX4830" fmla="*/ 16828022 w 18976310"/>
              <a:gd name="connsiteY4830" fmla="*/ 2589482 h 10683873"/>
              <a:gd name="connsiteX4831" fmla="*/ 16827142 w 18976310"/>
              <a:gd name="connsiteY4831" fmla="*/ 2596902 h 10683873"/>
              <a:gd name="connsiteX4832" fmla="*/ 16845594 w 18976310"/>
              <a:gd name="connsiteY4832" fmla="*/ 2603332 h 10683873"/>
              <a:gd name="connsiteX4833" fmla="*/ 16857018 w 18976310"/>
              <a:gd name="connsiteY4833" fmla="*/ 2603332 h 10683873"/>
              <a:gd name="connsiteX4834" fmla="*/ 16863170 w 18976310"/>
              <a:gd name="connsiteY4834" fmla="*/ 2603332 h 10683873"/>
              <a:gd name="connsiteX4835" fmla="*/ 16851746 w 18976310"/>
              <a:gd name="connsiteY4835" fmla="*/ 2608774 h 10683873"/>
              <a:gd name="connsiteX4836" fmla="*/ 16857018 w 18976310"/>
              <a:gd name="connsiteY4836" fmla="*/ 2608774 h 10683873"/>
              <a:gd name="connsiteX4837" fmla="*/ 16868438 w 18976310"/>
              <a:gd name="connsiteY4837" fmla="*/ 2613720 h 10683873"/>
              <a:gd name="connsiteX4838" fmla="*/ 16952790 w 18976310"/>
              <a:gd name="connsiteY4838" fmla="*/ 2624109 h 10683873"/>
              <a:gd name="connsiteX4839" fmla="*/ 16963334 w 18976310"/>
              <a:gd name="connsiteY4839" fmla="*/ 2603332 h 10683873"/>
              <a:gd name="connsiteX4840" fmla="*/ 16873710 w 18976310"/>
              <a:gd name="connsiteY4840" fmla="*/ 2582062 h 10683873"/>
              <a:gd name="connsiteX4841" fmla="*/ 16828022 w 18976310"/>
              <a:gd name="connsiteY4841" fmla="*/ 2561287 h 10683873"/>
              <a:gd name="connsiteX4842" fmla="*/ 14042718 w 18976310"/>
              <a:gd name="connsiteY4842" fmla="*/ 2554362 h 10683873"/>
              <a:gd name="connsiteX4843" fmla="*/ 14052386 w 18976310"/>
              <a:gd name="connsiteY4843" fmla="*/ 2603827 h 10683873"/>
              <a:gd name="connsiteX4844" fmla="*/ 14077866 w 18976310"/>
              <a:gd name="connsiteY4844" fmla="*/ 2603827 h 10683873"/>
              <a:gd name="connsiteX4845" fmla="*/ 14064686 w 18976310"/>
              <a:gd name="connsiteY4845" fmla="*/ 2673078 h 10683873"/>
              <a:gd name="connsiteX4846" fmla="*/ 14040962 w 18976310"/>
              <a:gd name="connsiteY4846" fmla="*/ 2669616 h 10683873"/>
              <a:gd name="connsiteX4847" fmla="*/ 14038326 w 18976310"/>
              <a:gd name="connsiteY4847" fmla="*/ 2678024 h 10683873"/>
              <a:gd name="connsiteX4848" fmla="*/ 14035690 w 18976310"/>
              <a:gd name="connsiteY4848" fmla="*/ 2669121 h 10683873"/>
              <a:gd name="connsiteX4849" fmla="*/ 14026902 w 18976310"/>
              <a:gd name="connsiteY4849" fmla="*/ 2668131 h 10683873"/>
              <a:gd name="connsiteX4850" fmla="*/ 14009330 w 18976310"/>
              <a:gd name="connsiteY4850" fmla="*/ 2647851 h 10683873"/>
              <a:gd name="connsiteX4851" fmla="*/ 14019874 w 18976310"/>
              <a:gd name="connsiteY4851" fmla="*/ 2625592 h 10683873"/>
              <a:gd name="connsiteX4852" fmla="*/ 14016358 w 18976310"/>
              <a:gd name="connsiteY4852" fmla="*/ 2617182 h 10683873"/>
              <a:gd name="connsiteX4853" fmla="*/ 14042718 w 18976310"/>
              <a:gd name="connsiteY4853" fmla="*/ 2554362 h 10683873"/>
              <a:gd name="connsiteX4854" fmla="*/ 16739282 w 18976310"/>
              <a:gd name="connsiteY4854" fmla="*/ 2546448 h 10683873"/>
              <a:gd name="connsiteX4855" fmla="*/ 16741918 w 18976310"/>
              <a:gd name="connsiteY4855" fmla="*/ 2551889 h 10683873"/>
              <a:gd name="connsiteX4856" fmla="*/ 16761246 w 18976310"/>
              <a:gd name="connsiteY4856" fmla="*/ 2579589 h 10683873"/>
              <a:gd name="connsiteX4857" fmla="*/ 16777062 w 18976310"/>
              <a:gd name="connsiteY4857" fmla="*/ 2583052 h 10683873"/>
              <a:gd name="connsiteX4858" fmla="*/ 16777938 w 18976310"/>
              <a:gd name="connsiteY4858" fmla="*/ 2583052 h 10683873"/>
              <a:gd name="connsiteX4859" fmla="*/ 16819234 w 18976310"/>
              <a:gd name="connsiteY4859" fmla="*/ 2559804 h 10683873"/>
              <a:gd name="connsiteX4860" fmla="*/ 16783210 w 18976310"/>
              <a:gd name="connsiteY4860" fmla="*/ 2552879 h 10683873"/>
              <a:gd name="connsiteX4861" fmla="*/ 14764966 w 18976310"/>
              <a:gd name="connsiteY4861" fmla="*/ 2512812 h 10683873"/>
              <a:gd name="connsiteX4862" fmla="*/ 14786054 w 18976310"/>
              <a:gd name="connsiteY4862" fmla="*/ 2568707 h 10683873"/>
              <a:gd name="connsiteX4863" fmla="*/ 14765842 w 18976310"/>
              <a:gd name="connsiteY4863" fmla="*/ 2576621 h 10683873"/>
              <a:gd name="connsiteX4864" fmla="*/ 14776386 w 18976310"/>
              <a:gd name="connsiteY4864" fmla="*/ 2597397 h 10683873"/>
              <a:gd name="connsiteX4865" fmla="*/ 14851950 w 18976310"/>
              <a:gd name="connsiteY4865" fmla="*/ 2538535 h 10683873"/>
              <a:gd name="connsiteX4866" fmla="*/ 14838770 w 18976310"/>
              <a:gd name="connsiteY4866" fmla="*/ 2589977 h 10683873"/>
              <a:gd name="connsiteX4867" fmla="*/ 14848438 w 18976310"/>
              <a:gd name="connsiteY4867" fmla="*/ 2586514 h 10683873"/>
              <a:gd name="connsiteX4868" fmla="*/ 14873918 w 18976310"/>
              <a:gd name="connsiteY4868" fmla="*/ 2598881 h 10683873"/>
              <a:gd name="connsiteX4869" fmla="*/ 14833498 w 18976310"/>
              <a:gd name="connsiteY4869" fmla="*/ 2611247 h 10683873"/>
              <a:gd name="connsiteX4870" fmla="*/ 14830862 w 18976310"/>
              <a:gd name="connsiteY4870" fmla="*/ 2605807 h 10683873"/>
              <a:gd name="connsiteX4871" fmla="*/ 14801870 w 18976310"/>
              <a:gd name="connsiteY4871" fmla="*/ 2644883 h 10683873"/>
              <a:gd name="connsiteX4872" fmla="*/ 14813290 w 18976310"/>
              <a:gd name="connsiteY4872" fmla="*/ 2661701 h 10683873"/>
              <a:gd name="connsiteX4873" fmla="*/ 14814170 w 18976310"/>
              <a:gd name="connsiteY4873" fmla="*/ 2664670 h 10683873"/>
              <a:gd name="connsiteX4874" fmla="*/ 14840530 w 18976310"/>
              <a:gd name="connsiteY4874" fmla="*/ 2655270 h 10683873"/>
              <a:gd name="connsiteX4875" fmla="*/ 14875674 w 18976310"/>
              <a:gd name="connsiteY4875" fmla="*/ 2666153 h 10683873"/>
              <a:gd name="connsiteX4876" fmla="*/ 14887974 w 18976310"/>
              <a:gd name="connsiteY4876" fmla="*/ 2677529 h 10683873"/>
              <a:gd name="connsiteX4877" fmla="*/ 14828226 w 18976310"/>
              <a:gd name="connsiteY4877" fmla="*/ 2687423 h 10683873"/>
              <a:gd name="connsiteX4878" fmla="*/ 14817686 w 18976310"/>
              <a:gd name="connsiteY4878" fmla="*/ 2677035 h 10683873"/>
              <a:gd name="connsiteX4879" fmla="*/ 14821198 w 18976310"/>
              <a:gd name="connsiteY4879" fmla="*/ 2687423 h 10683873"/>
              <a:gd name="connsiteX4880" fmla="*/ 14829106 w 18976310"/>
              <a:gd name="connsiteY4880" fmla="*/ 2731446 h 10683873"/>
              <a:gd name="connsiteX4881" fmla="*/ 14782538 w 18976310"/>
              <a:gd name="connsiteY4881" fmla="*/ 2665658 h 10683873"/>
              <a:gd name="connsiteX4882" fmla="*/ 14754422 w 18976310"/>
              <a:gd name="connsiteY4882" fmla="*/ 2684949 h 10683873"/>
              <a:gd name="connsiteX4883" fmla="*/ 14755302 w 18976310"/>
              <a:gd name="connsiteY4883" fmla="*/ 2627076 h 10683873"/>
              <a:gd name="connsiteX4884" fmla="*/ 14714882 w 18976310"/>
              <a:gd name="connsiteY4884" fmla="*/ 2533587 h 10683873"/>
              <a:gd name="connsiteX4885" fmla="*/ 14735090 w 18976310"/>
              <a:gd name="connsiteY4885" fmla="*/ 2532598 h 10683873"/>
              <a:gd name="connsiteX4886" fmla="*/ 14739486 w 18976310"/>
              <a:gd name="connsiteY4886" fmla="*/ 2537050 h 10683873"/>
              <a:gd name="connsiteX4887" fmla="*/ 14742122 w 18976310"/>
              <a:gd name="connsiteY4887" fmla="*/ 2532598 h 10683873"/>
              <a:gd name="connsiteX4888" fmla="*/ 14764966 w 18976310"/>
              <a:gd name="connsiteY4888" fmla="*/ 2512812 h 10683873"/>
              <a:gd name="connsiteX4889" fmla="*/ 1780350 w 18976310"/>
              <a:gd name="connsiteY4889" fmla="*/ 2504897 h 10683873"/>
              <a:gd name="connsiteX4890" fmla="*/ 1755748 w 18976310"/>
              <a:gd name="connsiteY4890" fmla="*/ 2600365 h 10683873"/>
              <a:gd name="connsiteX4891" fmla="*/ 1718846 w 18976310"/>
              <a:gd name="connsiteY4891" fmla="*/ 2576621 h 10683873"/>
              <a:gd name="connsiteX4892" fmla="*/ 1780350 w 18976310"/>
              <a:gd name="connsiteY4892" fmla="*/ 2504897 h 10683873"/>
              <a:gd name="connsiteX4893" fmla="*/ 18326990 w 18976310"/>
              <a:gd name="connsiteY4893" fmla="*/ 2499457 h 10683873"/>
              <a:gd name="connsiteX4894" fmla="*/ 18344562 w 18976310"/>
              <a:gd name="connsiteY4894" fmla="*/ 2511822 h 10683873"/>
              <a:gd name="connsiteX4895" fmla="*/ 18312054 w 18976310"/>
              <a:gd name="connsiteY4895" fmla="*/ 2532103 h 10683873"/>
              <a:gd name="connsiteX4896" fmla="*/ 18309418 w 18976310"/>
              <a:gd name="connsiteY4896" fmla="*/ 2512812 h 10683873"/>
              <a:gd name="connsiteX4897" fmla="*/ 18326990 w 18976310"/>
              <a:gd name="connsiteY4897" fmla="*/ 2499457 h 10683873"/>
              <a:gd name="connsiteX4898" fmla="*/ 17772566 w 18976310"/>
              <a:gd name="connsiteY4898" fmla="*/ 2497972 h 10683873"/>
              <a:gd name="connsiteX4899" fmla="*/ 17796290 w 18976310"/>
              <a:gd name="connsiteY4899" fmla="*/ 2509349 h 10683873"/>
              <a:gd name="connsiteX4900" fmla="*/ 17790138 w 18976310"/>
              <a:gd name="connsiteY4900" fmla="*/ 2588494 h 10683873"/>
              <a:gd name="connsiteX4901" fmla="*/ 17772566 w 18976310"/>
              <a:gd name="connsiteY4901" fmla="*/ 2497972 h 10683873"/>
              <a:gd name="connsiteX4902" fmla="*/ 18118750 w 18976310"/>
              <a:gd name="connsiteY4902" fmla="*/ 2495005 h 10683873"/>
              <a:gd name="connsiteX4903" fmla="*/ 18126658 w 18976310"/>
              <a:gd name="connsiteY4903" fmla="*/ 2512812 h 10683873"/>
              <a:gd name="connsiteX4904" fmla="*/ 18077454 w 18976310"/>
              <a:gd name="connsiteY4904" fmla="*/ 2581073 h 10683873"/>
              <a:gd name="connsiteX4905" fmla="*/ 18066910 w 18976310"/>
              <a:gd name="connsiteY4905" fmla="*/ 2584042 h 10683873"/>
              <a:gd name="connsiteX4906" fmla="*/ 18057246 w 18976310"/>
              <a:gd name="connsiteY4906" fmla="*/ 2608279 h 10683873"/>
              <a:gd name="connsiteX4907" fmla="*/ 18037038 w 18976310"/>
              <a:gd name="connsiteY4907" fmla="*/ 2598386 h 10683873"/>
              <a:gd name="connsiteX4908" fmla="*/ 18027374 w 18976310"/>
              <a:gd name="connsiteY4908" fmla="*/ 2588988 h 10683873"/>
              <a:gd name="connsiteX4909" fmla="*/ 18019466 w 18976310"/>
              <a:gd name="connsiteY4909" fmla="*/ 2586021 h 10683873"/>
              <a:gd name="connsiteX4910" fmla="*/ 18007162 w 18976310"/>
              <a:gd name="connsiteY4910" fmla="*/ 2569202 h 10683873"/>
              <a:gd name="connsiteX4911" fmla="*/ 18118750 w 18976310"/>
              <a:gd name="connsiteY4911" fmla="*/ 2495005 h 10683873"/>
              <a:gd name="connsiteX4912" fmla="*/ 16005614 w 18976310"/>
              <a:gd name="connsiteY4912" fmla="*/ 2493026 h 10683873"/>
              <a:gd name="connsiteX4913" fmla="*/ 16017914 w 18976310"/>
              <a:gd name="connsiteY4913" fmla="*/ 2510339 h 10683873"/>
              <a:gd name="connsiteX4914" fmla="*/ 15974858 w 18976310"/>
              <a:gd name="connsiteY4914" fmla="*/ 2530620 h 10683873"/>
              <a:gd name="connsiteX4915" fmla="*/ 15978374 w 18976310"/>
              <a:gd name="connsiteY4915" fmla="*/ 2500447 h 10683873"/>
              <a:gd name="connsiteX4916" fmla="*/ 16005614 w 18976310"/>
              <a:gd name="connsiteY4916" fmla="*/ 2493026 h 10683873"/>
              <a:gd name="connsiteX4917" fmla="*/ 14014602 w 18976310"/>
              <a:gd name="connsiteY4917" fmla="*/ 2484122 h 10683873"/>
              <a:gd name="connsiteX4918" fmla="*/ 14050626 w 18976310"/>
              <a:gd name="connsiteY4918" fmla="*/ 2500940 h 10683873"/>
              <a:gd name="connsiteX4919" fmla="*/ 14002302 w 18976310"/>
              <a:gd name="connsiteY4919" fmla="*/ 2494510 h 10683873"/>
              <a:gd name="connsiteX4920" fmla="*/ 14014602 w 18976310"/>
              <a:gd name="connsiteY4920" fmla="*/ 2484122 h 10683873"/>
              <a:gd name="connsiteX4921" fmla="*/ 18822546 w 18976310"/>
              <a:gd name="connsiteY4921" fmla="*/ 2469777 h 10683873"/>
              <a:gd name="connsiteX4922" fmla="*/ 18835726 w 18976310"/>
              <a:gd name="connsiteY4922" fmla="*/ 2479670 h 10683873"/>
              <a:gd name="connsiteX4923" fmla="*/ 18826938 w 18976310"/>
              <a:gd name="connsiteY4923" fmla="*/ 2517264 h 10683873"/>
              <a:gd name="connsiteX4924" fmla="*/ 18822546 w 18976310"/>
              <a:gd name="connsiteY4924" fmla="*/ 2469777 h 10683873"/>
              <a:gd name="connsiteX4925" fmla="*/ 15931806 w 18976310"/>
              <a:gd name="connsiteY4925" fmla="*/ 2463347 h 10683873"/>
              <a:gd name="connsiteX4926" fmla="*/ 15944106 w 18976310"/>
              <a:gd name="connsiteY4926" fmla="*/ 2471261 h 10683873"/>
              <a:gd name="connsiteX4927" fmla="*/ 15914234 w 18976310"/>
              <a:gd name="connsiteY4927" fmla="*/ 2472251 h 10683873"/>
              <a:gd name="connsiteX4928" fmla="*/ 15931806 w 18976310"/>
              <a:gd name="connsiteY4928" fmla="*/ 2463347 h 10683873"/>
              <a:gd name="connsiteX4929" fmla="*/ 14097194 w 18976310"/>
              <a:gd name="connsiteY4929" fmla="*/ 2452959 h 10683873"/>
              <a:gd name="connsiteX4930" fmla="*/ 14116526 w 18976310"/>
              <a:gd name="connsiteY4930" fmla="*/ 2453454 h 10683873"/>
              <a:gd name="connsiteX4931" fmla="*/ 14113010 w 18976310"/>
              <a:gd name="connsiteY4931" fmla="*/ 2583052 h 10683873"/>
              <a:gd name="connsiteX4932" fmla="*/ 14097194 w 18976310"/>
              <a:gd name="connsiteY4932" fmla="*/ 2452959 h 10683873"/>
              <a:gd name="connsiteX4933" fmla="*/ 14225478 w 18976310"/>
              <a:gd name="connsiteY4933" fmla="*/ 2451475 h 10683873"/>
              <a:gd name="connsiteX4934" fmla="*/ 14271166 w 18976310"/>
              <a:gd name="connsiteY4934" fmla="*/ 2459886 h 10683873"/>
              <a:gd name="connsiteX4935" fmla="*/ 14224598 w 18976310"/>
              <a:gd name="connsiteY4935" fmla="*/ 2521222 h 10683873"/>
              <a:gd name="connsiteX4936" fmla="*/ 14155186 w 18976310"/>
              <a:gd name="connsiteY4936" fmla="*/ 2522210 h 10683873"/>
              <a:gd name="connsiteX4937" fmla="*/ 14225478 w 18976310"/>
              <a:gd name="connsiteY4937" fmla="*/ 2451475 h 10683873"/>
              <a:gd name="connsiteX4938" fmla="*/ 15810554 w 18976310"/>
              <a:gd name="connsiteY4938" fmla="*/ 2450981 h 10683873"/>
              <a:gd name="connsiteX4939" fmla="*/ 15825490 w 18976310"/>
              <a:gd name="connsiteY4939" fmla="*/ 2452959 h 10683873"/>
              <a:gd name="connsiteX4940" fmla="*/ 15781558 w 18976310"/>
              <a:gd name="connsiteY4940" fmla="*/ 2474229 h 10683873"/>
              <a:gd name="connsiteX4941" fmla="*/ 15799130 w 18976310"/>
              <a:gd name="connsiteY4941" fmla="*/ 2457411 h 10683873"/>
              <a:gd name="connsiteX4942" fmla="*/ 15810554 w 18976310"/>
              <a:gd name="connsiteY4942" fmla="*/ 2450981 h 10683873"/>
              <a:gd name="connsiteX4943" fmla="*/ 17930722 w 18976310"/>
              <a:gd name="connsiteY4943" fmla="*/ 2446034 h 10683873"/>
              <a:gd name="connsiteX4944" fmla="*/ 17945658 w 18976310"/>
              <a:gd name="connsiteY4944" fmla="*/ 2450981 h 10683873"/>
              <a:gd name="connsiteX4945" fmla="*/ 17971138 w 18976310"/>
              <a:gd name="connsiteY4945" fmla="*/ 2472251 h 10683873"/>
              <a:gd name="connsiteX4946" fmla="*/ 17952686 w 18976310"/>
              <a:gd name="connsiteY4946" fmla="*/ 2491542 h 10683873"/>
              <a:gd name="connsiteX4947" fmla="*/ 17944782 w 18976310"/>
              <a:gd name="connsiteY4947" fmla="*/ 2492532 h 10683873"/>
              <a:gd name="connsiteX4948" fmla="*/ 17950930 w 18976310"/>
              <a:gd name="connsiteY4948" fmla="*/ 2494510 h 10683873"/>
              <a:gd name="connsiteX4949" fmla="*/ 17965866 w 18976310"/>
              <a:gd name="connsiteY4949" fmla="*/ 2488574 h 10683873"/>
              <a:gd name="connsiteX4950" fmla="*/ 18001014 w 18976310"/>
              <a:gd name="connsiteY4950" fmla="*/ 2495005 h 10683873"/>
              <a:gd name="connsiteX4951" fmla="*/ 17974654 w 18976310"/>
              <a:gd name="connsiteY4951" fmla="*/ 2514790 h 10683873"/>
              <a:gd name="connsiteX4952" fmla="*/ 17976410 w 18976310"/>
              <a:gd name="connsiteY4952" fmla="*/ 2518253 h 10683873"/>
              <a:gd name="connsiteX4953" fmla="*/ 17931602 w 18976310"/>
              <a:gd name="connsiteY4953" fmla="*/ 2547933 h 10683873"/>
              <a:gd name="connsiteX4954" fmla="*/ 17930722 w 18976310"/>
              <a:gd name="connsiteY4954" fmla="*/ 2537545 h 10683873"/>
              <a:gd name="connsiteX4955" fmla="*/ 17910514 w 18976310"/>
              <a:gd name="connsiteY4955" fmla="*/ 2542491 h 10683873"/>
              <a:gd name="connsiteX4956" fmla="*/ 17909634 w 18976310"/>
              <a:gd name="connsiteY4956" fmla="*/ 2555846 h 10683873"/>
              <a:gd name="connsiteX4957" fmla="*/ 17879762 w 18976310"/>
              <a:gd name="connsiteY4957" fmla="*/ 2580084 h 10683873"/>
              <a:gd name="connsiteX4958" fmla="*/ 17858674 w 18976310"/>
              <a:gd name="connsiteY4958" fmla="*/ 2537545 h 10683873"/>
              <a:gd name="connsiteX4959" fmla="*/ 17883274 w 18976310"/>
              <a:gd name="connsiteY4959" fmla="*/ 2525178 h 10683873"/>
              <a:gd name="connsiteX4960" fmla="*/ 17906998 w 18976310"/>
              <a:gd name="connsiteY4960" fmla="*/ 2522210 h 10683873"/>
              <a:gd name="connsiteX4961" fmla="*/ 17931602 w 18976310"/>
              <a:gd name="connsiteY4961" fmla="*/ 2501435 h 10683873"/>
              <a:gd name="connsiteX4962" fmla="*/ 17932478 w 18976310"/>
              <a:gd name="connsiteY4962" fmla="*/ 2501435 h 10683873"/>
              <a:gd name="connsiteX4963" fmla="*/ 17932478 w 18976310"/>
              <a:gd name="connsiteY4963" fmla="*/ 2500447 h 10683873"/>
              <a:gd name="connsiteX4964" fmla="*/ 17937750 w 18976310"/>
              <a:gd name="connsiteY4964" fmla="*/ 2493520 h 10683873"/>
              <a:gd name="connsiteX4965" fmla="*/ 17926330 w 18976310"/>
              <a:gd name="connsiteY4965" fmla="*/ 2494510 h 10683873"/>
              <a:gd name="connsiteX4966" fmla="*/ 17919298 w 18976310"/>
              <a:gd name="connsiteY4966" fmla="*/ 2449498 h 10683873"/>
              <a:gd name="connsiteX4967" fmla="*/ 17930722 w 18976310"/>
              <a:gd name="connsiteY4967" fmla="*/ 2446034 h 10683873"/>
              <a:gd name="connsiteX4968" fmla="*/ 17009902 w 18976310"/>
              <a:gd name="connsiteY4968" fmla="*/ 2441583 h 10683873"/>
              <a:gd name="connsiteX4969" fmla="*/ 17033626 w 18976310"/>
              <a:gd name="connsiteY4969" fmla="*/ 2443561 h 10683873"/>
              <a:gd name="connsiteX4970" fmla="*/ 17076678 w 18976310"/>
              <a:gd name="connsiteY4970" fmla="*/ 2491542 h 10683873"/>
              <a:gd name="connsiteX4971" fmla="*/ 17023962 w 18976310"/>
              <a:gd name="connsiteY4971" fmla="*/ 2546943 h 10683873"/>
              <a:gd name="connsiteX4972" fmla="*/ 17009902 w 18976310"/>
              <a:gd name="connsiteY4972" fmla="*/ 2441583 h 10683873"/>
              <a:gd name="connsiteX4973" fmla="*/ 16877226 w 18976310"/>
              <a:gd name="connsiteY4973" fmla="*/ 2434163 h 10683873"/>
              <a:gd name="connsiteX4974" fmla="*/ 16827142 w 18976310"/>
              <a:gd name="connsiteY4974" fmla="*/ 2446034 h 10683873"/>
              <a:gd name="connsiteX4975" fmla="*/ 16877226 w 18976310"/>
              <a:gd name="connsiteY4975" fmla="*/ 2434163 h 10683873"/>
              <a:gd name="connsiteX4976" fmla="*/ 14462710 w 18976310"/>
              <a:gd name="connsiteY4976" fmla="*/ 2434163 h 10683873"/>
              <a:gd name="connsiteX4977" fmla="*/ 14464470 w 18976310"/>
              <a:gd name="connsiteY4977" fmla="*/ 2470767 h 10683873"/>
              <a:gd name="connsiteX4978" fmla="*/ 14446894 w 18976310"/>
              <a:gd name="connsiteY4978" fmla="*/ 2463842 h 10683873"/>
              <a:gd name="connsiteX4979" fmla="*/ 14443382 w 18976310"/>
              <a:gd name="connsiteY4979" fmla="*/ 2442573 h 10683873"/>
              <a:gd name="connsiteX4980" fmla="*/ 14462710 w 18976310"/>
              <a:gd name="connsiteY4980" fmla="*/ 2434163 h 10683873"/>
              <a:gd name="connsiteX4981" fmla="*/ 17666250 w 18976310"/>
              <a:gd name="connsiteY4981" fmla="*/ 2430206 h 10683873"/>
              <a:gd name="connsiteX4982" fmla="*/ 17583658 w 18976310"/>
              <a:gd name="connsiteY4982" fmla="*/ 2530125 h 10683873"/>
              <a:gd name="connsiteX4983" fmla="*/ 17666250 w 18976310"/>
              <a:gd name="connsiteY4983" fmla="*/ 2430206 h 10683873"/>
              <a:gd name="connsiteX4984" fmla="*/ 16939610 w 18976310"/>
              <a:gd name="connsiteY4984" fmla="*/ 2428227 h 10683873"/>
              <a:gd name="connsiteX4985" fmla="*/ 16945762 w 18976310"/>
              <a:gd name="connsiteY4985" fmla="*/ 2442077 h 10683873"/>
              <a:gd name="connsiteX4986" fmla="*/ 16919402 w 18976310"/>
              <a:gd name="connsiteY4986" fmla="*/ 2453949 h 10683873"/>
              <a:gd name="connsiteX4987" fmla="*/ 16926430 w 18976310"/>
              <a:gd name="connsiteY4987" fmla="*/ 2428723 h 10683873"/>
              <a:gd name="connsiteX4988" fmla="*/ 16939610 w 18976310"/>
              <a:gd name="connsiteY4988" fmla="*/ 2428227 h 10683873"/>
              <a:gd name="connsiteX4989" fmla="*/ 16661958 w 18976310"/>
              <a:gd name="connsiteY4989" fmla="*/ 2413883 h 10683873"/>
              <a:gd name="connsiteX4990" fmla="*/ 16677774 w 18976310"/>
              <a:gd name="connsiteY4990" fmla="*/ 2423775 h 10683873"/>
              <a:gd name="connsiteX4991" fmla="*/ 16652294 w 18976310"/>
              <a:gd name="connsiteY4991" fmla="*/ 2455432 h 10683873"/>
              <a:gd name="connsiteX4992" fmla="*/ 16647022 w 18976310"/>
              <a:gd name="connsiteY4992" fmla="*/ 2422291 h 10683873"/>
              <a:gd name="connsiteX4993" fmla="*/ 16661958 w 18976310"/>
              <a:gd name="connsiteY4993" fmla="*/ 2413883 h 10683873"/>
              <a:gd name="connsiteX4994" fmla="*/ 17651314 w 18976310"/>
              <a:gd name="connsiteY4994" fmla="*/ 2410419 h 10683873"/>
              <a:gd name="connsiteX4995" fmla="*/ 17664494 w 18976310"/>
              <a:gd name="connsiteY4995" fmla="*/ 2413883 h 10683873"/>
              <a:gd name="connsiteX4996" fmla="*/ 17665370 w 18976310"/>
              <a:gd name="connsiteY4996" fmla="*/ 2428723 h 10683873"/>
              <a:gd name="connsiteX4997" fmla="*/ 17637254 w 18976310"/>
              <a:gd name="connsiteY4997" fmla="*/ 2432184 h 10683873"/>
              <a:gd name="connsiteX4998" fmla="*/ 17651314 w 18976310"/>
              <a:gd name="connsiteY4998" fmla="*/ 2410419 h 10683873"/>
              <a:gd name="connsiteX4999" fmla="*/ 16034606 w 18976310"/>
              <a:gd name="connsiteY4999" fmla="*/ 2410419 h 10683873"/>
              <a:gd name="connsiteX5000" fmla="*/ 16050422 w 18976310"/>
              <a:gd name="connsiteY5000" fmla="*/ 2523695 h 10683873"/>
              <a:gd name="connsiteX5001" fmla="*/ 16031970 w 18976310"/>
              <a:gd name="connsiteY5001" fmla="*/ 2489069 h 10683873"/>
              <a:gd name="connsiteX5002" fmla="*/ 16020550 w 18976310"/>
              <a:gd name="connsiteY5002" fmla="*/ 2503414 h 10683873"/>
              <a:gd name="connsiteX5003" fmla="*/ 16019670 w 18976310"/>
              <a:gd name="connsiteY5003" fmla="*/ 2461863 h 10683873"/>
              <a:gd name="connsiteX5004" fmla="*/ 16022306 w 18976310"/>
              <a:gd name="connsiteY5004" fmla="*/ 2463842 h 10683873"/>
              <a:gd name="connsiteX5005" fmla="*/ 16022306 w 18976310"/>
              <a:gd name="connsiteY5005" fmla="*/ 2440100 h 10683873"/>
              <a:gd name="connsiteX5006" fmla="*/ 16034606 w 18976310"/>
              <a:gd name="connsiteY5006" fmla="*/ 2410419 h 10683873"/>
              <a:gd name="connsiteX5007" fmla="*/ 16321046 w 18976310"/>
              <a:gd name="connsiteY5007" fmla="*/ 2408937 h 10683873"/>
              <a:gd name="connsiteX5008" fmla="*/ 16328074 w 18976310"/>
              <a:gd name="connsiteY5008" fmla="*/ 2429216 h 10683873"/>
              <a:gd name="connsiteX5009" fmla="*/ 16327198 w 18976310"/>
              <a:gd name="connsiteY5009" fmla="*/ 2433173 h 10683873"/>
              <a:gd name="connsiteX5010" fmla="*/ 16327198 w 18976310"/>
              <a:gd name="connsiteY5010" fmla="*/ 2433668 h 10683873"/>
              <a:gd name="connsiteX5011" fmla="*/ 16333346 w 18976310"/>
              <a:gd name="connsiteY5011" fmla="*/ 2476703 h 10683873"/>
              <a:gd name="connsiteX5012" fmla="*/ 16321046 w 18976310"/>
              <a:gd name="connsiteY5012" fmla="*/ 2464831 h 10683873"/>
              <a:gd name="connsiteX5013" fmla="*/ 16319290 w 18976310"/>
              <a:gd name="connsiteY5013" fmla="*/ 2455927 h 10683873"/>
              <a:gd name="connsiteX5014" fmla="*/ 16305230 w 18976310"/>
              <a:gd name="connsiteY5014" fmla="*/ 2470767 h 10683873"/>
              <a:gd name="connsiteX5015" fmla="*/ 16283262 w 18976310"/>
              <a:gd name="connsiteY5015" fmla="*/ 2471261 h 10683873"/>
              <a:gd name="connsiteX5016" fmla="*/ 16321046 w 18976310"/>
              <a:gd name="connsiteY5016" fmla="*/ 2408937 h 10683873"/>
              <a:gd name="connsiteX5017" fmla="*/ 18405190 w 18976310"/>
              <a:gd name="connsiteY5017" fmla="*/ 2388655 h 10683873"/>
              <a:gd name="connsiteX5018" fmla="*/ 18429794 w 18976310"/>
              <a:gd name="connsiteY5018" fmla="*/ 2392118 h 10683873"/>
              <a:gd name="connsiteX5019" fmla="*/ 18467574 w 18976310"/>
              <a:gd name="connsiteY5019" fmla="*/ 2418829 h 10683873"/>
              <a:gd name="connsiteX5020" fmla="*/ 18389374 w 18976310"/>
              <a:gd name="connsiteY5020" fmla="*/ 2406464 h 10683873"/>
              <a:gd name="connsiteX5021" fmla="*/ 18405190 w 18976310"/>
              <a:gd name="connsiteY5021" fmla="*/ 2388655 h 10683873"/>
              <a:gd name="connsiteX5022" fmla="*/ 16074146 w 18976310"/>
              <a:gd name="connsiteY5022" fmla="*/ 2388160 h 10683873"/>
              <a:gd name="connsiteX5023" fmla="*/ 16119834 w 18976310"/>
              <a:gd name="connsiteY5023" fmla="*/ 2424764 h 10683873"/>
              <a:gd name="connsiteX5024" fmla="*/ 16091718 w 18976310"/>
              <a:gd name="connsiteY5024" fmla="*/ 2460379 h 10683873"/>
              <a:gd name="connsiteX5025" fmla="*/ 16074146 w 18976310"/>
              <a:gd name="connsiteY5025" fmla="*/ 2388160 h 10683873"/>
              <a:gd name="connsiteX5026" fmla="*/ 14357274 w 18976310"/>
              <a:gd name="connsiteY5026" fmla="*/ 2386182 h 10683873"/>
              <a:gd name="connsiteX5027" fmla="*/ 14382754 w 18976310"/>
              <a:gd name="connsiteY5027" fmla="*/ 2387172 h 10683873"/>
              <a:gd name="connsiteX5028" fmla="*/ 14430202 w 18976310"/>
              <a:gd name="connsiteY5028" fmla="*/ 2410419 h 10683873"/>
              <a:gd name="connsiteX5029" fmla="*/ 14443382 w 18976310"/>
              <a:gd name="connsiteY5029" fmla="*/ 2436636 h 10683873"/>
              <a:gd name="connsiteX5030" fmla="*/ 14399450 w 18976310"/>
              <a:gd name="connsiteY5030" fmla="*/ 2495005 h 10683873"/>
              <a:gd name="connsiteX5031" fmla="*/ 14372210 w 18976310"/>
              <a:gd name="connsiteY5031" fmla="*/ 2493520 h 10683873"/>
              <a:gd name="connsiteX5032" fmla="*/ 14375726 w 18976310"/>
              <a:gd name="connsiteY5032" fmla="*/ 2497478 h 10683873"/>
              <a:gd name="connsiteX5033" fmla="*/ 14383634 w 18976310"/>
              <a:gd name="connsiteY5033" fmla="*/ 2542985 h 10683873"/>
              <a:gd name="connsiteX5034" fmla="*/ 14282590 w 18976310"/>
              <a:gd name="connsiteY5034" fmla="*/ 2495005 h 10683873"/>
              <a:gd name="connsiteX5035" fmla="*/ 14308070 w 18976310"/>
              <a:gd name="connsiteY5035" fmla="*/ 2477692 h 10683873"/>
              <a:gd name="connsiteX5036" fmla="*/ 14323006 w 18976310"/>
              <a:gd name="connsiteY5036" fmla="*/ 2471261 h 10683873"/>
              <a:gd name="connsiteX5037" fmla="*/ 14309826 w 18976310"/>
              <a:gd name="connsiteY5037" fmla="*/ 2453454 h 10683873"/>
              <a:gd name="connsiteX5038" fmla="*/ 14337066 w 18976310"/>
              <a:gd name="connsiteY5038" fmla="*/ 2393602 h 10683873"/>
              <a:gd name="connsiteX5039" fmla="*/ 14357274 w 18976310"/>
              <a:gd name="connsiteY5039" fmla="*/ 2386182 h 10683873"/>
              <a:gd name="connsiteX5040" fmla="*/ 17219898 w 18976310"/>
              <a:gd name="connsiteY5040" fmla="*/ 2383214 h 10683873"/>
              <a:gd name="connsiteX5041" fmla="*/ 17250650 w 18976310"/>
              <a:gd name="connsiteY5041" fmla="*/ 2397064 h 10683873"/>
              <a:gd name="connsiteX5042" fmla="*/ 17194418 w 18976310"/>
              <a:gd name="connsiteY5042" fmla="*/ 2390139 h 10683873"/>
              <a:gd name="connsiteX5043" fmla="*/ 17219898 w 18976310"/>
              <a:gd name="connsiteY5043" fmla="*/ 2383214 h 10683873"/>
              <a:gd name="connsiteX5044" fmla="*/ 16589034 w 18976310"/>
              <a:gd name="connsiteY5044" fmla="*/ 2381730 h 10683873"/>
              <a:gd name="connsiteX5045" fmla="*/ 16538070 w 18976310"/>
              <a:gd name="connsiteY5045" fmla="*/ 2444550 h 10683873"/>
              <a:gd name="connsiteX5046" fmla="*/ 16545102 w 18976310"/>
              <a:gd name="connsiteY5046" fmla="*/ 2399043 h 10683873"/>
              <a:gd name="connsiteX5047" fmla="*/ 16589034 w 18976310"/>
              <a:gd name="connsiteY5047" fmla="*/ 2381730 h 10683873"/>
              <a:gd name="connsiteX5048" fmla="*/ 15651518 w 18976310"/>
              <a:gd name="connsiteY5048" fmla="*/ 2376784 h 10683873"/>
              <a:gd name="connsiteX5049" fmla="*/ 15700722 w 18976310"/>
              <a:gd name="connsiteY5049" fmla="*/ 2409430 h 10683873"/>
              <a:gd name="connsiteX5050" fmla="*/ 15637458 w 18976310"/>
              <a:gd name="connsiteY5050" fmla="*/ 2403000 h 10683873"/>
              <a:gd name="connsiteX5051" fmla="*/ 15651518 w 18976310"/>
              <a:gd name="connsiteY5051" fmla="*/ 2376784 h 10683873"/>
              <a:gd name="connsiteX5052" fmla="*/ 17399142 w 18976310"/>
              <a:gd name="connsiteY5052" fmla="*/ 2376289 h 10683873"/>
              <a:gd name="connsiteX5053" fmla="*/ 17412322 w 18976310"/>
              <a:gd name="connsiteY5053" fmla="*/ 2391128 h 10683873"/>
              <a:gd name="connsiteX5054" fmla="*/ 17410562 w 18976310"/>
              <a:gd name="connsiteY5054" fmla="*/ 2420312 h 10683873"/>
              <a:gd name="connsiteX5055" fmla="*/ 17416714 w 18976310"/>
              <a:gd name="connsiteY5055" fmla="*/ 2408937 h 10683873"/>
              <a:gd name="connsiteX5056" fmla="*/ 17438682 w 18976310"/>
              <a:gd name="connsiteY5056" fmla="*/ 2475713 h 10683873"/>
              <a:gd name="connsiteX5057" fmla="*/ 17450982 w 18976310"/>
              <a:gd name="connsiteY5057" fmla="*/ 2517264 h 10683873"/>
              <a:gd name="connsiteX5058" fmla="*/ 17462402 w 18976310"/>
              <a:gd name="connsiteY5058" fmla="*/ 2515285 h 10683873"/>
              <a:gd name="connsiteX5059" fmla="*/ 17509850 w 18976310"/>
              <a:gd name="connsiteY5059" fmla="*/ 2504897 h 10683873"/>
              <a:gd name="connsiteX5060" fmla="*/ 17494034 w 18976310"/>
              <a:gd name="connsiteY5060" fmla="*/ 2564750 h 10683873"/>
              <a:gd name="connsiteX5061" fmla="*/ 17426378 w 18976310"/>
              <a:gd name="connsiteY5061" fmla="*/ 2553373 h 10683873"/>
              <a:gd name="connsiteX5062" fmla="*/ 17412322 w 18976310"/>
              <a:gd name="connsiteY5062" fmla="*/ 2522210 h 10683873"/>
              <a:gd name="connsiteX5063" fmla="*/ 17421106 w 18976310"/>
              <a:gd name="connsiteY5063" fmla="*/ 2520726 h 10683873"/>
              <a:gd name="connsiteX5064" fmla="*/ 17402658 w 18976310"/>
              <a:gd name="connsiteY5064" fmla="*/ 2483134 h 10683873"/>
              <a:gd name="connsiteX5065" fmla="*/ 17402658 w 18976310"/>
              <a:gd name="connsiteY5065" fmla="*/ 2479670 h 10683873"/>
              <a:gd name="connsiteX5066" fmla="*/ 17397386 w 18976310"/>
              <a:gd name="connsiteY5066" fmla="*/ 2477197 h 10683873"/>
              <a:gd name="connsiteX5067" fmla="*/ 17391234 w 18976310"/>
              <a:gd name="connsiteY5067" fmla="*/ 2460379 h 10683873"/>
              <a:gd name="connsiteX5068" fmla="*/ 17385082 w 18976310"/>
              <a:gd name="connsiteY5068" fmla="*/ 2470272 h 10683873"/>
              <a:gd name="connsiteX5069" fmla="*/ 17313914 w 18976310"/>
              <a:gd name="connsiteY5069" fmla="*/ 2479176 h 10683873"/>
              <a:gd name="connsiteX5070" fmla="*/ 17399142 w 18976310"/>
              <a:gd name="connsiteY5070" fmla="*/ 2376289 h 10683873"/>
              <a:gd name="connsiteX5071" fmla="*/ 16671626 w 18976310"/>
              <a:gd name="connsiteY5071" fmla="*/ 2363924 h 10683873"/>
              <a:gd name="connsiteX5072" fmla="*/ 16690078 w 18976310"/>
              <a:gd name="connsiteY5072" fmla="*/ 2390139 h 10683873"/>
              <a:gd name="connsiteX5073" fmla="*/ 16667230 w 18976310"/>
              <a:gd name="connsiteY5073" fmla="*/ 2405473 h 10683873"/>
              <a:gd name="connsiteX5074" fmla="*/ 16671626 w 18976310"/>
              <a:gd name="connsiteY5074" fmla="*/ 2363924 h 10683873"/>
              <a:gd name="connsiteX5075" fmla="*/ 14461834 w 18976310"/>
              <a:gd name="connsiteY5075" fmla="*/ 2354524 h 10683873"/>
              <a:gd name="connsiteX5076" fmla="*/ 14522458 w 18976310"/>
              <a:gd name="connsiteY5076" fmla="*/ 2384203 h 10683873"/>
              <a:gd name="connsiteX5077" fmla="*/ 14461834 w 18976310"/>
              <a:gd name="connsiteY5077" fmla="*/ 2354524 h 10683873"/>
              <a:gd name="connsiteX5078" fmla="*/ 1362994 w 18976310"/>
              <a:gd name="connsiteY5078" fmla="*/ 2353536 h 10683873"/>
              <a:gd name="connsiteX5079" fmla="*/ 1400776 w 18976310"/>
              <a:gd name="connsiteY5079" fmla="*/ 2353536 h 10683873"/>
              <a:gd name="connsiteX5080" fmla="*/ 1413076 w 18976310"/>
              <a:gd name="connsiteY5080" fmla="*/ 2410914 h 10683873"/>
              <a:gd name="connsiteX5081" fmla="*/ 1362994 w 18976310"/>
              <a:gd name="connsiteY5081" fmla="*/ 2422786 h 10683873"/>
              <a:gd name="connsiteX5082" fmla="*/ 1362994 w 18976310"/>
              <a:gd name="connsiteY5082" fmla="*/ 2353536 h 10683873"/>
              <a:gd name="connsiteX5083" fmla="*/ 15509178 w 18976310"/>
              <a:gd name="connsiteY5083" fmla="*/ 2352546 h 10683873"/>
              <a:gd name="connsiteX5084" fmla="*/ 15532902 w 18976310"/>
              <a:gd name="connsiteY5084" fmla="*/ 2427238 h 10683873"/>
              <a:gd name="connsiteX5085" fmla="*/ 15618130 w 18976310"/>
              <a:gd name="connsiteY5085" fmla="*/ 2415366 h 10683873"/>
              <a:gd name="connsiteX5086" fmla="*/ 15604950 w 18976310"/>
              <a:gd name="connsiteY5086" fmla="*/ 2427238 h 10683873"/>
              <a:gd name="connsiteX5087" fmla="*/ 15614614 w 18976310"/>
              <a:gd name="connsiteY5087" fmla="*/ 2449498 h 10683873"/>
              <a:gd name="connsiteX5088" fmla="*/ 15611978 w 18976310"/>
              <a:gd name="connsiteY5088" fmla="*/ 2496984 h 10683873"/>
              <a:gd name="connsiteX5089" fmla="*/ 15610222 w 18976310"/>
              <a:gd name="connsiteY5089" fmla="*/ 2498467 h 10683873"/>
              <a:gd name="connsiteX5090" fmla="*/ 15618130 w 18976310"/>
              <a:gd name="connsiteY5090" fmla="*/ 2495005 h 10683873"/>
              <a:gd name="connsiteX5091" fmla="*/ 15604950 w 18976310"/>
              <a:gd name="connsiteY5091" fmla="*/ 2559804 h 10683873"/>
              <a:gd name="connsiteX5092" fmla="*/ 15589134 w 18976310"/>
              <a:gd name="connsiteY5092" fmla="*/ 2547933 h 10683873"/>
              <a:gd name="connsiteX5093" fmla="*/ 15585618 w 18976310"/>
              <a:gd name="connsiteY5093" fmla="*/ 2550900 h 10683873"/>
              <a:gd name="connsiteX5094" fmla="*/ 15568046 w 18976310"/>
              <a:gd name="connsiteY5094" fmla="*/ 2545460 h 10683873"/>
              <a:gd name="connsiteX5095" fmla="*/ 15560138 w 18976310"/>
              <a:gd name="connsiteY5095" fmla="*/ 2537050 h 10683873"/>
              <a:gd name="connsiteX5096" fmla="*/ 15552230 w 18976310"/>
              <a:gd name="connsiteY5096" fmla="*/ 2535566 h 10683873"/>
              <a:gd name="connsiteX5097" fmla="*/ 15552230 w 18976310"/>
              <a:gd name="connsiteY5097" fmla="*/ 2528146 h 10683873"/>
              <a:gd name="connsiteX5098" fmla="*/ 15544322 w 18976310"/>
              <a:gd name="connsiteY5098" fmla="*/ 2510339 h 10683873"/>
              <a:gd name="connsiteX5099" fmla="*/ 15546958 w 18976310"/>
              <a:gd name="connsiteY5099" fmla="*/ 2491542 h 10683873"/>
              <a:gd name="connsiteX5100" fmla="*/ 15552230 w 18976310"/>
              <a:gd name="connsiteY5100" fmla="*/ 2490059 h 10683873"/>
              <a:gd name="connsiteX5101" fmla="*/ 15552230 w 18976310"/>
              <a:gd name="connsiteY5101" fmla="*/ 2472745 h 10683873"/>
              <a:gd name="connsiteX5102" fmla="*/ 15494242 w 18976310"/>
              <a:gd name="connsiteY5102" fmla="*/ 2490059 h 10683873"/>
              <a:gd name="connsiteX5103" fmla="*/ 15486334 w 18976310"/>
              <a:gd name="connsiteY5103" fmla="*/ 2547437 h 10683873"/>
              <a:gd name="connsiteX5104" fmla="*/ 15451186 w 18976310"/>
              <a:gd name="connsiteY5104" fmla="*/ 2602344 h 10683873"/>
              <a:gd name="connsiteX5105" fmla="*/ 15465246 w 18976310"/>
              <a:gd name="connsiteY5105" fmla="*/ 2505392 h 10683873"/>
              <a:gd name="connsiteX5106" fmla="*/ 15485454 w 18976310"/>
              <a:gd name="connsiteY5106" fmla="*/ 2492532 h 10683873"/>
              <a:gd name="connsiteX5107" fmla="*/ 15474030 w 18976310"/>
              <a:gd name="connsiteY5107" fmla="*/ 2495994 h 10683873"/>
              <a:gd name="connsiteX5108" fmla="*/ 15499514 w 18976310"/>
              <a:gd name="connsiteY5108" fmla="*/ 2451475 h 10683873"/>
              <a:gd name="connsiteX5109" fmla="*/ 15509178 w 18976310"/>
              <a:gd name="connsiteY5109" fmla="*/ 2352546 h 10683873"/>
              <a:gd name="connsiteX5110" fmla="*/ 17996622 w 18976310"/>
              <a:gd name="connsiteY5110" fmla="*/ 2346611 h 10683873"/>
              <a:gd name="connsiteX5111" fmla="*/ 18008922 w 18976310"/>
              <a:gd name="connsiteY5111" fmla="*/ 2351062 h 10683873"/>
              <a:gd name="connsiteX5112" fmla="*/ 18025614 w 18976310"/>
              <a:gd name="connsiteY5112" fmla="*/ 2432184 h 10683873"/>
              <a:gd name="connsiteX5113" fmla="*/ 17996622 w 18976310"/>
              <a:gd name="connsiteY5113" fmla="*/ 2346611 h 10683873"/>
              <a:gd name="connsiteX5114" fmla="*/ 16197158 w 18976310"/>
              <a:gd name="connsiteY5114" fmla="*/ 2343148 h 10683873"/>
              <a:gd name="connsiteX5115" fmla="*/ 16234058 w 18976310"/>
              <a:gd name="connsiteY5115" fmla="*/ 2344632 h 10683873"/>
              <a:gd name="connsiteX5116" fmla="*/ 16252510 w 18976310"/>
              <a:gd name="connsiteY5116" fmla="*/ 2352051 h 10683873"/>
              <a:gd name="connsiteX5117" fmla="*/ 16185734 w 18976310"/>
              <a:gd name="connsiteY5117" fmla="*/ 2363924 h 10683873"/>
              <a:gd name="connsiteX5118" fmla="*/ 16197158 w 18976310"/>
              <a:gd name="connsiteY5118" fmla="*/ 2343148 h 10683873"/>
              <a:gd name="connsiteX5119" fmla="*/ 16858774 w 18976310"/>
              <a:gd name="connsiteY5119" fmla="*/ 2335728 h 10683873"/>
              <a:gd name="connsiteX5120" fmla="*/ 16883378 w 18976310"/>
              <a:gd name="connsiteY5120" fmla="*/ 2348094 h 10683873"/>
              <a:gd name="connsiteX5121" fmla="*/ 16830658 w 18976310"/>
              <a:gd name="connsiteY5121" fmla="*/ 2336222 h 10683873"/>
              <a:gd name="connsiteX5122" fmla="*/ 16858774 w 18976310"/>
              <a:gd name="connsiteY5122" fmla="*/ 2335728 h 10683873"/>
              <a:gd name="connsiteX5123" fmla="*/ 17102158 w 18976310"/>
              <a:gd name="connsiteY5123" fmla="*/ 2332265 h 10683873"/>
              <a:gd name="connsiteX5124" fmla="*/ 17090738 w 18976310"/>
              <a:gd name="connsiteY5124" fmla="*/ 2461369 h 10683873"/>
              <a:gd name="connsiteX5125" fmla="*/ 17102158 w 18976310"/>
              <a:gd name="connsiteY5125" fmla="*/ 2332265 h 10683873"/>
              <a:gd name="connsiteX5126" fmla="*/ 14940694 w 18976310"/>
              <a:gd name="connsiteY5126" fmla="*/ 2332265 h 10683873"/>
              <a:gd name="connsiteX5127" fmla="*/ 14948602 w 18976310"/>
              <a:gd name="connsiteY5127" fmla="*/ 2332265 h 10683873"/>
              <a:gd name="connsiteX5128" fmla="*/ 14953874 w 18976310"/>
              <a:gd name="connsiteY5128" fmla="*/ 2337706 h 10683873"/>
              <a:gd name="connsiteX5129" fmla="*/ 14924878 w 18976310"/>
              <a:gd name="connsiteY5129" fmla="*/ 2343642 h 10683873"/>
              <a:gd name="connsiteX5130" fmla="*/ 14940694 w 18976310"/>
              <a:gd name="connsiteY5130" fmla="*/ 2332265 h 10683873"/>
              <a:gd name="connsiteX5131" fmla="*/ 14172758 w 18976310"/>
              <a:gd name="connsiteY5131" fmla="*/ 2327813 h 10683873"/>
              <a:gd name="connsiteX5132" fmla="*/ 14214054 w 18976310"/>
              <a:gd name="connsiteY5132" fmla="*/ 2340674 h 10683873"/>
              <a:gd name="connsiteX5133" fmla="*/ 14221962 w 18976310"/>
              <a:gd name="connsiteY5133" fmla="*/ 2364417 h 10683873"/>
              <a:gd name="connsiteX5134" fmla="*/ 14116526 w 18976310"/>
              <a:gd name="connsiteY5134" fmla="*/ 2407452 h 10683873"/>
              <a:gd name="connsiteX5135" fmla="*/ 14172758 w 18976310"/>
              <a:gd name="connsiteY5135" fmla="*/ 2327813 h 10683873"/>
              <a:gd name="connsiteX5136" fmla="*/ 17403534 w 18976310"/>
              <a:gd name="connsiteY5136" fmla="*/ 2320394 h 10683873"/>
              <a:gd name="connsiteX5137" fmla="*/ 17414958 w 18976310"/>
              <a:gd name="connsiteY5137" fmla="*/ 2334738 h 10683873"/>
              <a:gd name="connsiteX5138" fmla="*/ 17380690 w 18976310"/>
              <a:gd name="connsiteY5138" fmla="*/ 2357987 h 10683873"/>
              <a:gd name="connsiteX5139" fmla="*/ 17385962 w 18976310"/>
              <a:gd name="connsiteY5139" fmla="*/ 2324351 h 10683873"/>
              <a:gd name="connsiteX5140" fmla="*/ 17403534 w 18976310"/>
              <a:gd name="connsiteY5140" fmla="*/ 2320394 h 10683873"/>
              <a:gd name="connsiteX5141" fmla="*/ 16796390 w 18976310"/>
              <a:gd name="connsiteY5141" fmla="*/ 2318415 h 10683873"/>
              <a:gd name="connsiteX5142" fmla="*/ 16825386 w 18976310"/>
              <a:gd name="connsiteY5142" fmla="*/ 2346611 h 10683873"/>
              <a:gd name="connsiteX5143" fmla="*/ 16762126 w 18976310"/>
              <a:gd name="connsiteY5143" fmla="*/ 2398548 h 10683873"/>
              <a:gd name="connsiteX5144" fmla="*/ 16796390 w 18976310"/>
              <a:gd name="connsiteY5144" fmla="*/ 2318415 h 10683873"/>
              <a:gd name="connsiteX5145" fmla="*/ 15960802 w 18976310"/>
              <a:gd name="connsiteY5145" fmla="*/ 2316931 h 10683873"/>
              <a:gd name="connsiteX5146" fmla="*/ 16014398 w 18976310"/>
              <a:gd name="connsiteY5146" fmla="*/ 2325340 h 10683873"/>
              <a:gd name="connsiteX5147" fmla="*/ 16017914 w 18976310"/>
              <a:gd name="connsiteY5147" fmla="*/ 2322373 h 10683873"/>
              <a:gd name="connsiteX5148" fmla="*/ 16020550 w 18976310"/>
              <a:gd name="connsiteY5148" fmla="*/ 2329297 h 10683873"/>
              <a:gd name="connsiteX5149" fmla="*/ 16021426 w 18976310"/>
              <a:gd name="connsiteY5149" fmla="*/ 2329297 h 10683873"/>
              <a:gd name="connsiteX5150" fmla="*/ 16025822 w 18976310"/>
              <a:gd name="connsiteY5150" fmla="*/ 2337706 h 10683873"/>
              <a:gd name="connsiteX5151" fmla="*/ 16025822 w 18976310"/>
              <a:gd name="connsiteY5151" fmla="*/ 2338201 h 10683873"/>
              <a:gd name="connsiteX5152" fmla="*/ 16027578 w 18976310"/>
              <a:gd name="connsiteY5152" fmla="*/ 2338696 h 10683873"/>
              <a:gd name="connsiteX5153" fmla="*/ 16046910 w 18976310"/>
              <a:gd name="connsiteY5153" fmla="*/ 2373322 h 10683873"/>
              <a:gd name="connsiteX5154" fmla="*/ 16038122 w 18976310"/>
              <a:gd name="connsiteY5154" fmla="*/ 2408441 h 10683873"/>
              <a:gd name="connsiteX5155" fmla="*/ 16025822 w 18976310"/>
              <a:gd name="connsiteY5155" fmla="*/ 2411904 h 10683873"/>
              <a:gd name="connsiteX5156" fmla="*/ 16027578 w 18976310"/>
              <a:gd name="connsiteY5156" fmla="*/ 2424270 h 10683873"/>
              <a:gd name="connsiteX5157" fmla="*/ 16017034 w 18976310"/>
              <a:gd name="connsiteY5157" fmla="*/ 2413883 h 10683873"/>
              <a:gd name="connsiteX5158" fmla="*/ 15994190 w 18976310"/>
              <a:gd name="connsiteY5158" fmla="*/ 2420312 h 10683873"/>
              <a:gd name="connsiteX5159" fmla="*/ 15990674 w 18976310"/>
              <a:gd name="connsiteY5159" fmla="*/ 2411904 h 10683873"/>
              <a:gd name="connsiteX5160" fmla="*/ 15967830 w 18976310"/>
              <a:gd name="connsiteY5160" fmla="*/ 2433173 h 10683873"/>
              <a:gd name="connsiteX5161" fmla="*/ 15850090 w 18976310"/>
              <a:gd name="connsiteY5161" fmla="*/ 2430700 h 10683873"/>
              <a:gd name="connsiteX5162" fmla="*/ 15960802 w 18976310"/>
              <a:gd name="connsiteY5162" fmla="*/ 2316931 h 10683873"/>
              <a:gd name="connsiteX5163" fmla="*/ 16105778 w 18976310"/>
              <a:gd name="connsiteY5163" fmla="*/ 2310996 h 10683873"/>
              <a:gd name="connsiteX5164" fmla="*/ 16104022 w 18976310"/>
              <a:gd name="connsiteY5164" fmla="*/ 2378268 h 10683873"/>
              <a:gd name="connsiteX5165" fmla="*/ 16065358 w 18976310"/>
              <a:gd name="connsiteY5165" fmla="*/ 2349578 h 10683873"/>
              <a:gd name="connsiteX5166" fmla="*/ 16082054 w 18976310"/>
              <a:gd name="connsiteY5166" fmla="*/ 2327319 h 10683873"/>
              <a:gd name="connsiteX5167" fmla="*/ 16105778 w 18976310"/>
              <a:gd name="connsiteY5167" fmla="*/ 2310996 h 10683873"/>
              <a:gd name="connsiteX5168" fmla="*/ 15729718 w 18976310"/>
              <a:gd name="connsiteY5168" fmla="*/ 2309017 h 10683873"/>
              <a:gd name="connsiteX5169" fmla="*/ 15749926 w 18976310"/>
              <a:gd name="connsiteY5169" fmla="*/ 2311984 h 10683873"/>
              <a:gd name="connsiteX5170" fmla="*/ 15765742 w 18976310"/>
              <a:gd name="connsiteY5170" fmla="*/ 2328803 h 10683873"/>
              <a:gd name="connsiteX5171" fmla="*/ 15720930 w 18976310"/>
              <a:gd name="connsiteY5171" fmla="*/ 2333749 h 10683873"/>
              <a:gd name="connsiteX5172" fmla="*/ 15729718 w 18976310"/>
              <a:gd name="connsiteY5172" fmla="*/ 2309017 h 10683873"/>
              <a:gd name="connsiteX5173" fmla="*/ 17588050 w 18976310"/>
              <a:gd name="connsiteY5173" fmla="*/ 2294673 h 10683873"/>
              <a:gd name="connsiteX5174" fmla="*/ 17615290 w 18976310"/>
              <a:gd name="connsiteY5174" fmla="*/ 2302092 h 10683873"/>
              <a:gd name="connsiteX5175" fmla="*/ 17634618 w 18976310"/>
              <a:gd name="connsiteY5175" fmla="*/ 2320888 h 10683873"/>
              <a:gd name="connsiteX5176" fmla="*/ 17588050 w 18976310"/>
              <a:gd name="connsiteY5176" fmla="*/ 2294673 h 10683873"/>
              <a:gd name="connsiteX5177" fmla="*/ 17813862 w 18976310"/>
              <a:gd name="connsiteY5177" fmla="*/ 2293188 h 10683873"/>
              <a:gd name="connsiteX5178" fmla="*/ 17822650 w 18976310"/>
              <a:gd name="connsiteY5178" fmla="*/ 2313469 h 10683873"/>
              <a:gd name="connsiteX5179" fmla="*/ 17766414 w 18976310"/>
              <a:gd name="connsiteY5179" fmla="*/ 2306050 h 10683873"/>
              <a:gd name="connsiteX5180" fmla="*/ 17813862 w 18976310"/>
              <a:gd name="connsiteY5180" fmla="*/ 2293188 h 10683873"/>
              <a:gd name="connsiteX5181" fmla="*/ 15713022 w 18976310"/>
              <a:gd name="connsiteY5181" fmla="*/ 2270435 h 10683873"/>
              <a:gd name="connsiteX5182" fmla="*/ 15724446 w 18976310"/>
              <a:gd name="connsiteY5182" fmla="*/ 2281812 h 10683873"/>
              <a:gd name="connsiteX5183" fmla="*/ 15729718 w 18976310"/>
              <a:gd name="connsiteY5183" fmla="*/ 2306050 h 10683873"/>
              <a:gd name="connsiteX5184" fmla="*/ 15698086 w 18976310"/>
              <a:gd name="connsiteY5184" fmla="*/ 2271424 h 10683873"/>
              <a:gd name="connsiteX5185" fmla="*/ 15713022 w 18976310"/>
              <a:gd name="connsiteY5185" fmla="*/ 2270435 h 10683873"/>
              <a:gd name="connsiteX5186" fmla="*/ 14472378 w 18976310"/>
              <a:gd name="connsiteY5186" fmla="*/ 2269940 h 10683873"/>
              <a:gd name="connsiteX5187" fmla="*/ 14525974 w 18976310"/>
              <a:gd name="connsiteY5187" fmla="*/ 2329792 h 10683873"/>
              <a:gd name="connsiteX5188" fmla="*/ 14447774 w 18976310"/>
              <a:gd name="connsiteY5188" fmla="*/ 2278349 h 10683873"/>
              <a:gd name="connsiteX5189" fmla="*/ 14472378 w 18976310"/>
              <a:gd name="connsiteY5189" fmla="*/ 2269940 h 10683873"/>
              <a:gd name="connsiteX5190" fmla="*/ 16606606 w 18976310"/>
              <a:gd name="connsiteY5190" fmla="*/ 2267962 h 10683873"/>
              <a:gd name="connsiteX5191" fmla="*/ 16649658 w 18976310"/>
              <a:gd name="connsiteY5191" fmla="*/ 2299618 h 10683873"/>
              <a:gd name="connsiteX5192" fmla="*/ 16655810 w 18976310"/>
              <a:gd name="connsiteY5192" fmla="*/ 2314953 h 10683873"/>
              <a:gd name="connsiteX5193" fmla="*/ 16588154 w 18976310"/>
              <a:gd name="connsiteY5193" fmla="*/ 2269940 h 10683873"/>
              <a:gd name="connsiteX5194" fmla="*/ 16606606 w 18976310"/>
              <a:gd name="connsiteY5194" fmla="*/ 2267962 h 10683873"/>
              <a:gd name="connsiteX5195" fmla="*/ 16133014 w 18976310"/>
              <a:gd name="connsiteY5195" fmla="*/ 2265489 h 10683873"/>
              <a:gd name="connsiteX5196" fmla="*/ 16147074 w 18976310"/>
              <a:gd name="connsiteY5196" fmla="*/ 2266972 h 10683873"/>
              <a:gd name="connsiteX5197" fmla="*/ 16135650 w 18976310"/>
              <a:gd name="connsiteY5197" fmla="*/ 2326330 h 10683873"/>
              <a:gd name="connsiteX5198" fmla="*/ 16115442 w 18976310"/>
              <a:gd name="connsiteY5198" fmla="*/ 2271918 h 10683873"/>
              <a:gd name="connsiteX5199" fmla="*/ 16133014 w 18976310"/>
              <a:gd name="connsiteY5199" fmla="*/ 2265489 h 10683873"/>
              <a:gd name="connsiteX5200" fmla="*/ 17319186 w 18976310"/>
              <a:gd name="connsiteY5200" fmla="*/ 2263510 h 10683873"/>
              <a:gd name="connsiteX5201" fmla="*/ 17342910 w 18976310"/>
              <a:gd name="connsiteY5201" fmla="*/ 2269445 h 10683873"/>
              <a:gd name="connsiteX5202" fmla="*/ 17295462 w 18976310"/>
              <a:gd name="connsiteY5202" fmla="*/ 2319404 h 10683873"/>
              <a:gd name="connsiteX5203" fmla="*/ 17286674 w 18976310"/>
              <a:gd name="connsiteY5203" fmla="*/ 2317426 h 10683873"/>
              <a:gd name="connsiteX5204" fmla="*/ 17291070 w 18976310"/>
              <a:gd name="connsiteY5204" fmla="*/ 2342653 h 10683873"/>
              <a:gd name="connsiteX5205" fmla="*/ 17236594 w 18976310"/>
              <a:gd name="connsiteY5205" fmla="*/ 2269940 h 10683873"/>
              <a:gd name="connsiteX5206" fmla="*/ 17250650 w 18976310"/>
              <a:gd name="connsiteY5206" fmla="*/ 2269940 h 10683873"/>
              <a:gd name="connsiteX5207" fmla="*/ 17280526 w 18976310"/>
              <a:gd name="connsiteY5207" fmla="*/ 2291704 h 10683873"/>
              <a:gd name="connsiteX5208" fmla="*/ 17295462 w 18976310"/>
              <a:gd name="connsiteY5208" fmla="*/ 2272908 h 10683873"/>
              <a:gd name="connsiteX5209" fmla="*/ 17319186 w 18976310"/>
              <a:gd name="connsiteY5209" fmla="*/ 2263510 h 10683873"/>
              <a:gd name="connsiteX5210" fmla="*/ 16526650 w 18976310"/>
              <a:gd name="connsiteY5210" fmla="*/ 2260541 h 10683873"/>
              <a:gd name="connsiteX5211" fmla="*/ 16547738 w 18976310"/>
              <a:gd name="connsiteY5211" fmla="*/ 2271918 h 10683873"/>
              <a:gd name="connsiteX5212" fmla="*/ 16556522 w 18976310"/>
              <a:gd name="connsiteY5212" fmla="*/ 2299618 h 10683873"/>
              <a:gd name="connsiteX5213" fmla="*/ 16526650 w 18976310"/>
              <a:gd name="connsiteY5213" fmla="*/ 2260541 h 10683873"/>
              <a:gd name="connsiteX5214" fmla="*/ 14641954 w 18976310"/>
              <a:gd name="connsiteY5214" fmla="*/ 2246197 h 10683873"/>
              <a:gd name="connsiteX5215" fmla="*/ 14831742 w 18976310"/>
              <a:gd name="connsiteY5215" fmla="*/ 2387172 h 10683873"/>
              <a:gd name="connsiteX5216" fmla="*/ 14807142 w 18976310"/>
              <a:gd name="connsiteY5216" fmla="*/ 2410914 h 10683873"/>
              <a:gd name="connsiteX5217" fmla="*/ 14641954 w 18976310"/>
              <a:gd name="connsiteY5217" fmla="*/ 2246197 h 10683873"/>
              <a:gd name="connsiteX5218" fmla="*/ 2082604 w 18976310"/>
              <a:gd name="connsiteY5218" fmla="*/ 2243229 h 10683873"/>
              <a:gd name="connsiteX5219" fmla="*/ 2033400 w 18976310"/>
              <a:gd name="connsiteY5219" fmla="*/ 2301598 h 10683873"/>
              <a:gd name="connsiteX5220" fmla="*/ 2041308 w 18976310"/>
              <a:gd name="connsiteY5220" fmla="*/ 2257079 h 10683873"/>
              <a:gd name="connsiteX5221" fmla="*/ 2082604 w 18976310"/>
              <a:gd name="connsiteY5221" fmla="*/ 2243229 h 10683873"/>
              <a:gd name="connsiteX5222" fmla="*/ 16394850 w 18976310"/>
              <a:gd name="connsiteY5222" fmla="*/ 2240755 h 10683873"/>
              <a:gd name="connsiteX5223" fmla="*/ 16420334 w 18976310"/>
              <a:gd name="connsiteY5223" fmla="*/ 2324351 h 10683873"/>
              <a:gd name="connsiteX5224" fmla="*/ 16456358 w 18976310"/>
              <a:gd name="connsiteY5224" fmla="*/ 2308028 h 10683873"/>
              <a:gd name="connsiteX5225" fmla="*/ 16458114 w 18976310"/>
              <a:gd name="connsiteY5225" fmla="*/ 2303577 h 10683873"/>
              <a:gd name="connsiteX5226" fmla="*/ 16458114 w 18976310"/>
              <a:gd name="connsiteY5226" fmla="*/ 2304565 h 10683873"/>
              <a:gd name="connsiteX5227" fmla="*/ 16461630 w 18976310"/>
              <a:gd name="connsiteY5227" fmla="*/ 2305554 h 10683873"/>
              <a:gd name="connsiteX5228" fmla="*/ 16468658 w 18976310"/>
              <a:gd name="connsiteY5228" fmla="*/ 2302092 h 10683873"/>
              <a:gd name="connsiteX5229" fmla="*/ 16515226 w 18976310"/>
              <a:gd name="connsiteY5229" fmla="*/ 2305554 h 10683873"/>
              <a:gd name="connsiteX5230" fmla="*/ 16497654 w 18976310"/>
              <a:gd name="connsiteY5230" fmla="*/ 2325340 h 10683873"/>
              <a:gd name="connsiteX5231" fmla="*/ 16503802 w 18976310"/>
              <a:gd name="connsiteY5231" fmla="*/ 2362934 h 10683873"/>
              <a:gd name="connsiteX5232" fmla="*/ 16475686 w 18976310"/>
              <a:gd name="connsiteY5232" fmla="*/ 2349578 h 10683873"/>
              <a:gd name="connsiteX5233" fmla="*/ 16474810 w 18976310"/>
              <a:gd name="connsiteY5233" fmla="*/ 2351062 h 10683873"/>
              <a:gd name="connsiteX5234" fmla="*/ 16469538 w 18976310"/>
              <a:gd name="connsiteY5234" fmla="*/ 2353536 h 10683873"/>
              <a:gd name="connsiteX5235" fmla="*/ 16476566 w 18976310"/>
              <a:gd name="connsiteY5235" fmla="*/ 2374310 h 10683873"/>
              <a:gd name="connsiteX5236" fmla="*/ 16458994 w 18976310"/>
              <a:gd name="connsiteY5236" fmla="*/ 2385193 h 10683873"/>
              <a:gd name="connsiteX5237" fmla="*/ 16444934 w 18976310"/>
              <a:gd name="connsiteY5237" fmla="*/ 2366397 h 10683873"/>
              <a:gd name="connsiteX5238" fmla="*/ 16421210 w 18976310"/>
              <a:gd name="connsiteY5238" fmla="*/ 2378268 h 10683873"/>
              <a:gd name="connsiteX5239" fmla="*/ 16405394 w 18976310"/>
              <a:gd name="connsiteY5239" fmla="*/ 2467304 h 10683873"/>
              <a:gd name="connsiteX5240" fmla="*/ 16394850 w 18976310"/>
              <a:gd name="connsiteY5240" fmla="*/ 2388160 h 10683873"/>
              <a:gd name="connsiteX5241" fmla="*/ 16360586 w 18976310"/>
              <a:gd name="connsiteY5241" fmla="*/ 2393107 h 10683873"/>
              <a:gd name="connsiteX5242" fmla="*/ 16388702 w 18976310"/>
              <a:gd name="connsiteY5242" fmla="*/ 2342159 h 10683873"/>
              <a:gd name="connsiteX5243" fmla="*/ 16394850 w 18976310"/>
              <a:gd name="connsiteY5243" fmla="*/ 2240755 h 10683873"/>
              <a:gd name="connsiteX5244" fmla="*/ 16032850 w 18976310"/>
              <a:gd name="connsiteY5244" fmla="*/ 2239272 h 10683873"/>
              <a:gd name="connsiteX5245" fmla="*/ 16053058 w 18976310"/>
              <a:gd name="connsiteY5245" fmla="*/ 2271918 h 10683873"/>
              <a:gd name="connsiteX5246" fmla="*/ 16044274 w 18976310"/>
              <a:gd name="connsiteY5246" fmla="*/ 2318910 h 10683873"/>
              <a:gd name="connsiteX5247" fmla="*/ 16032850 w 18976310"/>
              <a:gd name="connsiteY5247" fmla="*/ 2239272 h 10683873"/>
              <a:gd name="connsiteX5248" fmla="*/ 16894798 w 18976310"/>
              <a:gd name="connsiteY5248" fmla="*/ 2227401 h 10683873"/>
              <a:gd name="connsiteX5249" fmla="*/ 16924674 w 18976310"/>
              <a:gd name="connsiteY5249" fmla="*/ 2258562 h 10683873"/>
              <a:gd name="connsiteX5250" fmla="*/ 16928186 w 18976310"/>
              <a:gd name="connsiteY5250" fmla="*/ 2303081 h 10683873"/>
              <a:gd name="connsiteX5251" fmla="*/ 16877226 w 18976310"/>
              <a:gd name="connsiteY5251" fmla="*/ 2235809 h 10683873"/>
              <a:gd name="connsiteX5252" fmla="*/ 16894798 w 18976310"/>
              <a:gd name="connsiteY5252" fmla="*/ 2227401 h 10683873"/>
              <a:gd name="connsiteX5253" fmla="*/ 14799234 w 18976310"/>
              <a:gd name="connsiteY5253" fmla="*/ 2222949 h 10683873"/>
              <a:gd name="connsiteX5254" fmla="*/ 14814170 w 18976310"/>
              <a:gd name="connsiteY5254" fmla="*/ 2265489 h 10683873"/>
              <a:gd name="connsiteX5255" fmla="*/ 14804506 w 18976310"/>
              <a:gd name="connsiteY5255" fmla="*/ 2286263 h 10683873"/>
              <a:gd name="connsiteX5256" fmla="*/ 14826470 w 18976310"/>
              <a:gd name="connsiteY5256" fmla="*/ 2273897 h 10683873"/>
              <a:gd name="connsiteX5257" fmla="*/ 14902034 w 18976310"/>
              <a:gd name="connsiteY5257" fmla="*/ 2302586 h 10683873"/>
              <a:gd name="connsiteX5258" fmla="*/ 14798354 w 18976310"/>
              <a:gd name="connsiteY5258" fmla="*/ 2289725 h 10683873"/>
              <a:gd name="connsiteX5259" fmla="*/ 14801870 w 18976310"/>
              <a:gd name="connsiteY5259" fmla="*/ 2288242 h 10683873"/>
              <a:gd name="connsiteX5260" fmla="*/ 14783418 w 18976310"/>
              <a:gd name="connsiteY5260" fmla="*/ 2294673 h 10683873"/>
              <a:gd name="connsiteX5261" fmla="*/ 14799234 w 18976310"/>
              <a:gd name="connsiteY5261" fmla="*/ 2222949 h 10683873"/>
              <a:gd name="connsiteX5262" fmla="*/ 17079314 w 18976310"/>
              <a:gd name="connsiteY5262" fmla="*/ 2218496 h 10683873"/>
              <a:gd name="connsiteX5263" fmla="*/ 17066134 w 18976310"/>
              <a:gd name="connsiteY5263" fmla="*/ 2261037 h 10683873"/>
              <a:gd name="connsiteX5264" fmla="*/ 17047682 w 18976310"/>
              <a:gd name="connsiteY5264" fmla="*/ 2271918 h 10683873"/>
              <a:gd name="connsiteX5265" fmla="*/ 17060862 w 18976310"/>
              <a:gd name="connsiteY5265" fmla="*/ 2286758 h 10683873"/>
              <a:gd name="connsiteX5266" fmla="*/ 17004630 w 18976310"/>
              <a:gd name="connsiteY5266" fmla="*/ 2296650 h 10683873"/>
              <a:gd name="connsiteX5267" fmla="*/ 17019566 w 18976310"/>
              <a:gd name="connsiteY5267" fmla="*/ 2283295 h 10683873"/>
              <a:gd name="connsiteX5268" fmla="*/ 17041534 w 18976310"/>
              <a:gd name="connsiteY5268" fmla="*/ 2272414 h 10683873"/>
              <a:gd name="connsiteX5269" fmla="*/ 17023962 w 18976310"/>
              <a:gd name="connsiteY5269" fmla="*/ 2267962 h 10683873"/>
              <a:gd name="connsiteX5270" fmla="*/ 17079314 w 18976310"/>
              <a:gd name="connsiteY5270" fmla="*/ 2218496 h 10683873"/>
              <a:gd name="connsiteX5271" fmla="*/ 16637358 w 18976310"/>
              <a:gd name="connsiteY5271" fmla="*/ 2213549 h 10683873"/>
              <a:gd name="connsiteX5272" fmla="*/ 16679534 w 18976310"/>
              <a:gd name="connsiteY5272" fmla="*/ 2238777 h 10683873"/>
              <a:gd name="connsiteX5273" fmla="*/ 16637358 w 18976310"/>
              <a:gd name="connsiteY5273" fmla="*/ 2213549 h 10683873"/>
              <a:gd name="connsiteX5274" fmla="*/ 14562878 w 18976310"/>
              <a:gd name="connsiteY5274" fmla="*/ 2197721 h 10683873"/>
              <a:gd name="connsiteX5275" fmla="*/ 14583086 w 18976310"/>
              <a:gd name="connsiteY5275" fmla="*/ 2262025 h 10683873"/>
              <a:gd name="connsiteX5276" fmla="*/ 14537398 w 18976310"/>
              <a:gd name="connsiteY5276" fmla="*/ 2246197 h 10683873"/>
              <a:gd name="connsiteX5277" fmla="*/ 14545306 w 18976310"/>
              <a:gd name="connsiteY5277" fmla="*/ 2220476 h 10683873"/>
              <a:gd name="connsiteX5278" fmla="*/ 14562878 w 18976310"/>
              <a:gd name="connsiteY5278" fmla="*/ 2197721 h 10683873"/>
              <a:gd name="connsiteX5279" fmla="*/ 17665370 w 18976310"/>
              <a:gd name="connsiteY5279" fmla="*/ 2189807 h 10683873"/>
              <a:gd name="connsiteX5280" fmla="*/ 17709302 w 18976310"/>
              <a:gd name="connsiteY5280" fmla="*/ 2204151 h 10683873"/>
              <a:gd name="connsiteX5281" fmla="*/ 17695246 w 18976310"/>
              <a:gd name="connsiteY5281" fmla="*/ 2222453 h 10683873"/>
              <a:gd name="connsiteX5282" fmla="*/ 17689974 w 18976310"/>
              <a:gd name="connsiteY5282" fmla="*/ 2223442 h 10683873"/>
              <a:gd name="connsiteX5283" fmla="*/ 17701394 w 18976310"/>
              <a:gd name="connsiteY5283" fmla="*/ 2247186 h 10683873"/>
              <a:gd name="connsiteX5284" fmla="*/ 17690850 w 18976310"/>
              <a:gd name="connsiteY5284" fmla="*/ 2290715 h 10683873"/>
              <a:gd name="connsiteX5285" fmla="*/ 17646042 w 18976310"/>
              <a:gd name="connsiteY5285" fmla="*/ 2237787 h 10683873"/>
              <a:gd name="connsiteX5286" fmla="*/ 17657462 w 18976310"/>
              <a:gd name="connsiteY5286" fmla="*/ 2220476 h 10683873"/>
              <a:gd name="connsiteX5287" fmla="*/ 17630226 w 18976310"/>
              <a:gd name="connsiteY5287" fmla="*/ 2214539 h 10683873"/>
              <a:gd name="connsiteX5288" fmla="*/ 17665370 w 18976310"/>
              <a:gd name="connsiteY5288" fmla="*/ 2189807 h 10683873"/>
              <a:gd name="connsiteX5289" fmla="*/ 16401882 w 18976310"/>
              <a:gd name="connsiteY5289" fmla="*/ 2188323 h 10683873"/>
              <a:gd name="connsiteX5290" fmla="*/ 16413302 w 18976310"/>
              <a:gd name="connsiteY5290" fmla="*/ 2203657 h 10683873"/>
              <a:gd name="connsiteX5291" fmla="*/ 16391338 w 18976310"/>
              <a:gd name="connsiteY5291" fmla="*/ 2218003 h 10683873"/>
              <a:gd name="connsiteX5292" fmla="*/ 16380794 w 18976310"/>
              <a:gd name="connsiteY5292" fmla="*/ 2192280 h 10683873"/>
              <a:gd name="connsiteX5293" fmla="*/ 16401882 w 18976310"/>
              <a:gd name="connsiteY5293" fmla="*/ 2188323 h 10683873"/>
              <a:gd name="connsiteX5294" fmla="*/ 15187594 w 18976310"/>
              <a:gd name="connsiteY5294" fmla="*/ 2185850 h 10683873"/>
              <a:gd name="connsiteX5295" fmla="*/ 15245586 w 18976310"/>
              <a:gd name="connsiteY5295" fmla="*/ 2227401 h 10683873"/>
              <a:gd name="connsiteX5296" fmla="*/ 15279850 w 18976310"/>
              <a:gd name="connsiteY5296" fmla="*/ 2254112 h 10683873"/>
              <a:gd name="connsiteX5297" fmla="*/ 15289518 w 18976310"/>
              <a:gd name="connsiteY5297" fmla="*/ 2245702 h 10683873"/>
              <a:gd name="connsiteX5298" fmla="*/ 15321146 w 18976310"/>
              <a:gd name="connsiteY5298" fmla="*/ 2210088 h 10683873"/>
              <a:gd name="connsiteX5299" fmla="*/ 15339598 w 18976310"/>
              <a:gd name="connsiteY5299" fmla="*/ 2235809 h 10683873"/>
              <a:gd name="connsiteX5300" fmla="*/ 15339598 w 18976310"/>
              <a:gd name="connsiteY5300" fmla="*/ 2237787 h 10683873"/>
              <a:gd name="connsiteX5301" fmla="*/ 15340478 w 18976310"/>
              <a:gd name="connsiteY5301" fmla="*/ 2236799 h 10683873"/>
              <a:gd name="connsiteX5302" fmla="*/ 15373866 w 18976310"/>
              <a:gd name="connsiteY5302" fmla="*/ 2250649 h 10683873"/>
              <a:gd name="connsiteX5303" fmla="*/ 15385290 w 18976310"/>
              <a:gd name="connsiteY5303" fmla="*/ 2275875 h 10683873"/>
              <a:gd name="connsiteX5304" fmla="*/ 15351022 w 18976310"/>
              <a:gd name="connsiteY5304" fmla="*/ 2286758 h 10683873"/>
              <a:gd name="connsiteX5305" fmla="*/ 15333450 w 18976310"/>
              <a:gd name="connsiteY5305" fmla="*/ 2277360 h 10683873"/>
              <a:gd name="connsiteX5306" fmla="*/ 15329934 w 18976310"/>
              <a:gd name="connsiteY5306" fmla="*/ 2280327 h 10683873"/>
              <a:gd name="connsiteX5307" fmla="*/ 15281610 w 18976310"/>
              <a:gd name="connsiteY5307" fmla="*/ 2297145 h 10683873"/>
              <a:gd name="connsiteX5308" fmla="*/ 15251734 w 18976310"/>
              <a:gd name="connsiteY5308" fmla="*/ 2279833 h 10683873"/>
              <a:gd name="connsiteX5309" fmla="*/ 15257886 w 18976310"/>
              <a:gd name="connsiteY5309" fmla="*/ 2273897 h 10683873"/>
              <a:gd name="connsiteX5310" fmla="*/ 15220982 w 18976310"/>
              <a:gd name="connsiteY5310" fmla="*/ 2253616 h 10683873"/>
              <a:gd name="connsiteX5311" fmla="*/ 15187594 w 18976310"/>
              <a:gd name="connsiteY5311" fmla="*/ 2185850 h 10683873"/>
              <a:gd name="connsiteX5312" fmla="*/ 15747290 w 18976310"/>
              <a:gd name="connsiteY5312" fmla="*/ 2181892 h 10683873"/>
              <a:gd name="connsiteX5313" fmla="*/ 15763106 w 18976310"/>
              <a:gd name="connsiteY5313" fmla="*/ 2199205 h 10683873"/>
              <a:gd name="connsiteX5314" fmla="*/ 15747290 w 18976310"/>
              <a:gd name="connsiteY5314" fmla="*/ 2216518 h 10683873"/>
              <a:gd name="connsiteX5315" fmla="*/ 15747290 w 18976310"/>
              <a:gd name="connsiteY5315" fmla="*/ 2181892 h 10683873"/>
              <a:gd name="connsiteX5316" fmla="*/ 17376298 w 18976310"/>
              <a:gd name="connsiteY5316" fmla="*/ 2162602 h 10683873"/>
              <a:gd name="connsiteX5317" fmla="*/ 17393870 w 18976310"/>
              <a:gd name="connsiteY5317" fmla="*/ 2165075 h 10683873"/>
              <a:gd name="connsiteX5318" fmla="*/ 17426378 w 18976310"/>
              <a:gd name="connsiteY5318" fmla="*/ 2208109 h 10683873"/>
              <a:gd name="connsiteX5319" fmla="*/ 17427258 w 18976310"/>
              <a:gd name="connsiteY5319" fmla="*/ 2224432 h 10683873"/>
              <a:gd name="connsiteX5320" fmla="*/ 17376298 w 18976310"/>
              <a:gd name="connsiteY5320" fmla="*/ 2162602 h 10683873"/>
              <a:gd name="connsiteX5321" fmla="*/ 16690078 w 18976310"/>
              <a:gd name="connsiteY5321" fmla="*/ 2159633 h 10683873"/>
              <a:gd name="connsiteX5322" fmla="*/ 16699742 w 18976310"/>
              <a:gd name="connsiteY5322" fmla="*/ 2170515 h 10683873"/>
              <a:gd name="connsiteX5323" fmla="*/ 16670746 w 18976310"/>
              <a:gd name="connsiteY5323" fmla="*/ 2163095 h 10683873"/>
              <a:gd name="connsiteX5324" fmla="*/ 16690078 w 18976310"/>
              <a:gd name="connsiteY5324" fmla="*/ 2159633 h 10683873"/>
              <a:gd name="connsiteX5325" fmla="*/ 18064274 w 18976310"/>
              <a:gd name="connsiteY5325" fmla="*/ 2151719 h 10683873"/>
              <a:gd name="connsiteX5326" fmla="*/ 18079214 w 18976310"/>
              <a:gd name="connsiteY5326" fmla="*/ 2157654 h 10683873"/>
              <a:gd name="connsiteX5327" fmla="*/ 18081850 w 18976310"/>
              <a:gd name="connsiteY5327" fmla="*/ 2195742 h 10683873"/>
              <a:gd name="connsiteX5328" fmla="*/ 18064274 w 18976310"/>
              <a:gd name="connsiteY5328" fmla="*/ 2151719 h 10683873"/>
              <a:gd name="connsiteX5329" fmla="*/ 14587478 w 18976310"/>
              <a:gd name="connsiteY5329" fmla="*/ 2143310 h 10683873"/>
              <a:gd name="connsiteX5330" fmla="*/ 14596266 w 18976310"/>
              <a:gd name="connsiteY5330" fmla="*/ 2203163 h 10683873"/>
              <a:gd name="connsiteX5331" fmla="*/ 14559362 w 18976310"/>
              <a:gd name="connsiteY5331" fmla="*/ 2158150 h 10683873"/>
              <a:gd name="connsiteX5332" fmla="*/ 14587478 w 18976310"/>
              <a:gd name="connsiteY5332" fmla="*/ 2143310 h 10683873"/>
              <a:gd name="connsiteX5333" fmla="*/ 16804298 w 18976310"/>
              <a:gd name="connsiteY5333" fmla="*/ 2138858 h 10683873"/>
              <a:gd name="connsiteX5334" fmla="*/ 16784970 w 18976310"/>
              <a:gd name="connsiteY5334" fmla="*/ 2251143 h 10683873"/>
              <a:gd name="connsiteX5335" fmla="*/ 16804298 w 18976310"/>
              <a:gd name="connsiteY5335" fmla="*/ 2138858 h 10683873"/>
              <a:gd name="connsiteX5336" fmla="*/ 17440438 w 18976310"/>
              <a:gd name="connsiteY5336" fmla="*/ 2122041 h 10683873"/>
              <a:gd name="connsiteX5337" fmla="*/ 17472946 w 18976310"/>
              <a:gd name="connsiteY5337" fmla="*/ 2158150 h 10683873"/>
              <a:gd name="connsiteX5338" fmla="*/ 17440438 w 18976310"/>
              <a:gd name="connsiteY5338" fmla="*/ 2122041 h 10683873"/>
              <a:gd name="connsiteX5339" fmla="*/ 15132018 w 18976310"/>
              <a:gd name="connsiteY5339" fmla="*/ 2120803 h 10683873"/>
              <a:gd name="connsiteX5340" fmla="*/ 15141906 w 18976310"/>
              <a:gd name="connsiteY5340" fmla="*/ 2125997 h 10683873"/>
              <a:gd name="connsiteX5341" fmla="*/ 15127846 w 18976310"/>
              <a:gd name="connsiteY5341" fmla="*/ 2164085 h 10683873"/>
              <a:gd name="connsiteX5342" fmla="*/ 15112030 w 18976310"/>
              <a:gd name="connsiteY5342" fmla="*/ 2134406 h 10683873"/>
              <a:gd name="connsiteX5343" fmla="*/ 15123454 w 18976310"/>
              <a:gd name="connsiteY5343" fmla="*/ 2121545 h 10683873"/>
              <a:gd name="connsiteX5344" fmla="*/ 15132018 w 18976310"/>
              <a:gd name="connsiteY5344" fmla="*/ 2120803 h 10683873"/>
              <a:gd name="connsiteX5345" fmla="*/ 15777166 w 18976310"/>
              <a:gd name="connsiteY5345" fmla="*/ 2117093 h 10683873"/>
              <a:gd name="connsiteX5346" fmla="*/ 15711266 w 18976310"/>
              <a:gd name="connsiteY5346" fmla="*/ 2161117 h 10683873"/>
              <a:gd name="connsiteX5347" fmla="*/ 15777166 w 18976310"/>
              <a:gd name="connsiteY5347" fmla="*/ 2117093 h 10683873"/>
              <a:gd name="connsiteX5348" fmla="*/ 14187694 w 18976310"/>
              <a:gd name="connsiteY5348" fmla="*/ 2117093 h 10683873"/>
              <a:gd name="connsiteX5349" fmla="*/ 14140250 w 18976310"/>
              <a:gd name="connsiteY5349" fmla="*/ 2178925 h 10683873"/>
              <a:gd name="connsiteX5350" fmla="*/ 14187694 w 18976310"/>
              <a:gd name="connsiteY5350" fmla="*/ 2117093 h 10683873"/>
              <a:gd name="connsiteX5351" fmla="*/ 15155082 w 18976310"/>
              <a:gd name="connsiteY5351" fmla="*/ 2114620 h 10683873"/>
              <a:gd name="connsiteX5352" fmla="*/ 15191110 w 18976310"/>
              <a:gd name="connsiteY5352" fmla="*/ 2119072 h 10683873"/>
              <a:gd name="connsiteX5353" fmla="*/ 15207802 w 18976310"/>
              <a:gd name="connsiteY5353" fmla="*/ 2140837 h 10683873"/>
              <a:gd name="connsiteX5354" fmla="*/ 15144538 w 18976310"/>
              <a:gd name="connsiteY5354" fmla="*/ 2142815 h 10683873"/>
              <a:gd name="connsiteX5355" fmla="*/ 15155082 w 18976310"/>
              <a:gd name="connsiteY5355" fmla="*/ 2114620 h 10683873"/>
              <a:gd name="connsiteX5356" fmla="*/ 15878210 w 18976310"/>
              <a:gd name="connsiteY5356" fmla="*/ 2108191 h 10683873"/>
              <a:gd name="connsiteX5357" fmla="*/ 15895782 w 18976310"/>
              <a:gd name="connsiteY5357" fmla="*/ 2117093 h 10683873"/>
              <a:gd name="connsiteX5358" fmla="*/ 15910718 w 18976310"/>
              <a:gd name="connsiteY5358" fmla="*/ 2139352 h 10683873"/>
              <a:gd name="connsiteX5359" fmla="*/ 15914234 w 18976310"/>
              <a:gd name="connsiteY5359" fmla="*/ 2134406 h 10683873"/>
              <a:gd name="connsiteX5360" fmla="*/ 15927414 w 18976310"/>
              <a:gd name="connsiteY5360" fmla="*/ 2131933 h 10683873"/>
              <a:gd name="connsiteX5361" fmla="*/ 15936198 w 18976310"/>
              <a:gd name="connsiteY5361" fmla="*/ 2144299 h 10683873"/>
              <a:gd name="connsiteX5362" fmla="*/ 15921262 w 18976310"/>
              <a:gd name="connsiteY5362" fmla="*/ 2154687 h 10683873"/>
              <a:gd name="connsiteX5363" fmla="*/ 15923898 w 18976310"/>
              <a:gd name="connsiteY5363" fmla="*/ 2158150 h 10683873"/>
              <a:gd name="connsiteX5364" fmla="*/ 15911598 w 18976310"/>
              <a:gd name="connsiteY5364" fmla="*/ 2174967 h 10683873"/>
              <a:gd name="connsiteX5365" fmla="*/ 15922142 w 18976310"/>
              <a:gd name="connsiteY5365" fmla="*/ 2188323 h 10683873"/>
              <a:gd name="connsiteX5366" fmla="*/ 15940594 w 18976310"/>
              <a:gd name="connsiteY5366" fmla="*/ 2237787 h 10683873"/>
              <a:gd name="connsiteX5367" fmla="*/ 15938834 w 18976310"/>
              <a:gd name="connsiteY5367" fmla="*/ 2273897 h 10683873"/>
              <a:gd name="connsiteX5368" fmla="*/ 15913354 w 18976310"/>
              <a:gd name="connsiteY5368" fmla="*/ 2255100 h 10683873"/>
              <a:gd name="connsiteX5369" fmla="*/ 15910718 w 18976310"/>
              <a:gd name="connsiteY5369" fmla="*/ 2250649 h 10683873"/>
              <a:gd name="connsiteX5370" fmla="*/ 15856242 w 18976310"/>
              <a:gd name="connsiteY5370" fmla="*/ 2240755 h 10683873"/>
              <a:gd name="connsiteX5371" fmla="*/ 15877330 w 18976310"/>
              <a:gd name="connsiteY5371" fmla="*/ 2224432 h 10683873"/>
              <a:gd name="connsiteX5372" fmla="*/ 15895782 w 18976310"/>
              <a:gd name="connsiteY5372" fmla="*/ 2223937 h 10683873"/>
              <a:gd name="connsiteX5373" fmla="*/ 15888754 w 18976310"/>
              <a:gd name="connsiteY5373" fmla="*/ 2189807 h 10683873"/>
              <a:gd name="connsiteX5374" fmla="*/ 15890510 w 18976310"/>
              <a:gd name="connsiteY5374" fmla="*/ 2177440 h 10683873"/>
              <a:gd name="connsiteX5375" fmla="*/ 15877330 w 18976310"/>
              <a:gd name="connsiteY5375" fmla="*/ 2174967 h 10683873"/>
              <a:gd name="connsiteX5376" fmla="*/ 15843062 w 18976310"/>
              <a:gd name="connsiteY5376" fmla="*/ 2114126 h 10683873"/>
              <a:gd name="connsiteX5377" fmla="*/ 15855362 w 18976310"/>
              <a:gd name="connsiteY5377" fmla="*/ 2108684 h 10683873"/>
              <a:gd name="connsiteX5378" fmla="*/ 15878210 w 18976310"/>
              <a:gd name="connsiteY5378" fmla="*/ 2108191 h 10683873"/>
              <a:gd name="connsiteX5379" fmla="*/ 14878310 w 18976310"/>
              <a:gd name="connsiteY5379" fmla="*/ 2099780 h 10683873"/>
              <a:gd name="connsiteX5380" fmla="*/ 14828226 w 18976310"/>
              <a:gd name="connsiteY5380" fmla="*/ 2125502 h 10683873"/>
              <a:gd name="connsiteX5381" fmla="*/ 14844922 w 18976310"/>
              <a:gd name="connsiteY5381" fmla="*/ 2105716 h 10683873"/>
              <a:gd name="connsiteX5382" fmla="*/ 14878310 w 18976310"/>
              <a:gd name="connsiteY5382" fmla="*/ 2099780 h 10683873"/>
              <a:gd name="connsiteX5383" fmla="*/ 16302594 w 18976310"/>
              <a:gd name="connsiteY5383" fmla="*/ 2084941 h 10683873"/>
              <a:gd name="connsiteX5384" fmla="*/ 16270962 w 18976310"/>
              <a:gd name="connsiteY5384" fmla="*/ 2209098 h 10683873"/>
              <a:gd name="connsiteX5385" fmla="*/ 16302594 w 18976310"/>
              <a:gd name="connsiteY5385" fmla="*/ 2084941 h 10683873"/>
              <a:gd name="connsiteX5386" fmla="*/ 14414386 w 18976310"/>
              <a:gd name="connsiteY5386" fmla="*/ 2084941 h 10683873"/>
              <a:gd name="connsiteX5387" fmla="*/ 14496098 w 18976310"/>
              <a:gd name="connsiteY5387" fmla="*/ 2119072 h 10683873"/>
              <a:gd name="connsiteX5388" fmla="*/ 14468862 w 18976310"/>
              <a:gd name="connsiteY5388" fmla="*/ 2177440 h 10683873"/>
              <a:gd name="connsiteX5389" fmla="*/ 14424050 w 18976310"/>
              <a:gd name="connsiteY5389" fmla="*/ 2198711 h 10683873"/>
              <a:gd name="connsiteX5390" fmla="*/ 14402086 w 18976310"/>
              <a:gd name="connsiteY5390" fmla="*/ 2197226 h 10683873"/>
              <a:gd name="connsiteX5391" fmla="*/ 14419658 w 18976310"/>
              <a:gd name="connsiteY5391" fmla="*/ 2205141 h 10683873"/>
              <a:gd name="connsiteX5392" fmla="*/ 14511038 w 18976310"/>
              <a:gd name="connsiteY5392" fmla="*/ 2260047 h 10683873"/>
              <a:gd name="connsiteX5393" fmla="*/ 14422294 w 18976310"/>
              <a:gd name="connsiteY5393" fmla="*/ 2260541 h 10683873"/>
              <a:gd name="connsiteX5394" fmla="*/ 14368698 w 18976310"/>
              <a:gd name="connsiteY5394" fmla="*/ 2237293 h 10683873"/>
              <a:gd name="connsiteX5395" fmla="*/ 14360790 w 18976310"/>
              <a:gd name="connsiteY5395" fmla="*/ 2248670 h 10683873"/>
              <a:gd name="connsiteX5396" fmla="*/ 14380998 w 18976310"/>
              <a:gd name="connsiteY5396" fmla="*/ 2263016 h 10683873"/>
              <a:gd name="connsiteX5397" fmla="*/ 14272926 w 18976310"/>
              <a:gd name="connsiteY5397" fmla="*/ 2245702 h 10683873"/>
              <a:gd name="connsiteX5398" fmla="*/ 14304554 w 18976310"/>
              <a:gd name="connsiteY5398" fmla="*/ 2230368 h 10683873"/>
              <a:gd name="connsiteX5399" fmla="*/ 14306314 w 18976310"/>
              <a:gd name="connsiteY5399" fmla="*/ 2230862 h 10683873"/>
              <a:gd name="connsiteX5400" fmla="*/ 14312462 w 18976310"/>
              <a:gd name="connsiteY5400" fmla="*/ 2221464 h 10683873"/>
              <a:gd name="connsiteX5401" fmla="*/ 14317734 w 18976310"/>
              <a:gd name="connsiteY5401" fmla="*/ 2205636 h 10683873"/>
              <a:gd name="connsiteX5402" fmla="*/ 14327402 w 18976310"/>
              <a:gd name="connsiteY5402" fmla="*/ 2207615 h 10683873"/>
              <a:gd name="connsiteX5403" fmla="*/ 14314222 w 18976310"/>
              <a:gd name="connsiteY5403" fmla="*/ 2170021 h 10683873"/>
              <a:gd name="connsiteX5404" fmla="*/ 14357274 w 18976310"/>
              <a:gd name="connsiteY5404" fmla="*/ 2179419 h 10683873"/>
              <a:gd name="connsiteX5405" fmla="*/ 14341458 w 18976310"/>
              <a:gd name="connsiteY5405" fmla="*/ 2166558 h 10683873"/>
              <a:gd name="connsiteX5406" fmla="*/ 14335306 w 18976310"/>
              <a:gd name="connsiteY5406" fmla="*/ 2105222 h 10683873"/>
              <a:gd name="connsiteX5407" fmla="*/ 14414386 w 18976310"/>
              <a:gd name="connsiteY5407" fmla="*/ 2084941 h 10683873"/>
              <a:gd name="connsiteX5408" fmla="*/ 15003078 w 18976310"/>
              <a:gd name="connsiteY5408" fmla="*/ 2080984 h 10683873"/>
              <a:gd name="connsiteX5409" fmla="*/ 15054918 w 18976310"/>
              <a:gd name="connsiteY5409" fmla="*/ 2126493 h 10683873"/>
              <a:gd name="connsiteX5410" fmla="*/ 15051402 w 18976310"/>
              <a:gd name="connsiteY5410" fmla="*/ 2131439 h 10683873"/>
              <a:gd name="connsiteX5411" fmla="*/ 15052282 w 18976310"/>
              <a:gd name="connsiteY5411" fmla="*/ 2135395 h 10683873"/>
              <a:gd name="connsiteX5412" fmla="*/ 15016258 w 18976310"/>
              <a:gd name="connsiteY5412" fmla="*/ 2189807 h 10683873"/>
              <a:gd name="connsiteX5413" fmla="*/ 15007470 w 18976310"/>
              <a:gd name="connsiteY5413" fmla="*/ 2144299 h 10683873"/>
              <a:gd name="connsiteX5414" fmla="*/ 15008350 w 18976310"/>
              <a:gd name="connsiteY5414" fmla="*/ 2143804 h 10683873"/>
              <a:gd name="connsiteX5415" fmla="*/ 15007470 w 18976310"/>
              <a:gd name="connsiteY5415" fmla="*/ 2143310 h 10683873"/>
              <a:gd name="connsiteX5416" fmla="*/ 14977598 w 18976310"/>
              <a:gd name="connsiteY5416" fmla="*/ 2086920 h 10683873"/>
              <a:gd name="connsiteX5417" fmla="*/ 15003078 w 18976310"/>
              <a:gd name="connsiteY5417" fmla="*/ 2080984 h 10683873"/>
              <a:gd name="connsiteX5418" fmla="*/ 16902706 w 18976310"/>
              <a:gd name="connsiteY5418" fmla="*/ 2063671 h 10683873"/>
              <a:gd name="connsiteX5419" fmla="*/ 16879862 w 18976310"/>
              <a:gd name="connsiteY5419" fmla="*/ 2127481 h 10683873"/>
              <a:gd name="connsiteX5420" fmla="*/ 16852626 w 18976310"/>
              <a:gd name="connsiteY5420" fmla="*/ 2088899 h 10683873"/>
              <a:gd name="connsiteX5421" fmla="*/ 16874590 w 18976310"/>
              <a:gd name="connsiteY5421" fmla="*/ 2072080 h 10683873"/>
              <a:gd name="connsiteX5422" fmla="*/ 16902706 w 18976310"/>
              <a:gd name="connsiteY5422" fmla="*/ 2063671 h 10683873"/>
              <a:gd name="connsiteX5423" fmla="*/ 16761246 w 18976310"/>
              <a:gd name="connsiteY5423" fmla="*/ 2063671 h 10683873"/>
              <a:gd name="connsiteX5424" fmla="*/ 16785846 w 18976310"/>
              <a:gd name="connsiteY5424" fmla="*/ 2071091 h 10683873"/>
              <a:gd name="connsiteX5425" fmla="*/ 16793754 w 18976310"/>
              <a:gd name="connsiteY5425" fmla="*/ 2149740 h 10683873"/>
              <a:gd name="connsiteX5426" fmla="*/ 16761246 w 18976310"/>
              <a:gd name="connsiteY5426" fmla="*/ 2063671 h 10683873"/>
              <a:gd name="connsiteX5427" fmla="*/ 15832518 w 18976310"/>
              <a:gd name="connsiteY5427" fmla="*/ 2053778 h 10683873"/>
              <a:gd name="connsiteX5428" fmla="*/ 15857998 w 18976310"/>
              <a:gd name="connsiteY5428" fmla="*/ 2062188 h 10683873"/>
              <a:gd name="connsiteX5429" fmla="*/ 15804402 w 18976310"/>
              <a:gd name="connsiteY5429" fmla="*/ 2059219 h 10683873"/>
              <a:gd name="connsiteX5430" fmla="*/ 15832518 w 18976310"/>
              <a:gd name="connsiteY5430" fmla="*/ 2053778 h 10683873"/>
              <a:gd name="connsiteX5431" fmla="*/ 14609446 w 18976310"/>
              <a:gd name="connsiteY5431" fmla="*/ 2035971 h 10683873"/>
              <a:gd name="connsiteX5432" fmla="*/ 14765842 w 18976310"/>
              <a:gd name="connsiteY5432" fmla="*/ 2193765 h 10683873"/>
              <a:gd name="connsiteX5433" fmla="*/ 14609446 w 18976310"/>
              <a:gd name="connsiteY5433" fmla="*/ 2035971 h 10683873"/>
              <a:gd name="connsiteX5434" fmla="*/ 15571562 w 18976310"/>
              <a:gd name="connsiteY5434" fmla="*/ 2028552 h 10683873"/>
              <a:gd name="connsiteX5435" fmla="*/ 15589134 w 18976310"/>
              <a:gd name="connsiteY5435" fmla="*/ 2032015 h 10683873"/>
              <a:gd name="connsiteX5436" fmla="*/ 15619886 w 18976310"/>
              <a:gd name="connsiteY5436" fmla="*/ 2052790 h 10683873"/>
              <a:gd name="connsiteX5437" fmla="*/ 15627794 w 18976310"/>
              <a:gd name="connsiteY5437" fmla="*/ 2066640 h 10683873"/>
              <a:gd name="connsiteX5438" fmla="*/ 15553990 w 18976310"/>
              <a:gd name="connsiteY5438" fmla="*/ 2033992 h 10683873"/>
              <a:gd name="connsiteX5439" fmla="*/ 15571562 w 18976310"/>
              <a:gd name="connsiteY5439" fmla="*/ 2028552 h 10683873"/>
              <a:gd name="connsiteX5440" fmla="*/ 16942246 w 18976310"/>
              <a:gd name="connsiteY5440" fmla="*/ 2028057 h 10683873"/>
              <a:gd name="connsiteX5441" fmla="*/ 16955426 w 18976310"/>
              <a:gd name="connsiteY5441" fmla="*/ 2033498 h 10683873"/>
              <a:gd name="connsiteX5442" fmla="*/ 16926430 w 18976310"/>
              <a:gd name="connsiteY5442" fmla="*/ 2086920 h 10683873"/>
              <a:gd name="connsiteX5443" fmla="*/ 16923794 w 18976310"/>
              <a:gd name="connsiteY5443" fmla="*/ 2029046 h 10683873"/>
              <a:gd name="connsiteX5444" fmla="*/ 16942246 w 18976310"/>
              <a:gd name="connsiteY5444" fmla="*/ 2028057 h 10683873"/>
              <a:gd name="connsiteX5445" fmla="*/ 16371130 w 18976310"/>
              <a:gd name="connsiteY5445" fmla="*/ 2005304 h 10683873"/>
              <a:gd name="connsiteX5446" fmla="*/ 16386946 w 18976310"/>
              <a:gd name="connsiteY5446" fmla="*/ 2017175 h 10683873"/>
              <a:gd name="connsiteX5447" fmla="*/ 16306110 w 18976310"/>
              <a:gd name="connsiteY5447" fmla="*/ 2120556 h 10683873"/>
              <a:gd name="connsiteX5448" fmla="*/ 16371130 w 18976310"/>
              <a:gd name="connsiteY5448" fmla="*/ 2005304 h 10683873"/>
              <a:gd name="connsiteX5449" fmla="*/ 16244602 w 18976310"/>
              <a:gd name="connsiteY5449" fmla="*/ 1999862 h 10683873"/>
              <a:gd name="connsiteX5450" fmla="*/ 16301714 w 18976310"/>
              <a:gd name="connsiteY5450" fmla="*/ 2056746 h 10683873"/>
              <a:gd name="connsiteX5451" fmla="*/ 16275358 w 18976310"/>
              <a:gd name="connsiteY5451" fmla="*/ 2087414 h 10683873"/>
              <a:gd name="connsiteX5452" fmla="*/ 16254270 w 18976310"/>
              <a:gd name="connsiteY5452" fmla="*/ 2080984 h 10683873"/>
              <a:gd name="connsiteX5453" fmla="*/ 16238454 w 18976310"/>
              <a:gd name="connsiteY5453" fmla="*/ 2113136 h 10683873"/>
              <a:gd name="connsiteX5454" fmla="*/ 16188370 w 18976310"/>
              <a:gd name="connsiteY5454" fmla="*/ 2155181 h 10683873"/>
              <a:gd name="connsiteX5455" fmla="*/ 16231422 w 18976310"/>
              <a:gd name="connsiteY5455" fmla="*/ 2066640 h 10683873"/>
              <a:gd name="connsiteX5456" fmla="*/ 16235818 w 18976310"/>
              <a:gd name="connsiteY5456" fmla="*/ 2065651 h 10683873"/>
              <a:gd name="connsiteX5457" fmla="*/ 16220002 w 18976310"/>
              <a:gd name="connsiteY5457" fmla="*/ 2044380 h 10683873"/>
              <a:gd name="connsiteX5458" fmla="*/ 16212974 w 18976310"/>
              <a:gd name="connsiteY5458" fmla="*/ 2002829 h 10683873"/>
              <a:gd name="connsiteX5459" fmla="*/ 16244602 w 18976310"/>
              <a:gd name="connsiteY5459" fmla="*/ 1999862 h 10683873"/>
              <a:gd name="connsiteX5460" fmla="*/ 1241742 w 18976310"/>
              <a:gd name="connsiteY5460" fmla="*/ 1998873 h 10683873"/>
              <a:gd name="connsiteX5461" fmla="*/ 1168814 w 18976310"/>
              <a:gd name="connsiteY5461" fmla="*/ 2093351 h 10683873"/>
              <a:gd name="connsiteX5462" fmla="*/ 1241742 w 18976310"/>
              <a:gd name="connsiteY5462" fmla="*/ 1998873 h 10683873"/>
              <a:gd name="connsiteX5463" fmla="*/ 16448450 w 18976310"/>
              <a:gd name="connsiteY5463" fmla="*/ 1996894 h 10683873"/>
              <a:gd name="connsiteX5464" fmla="*/ 16485354 w 18976310"/>
              <a:gd name="connsiteY5464" fmla="*/ 2042402 h 10683873"/>
              <a:gd name="connsiteX5465" fmla="*/ 16427362 w 18976310"/>
              <a:gd name="connsiteY5465" fmla="*/ 2018165 h 10683873"/>
              <a:gd name="connsiteX5466" fmla="*/ 16448450 w 18976310"/>
              <a:gd name="connsiteY5466" fmla="*/ 1996894 h 10683873"/>
              <a:gd name="connsiteX5467" fmla="*/ 14825590 w 18976310"/>
              <a:gd name="connsiteY5467" fmla="*/ 1990958 h 10683873"/>
              <a:gd name="connsiteX5468" fmla="*/ 14879190 w 18976310"/>
              <a:gd name="connsiteY5468" fmla="*/ 2033004 h 10683873"/>
              <a:gd name="connsiteX5469" fmla="*/ 14792202 w 18976310"/>
              <a:gd name="connsiteY5469" fmla="*/ 2002829 h 10683873"/>
              <a:gd name="connsiteX5470" fmla="*/ 14803626 w 18976310"/>
              <a:gd name="connsiteY5470" fmla="*/ 1995410 h 10683873"/>
              <a:gd name="connsiteX5471" fmla="*/ 14825590 w 18976310"/>
              <a:gd name="connsiteY5471" fmla="*/ 1990958 h 10683873"/>
              <a:gd name="connsiteX5472" fmla="*/ 15617250 w 18976310"/>
              <a:gd name="connsiteY5472" fmla="*/ 1968205 h 10683873"/>
              <a:gd name="connsiteX5473" fmla="*/ 15638338 w 18976310"/>
              <a:gd name="connsiteY5473" fmla="*/ 1987991 h 10683873"/>
              <a:gd name="connsiteX5474" fmla="*/ 15592650 w 18976310"/>
              <a:gd name="connsiteY5474" fmla="*/ 1969689 h 10683873"/>
              <a:gd name="connsiteX5475" fmla="*/ 15617250 w 18976310"/>
              <a:gd name="connsiteY5475" fmla="*/ 1968205 h 10683873"/>
              <a:gd name="connsiteX5476" fmla="*/ 16004734 w 18976310"/>
              <a:gd name="connsiteY5476" fmla="*/ 1959301 h 10683873"/>
              <a:gd name="connsiteX5477" fmla="*/ 16023186 w 18976310"/>
              <a:gd name="connsiteY5477" fmla="*/ 1972656 h 10683873"/>
              <a:gd name="connsiteX5478" fmla="*/ 15969586 w 18976310"/>
              <a:gd name="connsiteY5478" fmla="*/ 1991454 h 10683873"/>
              <a:gd name="connsiteX5479" fmla="*/ 16004734 w 18976310"/>
              <a:gd name="connsiteY5479" fmla="*/ 1959301 h 10683873"/>
              <a:gd name="connsiteX5480" fmla="*/ 15849214 w 18976310"/>
              <a:gd name="connsiteY5480" fmla="*/ 1940999 h 10683873"/>
              <a:gd name="connsiteX5481" fmla="*/ 15883482 w 18976310"/>
              <a:gd name="connsiteY5481" fmla="*/ 1966720 h 10683873"/>
              <a:gd name="connsiteX5482" fmla="*/ 15894902 w 18976310"/>
              <a:gd name="connsiteY5482" fmla="*/ 2010250 h 10683873"/>
              <a:gd name="connsiteX5483" fmla="*/ 15847454 w 18976310"/>
              <a:gd name="connsiteY5483" fmla="*/ 2013217 h 10683873"/>
              <a:gd name="connsiteX5484" fmla="*/ 15844822 w 18976310"/>
              <a:gd name="connsiteY5484" fmla="*/ 2008766 h 10683873"/>
              <a:gd name="connsiteX5485" fmla="*/ 15843942 w 18976310"/>
              <a:gd name="connsiteY5485" fmla="*/ 2016681 h 10683873"/>
              <a:gd name="connsiteX5486" fmla="*/ 15831642 w 18976310"/>
              <a:gd name="connsiteY5486" fmla="*/ 2031025 h 10683873"/>
              <a:gd name="connsiteX5487" fmla="*/ 15817582 w 18976310"/>
              <a:gd name="connsiteY5487" fmla="*/ 2017175 h 10683873"/>
              <a:gd name="connsiteX5488" fmla="*/ 15823734 w 18976310"/>
              <a:gd name="connsiteY5488" fmla="*/ 1996894 h 10683873"/>
              <a:gd name="connsiteX5489" fmla="*/ 15837790 w 18976310"/>
              <a:gd name="connsiteY5489" fmla="*/ 1996894 h 10683873"/>
              <a:gd name="connsiteX5490" fmla="*/ 15829882 w 18976310"/>
              <a:gd name="connsiteY5490" fmla="*/ 1983539 h 10683873"/>
              <a:gd name="connsiteX5491" fmla="*/ 15832518 w 18976310"/>
              <a:gd name="connsiteY5491" fmla="*/ 1952870 h 10683873"/>
              <a:gd name="connsiteX5492" fmla="*/ 15849214 w 18976310"/>
              <a:gd name="connsiteY5492" fmla="*/ 1940999 h 10683873"/>
              <a:gd name="connsiteX5493" fmla="*/ 16710286 w 18976310"/>
              <a:gd name="connsiteY5493" fmla="*/ 1915771 h 10683873"/>
              <a:gd name="connsiteX5494" fmla="*/ 16742794 w 18976310"/>
              <a:gd name="connsiteY5494" fmla="*/ 1924676 h 10683873"/>
              <a:gd name="connsiteX5495" fmla="*/ 16685682 w 18976310"/>
              <a:gd name="connsiteY5495" fmla="*/ 1925665 h 10683873"/>
              <a:gd name="connsiteX5496" fmla="*/ 16710286 w 18976310"/>
              <a:gd name="connsiteY5496" fmla="*/ 1915771 h 10683873"/>
              <a:gd name="connsiteX5497" fmla="*/ 17159270 w 18976310"/>
              <a:gd name="connsiteY5497" fmla="*/ 1903900 h 10683873"/>
              <a:gd name="connsiteX5498" fmla="*/ 17090738 w 18976310"/>
              <a:gd name="connsiteY5498" fmla="*/ 2013712 h 10683873"/>
              <a:gd name="connsiteX5499" fmla="*/ 17159270 w 18976310"/>
              <a:gd name="connsiteY5499" fmla="*/ 1903900 h 10683873"/>
              <a:gd name="connsiteX5500" fmla="*/ 15240314 w 18976310"/>
              <a:gd name="connsiteY5500" fmla="*/ 1898459 h 10683873"/>
              <a:gd name="connsiteX5501" fmla="*/ 15230646 w 18976310"/>
              <a:gd name="connsiteY5501" fmla="*/ 2025583 h 10683873"/>
              <a:gd name="connsiteX5502" fmla="*/ 15240314 w 18976310"/>
              <a:gd name="connsiteY5502" fmla="*/ 1898459 h 10683873"/>
              <a:gd name="connsiteX5503" fmla="*/ 14955630 w 18976310"/>
              <a:gd name="connsiteY5503" fmla="*/ 1864329 h 10683873"/>
              <a:gd name="connsiteX5504" fmla="*/ 15062826 w 18976310"/>
              <a:gd name="connsiteY5504" fmla="*/ 1948418 h 10683873"/>
              <a:gd name="connsiteX5505" fmla="*/ 14955630 w 18976310"/>
              <a:gd name="connsiteY5505" fmla="*/ 1864329 h 10683873"/>
              <a:gd name="connsiteX5506" fmla="*/ 2428791 w 18976310"/>
              <a:gd name="connsiteY5506" fmla="*/ 1858887 h 10683873"/>
              <a:gd name="connsiteX5507" fmla="*/ 2476238 w 18976310"/>
              <a:gd name="connsiteY5507" fmla="*/ 1996400 h 10683873"/>
              <a:gd name="connsiteX5508" fmla="*/ 2547408 w 18976310"/>
              <a:gd name="connsiteY5508" fmla="*/ 2189313 h 10683873"/>
              <a:gd name="connsiteX5509" fmla="*/ 2565860 w 18976310"/>
              <a:gd name="connsiteY5509" fmla="*/ 2180903 h 10683873"/>
              <a:gd name="connsiteX5510" fmla="*/ 2557072 w 18976310"/>
              <a:gd name="connsiteY5510" fmla="*/ 2154687 h 10683873"/>
              <a:gd name="connsiteX5511" fmla="*/ 2557072 w 18976310"/>
              <a:gd name="connsiteY5511" fmla="*/ 2128966 h 10683873"/>
              <a:gd name="connsiteX5512" fmla="*/ 2520170 w 18976310"/>
              <a:gd name="connsiteY5512" fmla="*/ 2008271 h 10683873"/>
              <a:gd name="connsiteX5513" fmla="*/ 2502597 w 18976310"/>
              <a:gd name="connsiteY5513" fmla="*/ 1947924 h 10683873"/>
              <a:gd name="connsiteX5514" fmla="*/ 2492932 w 18976310"/>
              <a:gd name="connsiteY5514" fmla="*/ 1913794 h 10683873"/>
              <a:gd name="connsiteX5515" fmla="*/ 2492932 w 18976310"/>
              <a:gd name="connsiteY5515" fmla="*/ 1896481 h 10683873"/>
              <a:gd name="connsiteX5516" fmla="*/ 2502597 w 18976310"/>
              <a:gd name="connsiteY5516" fmla="*/ 1913794 h 10683873"/>
              <a:gd name="connsiteX5517" fmla="*/ 2511382 w 18976310"/>
              <a:gd name="connsiteY5517" fmla="*/ 1947924 h 10683873"/>
              <a:gd name="connsiteX5518" fmla="*/ 2520170 w 18976310"/>
              <a:gd name="connsiteY5518" fmla="*/ 1990958 h 10683873"/>
              <a:gd name="connsiteX5519" fmla="*/ 2565860 w 18976310"/>
              <a:gd name="connsiteY5519" fmla="*/ 2033992 h 10683873"/>
              <a:gd name="connsiteX5520" fmla="*/ 2543014 w 18976310"/>
              <a:gd name="connsiteY5520" fmla="*/ 1936053 h 10683873"/>
              <a:gd name="connsiteX5521" fmla="*/ 2528078 w 18976310"/>
              <a:gd name="connsiteY5521" fmla="*/ 1875210 h 10683873"/>
              <a:gd name="connsiteX5522" fmla="*/ 2514018 w 18976310"/>
              <a:gd name="connsiteY5522" fmla="*/ 1872737 h 10683873"/>
              <a:gd name="connsiteX5523" fmla="*/ 2452514 w 18976310"/>
              <a:gd name="connsiteY5523" fmla="*/ 1886587 h 10683873"/>
              <a:gd name="connsiteX5524" fmla="*/ 15501270 w 18976310"/>
              <a:gd name="connsiteY5524" fmla="*/ 1838112 h 10683873"/>
              <a:gd name="connsiteX5525" fmla="*/ 15550474 w 18976310"/>
              <a:gd name="connsiteY5525" fmla="*/ 1849983 h 10683873"/>
              <a:gd name="connsiteX5526" fmla="*/ 15566290 w 18976310"/>
              <a:gd name="connsiteY5526" fmla="*/ 1878179 h 10683873"/>
              <a:gd name="connsiteX5527" fmla="*/ 15515330 w 18976310"/>
              <a:gd name="connsiteY5527" fmla="*/ 1926655 h 10683873"/>
              <a:gd name="connsiteX5528" fmla="*/ 15440642 w 18976310"/>
              <a:gd name="connsiteY5528" fmla="*/ 1933580 h 10683873"/>
              <a:gd name="connsiteX5529" fmla="*/ 15417798 w 18976310"/>
              <a:gd name="connsiteY5529" fmla="*/ 1905879 h 10683873"/>
              <a:gd name="connsiteX5530" fmla="*/ 15423070 w 18976310"/>
              <a:gd name="connsiteY5530" fmla="*/ 1892029 h 10683873"/>
              <a:gd name="connsiteX5531" fmla="*/ 15414282 w 18976310"/>
              <a:gd name="connsiteY5531" fmla="*/ 1893513 h 10683873"/>
              <a:gd name="connsiteX5532" fmla="*/ 15401982 w 18976310"/>
              <a:gd name="connsiteY5532" fmla="*/ 1863833 h 10683873"/>
              <a:gd name="connsiteX5533" fmla="*/ 15417798 w 18976310"/>
              <a:gd name="connsiteY5533" fmla="*/ 1859877 h 10683873"/>
              <a:gd name="connsiteX5534" fmla="*/ 15438006 w 18976310"/>
              <a:gd name="connsiteY5534" fmla="*/ 1869769 h 10683873"/>
              <a:gd name="connsiteX5535" fmla="*/ 15438886 w 18976310"/>
              <a:gd name="connsiteY5535" fmla="*/ 1870758 h 10683873"/>
              <a:gd name="connsiteX5536" fmla="*/ 2405946 w 18976310"/>
              <a:gd name="connsiteY5536" fmla="*/ 1824262 h 10683873"/>
              <a:gd name="connsiteX5537" fmla="*/ 2405946 w 18976310"/>
              <a:gd name="connsiteY5537" fmla="*/ 1825251 h 10683873"/>
              <a:gd name="connsiteX5538" fmla="*/ 2407702 w 18976310"/>
              <a:gd name="connsiteY5538" fmla="*/ 1825251 h 10683873"/>
              <a:gd name="connsiteX5539" fmla="*/ 2406824 w 18976310"/>
              <a:gd name="connsiteY5539" fmla="*/ 1824757 h 10683873"/>
              <a:gd name="connsiteX5540" fmla="*/ 17098646 w 18976310"/>
              <a:gd name="connsiteY5540" fmla="*/ 1800024 h 10683873"/>
              <a:gd name="connsiteX5541" fmla="*/ 17129398 w 18976310"/>
              <a:gd name="connsiteY5541" fmla="*/ 1805959 h 10683873"/>
              <a:gd name="connsiteX5542" fmla="*/ 17166302 w 18976310"/>
              <a:gd name="connsiteY5542" fmla="*/ 1876694 h 10683873"/>
              <a:gd name="connsiteX5543" fmla="*/ 17098646 w 18976310"/>
              <a:gd name="connsiteY5543" fmla="*/ 1800024 h 10683873"/>
              <a:gd name="connsiteX5544" fmla="*/ 16724342 w 18976310"/>
              <a:gd name="connsiteY5544" fmla="*/ 1799034 h 10683873"/>
              <a:gd name="connsiteX5545" fmla="*/ 16774426 w 18976310"/>
              <a:gd name="connsiteY5545" fmla="*/ 1866308 h 10683873"/>
              <a:gd name="connsiteX5546" fmla="*/ 16711166 w 18976310"/>
              <a:gd name="connsiteY5546" fmla="*/ 1801013 h 10683873"/>
              <a:gd name="connsiteX5547" fmla="*/ 16724342 w 18976310"/>
              <a:gd name="connsiteY5547" fmla="*/ 1799034 h 10683873"/>
              <a:gd name="connsiteX5548" fmla="*/ 16601334 w 18976310"/>
              <a:gd name="connsiteY5548" fmla="*/ 1777271 h 10683873"/>
              <a:gd name="connsiteX5549" fmla="*/ 16647022 w 18976310"/>
              <a:gd name="connsiteY5549" fmla="*/ 1785184 h 10683873"/>
              <a:gd name="connsiteX5550" fmla="*/ 16571458 w 18976310"/>
              <a:gd name="connsiteY5550" fmla="*/ 1807938 h 10683873"/>
              <a:gd name="connsiteX5551" fmla="*/ 16601334 w 18976310"/>
              <a:gd name="connsiteY5551" fmla="*/ 1777271 h 10683873"/>
              <a:gd name="connsiteX5552" fmla="*/ 16192762 w 18976310"/>
              <a:gd name="connsiteY5552" fmla="*/ 1774302 h 10683873"/>
              <a:gd name="connsiteX5553" fmla="*/ 16221758 w 18976310"/>
              <a:gd name="connsiteY5553" fmla="*/ 1797057 h 10683873"/>
              <a:gd name="connsiteX5554" fmla="*/ 16224394 w 18976310"/>
              <a:gd name="connsiteY5554" fmla="*/ 1824262 h 10683873"/>
              <a:gd name="connsiteX5555" fmla="*/ 16168162 w 18976310"/>
              <a:gd name="connsiteY5555" fmla="*/ 1792605 h 10683873"/>
              <a:gd name="connsiteX5556" fmla="*/ 16192762 w 18976310"/>
              <a:gd name="connsiteY5556" fmla="*/ 1774302 h 10683873"/>
              <a:gd name="connsiteX5557" fmla="*/ 15474030 w 18976310"/>
              <a:gd name="connsiteY5557" fmla="*/ 1740171 h 10683873"/>
              <a:gd name="connsiteX5558" fmla="*/ 15497754 w 18976310"/>
              <a:gd name="connsiteY5558" fmla="*/ 1749571 h 10683873"/>
              <a:gd name="connsiteX5559" fmla="*/ 15403742 w 18976310"/>
              <a:gd name="connsiteY5559" fmla="*/ 1817832 h 10683873"/>
              <a:gd name="connsiteX5560" fmla="*/ 15380894 w 18976310"/>
              <a:gd name="connsiteY5560" fmla="*/ 1831187 h 10683873"/>
              <a:gd name="connsiteX5561" fmla="*/ 15364202 w 18976310"/>
              <a:gd name="connsiteY5561" fmla="*/ 1864823 h 10683873"/>
              <a:gd name="connsiteX5562" fmla="*/ 15340478 w 18976310"/>
              <a:gd name="connsiteY5562" fmla="*/ 1853941 h 10683873"/>
              <a:gd name="connsiteX5563" fmla="*/ 15312362 w 18976310"/>
              <a:gd name="connsiteY5563" fmla="*/ 1870264 h 10683873"/>
              <a:gd name="connsiteX5564" fmla="*/ 15320270 w 18976310"/>
              <a:gd name="connsiteY5564" fmla="*/ 1831187 h 10683873"/>
              <a:gd name="connsiteX5565" fmla="*/ 15313238 w 18976310"/>
              <a:gd name="connsiteY5565" fmla="*/ 1812391 h 10683873"/>
              <a:gd name="connsiteX5566" fmla="*/ 15329934 w 18976310"/>
              <a:gd name="connsiteY5566" fmla="*/ 1782711 h 10683873"/>
              <a:gd name="connsiteX5567" fmla="*/ 15358930 w 18976310"/>
              <a:gd name="connsiteY5567" fmla="*/ 1781228 h 10683873"/>
              <a:gd name="connsiteX5568" fmla="*/ 15376502 w 18976310"/>
              <a:gd name="connsiteY5568" fmla="*/ 1764904 h 10683873"/>
              <a:gd name="connsiteX5569" fmla="*/ 15443278 w 18976310"/>
              <a:gd name="connsiteY5569" fmla="*/ 1740667 h 10683873"/>
              <a:gd name="connsiteX5570" fmla="*/ 15474030 w 18976310"/>
              <a:gd name="connsiteY5570" fmla="*/ 1740171 h 10683873"/>
              <a:gd name="connsiteX5571" fmla="*/ 15294790 w 18976310"/>
              <a:gd name="connsiteY5571" fmla="*/ 1712472 h 10683873"/>
              <a:gd name="connsiteX5572" fmla="*/ 15286002 w 18976310"/>
              <a:gd name="connsiteY5572" fmla="*/ 1748581 h 10683873"/>
              <a:gd name="connsiteX5573" fmla="*/ 15270186 w 18976310"/>
              <a:gd name="connsiteY5573" fmla="*/ 1736710 h 10683873"/>
              <a:gd name="connsiteX5574" fmla="*/ 15273702 w 18976310"/>
              <a:gd name="connsiteY5574" fmla="*/ 1715439 h 10683873"/>
              <a:gd name="connsiteX5575" fmla="*/ 15294790 w 18976310"/>
              <a:gd name="connsiteY5575" fmla="*/ 1712472 h 10683873"/>
              <a:gd name="connsiteX5576" fmla="*/ 16728738 w 18976310"/>
              <a:gd name="connsiteY5576" fmla="*/ 1683287 h 10683873"/>
              <a:gd name="connsiteX5577" fmla="*/ 16748946 w 18976310"/>
              <a:gd name="connsiteY5577" fmla="*/ 1689222 h 10683873"/>
              <a:gd name="connsiteX5578" fmla="*/ 16725222 w 18976310"/>
              <a:gd name="connsiteY5578" fmla="*/ 1717912 h 10683873"/>
              <a:gd name="connsiteX5579" fmla="*/ 16716434 w 18976310"/>
              <a:gd name="connsiteY5579" fmla="*/ 1701095 h 10683873"/>
              <a:gd name="connsiteX5580" fmla="*/ 16728738 w 18976310"/>
              <a:gd name="connsiteY5580" fmla="*/ 1683287 h 10683873"/>
              <a:gd name="connsiteX5581" fmla="*/ 15691058 w 18976310"/>
              <a:gd name="connsiteY5581" fmla="*/ 1663007 h 10683873"/>
              <a:gd name="connsiteX5582" fmla="*/ 15755198 w 18976310"/>
              <a:gd name="connsiteY5582" fmla="*/ 1712472 h 10683873"/>
              <a:gd name="connsiteX5583" fmla="*/ 15659426 w 18976310"/>
              <a:gd name="connsiteY5583" fmla="*/ 1670426 h 10683873"/>
              <a:gd name="connsiteX5584" fmla="*/ 15691058 w 18976310"/>
              <a:gd name="connsiteY5584" fmla="*/ 1663007 h 10683873"/>
              <a:gd name="connsiteX5585" fmla="*/ 16306986 w 18976310"/>
              <a:gd name="connsiteY5585" fmla="*/ 1659545 h 10683873"/>
              <a:gd name="connsiteX5586" fmla="*/ 16395730 w 18976310"/>
              <a:gd name="connsiteY5586" fmla="*/ 1722364 h 10683873"/>
              <a:gd name="connsiteX5587" fmla="*/ 16306986 w 18976310"/>
              <a:gd name="connsiteY5587" fmla="*/ 1659545 h 10683873"/>
              <a:gd name="connsiteX5588" fmla="*/ 15050526 w 18976310"/>
              <a:gd name="connsiteY5588" fmla="*/ 1642726 h 10683873"/>
              <a:gd name="connsiteX5589" fmla="*/ 15087430 w 18976310"/>
              <a:gd name="connsiteY5589" fmla="*/ 1670426 h 10683873"/>
              <a:gd name="connsiteX5590" fmla="*/ 15133118 w 18976310"/>
              <a:gd name="connsiteY5590" fmla="*/ 1674878 h 10683873"/>
              <a:gd name="connsiteX5591" fmla="*/ 15130482 w 18976310"/>
              <a:gd name="connsiteY5591" fmla="*/ 1703568 h 10683873"/>
              <a:gd name="connsiteX5592" fmla="*/ 15176170 w 18976310"/>
              <a:gd name="connsiteY5592" fmla="*/ 1738194 h 10683873"/>
              <a:gd name="connsiteX5593" fmla="*/ 15158598 w 18976310"/>
              <a:gd name="connsiteY5593" fmla="*/ 1749571 h 10683873"/>
              <a:gd name="connsiteX5594" fmla="*/ 15170022 w 18976310"/>
              <a:gd name="connsiteY5594" fmla="*/ 1750559 h 10683873"/>
              <a:gd name="connsiteX5595" fmla="*/ 15179686 w 18976310"/>
              <a:gd name="connsiteY5595" fmla="*/ 1774798 h 10683873"/>
              <a:gd name="connsiteX5596" fmla="*/ 15150690 w 18976310"/>
              <a:gd name="connsiteY5596" fmla="*/ 1774798 h 10683873"/>
              <a:gd name="connsiteX5597" fmla="*/ 15144538 w 18976310"/>
              <a:gd name="connsiteY5597" fmla="*/ 1757484 h 10683873"/>
              <a:gd name="connsiteX5598" fmla="*/ 15134874 w 18976310"/>
              <a:gd name="connsiteY5598" fmla="*/ 1762925 h 10683873"/>
              <a:gd name="connsiteX5599" fmla="*/ 15084794 w 18976310"/>
              <a:gd name="connsiteY5599" fmla="*/ 1772323 h 10683873"/>
              <a:gd name="connsiteX5600" fmla="*/ 15065462 w 18976310"/>
              <a:gd name="connsiteY5600" fmla="*/ 1758969 h 10683873"/>
              <a:gd name="connsiteX5601" fmla="*/ 15032074 w 18976310"/>
              <a:gd name="connsiteY5601" fmla="*/ 1772819 h 10683873"/>
              <a:gd name="connsiteX5602" fmla="*/ 15027682 w 18976310"/>
              <a:gd name="connsiteY5602" fmla="*/ 1692191 h 10683873"/>
              <a:gd name="connsiteX5603" fmla="*/ 15030318 w 18976310"/>
              <a:gd name="connsiteY5603" fmla="*/ 1691697 h 10683873"/>
              <a:gd name="connsiteX5604" fmla="*/ 15040858 w 18976310"/>
              <a:gd name="connsiteY5604" fmla="*/ 1659545 h 10683873"/>
              <a:gd name="connsiteX5605" fmla="*/ 15050526 w 18976310"/>
              <a:gd name="connsiteY5605" fmla="*/ 1642726 h 10683873"/>
              <a:gd name="connsiteX5606" fmla="*/ 14851950 w 18976310"/>
              <a:gd name="connsiteY5606" fmla="*/ 1632834 h 10683873"/>
              <a:gd name="connsiteX5607" fmla="*/ 14880946 w 18976310"/>
              <a:gd name="connsiteY5607" fmla="*/ 1659049 h 10683873"/>
              <a:gd name="connsiteX5608" fmla="*/ 14836134 w 18976310"/>
              <a:gd name="connsiteY5608" fmla="*/ 1639263 h 10683873"/>
              <a:gd name="connsiteX5609" fmla="*/ 14851950 w 18976310"/>
              <a:gd name="connsiteY5609" fmla="*/ 1632834 h 10683873"/>
              <a:gd name="connsiteX5610" fmla="*/ 1772442 w 18976310"/>
              <a:gd name="connsiteY5610" fmla="*/ 1554185 h 10683873"/>
              <a:gd name="connsiteX5611" fmla="*/ 1790016 w 18976310"/>
              <a:gd name="connsiteY5611" fmla="*/ 1555668 h 10683873"/>
              <a:gd name="connsiteX5612" fmla="*/ 1744326 w 18976310"/>
              <a:gd name="connsiteY5612" fmla="*/ 1618983 h 10683873"/>
              <a:gd name="connsiteX5613" fmla="*/ 1739054 w 18976310"/>
              <a:gd name="connsiteY5613" fmla="*/ 1593756 h 10683873"/>
              <a:gd name="connsiteX5614" fmla="*/ 1772442 w 18976310"/>
              <a:gd name="connsiteY5614" fmla="*/ 1554185 h 10683873"/>
              <a:gd name="connsiteX5615" fmla="*/ 17291946 w 18976310"/>
              <a:gd name="connsiteY5615" fmla="*/ 1498784 h 10683873"/>
              <a:gd name="connsiteX5616" fmla="*/ 17357846 w 18976310"/>
              <a:gd name="connsiteY5616" fmla="*/ 1583862 h 10683873"/>
              <a:gd name="connsiteX5617" fmla="*/ 17291946 w 18976310"/>
              <a:gd name="connsiteY5617" fmla="*/ 1498784 h 10683873"/>
              <a:gd name="connsiteX5618" fmla="*/ 15205166 w 18976310"/>
              <a:gd name="connsiteY5618" fmla="*/ 1473062 h 10683873"/>
              <a:gd name="connsiteX5619" fmla="*/ 15268430 w 18976310"/>
              <a:gd name="connsiteY5619" fmla="*/ 1525990 h 10683873"/>
              <a:gd name="connsiteX5620" fmla="*/ 15170898 w 18976310"/>
              <a:gd name="connsiteY5620" fmla="*/ 1478502 h 10683873"/>
              <a:gd name="connsiteX5621" fmla="*/ 15205166 w 18976310"/>
              <a:gd name="connsiteY5621" fmla="*/ 1473062 h 10683873"/>
              <a:gd name="connsiteX5622" fmla="*/ 15010106 w 18976310"/>
              <a:gd name="connsiteY5622" fmla="*/ 1467125 h 10683873"/>
              <a:gd name="connsiteX5623" fmla="*/ 15064582 w 18976310"/>
              <a:gd name="connsiteY5623" fmla="*/ 1479987 h 10683873"/>
              <a:gd name="connsiteX5624" fmla="*/ 15081278 w 18976310"/>
              <a:gd name="connsiteY5624" fmla="*/ 1510655 h 10683873"/>
              <a:gd name="connsiteX5625" fmla="*/ 15025922 w 18976310"/>
              <a:gd name="connsiteY5625" fmla="*/ 1563087 h 10683873"/>
              <a:gd name="connsiteX5626" fmla="*/ 14944210 w 18976310"/>
              <a:gd name="connsiteY5626" fmla="*/ 1571002 h 10683873"/>
              <a:gd name="connsiteX5627" fmla="*/ 15010106 w 18976310"/>
              <a:gd name="connsiteY5627" fmla="*/ 1467125 h 10683873"/>
              <a:gd name="connsiteX5628" fmla="*/ 16364978 w 18976310"/>
              <a:gd name="connsiteY5628" fmla="*/ 1435468 h 10683873"/>
              <a:gd name="connsiteX5629" fmla="*/ 16380794 w 18976310"/>
              <a:gd name="connsiteY5629" fmla="*/ 1435964 h 10683873"/>
              <a:gd name="connsiteX5630" fmla="*/ 16396610 w 18976310"/>
              <a:gd name="connsiteY5630" fmla="*/ 1471577 h 10683873"/>
              <a:gd name="connsiteX5631" fmla="*/ 16364978 w 18976310"/>
              <a:gd name="connsiteY5631" fmla="*/ 1435468 h 10683873"/>
              <a:gd name="connsiteX5632" fmla="*/ 15254370 w 18976310"/>
              <a:gd name="connsiteY5632" fmla="*/ 1407768 h 10683873"/>
              <a:gd name="connsiteX5633" fmla="*/ 15295666 w 18976310"/>
              <a:gd name="connsiteY5633" fmla="*/ 1424587 h 10683873"/>
              <a:gd name="connsiteX5634" fmla="*/ 15294790 w 18976310"/>
              <a:gd name="connsiteY5634" fmla="*/ 1450802 h 10683873"/>
              <a:gd name="connsiteX5635" fmla="*/ 15217466 w 18976310"/>
              <a:gd name="connsiteY5635" fmla="*/ 1440910 h 10683873"/>
              <a:gd name="connsiteX5636" fmla="*/ 15254370 w 18976310"/>
              <a:gd name="connsiteY5636" fmla="*/ 1407768 h 10683873"/>
              <a:gd name="connsiteX5637" fmla="*/ 14847558 w 18976310"/>
              <a:gd name="connsiteY5637" fmla="*/ 1399853 h 10683873"/>
              <a:gd name="connsiteX5638" fmla="*/ 14880066 w 18976310"/>
              <a:gd name="connsiteY5638" fmla="*/ 1403811 h 10683873"/>
              <a:gd name="connsiteX5639" fmla="*/ 14860738 w 18976310"/>
              <a:gd name="connsiteY5639" fmla="*/ 1495815 h 10683873"/>
              <a:gd name="connsiteX5640" fmla="*/ 14824714 w 18976310"/>
              <a:gd name="connsiteY5640" fmla="*/ 1406284 h 10683873"/>
              <a:gd name="connsiteX5641" fmla="*/ 14836134 w 18976310"/>
              <a:gd name="connsiteY5641" fmla="*/ 1403316 h 10683873"/>
              <a:gd name="connsiteX5642" fmla="*/ 14837014 w 18976310"/>
              <a:gd name="connsiteY5642" fmla="*/ 1404305 h 10683873"/>
              <a:gd name="connsiteX5643" fmla="*/ 14838770 w 18976310"/>
              <a:gd name="connsiteY5643" fmla="*/ 1402328 h 10683873"/>
              <a:gd name="connsiteX5644" fmla="*/ 2272392 w 18976310"/>
              <a:gd name="connsiteY5644" fmla="*/ 1267782 h 10683873"/>
              <a:gd name="connsiteX5645" fmla="*/ 2282936 w 18976310"/>
              <a:gd name="connsiteY5645" fmla="*/ 1307354 h 10683873"/>
              <a:gd name="connsiteX5646" fmla="*/ 2310174 w 18976310"/>
              <a:gd name="connsiteY5646" fmla="*/ 1293504 h 10683873"/>
              <a:gd name="connsiteX5647" fmla="*/ 15228010 w 18976310"/>
              <a:gd name="connsiteY5647" fmla="*/ 1251459 h 10683873"/>
              <a:gd name="connsiteX5648" fmla="*/ 15280730 w 18976310"/>
              <a:gd name="connsiteY5648" fmla="*/ 1272234 h 10683873"/>
              <a:gd name="connsiteX5649" fmla="*/ 15296546 w 18976310"/>
              <a:gd name="connsiteY5649" fmla="*/ 1305376 h 10683873"/>
              <a:gd name="connsiteX5650" fmla="*/ 15188474 w 18976310"/>
              <a:gd name="connsiteY5650" fmla="*/ 1297956 h 10683873"/>
              <a:gd name="connsiteX5651" fmla="*/ 15176170 w 18976310"/>
              <a:gd name="connsiteY5651" fmla="*/ 1266299 h 10683873"/>
              <a:gd name="connsiteX5652" fmla="*/ 15228010 w 18976310"/>
              <a:gd name="connsiteY5652" fmla="*/ 1251459 h 10683873"/>
              <a:gd name="connsiteX5653" fmla="*/ 16151466 w 18976310"/>
              <a:gd name="connsiteY5653" fmla="*/ 1249976 h 10683873"/>
              <a:gd name="connsiteX5654" fmla="*/ 16177826 w 18976310"/>
              <a:gd name="connsiteY5654" fmla="*/ 1261353 h 10683873"/>
              <a:gd name="connsiteX5655" fmla="*/ 16179582 w 18976310"/>
              <a:gd name="connsiteY5655" fmla="*/ 1287074 h 10683873"/>
              <a:gd name="connsiteX5656" fmla="*/ 16151466 w 18976310"/>
              <a:gd name="connsiteY5656" fmla="*/ 1249976 h 10683873"/>
              <a:gd name="connsiteX5657" fmla="*/ 2266242 w 18976310"/>
              <a:gd name="connsiteY5657" fmla="*/ 1239588 h 10683873"/>
              <a:gd name="connsiteX5658" fmla="*/ 2265363 w 18976310"/>
              <a:gd name="connsiteY5658" fmla="*/ 1240578 h 10683873"/>
              <a:gd name="connsiteX5659" fmla="*/ 2267120 w 18976310"/>
              <a:gd name="connsiteY5659" fmla="*/ 1246513 h 10683873"/>
              <a:gd name="connsiteX5660" fmla="*/ 14736850 w 18976310"/>
              <a:gd name="connsiteY5660" fmla="*/ 1158466 h 10683873"/>
              <a:gd name="connsiteX5661" fmla="*/ 14804506 w 18976310"/>
              <a:gd name="connsiteY5661" fmla="*/ 1209908 h 10683873"/>
              <a:gd name="connsiteX5662" fmla="*/ 14965298 w 18976310"/>
              <a:gd name="connsiteY5662" fmla="*/ 1247996 h 10683873"/>
              <a:gd name="connsiteX5663" fmla="*/ 14836134 w 18976310"/>
              <a:gd name="connsiteY5663" fmla="*/ 1267288 h 10683873"/>
              <a:gd name="connsiteX5664" fmla="*/ 14858982 w 18976310"/>
              <a:gd name="connsiteY5664" fmla="*/ 1378090 h 10683873"/>
              <a:gd name="connsiteX5665" fmla="*/ 14838770 w 18976310"/>
              <a:gd name="connsiteY5665" fmla="*/ 1402328 h 10683873"/>
              <a:gd name="connsiteX5666" fmla="*/ 14836134 w 18976310"/>
              <a:gd name="connsiteY5666" fmla="*/ 1403316 h 10683873"/>
              <a:gd name="connsiteX5667" fmla="*/ 14792202 w 18976310"/>
              <a:gd name="connsiteY5667" fmla="*/ 1358798 h 10683873"/>
              <a:gd name="connsiteX5668" fmla="*/ 14736850 w 18976310"/>
              <a:gd name="connsiteY5668" fmla="*/ 1158466 h 10683873"/>
              <a:gd name="connsiteX5669" fmla="*/ 14346730 w 18976310"/>
              <a:gd name="connsiteY5669" fmla="*/ 1157970 h 10683873"/>
              <a:gd name="connsiteX5670" fmla="*/ 14417902 w 18976310"/>
              <a:gd name="connsiteY5670" fmla="*/ 1232663 h 10683873"/>
              <a:gd name="connsiteX5671" fmla="*/ 14420538 w 18976310"/>
              <a:gd name="connsiteY5671" fmla="*/ 1320710 h 10683873"/>
              <a:gd name="connsiteX5672" fmla="*/ 14346730 w 18976310"/>
              <a:gd name="connsiteY5672" fmla="*/ 1157970 h 10683873"/>
              <a:gd name="connsiteX5673" fmla="*/ 37118 w 18976310"/>
              <a:gd name="connsiteY5673" fmla="*/ 1157970 h 10683873"/>
              <a:gd name="connsiteX5674" fmla="*/ 56450 w 18976310"/>
              <a:gd name="connsiteY5674" fmla="*/ 1159455 h 10683873"/>
              <a:gd name="connsiteX5675" fmla="*/ 6366 w 18976310"/>
              <a:gd name="connsiteY5675" fmla="*/ 1228705 h 10683873"/>
              <a:gd name="connsiteX5676" fmla="*/ 216 w 18976310"/>
              <a:gd name="connsiteY5676" fmla="*/ 1200510 h 10683873"/>
              <a:gd name="connsiteX5677" fmla="*/ 37118 w 18976310"/>
              <a:gd name="connsiteY5677" fmla="*/ 1157970 h 10683873"/>
              <a:gd name="connsiteX5678" fmla="*/ 14692918 w 18976310"/>
              <a:gd name="connsiteY5678" fmla="*/ 1088721 h 10683873"/>
              <a:gd name="connsiteX5679" fmla="*/ 14738606 w 18976310"/>
              <a:gd name="connsiteY5679" fmla="*/ 1151541 h 10683873"/>
              <a:gd name="connsiteX5680" fmla="*/ 14638442 w 18976310"/>
              <a:gd name="connsiteY5680" fmla="*/ 1163412 h 10683873"/>
              <a:gd name="connsiteX5681" fmla="*/ 14638442 w 18976310"/>
              <a:gd name="connsiteY5681" fmla="*/ 1160939 h 10683873"/>
              <a:gd name="connsiteX5682" fmla="*/ 14583966 w 18976310"/>
              <a:gd name="connsiteY5682" fmla="*/ 1199027 h 10683873"/>
              <a:gd name="connsiteX5683" fmla="*/ 14500494 w 18976310"/>
              <a:gd name="connsiteY5683" fmla="*/ 1244534 h 10683873"/>
              <a:gd name="connsiteX5684" fmla="*/ 14618230 w 18976310"/>
              <a:gd name="connsiteY5684" fmla="*/ 1134228 h 10683873"/>
              <a:gd name="connsiteX5685" fmla="*/ 14634046 w 18976310"/>
              <a:gd name="connsiteY5685" fmla="*/ 1136701 h 10683873"/>
              <a:gd name="connsiteX5686" fmla="*/ 14631410 w 18976310"/>
              <a:gd name="connsiteY5686" fmla="*/ 1120872 h 10683873"/>
              <a:gd name="connsiteX5687" fmla="*/ 14692918 w 18976310"/>
              <a:gd name="connsiteY5687" fmla="*/ 1088721 h 10683873"/>
              <a:gd name="connsiteX5688" fmla="*/ 14258866 w 18976310"/>
              <a:gd name="connsiteY5688" fmla="*/ 1086246 h 10683873"/>
              <a:gd name="connsiteX5689" fmla="*/ 14357274 w 18976310"/>
              <a:gd name="connsiteY5689" fmla="*/ 1098119 h 10683873"/>
              <a:gd name="connsiteX5690" fmla="*/ 14282590 w 18976310"/>
              <a:gd name="connsiteY5690" fmla="*/ 1168358 h 10683873"/>
              <a:gd name="connsiteX5691" fmla="*/ 14258866 w 18976310"/>
              <a:gd name="connsiteY5691" fmla="*/ 1086246 h 10683873"/>
              <a:gd name="connsiteX5692" fmla="*/ 2362014 w 18976310"/>
              <a:gd name="connsiteY5692" fmla="*/ 1021449 h 10683873"/>
              <a:gd name="connsiteX5693" fmla="*/ 2358498 w 18976310"/>
              <a:gd name="connsiteY5693" fmla="*/ 1021943 h 10683873"/>
              <a:gd name="connsiteX5694" fmla="*/ 2348834 w 18976310"/>
              <a:gd name="connsiteY5694" fmla="*/ 1036783 h 10683873"/>
              <a:gd name="connsiteX5695" fmla="*/ 2256576 w 18976310"/>
              <a:gd name="connsiteY5695" fmla="*/ 1084269 h 10683873"/>
              <a:gd name="connsiteX5696" fmla="*/ 2249547 w 18976310"/>
              <a:gd name="connsiteY5696" fmla="*/ 1161433 h 10683873"/>
              <a:gd name="connsiteX5697" fmla="*/ 2264484 w 18976310"/>
              <a:gd name="connsiteY5697" fmla="*/ 1219802 h 10683873"/>
              <a:gd name="connsiteX5698" fmla="*/ 2318960 w 18976310"/>
              <a:gd name="connsiteY5698" fmla="*/ 1216340 h 10683873"/>
              <a:gd name="connsiteX5699" fmla="*/ 2358498 w 18976310"/>
              <a:gd name="connsiteY5699" fmla="*/ 1240082 h 10683873"/>
              <a:gd name="connsiteX5700" fmla="*/ 2358498 w 18976310"/>
              <a:gd name="connsiteY5700" fmla="*/ 1238103 h 10683873"/>
              <a:gd name="connsiteX5701" fmla="*/ 2357620 w 18976310"/>
              <a:gd name="connsiteY5701" fmla="*/ 1232169 h 10683873"/>
              <a:gd name="connsiteX5702" fmla="*/ 2358498 w 18976310"/>
              <a:gd name="connsiteY5702" fmla="*/ 1234146 h 10683873"/>
              <a:gd name="connsiteX5703" fmla="*/ 2359378 w 18976310"/>
              <a:gd name="connsiteY5703" fmla="*/ 1212382 h 10683873"/>
              <a:gd name="connsiteX5704" fmla="*/ 2374314 w 18976310"/>
              <a:gd name="connsiteY5704" fmla="*/ 1215844 h 10683873"/>
              <a:gd name="connsiteX5705" fmla="*/ 2370800 w 18976310"/>
              <a:gd name="connsiteY5705" fmla="*/ 1115432 h 10683873"/>
              <a:gd name="connsiteX5706" fmla="*/ 2364650 w 18976310"/>
              <a:gd name="connsiteY5706" fmla="*/ 1123840 h 10683873"/>
              <a:gd name="connsiteX5707" fmla="*/ 2311052 w 18976310"/>
              <a:gd name="connsiteY5707" fmla="*/ 1092677 h 10683873"/>
              <a:gd name="connsiteX5708" fmla="*/ 2319838 w 18976310"/>
              <a:gd name="connsiteY5708" fmla="*/ 1064483 h 10683873"/>
              <a:gd name="connsiteX5709" fmla="*/ 2354106 w 18976310"/>
              <a:gd name="connsiteY5709" fmla="*/ 1079321 h 10683873"/>
              <a:gd name="connsiteX5710" fmla="*/ 2369920 w 18976310"/>
              <a:gd name="connsiteY5710" fmla="*/ 1093667 h 10683873"/>
              <a:gd name="connsiteX5711" fmla="*/ 2369920 w 18976310"/>
              <a:gd name="connsiteY5711" fmla="*/ 1093171 h 10683873"/>
              <a:gd name="connsiteX5712" fmla="*/ 948274 w 18976310"/>
              <a:gd name="connsiteY5712" fmla="*/ 1012049 h 10683873"/>
              <a:gd name="connsiteX5713" fmla="*/ 852500 w 18976310"/>
              <a:gd name="connsiteY5713" fmla="*/ 1131259 h 10683873"/>
              <a:gd name="connsiteX5714" fmla="*/ 948274 w 18976310"/>
              <a:gd name="connsiteY5714" fmla="*/ 1012049 h 10683873"/>
              <a:gd name="connsiteX5715" fmla="*/ 14437230 w 18976310"/>
              <a:gd name="connsiteY5715" fmla="*/ 957638 h 10683873"/>
              <a:gd name="connsiteX5716" fmla="*/ 14448654 w 18976310"/>
              <a:gd name="connsiteY5716" fmla="*/ 958134 h 10683873"/>
              <a:gd name="connsiteX5717" fmla="*/ 14466226 w 18976310"/>
              <a:gd name="connsiteY5717" fmla="*/ 973468 h 10683873"/>
              <a:gd name="connsiteX5718" fmla="*/ 14445138 w 18976310"/>
              <a:gd name="connsiteY5718" fmla="*/ 1005124 h 10683873"/>
              <a:gd name="connsiteX5719" fmla="*/ 14424050 w 18976310"/>
              <a:gd name="connsiteY5719" fmla="*/ 964563 h 10683873"/>
              <a:gd name="connsiteX5720" fmla="*/ 14437230 w 18976310"/>
              <a:gd name="connsiteY5720" fmla="*/ 957638 h 10683873"/>
              <a:gd name="connsiteX5721" fmla="*/ 631962 w 18976310"/>
              <a:gd name="connsiteY5721" fmla="*/ 942800 h 10683873"/>
              <a:gd name="connsiteX5722" fmla="*/ 447446 w 18976310"/>
              <a:gd name="connsiteY5722" fmla="*/ 1097130 h 10683873"/>
              <a:gd name="connsiteX5723" fmla="*/ 631962 w 18976310"/>
              <a:gd name="connsiteY5723" fmla="*/ 942800 h 10683873"/>
              <a:gd name="connsiteX5724" fmla="*/ 16455478 w 18976310"/>
              <a:gd name="connsiteY5724" fmla="*/ 921529 h 10683873"/>
              <a:gd name="connsiteX5725" fmla="*/ 16488866 w 18976310"/>
              <a:gd name="connsiteY5725" fmla="*/ 922023 h 10683873"/>
              <a:gd name="connsiteX5726" fmla="*/ 16386946 w 18976310"/>
              <a:gd name="connsiteY5726" fmla="*/ 1064977 h 10683873"/>
              <a:gd name="connsiteX5727" fmla="*/ 16455478 w 18976310"/>
              <a:gd name="connsiteY5727" fmla="*/ 921529 h 10683873"/>
              <a:gd name="connsiteX5728" fmla="*/ 1022080 w 18976310"/>
              <a:gd name="connsiteY5728" fmla="*/ 756812 h 10683873"/>
              <a:gd name="connsiteX5729" fmla="*/ 1005386 w 18976310"/>
              <a:gd name="connsiteY5729" fmla="*/ 864149 h 10683873"/>
              <a:gd name="connsiteX5730" fmla="*/ 958818 w 18976310"/>
              <a:gd name="connsiteY5730" fmla="*/ 837934 h 10683873"/>
              <a:gd name="connsiteX5731" fmla="*/ 1022080 w 18976310"/>
              <a:gd name="connsiteY5731" fmla="*/ 756812 h 10683873"/>
              <a:gd name="connsiteX5732" fmla="*/ 14909942 w 18976310"/>
              <a:gd name="connsiteY5732" fmla="*/ 733068 h 10683873"/>
              <a:gd name="connsiteX5733" fmla="*/ 14954754 w 18976310"/>
              <a:gd name="connsiteY5733" fmla="*/ 763241 h 10683873"/>
              <a:gd name="connsiteX5734" fmla="*/ 14877430 w 18976310"/>
              <a:gd name="connsiteY5734" fmla="*/ 841396 h 10683873"/>
              <a:gd name="connsiteX5735" fmla="*/ 14909942 w 18976310"/>
              <a:gd name="connsiteY5735" fmla="*/ 733068 h 10683873"/>
              <a:gd name="connsiteX5736" fmla="*/ 14353758 w 18976310"/>
              <a:gd name="connsiteY5736" fmla="*/ 687561 h 10683873"/>
              <a:gd name="connsiteX5737" fmla="*/ 14392418 w 18976310"/>
              <a:gd name="connsiteY5737" fmla="*/ 701905 h 10683873"/>
              <a:gd name="connsiteX5738" fmla="*/ 14400326 w 18976310"/>
              <a:gd name="connsiteY5738" fmla="*/ 710315 h 10683873"/>
              <a:gd name="connsiteX5739" fmla="*/ 14440746 w 18976310"/>
              <a:gd name="connsiteY5739" fmla="*/ 722186 h 10683873"/>
              <a:gd name="connsiteX5740" fmla="*/ 14432838 w 18976310"/>
              <a:gd name="connsiteY5740" fmla="*/ 820126 h 10683873"/>
              <a:gd name="connsiteX5741" fmla="*/ 14421414 w 18976310"/>
              <a:gd name="connsiteY5741" fmla="*/ 832988 h 10683873"/>
              <a:gd name="connsiteX5742" fmla="*/ 14409114 w 18976310"/>
              <a:gd name="connsiteY5742" fmla="*/ 853268 h 10683873"/>
              <a:gd name="connsiteX5743" fmla="*/ 14400326 w 18976310"/>
              <a:gd name="connsiteY5743" fmla="*/ 855247 h 10683873"/>
              <a:gd name="connsiteX5744" fmla="*/ 14380118 w 18976310"/>
              <a:gd name="connsiteY5744" fmla="*/ 877010 h 10683873"/>
              <a:gd name="connsiteX5745" fmla="*/ 14370454 w 18976310"/>
              <a:gd name="connsiteY5745" fmla="*/ 878989 h 10683873"/>
              <a:gd name="connsiteX5746" fmla="*/ 14376606 w 18976310"/>
              <a:gd name="connsiteY5746" fmla="*/ 888387 h 10683873"/>
              <a:gd name="connsiteX5747" fmla="*/ 14360790 w 18976310"/>
              <a:gd name="connsiteY5747" fmla="*/ 914110 h 10683873"/>
              <a:gd name="connsiteX5748" fmla="*/ 14335306 w 18976310"/>
              <a:gd name="connsiteY5748" fmla="*/ 905700 h 10683873"/>
              <a:gd name="connsiteX5749" fmla="*/ 14321250 w 18976310"/>
              <a:gd name="connsiteY5749" fmla="*/ 890860 h 10683873"/>
              <a:gd name="connsiteX5750" fmla="*/ 14307190 w 18976310"/>
              <a:gd name="connsiteY5750" fmla="*/ 893829 h 10683873"/>
              <a:gd name="connsiteX5751" fmla="*/ 14300162 w 18976310"/>
              <a:gd name="connsiteY5751" fmla="*/ 891356 h 10683873"/>
              <a:gd name="connsiteX5752" fmla="*/ 14310706 w 18976310"/>
              <a:gd name="connsiteY5752" fmla="*/ 926971 h 10683873"/>
              <a:gd name="connsiteX5753" fmla="*/ 14310706 w 18976310"/>
              <a:gd name="connsiteY5753" fmla="*/ 958628 h 10683873"/>
              <a:gd name="connsiteX5754" fmla="*/ 14330914 w 18976310"/>
              <a:gd name="connsiteY5754" fmla="*/ 977919 h 10683873"/>
              <a:gd name="connsiteX5755" fmla="*/ 14248322 w 18976310"/>
              <a:gd name="connsiteY5755" fmla="*/ 1039750 h 10683873"/>
              <a:gd name="connsiteX5756" fmla="*/ 14235142 w 18976310"/>
              <a:gd name="connsiteY5756" fmla="*/ 941315 h 10683873"/>
              <a:gd name="connsiteX5757" fmla="*/ 14245686 w 18976310"/>
              <a:gd name="connsiteY5757" fmla="*/ 940821 h 10683873"/>
              <a:gd name="connsiteX5758" fmla="*/ 14201754 w 18976310"/>
              <a:gd name="connsiteY5758" fmla="*/ 881958 h 10683873"/>
              <a:gd name="connsiteX5759" fmla="*/ 14177150 w 18976310"/>
              <a:gd name="connsiteY5759" fmla="*/ 727132 h 10683873"/>
              <a:gd name="connsiteX5760" fmla="*/ 14233386 w 18976310"/>
              <a:gd name="connsiteY5760" fmla="*/ 744445 h 10683873"/>
              <a:gd name="connsiteX5761" fmla="*/ 14236898 w 18976310"/>
              <a:gd name="connsiteY5761" fmla="*/ 750876 h 10683873"/>
              <a:gd name="connsiteX5762" fmla="*/ 14238658 w 18976310"/>
              <a:gd name="connsiteY5762" fmla="*/ 746424 h 10683873"/>
              <a:gd name="connsiteX5763" fmla="*/ 14272926 w 18976310"/>
              <a:gd name="connsiteY5763" fmla="*/ 718228 h 10683873"/>
              <a:gd name="connsiteX5764" fmla="*/ 14317734 w 18976310"/>
              <a:gd name="connsiteY5764" fmla="*/ 710809 h 10683873"/>
              <a:gd name="connsiteX5765" fmla="*/ 14315978 w 18976310"/>
              <a:gd name="connsiteY5765" fmla="*/ 693497 h 10683873"/>
              <a:gd name="connsiteX5766" fmla="*/ 14353758 w 18976310"/>
              <a:gd name="connsiteY5766" fmla="*/ 687561 h 10683873"/>
              <a:gd name="connsiteX5767" fmla="*/ 14493462 w 18976310"/>
              <a:gd name="connsiteY5767" fmla="*/ 619793 h 10683873"/>
              <a:gd name="connsiteX5768" fmla="*/ 14518066 w 18976310"/>
              <a:gd name="connsiteY5768" fmla="*/ 629687 h 10683873"/>
              <a:gd name="connsiteX5769" fmla="*/ 14497858 w 18976310"/>
              <a:gd name="connsiteY5769" fmla="*/ 679646 h 10683873"/>
              <a:gd name="connsiteX5770" fmla="*/ 14453926 w 18976310"/>
              <a:gd name="connsiteY5770" fmla="*/ 663323 h 10683873"/>
              <a:gd name="connsiteX5771" fmla="*/ 14493462 w 18976310"/>
              <a:gd name="connsiteY5771" fmla="*/ 619793 h 10683873"/>
              <a:gd name="connsiteX5772" fmla="*/ 14264138 w 18976310"/>
              <a:gd name="connsiteY5772" fmla="*/ 602481 h 10683873"/>
              <a:gd name="connsiteX5773" fmla="*/ 14283466 w 18976310"/>
              <a:gd name="connsiteY5773" fmla="*/ 603964 h 10683873"/>
              <a:gd name="connsiteX5774" fmla="*/ 14220206 w 18976310"/>
              <a:gd name="connsiteY5774" fmla="*/ 647989 h 10683873"/>
              <a:gd name="connsiteX5775" fmla="*/ 14264138 w 18976310"/>
              <a:gd name="connsiteY5775" fmla="*/ 602481 h 10683873"/>
              <a:gd name="connsiteX5776" fmla="*/ 14864254 w 18976310"/>
              <a:gd name="connsiteY5776" fmla="*/ 573792 h 10683873"/>
              <a:gd name="connsiteX5777" fmla="*/ 14936302 w 18976310"/>
              <a:gd name="connsiteY5777" fmla="*/ 602481 h 10683873"/>
              <a:gd name="connsiteX5778" fmla="*/ 14906426 w 18976310"/>
              <a:gd name="connsiteY5778" fmla="*/ 660850 h 10683873"/>
              <a:gd name="connsiteX5779" fmla="*/ 14791326 w 18976310"/>
              <a:gd name="connsiteY5779" fmla="*/ 593082 h 10683873"/>
              <a:gd name="connsiteX5780" fmla="*/ 14864254 w 18976310"/>
              <a:gd name="connsiteY5780" fmla="*/ 573792 h 10683873"/>
              <a:gd name="connsiteX5781" fmla="*/ 15037346 w 18976310"/>
              <a:gd name="connsiteY5781" fmla="*/ 562909 h 10683873"/>
              <a:gd name="connsiteX5782" fmla="*/ 15123454 w 18976310"/>
              <a:gd name="connsiteY5782" fmla="*/ 594071 h 10683873"/>
              <a:gd name="connsiteX5783" fmla="*/ 15022410 w 18976310"/>
              <a:gd name="connsiteY5783" fmla="*/ 643537 h 10683873"/>
              <a:gd name="connsiteX5784" fmla="*/ 15037346 w 18976310"/>
              <a:gd name="connsiteY5784" fmla="*/ 562909 h 10683873"/>
              <a:gd name="connsiteX5785" fmla="*/ 13743978 w 18976310"/>
              <a:gd name="connsiteY5785" fmla="*/ 538177 h 10683873"/>
              <a:gd name="connsiteX5786" fmla="*/ 13767702 w 18976310"/>
              <a:gd name="connsiteY5786" fmla="*/ 557469 h 10683873"/>
              <a:gd name="connsiteX5787" fmla="*/ 13768582 w 18976310"/>
              <a:gd name="connsiteY5787" fmla="*/ 580716 h 10683873"/>
              <a:gd name="connsiteX5788" fmla="*/ 13731678 w 18976310"/>
              <a:gd name="connsiteY5788" fmla="*/ 573296 h 10683873"/>
              <a:gd name="connsiteX5789" fmla="*/ 13743978 w 18976310"/>
              <a:gd name="connsiteY5789" fmla="*/ 538177 h 10683873"/>
              <a:gd name="connsiteX5790" fmla="*/ 14153430 w 18976310"/>
              <a:gd name="connsiteY5790" fmla="*/ 506519 h 10683873"/>
              <a:gd name="connsiteX5791" fmla="*/ 14218450 w 18976310"/>
              <a:gd name="connsiteY5791" fmla="*/ 554994 h 10683873"/>
              <a:gd name="connsiteX5792" fmla="*/ 14117402 w 18976310"/>
              <a:gd name="connsiteY5792" fmla="*/ 512454 h 10683873"/>
              <a:gd name="connsiteX5793" fmla="*/ 14153430 w 18976310"/>
              <a:gd name="connsiteY5793" fmla="*/ 506519 h 10683873"/>
              <a:gd name="connsiteX5794" fmla="*/ 15134874 w 18976310"/>
              <a:gd name="connsiteY5794" fmla="*/ 501572 h 10683873"/>
              <a:gd name="connsiteX5795" fmla="*/ 15174414 w 18976310"/>
              <a:gd name="connsiteY5795" fmla="*/ 502562 h 10683873"/>
              <a:gd name="connsiteX5796" fmla="*/ 15224498 w 18976310"/>
              <a:gd name="connsiteY5796" fmla="*/ 520864 h 10683873"/>
              <a:gd name="connsiteX5797" fmla="*/ 15036466 w 18976310"/>
              <a:gd name="connsiteY5797" fmla="*/ 550048 h 10683873"/>
              <a:gd name="connsiteX5798" fmla="*/ 15134874 w 18976310"/>
              <a:gd name="connsiteY5798" fmla="*/ 501572 h 10683873"/>
              <a:gd name="connsiteX5799" fmla="*/ 283140 w 18976310"/>
              <a:gd name="connsiteY5799" fmla="*/ 472883 h 10683873"/>
              <a:gd name="connsiteX5800" fmla="*/ 344644 w 18976310"/>
              <a:gd name="connsiteY5800" fmla="*/ 499595 h 10683873"/>
              <a:gd name="connsiteX5801" fmla="*/ 318286 w 18976310"/>
              <a:gd name="connsiteY5801" fmla="*/ 522347 h 10683873"/>
              <a:gd name="connsiteX5802" fmla="*/ 281382 w 18976310"/>
              <a:gd name="connsiteY5802" fmla="*/ 510476 h 10683873"/>
              <a:gd name="connsiteX5803" fmla="*/ 283140 w 18976310"/>
              <a:gd name="connsiteY5803" fmla="*/ 472883 h 10683873"/>
              <a:gd name="connsiteX5804" fmla="*/ 16051302 w 18976310"/>
              <a:gd name="connsiteY5804" fmla="*/ 468926 h 10683873"/>
              <a:gd name="connsiteX5805" fmla="*/ 16088206 w 18976310"/>
              <a:gd name="connsiteY5805" fmla="*/ 469915 h 10683873"/>
              <a:gd name="connsiteX5806" fmla="*/ 15977494 w 18976310"/>
              <a:gd name="connsiteY5806" fmla="*/ 624741 h 10683873"/>
              <a:gd name="connsiteX5807" fmla="*/ 16051302 w 18976310"/>
              <a:gd name="connsiteY5807" fmla="*/ 468926 h 10683873"/>
              <a:gd name="connsiteX5808" fmla="*/ 13819542 w 18976310"/>
              <a:gd name="connsiteY5808" fmla="*/ 442215 h 10683873"/>
              <a:gd name="connsiteX5809" fmla="*/ 13825694 w 18976310"/>
              <a:gd name="connsiteY5809" fmla="*/ 448645 h 10683873"/>
              <a:gd name="connsiteX5810" fmla="*/ 13836238 w 18976310"/>
              <a:gd name="connsiteY5810" fmla="*/ 442709 h 10683873"/>
              <a:gd name="connsiteX5811" fmla="*/ 13853810 w 18976310"/>
              <a:gd name="connsiteY5811" fmla="*/ 454086 h 10683873"/>
              <a:gd name="connsiteX5812" fmla="*/ 13817786 w 18976310"/>
              <a:gd name="connsiteY5812" fmla="*/ 508004 h 10683873"/>
              <a:gd name="connsiteX5813" fmla="*/ 13810758 w 18976310"/>
              <a:gd name="connsiteY5813" fmla="*/ 504046 h 10683873"/>
              <a:gd name="connsiteX5814" fmla="*/ 13801090 w 18976310"/>
              <a:gd name="connsiteY5814" fmla="*/ 508993 h 10683873"/>
              <a:gd name="connsiteX5815" fmla="*/ 13772974 w 18976310"/>
              <a:gd name="connsiteY5815" fmla="*/ 457055 h 10683873"/>
              <a:gd name="connsiteX5816" fmla="*/ 13819542 w 18976310"/>
              <a:gd name="connsiteY5816" fmla="*/ 442215 h 10683873"/>
              <a:gd name="connsiteX5817" fmla="*/ 14788690 w 18976310"/>
              <a:gd name="connsiteY5817" fmla="*/ 439742 h 10683873"/>
              <a:gd name="connsiteX5818" fmla="*/ 14797474 w 18976310"/>
              <a:gd name="connsiteY5818" fmla="*/ 439742 h 10683873"/>
              <a:gd name="connsiteX5819" fmla="*/ 14815050 w 18976310"/>
              <a:gd name="connsiteY5819" fmla="*/ 441225 h 10683873"/>
              <a:gd name="connsiteX5820" fmla="*/ 14807142 w 18976310"/>
              <a:gd name="connsiteY5820" fmla="*/ 504541 h 10683873"/>
              <a:gd name="connsiteX5821" fmla="*/ 14804506 w 18976310"/>
              <a:gd name="connsiteY5821" fmla="*/ 504046 h 10683873"/>
              <a:gd name="connsiteX5822" fmla="*/ 14801870 w 18976310"/>
              <a:gd name="connsiteY5822" fmla="*/ 539660 h 10683873"/>
              <a:gd name="connsiteX5823" fmla="*/ 14765842 w 18976310"/>
              <a:gd name="connsiteY5823" fmla="*/ 568350 h 10683873"/>
              <a:gd name="connsiteX5824" fmla="*/ 14774630 w 18976310"/>
              <a:gd name="connsiteY5824" fmla="*/ 500583 h 10683873"/>
              <a:gd name="connsiteX5825" fmla="*/ 14773750 w 18976310"/>
              <a:gd name="connsiteY5825" fmla="*/ 500583 h 10683873"/>
              <a:gd name="connsiteX5826" fmla="*/ 14768478 w 18976310"/>
              <a:gd name="connsiteY5826" fmla="*/ 446667 h 10683873"/>
              <a:gd name="connsiteX5827" fmla="*/ 14788690 w 18976310"/>
              <a:gd name="connsiteY5827" fmla="*/ 439742 h 10683873"/>
              <a:gd name="connsiteX5828" fmla="*/ 14706098 w 18976310"/>
              <a:gd name="connsiteY5828" fmla="*/ 426386 h 10683873"/>
              <a:gd name="connsiteX5829" fmla="*/ 14636682 w 18976310"/>
              <a:gd name="connsiteY5829" fmla="*/ 536198 h 10683873"/>
              <a:gd name="connsiteX5830" fmla="*/ 14706098 w 18976310"/>
              <a:gd name="connsiteY5830" fmla="*/ 426386 h 10683873"/>
              <a:gd name="connsiteX5831" fmla="*/ 14229870 w 18976310"/>
              <a:gd name="connsiteY5831" fmla="*/ 414514 h 10683873"/>
              <a:gd name="connsiteX5832" fmla="*/ 14270290 w 18976310"/>
              <a:gd name="connsiteY5832" fmla="*/ 440732 h 10683873"/>
              <a:gd name="connsiteX5833" fmla="*/ 14232506 w 18976310"/>
              <a:gd name="connsiteY5833" fmla="*/ 485249 h 10683873"/>
              <a:gd name="connsiteX5834" fmla="*/ 14171002 w 18976310"/>
              <a:gd name="connsiteY5834" fmla="*/ 470409 h 10683873"/>
              <a:gd name="connsiteX5835" fmla="*/ 14229870 w 18976310"/>
              <a:gd name="connsiteY5835" fmla="*/ 414514 h 10683873"/>
              <a:gd name="connsiteX5836" fmla="*/ 13798454 w 18976310"/>
              <a:gd name="connsiteY5836" fmla="*/ 334382 h 10683873"/>
              <a:gd name="connsiteX5837" fmla="*/ 13830086 w 18976310"/>
              <a:gd name="connsiteY5837" fmla="*/ 390771 h 10683873"/>
              <a:gd name="connsiteX5838" fmla="*/ 13789670 w 18976310"/>
              <a:gd name="connsiteY5838" fmla="*/ 415504 h 10683873"/>
              <a:gd name="connsiteX5839" fmla="*/ 13798454 w 18976310"/>
              <a:gd name="connsiteY5839" fmla="*/ 334382 h 10683873"/>
              <a:gd name="connsiteX5840" fmla="*/ 14151670 w 18976310"/>
              <a:gd name="connsiteY5840" fmla="*/ 285906 h 10683873"/>
              <a:gd name="connsiteX5841" fmla="*/ 14193846 w 18976310"/>
              <a:gd name="connsiteY5841" fmla="*/ 311627 h 10683873"/>
              <a:gd name="connsiteX5842" fmla="*/ 14127070 w 18976310"/>
              <a:gd name="connsiteY5842" fmla="*/ 369996 h 10683873"/>
              <a:gd name="connsiteX5843" fmla="*/ 14151670 w 18976310"/>
              <a:gd name="connsiteY5843" fmla="*/ 285906 h 10683873"/>
              <a:gd name="connsiteX5844" fmla="*/ 14402086 w 18976310"/>
              <a:gd name="connsiteY5844" fmla="*/ 271066 h 10683873"/>
              <a:gd name="connsiteX5845" fmla="*/ 14375726 w 18976310"/>
              <a:gd name="connsiteY5845" fmla="*/ 339822 h 10683873"/>
              <a:gd name="connsiteX5846" fmla="*/ 14372210 w 18976310"/>
              <a:gd name="connsiteY5846" fmla="*/ 339822 h 10683873"/>
              <a:gd name="connsiteX5847" fmla="*/ 14351122 w 18976310"/>
              <a:gd name="connsiteY5847" fmla="*/ 362083 h 10683873"/>
              <a:gd name="connsiteX5848" fmla="*/ 14313342 w 18976310"/>
              <a:gd name="connsiteY5848" fmla="*/ 414514 h 10683873"/>
              <a:gd name="connsiteX5849" fmla="*/ 14286102 w 18976310"/>
              <a:gd name="connsiteY5849" fmla="*/ 395719 h 10683873"/>
              <a:gd name="connsiteX5850" fmla="*/ 14315978 w 18976310"/>
              <a:gd name="connsiteY5850" fmla="*/ 339328 h 10683873"/>
              <a:gd name="connsiteX5851" fmla="*/ 14336186 w 18976310"/>
              <a:gd name="connsiteY5851" fmla="*/ 334382 h 10683873"/>
              <a:gd name="connsiteX5852" fmla="*/ 14318614 w 18976310"/>
              <a:gd name="connsiteY5852" fmla="*/ 303219 h 10683873"/>
              <a:gd name="connsiteX5853" fmla="*/ 14402086 w 18976310"/>
              <a:gd name="connsiteY5853" fmla="*/ 271066 h 10683873"/>
              <a:gd name="connsiteX5854" fmla="*/ 14478526 w 18976310"/>
              <a:gd name="connsiteY5854" fmla="*/ 236937 h 10683873"/>
              <a:gd name="connsiteX5855" fmla="*/ 14509278 w 18976310"/>
              <a:gd name="connsiteY5855" fmla="*/ 262658 h 10683873"/>
              <a:gd name="connsiteX5856" fmla="*/ 14445138 w 18976310"/>
              <a:gd name="connsiteY5856" fmla="*/ 321026 h 10683873"/>
              <a:gd name="connsiteX5857" fmla="*/ 14478526 w 18976310"/>
              <a:gd name="connsiteY5857" fmla="*/ 236937 h 10683873"/>
              <a:gd name="connsiteX5858" fmla="*/ 1854156 w 18976310"/>
              <a:gd name="connsiteY5858" fmla="*/ 207257 h 10683873"/>
              <a:gd name="connsiteX5859" fmla="*/ 1757506 w 18976310"/>
              <a:gd name="connsiteY5859" fmla="*/ 291842 h 10683873"/>
              <a:gd name="connsiteX5860" fmla="*/ 1745204 w 18976310"/>
              <a:gd name="connsiteY5860" fmla="*/ 267604 h 10683873"/>
              <a:gd name="connsiteX5861" fmla="*/ 1854156 w 18976310"/>
              <a:gd name="connsiteY5861" fmla="*/ 207257 h 10683873"/>
              <a:gd name="connsiteX5862" fmla="*/ 14446894 w 18976310"/>
              <a:gd name="connsiteY5862" fmla="*/ 122673 h 10683873"/>
              <a:gd name="connsiteX5863" fmla="*/ 14471498 w 18976310"/>
              <a:gd name="connsiteY5863" fmla="*/ 143942 h 10683873"/>
              <a:gd name="connsiteX5864" fmla="*/ 14462710 w 18976310"/>
              <a:gd name="connsiteY5864" fmla="*/ 173126 h 10683873"/>
              <a:gd name="connsiteX5865" fmla="*/ 14421414 w 18976310"/>
              <a:gd name="connsiteY5865" fmla="*/ 159276 h 10683873"/>
              <a:gd name="connsiteX5866" fmla="*/ 14446894 w 18976310"/>
              <a:gd name="connsiteY5866" fmla="*/ 122673 h 10683873"/>
              <a:gd name="connsiteX5867" fmla="*/ 14282590 w 18976310"/>
              <a:gd name="connsiteY5867" fmla="*/ 74197 h 10683873"/>
              <a:gd name="connsiteX5868" fmla="*/ 14280830 w 18976310"/>
              <a:gd name="connsiteY5868" fmla="*/ 99423 h 10683873"/>
              <a:gd name="connsiteX5869" fmla="*/ 14315978 w 18976310"/>
              <a:gd name="connsiteY5869" fmla="*/ 90520 h 10683873"/>
              <a:gd name="connsiteX5870" fmla="*/ 14394178 w 18976310"/>
              <a:gd name="connsiteY5870" fmla="*/ 121188 h 10683873"/>
              <a:gd name="connsiteX5871" fmla="*/ 14361666 w 18976310"/>
              <a:gd name="connsiteY5871" fmla="*/ 184997 h 10683873"/>
              <a:gd name="connsiteX5872" fmla="*/ 14236022 w 18976310"/>
              <a:gd name="connsiteY5872" fmla="*/ 169663 h 10683873"/>
              <a:gd name="connsiteX5873" fmla="*/ 14236898 w 18976310"/>
              <a:gd name="connsiteY5873" fmla="*/ 147404 h 10683873"/>
              <a:gd name="connsiteX5874" fmla="*/ 14220206 w 18976310"/>
              <a:gd name="connsiteY5874" fmla="*/ 154329 h 10683873"/>
              <a:gd name="connsiteX5875" fmla="*/ 14182422 w 18976310"/>
              <a:gd name="connsiteY5875" fmla="*/ 153340 h 10683873"/>
              <a:gd name="connsiteX5876" fmla="*/ 14282590 w 18976310"/>
              <a:gd name="connsiteY5876" fmla="*/ 74197 h 10683873"/>
              <a:gd name="connsiteX5877" fmla="*/ 15212194 w 18976310"/>
              <a:gd name="connsiteY5877" fmla="*/ 66776 h 10683873"/>
              <a:gd name="connsiteX5878" fmla="*/ 15231526 w 18976310"/>
              <a:gd name="connsiteY5878" fmla="*/ 72712 h 10683873"/>
              <a:gd name="connsiteX5879" fmla="*/ 15192866 w 18976310"/>
              <a:gd name="connsiteY5879" fmla="*/ 122177 h 10683873"/>
              <a:gd name="connsiteX5880" fmla="*/ 15212194 w 18976310"/>
              <a:gd name="connsiteY5880" fmla="*/ 66776 h 10683873"/>
              <a:gd name="connsiteX5881" fmla="*/ 14042718 w 18976310"/>
              <a:gd name="connsiteY5881" fmla="*/ 24731 h 10683873"/>
              <a:gd name="connsiteX5882" fmla="*/ 14067322 w 18976310"/>
              <a:gd name="connsiteY5882" fmla="*/ 31163 h 10683873"/>
              <a:gd name="connsiteX5883" fmla="*/ 13910042 w 18976310"/>
              <a:gd name="connsiteY5883" fmla="*/ 110800 h 10683873"/>
              <a:gd name="connsiteX5884" fmla="*/ 14018994 w 18976310"/>
              <a:gd name="connsiteY5884" fmla="*/ 25721 h 10683873"/>
              <a:gd name="connsiteX5885" fmla="*/ 14042718 w 18976310"/>
              <a:gd name="connsiteY5885" fmla="*/ 24731 h 10683873"/>
              <a:gd name="connsiteX5886" fmla="*/ 14611202 w 18976310"/>
              <a:gd name="connsiteY5886" fmla="*/ 11871 h 10683873"/>
              <a:gd name="connsiteX5887" fmla="*/ 14655134 w 18976310"/>
              <a:gd name="connsiteY5887" fmla="*/ 12860 h 10683873"/>
              <a:gd name="connsiteX5888" fmla="*/ 14708734 w 18976310"/>
              <a:gd name="connsiteY5888" fmla="*/ 33140 h 10683873"/>
              <a:gd name="connsiteX5889" fmla="*/ 14504006 w 18976310"/>
              <a:gd name="connsiteY5889" fmla="*/ 63809 h 10683873"/>
              <a:gd name="connsiteX5890" fmla="*/ 14611202 w 18976310"/>
              <a:gd name="connsiteY5890" fmla="*/ 11871 h 10683873"/>
              <a:gd name="connsiteX5891" fmla="*/ 14395054 w 18976310"/>
              <a:gd name="connsiteY5891" fmla="*/ 0 h 10683873"/>
              <a:gd name="connsiteX5892" fmla="*/ 14505766 w 18976310"/>
              <a:gd name="connsiteY5892" fmla="*/ 0 h 10683873"/>
              <a:gd name="connsiteX5893" fmla="*/ 14482042 w 18976310"/>
              <a:gd name="connsiteY5893" fmla="*/ 15828 h 10683873"/>
              <a:gd name="connsiteX5894" fmla="*/ 14395054 w 18976310"/>
              <a:gd name="connsiteY5894" fmla="*/ 494 h 10683873"/>
              <a:gd name="connsiteX5895" fmla="*/ 13729042 w 18976310"/>
              <a:gd name="connsiteY5895" fmla="*/ 0 h 10683873"/>
              <a:gd name="connsiteX5896" fmla="*/ 13746614 w 18976310"/>
              <a:gd name="connsiteY5896" fmla="*/ 0 h 10683873"/>
              <a:gd name="connsiteX5897" fmla="*/ 13746614 w 18976310"/>
              <a:gd name="connsiteY5897" fmla="*/ 110800 h 10683873"/>
              <a:gd name="connsiteX5898" fmla="*/ 13755402 w 18976310"/>
              <a:gd name="connsiteY5898" fmla="*/ 239903 h 10683873"/>
              <a:gd name="connsiteX5899" fmla="*/ 13746614 w 18976310"/>
              <a:gd name="connsiteY5899" fmla="*/ 274529 h 10683873"/>
              <a:gd name="connsiteX5900" fmla="*/ 13737830 w 18976310"/>
              <a:gd name="connsiteY5900" fmla="*/ 257216 h 10683873"/>
              <a:gd name="connsiteX5901" fmla="*/ 13737830 w 18976310"/>
              <a:gd name="connsiteY5901" fmla="*/ 188461 h 10683873"/>
              <a:gd name="connsiteX5902" fmla="*/ 13737830 w 18976310"/>
              <a:gd name="connsiteY5902" fmla="*/ 102391 h 10683873"/>
              <a:gd name="connsiteX5903" fmla="*/ 2012313 w 18976310"/>
              <a:gd name="connsiteY5903" fmla="*/ 0 h 10683873"/>
              <a:gd name="connsiteX5904" fmla="*/ 13697410 w 18976310"/>
              <a:gd name="connsiteY5904" fmla="*/ 0 h 10683873"/>
              <a:gd name="connsiteX5905" fmla="*/ 13693018 w 18976310"/>
              <a:gd name="connsiteY5905" fmla="*/ 20280 h 10683873"/>
              <a:gd name="connsiteX5906" fmla="*/ 13683354 w 18976310"/>
              <a:gd name="connsiteY5906" fmla="*/ 18796 h 10683873"/>
              <a:gd name="connsiteX5907" fmla="*/ 13683354 w 18976310"/>
              <a:gd name="connsiteY5907" fmla="*/ 33140 h 10683873"/>
              <a:gd name="connsiteX5908" fmla="*/ 13673690 w 18976310"/>
              <a:gd name="connsiteY5908" fmla="*/ 28194 h 10683873"/>
              <a:gd name="connsiteX5909" fmla="*/ 13670174 w 18976310"/>
              <a:gd name="connsiteY5909" fmla="*/ 36109 h 10683873"/>
              <a:gd name="connsiteX5910" fmla="*/ 13678082 w 18976310"/>
              <a:gd name="connsiteY5910" fmla="*/ 45013 h 10683873"/>
              <a:gd name="connsiteX5911" fmla="*/ 13696534 w 18976310"/>
              <a:gd name="connsiteY5911" fmla="*/ 165213 h 10683873"/>
              <a:gd name="connsiteX5912" fmla="*/ 13683354 w 18976310"/>
              <a:gd name="connsiteY5912" fmla="*/ 185492 h 10683873"/>
              <a:gd name="connsiteX5913" fmla="*/ 13682474 w 18976310"/>
              <a:gd name="connsiteY5913" fmla="*/ 185492 h 10683873"/>
              <a:gd name="connsiteX5914" fmla="*/ 13681598 w 18976310"/>
              <a:gd name="connsiteY5914" fmla="*/ 185987 h 10683873"/>
              <a:gd name="connsiteX5915" fmla="*/ 13674566 w 18976310"/>
              <a:gd name="connsiteY5915" fmla="*/ 205774 h 10683873"/>
              <a:gd name="connsiteX5916" fmla="*/ 13683354 w 18976310"/>
              <a:gd name="connsiteY5916" fmla="*/ 222591 h 10683873"/>
              <a:gd name="connsiteX5917" fmla="*/ 13674566 w 18976310"/>
              <a:gd name="connsiteY5917" fmla="*/ 239903 h 10683873"/>
              <a:gd name="connsiteX5918" fmla="*/ 13664902 w 18976310"/>
              <a:gd name="connsiteY5918" fmla="*/ 343780 h 10683873"/>
              <a:gd name="connsiteX5919" fmla="*/ 13674566 w 18976310"/>
              <a:gd name="connsiteY5919" fmla="*/ 455570 h 10683873"/>
              <a:gd name="connsiteX5920" fmla="*/ 13674566 w 18976310"/>
              <a:gd name="connsiteY5920" fmla="*/ 549554 h 10683873"/>
              <a:gd name="connsiteX5921" fmla="*/ 13674566 w 18976310"/>
              <a:gd name="connsiteY5921" fmla="*/ 554500 h 10683873"/>
              <a:gd name="connsiteX5922" fmla="*/ 13686866 w 18976310"/>
              <a:gd name="connsiteY5922" fmla="*/ 558952 h 10683873"/>
              <a:gd name="connsiteX5923" fmla="*/ 13729042 w 18976310"/>
              <a:gd name="connsiteY5923" fmla="*/ 634633 h 10683873"/>
              <a:gd name="connsiteX5924" fmla="*/ 13752766 w 18976310"/>
              <a:gd name="connsiteY5924" fmla="*/ 648977 h 10683873"/>
              <a:gd name="connsiteX5925" fmla="*/ 13758918 w 18976310"/>
              <a:gd name="connsiteY5925" fmla="*/ 661838 h 10683873"/>
              <a:gd name="connsiteX5926" fmla="*/ 13764190 w 18976310"/>
              <a:gd name="connsiteY5926" fmla="*/ 663323 h 10683873"/>
              <a:gd name="connsiteX5927" fmla="*/ 13780006 w 18976310"/>
              <a:gd name="connsiteY5927" fmla="*/ 683109 h 10683873"/>
              <a:gd name="connsiteX5928" fmla="*/ 13860838 w 18976310"/>
              <a:gd name="connsiteY5928" fmla="*/ 604459 h 10683873"/>
              <a:gd name="connsiteX5929" fmla="*/ 13975942 w 18976310"/>
              <a:gd name="connsiteY5929" fmla="*/ 693001 h 10683873"/>
              <a:gd name="connsiteX5930" fmla="*/ 13955734 w 18976310"/>
              <a:gd name="connsiteY5930" fmla="*/ 726638 h 10683873"/>
              <a:gd name="connsiteX5931" fmla="*/ 13963642 w 18976310"/>
              <a:gd name="connsiteY5931" fmla="*/ 744939 h 10683873"/>
              <a:gd name="connsiteX5932" fmla="*/ 13958370 w 18976310"/>
              <a:gd name="connsiteY5932" fmla="*/ 768189 h 10683873"/>
              <a:gd name="connsiteX5933" fmla="*/ 13953098 w 18976310"/>
              <a:gd name="connsiteY5933" fmla="*/ 769177 h 10683873"/>
              <a:gd name="connsiteX5934" fmla="*/ 13996150 w 18976310"/>
              <a:gd name="connsiteY5934" fmla="*/ 782039 h 10683873"/>
              <a:gd name="connsiteX5935" fmla="*/ 14038326 w 18976310"/>
              <a:gd name="connsiteY5935" fmla="*/ 720701 h 10683873"/>
              <a:gd name="connsiteX5936" fmla="*/ 14147278 w 18976310"/>
              <a:gd name="connsiteY5936" fmla="*/ 818148 h 10683873"/>
              <a:gd name="connsiteX5937" fmla="*/ 14097194 w 18976310"/>
              <a:gd name="connsiteY5937" fmla="*/ 851288 h 10683873"/>
              <a:gd name="connsiteX5938" fmla="*/ 14202634 w 18976310"/>
              <a:gd name="connsiteY5938" fmla="*/ 933400 h 10683873"/>
              <a:gd name="connsiteX5939" fmla="*/ 14153430 w 18976310"/>
              <a:gd name="connsiteY5939" fmla="*/ 1005620 h 10683873"/>
              <a:gd name="connsiteX5940" fmla="*/ 14221962 w 18976310"/>
              <a:gd name="connsiteY5940" fmla="*/ 1103065 h 10683873"/>
              <a:gd name="connsiteX5941" fmla="*/ 14211418 w 18976310"/>
              <a:gd name="connsiteY5941" fmla="*/ 1154508 h 10683873"/>
              <a:gd name="connsiteX5942" fmla="*/ 14243930 w 18976310"/>
              <a:gd name="connsiteY5942" fmla="*/ 1173306 h 10683873"/>
              <a:gd name="connsiteX5943" fmla="*/ 14333550 w 18976310"/>
              <a:gd name="connsiteY5943" fmla="*/ 1237609 h 10683873"/>
              <a:gd name="connsiteX5944" fmla="*/ 14239534 w 18976310"/>
              <a:gd name="connsiteY5944" fmla="*/ 1243051 h 10683873"/>
              <a:gd name="connsiteX5945" fmla="*/ 14211418 w 18976310"/>
              <a:gd name="connsiteY5945" fmla="*/ 1232663 h 10683873"/>
              <a:gd name="connsiteX5946" fmla="*/ 14212298 w 18976310"/>
              <a:gd name="connsiteY5946" fmla="*/ 1234642 h 10683873"/>
              <a:gd name="connsiteX5947" fmla="*/ 14223718 w 18976310"/>
              <a:gd name="connsiteY5947" fmla="*/ 1243545 h 10683873"/>
              <a:gd name="connsiteX5948" fmla="*/ 14230750 w 18976310"/>
              <a:gd name="connsiteY5948" fmla="*/ 1265805 h 10683873"/>
              <a:gd name="connsiteX5949" fmla="*/ 14230750 w 18976310"/>
              <a:gd name="connsiteY5949" fmla="*/ 1268278 h 10683873"/>
              <a:gd name="connsiteX5950" fmla="*/ 14309826 w 18976310"/>
              <a:gd name="connsiteY5950" fmla="*/ 1314279 h 10683873"/>
              <a:gd name="connsiteX5951" fmla="*/ 14315978 w 18976310"/>
              <a:gd name="connsiteY5951" fmla="*/ 1320710 h 10683873"/>
              <a:gd name="connsiteX5952" fmla="*/ 14522458 w 18976310"/>
              <a:gd name="connsiteY5952" fmla="*/ 1425576 h 10683873"/>
              <a:gd name="connsiteX5953" fmla="*/ 14585722 w 18976310"/>
              <a:gd name="connsiteY5953" fmla="*/ 1553689 h 10683873"/>
              <a:gd name="connsiteX5954" fmla="*/ 14545306 w 18976310"/>
              <a:gd name="connsiteY5954" fmla="*/ 1877683 h 10683873"/>
              <a:gd name="connsiteX5955" fmla="*/ 14545306 w 18976310"/>
              <a:gd name="connsiteY5955" fmla="*/ 1965237 h 10683873"/>
              <a:gd name="connsiteX5956" fmla="*/ 14439866 w 18976310"/>
              <a:gd name="connsiteY5956" fmla="*/ 1996400 h 10683873"/>
              <a:gd name="connsiteX5957" fmla="*/ 14441622 w 18976310"/>
              <a:gd name="connsiteY5957" fmla="*/ 2073069 h 10683873"/>
              <a:gd name="connsiteX5958" fmla="*/ 14122674 w 18976310"/>
              <a:gd name="connsiteY5958" fmla="*/ 2089887 h 10683873"/>
              <a:gd name="connsiteX5959" fmla="*/ 14002302 w 18976310"/>
              <a:gd name="connsiteY5959" fmla="*/ 2152213 h 10683873"/>
              <a:gd name="connsiteX5960" fmla="*/ 14034810 w 18976310"/>
              <a:gd name="connsiteY5960" fmla="*/ 2254605 h 10683873"/>
              <a:gd name="connsiteX5961" fmla="*/ 14078742 w 18976310"/>
              <a:gd name="connsiteY5961" fmla="*/ 2260047 h 10683873"/>
              <a:gd name="connsiteX5962" fmla="*/ 14058534 w 18976310"/>
              <a:gd name="connsiteY5962" fmla="*/ 2334244 h 10683873"/>
              <a:gd name="connsiteX5963" fmla="*/ 14037446 w 18976310"/>
              <a:gd name="connsiteY5963" fmla="*/ 2320888 h 10683873"/>
              <a:gd name="connsiteX5964" fmla="*/ 14035690 w 18976310"/>
              <a:gd name="connsiteY5964" fmla="*/ 2430206 h 10683873"/>
              <a:gd name="connsiteX5965" fmla="*/ 13947826 w 18976310"/>
              <a:gd name="connsiteY5965" fmla="*/ 2584042 h 10683873"/>
              <a:gd name="connsiteX5966" fmla="*/ 13816906 w 18976310"/>
              <a:gd name="connsiteY5966" fmla="*/ 2647851 h 10683873"/>
              <a:gd name="connsiteX5967" fmla="*/ 13817786 w 18976310"/>
              <a:gd name="connsiteY5967" fmla="*/ 2669121 h 10683873"/>
              <a:gd name="connsiteX5968" fmla="*/ 13799334 w 18976310"/>
              <a:gd name="connsiteY5968" fmla="*/ 2683466 h 10683873"/>
              <a:gd name="connsiteX5969" fmla="*/ 13780006 w 18976310"/>
              <a:gd name="connsiteY5969" fmla="*/ 2676541 h 10683873"/>
              <a:gd name="connsiteX5970" fmla="*/ 13742222 w 18976310"/>
              <a:gd name="connsiteY5970" fmla="*/ 2707704 h 10683873"/>
              <a:gd name="connsiteX5971" fmla="*/ 13772974 w 18976310"/>
              <a:gd name="connsiteY5971" fmla="*/ 2744307 h 10683873"/>
              <a:gd name="connsiteX5972" fmla="*/ 13752766 w 18976310"/>
              <a:gd name="connsiteY5972" fmla="*/ 2805149 h 10683873"/>
              <a:gd name="connsiteX5973" fmla="*/ 13718498 w 18976310"/>
              <a:gd name="connsiteY5973" fmla="*/ 2800697 h 10683873"/>
              <a:gd name="connsiteX5974" fmla="*/ 13722894 w 18976310"/>
              <a:gd name="connsiteY5974" fmla="*/ 2814052 h 10683873"/>
              <a:gd name="connsiteX5975" fmla="*/ 13669294 w 18976310"/>
              <a:gd name="connsiteY5975" fmla="*/ 2818999 h 10683873"/>
              <a:gd name="connsiteX5976" fmla="*/ 13688626 w 18976310"/>
              <a:gd name="connsiteY5976" fmla="*/ 2798224 h 10683873"/>
              <a:gd name="connsiteX5977" fmla="*/ 13705318 w 18976310"/>
              <a:gd name="connsiteY5977" fmla="*/ 2793277 h 10683873"/>
              <a:gd name="connsiteX5978" fmla="*/ 13687746 w 18976310"/>
              <a:gd name="connsiteY5978" fmla="*/ 2773986 h 10683873"/>
              <a:gd name="connsiteX5979" fmla="*/ 13685990 w 18976310"/>
              <a:gd name="connsiteY5979" fmla="*/ 2755684 h 10683873"/>
              <a:gd name="connsiteX5980" fmla="*/ 13676326 w 18976310"/>
              <a:gd name="connsiteY5980" fmla="*/ 2756673 h 10683873"/>
              <a:gd name="connsiteX5981" fmla="*/ 13644694 w 18976310"/>
              <a:gd name="connsiteY5981" fmla="*/ 2742330 h 10683873"/>
              <a:gd name="connsiteX5982" fmla="*/ 13678082 w 18976310"/>
              <a:gd name="connsiteY5982" fmla="*/ 2791793 h 10683873"/>
              <a:gd name="connsiteX5983" fmla="*/ 13658750 w 18976310"/>
              <a:gd name="connsiteY5983" fmla="*/ 2811085 h 10683873"/>
              <a:gd name="connsiteX5984" fmla="*/ 13563858 w 18976310"/>
              <a:gd name="connsiteY5984" fmla="*/ 2839775 h 10683873"/>
              <a:gd name="connsiteX5985" fmla="*/ 13547162 w 18976310"/>
              <a:gd name="connsiteY5985" fmla="*/ 2771513 h 10683873"/>
              <a:gd name="connsiteX5986" fmla="*/ 13561222 w 18976310"/>
              <a:gd name="connsiteY5986" fmla="*/ 2758157 h 10683873"/>
              <a:gd name="connsiteX5987" fmla="*/ 13535742 w 18976310"/>
              <a:gd name="connsiteY5987" fmla="*/ 2768545 h 10683873"/>
              <a:gd name="connsiteX5988" fmla="*/ 13478630 w 18976310"/>
              <a:gd name="connsiteY5988" fmla="*/ 2766566 h 10683873"/>
              <a:gd name="connsiteX5989" fmla="*/ 13461058 w 18976310"/>
              <a:gd name="connsiteY5989" fmla="*/ 2846205 h 10683873"/>
              <a:gd name="connsiteX5990" fmla="*/ 13448754 w 18976310"/>
              <a:gd name="connsiteY5990" fmla="*/ 2862033 h 10683873"/>
              <a:gd name="connsiteX5991" fmla="*/ 13462814 w 18976310"/>
              <a:gd name="connsiteY5991" fmla="*/ 2851152 h 10683873"/>
              <a:gd name="connsiteX5992" fmla="*/ 13491810 w 18976310"/>
              <a:gd name="connsiteY5992" fmla="*/ 2855108 h 10683873"/>
              <a:gd name="connsiteX5993" fmla="*/ 13474234 w 18976310"/>
              <a:gd name="connsiteY5993" fmla="*/ 2881325 h 10683873"/>
              <a:gd name="connsiteX5994" fmla="*/ 13445242 w 18976310"/>
              <a:gd name="connsiteY5994" fmla="*/ 2867475 h 10683873"/>
              <a:gd name="connsiteX5995" fmla="*/ 13409218 w 18976310"/>
              <a:gd name="connsiteY5995" fmla="*/ 2915951 h 10683873"/>
              <a:gd name="connsiteX5996" fmla="*/ 13313442 w 18976310"/>
              <a:gd name="connsiteY5996" fmla="*/ 2905562 h 10683873"/>
              <a:gd name="connsiteX5997" fmla="*/ 13268634 w 18976310"/>
              <a:gd name="connsiteY5997" fmla="*/ 2965415 h 10683873"/>
              <a:gd name="connsiteX5998" fmla="*/ 13218550 w 18976310"/>
              <a:gd name="connsiteY5998" fmla="*/ 2984706 h 10683873"/>
              <a:gd name="connsiteX5999" fmla="*/ 13208886 w 18976310"/>
              <a:gd name="connsiteY5999" fmla="*/ 3002515 h 10683873"/>
              <a:gd name="connsiteX6000" fmla="*/ 13197462 w 18976310"/>
              <a:gd name="connsiteY6000" fmla="*/ 3023784 h 10683873"/>
              <a:gd name="connsiteX6001" fmla="*/ 13197462 w 18976310"/>
              <a:gd name="connsiteY6001" fmla="*/ 3025763 h 10683873"/>
              <a:gd name="connsiteX6002" fmla="*/ 13184282 w 18976310"/>
              <a:gd name="connsiteY6002" fmla="*/ 3086604 h 10683873"/>
              <a:gd name="connsiteX6003" fmla="*/ 13287086 w 18976310"/>
              <a:gd name="connsiteY6003" fmla="*/ 3155361 h 10683873"/>
              <a:gd name="connsiteX6004" fmla="*/ 13255454 w 18976310"/>
              <a:gd name="connsiteY6004" fmla="*/ 3234998 h 10683873"/>
              <a:gd name="connsiteX6005" fmla="*/ 13305534 w 18976310"/>
              <a:gd name="connsiteY6005" fmla="*/ 3257257 h 10683873"/>
              <a:gd name="connsiteX6006" fmla="*/ 13331894 w 18976310"/>
              <a:gd name="connsiteY6006" fmla="*/ 3238956 h 10683873"/>
              <a:gd name="connsiteX6007" fmla="*/ 13333654 w 18976310"/>
              <a:gd name="connsiteY6007" fmla="*/ 3232525 h 10683873"/>
              <a:gd name="connsiteX6008" fmla="*/ 13328382 w 18976310"/>
              <a:gd name="connsiteY6008" fmla="*/ 3225106 h 10683873"/>
              <a:gd name="connsiteX6009" fmla="*/ 13335410 w 18976310"/>
              <a:gd name="connsiteY6009" fmla="*/ 3226094 h 10683873"/>
              <a:gd name="connsiteX6010" fmla="*/ 13339802 w 18976310"/>
              <a:gd name="connsiteY6010" fmla="*/ 3214223 h 10683873"/>
              <a:gd name="connsiteX6011" fmla="*/ 13373190 w 18976310"/>
              <a:gd name="connsiteY6011" fmla="*/ 3171189 h 10683873"/>
              <a:gd name="connsiteX6012" fmla="*/ 13381978 w 18976310"/>
              <a:gd name="connsiteY6012" fmla="*/ 3233019 h 10683873"/>
              <a:gd name="connsiteX6013" fmla="*/ 13381978 w 18976310"/>
              <a:gd name="connsiteY6013" fmla="*/ 3234010 h 10683873"/>
              <a:gd name="connsiteX6014" fmla="*/ 13389006 w 18976310"/>
              <a:gd name="connsiteY6014" fmla="*/ 3235493 h 10683873"/>
              <a:gd name="connsiteX6015" fmla="*/ 13445242 w 18976310"/>
              <a:gd name="connsiteY6015" fmla="*/ 3251816 h 10683873"/>
              <a:gd name="connsiteX6016" fmla="*/ 13416246 w 18976310"/>
              <a:gd name="connsiteY6016" fmla="*/ 3268634 h 10683873"/>
              <a:gd name="connsiteX6017" fmla="*/ 13380222 w 18976310"/>
              <a:gd name="connsiteY6017" fmla="*/ 3265667 h 10683873"/>
              <a:gd name="connsiteX6018" fmla="*/ 13387250 w 18976310"/>
              <a:gd name="connsiteY6018" fmla="*/ 3287926 h 10683873"/>
              <a:gd name="connsiteX6019" fmla="*/ 13399550 w 18976310"/>
              <a:gd name="connsiteY6019" fmla="*/ 3272097 h 10683873"/>
              <a:gd name="connsiteX6020" fmla="*/ 13416246 w 18976310"/>
              <a:gd name="connsiteY6020" fmla="*/ 3268634 h 10683873"/>
              <a:gd name="connsiteX6021" fmla="*/ 13426790 w 18976310"/>
              <a:gd name="connsiteY6021" fmla="*/ 3266656 h 10683873"/>
              <a:gd name="connsiteX6022" fmla="*/ 13443482 w 18976310"/>
              <a:gd name="connsiteY6022" fmla="*/ 3319583 h 10683873"/>
              <a:gd name="connsiteX6023" fmla="*/ 13448754 w 18976310"/>
              <a:gd name="connsiteY6023" fmla="*/ 3328486 h 10683873"/>
              <a:gd name="connsiteX6024" fmla="*/ 13467206 w 18976310"/>
              <a:gd name="connsiteY6024" fmla="*/ 3311174 h 10683873"/>
              <a:gd name="connsiteX6025" fmla="*/ 13475994 w 18976310"/>
              <a:gd name="connsiteY6025" fmla="*/ 3294357 h 10683873"/>
              <a:gd name="connsiteX6026" fmla="*/ 13475994 w 18976310"/>
              <a:gd name="connsiteY6026" fmla="*/ 3292872 h 10683873"/>
              <a:gd name="connsiteX6027" fmla="*/ 13475994 w 18976310"/>
              <a:gd name="connsiteY6027" fmla="*/ 3291884 h 10683873"/>
              <a:gd name="connsiteX6028" fmla="*/ 13466326 w 18976310"/>
              <a:gd name="connsiteY6028" fmla="*/ 3267646 h 10683873"/>
              <a:gd name="connsiteX6029" fmla="*/ 13514654 w 18976310"/>
              <a:gd name="connsiteY6029" fmla="*/ 3254289 h 10683873"/>
              <a:gd name="connsiteX6030" fmla="*/ 13521682 w 18976310"/>
              <a:gd name="connsiteY6030" fmla="*/ 3252311 h 10683873"/>
              <a:gd name="connsiteX6031" fmla="*/ 13521682 w 18976310"/>
              <a:gd name="connsiteY6031" fmla="*/ 3332939 h 10683873"/>
              <a:gd name="connsiteX6032" fmla="*/ 13525198 w 18976310"/>
              <a:gd name="connsiteY6032" fmla="*/ 3363112 h 10683873"/>
              <a:gd name="connsiteX6033" fmla="*/ 13542770 w 18976310"/>
              <a:gd name="connsiteY6033" fmla="*/ 3369048 h 10683873"/>
              <a:gd name="connsiteX6034" fmla="*/ 13555950 w 18976310"/>
              <a:gd name="connsiteY6034" fmla="*/ 3354208 h 10683873"/>
              <a:gd name="connsiteX6035" fmla="*/ 13557706 w 18976310"/>
              <a:gd name="connsiteY6035" fmla="*/ 3304249 h 10683873"/>
              <a:gd name="connsiteX6036" fmla="*/ 13560342 w 18976310"/>
              <a:gd name="connsiteY6036" fmla="*/ 3301776 h 10683873"/>
              <a:gd name="connsiteX6037" fmla="*/ 13558586 w 18976310"/>
              <a:gd name="connsiteY6037" fmla="*/ 3286936 h 10683873"/>
              <a:gd name="connsiteX6038" fmla="*/ 13580550 w 18976310"/>
              <a:gd name="connsiteY6038" fmla="*/ 3261214 h 10683873"/>
              <a:gd name="connsiteX6039" fmla="*/ 13590218 w 18976310"/>
              <a:gd name="connsiteY6039" fmla="*/ 3270613 h 10683873"/>
              <a:gd name="connsiteX6040" fmla="*/ 13592854 w 18976310"/>
              <a:gd name="connsiteY6040" fmla="*/ 3267646 h 10683873"/>
              <a:gd name="connsiteX6041" fmla="*/ 13607790 w 18976310"/>
              <a:gd name="connsiteY6041" fmla="*/ 3247859 h 10683873"/>
              <a:gd name="connsiteX6042" fmla="*/ 13606910 w 18976310"/>
              <a:gd name="connsiteY6042" fmla="*/ 3246375 h 10683873"/>
              <a:gd name="connsiteX6043" fmla="*/ 13606910 w 18976310"/>
              <a:gd name="connsiteY6043" fmla="*/ 3224116 h 10683873"/>
              <a:gd name="connsiteX6044" fmla="*/ 13625362 w 18976310"/>
              <a:gd name="connsiteY6044" fmla="*/ 3219664 h 10683873"/>
              <a:gd name="connsiteX6045" fmla="*/ 13629754 w 18976310"/>
              <a:gd name="connsiteY6045" fmla="*/ 3222137 h 10683873"/>
              <a:gd name="connsiteX6046" fmla="*/ 13663146 w 18976310"/>
              <a:gd name="connsiteY6046" fmla="*/ 3194931 h 10683873"/>
              <a:gd name="connsiteX6047" fmla="*/ 13678082 w 18976310"/>
              <a:gd name="connsiteY6047" fmla="*/ 3191964 h 10683873"/>
              <a:gd name="connsiteX6048" fmla="*/ 13678082 w 18976310"/>
              <a:gd name="connsiteY6048" fmla="*/ 3184049 h 10683873"/>
              <a:gd name="connsiteX6049" fmla="*/ 13714986 w 18976310"/>
              <a:gd name="connsiteY6049" fmla="*/ 3181576 h 10683873"/>
              <a:gd name="connsiteX6050" fmla="*/ 13718498 w 18976310"/>
              <a:gd name="connsiteY6050" fmla="*/ 3184545 h 10683873"/>
              <a:gd name="connsiteX6051" fmla="*/ 13722014 w 18976310"/>
              <a:gd name="connsiteY6051" fmla="*/ 3183555 h 10683873"/>
              <a:gd name="connsiteX6052" fmla="*/ 13761554 w 18976310"/>
              <a:gd name="connsiteY6052" fmla="*/ 3145963 h 10683873"/>
              <a:gd name="connsiteX6053" fmla="*/ 13821302 w 18976310"/>
              <a:gd name="connsiteY6053" fmla="*/ 3178114 h 10683873"/>
              <a:gd name="connsiteX6054" fmla="*/ 13854690 w 18976310"/>
              <a:gd name="connsiteY6054" fmla="*/ 3144972 h 10683873"/>
              <a:gd name="connsiteX6055" fmla="*/ 13938162 w 18976310"/>
              <a:gd name="connsiteY6055" fmla="*/ 3198889 h 10683873"/>
              <a:gd name="connsiteX6056" fmla="*/ 13967154 w 18976310"/>
              <a:gd name="connsiteY6056" fmla="*/ 3223621 h 10683873"/>
              <a:gd name="connsiteX6057" fmla="*/ 13987366 w 18976310"/>
              <a:gd name="connsiteY6057" fmla="*/ 3202847 h 10683873"/>
              <a:gd name="connsiteX6058" fmla="*/ 13994394 w 18976310"/>
              <a:gd name="connsiteY6058" fmla="*/ 3217687 h 10683873"/>
              <a:gd name="connsiteX6059" fmla="*/ 13990878 w 18976310"/>
              <a:gd name="connsiteY6059" fmla="*/ 3227578 h 10683873"/>
              <a:gd name="connsiteX6060" fmla="*/ 14023390 w 18976310"/>
              <a:gd name="connsiteY6060" fmla="*/ 3238956 h 10683873"/>
              <a:gd name="connsiteX6061" fmla="*/ 14044478 w 18976310"/>
              <a:gd name="connsiteY6061" fmla="*/ 3257257 h 10683873"/>
              <a:gd name="connsiteX6062" fmla="*/ 14043598 w 18976310"/>
              <a:gd name="connsiteY6062" fmla="*/ 3261214 h 10683873"/>
              <a:gd name="connsiteX6063" fmla="*/ 14079622 w 18976310"/>
              <a:gd name="connsiteY6063" fmla="*/ 3247859 h 10683873"/>
              <a:gd name="connsiteX6064" fmla="*/ 14085774 w 18976310"/>
              <a:gd name="connsiteY6064" fmla="*/ 3275065 h 10683873"/>
              <a:gd name="connsiteX6065" fmla="*/ 14087530 w 18976310"/>
              <a:gd name="connsiteY6065" fmla="*/ 3280011 h 10683873"/>
              <a:gd name="connsiteX6066" fmla="*/ 14091922 w 18976310"/>
              <a:gd name="connsiteY6066" fmla="*/ 3267646 h 10683873"/>
              <a:gd name="connsiteX6067" fmla="*/ 14112134 w 18976310"/>
              <a:gd name="connsiteY6067" fmla="*/ 3242418 h 10683873"/>
              <a:gd name="connsiteX6068" fmla="*/ 14095438 w 18976310"/>
              <a:gd name="connsiteY6068" fmla="*/ 3221148 h 10683873"/>
              <a:gd name="connsiteX6069" fmla="*/ 14137614 w 18976310"/>
              <a:gd name="connsiteY6069" fmla="*/ 3198395 h 10683873"/>
              <a:gd name="connsiteX6070" fmla="*/ 14140250 w 18976310"/>
              <a:gd name="connsiteY6070" fmla="*/ 3213235 h 10683873"/>
              <a:gd name="connsiteX6071" fmla="*/ 14191210 w 18976310"/>
              <a:gd name="connsiteY6071" fmla="*/ 3167726 h 10683873"/>
              <a:gd name="connsiteX6072" fmla="*/ 14225478 w 18976310"/>
              <a:gd name="connsiteY6072" fmla="*/ 3175147 h 10683873"/>
              <a:gd name="connsiteX6073" fmla="*/ 14244806 w 18976310"/>
              <a:gd name="connsiteY6073" fmla="*/ 3171189 h 10683873"/>
              <a:gd name="connsiteX6074" fmla="*/ 14243930 w 18976310"/>
              <a:gd name="connsiteY6074" fmla="*/ 3166242 h 10683873"/>
              <a:gd name="connsiteX6075" fmla="*/ 14258866 w 18976310"/>
              <a:gd name="connsiteY6075" fmla="*/ 3165253 h 10683873"/>
              <a:gd name="connsiteX6076" fmla="*/ 14297526 w 18976310"/>
              <a:gd name="connsiteY6076" fmla="*/ 3139531 h 10683873"/>
              <a:gd name="connsiteX6077" fmla="*/ 14301042 w 18976310"/>
              <a:gd name="connsiteY6077" fmla="*/ 3140521 h 10683873"/>
              <a:gd name="connsiteX6078" fmla="*/ 14310706 w 18976310"/>
              <a:gd name="connsiteY6078" fmla="*/ 3127165 h 10683873"/>
              <a:gd name="connsiteX6079" fmla="*/ 14325642 w 18976310"/>
              <a:gd name="connsiteY6079" fmla="*/ 3128649 h 10683873"/>
              <a:gd name="connsiteX6080" fmla="*/ 14327402 w 18976310"/>
              <a:gd name="connsiteY6080" fmla="*/ 3145467 h 10683873"/>
              <a:gd name="connsiteX6081" fmla="*/ 14333550 w 18976310"/>
              <a:gd name="connsiteY6081" fmla="*/ 3133101 h 10683873"/>
              <a:gd name="connsiteX6082" fmla="*/ 14362546 w 18976310"/>
              <a:gd name="connsiteY6082" fmla="*/ 3114304 h 10683873"/>
              <a:gd name="connsiteX6083" fmla="*/ 14360790 w 18976310"/>
              <a:gd name="connsiteY6083" fmla="*/ 3109852 h 10683873"/>
              <a:gd name="connsiteX6084" fmla="*/ 14347610 w 18976310"/>
              <a:gd name="connsiteY6084" fmla="*/ 3106885 h 10683873"/>
              <a:gd name="connsiteX6085" fmla="*/ 14349366 w 18976310"/>
              <a:gd name="connsiteY6085" fmla="*/ 3086604 h 10683873"/>
              <a:gd name="connsiteX6086" fmla="*/ 14346730 w 18976310"/>
              <a:gd name="connsiteY6086" fmla="*/ 3082152 h 10683873"/>
              <a:gd name="connsiteX6087" fmla="*/ 14307190 w 18976310"/>
              <a:gd name="connsiteY6087" fmla="*/ 3053462 h 10683873"/>
              <a:gd name="connsiteX6088" fmla="*/ 14293134 w 18976310"/>
              <a:gd name="connsiteY6088" fmla="*/ 3049010 h 10683873"/>
              <a:gd name="connsiteX6089" fmla="*/ 14323006 w 18976310"/>
              <a:gd name="connsiteY6089" fmla="*/ 2964427 h 10683873"/>
              <a:gd name="connsiteX6090" fmla="*/ 14365182 w 18976310"/>
              <a:gd name="connsiteY6090" fmla="*/ 3020321 h 10683873"/>
              <a:gd name="connsiteX6091" fmla="*/ 14378362 w 18976310"/>
              <a:gd name="connsiteY6091" fmla="*/ 3038128 h 10683873"/>
              <a:gd name="connsiteX6092" fmla="*/ 14378362 w 18976310"/>
              <a:gd name="connsiteY6092" fmla="*/ 3035161 h 10683873"/>
              <a:gd name="connsiteX6093" fmla="*/ 14400326 w 18976310"/>
              <a:gd name="connsiteY6093" fmla="*/ 3051484 h 10683873"/>
              <a:gd name="connsiteX6094" fmla="*/ 14420538 w 18976310"/>
              <a:gd name="connsiteY6094" fmla="*/ 3058903 h 10683873"/>
              <a:gd name="connsiteX6095" fmla="*/ 14420538 w 18976310"/>
              <a:gd name="connsiteY6095" fmla="*/ 3059399 h 10683873"/>
              <a:gd name="connsiteX6096" fmla="*/ 14431082 w 18976310"/>
              <a:gd name="connsiteY6096" fmla="*/ 3060387 h 10683873"/>
              <a:gd name="connsiteX6097" fmla="*/ 14431958 w 18976310"/>
              <a:gd name="connsiteY6097" fmla="*/ 3060882 h 10683873"/>
              <a:gd name="connsiteX6098" fmla="*/ 14455682 w 18976310"/>
              <a:gd name="connsiteY6098" fmla="*/ 3043569 h 10683873"/>
              <a:gd name="connsiteX6099" fmla="*/ 14453926 w 18976310"/>
              <a:gd name="connsiteY6099" fmla="*/ 3083637 h 10683873"/>
              <a:gd name="connsiteX6100" fmla="*/ 14463590 w 18976310"/>
              <a:gd name="connsiteY6100" fmla="*/ 3077205 h 10683873"/>
              <a:gd name="connsiteX6101" fmla="*/ 14469742 w 18976310"/>
              <a:gd name="connsiteY6101" fmla="*/ 3073743 h 10683873"/>
              <a:gd name="connsiteX6102" fmla="*/ 14464470 w 18976310"/>
              <a:gd name="connsiteY6102" fmla="*/ 3072260 h 10683873"/>
              <a:gd name="connsiteX6103" fmla="*/ 14480286 w 18976310"/>
              <a:gd name="connsiteY6103" fmla="*/ 3067312 h 10683873"/>
              <a:gd name="connsiteX6104" fmla="*/ 14476770 w 18976310"/>
              <a:gd name="connsiteY6104" fmla="*/ 3061872 h 10683873"/>
              <a:gd name="connsiteX6105" fmla="*/ 14477650 w 18976310"/>
              <a:gd name="connsiteY6105" fmla="*/ 3059893 h 10683873"/>
              <a:gd name="connsiteX6106" fmla="*/ 14460074 w 18976310"/>
              <a:gd name="connsiteY6106" fmla="*/ 3053957 h 10683873"/>
              <a:gd name="connsiteX6107" fmla="*/ 14492586 w 18976310"/>
              <a:gd name="connsiteY6107" fmla="*/ 3044064 h 10683873"/>
              <a:gd name="connsiteX6108" fmla="*/ 14489070 w 18976310"/>
              <a:gd name="connsiteY6108" fmla="*/ 3050989 h 10683873"/>
              <a:gd name="connsiteX6109" fmla="*/ 14496978 w 18976310"/>
              <a:gd name="connsiteY6109" fmla="*/ 3049505 h 10683873"/>
              <a:gd name="connsiteX6110" fmla="*/ 14502250 w 18976310"/>
              <a:gd name="connsiteY6110" fmla="*/ 3050989 h 10683873"/>
              <a:gd name="connsiteX6111" fmla="*/ 14496098 w 18976310"/>
              <a:gd name="connsiteY6111" fmla="*/ 3015374 h 10683873"/>
              <a:gd name="connsiteX6112" fmla="*/ 14509278 w 18976310"/>
              <a:gd name="connsiteY6112" fmla="*/ 2959479 h 10683873"/>
              <a:gd name="connsiteX6113" fmla="*/ 14522458 w 18976310"/>
              <a:gd name="connsiteY6113" fmla="*/ 2962447 h 10683873"/>
              <a:gd name="connsiteX6114" fmla="*/ 14528610 w 18976310"/>
              <a:gd name="connsiteY6114" fmla="*/ 2954533 h 10683873"/>
              <a:gd name="connsiteX6115" fmla="*/ 14518066 w 18976310"/>
              <a:gd name="connsiteY6115" fmla="*/ 2947607 h 10683873"/>
              <a:gd name="connsiteX6116" fmla="*/ 14503130 w 18976310"/>
              <a:gd name="connsiteY6116" fmla="*/ 2916939 h 10683873"/>
              <a:gd name="connsiteX6117" fmla="*/ 14548818 w 18976310"/>
              <a:gd name="connsiteY6117" fmla="*/ 2932768 h 10683873"/>
              <a:gd name="connsiteX6118" fmla="*/ 14569026 w 18976310"/>
              <a:gd name="connsiteY6118" fmla="*/ 2914961 h 10683873"/>
              <a:gd name="connsiteX6119" fmla="*/ 14594510 w 18976310"/>
              <a:gd name="connsiteY6119" fmla="*/ 2931779 h 10683873"/>
              <a:gd name="connsiteX6120" fmla="*/ 14595386 w 18976310"/>
              <a:gd name="connsiteY6120" fmla="*/ 2932274 h 10683873"/>
              <a:gd name="connsiteX6121" fmla="*/ 14597146 w 18976310"/>
              <a:gd name="connsiteY6121" fmla="*/ 2925843 h 10683873"/>
              <a:gd name="connsiteX6122" fmla="*/ 14616474 w 18976310"/>
              <a:gd name="connsiteY6122" fmla="*/ 2905068 h 10683873"/>
              <a:gd name="connsiteX6123" fmla="*/ 14626138 w 18976310"/>
              <a:gd name="connsiteY6123" fmla="*/ 2918424 h 10683873"/>
              <a:gd name="connsiteX6124" fmla="*/ 14631410 w 18976310"/>
              <a:gd name="connsiteY6124" fmla="*/ 2905562 h 10683873"/>
              <a:gd name="connsiteX6125" fmla="*/ 14589238 w 18976310"/>
              <a:gd name="connsiteY6125" fmla="*/ 2878852 h 10683873"/>
              <a:gd name="connsiteX6126" fmla="*/ 14664798 w 18976310"/>
              <a:gd name="connsiteY6126" fmla="*/ 2812074 h 10683873"/>
              <a:gd name="connsiteX6127" fmla="*/ 14687646 w 18976310"/>
              <a:gd name="connsiteY6127" fmla="*/ 2848678 h 10683873"/>
              <a:gd name="connsiteX6128" fmla="*/ 14713126 w 18976310"/>
              <a:gd name="connsiteY6128" fmla="*/ 2792289 h 10683873"/>
              <a:gd name="connsiteX6129" fmla="*/ 14715762 w 18976310"/>
              <a:gd name="connsiteY6129" fmla="*/ 2791299 h 10683873"/>
              <a:gd name="connsiteX6130" fmla="*/ 14711366 w 18976310"/>
              <a:gd name="connsiteY6130" fmla="*/ 2785363 h 10683873"/>
              <a:gd name="connsiteX6131" fmla="*/ 14719274 w 18976310"/>
              <a:gd name="connsiteY6131" fmla="*/ 2749748 h 10683873"/>
              <a:gd name="connsiteX6132" fmla="*/ 14735090 w 18976310"/>
              <a:gd name="connsiteY6132" fmla="*/ 2749748 h 10683873"/>
              <a:gd name="connsiteX6133" fmla="*/ 14749150 w 18976310"/>
              <a:gd name="connsiteY6133" fmla="*/ 2758157 h 10683873"/>
              <a:gd name="connsiteX6134" fmla="*/ 14751786 w 18976310"/>
              <a:gd name="connsiteY6134" fmla="*/ 2727490 h 10683873"/>
              <a:gd name="connsiteX6135" fmla="*/ 14776386 w 18976310"/>
              <a:gd name="connsiteY6135" fmla="*/ 2705725 h 10683873"/>
              <a:gd name="connsiteX6136" fmla="*/ 14816806 w 18976310"/>
              <a:gd name="connsiteY6136" fmla="*/ 2746780 h 10683873"/>
              <a:gd name="connsiteX6137" fmla="*/ 14815926 w 18976310"/>
              <a:gd name="connsiteY6137" fmla="*/ 2748759 h 10683873"/>
              <a:gd name="connsiteX6138" fmla="*/ 14822954 w 18976310"/>
              <a:gd name="connsiteY6138" fmla="*/ 2750243 h 10683873"/>
              <a:gd name="connsiteX6139" fmla="*/ 14780782 w 18976310"/>
              <a:gd name="connsiteY6139" fmla="*/ 2806633 h 10683873"/>
              <a:gd name="connsiteX6140" fmla="*/ 14775510 w 18976310"/>
              <a:gd name="connsiteY6140" fmla="*/ 2806633 h 10683873"/>
              <a:gd name="connsiteX6141" fmla="*/ 14786054 w 18976310"/>
              <a:gd name="connsiteY6141" fmla="*/ 2818999 h 10683873"/>
              <a:gd name="connsiteX6142" fmla="*/ 14851950 w 18976310"/>
              <a:gd name="connsiteY6142" fmla="*/ 2777449 h 10683873"/>
              <a:gd name="connsiteX6143" fmla="*/ 14855466 w 18976310"/>
              <a:gd name="connsiteY6143" fmla="*/ 2777943 h 10683873"/>
              <a:gd name="connsiteX6144" fmla="*/ 14855466 w 18976310"/>
              <a:gd name="connsiteY6144" fmla="*/ 2777449 h 10683873"/>
              <a:gd name="connsiteX6145" fmla="*/ 14861618 w 18976310"/>
              <a:gd name="connsiteY6145" fmla="*/ 2755684 h 10683873"/>
              <a:gd name="connsiteX6146" fmla="*/ 14851950 w 18976310"/>
              <a:gd name="connsiteY6146" fmla="*/ 2755190 h 10683873"/>
              <a:gd name="connsiteX6147" fmla="*/ 14853710 w 18976310"/>
              <a:gd name="connsiteY6147" fmla="*/ 2691381 h 10683873"/>
              <a:gd name="connsiteX6148" fmla="*/ 14901154 w 18976310"/>
              <a:gd name="connsiteY6148" fmla="*/ 2743813 h 10683873"/>
              <a:gd name="connsiteX6149" fmla="*/ 14879190 w 18976310"/>
              <a:gd name="connsiteY6149" fmla="*/ 2756180 h 10683873"/>
              <a:gd name="connsiteX6150" fmla="*/ 14869526 w 18976310"/>
              <a:gd name="connsiteY6150" fmla="*/ 2755684 h 10683873"/>
              <a:gd name="connsiteX6151" fmla="*/ 14885338 w 18976310"/>
              <a:gd name="connsiteY6151" fmla="*/ 2776955 h 10683873"/>
              <a:gd name="connsiteX6152" fmla="*/ 14887974 w 18976310"/>
              <a:gd name="connsiteY6152" fmla="*/ 2788331 h 10683873"/>
              <a:gd name="connsiteX6153" fmla="*/ 14895882 w 18976310"/>
              <a:gd name="connsiteY6153" fmla="*/ 2790804 h 10683873"/>
              <a:gd name="connsiteX6154" fmla="*/ 14933666 w 18976310"/>
              <a:gd name="connsiteY6154" fmla="*/ 2791793 h 10683873"/>
              <a:gd name="connsiteX6155" fmla="*/ 14953874 w 18976310"/>
              <a:gd name="connsiteY6155" fmla="*/ 2784868 h 10683873"/>
              <a:gd name="connsiteX6156" fmla="*/ 14950358 w 18976310"/>
              <a:gd name="connsiteY6156" fmla="*/ 2772997 h 10683873"/>
              <a:gd name="connsiteX6157" fmla="*/ 14956510 w 18976310"/>
              <a:gd name="connsiteY6157" fmla="*/ 2771513 h 10683873"/>
              <a:gd name="connsiteX6158" fmla="*/ 14944210 w 18976310"/>
              <a:gd name="connsiteY6158" fmla="*/ 2767061 h 10683873"/>
              <a:gd name="connsiteX6159" fmla="*/ 14950358 w 18976310"/>
              <a:gd name="connsiteY6159" fmla="*/ 2714134 h 10683873"/>
              <a:gd name="connsiteX6160" fmla="*/ 14942450 w 18976310"/>
              <a:gd name="connsiteY6160" fmla="*/ 2704735 h 10683873"/>
              <a:gd name="connsiteX6161" fmla="*/ 14936302 w 18976310"/>
              <a:gd name="connsiteY6161" fmla="*/ 2706219 h 10683873"/>
              <a:gd name="connsiteX6162" fmla="*/ 14911698 w 18976310"/>
              <a:gd name="connsiteY6162" fmla="*/ 2701767 h 10683873"/>
              <a:gd name="connsiteX6163" fmla="*/ 14905550 w 18976310"/>
              <a:gd name="connsiteY6163" fmla="*/ 2704735 h 10683873"/>
              <a:gd name="connsiteX6164" fmla="*/ 14876554 w 18976310"/>
              <a:gd name="connsiteY6164" fmla="*/ 2703746 h 10683873"/>
              <a:gd name="connsiteX6165" fmla="*/ 14923122 w 18976310"/>
              <a:gd name="connsiteY6165" fmla="*/ 2654776 h 10683873"/>
              <a:gd name="connsiteX6166" fmla="*/ 14939814 w 18976310"/>
              <a:gd name="connsiteY6166" fmla="*/ 2481155 h 10683873"/>
              <a:gd name="connsiteX6167" fmla="*/ 15004834 w 18976310"/>
              <a:gd name="connsiteY6167" fmla="*/ 2421798 h 10683873"/>
              <a:gd name="connsiteX6168" fmla="*/ 15027682 w 18976310"/>
              <a:gd name="connsiteY6168" fmla="*/ 2413883 h 10683873"/>
              <a:gd name="connsiteX6169" fmla="*/ 15006594 w 18976310"/>
              <a:gd name="connsiteY6169" fmla="*/ 2391128 h 10683873"/>
              <a:gd name="connsiteX6170" fmla="*/ 15014502 w 18976310"/>
              <a:gd name="connsiteY6170" fmla="*/ 2353536 h 10683873"/>
              <a:gd name="connsiteX6171" fmla="*/ 15031194 w 18976310"/>
              <a:gd name="connsiteY6171" fmla="*/ 2351062 h 10683873"/>
              <a:gd name="connsiteX6172" fmla="*/ 15052282 w 18976310"/>
              <a:gd name="connsiteY6172" fmla="*/ 2352546 h 10683873"/>
              <a:gd name="connsiteX6173" fmla="*/ 15031194 w 18976310"/>
              <a:gd name="connsiteY6173" fmla="*/ 2325836 h 10683873"/>
              <a:gd name="connsiteX6174" fmla="*/ 15032954 w 18976310"/>
              <a:gd name="connsiteY6174" fmla="*/ 2263016 h 10683873"/>
              <a:gd name="connsiteX6175" fmla="*/ 15067218 w 18976310"/>
              <a:gd name="connsiteY6175" fmla="*/ 2371837 h 10683873"/>
              <a:gd name="connsiteX6176" fmla="*/ 15054038 w 18976310"/>
              <a:gd name="connsiteY6176" fmla="*/ 2355514 h 10683873"/>
              <a:gd name="connsiteX6177" fmla="*/ 15056674 w 18976310"/>
              <a:gd name="connsiteY6177" fmla="*/ 2390139 h 10683873"/>
              <a:gd name="connsiteX6178" fmla="*/ 15042618 w 18976310"/>
              <a:gd name="connsiteY6178" fmla="*/ 2407946 h 10683873"/>
              <a:gd name="connsiteX6179" fmla="*/ 15053162 w 18976310"/>
              <a:gd name="connsiteY6179" fmla="*/ 2404485 h 10683873"/>
              <a:gd name="connsiteX6180" fmla="*/ 15099730 w 18976310"/>
              <a:gd name="connsiteY6180" fmla="*/ 2381730 h 10683873"/>
              <a:gd name="connsiteX6181" fmla="*/ 15140146 w 18976310"/>
              <a:gd name="connsiteY6181" fmla="*/ 2372332 h 10683873"/>
              <a:gd name="connsiteX6182" fmla="*/ 15133118 w 18976310"/>
              <a:gd name="connsiteY6182" fmla="*/ 2360955 h 10683873"/>
              <a:gd name="connsiteX6183" fmla="*/ 15159478 w 18976310"/>
              <a:gd name="connsiteY6183" fmla="*/ 2373322 h 10683873"/>
              <a:gd name="connsiteX6184" fmla="*/ 15206922 w 18976310"/>
              <a:gd name="connsiteY6184" fmla="*/ 2385687 h 10683873"/>
              <a:gd name="connsiteX6185" fmla="*/ 15260522 w 18976310"/>
              <a:gd name="connsiteY6185" fmla="*/ 2369859 h 10683873"/>
              <a:gd name="connsiteX6186" fmla="*/ 15298302 w 18976310"/>
              <a:gd name="connsiteY6186" fmla="*/ 2424270 h 10683873"/>
              <a:gd name="connsiteX6187" fmla="*/ 15343994 w 18976310"/>
              <a:gd name="connsiteY6187" fmla="*/ 2409430 h 10683873"/>
              <a:gd name="connsiteX6188" fmla="*/ 15363322 w 18976310"/>
              <a:gd name="connsiteY6188" fmla="*/ 2442573 h 10683873"/>
              <a:gd name="connsiteX6189" fmla="*/ 15401106 w 18976310"/>
              <a:gd name="connsiteY6189" fmla="*/ 2435648 h 10683873"/>
              <a:gd name="connsiteX6190" fmla="*/ 15438886 w 18976310"/>
              <a:gd name="connsiteY6190" fmla="*/ 2458896 h 10683873"/>
              <a:gd name="connsiteX6191" fmla="*/ 15417798 w 18976310"/>
              <a:gd name="connsiteY6191" fmla="*/ 2531114 h 10683873"/>
              <a:gd name="connsiteX6192" fmla="*/ 15403742 w 18976310"/>
              <a:gd name="connsiteY6192" fmla="*/ 2521222 h 10683873"/>
              <a:gd name="connsiteX6193" fmla="*/ 15411650 w 18976310"/>
              <a:gd name="connsiteY6193" fmla="*/ 2539028 h 10683873"/>
              <a:gd name="connsiteX6194" fmla="*/ 15412526 w 18976310"/>
              <a:gd name="connsiteY6194" fmla="*/ 2588494 h 10683873"/>
              <a:gd name="connsiteX6195" fmla="*/ 15423950 w 18976310"/>
              <a:gd name="connsiteY6195" fmla="*/ 2601354 h 10683873"/>
              <a:gd name="connsiteX6196" fmla="*/ 15431858 w 18976310"/>
              <a:gd name="connsiteY6196" fmla="*/ 2599870 h 10683873"/>
              <a:gd name="connsiteX6197" fmla="*/ 15458218 w 18976310"/>
              <a:gd name="connsiteY6197" fmla="*/ 2631033 h 10683873"/>
              <a:gd name="connsiteX6198" fmla="*/ 15459094 w 18976310"/>
              <a:gd name="connsiteY6198" fmla="*/ 2634990 h 10683873"/>
              <a:gd name="connsiteX6199" fmla="*/ 15472274 w 18976310"/>
              <a:gd name="connsiteY6199" fmla="*/ 2646368 h 10683873"/>
              <a:gd name="connsiteX6200" fmla="*/ 15527630 w 18976310"/>
              <a:gd name="connsiteY6200" fmla="*/ 2609268 h 10683873"/>
              <a:gd name="connsiteX6201" fmla="*/ 15522358 w 18976310"/>
              <a:gd name="connsiteY6201" fmla="*/ 2583052 h 10683873"/>
              <a:gd name="connsiteX6202" fmla="*/ 15571562 w 18976310"/>
              <a:gd name="connsiteY6202" fmla="*/ 2581569 h 10683873"/>
              <a:gd name="connsiteX6203" fmla="*/ 15567170 w 18976310"/>
              <a:gd name="connsiteY6203" fmla="*/ 2595419 h 10683873"/>
              <a:gd name="connsiteX6204" fmla="*/ 15633066 w 18976310"/>
              <a:gd name="connsiteY6204" fmla="*/ 2577116 h 10683873"/>
              <a:gd name="connsiteX6205" fmla="*/ 15655910 w 18976310"/>
              <a:gd name="connsiteY6205" fmla="*/ 2594923 h 10683873"/>
              <a:gd name="connsiteX6206" fmla="*/ 15653274 w 18976310"/>
              <a:gd name="connsiteY6206" fmla="*/ 2591955 h 10683873"/>
              <a:gd name="connsiteX6207" fmla="*/ 15646246 w 18976310"/>
              <a:gd name="connsiteY6207" fmla="*/ 2582557 h 10683873"/>
              <a:gd name="connsiteX6208" fmla="*/ 15665578 w 18976310"/>
              <a:gd name="connsiteY6208" fmla="*/ 2573159 h 10683873"/>
              <a:gd name="connsiteX6209" fmla="*/ 15680514 w 18976310"/>
              <a:gd name="connsiteY6209" fmla="*/ 2584536 h 10683873"/>
              <a:gd name="connsiteX6210" fmla="*/ 15666454 w 18976310"/>
              <a:gd name="connsiteY6210" fmla="*/ 2600365 h 10683873"/>
              <a:gd name="connsiteX6211" fmla="*/ 15688422 w 18976310"/>
              <a:gd name="connsiteY6211" fmla="*/ 2605807 h 10683873"/>
              <a:gd name="connsiteX6212" fmla="*/ 15702478 w 18976310"/>
              <a:gd name="connsiteY6212" fmla="*/ 2603827 h 10683873"/>
              <a:gd name="connsiteX6213" fmla="*/ 15704238 w 18976310"/>
              <a:gd name="connsiteY6213" fmla="*/ 2583548 h 10683873"/>
              <a:gd name="connsiteX6214" fmla="*/ 15874694 w 18976310"/>
              <a:gd name="connsiteY6214" fmla="*/ 2571181 h 10683873"/>
              <a:gd name="connsiteX6215" fmla="*/ 15927414 w 18976310"/>
              <a:gd name="connsiteY6215" fmla="*/ 2566234 h 10683873"/>
              <a:gd name="connsiteX6216" fmla="*/ 15950258 w 18976310"/>
              <a:gd name="connsiteY6216" fmla="*/ 2608279 h 10683873"/>
              <a:gd name="connsiteX6217" fmla="*/ 15955530 w 18976310"/>
              <a:gd name="connsiteY6217" fmla="*/ 2609763 h 10683873"/>
              <a:gd name="connsiteX6218" fmla="*/ 15966074 w 18976310"/>
              <a:gd name="connsiteY6218" fmla="*/ 2609268 h 10683873"/>
              <a:gd name="connsiteX6219" fmla="*/ 15968710 w 18976310"/>
              <a:gd name="connsiteY6219" fmla="*/ 2599375 h 10683873"/>
              <a:gd name="connsiteX6220" fmla="*/ 15966074 w 18976310"/>
              <a:gd name="connsiteY6220" fmla="*/ 2588988 h 10683873"/>
              <a:gd name="connsiteX6221" fmla="*/ 15975738 w 18976310"/>
              <a:gd name="connsiteY6221" fmla="*/ 2577116 h 10683873"/>
              <a:gd name="connsiteX6222" fmla="*/ 15976618 w 18976310"/>
              <a:gd name="connsiteY6222" fmla="*/ 2574644 h 10683873"/>
              <a:gd name="connsiteX6223" fmla="*/ 16014398 w 18976310"/>
              <a:gd name="connsiteY6223" fmla="*/ 2530620 h 10683873"/>
              <a:gd name="connsiteX6224" fmla="*/ 16033730 w 18976310"/>
              <a:gd name="connsiteY6224" fmla="*/ 2560298 h 10683873"/>
              <a:gd name="connsiteX6225" fmla="*/ 16028458 w 18976310"/>
              <a:gd name="connsiteY6225" fmla="*/ 2593440 h 10683873"/>
              <a:gd name="connsiteX6226" fmla="*/ 16024062 w 18976310"/>
              <a:gd name="connsiteY6226" fmla="*/ 2600365 h 10683873"/>
              <a:gd name="connsiteX6227" fmla="*/ 16034606 w 18976310"/>
              <a:gd name="connsiteY6227" fmla="*/ 2595913 h 10683873"/>
              <a:gd name="connsiteX6228" fmla="*/ 16046030 w 18976310"/>
              <a:gd name="connsiteY6228" fmla="*/ 2587504 h 10683873"/>
              <a:gd name="connsiteX6229" fmla="*/ 16079418 w 18976310"/>
              <a:gd name="connsiteY6229" fmla="*/ 2585525 h 10683873"/>
              <a:gd name="connsiteX6230" fmla="*/ 16079418 w 18976310"/>
              <a:gd name="connsiteY6230" fmla="*/ 2577116 h 10683873"/>
              <a:gd name="connsiteX6231" fmla="*/ 16094354 w 18976310"/>
              <a:gd name="connsiteY6231" fmla="*/ 2554362 h 10683873"/>
              <a:gd name="connsiteX6232" fmla="*/ 16133014 w 18976310"/>
              <a:gd name="connsiteY6232" fmla="*/ 2564750 h 10683873"/>
              <a:gd name="connsiteX6233" fmla="*/ 16145318 w 18976310"/>
              <a:gd name="connsiteY6233" fmla="*/ 2583052 h 10683873"/>
              <a:gd name="connsiteX6234" fmla="*/ 16169042 w 18976310"/>
              <a:gd name="connsiteY6234" fmla="*/ 2582062 h 10683873"/>
              <a:gd name="connsiteX6235" fmla="*/ 16264814 w 18976310"/>
              <a:gd name="connsiteY6235" fmla="*/ 2568212 h 10683873"/>
              <a:gd name="connsiteX6236" fmla="*/ 16280626 w 18976310"/>
              <a:gd name="connsiteY6236" fmla="*/ 2562771 h 10683873"/>
              <a:gd name="connsiteX6237" fmla="*/ 16292050 w 18976310"/>
              <a:gd name="connsiteY6237" fmla="*/ 2566234 h 10683873"/>
              <a:gd name="connsiteX6238" fmla="*/ 16285898 w 18976310"/>
              <a:gd name="connsiteY6238" fmla="*/ 2561287 h 10683873"/>
              <a:gd name="connsiteX6239" fmla="*/ 16280626 w 18976310"/>
              <a:gd name="connsiteY6239" fmla="*/ 2562771 h 10683873"/>
              <a:gd name="connsiteX6240" fmla="*/ 16275358 w 18976310"/>
              <a:gd name="connsiteY6240" fmla="*/ 2561287 h 10683873"/>
              <a:gd name="connsiteX6241" fmla="*/ 16252510 w 18976310"/>
              <a:gd name="connsiteY6241" fmla="*/ 2561287 h 10683873"/>
              <a:gd name="connsiteX6242" fmla="*/ 16252510 w 18976310"/>
              <a:gd name="connsiteY6242" fmla="*/ 2555846 h 10683873"/>
              <a:gd name="connsiteX6243" fmla="*/ 16269206 w 18976310"/>
              <a:gd name="connsiteY6243" fmla="*/ 2555846 h 10683873"/>
              <a:gd name="connsiteX6244" fmla="*/ 16280626 w 18976310"/>
              <a:gd name="connsiteY6244" fmla="*/ 2555846 h 10683873"/>
              <a:gd name="connsiteX6245" fmla="*/ 16308746 w 18976310"/>
              <a:gd name="connsiteY6245" fmla="*/ 2561287 h 10683873"/>
              <a:gd name="connsiteX6246" fmla="*/ 16360586 w 18976310"/>
              <a:gd name="connsiteY6246" fmla="*/ 2558814 h 10683873"/>
              <a:gd name="connsiteX6247" fmla="*/ 16368494 w 18976310"/>
              <a:gd name="connsiteY6247" fmla="*/ 2559309 h 10683873"/>
              <a:gd name="connsiteX6248" fmla="*/ 16368494 w 18976310"/>
              <a:gd name="connsiteY6248" fmla="*/ 2547437 h 10683873"/>
              <a:gd name="connsiteX6249" fmla="*/ 16378158 w 18976310"/>
              <a:gd name="connsiteY6249" fmla="*/ 2510339 h 10683873"/>
              <a:gd name="connsiteX6250" fmla="*/ 16404518 w 18976310"/>
              <a:gd name="connsiteY6250" fmla="*/ 2560793 h 10683873"/>
              <a:gd name="connsiteX6251" fmla="*/ 16425606 w 18976310"/>
              <a:gd name="connsiteY6251" fmla="*/ 2558320 h 10683873"/>
              <a:gd name="connsiteX6252" fmla="*/ 16443178 w 18976310"/>
              <a:gd name="connsiteY6252" fmla="*/ 2555846 h 10683873"/>
              <a:gd name="connsiteX6253" fmla="*/ 16443178 w 18976310"/>
              <a:gd name="connsiteY6253" fmla="*/ 2561287 h 10683873"/>
              <a:gd name="connsiteX6254" fmla="*/ 16454598 w 18976310"/>
              <a:gd name="connsiteY6254" fmla="*/ 2561287 h 10683873"/>
              <a:gd name="connsiteX6255" fmla="*/ 16463386 w 18976310"/>
              <a:gd name="connsiteY6255" fmla="*/ 2561287 h 10683873"/>
              <a:gd name="connsiteX6256" fmla="*/ 16466902 w 18976310"/>
              <a:gd name="connsiteY6256" fmla="*/ 2557825 h 10683873"/>
              <a:gd name="connsiteX6257" fmla="*/ 16473050 w 18976310"/>
              <a:gd name="connsiteY6257" fmla="*/ 2561287 h 10683873"/>
              <a:gd name="connsiteX6258" fmla="*/ 16478322 w 18976310"/>
              <a:gd name="connsiteY6258" fmla="*/ 2561287 h 10683873"/>
              <a:gd name="connsiteX6259" fmla="*/ 16493262 w 18976310"/>
              <a:gd name="connsiteY6259" fmla="*/ 2562771 h 10683873"/>
              <a:gd name="connsiteX6260" fmla="*/ 16494138 w 18976310"/>
              <a:gd name="connsiteY6260" fmla="*/ 2557331 h 10683873"/>
              <a:gd name="connsiteX6261" fmla="*/ 16520498 w 18976310"/>
              <a:gd name="connsiteY6261" fmla="*/ 2563761 h 10683873"/>
              <a:gd name="connsiteX6262" fmla="*/ 16521378 w 18976310"/>
              <a:gd name="connsiteY6262" fmla="*/ 2564750 h 10683873"/>
              <a:gd name="connsiteX6263" fmla="*/ 16538070 w 18976310"/>
              <a:gd name="connsiteY6263" fmla="*/ 2566234 h 10683873"/>
              <a:gd name="connsiteX6264" fmla="*/ 16524890 w 18976310"/>
              <a:gd name="connsiteY6264" fmla="*/ 2572664 h 10683873"/>
              <a:gd name="connsiteX6265" fmla="*/ 16527526 w 18976310"/>
              <a:gd name="connsiteY6265" fmla="*/ 2579589 h 10683873"/>
              <a:gd name="connsiteX6266" fmla="*/ 16582002 w 18976310"/>
              <a:gd name="connsiteY6266" fmla="*/ 2592450 h 10683873"/>
              <a:gd name="connsiteX6267" fmla="*/ 16644386 w 18976310"/>
              <a:gd name="connsiteY6267" fmla="*/ 2608774 h 10683873"/>
              <a:gd name="connsiteX6268" fmla="*/ 16655810 w 18976310"/>
              <a:gd name="connsiteY6268" fmla="*/ 2608774 h 10683873"/>
              <a:gd name="connsiteX6269" fmla="*/ 16661082 w 18976310"/>
              <a:gd name="connsiteY6269" fmla="*/ 2613720 h 10683873"/>
              <a:gd name="connsiteX6270" fmla="*/ 16683046 w 18976310"/>
              <a:gd name="connsiteY6270" fmla="*/ 2608774 h 10683873"/>
              <a:gd name="connsiteX6271" fmla="*/ 16684806 w 18976310"/>
              <a:gd name="connsiteY6271" fmla="*/ 2607290 h 10683873"/>
              <a:gd name="connsiteX6272" fmla="*/ 16687442 w 18976310"/>
              <a:gd name="connsiteY6272" fmla="*/ 2586514 h 10683873"/>
              <a:gd name="connsiteX6273" fmla="*/ 16674262 w 18976310"/>
              <a:gd name="connsiteY6273" fmla="*/ 2593440 h 10683873"/>
              <a:gd name="connsiteX6274" fmla="*/ 16630330 w 18976310"/>
              <a:gd name="connsiteY6274" fmla="*/ 2568707 h 10683873"/>
              <a:gd name="connsiteX6275" fmla="*/ 16615390 w 18976310"/>
              <a:gd name="connsiteY6275" fmla="*/ 2534576 h 10683873"/>
              <a:gd name="connsiteX6276" fmla="*/ 16617150 w 18976310"/>
              <a:gd name="connsiteY6276" fmla="*/ 2527157 h 10683873"/>
              <a:gd name="connsiteX6277" fmla="*/ 16571458 w 18976310"/>
              <a:gd name="connsiteY6277" fmla="*/ 2523695 h 10683873"/>
              <a:gd name="connsiteX6278" fmla="*/ 16538070 w 18976310"/>
              <a:gd name="connsiteY6278" fmla="*/ 2523695 h 10683873"/>
              <a:gd name="connsiteX6279" fmla="*/ 16516106 w 18976310"/>
              <a:gd name="connsiteY6279" fmla="*/ 2523695 h 10683873"/>
              <a:gd name="connsiteX6280" fmla="*/ 16509954 w 18976310"/>
              <a:gd name="connsiteY6280" fmla="*/ 2523695 h 10683873"/>
              <a:gd name="connsiteX6281" fmla="*/ 16499410 w 18976310"/>
              <a:gd name="connsiteY6281" fmla="*/ 2523695 h 10683873"/>
              <a:gd name="connsiteX6282" fmla="*/ 16499410 w 18976310"/>
              <a:gd name="connsiteY6282" fmla="*/ 2518747 h 10683873"/>
              <a:gd name="connsiteX6283" fmla="*/ 16532798 w 18976310"/>
              <a:gd name="connsiteY6283" fmla="*/ 2518747 h 10683873"/>
              <a:gd name="connsiteX6284" fmla="*/ 16549494 w 18976310"/>
              <a:gd name="connsiteY6284" fmla="*/ 2518747 h 10683873"/>
              <a:gd name="connsiteX6285" fmla="*/ 16560038 w 18976310"/>
              <a:gd name="connsiteY6285" fmla="*/ 2502920 h 10683873"/>
              <a:gd name="connsiteX6286" fmla="*/ 16621542 w 18976310"/>
              <a:gd name="connsiteY6286" fmla="*/ 2505392 h 10683873"/>
              <a:gd name="connsiteX6287" fmla="*/ 16623298 w 18976310"/>
              <a:gd name="connsiteY6287" fmla="*/ 2496984 h 10683873"/>
              <a:gd name="connsiteX6288" fmla="*/ 16685682 w 18976310"/>
              <a:gd name="connsiteY6288" fmla="*/ 2434163 h 10683873"/>
              <a:gd name="connsiteX6289" fmla="*/ 16721706 w 18976310"/>
              <a:gd name="connsiteY6289" fmla="*/ 2463842 h 10683873"/>
              <a:gd name="connsiteX6290" fmla="*/ 16736646 w 18976310"/>
              <a:gd name="connsiteY6290" fmla="*/ 2492532 h 10683873"/>
              <a:gd name="connsiteX6291" fmla="*/ 16738402 w 18976310"/>
              <a:gd name="connsiteY6291" fmla="*/ 2513801 h 10683873"/>
              <a:gd name="connsiteX6292" fmla="*/ 16820994 w 18976310"/>
              <a:gd name="connsiteY6292" fmla="*/ 2523199 h 10683873"/>
              <a:gd name="connsiteX6293" fmla="*/ 16890406 w 18976310"/>
              <a:gd name="connsiteY6293" fmla="*/ 2529135 h 10683873"/>
              <a:gd name="connsiteX6294" fmla="*/ 16963334 w 18976310"/>
              <a:gd name="connsiteY6294" fmla="*/ 2555846 h 10683873"/>
              <a:gd name="connsiteX6295" fmla="*/ 16997602 w 18976310"/>
              <a:gd name="connsiteY6295" fmla="*/ 2550406 h 10683873"/>
              <a:gd name="connsiteX6296" fmla="*/ 17062622 w 18976310"/>
              <a:gd name="connsiteY6296" fmla="*/ 2564256 h 10683873"/>
              <a:gd name="connsiteX6297" fmla="*/ 17081950 w 18976310"/>
              <a:gd name="connsiteY6297" fmla="*/ 2570191 h 10683873"/>
              <a:gd name="connsiteX6298" fmla="*/ 17092494 w 18976310"/>
              <a:gd name="connsiteY6298" fmla="*/ 2543974 h 10683873"/>
              <a:gd name="connsiteX6299" fmla="*/ 17096886 w 18976310"/>
              <a:gd name="connsiteY6299" fmla="*/ 2541008 h 10683873"/>
              <a:gd name="connsiteX6300" fmla="*/ 17089858 w 18976310"/>
              <a:gd name="connsiteY6300" fmla="*/ 2539523 h 10683873"/>
              <a:gd name="connsiteX6301" fmla="*/ 17133790 w 18976310"/>
              <a:gd name="connsiteY6301" fmla="*/ 2511822 h 10683873"/>
              <a:gd name="connsiteX6302" fmla="*/ 17188266 w 18976310"/>
              <a:gd name="connsiteY6302" fmla="*/ 2427238 h 10683873"/>
              <a:gd name="connsiteX6303" fmla="*/ 17198810 w 18976310"/>
              <a:gd name="connsiteY6303" fmla="*/ 2459886 h 10683873"/>
              <a:gd name="connsiteX6304" fmla="*/ 17192658 w 18976310"/>
              <a:gd name="connsiteY6304" fmla="*/ 2470767 h 10683873"/>
              <a:gd name="connsiteX6305" fmla="*/ 17198810 w 18976310"/>
              <a:gd name="connsiteY6305" fmla="*/ 2481155 h 10683873"/>
              <a:gd name="connsiteX6306" fmla="*/ 17221654 w 18976310"/>
              <a:gd name="connsiteY6306" fmla="*/ 2435648 h 10683873"/>
              <a:gd name="connsiteX6307" fmla="*/ 17285798 w 18976310"/>
              <a:gd name="connsiteY6307" fmla="*/ 2410419 h 10683873"/>
              <a:gd name="connsiteX6308" fmla="*/ 17249770 w 18976310"/>
              <a:gd name="connsiteY6308" fmla="*/ 2460874 h 10683873"/>
              <a:gd name="connsiteX6309" fmla="*/ 17199690 w 18976310"/>
              <a:gd name="connsiteY6309" fmla="*/ 2490059 h 10683873"/>
              <a:gd name="connsiteX6310" fmla="*/ 17196174 w 18976310"/>
              <a:gd name="connsiteY6310" fmla="*/ 2505392 h 10683873"/>
              <a:gd name="connsiteX6311" fmla="*/ 17224290 w 18976310"/>
              <a:gd name="connsiteY6311" fmla="*/ 2505887 h 10683873"/>
              <a:gd name="connsiteX6312" fmla="*/ 17256802 w 18976310"/>
              <a:gd name="connsiteY6312" fmla="*/ 2530620 h 10683873"/>
              <a:gd name="connsiteX6313" fmla="*/ 17179482 w 18976310"/>
              <a:gd name="connsiteY6313" fmla="*/ 2554362 h 10683873"/>
              <a:gd name="connsiteX6314" fmla="*/ 17132914 w 18976310"/>
              <a:gd name="connsiteY6314" fmla="*/ 2546943 h 10683873"/>
              <a:gd name="connsiteX6315" fmla="*/ 17143454 w 18976310"/>
              <a:gd name="connsiteY6315" fmla="*/ 2556341 h 10683873"/>
              <a:gd name="connsiteX6316" fmla="*/ 17147850 w 18976310"/>
              <a:gd name="connsiteY6316" fmla="*/ 2586021 h 10683873"/>
              <a:gd name="connsiteX6317" fmla="*/ 17146090 w 18976310"/>
              <a:gd name="connsiteY6317" fmla="*/ 2589977 h 10683873"/>
              <a:gd name="connsiteX6318" fmla="*/ 17182118 w 18976310"/>
              <a:gd name="connsiteY6318" fmla="*/ 2601354 h 10683873"/>
              <a:gd name="connsiteX6319" fmla="*/ 17260314 w 18976310"/>
              <a:gd name="connsiteY6319" fmla="*/ 2624109 h 10683873"/>
              <a:gd name="connsiteX6320" fmla="*/ 17265586 w 18976310"/>
              <a:gd name="connsiteY6320" fmla="*/ 2624109 h 10683873"/>
              <a:gd name="connsiteX6321" fmla="*/ 17282282 w 18976310"/>
              <a:gd name="connsiteY6321" fmla="*/ 2624109 h 10683873"/>
              <a:gd name="connsiteX6322" fmla="*/ 17282282 w 18976310"/>
              <a:gd name="connsiteY6322" fmla="*/ 2629549 h 10683873"/>
              <a:gd name="connsiteX6323" fmla="*/ 17271738 w 18976310"/>
              <a:gd name="connsiteY6323" fmla="*/ 2629549 h 10683873"/>
              <a:gd name="connsiteX6324" fmla="*/ 17338514 w 18976310"/>
              <a:gd name="connsiteY6324" fmla="*/ 2671594 h 10683873"/>
              <a:gd name="connsiteX6325" fmla="*/ 17349058 w 18976310"/>
              <a:gd name="connsiteY6325" fmla="*/ 2671594 h 10683873"/>
              <a:gd name="connsiteX6326" fmla="*/ 17349058 w 18976310"/>
              <a:gd name="connsiteY6326" fmla="*/ 2666647 h 10683873"/>
              <a:gd name="connsiteX6327" fmla="*/ 17349058 w 18976310"/>
              <a:gd name="connsiteY6327" fmla="*/ 2661206 h 10683873"/>
              <a:gd name="connsiteX6328" fmla="*/ 17305126 w 18976310"/>
              <a:gd name="connsiteY6328" fmla="*/ 2640431 h 10683873"/>
              <a:gd name="connsiteX6329" fmla="*/ 17327094 w 18976310"/>
              <a:gd name="connsiteY6329" fmla="*/ 2629549 h 10683873"/>
              <a:gd name="connsiteX6330" fmla="*/ 17366630 w 18976310"/>
              <a:gd name="connsiteY6330" fmla="*/ 2645378 h 10683873"/>
              <a:gd name="connsiteX6331" fmla="*/ 17388598 w 18976310"/>
              <a:gd name="connsiteY6331" fmla="*/ 2650820 h 10683873"/>
              <a:gd name="connsiteX6332" fmla="*/ 17398262 w 18976310"/>
              <a:gd name="connsiteY6332" fmla="*/ 2647851 h 10683873"/>
              <a:gd name="connsiteX6333" fmla="*/ 17411442 w 18976310"/>
              <a:gd name="connsiteY6333" fmla="*/ 2647356 h 10683873"/>
              <a:gd name="connsiteX6334" fmla="*/ 17423742 w 18976310"/>
              <a:gd name="connsiteY6334" fmla="*/ 2654776 h 10683873"/>
              <a:gd name="connsiteX6335" fmla="*/ 17423742 w 18976310"/>
              <a:gd name="connsiteY6335" fmla="*/ 2659722 h 10683873"/>
              <a:gd name="connsiteX6336" fmla="*/ 17438682 w 18976310"/>
              <a:gd name="connsiteY6336" fmla="*/ 2666647 h 10683873"/>
              <a:gd name="connsiteX6337" fmla="*/ 17438682 w 18976310"/>
              <a:gd name="connsiteY6337" fmla="*/ 2671594 h 10683873"/>
              <a:gd name="connsiteX6338" fmla="*/ 17422866 w 18976310"/>
              <a:gd name="connsiteY6338" fmla="*/ 2668131 h 10683873"/>
              <a:gd name="connsiteX6339" fmla="*/ 17421106 w 18976310"/>
              <a:gd name="connsiteY6339" fmla="*/ 2683466 h 10683873"/>
              <a:gd name="connsiteX6340" fmla="*/ 17403534 w 18976310"/>
              <a:gd name="connsiteY6340" fmla="*/ 2691875 h 10683873"/>
              <a:gd name="connsiteX6341" fmla="*/ 17406170 w 18976310"/>
              <a:gd name="connsiteY6341" fmla="*/ 2692864 h 10683873"/>
              <a:gd name="connsiteX6342" fmla="*/ 17422866 w 18976310"/>
              <a:gd name="connsiteY6342" fmla="*/ 2698800 h 10683873"/>
              <a:gd name="connsiteX6343" fmla="*/ 17432530 w 18976310"/>
              <a:gd name="connsiteY6343" fmla="*/ 2684456 h 10683873"/>
              <a:gd name="connsiteX6344" fmla="*/ 17432530 w 18976310"/>
              <a:gd name="connsiteY6344" fmla="*/ 2685444 h 10683873"/>
              <a:gd name="connsiteX6345" fmla="*/ 17456254 w 18976310"/>
              <a:gd name="connsiteY6345" fmla="*/ 2693854 h 10683873"/>
              <a:gd name="connsiteX6346" fmla="*/ 17465038 w 18976310"/>
              <a:gd name="connsiteY6346" fmla="*/ 2708198 h 10683873"/>
              <a:gd name="connsiteX6347" fmla="*/ 17469434 w 18976310"/>
              <a:gd name="connsiteY6347" fmla="*/ 2706714 h 10683873"/>
              <a:gd name="connsiteX6348" fmla="*/ 17519514 w 18976310"/>
              <a:gd name="connsiteY6348" fmla="*/ 2617182 h 10683873"/>
              <a:gd name="connsiteX6349" fmla="*/ 17530938 w 18976310"/>
              <a:gd name="connsiteY6349" fmla="*/ 2652797 h 10683873"/>
              <a:gd name="connsiteX6350" fmla="*/ 17524786 w 18976310"/>
              <a:gd name="connsiteY6350" fmla="*/ 2666647 h 10683873"/>
              <a:gd name="connsiteX6351" fmla="*/ 17526546 w 18976310"/>
              <a:gd name="connsiteY6351" fmla="*/ 2668131 h 10683873"/>
              <a:gd name="connsiteX6352" fmla="*/ 17530938 w 18976310"/>
              <a:gd name="connsiteY6352" fmla="*/ 2696821 h 10683873"/>
              <a:gd name="connsiteX6353" fmla="*/ 17509850 w 18976310"/>
              <a:gd name="connsiteY6353" fmla="*/ 2696821 h 10683873"/>
              <a:gd name="connsiteX6354" fmla="*/ 17506338 w 18976310"/>
              <a:gd name="connsiteY6354" fmla="*/ 2703746 h 10683873"/>
              <a:gd name="connsiteX6355" fmla="*/ 17544118 w 18976310"/>
              <a:gd name="connsiteY6355" fmla="*/ 2703252 h 10683873"/>
              <a:gd name="connsiteX6356" fmla="*/ 17539726 w 18976310"/>
              <a:gd name="connsiteY6356" fmla="*/ 2698306 h 10683873"/>
              <a:gd name="connsiteX6357" fmla="*/ 17595958 w 18976310"/>
              <a:gd name="connsiteY6357" fmla="*/ 2698306 h 10683873"/>
              <a:gd name="connsiteX6358" fmla="*/ 17936874 w 18976310"/>
              <a:gd name="connsiteY6358" fmla="*/ 2824935 h 10683873"/>
              <a:gd name="connsiteX6359" fmla="*/ 18020342 w 18976310"/>
              <a:gd name="connsiteY6359" fmla="*/ 2866980 h 10683873"/>
              <a:gd name="connsiteX6360" fmla="*/ 18016830 w 18976310"/>
              <a:gd name="connsiteY6360" fmla="*/ 2846205 h 10683873"/>
              <a:gd name="connsiteX6361" fmla="*/ 18058126 w 18976310"/>
              <a:gd name="connsiteY6361" fmla="*/ 2799214 h 10683873"/>
              <a:gd name="connsiteX6362" fmla="*/ 18058126 w 18976310"/>
              <a:gd name="connsiteY6362" fmla="*/ 2800202 h 10683873"/>
              <a:gd name="connsiteX6363" fmla="*/ 18083606 w 18976310"/>
              <a:gd name="connsiteY6363" fmla="*/ 2835817 h 10683873"/>
              <a:gd name="connsiteX6364" fmla="*/ 18071306 w 18976310"/>
              <a:gd name="connsiteY6364" fmla="*/ 2871926 h 10683873"/>
              <a:gd name="connsiteX6365" fmla="*/ 18046702 w 18976310"/>
              <a:gd name="connsiteY6365" fmla="*/ 2841754 h 10683873"/>
              <a:gd name="connsiteX6366" fmla="*/ 18046702 w 18976310"/>
              <a:gd name="connsiteY6366" fmla="*/ 2840269 h 10683873"/>
              <a:gd name="connsiteX6367" fmla="*/ 18041430 w 18976310"/>
              <a:gd name="connsiteY6367" fmla="*/ 2869948 h 10683873"/>
              <a:gd name="connsiteX6368" fmla="*/ 18029130 w 18976310"/>
              <a:gd name="connsiteY6368" fmla="*/ 2871432 h 10683873"/>
              <a:gd name="connsiteX6369" fmla="*/ 18038794 w 18976310"/>
              <a:gd name="connsiteY6369" fmla="*/ 2876378 h 10683873"/>
              <a:gd name="connsiteX6370" fmla="*/ 18127538 w 18976310"/>
              <a:gd name="connsiteY6370" fmla="*/ 2920402 h 10683873"/>
              <a:gd name="connsiteX6371" fmla="*/ 18175862 w 18976310"/>
              <a:gd name="connsiteY6371" fmla="*/ 2954039 h 10683873"/>
              <a:gd name="connsiteX6372" fmla="*/ 18198710 w 18976310"/>
              <a:gd name="connsiteY6372" fmla="*/ 2966404 h 10683873"/>
              <a:gd name="connsiteX6373" fmla="*/ 18199586 w 18976310"/>
              <a:gd name="connsiteY6373" fmla="*/ 2953049 h 10683873"/>
              <a:gd name="connsiteX6374" fmla="*/ 18200466 w 18976310"/>
              <a:gd name="connsiteY6374" fmla="*/ 2952554 h 10683873"/>
              <a:gd name="connsiteX6375" fmla="*/ 18195194 w 18976310"/>
              <a:gd name="connsiteY6375" fmla="*/ 2940682 h 10683873"/>
              <a:gd name="connsiteX6376" fmla="*/ 18195194 w 18976310"/>
              <a:gd name="connsiteY6376" fmla="*/ 2927327 h 10683873"/>
              <a:gd name="connsiteX6377" fmla="*/ 18210130 w 18976310"/>
              <a:gd name="connsiteY6377" fmla="*/ 2925843 h 10683873"/>
              <a:gd name="connsiteX6378" fmla="*/ 18212766 w 18976310"/>
              <a:gd name="connsiteY6378" fmla="*/ 2908530 h 10683873"/>
              <a:gd name="connsiteX6379" fmla="*/ 18261094 w 18976310"/>
              <a:gd name="connsiteY6379" fmla="*/ 2901605 h 10683873"/>
              <a:gd name="connsiteX6380" fmla="*/ 18239126 w 18976310"/>
              <a:gd name="connsiteY6380" fmla="*/ 2958490 h 10683873"/>
              <a:gd name="connsiteX6381" fmla="*/ 18237370 w 18976310"/>
              <a:gd name="connsiteY6381" fmla="*/ 2957995 h 10683873"/>
              <a:gd name="connsiteX6382" fmla="*/ 18242642 w 18976310"/>
              <a:gd name="connsiteY6382" fmla="*/ 2992126 h 10683873"/>
              <a:gd name="connsiteX6383" fmla="*/ 18283938 w 18976310"/>
              <a:gd name="connsiteY6383" fmla="*/ 3016365 h 10683873"/>
              <a:gd name="connsiteX6384" fmla="*/ 18341926 w 18976310"/>
              <a:gd name="connsiteY6384" fmla="*/ 3051978 h 10683873"/>
              <a:gd name="connsiteX6385" fmla="*/ 18332262 w 18976310"/>
              <a:gd name="connsiteY6385" fmla="*/ 3016859 h 10683873"/>
              <a:gd name="connsiteX6386" fmla="*/ 18358622 w 18976310"/>
              <a:gd name="connsiteY6386" fmla="*/ 2946124 h 10683873"/>
              <a:gd name="connsiteX6387" fmla="*/ 18368286 w 18976310"/>
              <a:gd name="connsiteY6387" fmla="*/ 3015374 h 10683873"/>
              <a:gd name="connsiteX6388" fmla="*/ 18373558 w 18976310"/>
              <a:gd name="connsiteY6388" fmla="*/ 3057914 h 10683873"/>
              <a:gd name="connsiteX6389" fmla="*/ 18385858 w 18976310"/>
              <a:gd name="connsiteY6389" fmla="*/ 3058409 h 10683873"/>
              <a:gd name="connsiteX6390" fmla="*/ 18434186 w 18976310"/>
              <a:gd name="connsiteY6390" fmla="*/ 3055936 h 10683873"/>
              <a:gd name="connsiteX6391" fmla="*/ 18428034 w 18976310"/>
              <a:gd name="connsiteY6391" fmla="*/ 3086604 h 10683873"/>
              <a:gd name="connsiteX6392" fmla="*/ 18418370 w 18976310"/>
              <a:gd name="connsiteY6392" fmla="*/ 3098970 h 10683873"/>
              <a:gd name="connsiteX6393" fmla="*/ 18434186 w 18976310"/>
              <a:gd name="connsiteY6393" fmla="*/ 3106389 h 10683873"/>
              <a:gd name="connsiteX6394" fmla="*/ 18463182 w 18976310"/>
              <a:gd name="connsiteY6394" fmla="*/ 3115293 h 10683873"/>
              <a:gd name="connsiteX6395" fmla="*/ 18547530 w 18976310"/>
              <a:gd name="connsiteY6395" fmla="*/ 3173662 h 10683873"/>
              <a:gd name="connsiteX6396" fmla="*/ 18625730 w 18976310"/>
              <a:gd name="connsiteY6396" fmla="*/ 3231536 h 10683873"/>
              <a:gd name="connsiteX6397" fmla="*/ 18631002 w 18976310"/>
              <a:gd name="connsiteY6397" fmla="*/ 3242418 h 10683873"/>
              <a:gd name="connsiteX6398" fmla="*/ 18712714 w 18976310"/>
              <a:gd name="connsiteY6398" fmla="*/ 3310680 h 10683873"/>
              <a:gd name="connsiteX6399" fmla="*/ 18714474 w 18976310"/>
              <a:gd name="connsiteY6399" fmla="*/ 3312658 h 10683873"/>
              <a:gd name="connsiteX6400" fmla="*/ 18724138 w 18976310"/>
              <a:gd name="connsiteY6400" fmla="*/ 3287432 h 10683873"/>
              <a:gd name="connsiteX6401" fmla="*/ 18732046 w 18976310"/>
              <a:gd name="connsiteY6401" fmla="*/ 3281495 h 10683873"/>
              <a:gd name="connsiteX6402" fmla="*/ 18724138 w 18976310"/>
              <a:gd name="connsiteY6402" fmla="*/ 3276054 h 10683873"/>
              <a:gd name="connsiteX6403" fmla="*/ 18735562 w 18976310"/>
              <a:gd name="connsiteY6403" fmla="*/ 3235493 h 10683873"/>
              <a:gd name="connsiteX6404" fmla="*/ 18783886 w 18976310"/>
              <a:gd name="connsiteY6404" fmla="*/ 3242913 h 10683873"/>
              <a:gd name="connsiteX6405" fmla="*/ 18746982 w 18976310"/>
              <a:gd name="connsiteY6405" fmla="*/ 3291388 h 10683873"/>
              <a:gd name="connsiteX6406" fmla="*/ 18745226 w 18976310"/>
              <a:gd name="connsiteY6406" fmla="*/ 3289905 h 10683873"/>
              <a:gd name="connsiteX6407" fmla="*/ 18738198 w 18976310"/>
              <a:gd name="connsiteY6407" fmla="*/ 3329476 h 10683873"/>
              <a:gd name="connsiteX6408" fmla="*/ 18738198 w 18976310"/>
              <a:gd name="connsiteY6408" fmla="*/ 3331949 h 10683873"/>
              <a:gd name="connsiteX6409" fmla="*/ 18773342 w 18976310"/>
              <a:gd name="connsiteY6409" fmla="*/ 3360639 h 10683873"/>
              <a:gd name="connsiteX6410" fmla="*/ 18817274 w 18976310"/>
              <a:gd name="connsiteY6410" fmla="*/ 3335412 h 10683873"/>
              <a:gd name="connsiteX6411" fmla="*/ 18793550 w 18976310"/>
              <a:gd name="connsiteY6411" fmla="*/ 3378446 h 10683873"/>
              <a:gd name="connsiteX6412" fmla="*/ 18817274 w 18976310"/>
              <a:gd name="connsiteY6412" fmla="*/ 3398727 h 10683873"/>
              <a:gd name="connsiteX6413" fmla="*/ 18817274 w 18976310"/>
              <a:gd name="connsiteY6413" fmla="*/ 3373006 h 10683873"/>
              <a:gd name="connsiteX6414" fmla="*/ 18863842 w 18976310"/>
              <a:gd name="connsiteY6414" fmla="*/ 3313647 h 10683873"/>
              <a:gd name="connsiteX6415" fmla="*/ 18853298 w 18976310"/>
              <a:gd name="connsiteY6415" fmla="*/ 3382404 h 10683873"/>
              <a:gd name="connsiteX6416" fmla="*/ 18845390 w 18976310"/>
              <a:gd name="connsiteY6416" fmla="*/ 3424448 h 10683873"/>
              <a:gd name="connsiteX6417" fmla="*/ 18845390 w 18976310"/>
              <a:gd name="connsiteY6417" fmla="*/ 3424943 h 10683873"/>
              <a:gd name="connsiteX6418" fmla="*/ 18856814 w 18976310"/>
              <a:gd name="connsiteY6418" fmla="*/ 3428900 h 10683873"/>
              <a:gd name="connsiteX6419" fmla="*/ 18863842 w 18976310"/>
              <a:gd name="connsiteY6419" fmla="*/ 3430384 h 10683873"/>
              <a:gd name="connsiteX6420" fmla="*/ 18877902 w 18976310"/>
              <a:gd name="connsiteY6420" fmla="*/ 3420492 h 10683873"/>
              <a:gd name="connsiteX6421" fmla="*/ 18896354 w 18976310"/>
              <a:gd name="connsiteY6421" fmla="*/ 3420986 h 10683873"/>
              <a:gd name="connsiteX6422" fmla="*/ 18916562 w 18976310"/>
              <a:gd name="connsiteY6422" fmla="*/ 3460558 h 10683873"/>
              <a:gd name="connsiteX6423" fmla="*/ 18907774 w 18976310"/>
              <a:gd name="connsiteY6423" fmla="*/ 3474408 h 10683873"/>
              <a:gd name="connsiteX6424" fmla="*/ 18911290 w 18976310"/>
              <a:gd name="connsiteY6424" fmla="*/ 3474408 h 10683873"/>
              <a:gd name="connsiteX6425" fmla="*/ 18939406 w 18976310"/>
              <a:gd name="connsiteY6425" fmla="*/ 3482818 h 10683873"/>
              <a:gd name="connsiteX6426" fmla="*/ 18883174 w 18976310"/>
              <a:gd name="connsiteY6426" fmla="*/ 3522883 h 10683873"/>
              <a:gd name="connsiteX6427" fmla="*/ 18880538 w 18976310"/>
              <a:gd name="connsiteY6427" fmla="*/ 3504581 h 10683873"/>
              <a:gd name="connsiteX6428" fmla="*/ 18881414 w 18976310"/>
              <a:gd name="connsiteY6428" fmla="*/ 3494689 h 10683873"/>
              <a:gd name="connsiteX6429" fmla="*/ 18868238 w 18976310"/>
              <a:gd name="connsiteY6429" fmla="*/ 3496667 h 10683873"/>
              <a:gd name="connsiteX6430" fmla="*/ 18858570 w 18976310"/>
              <a:gd name="connsiteY6430" fmla="*/ 3485291 h 10683873"/>
              <a:gd name="connsiteX6431" fmla="*/ 18843634 w 18976310"/>
              <a:gd name="connsiteY6431" fmla="*/ 3480343 h 10683873"/>
              <a:gd name="connsiteX6432" fmla="*/ 18805854 w 18976310"/>
              <a:gd name="connsiteY6432" fmla="*/ 3446213 h 10683873"/>
              <a:gd name="connsiteX6433" fmla="*/ 18807610 w 18976310"/>
              <a:gd name="connsiteY6433" fmla="*/ 3420492 h 10683873"/>
              <a:gd name="connsiteX6434" fmla="*/ 18777734 w 18976310"/>
              <a:gd name="connsiteY6434" fmla="*/ 3396748 h 10683873"/>
              <a:gd name="connsiteX6435" fmla="*/ 18773342 w 18976310"/>
              <a:gd name="connsiteY6435" fmla="*/ 3401696 h 10683873"/>
              <a:gd name="connsiteX6436" fmla="*/ 18776858 w 18976310"/>
              <a:gd name="connsiteY6436" fmla="*/ 3408620 h 10683873"/>
              <a:gd name="connsiteX6437" fmla="*/ 18776858 w 18976310"/>
              <a:gd name="connsiteY6437" fmla="*/ 3421975 h 10683873"/>
              <a:gd name="connsiteX6438" fmla="*/ 18761918 w 18976310"/>
              <a:gd name="connsiteY6438" fmla="*/ 3409115 h 10683873"/>
              <a:gd name="connsiteX6439" fmla="*/ 18743470 w 18976310"/>
              <a:gd name="connsiteY6439" fmla="*/ 3419502 h 10683873"/>
              <a:gd name="connsiteX6440" fmla="*/ 18740834 w 18976310"/>
              <a:gd name="connsiteY6440" fmla="*/ 3419502 h 10683873"/>
              <a:gd name="connsiteX6441" fmla="*/ 18799702 w 18976310"/>
              <a:gd name="connsiteY6441" fmla="*/ 3470451 h 10683873"/>
              <a:gd name="connsiteX6442" fmla="*/ 18855058 w 18976310"/>
              <a:gd name="connsiteY6442" fmla="*/ 3521894 h 10683873"/>
              <a:gd name="connsiteX6443" fmla="*/ 18894594 w 18976310"/>
              <a:gd name="connsiteY6443" fmla="*/ 3554046 h 10683873"/>
              <a:gd name="connsiteX6444" fmla="*/ 18972794 w 18976310"/>
              <a:gd name="connsiteY6444" fmla="*/ 3622308 h 10683873"/>
              <a:gd name="connsiteX6445" fmla="*/ 18967522 w 18976310"/>
              <a:gd name="connsiteY6445" fmla="*/ 3611920 h 10683873"/>
              <a:gd name="connsiteX6446" fmla="*/ 18972794 w 18976310"/>
              <a:gd name="connsiteY6446" fmla="*/ 3611920 h 10683873"/>
              <a:gd name="connsiteX6447" fmla="*/ 18961374 w 18976310"/>
              <a:gd name="connsiteY6447" fmla="*/ 3596091 h 10683873"/>
              <a:gd name="connsiteX6448" fmla="*/ 18967522 w 18976310"/>
              <a:gd name="connsiteY6448" fmla="*/ 3596091 h 10683873"/>
              <a:gd name="connsiteX6449" fmla="*/ 18976310 w 18976310"/>
              <a:gd name="connsiteY6449" fmla="*/ 3603511 h 10683873"/>
              <a:gd name="connsiteX6450" fmla="*/ 18976310 w 18976310"/>
              <a:gd name="connsiteY6450" fmla="*/ 8383297 h 10683873"/>
              <a:gd name="connsiteX6451" fmla="*/ 18935890 w 18976310"/>
              <a:gd name="connsiteY6451" fmla="*/ 8425836 h 10683873"/>
              <a:gd name="connsiteX6452" fmla="*/ 18949070 w 18976310"/>
              <a:gd name="connsiteY6452" fmla="*/ 8442159 h 10683873"/>
              <a:gd name="connsiteX6453" fmla="*/ 18923590 w 18976310"/>
              <a:gd name="connsiteY6453" fmla="*/ 8444138 h 10683873"/>
              <a:gd name="connsiteX6454" fmla="*/ 18920078 w 18976310"/>
              <a:gd name="connsiteY6454" fmla="*/ 8441665 h 10683873"/>
              <a:gd name="connsiteX6455" fmla="*/ 18890202 w 18976310"/>
              <a:gd name="connsiteY6455" fmla="*/ 8472828 h 10683873"/>
              <a:gd name="connsiteX6456" fmla="*/ 18884930 w 18976310"/>
              <a:gd name="connsiteY6456" fmla="*/ 8488656 h 10683873"/>
              <a:gd name="connsiteX6457" fmla="*/ 18886686 w 18976310"/>
              <a:gd name="connsiteY6457" fmla="*/ 8487172 h 10683873"/>
              <a:gd name="connsiteX6458" fmla="*/ 18916562 w 18976310"/>
              <a:gd name="connsiteY6458" fmla="*/ 8533175 h 10683873"/>
              <a:gd name="connsiteX6459" fmla="*/ 18848026 w 18976310"/>
              <a:gd name="connsiteY6459" fmla="*/ 8676623 h 10683873"/>
              <a:gd name="connsiteX6460" fmla="*/ 18833090 w 18976310"/>
              <a:gd name="connsiteY6460" fmla="*/ 8674644 h 10683873"/>
              <a:gd name="connsiteX6461" fmla="*/ 18803218 w 18976310"/>
              <a:gd name="connsiteY6461" fmla="*/ 8567800 h 10683873"/>
              <a:gd name="connsiteX6462" fmla="*/ 18807610 w 18976310"/>
              <a:gd name="connsiteY6462" fmla="*/ 8560875 h 10683873"/>
              <a:gd name="connsiteX6463" fmla="*/ 18802338 w 18976310"/>
              <a:gd name="connsiteY6463" fmla="*/ 8553455 h 10683873"/>
              <a:gd name="connsiteX6464" fmla="*/ 18760162 w 18976310"/>
              <a:gd name="connsiteY6464" fmla="*/ 8592038 h 10683873"/>
              <a:gd name="connsiteX6465" fmla="*/ 18742590 w 18976310"/>
              <a:gd name="connsiteY6465" fmla="*/ 8608361 h 10683873"/>
              <a:gd name="connsiteX6466" fmla="*/ 18776858 w 18976310"/>
              <a:gd name="connsiteY6466" fmla="*/ 8622211 h 10683873"/>
              <a:gd name="connsiteX6467" fmla="*/ 18797946 w 18976310"/>
              <a:gd name="connsiteY6467" fmla="*/ 8648922 h 10683873"/>
              <a:gd name="connsiteX6468" fmla="*/ 18726774 w 18976310"/>
              <a:gd name="connsiteY6468" fmla="*/ 8639524 h 10683873"/>
              <a:gd name="connsiteX6469" fmla="*/ 18711838 w 18976310"/>
              <a:gd name="connsiteY6469" fmla="*/ 8637545 h 10683873"/>
              <a:gd name="connsiteX6470" fmla="*/ 18675814 w 18976310"/>
              <a:gd name="connsiteY6470" fmla="*/ 8671182 h 10683873"/>
              <a:gd name="connsiteX6471" fmla="*/ 18636274 w 18976310"/>
              <a:gd name="connsiteY6471" fmla="*/ 8691957 h 10683873"/>
              <a:gd name="connsiteX6472" fmla="*/ 18591462 w 18976310"/>
              <a:gd name="connsiteY6472" fmla="*/ 8739443 h 10683873"/>
              <a:gd name="connsiteX6473" fmla="*/ 18486026 w 18976310"/>
              <a:gd name="connsiteY6473" fmla="*/ 8813640 h 10683873"/>
              <a:gd name="connsiteX6474" fmla="*/ 18317326 w 18976310"/>
              <a:gd name="connsiteY6474" fmla="*/ 8929883 h 10683873"/>
              <a:gd name="connsiteX6475" fmla="*/ 18238246 w 18976310"/>
              <a:gd name="connsiteY6475" fmla="*/ 8982810 h 10683873"/>
              <a:gd name="connsiteX6476" fmla="*/ 18240882 w 18976310"/>
              <a:gd name="connsiteY6476" fmla="*/ 8985778 h 10683873"/>
              <a:gd name="connsiteX6477" fmla="*/ 18228582 w 18976310"/>
              <a:gd name="connsiteY6477" fmla="*/ 9013973 h 10683873"/>
              <a:gd name="connsiteX6478" fmla="*/ 18217162 w 18976310"/>
              <a:gd name="connsiteY6478" fmla="*/ 8996165 h 10683873"/>
              <a:gd name="connsiteX6479" fmla="*/ 18110846 w 18976310"/>
              <a:gd name="connsiteY6479" fmla="*/ 9056512 h 10683873"/>
              <a:gd name="connsiteX6480" fmla="*/ 17864822 w 18976310"/>
              <a:gd name="connsiteY6480" fmla="*/ 9178196 h 10683873"/>
              <a:gd name="connsiteX6481" fmla="*/ 17834950 w 18976310"/>
              <a:gd name="connsiteY6481" fmla="*/ 9191551 h 10683873"/>
              <a:gd name="connsiteX6482" fmla="*/ 17849006 w 18976310"/>
              <a:gd name="connsiteY6482" fmla="*/ 9231123 h 10683873"/>
              <a:gd name="connsiteX6483" fmla="*/ 17852522 w 18976310"/>
              <a:gd name="connsiteY6483" fmla="*/ 9315213 h 10683873"/>
              <a:gd name="connsiteX6484" fmla="*/ 17891182 w 18976310"/>
              <a:gd name="connsiteY6484" fmla="*/ 9273168 h 10683873"/>
              <a:gd name="connsiteX6485" fmla="*/ 17872730 w 18976310"/>
              <a:gd name="connsiteY6485" fmla="*/ 9185121 h 10683873"/>
              <a:gd name="connsiteX6486" fmla="*/ 17879762 w 18976310"/>
              <a:gd name="connsiteY6486" fmla="*/ 9193035 h 10683873"/>
              <a:gd name="connsiteX6487" fmla="*/ 17885034 w 18976310"/>
              <a:gd name="connsiteY6487" fmla="*/ 9181658 h 10683873"/>
              <a:gd name="connsiteX6488" fmla="*/ 17902606 w 18976310"/>
              <a:gd name="connsiteY6488" fmla="*/ 9163851 h 10683873"/>
              <a:gd name="connsiteX6489" fmla="*/ 17914906 w 18976310"/>
              <a:gd name="connsiteY6489" fmla="*/ 9225188 h 10683873"/>
              <a:gd name="connsiteX6490" fmla="*/ 17903482 w 18976310"/>
              <a:gd name="connsiteY6490" fmla="*/ 9222220 h 10683873"/>
              <a:gd name="connsiteX6491" fmla="*/ 17907878 w 18976310"/>
              <a:gd name="connsiteY6491" fmla="*/ 9238048 h 10683873"/>
              <a:gd name="connsiteX6492" fmla="*/ 17912270 w 18976310"/>
              <a:gd name="connsiteY6492" fmla="*/ 9254372 h 10683873"/>
              <a:gd name="connsiteX6493" fmla="*/ 17919298 w 18976310"/>
              <a:gd name="connsiteY6493" fmla="*/ 9250909 h 10683873"/>
              <a:gd name="connsiteX6494" fmla="*/ 17907878 w 18976310"/>
              <a:gd name="connsiteY6494" fmla="*/ 9238048 h 10683873"/>
              <a:gd name="connsiteX6495" fmla="*/ 17923694 w 18976310"/>
              <a:gd name="connsiteY6495" fmla="*/ 9220241 h 10683873"/>
              <a:gd name="connsiteX6496" fmla="*/ 17935114 w 18976310"/>
              <a:gd name="connsiteY6496" fmla="*/ 9241016 h 10683873"/>
              <a:gd name="connsiteX6497" fmla="*/ 17927206 w 18976310"/>
              <a:gd name="connsiteY6497" fmla="*/ 9245963 h 10683873"/>
              <a:gd name="connsiteX6498" fmla="*/ 17942146 w 18976310"/>
              <a:gd name="connsiteY6498" fmla="*/ 9238543 h 10683873"/>
              <a:gd name="connsiteX6499" fmla="*/ 17942146 w 18976310"/>
              <a:gd name="connsiteY6499" fmla="*/ 9241511 h 10683873"/>
              <a:gd name="connsiteX6500" fmla="*/ 17943022 w 18976310"/>
              <a:gd name="connsiteY6500" fmla="*/ 9241016 h 10683873"/>
              <a:gd name="connsiteX6501" fmla="*/ 17964990 w 18976310"/>
              <a:gd name="connsiteY6501" fmla="*/ 9232607 h 10683873"/>
              <a:gd name="connsiteX6502" fmla="*/ 17978170 w 18976310"/>
              <a:gd name="connsiteY6502" fmla="*/ 9252888 h 10683873"/>
              <a:gd name="connsiteX6503" fmla="*/ 17959718 w 18976310"/>
              <a:gd name="connsiteY6503" fmla="*/ 9265749 h 10683873"/>
              <a:gd name="connsiteX6504" fmla="*/ 17945658 w 18976310"/>
              <a:gd name="connsiteY6504" fmla="*/ 9264759 h 10683873"/>
              <a:gd name="connsiteX6505" fmla="*/ 17946538 w 18976310"/>
              <a:gd name="connsiteY6505" fmla="*/ 9271190 h 10683873"/>
              <a:gd name="connsiteX6506" fmla="*/ 17943902 w 18976310"/>
              <a:gd name="connsiteY6506" fmla="*/ 9276631 h 10683873"/>
              <a:gd name="connsiteX6507" fmla="*/ 17952686 w 18976310"/>
              <a:gd name="connsiteY6507" fmla="*/ 9295428 h 10683873"/>
              <a:gd name="connsiteX6508" fmla="*/ 17950050 w 18976310"/>
              <a:gd name="connsiteY6508" fmla="*/ 9308783 h 10683873"/>
              <a:gd name="connsiteX6509" fmla="*/ 17945658 w 18976310"/>
              <a:gd name="connsiteY6509" fmla="*/ 9313730 h 10683873"/>
              <a:gd name="connsiteX6510" fmla="*/ 17963230 w 18976310"/>
              <a:gd name="connsiteY6510" fmla="*/ 9345882 h 10683873"/>
              <a:gd name="connsiteX6511" fmla="*/ 17966746 w 18976310"/>
              <a:gd name="connsiteY6511" fmla="*/ 9392873 h 10683873"/>
              <a:gd name="connsiteX6512" fmla="*/ 17962354 w 18976310"/>
              <a:gd name="connsiteY6512" fmla="*/ 9392379 h 10683873"/>
              <a:gd name="connsiteX6513" fmla="*/ 17964990 w 18976310"/>
              <a:gd name="connsiteY6513" fmla="*/ 9401777 h 10683873"/>
              <a:gd name="connsiteX6514" fmla="*/ 17958838 w 18976310"/>
              <a:gd name="connsiteY6514" fmla="*/ 9423047 h 10683873"/>
              <a:gd name="connsiteX6515" fmla="*/ 17911390 w 18976310"/>
              <a:gd name="connsiteY6515" fmla="*/ 9359732 h 10683873"/>
              <a:gd name="connsiteX6516" fmla="*/ 17834950 w 18976310"/>
              <a:gd name="connsiteY6516" fmla="*/ 9398809 h 10683873"/>
              <a:gd name="connsiteX6517" fmla="*/ 17847250 w 18976310"/>
              <a:gd name="connsiteY6517" fmla="*/ 9374077 h 10683873"/>
              <a:gd name="connsiteX6518" fmla="*/ 17830558 w 18976310"/>
              <a:gd name="connsiteY6518" fmla="*/ 9374571 h 10683873"/>
              <a:gd name="connsiteX6519" fmla="*/ 17843734 w 18976310"/>
              <a:gd name="connsiteY6519" fmla="*/ 9338462 h 10683873"/>
              <a:gd name="connsiteX6520" fmla="*/ 17829678 w 18976310"/>
              <a:gd name="connsiteY6520" fmla="*/ 9338957 h 10683873"/>
              <a:gd name="connsiteX6521" fmla="*/ 17802438 w 18976310"/>
              <a:gd name="connsiteY6521" fmla="*/ 9359237 h 10683873"/>
              <a:gd name="connsiteX6522" fmla="*/ 17810346 w 18976310"/>
              <a:gd name="connsiteY6522" fmla="*/ 9406723 h 10683873"/>
              <a:gd name="connsiteX6523" fmla="*/ 17841098 w 18976310"/>
              <a:gd name="connsiteY6523" fmla="*/ 9444317 h 10683873"/>
              <a:gd name="connsiteX6524" fmla="*/ 17853402 w 18976310"/>
              <a:gd name="connsiteY6524" fmla="*/ 9452231 h 10683873"/>
              <a:gd name="connsiteX6525" fmla="*/ 17802438 w 18976310"/>
              <a:gd name="connsiteY6525" fmla="*/ 9526923 h 10683873"/>
              <a:gd name="connsiteX6526" fmla="*/ 17733026 w 18976310"/>
              <a:gd name="connsiteY6526" fmla="*/ 9411175 h 10683873"/>
              <a:gd name="connsiteX6527" fmla="*/ 17738298 w 18976310"/>
              <a:gd name="connsiteY6527" fmla="*/ 9388421 h 10683873"/>
              <a:gd name="connsiteX6528" fmla="*/ 17733026 w 18976310"/>
              <a:gd name="connsiteY6528" fmla="*/ 9382980 h 10683873"/>
              <a:gd name="connsiteX6529" fmla="*/ 17742690 w 18976310"/>
              <a:gd name="connsiteY6529" fmla="*/ 9369625 h 10683873"/>
              <a:gd name="connsiteX6530" fmla="*/ 17743570 w 18976310"/>
              <a:gd name="connsiteY6530" fmla="*/ 9367152 h 10683873"/>
              <a:gd name="connsiteX6531" fmla="*/ 17740934 w 18976310"/>
              <a:gd name="connsiteY6531" fmla="*/ 9351323 h 10683873"/>
              <a:gd name="connsiteX6532" fmla="*/ 17668006 w 18976310"/>
              <a:gd name="connsiteY6532" fmla="*/ 9376550 h 10683873"/>
              <a:gd name="connsiteX6533" fmla="*/ 17660978 w 18976310"/>
              <a:gd name="connsiteY6533" fmla="*/ 9371109 h 10683873"/>
              <a:gd name="connsiteX6534" fmla="*/ 17663614 w 18976310"/>
              <a:gd name="connsiteY6534" fmla="*/ 9378034 h 10683873"/>
              <a:gd name="connsiteX6535" fmla="*/ 17633738 w 18976310"/>
              <a:gd name="connsiteY6535" fmla="*/ 9472017 h 10683873"/>
              <a:gd name="connsiteX6536" fmla="*/ 17629346 w 18976310"/>
              <a:gd name="connsiteY6536" fmla="*/ 9410186 h 10683873"/>
              <a:gd name="connsiteX6537" fmla="*/ 17631102 w 18976310"/>
              <a:gd name="connsiteY6537" fmla="*/ 9406723 h 10683873"/>
              <a:gd name="connsiteX6538" fmla="*/ 17627590 w 18976310"/>
              <a:gd name="connsiteY6538" fmla="*/ 9407218 h 10683873"/>
              <a:gd name="connsiteX6539" fmla="*/ 17616166 w 18976310"/>
              <a:gd name="connsiteY6539" fmla="*/ 9384959 h 10683873"/>
              <a:gd name="connsiteX6540" fmla="*/ 17639010 w 18976310"/>
              <a:gd name="connsiteY6540" fmla="*/ 9385948 h 10683873"/>
              <a:gd name="connsiteX6541" fmla="*/ 17648678 w 18976310"/>
              <a:gd name="connsiteY6541" fmla="*/ 9361710 h 10683873"/>
              <a:gd name="connsiteX6542" fmla="*/ 17641646 w 18976310"/>
              <a:gd name="connsiteY6542" fmla="*/ 9356269 h 10683873"/>
              <a:gd name="connsiteX6543" fmla="*/ 17718970 w 18976310"/>
              <a:gd name="connsiteY6543" fmla="*/ 9243984 h 10683873"/>
              <a:gd name="connsiteX6544" fmla="*/ 17719846 w 18976310"/>
              <a:gd name="connsiteY6544" fmla="*/ 9242500 h 10683873"/>
              <a:gd name="connsiteX6545" fmla="*/ 17685578 w 18976310"/>
              <a:gd name="connsiteY6545" fmla="*/ 9257340 h 10683873"/>
              <a:gd name="connsiteX6546" fmla="*/ 17552906 w 18976310"/>
              <a:gd name="connsiteY6546" fmla="*/ 9308783 h 10683873"/>
              <a:gd name="connsiteX6547" fmla="*/ 17441318 w 18976310"/>
              <a:gd name="connsiteY6547" fmla="*/ 9344398 h 10683873"/>
              <a:gd name="connsiteX6548" fmla="*/ 17445710 w 18976310"/>
              <a:gd name="connsiteY6548" fmla="*/ 9370119 h 10683873"/>
              <a:gd name="connsiteX6549" fmla="*/ 17407930 w 18976310"/>
              <a:gd name="connsiteY6549" fmla="*/ 9392379 h 10683873"/>
              <a:gd name="connsiteX6550" fmla="*/ 17401778 w 18976310"/>
              <a:gd name="connsiteY6550" fmla="*/ 9438876 h 10683873"/>
              <a:gd name="connsiteX6551" fmla="*/ 17236594 w 18976310"/>
              <a:gd name="connsiteY6551" fmla="*/ 9479437 h 10683873"/>
              <a:gd name="connsiteX6552" fmla="*/ 17185630 w 18976310"/>
              <a:gd name="connsiteY6552" fmla="*/ 9493287 h 10683873"/>
              <a:gd name="connsiteX6553" fmla="*/ 17155758 w 18976310"/>
              <a:gd name="connsiteY6553" fmla="*/ 9456188 h 10683873"/>
              <a:gd name="connsiteX6554" fmla="*/ 17118854 w 18976310"/>
              <a:gd name="connsiteY6554" fmla="*/ 9472017 h 10683873"/>
              <a:gd name="connsiteX6555" fmla="*/ 17100402 w 18976310"/>
              <a:gd name="connsiteY6555" fmla="*/ 9428983 h 10683873"/>
              <a:gd name="connsiteX6556" fmla="*/ 17089858 w 18976310"/>
              <a:gd name="connsiteY6556" fmla="*/ 9430467 h 10683873"/>
              <a:gd name="connsiteX6557" fmla="*/ 17078438 w 18976310"/>
              <a:gd name="connsiteY6557" fmla="*/ 9444317 h 10683873"/>
              <a:gd name="connsiteX6558" fmla="*/ 17052954 w 18976310"/>
              <a:gd name="connsiteY6558" fmla="*/ 9444317 h 10683873"/>
              <a:gd name="connsiteX6559" fmla="*/ 17052954 w 18976310"/>
              <a:gd name="connsiteY6559" fmla="*/ 9437392 h 10683873"/>
              <a:gd name="connsiteX6560" fmla="*/ 17008146 w 18976310"/>
              <a:gd name="connsiteY6560" fmla="*/ 9444811 h 10683873"/>
              <a:gd name="connsiteX6561" fmla="*/ 17003750 w 18976310"/>
              <a:gd name="connsiteY6561" fmla="*/ 9464103 h 10683873"/>
              <a:gd name="connsiteX6562" fmla="*/ 16991450 w 18976310"/>
              <a:gd name="connsiteY6562" fmla="*/ 9447779 h 10683873"/>
              <a:gd name="connsiteX6563" fmla="*/ 16935218 w 18976310"/>
              <a:gd name="connsiteY6563" fmla="*/ 9457178 h 10683873"/>
              <a:gd name="connsiteX6564" fmla="*/ 16915886 w 18976310"/>
              <a:gd name="connsiteY6564" fmla="*/ 9491803 h 10683873"/>
              <a:gd name="connsiteX6565" fmla="*/ 16804298 w 18976310"/>
              <a:gd name="connsiteY6565" fmla="*/ 9529891 h 10683873"/>
              <a:gd name="connsiteX6566" fmla="*/ 16791998 w 18976310"/>
              <a:gd name="connsiteY6566" fmla="*/ 9521482 h 10683873"/>
              <a:gd name="connsiteX6567" fmla="*/ 16791998 w 18976310"/>
              <a:gd name="connsiteY6567" fmla="*/ 9477953 h 10683873"/>
              <a:gd name="connsiteX6568" fmla="*/ 16481838 w 18976310"/>
              <a:gd name="connsiteY6568" fmla="*/ 9505158 h 10683873"/>
              <a:gd name="connsiteX6569" fmla="*/ 16378158 w 18976310"/>
              <a:gd name="connsiteY6569" fmla="*/ 9509610 h 10683873"/>
              <a:gd name="connsiteX6570" fmla="*/ 16327198 w 18976310"/>
              <a:gd name="connsiteY6570" fmla="*/ 9507632 h 10683873"/>
              <a:gd name="connsiteX6571" fmla="*/ 16327198 w 18976310"/>
              <a:gd name="connsiteY6571" fmla="*/ 9508126 h 10683873"/>
              <a:gd name="connsiteX6572" fmla="*/ 16308746 w 18976310"/>
              <a:gd name="connsiteY6572" fmla="*/ 9510600 h 10683873"/>
              <a:gd name="connsiteX6573" fmla="*/ 16307866 w 18976310"/>
              <a:gd name="connsiteY6573" fmla="*/ 9506642 h 10683873"/>
              <a:gd name="connsiteX6574" fmla="*/ 16275358 w 18976310"/>
              <a:gd name="connsiteY6574" fmla="*/ 9505158 h 10683873"/>
              <a:gd name="connsiteX6575" fmla="*/ 16234058 w 18976310"/>
              <a:gd name="connsiteY6575" fmla="*/ 9508126 h 10683873"/>
              <a:gd name="connsiteX6576" fmla="*/ 16210338 w 18976310"/>
              <a:gd name="connsiteY6576" fmla="*/ 9559075 h 10683873"/>
              <a:gd name="connsiteX6577" fmla="*/ 16154102 w 18976310"/>
              <a:gd name="connsiteY6577" fmla="*/ 9555118 h 10683873"/>
              <a:gd name="connsiteX6578" fmla="*/ 16139166 w 18976310"/>
              <a:gd name="connsiteY6578" fmla="*/ 9601120 h 10683873"/>
              <a:gd name="connsiteX6579" fmla="*/ 16148830 w 18976310"/>
              <a:gd name="connsiteY6579" fmla="*/ 9647617 h 10683873"/>
              <a:gd name="connsiteX6580" fmla="*/ 16156738 w 18976310"/>
              <a:gd name="connsiteY6580" fmla="*/ 9660478 h 10683873"/>
              <a:gd name="connsiteX6581" fmla="*/ 16100506 w 18976310"/>
              <a:gd name="connsiteY6581" fmla="*/ 9701534 h 10683873"/>
              <a:gd name="connsiteX6582" fmla="*/ 16090842 w 18976310"/>
              <a:gd name="connsiteY6582" fmla="*/ 9703018 h 10683873"/>
              <a:gd name="connsiteX6583" fmla="*/ 16082934 w 18976310"/>
              <a:gd name="connsiteY6583" fmla="*/ 9711427 h 10683873"/>
              <a:gd name="connsiteX6584" fmla="*/ 16079418 w 18976310"/>
              <a:gd name="connsiteY6584" fmla="*/ 9704007 h 10683873"/>
              <a:gd name="connsiteX6585" fmla="*/ 16076782 w 18976310"/>
              <a:gd name="connsiteY6585" fmla="*/ 9704502 h 10683873"/>
              <a:gd name="connsiteX6586" fmla="*/ 16075902 w 18976310"/>
              <a:gd name="connsiteY6586" fmla="*/ 9698566 h 10683873"/>
              <a:gd name="connsiteX6587" fmla="*/ 16069754 w 18976310"/>
              <a:gd name="connsiteY6587" fmla="*/ 9685705 h 10683873"/>
              <a:gd name="connsiteX6588" fmla="*/ 16066238 w 18976310"/>
              <a:gd name="connsiteY6588" fmla="*/ 9655037 h 10683873"/>
              <a:gd name="connsiteX6589" fmla="*/ 16077662 w 18976310"/>
              <a:gd name="connsiteY6589" fmla="*/ 9641187 h 10683873"/>
              <a:gd name="connsiteX6590" fmla="*/ 16082054 w 18976310"/>
              <a:gd name="connsiteY6590" fmla="*/ 9641187 h 10683873"/>
              <a:gd name="connsiteX6591" fmla="*/ 16082934 w 18976310"/>
              <a:gd name="connsiteY6591" fmla="*/ 9635746 h 10683873"/>
              <a:gd name="connsiteX6592" fmla="*/ 16067994 w 18976310"/>
              <a:gd name="connsiteY6592" fmla="*/ 9571441 h 10683873"/>
              <a:gd name="connsiteX6593" fmla="*/ 16103142 w 18976310"/>
              <a:gd name="connsiteY6593" fmla="*/ 9521482 h 10683873"/>
              <a:gd name="connsiteX6594" fmla="*/ 16025822 w 18976310"/>
              <a:gd name="connsiteY6594" fmla="*/ 9511589 h 10683873"/>
              <a:gd name="connsiteX6595" fmla="*/ 16017034 w 18976310"/>
              <a:gd name="connsiteY6595" fmla="*/ 9491308 h 10683873"/>
              <a:gd name="connsiteX6596" fmla="*/ 15944986 w 18976310"/>
              <a:gd name="connsiteY6596" fmla="*/ 9478942 h 10683873"/>
              <a:gd name="connsiteX6597" fmla="*/ 15800010 w 18976310"/>
              <a:gd name="connsiteY6597" fmla="*/ 9468554 h 10683873"/>
              <a:gd name="connsiteX6598" fmla="*/ 15704238 w 18976310"/>
              <a:gd name="connsiteY6598" fmla="*/ 9447779 h 10683873"/>
              <a:gd name="connsiteX6599" fmla="*/ 15705114 w 18976310"/>
              <a:gd name="connsiteY6599" fmla="*/ 9445306 h 10683873"/>
              <a:gd name="connsiteX6600" fmla="*/ 15672606 w 18976310"/>
              <a:gd name="connsiteY6600" fmla="*/ 9447779 h 10683873"/>
              <a:gd name="connsiteX6601" fmla="*/ 15631310 w 18976310"/>
              <a:gd name="connsiteY6601" fmla="*/ 9443822 h 10683873"/>
              <a:gd name="connsiteX6602" fmla="*/ 15596162 w 18976310"/>
              <a:gd name="connsiteY6602" fmla="*/ 9416616 h 10683873"/>
              <a:gd name="connsiteX6603" fmla="*/ 15575954 w 18976310"/>
              <a:gd name="connsiteY6603" fmla="*/ 9415627 h 10683873"/>
              <a:gd name="connsiteX6604" fmla="*/ 15546082 w 18976310"/>
              <a:gd name="connsiteY6604" fmla="*/ 9405734 h 10683873"/>
              <a:gd name="connsiteX6605" fmla="*/ 15541686 w 18976310"/>
              <a:gd name="connsiteY6605" fmla="*/ 9405239 h 10683873"/>
              <a:gd name="connsiteX6606" fmla="*/ 15541686 w 18976310"/>
              <a:gd name="connsiteY6606" fmla="*/ 9404250 h 10683873"/>
              <a:gd name="connsiteX6607" fmla="*/ 15528506 w 18976310"/>
              <a:gd name="connsiteY6607" fmla="*/ 9400293 h 10683873"/>
              <a:gd name="connsiteX6608" fmla="*/ 15468758 w 18976310"/>
              <a:gd name="connsiteY6608" fmla="*/ 9383970 h 10683873"/>
              <a:gd name="connsiteX6609" fmla="*/ 15413406 w 18976310"/>
              <a:gd name="connsiteY6609" fmla="*/ 9376550 h 10683873"/>
              <a:gd name="connsiteX6610" fmla="*/ 15392318 w 18976310"/>
              <a:gd name="connsiteY6610" fmla="*/ 9375066 h 10683873"/>
              <a:gd name="connsiteX6611" fmla="*/ 15388802 w 18976310"/>
              <a:gd name="connsiteY6611" fmla="*/ 9384464 h 10683873"/>
              <a:gd name="connsiteX6612" fmla="*/ 15371230 w 18976310"/>
              <a:gd name="connsiteY6612" fmla="*/ 9401777 h 10683873"/>
              <a:gd name="connsiteX6613" fmla="*/ 15323782 w 18976310"/>
              <a:gd name="connsiteY6613" fmla="*/ 9400788 h 10683873"/>
              <a:gd name="connsiteX6614" fmla="*/ 15340478 w 18976310"/>
              <a:gd name="connsiteY6614" fmla="*/ 9370119 h 10683873"/>
              <a:gd name="connsiteX6615" fmla="*/ 15361566 w 18976310"/>
              <a:gd name="connsiteY6615" fmla="*/ 9361216 h 10683873"/>
              <a:gd name="connsiteX6616" fmla="*/ 15337842 w 18976310"/>
              <a:gd name="connsiteY6616" fmla="*/ 9352312 h 10683873"/>
              <a:gd name="connsiteX6617" fmla="*/ 15327298 w 18976310"/>
              <a:gd name="connsiteY6617" fmla="*/ 9360721 h 10683873"/>
              <a:gd name="connsiteX6618" fmla="*/ 15320270 w 18976310"/>
              <a:gd name="connsiteY6618" fmla="*/ 9344398 h 10683873"/>
              <a:gd name="connsiteX6619" fmla="*/ 15312362 w 18976310"/>
              <a:gd name="connsiteY6619" fmla="*/ 9341924 h 10683873"/>
              <a:gd name="connsiteX6620" fmla="*/ 15292154 w 18976310"/>
              <a:gd name="connsiteY6620" fmla="*/ 9335494 h 10683873"/>
              <a:gd name="connsiteX6621" fmla="*/ 15286882 w 18976310"/>
              <a:gd name="connsiteY6621" fmla="*/ 9341924 h 10683873"/>
              <a:gd name="connsiteX6622" fmla="*/ 15258762 w 18976310"/>
              <a:gd name="connsiteY6622" fmla="*/ 9329064 h 10683873"/>
              <a:gd name="connsiteX6623" fmla="*/ 15261398 w 18976310"/>
              <a:gd name="connsiteY6623" fmla="*/ 9325601 h 10683873"/>
              <a:gd name="connsiteX6624" fmla="*/ 15249098 w 18976310"/>
              <a:gd name="connsiteY6624" fmla="*/ 9322139 h 10683873"/>
              <a:gd name="connsiteX6625" fmla="*/ 15198138 w 18976310"/>
              <a:gd name="connsiteY6625" fmla="*/ 9311751 h 10683873"/>
              <a:gd name="connsiteX6626" fmla="*/ 15204286 w 18976310"/>
              <a:gd name="connsiteY6626" fmla="*/ 9318676 h 10683873"/>
              <a:gd name="connsiteX6627" fmla="*/ 15204286 w 18976310"/>
              <a:gd name="connsiteY6627" fmla="*/ 9342914 h 10683873"/>
              <a:gd name="connsiteX6628" fmla="*/ 15184958 w 18976310"/>
              <a:gd name="connsiteY6628" fmla="*/ 9352312 h 10683873"/>
              <a:gd name="connsiteX6629" fmla="*/ 15161234 w 18976310"/>
              <a:gd name="connsiteY6629" fmla="*/ 9355775 h 10683873"/>
              <a:gd name="connsiteX6630" fmla="*/ 15167386 w 18976310"/>
              <a:gd name="connsiteY6630" fmla="*/ 9366162 h 10683873"/>
              <a:gd name="connsiteX6631" fmla="*/ 15168262 w 18976310"/>
              <a:gd name="connsiteY6631" fmla="*/ 9391389 h 10683873"/>
              <a:gd name="connsiteX6632" fmla="*/ 15150690 w 18976310"/>
              <a:gd name="connsiteY6632" fmla="*/ 9401282 h 10683873"/>
              <a:gd name="connsiteX6633" fmla="*/ 15132238 w 18976310"/>
              <a:gd name="connsiteY6633" fmla="*/ 9405734 h 10683873"/>
              <a:gd name="connsiteX6634" fmla="*/ 15129602 w 18976310"/>
              <a:gd name="connsiteY6634" fmla="*/ 9413648 h 10683873"/>
              <a:gd name="connsiteX6635" fmla="*/ 15129602 w 18976310"/>
              <a:gd name="connsiteY6635" fmla="*/ 9415132 h 10683873"/>
              <a:gd name="connsiteX6636" fmla="*/ 15133118 w 18976310"/>
              <a:gd name="connsiteY6636" fmla="*/ 9419584 h 10683873"/>
              <a:gd name="connsiteX6637" fmla="*/ 15121694 w 18976310"/>
              <a:gd name="connsiteY6637" fmla="*/ 9433929 h 10683873"/>
              <a:gd name="connsiteX6638" fmla="*/ 15120818 w 18976310"/>
              <a:gd name="connsiteY6638" fmla="*/ 9435413 h 10683873"/>
              <a:gd name="connsiteX6639" fmla="*/ 15120818 w 18976310"/>
              <a:gd name="connsiteY6639" fmla="*/ 9434424 h 10683873"/>
              <a:gd name="connsiteX6640" fmla="*/ 15115546 w 18976310"/>
              <a:gd name="connsiteY6640" fmla="*/ 9440359 h 10683873"/>
              <a:gd name="connsiteX6641" fmla="*/ 15089186 w 18976310"/>
              <a:gd name="connsiteY6641" fmla="*/ 9454210 h 10683873"/>
              <a:gd name="connsiteX6642" fmla="*/ 15094458 w 18976310"/>
              <a:gd name="connsiteY6642" fmla="*/ 9386443 h 10683873"/>
              <a:gd name="connsiteX6643" fmla="*/ 15113786 w 18976310"/>
              <a:gd name="connsiteY6643" fmla="*/ 9396830 h 10683873"/>
              <a:gd name="connsiteX6644" fmla="*/ 15113786 w 18976310"/>
              <a:gd name="connsiteY6644" fmla="*/ 9391389 h 10683873"/>
              <a:gd name="connsiteX6645" fmla="*/ 15111150 w 18976310"/>
              <a:gd name="connsiteY6645" fmla="*/ 9386443 h 10683873"/>
              <a:gd name="connsiteX6646" fmla="*/ 15138390 w 18976310"/>
              <a:gd name="connsiteY6646" fmla="*/ 9345882 h 10683873"/>
              <a:gd name="connsiteX6647" fmla="*/ 15153326 w 18976310"/>
              <a:gd name="connsiteY6647" fmla="*/ 9349344 h 10683873"/>
              <a:gd name="connsiteX6648" fmla="*/ 15147174 w 18976310"/>
              <a:gd name="connsiteY6648" fmla="*/ 9323623 h 10683873"/>
              <a:gd name="connsiteX6649" fmla="*/ 15162990 w 18976310"/>
              <a:gd name="connsiteY6649" fmla="*/ 9301858 h 10683873"/>
              <a:gd name="connsiteX6650" fmla="*/ 15164750 w 18976310"/>
              <a:gd name="connsiteY6650" fmla="*/ 9301858 h 10683873"/>
              <a:gd name="connsiteX6651" fmla="*/ 15148934 w 18976310"/>
              <a:gd name="connsiteY6651" fmla="*/ 9293449 h 10683873"/>
              <a:gd name="connsiteX6652" fmla="*/ 15116422 w 18976310"/>
              <a:gd name="connsiteY6652" fmla="*/ 9273168 h 10683873"/>
              <a:gd name="connsiteX6653" fmla="*/ 14926634 w 18976310"/>
              <a:gd name="connsiteY6653" fmla="*/ 9230629 h 10683873"/>
              <a:gd name="connsiteX6654" fmla="*/ 14769358 w 18976310"/>
              <a:gd name="connsiteY6654" fmla="*/ 9172755 h 10683873"/>
              <a:gd name="connsiteX6655" fmla="*/ 14684130 w 18976310"/>
              <a:gd name="connsiteY6655" fmla="*/ 9129226 h 10683873"/>
              <a:gd name="connsiteX6656" fmla="*/ 14676222 w 18976310"/>
              <a:gd name="connsiteY6656" fmla="*/ 9124774 h 10683873"/>
              <a:gd name="connsiteX6657" fmla="*/ 14663922 w 18976310"/>
              <a:gd name="connsiteY6657" fmla="*/ 9127247 h 10683873"/>
              <a:gd name="connsiteX6658" fmla="*/ 14655134 w 18976310"/>
              <a:gd name="connsiteY6658" fmla="*/ 9125763 h 10683873"/>
              <a:gd name="connsiteX6659" fmla="*/ 14644590 w 18976310"/>
              <a:gd name="connsiteY6659" fmla="*/ 9131204 h 10683873"/>
              <a:gd name="connsiteX6660" fmla="*/ 14643714 w 18976310"/>
              <a:gd name="connsiteY6660" fmla="*/ 9123785 h 10683873"/>
              <a:gd name="connsiteX6661" fmla="*/ 14640198 w 18976310"/>
              <a:gd name="connsiteY6661" fmla="*/ 9123290 h 10683873"/>
              <a:gd name="connsiteX6662" fmla="*/ 14641954 w 18976310"/>
              <a:gd name="connsiteY6662" fmla="*/ 9117354 h 10683873"/>
              <a:gd name="connsiteX6663" fmla="*/ 14639318 w 18976310"/>
              <a:gd name="connsiteY6663" fmla="*/ 9104988 h 10683873"/>
              <a:gd name="connsiteX6664" fmla="*/ 14621746 w 18976310"/>
              <a:gd name="connsiteY6664" fmla="*/ 9094600 h 10683873"/>
              <a:gd name="connsiteX6665" fmla="*/ 14619990 w 18976310"/>
              <a:gd name="connsiteY6665" fmla="*/ 9100042 h 10683873"/>
              <a:gd name="connsiteX6666" fmla="*/ 14583086 w 18976310"/>
              <a:gd name="connsiteY6666" fmla="*/ 9135162 h 10683873"/>
              <a:gd name="connsiteX6667" fmla="*/ 14555846 w 18976310"/>
              <a:gd name="connsiteY6667" fmla="*/ 9074320 h 10683873"/>
              <a:gd name="connsiteX6668" fmla="*/ 14561998 w 18976310"/>
              <a:gd name="connsiteY6668" fmla="*/ 9063438 h 10683873"/>
              <a:gd name="connsiteX6669" fmla="*/ 14533002 w 18976310"/>
              <a:gd name="connsiteY6669" fmla="*/ 9049093 h 10683873"/>
              <a:gd name="connsiteX6670" fmla="*/ 14501370 w 18976310"/>
              <a:gd name="connsiteY6670" fmla="*/ 9033264 h 10683873"/>
              <a:gd name="connsiteX6671" fmla="*/ 14489070 w 18976310"/>
              <a:gd name="connsiteY6671" fmla="*/ 9032769 h 10683873"/>
              <a:gd name="connsiteX6672" fmla="*/ 14490830 w 18976310"/>
              <a:gd name="connsiteY6672" fmla="*/ 9028318 h 10683873"/>
              <a:gd name="connsiteX6673" fmla="*/ 14484678 w 18976310"/>
              <a:gd name="connsiteY6673" fmla="*/ 9024855 h 10683873"/>
              <a:gd name="connsiteX6674" fmla="*/ 14439866 w 18976310"/>
              <a:gd name="connsiteY6674" fmla="*/ 8993198 h 10683873"/>
              <a:gd name="connsiteX6675" fmla="*/ 14484678 w 18976310"/>
              <a:gd name="connsiteY6675" fmla="*/ 8998639 h 10683873"/>
              <a:gd name="connsiteX6676" fmla="*/ 14428446 w 18976310"/>
              <a:gd name="connsiteY6676" fmla="*/ 8956099 h 10683873"/>
              <a:gd name="connsiteX6677" fmla="*/ 14411750 w 18976310"/>
              <a:gd name="connsiteY6677" fmla="*/ 8947690 h 10683873"/>
              <a:gd name="connsiteX6678" fmla="*/ 14417902 w 18976310"/>
              <a:gd name="connsiteY6678" fmla="*/ 8958572 h 10683873"/>
              <a:gd name="connsiteX6679" fmla="*/ 14372210 w 18976310"/>
              <a:gd name="connsiteY6679" fmla="*/ 9007048 h 10683873"/>
              <a:gd name="connsiteX6680" fmla="*/ 14355518 w 18976310"/>
              <a:gd name="connsiteY6680" fmla="*/ 8984789 h 10683873"/>
              <a:gd name="connsiteX6681" fmla="*/ 14356394 w 18976310"/>
              <a:gd name="connsiteY6681" fmla="*/ 8975390 h 10683873"/>
              <a:gd name="connsiteX6682" fmla="*/ 14337066 w 18976310"/>
              <a:gd name="connsiteY6682" fmla="*/ 8973412 h 10683873"/>
              <a:gd name="connsiteX6683" fmla="*/ 14347610 w 18976310"/>
              <a:gd name="connsiteY6683" fmla="*/ 8940765 h 10683873"/>
              <a:gd name="connsiteX6684" fmla="*/ 14373970 w 18976310"/>
              <a:gd name="connsiteY6684" fmla="*/ 8927409 h 10683873"/>
              <a:gd name="connsiteX6685" fmla="*/ 14350246 w 18976310"/>
              <a:gd name="connsiteY6685" fmla="*/ 8914054 h 10683873"/>
              <a:gd name="connsiteX6686" fmla="*/ 14288738 w 18976310"/>
              <a:gd name="connsiteY6686" fmla="*/ 8856180 h 10683873"/>
              <a:gd name="connsiteX6687" fmla="*/ 14286102 w 18976310"/>
              <a:gd name="connsiteY6687" fmla="*/ 8854696 h 10683873"/>
              <a:gd name="connsiteX6688" fmla="*/ 14271166 w 18976310"/>
              <a:gd name="connsiteY6688" fmla="*/ 8873987 h 10683873"/>
              <a:gd name="connsiteX6689" fmla="*/ 14301918 w 18976310"/>
              <a:gd name="connsiteY6689" fmla="*/ 8887837 h 10683873"/>
              <a:gd name="connsiteX6690" fmla="*/ 14301042 w 18976310"/>
              <a:gd name="connsiteY6690" fmla="*/ 8889816 h 10683873"/>
              <a:gd name="connsiteX6691" fmla="*/ 14321250 w 18976310"/>
              <a:gd name="connsiteY6691" fmla="*/ 8902182 h 10683873"/>
              <a:gd name="connsiteX6692" fmla="*/ 14312462 w 18976310"/>
              <a:gd name="connsiteY6692" fmla="*/ 8924441 h 10683873"/>
              <a:gd name="connsiteX6693" fmla="*/ 14290498 w 18976310"/>
              <a:gd name="connsiteY6693" fmla="*/ 8917516 h 10683873"/>
              <a:gd name="connsiteX6694" fmla="*/ 14283466 w 18976310"/>
              <a:gd name="connsiteY6694" fmla="*/ 8906634 h 10683873"/>
              <a:gd name="connsiteX6695" fmla="*/ 14278194 w 18976310"/>
              <a:gd name="connsiteY6695" fmla="*/ 8911086 h 10683873"/>
              <a:gd name="connsiteX6696" fmla="*/ 14250958 w 18976310"/>
              <a:gd name="connsiteY6696" fmla="*/ 8916527 h 10683873"/>
              <a:gd name="connsiteX6697" fmla="*/ 14190330 w 18976310"/>
              <a:gd name="connsiteY6697" fmla="*/ 8999628 h 10683873"/>
              <a:gd name="connsiteX6698" fmla="*/ 14214054 w 18976310"/>
              <a:gd name="connsiteY6698" fmla="*/ 8915538 h 10683873"/>
              <a:gd name="connsiteX6699" fmla="*/ 14138490 w 18976310"/>
              <a:gd name="connsiteY6699" fmla="*/ 8901688 h 10683873"/>
              <a:gd name="connsiteX6700" fmla="*/ 14130582 w 18976310"/>
              <a:gd name="connsiteY6700" fmla="*/ 8891795 h 10683873"/>
              <a:gd name="connsiteX6701" fmla="*/ 14128826 w 18976310"/>
              <a:gd name="connsiteY6701" fmla="*/ 8896741 h 10683873"/>
              <a:gd name="connsiteX6702" fmla="*/ 14113010 w 18976310"/>
              <a:gd name="connsiteY6702" fmla="*/ 8867557 h 10683873"/>
              <a:gd name="connsiteX6703" fmla="*/ 14138490 w 18976310"/>
              <a:gd name="connsiteY6703" fmla="*/ 8870525 h 10683873"/>
              <a:gd name="connsiteX6704" fmla="*/ 14134978 w 18976310"/>
              <a:gd name="connsiteY6704" fmla="*/ 8879923 h 10683873"/>
              <a:gd name="connsiteX6705" fmla="*/ 14182422 w 18976310"/>
              <a:gd name="connsiteY6705" fmla="*/ 8865084 h 10683873"/>
              <a:gd name="connsiteX6706" fmla="*/ 14243050 w 18976310"/>
              <a:gd name="connsiteY6706" fmla="*/ 8869535 h 10683873"/>
              <a:gd name="connsiteX6707" fmla="*/ 14251838 w 18976310"/>
              <a:gd name="connsiteY6707" fmla="*/ 8851233 h 10683873"/>
              <a:gd name="connsiteX6708" fmla="*/ 14261502 w 18976310"/>
              <a:gd name="connsiteY6708" fmla="*/ 8840846 h 10683873"/>
              <a:gd name="connsiteX6709" fmla="*/ 14240414 w 18976310"/>
              <a:gd name="connsiteY6709" fmla="*/ 8828974 h 10683873"/>
              <a:gd name="connsiteX6710" fmla="*/ 14187694 w 18976310"/>
              <a:gd name="connsiteY6710" fmla="*/ 8797811 h 10683873"/>
              <a:gd name="connsiteX6711" fmla="*/ 14160458 w 18976310"/>
              <a:gd name="connsiteY6711" fmla="*/ 8777036 h 10683873"/>
              <a:gd name="connsiteX6712" fmla="*/ 14132342 w 18976310"/>
              <a:gd name="connsiteY6712" fmla="*/ 8800779 h 10683873"/>
              <a:gd name="connsiteX6713" fmla="*/ 14161338 w 18976310"/>
              <a:gd name="connsiteY6713" fmla="*/ 8819576 h 10683873"/>
              <a:gd name="connsiteX6714" fmla="*/ 14158702 w 18976310"/>
              <a:gd name="connsiteY6714" fmla="*/ 8821060 h 10683873"/>
              <a:gd name="connsiteX6715" fmla="*/ 14159578 w 18976310"/>
              <a:gd name="connsiteY6715" fmla="*/ 8821060 h 10683873"/>
              <a:gd name="connsiteX6716" fmla="*/ 14177150 w 18976310"/>
              <a:gd name="connsiteY6716" fmla="*/ 8836889 h 10683873"/>
              <a:gd name="connsiteX6717" fmla="*/ 14164850 w 18976310"/>
              <a:gd name="connsiteY6717" fmla="*/ 8857664 h 10683873"/>
              <a:gd name="connsiteX6718" fmla="*/ 14144642 w 18976310"/>
              <a:gd name="connsiteY6718" fmla="*/ 8847276 h 10683873"/>
              <a:gd name="connsiteX6719" fmla="*/ 14139370 w 18976310"/>
              <a:gd name="connsiteY6719" fmla="*/ 8834910 h 10683873"/>
              <a:gd name="connsiteX6720" fmla="*/ 14134098 w 18976310"/>
              <a:gd name="connsiteY6720" fmla="*/ 8838867 h 10683873"/>
              <a:gd name="connsiteX6721" fmla="*/ 14105982 w 18976310"/>
              <a:gd name="connsiteY6721" fmla="*/ 8839857 h 10683873"/>
              <a:gd name="connsiteX6722" fmla="*/ 14032174 w 18976310"/>
              <a:gd name="connsiteY6722" fmla="*/ 8911581 h 10683873"/>
              <a:gd name="connsiteX6723" fmla="*/ 14069958 w 18976310"/>
              <a:gd name="connsiteY6723" fmla="*/ 8832437 h 10683873"/>
              <a:gd name="connsiteX6724" fmla="*/ 13985606 w 18976310"/>
              <a:gd name="connsiteY6724" fmla="*/ 8785445 h 10683873"/>
              <a:gd name="connsiteX6725" fmla="*/ 14105982 w 18976310"/>
              <a:gd name="connsiteY6725" fmla="*/ 8791876 h 10683873"/>
              <a:gd name="connsiteX6726" fmla="*/ 14118282 w 18976310"/>
              <a:gd name="connsiteY6726" fmla="*/ 8775058 h 10683873"/>
              <a:gd name="connsiteX6727" fmla="*/ 14136734 w 18976310"/>
              <a:gd name="connsiteY6727" fmla="*/ 8759724 h 10683873"/>
              <a:gd name="connsiteX6728" fmla="*/ 14084014 w 18976310"/>
              <a:gd name="connsiteY6728" fmla="*/ 8720646 h 10683873"/>
              <a:gd name="connsiteX6729" fmla="*/ 14083138 w 18976310"/>
              <a:gd name="connsiteY6729" fmla="*/ 8721141 h 10683873"/>
              <a:gd name="connsiteX6730" fmla="*/ 14082258 w 18976310"/>
              <a:gd name="connsiteY6730" fmla="*/ 8718668 h 10683873"/>
              <a:gd name="connsiteX6731" fmla="*/ 14063806 w 18976310"/>
              <a:gd name="connsiteY6731" fmla="*/ 8705312 h 10683873"/>
              <a:gd name="connsiteX6732" fmla="*/ 14048870 w 18976310"/>
              <a:gd name="connsiteY6732" fmla="*/ 8719657 h 10683873"/>
              <a:gd name="connsiteX6733" fmla="*/ 14029538 w 18976310"/>
              <a:gd name="connsiteY6733" fmla="*/ 8718668 h 10683873"/>
              <a:gd name="connsiteX6734" fmla="*/ 14018994 w 18976310"/>
              <a:gd name="connsiteY6734" fmla="*/ 8677117 h 10683873"/>
              <a:gd name="connsiteX6735" fmla="*/ 14020754 w 18976310"/>
              <a:gd name="connsiteY6735" fmla="*/ 8673160 h 10683873"/>
              <a:gd name="connsiteX6736" fmla="*/ 13997030 w 18976310"/>
              <a:gd name="connsiteY6736" fmla="*/ 8655353 h 10683873"/>
              <a:gd name="connsiteX6737" fmla="*/ 13852054 w 18976310"/>
              <a:gd name="connsiteY6737" fmla="*/ 8539110 h 10683873"/>
              <a:gd name="connsiteX6738" fmla="*/ 13874018 w 18976310"/>
              <a:gd name="connsiteY6738" fmla="*/ 8544552 h 10683873"/>
              <a:gd name="connsiteX6739" fmla="*/ 13854690 w 18976310"/>
              <a:gd name="connsiteY6739" fmla="*/ 8520314 h 10683873"/>
              <a:gd name="connsiteX6740" fmla="*/ 13852930 w 18976310"/>
              <a:gd name="connsiteY6740" fmla="*/ 8517346 h 10683873"/>
              <a:gd name="connsiteX6741" fmla="*/ 13852054 w 18976310"/>
              <a:gd name="connsiteY6741" fmla="*/ 8518335 h 10683873"/>
              <a:gd name="connsiteX6742" fmla="*/ 13852054 w 18976310"/>
              <a:gd name="connsiteY6742" fmla="*/ 8516357 h 10683873"/>
              <a:gd name="connsiteX6743" fmla="*/ 13841510 w 18976310"/>
              <a:gd name="connsiteY6743" fmla="*/ 8500528 h 10683873"/>
              <a:gd name="connsiteX6744" fmla="*/ 13816906 w 18976310"/>
              <a:gd name="connsiteY6744" fmla="*/ 8466397 h 10683873"/>
              <a:gd name="connsiteX6745" fmla="*/ 13816030 w 18976310"/>
              <a:gd name="connsiteY6745" fmla="*/ 8473322 h 10683873"/>
              <a:gd name="connsiteX6746" fmla="*/ 13777370 w 18976310"/>
              <a:gd name="connsiteY6746" fmla="*/ 8513883 h 10683873"/>
              <a:gd name="connsiteX6747" fmla="*/ 13743978 w 18976310"/>
              <a:gd name="connsiteY6747" fmla="*/ 8447601 h 10683873"/>
              <a:gd name="connsiteX6748" fmla="*/ 13758038 w 18976310"/>
              <a:gd name="connsiteY6748" fmla="*/ 8422374 h 10683873"/>
              <a:gd name="connsiteX6749" fmla="*/ 13751010 w 18976310"/>
              <a:gd name="connsiteY6749" fmla="*/ 8417427 h 10683873"/>
              <a:gd name="connsiteX6750" fmla="*/ 13700046 w 18976310"/>
              <a:gd name="connsiteY6750" fmla="*/ 8369446 h 10683873"/>
              <a:gd name="connsiteX6751" fmla="*/ 13701806 w 18976310"/>
              <a:gd name="connsiteY6751" fmla="*/ 8391705 h 10683873"/>
              <a:gd name="connsiteX6752" fmla="*/ 13678082 w 18976310"/>
              <a:gd name="connsiteY6752" fmla="*/ 8404072 h 10683873"/>
              <a:gd name="connsiteX6753" fmla="*/ 13671930 w 18976310"/>
              <a:gd name="connsiteY6753" fmla="*/ 8371425 h 10683873"/>
              <a:gd name="connsiteX6754" fmla="*/ 13696534 w 18976310"/>
              <a:gd name="connsiteY6754" fmla="*/ 8365984 h 10683873"/>
              <a:gd name="connsiteX6755" fmla="*/ 13685990 w 18976310"/>
              <a:gd name="connsiteY6755" fmla="*/ 8356091 h 10683873"/>
              <a:gd name="connsiteX6756" fmla="*/ 13673690 w 18976310"/>
              <a:gd name="connsiteY6756" fmla="*/ 8344219 h 10683873"/>
              <a:gd name="connsiteX6757" fmla="*/ 13669294 w 18976310"/>
              <a:gd name="connsiteY6757" fmla="*/ 8345209 h 10683873"/>
              <a:gd name="connsiteX6758" fmla="*/ 13668418 w 18976310"/>
              <a:gd name="connsiteY6758" fmla="*/ 8339273 h 10683873"/>
              <a:gd name="connsiteX6759" fmla="*/ 13633270 w 18976310"/>
              <a:gd name="connsiteY6759" fmla="*/ 8306626 h 10683873"/>
              <a:gd name="connsiteX6760" fmla="*/ 13533106 w 18976310"/>
              <a:gd name="connsiteY6760" fmla="*/ 8195825 h 10683873"/>
              <a:gd name="connsiteX6761" fmla="*/ 13495322 w 18976310"/>
              <a:gd name="connsiteY6761" fmla="*/ 8163178 h 10683873"/>
              <a:gd name="connsiteX6762" fmla="*/ 13477750 w 18976310"/>
              <a:gd name="connsiteY6762" fmla="*/ 8147844 h 10683873"/>
              <a:gd name="connsiteX6763" fmla="*/ 13474234 w 18976310"/>
              <a:gd name="connsiteY6763" fmla="*/ 8148339 h 10683873"/>
              <a:gd name="connsiteX6764" fmla="*/ 13473358 w 18976310"/>
              <a:gd name="connsiteY6764" fmla="*/ 8151307 h 10683873"/>
              <a:gd name="connsiteX6765" fmla="*/ 13423274 w 18976310"/>
              <a:gd name="connsiteY6765" fmla="*/ 8192362 h 10683873"/>
              <a:gd name="connsiteX6766" fmla="*/ 13445242 w 18976310"/>
              <a:gd name="connsiteY6766" fmla="*/ 8136467 h 10683873"/>
              <a:gd name="connsiteX6767" fmla="*/ 13453150 w 18976310"/>
              <a:gd name="connsiteY6767" fmla="*/ 8120144 h 10683873"/>
              <a:gd name="connsiteX6768" fmla="*/ 13448754 w 18976310"/>
              <a:gd name="connsiteY6768" fmla="*/ 8112724 h 10683873"/>
              <a:gd name="connsiteX6769" fmla="*/ 13439090 w 18976310"/>
              <a:gd name="connsiteY6769" fmla="*/ 8098379 h 10683873"/>
              <a:gd name="connsiteX6770" fmla="*/ 13438210 w 18976310"/>
              <a:gd name="connsiteY6770" fmla="*/ 8102831 h 10683873"/>
              <a:gd name="connsiteX6771" fmla="*/ 13418882 w 18976310"/>
              <a:gd name="connsiteY6771" fmla="*/ 8120638 h 10683873"/>
              <a:gd name="connsiteX6772" fmla="*/ 13418882 w 18976310"/>
              <a:gd name="connsiteY6772" fmla="*/ 8092443 h 10683873"/>
              <a:gd name="connsiteX6773" fmla="*/ 13428546 w 18976310"/>
              <a:gd name="connsiteY6773" fmla="*/ 8083045 h 10683873"/>
              <a:gd name="connsiteX6774" fmla="*/ 13426790 w 18976310"/>
              <a:gd name="connsiteY6774" fmla="*/ 8079583 h 10683873"/>
              <a:gd name="connsiteX6775" fmla="*/ 13424154 w 18976310"/>
              <a:gd name="connsiteY6775" fmla="*/ 8060291 h 10683873"/>
              <a:gd name="connsiteX6776" fmla="*/ 13414486 w 18976310"/>
              <a:gd name="connsiteY6776" fmla="*/ 8042484 h 10683873"/>
              <a:gd name="connsiteX6777" fmla="*/ 13406582 w 18976310"/>
              <a:gd name="connsiteY6777" fmla="*/ 8058313 h 10683873"/>
              <a:gd name="connsiteX6778" fmla="*/ 13392522 w 18976310"/>
              <a:gd name="connsiteY6778" fmla="*/ 8037537 h 10683873"/>
              <a:gd name="connsiteX6779" fmla="*/ 13399550 w 18976310"/>
              <a:gd name="connsiteY6779" fmla="*/ 8016762 h 10683873"/>
              <a:gd name="connsiteX6780" fmla="*/ 13371434 w 18976310"/>
              <a:gd name="connsiteY6780" fmla="*/ 7990051 h 10683873"/>
              <a:gd name="connsiteX6781" fmla="*/ 13367918 w 18976310"/>
              <a:gd name="connsiteY6781" fmla="*/ 7987083 h 10683873"/>
              <a:gd name="connsiteX6782" fmla="*/ 13364406 w 18976310"/>
              <a:gd name="connsiteY6782" fmla="*/ 7988567 h 10683873"/>
              <a:gd name="connsiteX6783" fmla="*/ 13358254 w 18976310"/>
              <a:gd name="connsiteY6783" fmla="*/ 7980653 h 10683873"/>
              <a:gd name="connsiteX6784" fmla="*/ 13347710 w 18976310"/>
              <a:gd name="connsiteY6784" fmla="*/ 7973728 h 10683873"/>
              <a:gd name="connsiteX6785" fmla="*/ 13249302 w 18976310"/>
              <a:gd name="connsiteY6785" fmla="*/ 7838689 h 10683873"/>
              <a:gd name="connsiteX6786" fmla="*/ 13234366 w 18976310"/>
              <a:gd name="connsiteY6786" fmla="*/ 7810989 h 10683873"/>
              <a:gd name="connsiteX6787" fmla="*/ 13208886 w 18976310"/>
              <a:gd name="connsiteY6787" fmla="*/ 7843141 h 10683873"/>
              <a:gd name="connsiteX6788" fmla="*/ 13177254 w 18976310"/>
              <a:gd name="connsiteY6788" fmla="*/ 7855507 h 10683873"/>
              <a:gd name="connsiteX6789" fmla="*/ 13203614 w 18976310"/>
              <a:gd name="connsiteY6789" fmla="*/ 7790213 h 10683873"/>
              <a:gd name="connsiteX6790" fmla="*/ 13213278 w 18976310"/>
              <a:gd name="connsiteY6790" fmla="*/ 7772406 h 10683873"/>
              <a:gd name="connsiteX6791" fmla="*/ 13204490 w 18976310"/>
              <a:gd name="connsiteY6791" fmla="*/ 7756083 h 10683873"/>
              <a:gd name="connsiteX6792" fmla="*/ 13204490 w 18976310"/>
              <a:gd name="connsiteY6792" fmla="*/ 7755588 h 10683873"/>
              <a:gd name="connsiteX6793" fmla="*/ 13191314 w 18976310"/>
              <a:gd name="connsiteY6793" fmla="*/ 7730856 h 10683873"/>
              <a:gd name="connsiteX6794" fmla="*/ 13142106 w 18976310"/>
              <a:gd name="connsiteY6794" fmla="*/ 7653196 h 10683873"/>
              <a:gd name="connsiteX6795" fmla="*/ 13141230 w 18976310"/>
              <a:gd name="connsiteY6795" fmla="*/ 7654680 h 10683873"/>
              <a:gd name="connsiteX6796" fmla="*/ 13121898 w 18976310"/>
              <a:gd name="connsiteY6796" fmla="*/ 7668530 h 10683873"/>
              <a:gd name="connsiteX6797" fmla="*/ 13106962 w 18976310"/>
              <a:gd name="connsiteY6797" fmla="*/ 7670014 h 10683873"/>
              <a:gd name="connsiteX6798" fmla="*/ 13093782 w 18976310"/>
              <a:gd name="connsiteY6798" fmla="*/ 7687821 h 10683873"/>
              <a:gd name="connsiteX6799" fmla="*/ 13055122 w 18976310"/>
              <a:gd name="connsiteY6799" fmla="*/ 7705134 h 10683873"/>
              <a:gd name="connsiteX6800" fmla="*/ 13077090 w 18976310"/>
              <a:gd name="connsiteY6800" fmla="*/ 7730856 h 10683873"/>
              <a:gd name="connsiteX6801" fmla="*/ 13074454 w 18976310"/>
              <a:gd name="connsiteY6801" fmla="*/ 7731845 h 10683873"/>
              <a:gd name="connsiteX6802" fmla="*/ 13086754 w 18976310"/>
              <a:gd name="connsiteY6802" fmla="*/ 7752125 h 10683873"/>
              <a:gd name="connsiteX6803" fmla="*/ 13069182 w 18976310"/>
              <a:gd name="connsiteY6803" fmla="*/ 7768449 h 10683873"/>
              <a:gd name="connsiteX6804" fmla="*/ 13052486 w 18976310"/>
              <a:gd name="connsiteY6804" fmla="*/ 7752620 h 10683873"/>
              <a:gd name="connsiteX6805" fmla="*/ 13050730 w 18976310"/>
              <a:gd name="connsiteY6805" fmla="*/ 7739265 h 10683873"/>
              <a:gd name="connsiteX6806" fmla="*/ 13044578 w 18976310"/>
              <a:gd name="connsiteY6806" fmla="*/ 7741243 h 10683873"/>
              <a:gd name="connsiteX6807" fmla="*/ 13018218 w 18976310"/>
              <a:gd name="connsiteY6807" fmla="*/ 7734318 h 10683873"/>
              <a:gd name="connsiteX6808" fmla="*/ 12925082 w 18976310"/>
              <a:gd name="connsiteY6808" fmla="*/ 7781804 h 10683873"/>
              <a:gd name="connsiteX6809" fmla="*/ 12985710 w 18976310"/>
              <a:gd name="connsiteY6809" fmla="*/ 7717005 h 10683873"/>
              <a:gd name="connsiteX6810" fmla="*/ 12919810 w 18976310"/>
              <a:gd name="connsiteY6810" fmla="*/ 7648249 h 10683873"/>
              <a:gd name="connsiteX6811" fmla="*/ 13032278 w 18976310"/>
              <a:gd name="connsiteY6811" fmla="*/ 7688811 h 10683873"/>
              <a:gd name="connsiteX6812" fmla="*/ 13074454 w 18976310"/>
              <a:gd name="connsiteY6812" fmla="*/ 7666057 h 10683873"/>
              <a:gd name="connsiteX6813" fmla="*/ 13094662 w 18976310"/>
              <a:gd name="connsiteY6813" fmla="*/ 7660616 h 10683873"/>
              <a:gd name="connsiteX6814" fmla="*/ 13104326 w 18976310"/>
              <a:gd name="connsiteY6814" fmla="*/ 7652207 h 10683873"/>
              <a:gd name="connsiteX6815" fmla="*/ 13126294 w 18976310"/>
              <a:gd name="connsiteY6815" fmla="*/ 7629453 h 10683873"/>
              <a:gd name="connsiteX6816" fmla="*/ 13096418 w 18976310"/>
              <a:gd name="connsiteY6816" fmla="*/ 7583450 h 10683873"/>
              <a:gd name="connsiteX6817" fmla="*/ 13018218 w 18976310"/>
              <a:gd name="connsiteY6817" fmla="*/ 7498866 h 10683873"/>
              <a:gd name="connsiteX6818" fmla="*/ 12922446 w 18976310"/>
              <a:gd name="connsiteY6818" fmla="*/ 7271822 h 10683873"/>
              <a:gd name="connsiteX6819" fmla="*/ 12967258 w 18976310"/>
              <a:gd name="connsiteY6819" fmla="*/ 7329696 h 10683873"/>
              <a:gd name="connsiteX6820" fmla="*/ 12945290 w 18976310"/>
              <a:gd name="connsiteY6820" fmla="*/ 7250552 h 10683873"/>
              <a:gd name="connsiteX6821" fmla="*/ 12938262 w 18976310"/>
              <a:gd name="connsiteY6821" fmla="*/ 7219389 h 10683873"/>
              <a:gd name="connsiteX6822" fmla="*/ 12938262 w 18976310"/>
              <a:gd name="connsiteY6822" fmla="*/ 7218400 h 10683873"/>
              <a:gd name="connsiteX6823" fmla="*/ 12915418 w 18976310"/>
              <a:gd name="connsiteY6823" fmla="*/ 7222357 h 10683873"/>
              <a:gd name="connsiteX6824" fmla="*/ 12852154 w 18976310"/>
              <a:gd name="connsiteY6824" fmla="*/ 7194162 h 10683873"/>
              <a:gd name="connsiteX6825" fmla="*/ 12915418 w 18976310"/>
              <a:gd name="connsiteY6825" fmla="*/ 7185753 h 10683873"/>
              <a:gd name="connsiteX6826" fmla="*/ 12926838 w 18976310"/>
              <a:gd name="connsiteY6826" fmla="*/ 7189216 h 10683873"/>
              <a:gd name="connsiteX6827" fmla="*/ 12922446 w 18976310"/>
              <a:gd name="connsiteY6827" fmla="*/ 7176850 h 10683873"/>
              <a:gd name="connsiteX6828" fmla="*/ 12900482 w 18976310"/>
              <a:gd name="connsiteY6828" fmla="*/ 7092265 h 10683873"/>
              <a:gd name="connsiteX6829" fmla="*/ 12886422 w 18976310"/>
              <a:gd name="connsiteY6829" fmla="*/ 7066048 h 10683873"/>
              <a:gd name="connsiteX6830" fmla="*/ 12885542 w 18976310"/>
              <a:gd name="connsiteY6830" fmla="*/ 7065554 h 10683873"/>
              <a:gd name="connsiteX6831" fmla="*/ 12881150 w 18976310"/>
              <a:gd name="connsiteY6831" fmla="*/ 7087318 h 10683873"/>
              <a:gd name="connsiteX6832" fmla="*/ 12872362 w 18976310"/>
              <a:gd name="connsiteY6832" fmla="*/ 7095727 h 10683873"/>
              <a:gd name="connsiteX6833" fmla="*/ 12874122 w 18976310"/>
              <a:gd name="connsiteY6833" fmla="*/ 7099685 h 10683873"/>
              <a:gd name="connsiteX6834" fmla="*/ 12874998 w 18976310"/>
              <a:gd name="connsiteY6834" fmla="*/ 7099685 h 10683873"/>
              <a:gd name="connsiteX6835" fmla="*/ 12876758 w 18976310"/>
              <a:gd name="connsiteY6835" fmla="*/ 7107104 h 10683873"/>
              <a:gd name="connsiteX6836" fmla="*/ 12884666 w 18976310"/>
              <a:gd name="connsiteY6836" fmla="*/ 7127385 h 10683873"/>
              <a:gd name="connsiteX6837" fmla="*/ 12881150 w 18976310"/>
              <a:gd name="connsiteY6837" fmla="*/ 7127879 h 10683873"/>
              <a:gd name="connsiteX6838" fmla="*/ 12882906 w 18976310"/>
              <a:gd name="connsiteY6838" fmla="*/ 7132331 h 10683873"/>
              <a:gd name="connsiteX6839" fmla="*/ 12854790 w 18976310"/>
              <a:gd name="connsiteY6839" fmla="*/ 7138762 h 10683873"/>
              <a:gd name="connsiteX6840" fmla="*/ 12853914 w 18976310"/>
              <a:gd name="connsiteY6840" fmla="*/ 7136289 h 10683873"/>
              <a:gd name="connsiteX6841" fmla="*/ 12841610 w 18976310"/>
              <a:gd name="connsiteY6841" fmla="*/ 7139751 h 10683873"/>
              <a:gd name="connsiteX6842" fmla="*/ 12835462 w 18976310"/>
              <a:gd name="connsiteY6842" fmla="*/ 7148160 h 10683873"/>
              <a:gd name="connsiteX6843" fmla="*/ 12781862 w 18976310"/>
              <a:gd name="connsiteY6843" fmla="*/ 7167451 h 10683873"/>
              <a:gd name="connsiteX6844" fmla="*/ 12774834 w 18976310"/>
              <a:gd name="connsiteY6844" fmla="*/ 7141235 h 10683873"/>
              <a:gd name="connsiteX6845" fmla="*/ 12750234 w 18976310"/>
              <a:gd name="connsiteY6845" fmla="*/ 7137278 h 10683873"/>
              <a:gd name="connsiteX6846" fmla="*/ 12751990 w 18976310"/>
              <a:gd name="connsiteY6846" fmla="*/ 7117492 h 10683873"/>
              <a:gd name="connsiteX6847" fmla="*/ 12762534 w 18976310"/>
              <a:gd name="connsiteY6847" fmla="*/ 7109083 h 10683873"/>
              <a:gd name="connsiteX6848" fmla="*/ 12758142 w 18976310"/>
              <a:gd name="connsiteY6848" fmla="*/ 7097211 h 10683873"/>
              <a:gd name="connsiteX6849" fmla="*/ 12786258 w 18976310"/>
              <a:gd name="connsiteY6849" fmla="*/ 7019552 h 10683873"/>
              <a:gd name="connsiteX6850" fmla="*/ 12818766 w 18976310"/>
              <a:gd name="connsiteY6850" fmla="*/ 7005207 h 10683873"/>
              <a:gd name="connsiteX6851" fmla="*/ 12810858 w 18976310"/>
              <a:gd name="connsiteY6851" fmla="*/ 6986410 h 10683873"/>
              <a:gd name="connsiteX6852" fmla="*/ 12808222 w 18976310"/>
              <a:gd name="connsiteY6852" fmla="*/ 6969097 h 10683873"/>
              <a:gd name="connsiteX6853" fmla="*/ 12789770 w 18976310"/>
              <a:gd name="connsiteY6853" fmla="*/ 6960194 h 10683873"/>
              <a:gd name="connsiteX6854" fmla="*/ 12773954 w 18976310"/>
              <a:gd name="connsiteY6854" fmla="*/ 6968603 h 10683873"/>
              <a:gd name="connsiteX6855" fmla="*/ 12744962 w 18976310"/>
              <a:gd name="connsiteY6855" fmla="*/ 6953269 h 10683873"/>
              <a:gd name="connsiteX6856" fmla="*/ 12785378 w 18976310"/>
              <a:gd name="connsiteY6856" fmla="*/ 6900341 h 10683873"/>
              <a:gd name="connsiteX6857" fmla="*/ 12795042 w 18976310"/>
              <a:gd name="connsiteY6857" fmla="*/ 6906772 h 10683873"/>
              <a:gd name="connsiteX6858" fmla="*/ 12787134 w 18976310"/>
              <a:gd name="connsiteY6858" fmla="*/ 6879071 h 10683873"/>
              <a:gd name="connsiteX6859" fmla="*/ 12777470 w 18976310"/>
              <a:gd name="connsiteY6859" fmla="*/ 6882039 h 10683873"/>
              <a:gd name="connsiteX6860" fmla="*/ 12751110 w 18976310"/>
              <a:gd name="connsiteY6860" fmla="*/ 6893416 h 10683873"/>
              <a:gd name="connsiteX6861" fmla="*/ 12778350 w 18976310"/>
              <a:gd name="connsiteY6861" fmla="*/ 6846425 h 10683873"/>
              <a:gd name="connsiteX6862" fmla="*/ 12765170 w 18976310"/>
              <a:gd name="connsiteY6862" fmla="*/ 6800917 h 10683873"/>
              <a:gd name="connsiteX6863" fmla="*/ 12762534 w 18976310"/>
              <a:gd name="connsiteY6863" fmla="*/ 6785088 h 10683873"/>
              <a:gd name="connsiteX6864" fmla="*/ 12760778 w 18976310"/>
              <a:gd name="connsiteY6864" fmla="*/ 6787067 h 10683873"/>
              <a:gd name="connsiteX6865" fmla="*/ 12745838 w 18976310"/>
              <a:gd name="connsiteY6865" fmla="*/ 6773711 h 10683873"/>
              <a:gd name="connsiteX6866" fmla="*/ 12750234 w 18976310"/>
              <a:gd name="connsiteY6866" fmla="*/ 6760356 h 10683873"/>
              <a:gd name="connsiteX6867" fmla="*/ 12723874 w 18976310"/>
              <a:gd name="connsiteY6867" fmla="*/ 6751452 h 10683873"/>
              <a:gd name="connsiteX6868" fmla="*/ 12709814 w 18976310"/>
              <a:gd name="connsiteY6868" fmla="*/ 6719795 h 10683873"/>
              <a:gd name="connsiteX6869" fmla="*/ 12727386 w 18976310"/>
              <a:gd name="connsiteY6869" fmla="*/ 6714354 h 10683873"/>
              <a:gd name="connsiteX6870" fmla="*/ 12708934 w 18976310"/>
              <a:gd name="connsiteY6870" fmla="*/ 6695557 h 10683873"/>
              <a:gd name="connsiteX6871" fmla="*/ 12737054 w 18976310"/>
              <a:gd name="connsiteY6871" fmla="*/ 6680223 h 10683873"/>
              <a:gd name="connsiteX6872" fmla="*/ 12744962 w 18976310"/>
              <a:gd name="connsiteY6872" fmla="*/ 6680223 h 10683873"/>
              <a:gd name="connsiteX6873" fmla="*/ 12744082 w 18976310"/>
              <a:gd name="connsiteY6873" fmla="*/ 6674782 h 10683873"/>
              <a:gd name="connsiteX6874" fmla="*/ 12730902 w 18976310"/>
              <a:gd name="connsiteY6874" fmla="*/ 6576841 h 10683873"/>
              <a:gd name="connsiteX6875" fmla="*/ 12721238 w 18976310"/>
              <a:gd name="connsiteY6875" fmla="*/ 6573874 h 10683873"/>
              <a:gd name="connsiteX6876" fmla="*/ 12718602 w 18976310"/>
              <a:gd name="connsiteY6876" fmla="*/ 6556561 h 10683873"/>
              <a:gd name="connsiteX6877" fmla="*/ 12727386 w 18976310"/>
              <a:gd name="connsiteY6877" fmla="*/ 6556066 h 10683873"/>
              <a:gd name="connsiteX6878" fmla="*/ 12718602 w 18976310"/>
              <a:gd name="connsiteY6878" fmla="*/ 6488299 h 10683873"/>
              <a:gd name="connsiteX6879" fmla="*/ 12705422 w 18976310"/>
              <a:gd name="connsiteY6879" fmla="*/ 6502644 h 10683873"/>
              <a:gd name="connsiteX6880" fmla="*/ 12657094 w 18976310"/>
              <a:gd name="connsiteY6880" fmla="*/ 6517978 h 10683873"/>
              <a:gd name="connsiteX6881" fmla="*/ 12701906 w 18976310"/>
              <a:gd name="connsiteY6881" fmla="*/ 6444276 h 10683873"/>
              <a:gd name="connsiteX6882" fmla="*/ 12714206 w 18976310"/>
              <a:gd name="connsiteY6882" fmla="*/ 6455158 h 10683873"/>
              <a:gd name="connsiteX6883" fmla="*/ 12709814 w 18976310"/>
              <a:gd name="connsiteY6883" fmla="*/ 6426468 h 10683873"/>
              <a:gd name="connsiteX6884" fmla="*/ 12715966 w 18976310"/>
              <a:gd name="connsiteY6884" fmla="*/ 6373541 h 10683873"/>
              <a:gd name="connsiteX6885" fmla="*/ 12714206 w 18976310"/>
              <a:gd name="connsiteY6885" fmla="*/ 6355239 h 10683873"/>
              <a:gd name="connsiteX6886" fmla="*/ 12694878 w 18976310"/>
              <a:gd name="connsiteY6886" fmla="*/ 6357219 h 10683873"/>
              <a:gd name="connsiteX6887" fmla="*/ 12662366 w 18976310"/>
              <a:gd name="connsiteY6887" fmla="*/ 6348809 h 10683873"/>
              <a:gd name="connsiteX6888" fmla="*/ 12709814 w 18976310"/>
              <a:gd name="connsiteY6888" fmla="*/ 6320615 h 10683873"/>
              <a:gd name="connsiteX6889" fmla="*/ 12711570 w 18976310"/>
              <a:gd name="connsiteY6889" fmla="*/ 6320119 h 10683873"/>
              <a:gd name="connsiteX6890" fmla="*/ 12706302 w 18976310"/>
              <a:gd name="connsiteY6890" fmla="*/ 6244932 h 10683873"/>
              <a:gd name="connsiteX6891" fmla="*/ 12704542 w 18976310"/>
              <a:gd name="connsiteY6891" fmla="*/ 6156391 h 10683873"/>
              <a:gd name="connsiteX6892" fmla="*/ 12677306 w 18976310"/>
              <a:gd name="connsiteY6892" fmla="*/ 6164305 h 10683873"/>
              <a:gd name="connsiteX6893" fmla="*/ 12648310 w 18976310"/>
              <a:gd name="connsiteY6893" fmla="*/ 6158864 h 10683873"/>
              <a:gd name="connsiteX6894" fmla="*/ 12699270 w 18976310"/>
              <a:gd name="connsiteY6894" fmla="*/ 6125722 h 10683873"/>
              <a:gd name="connsiteX6895" fmla="*/ 12704542 w 18976310"/>
              <a:gd name="connsiteY6895" fmla="*/ 6122755 h 10683873"/>
              <a:gd name="connsiteX6896" fmla="*/ 12704542 w 18976310"/>
              <a:gd name="connsiteY6896" fmla="*/ 6120281 h 10683873"/>
              <a:gd name="connsiteX6897" fmla="*/ 12704542 w 18976310"/>
              <a:gd name="connsiteY6897" fmla="*/ 6109895 h 10683873"/>
              <a:gd name="connsiteX6898" fmla="*/ 12709814 w 18976310"/>
              <a:gd name="connsiteY6898" fmla="*/ 6120281 h 10683873"/>
              <a:gd name="connsiteX6899" fmla="*/ 12750234 w 18976310"/>
              <a:gd name="connsiteY6899" fmla="*/ 6100495 h 10683873"/>
              <a:gd name="connsiteX6900" fmla="*/ 12751110 w 18976310"/>
              <a:gd name="connsiteY6900" fmla="*/ 6088625 h 10683873"/>
              <a:gd name="connsiteX6901" fmla="*/ 12749354 w 18976310"/>
              <a:gd name="connsiteY6901" fmla="*/ 6052021 h 10683873"/>
              <a:gd name="connsiteX6902" fmla="*/ 12748474 w 18976310"/>
              <a:gd name="connsiteY6902" fmla="*/ 6031245 h 10683873"/>
              <a:gd name="connsiteX6903" fmla="*/ 12746718 w 18976310"/>
              <a:gd name="connsiteY6903" fmla="*/ 6023825 h 10683873"/>
              <a:gd name="connsiteX6904" fmla="*/ 12715966 w 18976310"/>
              <a:gd name="connsiteY6904" fmla="*/ 6041137 h 10683873"/>
              <a:gd name="connsiteX6905" fmla="*/ 12716842 w 18976310"/>
              <a:gd name="connsiteY6905" fmla="*/ 6016405 h 10683873"/>
              <a:gd name="connsiteX6906" fmla="*/ 12737930 w 18976310"/>
              <a:gd name="connsiteY6906" fmla="*/ 5999587 h 10683873"/>
              <a:gd name="connsiteX6907" fmla="*/ 12737930 w 18976310"/>
              <a:gd name="connsiteY6907" fmla="*/ 5957047 h 10683873"/>
              <a:gd name="connsiteX6908" fmla="*/ 12748474 w 18976310"/>
              <a:gd name="connsiteY6908" fmla="*/ 5951607 h 10683873"/>
              <a:gd name="connsiteX6909" fmla="*/ 12753746 w 18976310"/>
              <a:gd name="connsiteY6909" fmla="*/ 5938251 h 10683873"/>
              <a:gd name="connsiteX6910" fmla="*/ 12735294 w 18976310"/>
              <a:gd name="connsiteY6910" fmla="*/ 5936273 h 10683873"/>
              <a:gd name="connsiteX6911" fmla="*/ 12697514 w 18976310"/>
              <a:gd name="connsiteY6911" fmla="*/ 5914508 h 10683873"/>
              <a:gd name="connsiteX6912" fmla="*/ 12675546 w 18976310"/>
              <a:gd name="connsiteY6912" fmla="*/ 5891754 h 10683873"/>
              <a:gd name="connsiteX6913" fmla="*/ 12669398 w 18976310"/>
              <a:gd name="connsiteY6913" fmla="*/ 5895216 h 10683873"/>
              <a:gd name="connsiteX6914" fmla="*/ 12640402 w 18976310"/>
              <a:gd name="connsiteY6914" fmla="*/ 5896701 h 10683873"/>
              <a:gd name="connsiteX6915" fmla="*/ 12636886 w 18976310"/>
              <a:gd name="connsiteY6915" fmla="*/ 5866033 h 10683873"/>
              <a:gd name="connsiteX6916" fmla="*/ 12660610 w 18976310"/>
              <a:gd name="connsiteY6916" fmla="*/ 5850203 h 10683873"/>
              <a:gd name="connsiteX6917" fmla="*/ 12682578 w 18976310"/>
              <a:gd name="connsiteY6917" fmla="*/ 5856139 h 10683873"/>
              <a:gd name="connsiteX6918" fmla="*/ 12686090 w 18976310"/>
              <a:gd name="connsiteY6918" fmla="*/ 5851193 h 10683873"/>
              <a:gd name="connsiteX6919" fmla="*/ 12708934 w 18976310"/>
              <a:gd name="connsiteY6919" fmla="*/ 5832397 h 10683873"/>
              <a:gd name="connsiteX6920" fmla="*/ 12715966 w 18976310"/>
              <a:gd name="connsiteY6920" fmla="*/ 5831407 h 10683873"/>
              <a:gd name="connsiteX6921" fmla="*/ 12715966 w 18976310"/>
              <a:gd name="connsiteY6921" fmla="*/ 5824977 h 10683873"/>
              <a:gd name="connsiteX6922" fmla="*/ 12727386 w 18976310"/>
              <a:gd name="connsiteY6922" fmla="*/ 5660753 h 10683873"/>
              <a:gd name="connsiteX6923" fmla="*/ 12744082 w 18976310"/>
              <a:gd name="connsiteY6923" fmla="*/ 5470809 h 10683873"/>
              <a:gd name="connsiteX6924" fmla="*/ 12766046 w 18976310"/>
              <a:gd name="connsiteY6924" fmla="*/ 5407493 h 10683873"/>
              <a:gd name="connsiteX6925" fmla="*/ 12774834 w 18976310"/>
              <a:gd name="connsiteY6925" fmla="*/ 5358029 h 10683873"/>
              <a:gd name="connsiteX6926" fmla="*/ 12780986 w 18976310"/>
              <a:gd name="connsiteY6926" fmla="*/ 5321424 h 10683873"/>
              <a:gd name="connsiteX6927" fmla="*/ 12773954 w 18976310"/>
              <a:gd name="connsiteY6927" fmla="*/ 5323403 h 10683873"/>
              <a:gd name="connsiteX6928" fmla="*/ 12770442 w 18976310"/>
              <a:gd name="connsiteY6928" fmla="*/ 5298671 h 10683873"/>
              <a:gd name="connsiteX6929" fmla="*/ 12777470 w 18976310"/>
              <a:gd name="connsiteY6929" fmla="*/ 5292735 h 10683873"/>
              <a:gd name="connsiteX6930" fmla="*/ 12773078 w 18976310"/>
              <a:gd name="connsiteY6930" fmla="*/ 5282842 h 10683873"/>
              <a:gd name="connsiteX6931" fmla="*/ 12621950 w 18976310"/>
              <a:gd name="connsiteY6931" fmla="*/ 5189353 h 10683873"/>
              <a:gd name="connsiteX6932" fmla="*/ 12597350 w 18976310"/>
              <a:gd name="connsiteY6932" fmla="*/ 5105263 h 10683873"/>
              <a:gd name="connsiteX6933" fmla="*/ 12602618 w 18976310"/>
              <a:gd name="connsiteY6933" fmla="*/ 5064207 h 10683873"/>
              <a:gd name="connsiteX6934" fmla="*/ 12593834 w 18976310"/>
              <a:gd name="connsiteY6934" fmla="*/ 5072616 h 10683873"/>
              <a:gd name="connsiteX6935" fmla="*/ 12581534 w 18976310"/>
              <a:gd name="connsiteY6935" fmla="*/ 5074595 h 10683873"/>
              <a:gd name="connsiteX6936" fmla="*/ 12572746 w 18976310"/>
              <a:gd name="connsiteY6936" fmla="*/ 5107242 h 10683873"/>
              <a:gd name="connsiteX6937" fmla="*/ 12457642 w 18976310"/>
              <a:gd name="connsiteY6937" fmla="*/ 5038487 h 10683873"/>
              <a:gd name="connsiteX6938" fmla="*/ 12470822 w 18976310"/>
              <a:gd name="connsiteY6938" fmla="*/ 5024141 h 10683873"/>
              <a:gd name="connsiteX6939" fmla="*/ 12484002 w 18976310"/>
              <a:gd name="connsiteY6939" fmla="*/ 5023151 h 10683873"/>
              <a:gd name="connsiteX6940" fmla="*/ 12487518 w 18976310"/>
              <a:gd name="connsiteY6940" fmla="*/ 5010785 h 10683873"/>
              <a:gd name="connsiteX6941" fmla="*/ 12596470 w 18976310"/>
              <a:gd name="connsiteY6941" fmla="*/ 4971213 h 10683873"/>
              <a:gd name="connsiteX6942" fmla="*/ 12599106 w 18976310"/>
              <a:gd name="connsiteY6942" fmla="*/ 4973193 h 10683873"/>
              <a:gd name="connsiteX6943" fmla="*/ 12586806 w 18976310"/>
              <a:gd name="connsiteY6943" fmla="*/ 4954891 h 10683873"/>
              <a:gd name="connsiteX6944" fmla="*/ 12588562 w 18976310"/>
              <a:gd name="connsiteY6944" fmla="*/ 4811443 h 10683873"/>
              <a:gd name="connsiteX6945" fmla="*/ 12609650 w 18976310"/>
              <a:gd name="connsiteY6945" fmla="*/ 4782753 h 10683873"/>
              <a:gd name="connsiteX6946" fmla="*/ 12601742 w 18976310"/>
              <a:gd name="connsiteY6946" fmla="*/ 4766924 h 10683873"/>
              <a:gd name="connsiteX6947" fmla="*/ 12599106 w 18976310"/>
              <a:gd name="connsiteY6947" fmla="*/ 4722900 h 10683873"/>
              <a:gd name="connsiteX6948" fmla="*/ 12607014 w 18976310"/>
              <a:gd name="connsiteY6948" fmla="*/ 4711029 h 10683873"/>
              <a:gd name="connsiteX6949" fmla="*/ 12600862 w 18976310"/>
              <a:gd name="connsiteY6949" fmla="*/ 4709050 h 10683873"/>
              <a:gd name="connsiteX6950" fmla="*/ 12587682 w 18976310"/>
              <a:gd name="connsiteY6950" fmla="*/ 4728342 h 10683873"/>
              <a:gd name="connsiteX6951" fmla="*/ 12587682 w 18976310"/>
              <a:gd name="connsiteY6951" fmla="*/ 4736751 h 10683873"/>
              <a:gd name="connsiteX6952" fmla="*/ 12485762 w 18976310"/>
              <a:gd name="connsiteY6952" fmla="*/ 4941041 h 10683873"/>
              <a:gd name="connsiteX6953" fmla="*/ 12462038 w 18976310"/>
              <a:gd name="connsiteY6953" fmla="*/ 4948954 h 10683873"/>
              <a:gd name="connsiteX6954" fmla="*/ 12467310 w 18976310"/>
              <a:gd name="connsiteY6954" fmla="*/ 4990999 h 10683873"/>
              <a:gd name="connsiteX6955" fmla="*/ 12409318 w 18976310"/>
              <a:gd name="connsiteY6955" fmla="*/ 4980613 h 10683873"/>
              <a:gd name="connsiteX6956" fmla="*/ 12400530 w 18976310"/>
              <a:gd name="connsiteY6956" fmla="*/ 4969235 h 10683873"/>
              <a:gd name="connsiteX6957" fmla="*/ 12362750 w 18976310"/>
              <a:gd name="connsiteY6957" fmla="*/ 4981106 h 10683873"/>
              <a:gd name="connsiteX6958" fmla="*/ 12238862 w 18976310"/>
              <a:gd name="connsiteY6958" fmla="*/ 5021669 h 10683873"/>
              <a:gd name="connsiteX6959" fmla="*/ 12060494 w 18976310"/>
              <a:gd name="connsiteY6959" fmla="*/ 4923233 h 10683873"/>
              <a:gd name="connsiteX6960" fmla="*/ 12052590 w 18976310"/>
              <a:gd name="connsiteY6960" fmla="*/ 4842111 h 10683873"/>
              <a:gd name="connsiteX6961" fmla="*/ 12033258 w 18976310"/>
              <a:gd name="connsiteY6961" fmla="*/ 4820347 h 10683873"/>
              <a:gd name="connsiteX6962" fmla="*/ 12029742 w 18976310"/>
              <a:gd name="connsiteY6962" fmla="*/ 4842111 h 10683873"/>
              <a:gd name="connsiteX6963" fmla="*/ 12020078 w 18976310"/>
              <a:gd name="connsiteY6963" fmla="*/ 4859423 h 10683873"/>
              <a:gd name="connsiteX6964" fmla="*/ 12032378 w 18976310"/>
              <a:gd name="connsiteY6964" fmla="*/ 4891080 h 10683873"/>
              <a:gd name="connsiteX6965" fmla="*/ 12007778 w 18976310"/>
              <a:gd name="connsiteY6965" fmla="*/ 4903447 h 10683873"/>
              <a:gd name="connsiteX6966" fmla="*/ 12033258 w 18976310"/>
              <a:gd name="connsiteY6966" fmla="*/ 4935599 h 10683873"/>
              <a:gd name="connsiteX6967" fmla="*/ 11975266 w 18976310"/>
              <a:gd name="connsiteY6967" fmla="*/ 4920759 h 10683873"/>
              <a:gd name="connsiteX6968" fmla="*/ 11954178 w 18976310"/>
              <a:gd name="connsiteY6968" fmla="*/ 4935105 h 10683873"/>
              <a:gd name="connsiteX6969" fmla="*/ 11965602 w 18976310"/>
              <a:gd name="connsiteY6969" fmla="*/ 4961321 h 10683873"/>
              <a:gd name="connsiteX6970" fmla="*/ 11976146 w 18976310"/>
              <a:gd name="connsiteY6970" fmla="*/ 4957363 h 10683873"/>
              <a:gd name="connsiteX6971" fmla="*/ 11969118 w 18976310"/>
              <a:gd name="connsiteY6971" fmla="*/ 4978633 h 10683873"/>
              <a:gd name="connsiteX6972" fmla="*/ 11984934 w 18976310"/>
              <a:gd name="connsiteY6972" fmla="*/ 5067175 h 10683873"/>
              <a:gd name="connsiteX6973" fmla="*/ 11949786 w 18976310"/>
              <a:gd name="connsiteY6973" fmla="*/ 5046401 h 10683873"/>
              <a:gd name="connsiteX6974" fmla="*/ 11947150 w 18976310"/>
              <a:gd name="connsiteY6974" fmla="*/ 5055305 h 10683873"/>
              <a:gd name="connsiteX6975" fmla="*/ 11871586 w 18976310"/>
              <a:gd name="connsiteY6975" fmla="*/ 5103779 h 10683873"/>
              <a:gd name="connsiteX6976" fmla="*/ 11896190 w 18976310"/>
              <a:gd name="connsiteY6976" fmla="*/ 5013259 h 10683873"/>
              <a:gd name="connsiteX6977" fmla="*/ 11914642 w 18976310"/>
              <a:gd name="connsiteY6977" fmla="*/ 4992483 h 10683873"/>
              <a:gd name="connsiteX6978" fmla="*/ 11912882 w 18976310"/>
              <a:gd name="connsiteY6978" fmla="*/ 4989515 h 10683873"/>
              <a:gd name="connsiteX6979" fmla="*/ 11897066 w 18976310"/>
              <a:gd name="connsiteY6979" fmla="*/ 4955879 h 10683873"/>
              <a:gd name="connsiteX6980" fmla="*/ 11896190 w 18976310"/>
              <a:gd name="connsiteY6980" fmla="*/ 4956375 h 10683873"/>
              <a:gd name="connsiteX6981" fmla="*/ 11869830 w 18976310"/>
              <a:gd name="connsiteY6981" fmla="*/ 4917791 h 10683873"/>
              <a:gd name="connsiteX6982" fmla="*/ 11838198 w 18976310"/>
              <a:gd name="connsiteY6982" fmla="*/ 4888113 h 10683873"/>
              <a:gd name="connsiteX6983" fmla="*/ 11838198 w 18976310"/>
              <a:gd name="connsiteY6983" fmla="*/ 4889103 h 10683873"/>
              <a:gd name="connsiteX6984" fmla="*/ 11836442 w 18976310"/>
              <a:gd name="connsiteY6984" fmla="*/ 4889103 h 10683873"/>
              <a:gd name="connsiteX6985" fmla="*/ 11818870 w 18976310"/>
              <a:gd name="connsiteY6985" fmla="*/ 4915318 h 10683873"/>
              <a:gd name="connsiteX6986" fmla="*/ 11769666 w 18976310"/>
              <a:gd name="connsiteY6986" fmla="*/ 5069155 h 10683873"/>
              <a:gd name="connsiteX6987" fmla="*/ 11767030 w 18976310"/>
              <a:gd name="connsiteY6987" fmla="*/ 5065691 h 10683873"/>
              <a:gd name="connsiteX6988" fmla="*/ 11743306 w 18976310"/>
              <a:gd name="connsiteY6988" fmla="*/ 5094381 h 10683873"/>
              <a:gd name="connsiteX6989" fmla="*/ 11752970 w 18976310"/>
              <a:gd name="connsiteY6989" fmla="*/ 5050853 h 10683873"/>
              <a:gd name="connsiteX6990" fmla="*/ 11762634 w 18976310"/>
              <a:gd name="connsiteY6990" fmla="*/ 5058766 h 10683873"/>
              <a:gd name="connsiteX6991" fmla="*/ 11752970 w 18976310"/>
              <a:gd name="connsiteY6991" fmla="*/ 5043432 h 10683873"/>
              <a:gd name="connsiteX6992" fmla="*/ 11719582 w 18976310"/>
              <a:gd name="connsiteY6992" fmla="*/ 4957363 h 10683873"/>
              <a:gd name="connsiteX6993" fmla="*/ 11709918 w 18976310"/>
              <a:gd name="connsiteY6993" fmla="*/ 4962804 h 10683873"/>
              <a:gd name="connsiteX6994" fmla="*/ 11725734 w 18976310"/>
              <a:gd name="connsiteY6994" fmla="*/ 4981106 h 10683873"/>
              <a:gd name="connsiteX6995" fmla="*/ 11588662 w 18976310"/>
              <a:gd name="connsiteY6995" fmla="*/ 5172535 h 10683873"/>
              <a:gd name="connsiteX6996" fmla="*/ 11496406 w 18976310"/>
              <a:gd name="connsiteY6996" fmla="*/ 5282347 h 10683873"/>
              <a:gd name="connsiteX6997" fmla="*/ 11411178 w 18976310"/>
              <a:gd name="connsiteY6997" fmla="*/ 5238819 h 10683873"/>
              <a:gd name="connsiteX6998" fmla="*/ 11392678 w 18976310"/>
              <a:gd name="connsiteY6998" fmla="*/ 5255003 h 10683873"/>
              <a:gd name="connsiteX6999" fmla="*/ 11402150 w 18976310"/>
              <a:gd name="connsiteY6999" fmla="*/ 5257377 h 10683873"/>
              <a:gd name="connsiteX7000" fmla="*/ 11442482 w 18976310"/>
              <a:gd name="connsiteY7000" fmla="*/ 5264235 h 10683873"/>
              <a:gd name="connsiteX7001" fmla="*/ 11426242 w 18976310"/>
              <a:gd name="connsiteY7001" fmla="*/ 5277519 h 10683873"/>
              <a:gd name="connsiteX7002" fmla="*/ 11420286 w 18976310"/>
              <a:gd name="connsiteY7002" fmla="*/ 5286759 h 10683873"/>
              <a:gd name="connsiteX7003" fmla="*/ 11465762 w 18976310"/>
              <a:gd name="connsiteY7003" fmla="*/ 5299465 h 10683873"/>
              <a:gd name="connsiteX7004" fmla="*/ 11438694 w 18976310"/>
              <a:gd name="connsiteY7004" fmla="*/ 5305818 h 10683873"/>
              <a:gd name="connsiteX7005" fmla="*/ 11448706 w 18976310"/>
              <a:gd name="connsiteY7005" fmla="*/ 5314481 h 10683873"/>
              <a:gd name="connsiteX7006" fmla="*/ 11422454 w 18976310"/>
              <a:gd name="connsiteY7006" fmla="*/ 5344513 h 10683873"/>
              <a:gd name="connsiteX7007" fmla="*/ 11402422 w 18976310"/>
              <a:gd name="connsiteY7007" fmla="*/ 5352889 h 10683873"/>
              <a:gd name="connsiteX7008" fmla="*/ 11399446 w 18976310"/>
              <a:gd name="connsiteY7008" fmla="*/ 5362129 h 10683873"/>
              <a:gd name="connsiteX7009" fmla="*/ 11357220 w 18976310"/>
              <a:gd name="connsiteY7009" fmla="*/ 5378878 h 10683873"/>
              <a:gd name="connsiteX7010" fmla="*/ 11326634 w 18976310"/>
              <a:gd name="connsiteY7010" fmla="*/ 5448761 h 10683873"/>
              <a:gd name="connsiteX7011" fmla="*/ 11421910 w 18976310"/>
              <a:gd name="connsiteY7011" fmla="*/ 5474461 h 10683873"/>
              <a:gd name="connsiteX7012" fmla="*/ 11420286 w 18976310"/>
              <a:gd name="connsiteY7012" fmla="*/ 5493521 h 10683873"/>
              <a:gd name="connsiteX7013" fmla="*/ 11316618 w 18976310"/>
              <a:gd name="connsiteY7013" fmla="*/ 5510847 h 10683873"/>
              <a:gd name="connsiteX7014" fmla="*/ 11315266 w 18976310"/>
              <a:gd name="connsiteY7014" fmla="*/ 5529907 h 10683873"/>
              <a:gd name="connsiteX7015" fmla="*/ 11304710 w 18976310"/>
              <a:gd name="connsiteY7015" fmla="*/ 5533949 h 10683873"/>
              <a:gd name="connsiteX7016" fmla="*/ 11298482 w 18976310"/>
              <a:gd name="connsiteY7016" fmla="*/ 5548099 h 10683873"/>
              <a:gd name="connsiteX7017" fmla="*/ 11261670 w 18976310"/>
              <a:gd name="connsiteY7017" fmla="*/ 5559939 h 10683873"/>
              <a:gd name="connsiteX7018" fmla="*/ 11257340 w 18976310"/>
              <a:gd name="connsiteY7018" fmla="*/ 5591991 h 10683873"/>
              <a:gd name="connsiteX7019" fmla="*/ 11261130 w 18976310"/>
              <a:gd name="connsiteY7019" fmla="*/ 5599211 h 10683873"/>
              <a:gd name="connsiteX7020" fmla="*/ 11284408 w 18976310"/>
              <a:gd name="connsiteY7020" fmla="*/ 5599500 h 10683873"/>
              <a:gd name="connsiteX7021" fmla="*/ 11316618 w 18976310"/>
              <a:gd name="connsiteY7021" fmla="*/ 5621447 h 10683873"/>
              <a:gd name="connsiteX7022" fmla="*/ 11260590 w 18976310"/>
              <a:gd name="connsiteY7022" fmla="*/ 5678913 h 10683873"/>
              <a:gd name="connsiteX7023" fmla="*/ 11230002 w 18976310"/>
              <a:gd name="connsiteY7023" fmla="*/ 5650035 h 10683873"/>
              <a:gd name="connsiteX7024" fmla="*/ 11232710 w 18976310"/>
              <a:gd name="connsiteY7024" fmla="*/ 5632999 h 10683873"/>
              <a:gd name="connsiteX7025" fmla="*/ 11230272 w 18976310"/>
              <a:gd name="connsiteY7025" fmla="*/ 5632131 h 10683873"/>
              <a:gd name="connsiteX7026" fmla="*/ 11209430 w 18976310"/>
              <a:gd name="connsiteY7026" fmla="*/ 5643104 h 10683873"/>
              <a:gd name="connsiteX7027" fmla="*/ 11197790 w 18976310"/>
              <a:gd name="connsiteY7027" fmla="*/ 5661585 h 10683873"/>
              <a:gd name="connsiteX7028" fmla="*/ 11187506 w 18976310"/>
              <a:gd name="connsiteY7028" fmla="*/ 5665629 h 10683873"/>
              <a:gd name="connsiteX7029" fmla="*/ 11168558 w 18976310"/>
              <a:gd name="connsiteY7029" fmla="*/ 5779983 h 10683873"/>
              <a:gd name="connsiteX7030" fmla="*/ 11135230 w 18976310"/>
              <a:gd name="connsiteY7030" fmla="*/ 5794349 h 10683873"/>
              <a:gd name="connsiteX7031" fmla="*/ 11123600 w 18976310"/>
              <a:gd name="connsiteY7031" fmla="*/ 5791369 h 10683873"/>
              <a:gd name="connsiteX7032" fmla="*/ 11127706 w 18976310"/>
              <a:gd name="connsiteY7032" fmla="*/ 5796843 h 10683873"/>
              <a:gd name="connsiteX7033" fmla="*/ 11145418 w 18976310"/>
              <a:gd name="connsiteY7033" fmla="*/ 5831103 h 10683873"/>
              <a:gd name="connsiteX7034" fmla="*/ 11157460 w 18976310"/>
              <a:gd name="connsiteY7034" fmla="*/ 5835427 h 10683873"/>
              <a:gd name="connsiteX7035" fmla="*/ 11148502 w 18976310"/>
              <a:gd name="connsiteY7035" fmla="*/ 5837070 h 10683873"/>
              <a:gd name="connsiteX7036" fmla="*/ 11157002 w 18976310"/>
              <a:gd name="connsiteY7036" fmla="*/ 5853513 h 10683873"/>
              <a:gd name="connsiteX7037" fmla="*/ 11177220 w 18976310"/>
              <a:gd name="connsiteY7037" fmla="*/ 5861993 h 10683873"/>
              <a:gd name="connsiteX7038" fmla="*/ 11166798 w 18976310"/>
              <a:gd name="connsiteY7038" fmla="*/ 5862644 h 10683873"/>
              <a:gd name="connsiteX7039" fmla="*/ 11157514 w 18976310"/>
              <a:gd name="connsiteY7039" fmla="*/ 5859283 h 10683873"/>
              <a:gd name="connsiteX7040" fmla="*/ 11158186 w 18976310"/>
              <a:gd name="connsiteY7040" fmla="*/ 5877071 h 10683873"/>
              <a:gd name="connsiteX7041" fmla="*/ 11175190 w 18976310"/>
              <a:gd name="connsiteY7041" fmla="*/ 5889608 h 10683873"/>
              <a:gd name="connsiteX7042" fmla="*/ 11205370 w 18976310"/>
              <a:gd name="connsiteY7042" fmla="*/ 5905311 h 10683873"/>
              <a:gd name="connsiteX7043" fmla="*/ 11222694 w 18976310"/>
              <a:gd name="connsiteY7043" fmla="*/ 5917439 h 10683873"/>
              <a:gd name="connsiteX7044" fmla="*/ 11261942 w 18976310"/>
              <a:gd name="connsiteY7044" fmla="*/ 5960176 h 10683873"/>
              <a:gd name="connsiteX7045" fmla="*/ 11292526 w 18976310"/>
              <a:gd name="connsiteY7045" fmla="*/ 5966531 h 10683873"/>
              <a:gd name="connsiteX7046" fmla="*/ 11296590 w 18976310"/>
              <a:gd name="connsiteY7046" fmla="*/ 5970285 h 10683873"/>
              <a:gd name="connsiteX7047" fmla="*/ 11305250 w 18976310"/>
              <a:gd name="connsiteY7047" fmla="*/ 5962775 h 10683873"/>
              <a:gd name="connsiteX7048" fmla="*/ 11356678 w 18976310"/>
              <a:gd name="connsiteY7048" fmla="*/ 5941985 h 10683873"/>
              <a:gd name="connsiteX7049" fmla="*/ 11341790 w 18976310"/>
              <a:gd name="connsiteY7049" fmla="*/ 5971727 h 10683873"/>
              <a:gd name="connsiteX7050" fmla="*/ 11320138 w 18976310"/>
              <a:gd name="connsiteY7050" fmla="*/ 5991364 h 10683873"/>
              <a:gd name="connsiteX7051" fmla="*/ 11353430 w 18976310"/>
              <a:gd name="connsiteY7051" fmla="*/ 6017643 h 10683873"/>
              <a:gd name="connsiteX7052" fmla="*/ 11372918 w 18976310"/>
              <a:gd name="connsiteY7052" fmla="*/ 6032081 h 10683873"/>
              <a:gd name="connsiteX7053" fmla="*/ 11392406 w 18976310"/>
              <a:gd name="connsiteY7053" fmla="*/ 6044209 h 10683873"/>
              <a:gd name="connsiteX7054" fmla="*/ 11438150 w 18976310"/>
              <a:gd name="connsiteY7054" fmla="*/ 6064713 h 10683873"/>
              <a:gd name="connsiteX7055" fmla="*/ 11435986 w 18976310"/>
              <a:gd name="connsiteY7055" fmla="*/ 6080885 h 10683873"/>
              <a:gd name="connsiteX7056" fmla="*/ 11420830 w 18976310"/>
              <a:gd name="connsiteY7056" fmla="*/ 6060381 h 10683873"/>
              <a:gd name="connsiteX7057" fmla="*/ 11455474 w 18976310"/>
              <a:gd name="connsiteY7057" fmla="*/ 6113515 h 10683873"/>
              <a:gd name="connsiteX7058" fmla="*/ 11457642 w 18976310"/>
              <a:gd name="connsiteY7058" fmla="*/ 6097343 h 10683873"/>
              <a:gd name="connsiteX7059" fmla="*/ 11516378 w 18976310"/>
              <a:gd name="connsiteY7059" fmla="*/ 6158563 h 10683873"/>
              <a:gd name="connsiteX7060" fmla="*/ 11520166 w 18976310"/>
              <a:gd name="connsiteY7060" fmla="*/ 6166939 h 10683873"/>
              <a:gd name="connsiteX7061" fmla="*/ 11519894 w 18976310"/>
              <a:gd name="connsiteY7061" fmla="*/ 6167226 h 10683873"/>
              <a:gd name="connsiteX7062" fmla="*/ 11541822 w 18976310"/>
              <a:gd name="connsiteY7062" fmla="*/ 6189173 h 10683873"/>
              <a:gd name="connsiteX7063" fmla="*/ 11539654 w 18976310"/>
              <a:gd name="connsiteY7063" fmla="*/ 6195527 h 10683873"/>
              <a:gd name="connsiteX7064" fmla="*/ 11542634 w 18976310"/>
              <a:gd name="connsiteY7064" fmla="*/ 6197549 h 10683873"/>
              <a:gd name="connsiteX7065" fmla="*/ 11542634 w 18976310"/>
              <a:gd name="connsiteY7065" fmla="*/ 6183397 h 10683873"/>
              <a:gd name="connsiteX7066" fmla="*/ 11594602 w 18976310"/>
              <a:gd name="connsiteY7066" fmla="*/ 6228157 h 10683873"/>
              <a:gd name="connsiteX7067" fmla="*/ 11596766 w 18976310"/>
              <a:gd name="connsiteY7067" fmla="*/ 6261078 h 10683873"/>
              <a:gd name="connsiteX7068" fmla="*/ 11644678 w 18976310"/>
              <a:gd name="connsiteY7068" fmla="*/ 6297751 h 10683873"/>
              <a:gd name="connsiteX7069" fmla="*/ 11668770 w 18976310"/>
              <a:gd name="connsiteY7069" fmla="*/ 6322297 h 10683873"/>
              <a:gd name="connsiteX7070" fmla="*/ 11692586 w 18976310"/>
              <a:gd name="connsiteY7070" fmla="*/ 6348865 h 10683873"/>
              <a:gd name="connsiteX7071" fmla="*/ 11738330 w 18976310"/>
              <a:gd name="connsiteY7071" fmla="*/ 6406041 h 10683873"/>
              <a:gd name="connsiteX7072" fmla="*/ 11772978 w 18976310"/>
              <a:gd name="connsiteY7072" fmla="*/ 6465529 h 10683873"/>
              <a:gd name="connsiteX7073" fmla="*/ 11795714 w 18976310"/>
              <a:gd name="connsiteY7073" fmla="*/ 6479678 h 10683873"/>
              <a:gd name="connsiteX7074" fmla="*/ 11796526 w 18976310"/>
              <a:gd name="connsiteY7074" fmla="*/ 6462351 h 10683873"/>
              <a:gd name="connsiteX7075" fmla="*/ 11859594 w 18976310"/>
              <a:gd name="connsiteY7075" fmla="*/ 6464084 h 10683873"/>
              <a:gd name="connsiteX7076" fmla="*/ 11856074 w 18976310"/>
              <a:gd name="connsiteY7076" fmla="*/ 6494116 h 10683873"/>
              <a:gd name="connsiteX7077" fmla="*/ 11807354 w 18976310"/>
              <a:gd name="connsiteY7077" fmla="*/ 6493539 h 10683873"/>
              <a:gd name="connsiteX7078" fmla="*/ 11804646 w 18976310"/>
              <a:gd name="connsiteY7078" fmla="*/ 6490940 h 10683873"/>
              <a:gd name="connsiteX7079" fmla="*/ 11814662 w 18976310"/>
              <a:gd name="connsiteY7079" fmla="*/ 6508267 h 10683873"/>
              <a:gd name="connsiteX7080" fmla="*/ 11849038 w 18976310"/>
              <a:gd name="connsiteY7080" fmla="*/ 6557359 h 10683873"/>
              <a:gd name="connsiteX7081" fmla="*/ 11842814 w 18976310"/>
              <a:gd name="connsiteY7081" fmla="*/ 6590278 h 10683873"/>
              <a:gd name="connsiteX7082" fmla="*/ 11851474 w 18976310"/>
              <a:gd name="connsiteY7082" fmla="*/ 6592299 h 10683873"/>
              <a:gd name="connsiteX7083" fmla="*/ 11851474 w 18976310"/>
              <a:gd name="connsiteY7083" fmla="*/ 6594032 h 10683873"/>
              <a:gd name="connsiteX7084" fmla="*/ 11864466 w 18976310"/>
              <a:gd name="connsiteY7084" fmla="*/ 6614535 h 10683873"/>
              <a:gd name="connsiteX7085" fmla="*/ 11864466 w 18976310"/>
              <a:gd name="connsiteY7085" fmla="*/ 6616845 h 10683873"/>
              <a:gd name="connsiteX7086" fmla="*/ 11866630 w 18976310"/>
              <a:gd name="connsiteY7086" fmla="*/ 6616845 h 10683873"/>
              <a:gd name="connsiteX7087" fmla="*/ 11868798 w 18976310"/>
              <a:gd name="connsiteY7087" fmla="*/ 6616845 h 10683873"/>
              <a:gd name="connsiteX7088" fmla="*/ 11870962 w 18976310"/>
              <a:gd name="connsiteY7088" fmla="*/ 6626953 h 10683873"/>
              <a:gd name="connsiteX7089" fmla="*/ 11886122 w 18976310"/>
              <a:gd name="connsiteY7089" fmla="*/ 6618867 h 10683873"/>
              <a:gd name="connsiteX7090" fmla="*/ 11908046 w 18976310"/>
              <a:gd name="connsiteY7090" fmla="*/ 6635038 h 10683873"/>
              <a:gd name="connsiteX7091" fmla="*/ 11925642 w 18976310"/>
              <a:gd name="connsiteY7091" fmla="*/ 6639081 h 10683873"/>
              <a:gd name="connsiteX7092" fmla="*/ 11931866 w 18976310"/>
              <a:gd name="connsiteY7092" fmla="*/ 6641102 h 10683873"/>
              <a:gd name="connsiteX7093" fmla="*/ 11934030 w 18976310"/>
              <a:gd name="connsiteY7093" fmla="*/ 6643413 h 10683873"/>
              <a:gd name="connsiteX7094" fmla="*/ 11940798 w 18976310"/>
              <a:gd name="connsiteY7094" fmla="*/ 6651497 h 10683873"/>
              <a:gd name="connsiteX7095" fmla="*/ 11929702 w 18976310"/>
              <a:gd name="connsiteY7095" fmla="*/ 6651497 h 10683873"/>
              <a:gd name="connsiteX7096" fmla="*/ 11925642 w 18976310"/>
              <a:gd name="connsiteY7096" fmla="*/ 6649477 h 10683873"/>
              <a:gd name="connsiteX7097" fmla="*/ 11923202 w 18976310"/>
              <a:gd name="connsiteY7097" fmla="*/ 6649477 h 10683873"/>
              <a:gd name="connsiteX7098" fmla="*/ 11914542 w 18976310"/>
              <a:gd name="connsiteY7098" fmla="*/ 6645434 h 10683873"/>
              <a:gd name="connsiteX7099" fmla="*/ 11896950 w 18976310"/>
              <a:gd name="connsiteY7099" fmla="*/ 6639081 h 10683873"/>
              <a:gd name="connsiteX7100" fmla="*/ 11896950 w 18976310"/>
              <a:gd name="connsiteY7100" fmla="*/ 6657851 h 10683873"/>
              <a:gd name="connsiteX7101" fmla="*/ 11896950 w 18976310"/>
              <a:gd name="connsiteY7101" fmla="*/ 6659584 h 10683873"/>
              <a:gd name="connsiteX7102" fmla="*/ 11896950 w 18976310"/>
              <a:gd name="connsiteY7102" fmla="*/ 6661605 h 10683873"/>
              <a:gd name="connsiteX7103" fmla="*/ 11899114 w 18976310"/>
              <a:gd name="connsiteY7103" fmla="*/ 6663915 h 10683873"/>
              <a:gd name="connsiteX7104" fmla="*/ 11903714 w 18976310"/>
              <a:gd name="connsiteY7104" fmla="*/ 6674022 h 10683873"/>
              <a:gd name="connsiteX7105" fmla="*/ 11910618 w 18976310"/>
              <a:gd name="connsiteY7105" fmla="*/ 6682766 h 10683873"/>
              <a:gd name="connsiteX7106" fmla="*/ 11917278 w 18976310"/>
              <a:gd name="connsiteY7106" fmla="*/ 6680718 h 10683873"/>
              <a:gd name="connsiteX7107" fmla="*/ 11945834 w 18976310"/>
              <a:gd name="connsiteY7107" fmla="*/ 6740261 h 10683873"/>
              <a:gd name="connsiteX7108" fmla="*/ 11941054 w 18976310"/>
              <a:gd name="connsiteY7108" fmla="*/ 6756491 h 10683873"/>
              <a:gd name="connsiteX7109" fmla="*/ 11944858 w 18976310"/>
              <a:gd name="connsiteY7109" fmla="*/ 6768162 h 10683873"/>
              <a:gd name="connsiteX7110" fmla="*/ 11957850 w 18976310"/>
              <a:gd name="connsiteY7110" fmla="*/ 6764120 h 10683873"/>
              <a:gd name="connsiteX7111" fmla="*/ 11960014 w 18976310"/>
              <a:gd name="connsiteY7111" fmla="*/ 6771916 h 10683873"/>
              <a:gd name="connsiteX7112" fmla="*/ 11962182 w 18976310"/>
              <a:gd name="connsiteY7112" fmla="*/ 6780291 h 10683873"/>
              <a:gd name="connsiteX7113" fmla="*/ 11966782 w 18976310"/>
              <a:gd name="connsiteY7113" fmla="*/ 6792419 h 10683873"/>
              <a:gd name="connsiteX7114" fmla="*/ 11977610 w 18976310"/>
              <a:gd name="connsiteY7114" fmla="*/ 6818986 h 10683873"/>
              <a:gd name="connsiteX7115" fmla="*/ 12001698 w 18976310"/>
              <a:gd name="connsiteY7115" fmla="*/ 6872409 h 10683873"/>
              <a:gd name="connsiteX7116" fmla="*/ 12023082 w 18976310"/>
              <a:gd name="connsiteY7116" fmla="*/ 6927564 h 10683873"/>
              <a:gd name="connsiteX7117" fmla="*/ 12032014 w 18976310"/>
              <a:gd name="connsiteY7117" fmla="*/ 6958175 h 10683873"/>
              <a:gd name="connsiteX7118" fmla="*/ 12038510 w 18976310"/>
              <a:gd name="connsiteY7118" fmla="*/ 6988785 h 10683873"/>
              <a:gd name="connsiteX7119" fmla="*/ 12055834 w 18976310"/>
              <a:gd name="connsiteY7119" fmla="*/ 6988785 h 10683873"/>
              <a:gd name="connsiteX7120" fmla="*/ 12068826 w 18976310"/>
              <a:gd name="connsiteY7120" fmla="*/ 7044229 h 10683873"/>
              <a:gd name="connsiteX7121" fmla="*/ 12070994 w 18976310"/>
              <a:gd name="connsiteY7121" fmla="*/ 7080902 h 10683873"/>
              <a:gd name="connsiteX7122" fmla="*/ 12090750 w 18976310"/>
              <a:gd name="connsiteY7122" fmla="*/ 7087256 h 10683873"/>
              <a:gd name="connsiteX7123" fmla="*/ 12068826 w 18976310"/>
              <a:gd name="connsiteY7123" fmla="*/ 7107470 h 10683873"/>
              <a:gd name="connsiteX7124" fmla="*/ 12101578 w 18976310"/>
              <a:gd name="connsiteY7124" fmla="*/ 7162626 h 10683873"/>
              <a:gd name="connsiteX7125" fmla="*/ 12086150 w 18976310"/>
              <a:gd name="connsiteY7125" fmla="*/ 7140102 h 10683873"/>
              <a:gd name="connsiteX7126" fmla="*/ 12083986 w 18976310"/>
              <a:gd name="connsiteY7126" fmla="*/ 7187172 h 10683873"/>
              <a:gd name="connsiteX7127" fmla="*/ 12105910 w 18976310"/>
              <a:gd name="connsiteY7127" fmla="*/ 7189192 h 10683873"/>
              <a:gd name="connsiteX7128" fmla="*/ 12099142 w 18976310"/>
              <a:gd name="connsiteY7128" fmla="*/ 7238572 h 10683873"/>
              <a:gd name="connsiteX7129" fmla="*/ 12116738 w 18976310"/>
              <a:gd name="connsiteY7129" fmla="*/ 7238572 h 10683873"/>
              <a:gd name="connsiteX7130" fmla="*/ 12111438 w 18976310"/>
              <a:gd name="connsiteY7130" fmla="*/ 7254264 h 10683873"/>
              <a:gd name="connsiteX7131" fmla="*/ 12120242 w 18976310"/>
              <a:gd name="connsiteY7131" fmla="*/ 7252531 h 10683873"/>
              <a:gd name="connsiteX7132" fmla="*/ 12115426 w 18976310"/>
              <a:gd name="connsiteY7132" fmla="*/ 7292249 h 10683873"/>
              <a:gd name="connsiteX7133" fmla="*/ 12110242 w 18976310"/>
              <a:gd name="connsiteY7133" fmla="*/ 7292345 h 10683873"/>
              <a:gd name="connsiteX7134" fmla="*/ 12110242 w 18976310"/>
              <a:gd name="connsiteY7134" fmla="*/ 7334445 h 10683873"/>
              <a:gd name="connsiteX7135" fmla="*/ 12103746 w 18976310"/>
              <a:gd name="connsiteY7135" fmla="*/ 7320007 h 10683873"/>
              <a:gd name="connsiteX7136" fmla="*/ 12108074 w 18976310"/>
              <a:gd name="connsiteY7136" fmla="*/ 7344551 h 10683873"/>
              <a:gd name="connsiteX7137" fmla="*/ 12114570 w 18976310"/>
              <a:gd name="connsiteY7137" fmla="*/ 7332423 h 10683873"/>
              <a:gd name="connsiteX7138" fmla="*/ 12116738 w 18976310"/>
              <a:gd name="connsiteY7138" fmla="*/ 7356969 h 10683873"/>
              <a:gd name="connsiteX7139" fmla="*/ 12112406 w 18976310"/>
              <a:gd name="connsiteY7139" fmla="*/ 7389890 h 10683873"/>
              <a:gd name="connsiteX7140" fmla="*/ 12086150 w 18976310"/>
              <a:gd name="connsiteY7140" fmla="*/ 7391621 h 10683873"/>
              <a:gd name="connsiteX7141" fmla="*/ 12101578 w 18976310"/>
              <a:gd name="connsiteY7141" fmla="*/ 7416456 h 10683873"/>
              <a:gd name="connsiteX7142" fmla="*/ 12068826 w 18976310"/>
              <a:gd name="connsiteY7142" fmla="*/ 7403751 h 10683873"/>
              <a:gd name="connsiteX7143" fmla="*/ 12066934 w 18976310"/>
              <a:gd name="connsiteY7143" fmla="*/ 7414146 h 10683873"/>
              <a:gd name="connsiteX7144" fmla="*/ 12086150 w 18976310"/>
              <a:gd name="connsiteY7144" fmla="*/ 7428585 h 10683873"/>
              <a:gd name="connsiteX7145" fmla="*/ 12062330 w 18976310"/>
              <a:gd name="connsiteY7145" fmla="*/ 7469590 h 10683873"/>
              <a:gd name="connsiteX7146" fmla="*/ 12055834 w 18976310"/>
              <a:gd name="connsiteY7146" fmla="*/ 7440713 h 10683873"/>
              <a:gd name="connsiteX7147" fmla="*/ 12045006 w 18976310"/>
              <a:gd name="connsiteY7147" fmla="*/ 7471323 h 10683873"/>
              <a:gd name="connsiteX7148" fmla="*/ 12034182 w 18976310"/>
              <a:gd name="connsiteY7148" fmla="*/ 7443023 h 10683873"/>
              <a:gd name="connsiteX7149" fmla="*/ 12036074 w 18976310"/>
              <a:gd name="connsiteY7149" fmla="*/ 7506264 h 10683873"/>
              <a:gd name="connsiteX7150" fmla="*/ 12062330 w 18976310"/>
              <a:gd name="connsiteY7150" fmla="*/ 7559399 h 10683873"/>
              <a:gd name="connsiteX7151" fmla="*/ 12058002 w 18976310"/>
              <a:gd name="connsiteY7151" fmla="*/ 7577880 h 10683873"/>
              <a:gd name="connsiteX7152" fmla="*/ 12066934 w 18976310"/>
              <a:gd name="connsiteY7152" fmla="*/ 7588276 h 10683873"/>
              <a:gd name="connsiteX7153" fmla="*/ 12055834 w 18976310"/>
              <a:gd name="connsiteY7153" fmla="*/ 7645453 h 10683873"/>
              <a:gd name="connsiteX7154" fmla="*/ 12060166 w 18976310"/>
              <a:gd name="connsiteY7154" fmla="*/ 7672020 h 10683873"/>
              <a:gd name="connsiteX7155" fmla="*/ 12055834 w 18976310"/>
              <a:gd name="connsiteY7155" fmla="*/ 7692523 h 10683873"/>
              <a:gd name="connsiteX7156" fmla="*/ 12045006 w 18976310"/>
              <a:gd name="connsiteY7156" fmla="*/ 7667688 h 10683873"/>
              <a:gd name="connsiteX7157" fmla="*/ 12020918 w 18976310"/>
              <a:gd name="connsiteY7157" fmla="*/ 7675774 h 10683873"/>
              <a:gd name="connsiteX7158" fmla="*/ 12007926 w 18976310"/>
              <a:gd name="connsiteY7158" fmla="*/ 7773956 h 10683873"/>
              <a:gd name="connsiteX7159" fmla="*/ 11999262 w 18976310"/>
              <a:gd name="connsiteY7159" fmla="*/ 7868096 h 10683873"/>
              <a:gd name="connsiteX7160" fmla="*/ 11996286 w 18976310"/>
              <a:gd name="connsiteY7160" fmla="*/ 7873295 h 10683873"/>
              <a:gd name="connsiteX7161" fmla="*/ 11999806 w 18976310"/>
              <a:gd name="connsiteY7161" fmla="*/ 7876760 h 10683873"/>
              <a:gd name="connsiteX7162" fmla="*/ 11999806 w 18976310"/>
              <a:gd name="connsiteY7162" fmla="*/ 7949241 h 10683873"/>
              <a:gd name="connsiteX7163" fmla="*/ 11979506 w 18976310"/>
              <a:gd name="connsiteY7163" fmla="*/ 7927584 h 10683873"/>
              <a:gd name="connsiteX7164" fmla="*/ 11977070 w 18976310"/>
              <a:gd name="connsiteY7164" fmla="*/ 7918344 h 10683873"/>
              <a:gd name="connsiteX7165" fmla="*/ 11972194 w 18976310"/>
              <a:gd name="connsiteY7165" fmla="*/ 7940578 h 10683873"/>
              <a:gd name="connsiteX7166" fmla="*/ 11960014 w 18976310"/>
              <a:gd name="connsiteY7166" fmla="*/ 7970611 h 10683873"/>
              <a:gd name="connsiteX7167" fmla="*/ 11964618 w 18976310"/>
              <a:gd name="connsiteY7167" fmla="*/ 7945777 h 10683873"/>
              <a:gd name="connsiteX7168" fmla="*/ 11971114 w 18976310"/>
              <a:gd name="connsiteY7168" fmla="*/ 7917476 h 10683873"/>
              <a:gd name="connsiteX7169" fmla="*/ 11973550 w 18976310"/>
              <a:gd name="connsiteY7169" fmla="*/ 7906214 h 10683873"/>
              <a:gd name="connsiteX7170" fmla="*/ 11977610 w 18976310"/>
              <a:gd name="connsiteY7170" fmla="*/ 7884846 h 10683873"/>
              <a:gd name="connsiteX7171" fmla="*/ 11983022 w 18976310"/>
              <a:gd name="connsiteY7171" fmla="*/ 7868675 h 10683873"/>
              <a:gd name="connsiteX7172" fmla="*/ 11986270 w 18976310"/>
              <a:gd name="connsiteY7172" fmla="*/ 7855968 h 10683873"/>
              <a:gd name="connsiteX7173" fmla="*/ 12010090 w 18976310"/>
              <a:gd name="connsiteY7173" fmla="*/ 7729196 h 10683873"/>
              <a:gd name="connsiteX7174" fmla="*/ 12027682 w 18976310"/>
              <a:gd name="connsiteY7174" fmla="*/ 7672020 h 10683873"/>
              <a:gd name="connsiteX7175" fmla="*/ 12019022 w 18976310"/>
              <a:gd name="connsiteY7175" fmla="*/ 7622640 h 10683873"/>
              <a:gd name="connsiteX7176" fmla="*/ 12032014 w 18976310"/>
              <a:gd name="connsiteY7176" fmla="*/ 7594341 h 10683873"/>
              <a:gd name="connsiteX7177" fmla="*/ 12027682 w 18976310"/>
              <a:gd name="connsiteY7177" fmla="*/ 7583945 h 10683873"/>
              <a:gd name="connsiteX7178" fmla="*/ 12005758 w 18976310"/>
              <a:gd name="connsiteY7178" fmla="*/ 7579901 h 10683873"/>
              <a:gd name="connsiteX7179" fmla="*/ 12014690 w 18976310"/>
              <a:gd name="connsiteY7179" fmla="*/ 7559399 h 10683873"/>
              <a:gd name="connsiteX7180" fmla="*/ 12025250 w 18976310"/>
              <a:gd name="connsiteY7180" fmla="*/ 7514350 h 10683873"/>
              <a:gd name="connsiteX7181" fmla="*/ 12027682 w 18976310"/>
              <a:gd name="connsiteY7181" fmla="*/ 7465259 h 10683873"/>
              <a:gd name="connsiteX7182" fmla="*/ 12023082 w 18976310"/>
              <a:gd name="connsiteY7182" fmla="*/ 7408082 h 10683873"/>
              <a:gd name="connsiteX7183" fmla="*/ 12019022 w 18976310"/>
              <a:gd name="connsiteY7183" fmla="*/ 7377472 h 10683873"/>
              <a:gd name="connsiteX7184" fmla="*/ 12012254 w 18976310"/>
              <a:gd name="connsiteY7184" fmla="*/ 7346573 h 10683873"/>
              <a:gd name="connsiteX7185" fmla="*/ 12023082 w 18976310"/>
              <a:gd name="connsiteY7185" fmla="*/ 7301813 h 10683873"/>
              <a:gd name="connsiteX7186" fmla="*/ 12012254 w 18976310"/>
              <a:gd name="connsiteY7186" fmla="*/ 7256766 h 10683873"/>
              <a:gd name="connsiteX7187" fmla="*/ 12003866 w 18976310"/>
              <a:gd name="connsiteY7187" fmla="*/ 7283332 h 10683873"/>
              <a:gd name="connsiteX7188" fmla="*/ 11992766 w 18976310"/>
              <a:gd name="connsiteY7188" fmla="*/ 7246370 h 10683873"/>
              <a:gd name="connsiteX7189" fmla="*/ 11994934 w 18976310"/>
              <a:gd name="connsiteY7189" fmla="*/ 7175042 h 10683873"/>
              <a:gd name="connsiteX7190" fmla="*/ 11988706 w 18976310"/>
              <a:gd name="connsiteY7190" fmla="*/ 7189192 h 10683873"/>
              <a:gd name="connsiteX7191" fmla="*/ 11992766 w 18976310"/>
              <a:gd name="connsiteY7191" fmla="*/ 7212006 h 10683873"/>
              <a:gd name="connsiteX7192" fmla="*/ 11981938 w 18976310"/>
              <a:gd name="connsiteY7192" fmla="*/ 7193235 h 10683873"/>
              <a:gd name="connsiteX7193" fmla="*/ 11973010 w 18976310"/>
              <a:gd name="connsiteY7193" fmla="*/ 7175042 h 10683873"/>
              <a:gd name="connsiteX7194" fmla="*/ 11966782 w 18976310"/>
              <a:gd name="connsiteY7194" fmla="*/ 7132015 h 10683873"/>
              <a:gd name="connsiteX7195" fmla="*/ 11947022 w 18976310"/>
              <a:gd name="connsiteY7195" fmla="*/ 7041918 h 10683873"/>
              <a:gd name="connsiteX7196" fmla="*/ 11955954 w 18976310"/>
              <a:gd name="connsiteY7196" fmla="*/ 7023726 h 10683873"/>
              <a:gd name="connsiteX7197" fmla="*/ 11936466 w 18976310"/>
              <a:gd name="connsiteY7197" fmla="*/ 6993694 h 10683873"/>
              <a:gd name="connsiteX7198" fmla="*/ 11926722 w 18976310"/>
              <a:gd name="connsiteY7198" fmla="*/ 6963949 h 10683873"/>
              <a:gd name="connsiteX7199" fmla="*/ 11921038 w 18976310"/>
              <a:gd name="connsiteY7199" fmla="*/ 6965971 h 10683873"/>
              <a:gd name="connsiteX7200" fmla="*/ 11896134 w 18976310"/>
              <a:gd name="connsiteY7200" fmla="*/ 6968860 h 10683873"/>
              <a:gd name="connsiteX7201" fmla="*/ 11872858 w 18976310"/>
              <a:gd name="connsiteY7201" fmla="*/ 6961928 h 10683873"/>
              <a:gd name="connsiteX7202" fmla="*/ 11865550 w 18976310"/>
              <a:gd name="connsiteY7202" fmla="*/ 6951821 h 10683873"/>
              <a:gd name="connsiteX7203" fmla="*/ 11866630 w 18976310"/>
              <a:gd name="connsiteY7203" fmla="*/ 6956153 h 10683873"/>
              <a:gd name="connsiteX7204" fmla="*/ 11872858 w 18976310"/>
              <a:gd name="connsiteY7204" fmla="*/ 6961928 h 10683873"/>
              <a:gd name="connsiteX7205" fmla="*/ 11886390 w 18976310"/>
              <a:gd name="connsiteY7205" fmla="*/ 6974634 h 10683873"/>
              <a:gd name="connsiteX7206" fmla="*/ 11908046 w 18976310"/>
              <a:gd name="connsiteY7206" fmla="*/ 6993115 h 10683873"/>
              <a:gd name="connsiteX7207" fmla="*/ 11899114 w 18976310"/>
              <a:gd name="connsiteY7207" fmla="*/ 6995137 h 10683873"/>
              <a:gd name="connsiteX7208" fmla="*/ 11909942 w 18976310"/>
              <a:gd name="connsiteY7208" fmla="*/ 7037875 h 10683873"/>
              <a:gd name="connsiteX7209" fmla="*/ 11905882 w 18976310"/>
              <a:gd name="connsiteY7209" fmla="*/ 7015351 h 10683873"/>
              <a:gd name="connsiteX7210" fmla="*/ 11886122 w 18976310"/>
              <a:gd name="connsiteY7210" fmla="*/ 7009288 h 10683873"/>
              <a:gd name="connsiteX7211" fmla="*/ 11908046 w 18976310"/>
              <a:gd name="connsiteY7211" fmla="*/ 7070796 h 10683873"/>
              <a:gd name="connsiteX7212" fmla="*/ 11918874 w 18976310"/>
              <a:gd name="connsiteY7212" fmla="*/ 7111513 h 10683873"/>
              <a:gd name="connsiteX7213" fmla="*/ 11934030 w 18976310"/>
              <a:gd name="connsiteY7213" fmla="*/ 7150497 h 10683873"/>
              <a:gd name="connsiteX7214" fmla="*/ 11921038 w 18976310"/>
              <a:gd name="connsiteY7214" fmla="*/ 7158583 h 10683873"/>
              <a:gd name="connsiteX7215" fmla="*/ 11936194 w 18976310"/>
              <a:gd name="connsiteY7215" fmla="*/ 7199300 h 10683873"/>
              <a:gd name="connsiteX7216" fmla="*/ 11942694 w 18976310"/>
              <a:gd name="connsiteY7216" fmla="*/ 7246370 h 10683873"/>
              <a:gd name="connsiteX7217" fmla="*/ 11947022 w 18976310"/>
              <a:gd name="connsiteY7217" fmla="*/ 7289396 h 10683873"/>
              <a:gd name="connsiteX7218" fmla="*/ 11955954 w 18976310"/>
              <a:gd name="connsiteY7218" fmla="*/ 7324339 h 10683873"/>
              <a:gd name="connsiteX7219" fmla="*/ 11942694 w 18976310"/>
              <a:gd name="connsiteY7219" fmla="*/ 7326070 h 10683873"/>
              <a:gd name="connsiteX7220" fmla="*/ 11953790 w 18976310"/>
              <a:gd name="connsiteY7220" fmla="*/ 7373140 h 10683873"/>
              <a:gd name="connsiteX7221" fmla="*/ 11936194 w 18976310"/>
              <a:gd name="connsiteY7221" fmla="*/ 7338488 h 10683873"/>
              <a:gd name="connsiteX7222" fmla="*/ 11927534 w 18976310"/>
              <a:gd name="connsiteY7222" fmla="*/ 7414146 h 10683873"/>
              <a:gd name="connsiteX7223" fmla="*/ 11940798 w 18976310"/>
              <a:gd name="connsiteY7223" fmla="*/ 7408082 h 10683873"/>
              <a:gd name="connsiteX7224" fmla="*/ 11931866 w 18976310"/>
              <a:gd name="connsiteY7224" fmla="*/ 7450821 h 10683873"/>
              <a:gd name="connsiteX7225" fmla="*/ 11951626 w 18976310"/>
              <a:gd name="connsiteY7225" fmla="*/ 7467280 h 10683873"/>
              <a:gd name="connsiteX7226" fmla="*/ 11953790 w 18976310"/>
              <a:gd name="connsiteY7226" fmla="*/ 7520704 h 10683873"/>
              <a:gd name="connsiteX7227" fmla="*/ 11955954 w 18976310"/>
              <a:gd name="connsiteY7227" fmla="*/ 7575570 h 10683873"/>
              <a:gd name="connsiteX7228" fmla="*/ 11925642 w 18976310"/>
              <a:gd name="connsiteY7228" fmla="*/ 7567774 h 10683873"/>
              <a:gd name="connsiteX7229" fmla="*/ 11929702 w 18976310"/>
              <a:gd name="connsiteY7229" fmla="*/ 7516372 h 10683873"/>
              <a:gd name="connsiteX7230" fmla="*/ 11912106 w 18976310"/>
              <a:gd name="connsiteY7230" fmla="*/ 7475655 h 10683873"/>
              <a:gd name="connsiteX7231" fmla="*/ 11925642 w 18976310"/>
              <a:gd name="connsiteY7231" fmla="*/ 7469590 h 10683873"/>
              <a:gd name="connsiteX7232" fmla="*/ 11914542 w 18976310"/>
              <a:gd name="connsiteY7232" fmla="*/ 7461216 h 10683873"/>
              <a:gd name="connsiteX7233" fmla="*/ 11903714 w 18976310"/>
              <a:gd name="connsiteY7233" fmla="*/ 7497891 h 10683873"/>
              <a:gd name="connsiteX7234" fmla="*/ 11918874 w 18976310"/>
              <a:gd name="connsiteY7234" fmla="*/ 7530810 h 10683873"/>
              <a:gd name="connsiteX7235" fmla="*/ 11908046 w 18976310"/>
              <a:gd name="connsiteY7235" fmla="*/ 7571527 h 10683873"/>
              <a:gd name="connsiteX7236" fmla="*/ 11882062 w 18976310"/>
              <a:gd name="connsiteY7236" fmla="*/ 7567195 h 10683873"/>
              <a:gd name="connsiteX7237" fmla="*/ 11879894 w 18976310"/>
              <a:gd name="connsiteY7237" fmla="*/ 7564308 h 10683873"/>
              <a:gd name="connsiteX7238" fmla="*/ 11876646 w 18976310"/>
              <a:gd name="connsiteY7238" fmla="*/ 7570084 h 10683873"/>
              <a:gd name="connsiteX7239" fmla="*/ 11873130 w 18976310"/>
              <a:gd name="connsiteY7239" fmla="*/ 7595495 h 10683873"/>
              <a:gd name="connsiteX7240" fmla="*/ 11875566 w 18976310"/>
              <a:gd name="connsiteY7240" fmla="*/ 7648630 h 10683873"/>
              <a:gd name="connsiteX7241" fmla="*/ 11864466 w 18976310"/>
              <a:gd name="connsiteY7241" fmla="*/ 7671154 h 10683873"/>
              <a:gd name="connsiteX7242" fmla="*/ 11860138 w 18976310"/>
              <a:gd name="connsiteY7242" fmla="*/ 7685592 h 10683873"/>
              <a:gd name="connsiteX7243" fmla="*/ 11853638 w 18976310"/>
              <a:gd name="connsiteY7243" fmla="*/ 7700032 h 10683873"/>
              <a:gd name="connsiteX7244" fmla="*/ 11833882 w 18976310"/>
              <a:gd name="connsiteY7244" fmla="*/ 7767314 h 10683873"/>
              <a:gd name="connsiteX7245" fmla="*/ 11812226 w 18976310"/>
              <a:gd name="connsiteY7245" fmla="*/ 7836909 h 10683873"/>
              <a:gd name="connsiteX7246" fmla="*/ 11810330 w 18976310"/>
              <a:gd name="connsiteY7246" fmla="*/ 7840375 h 10683873"/>
              <a:gd name="connsiteX7247" fmla="*/ 11829278 w 18976310"/>
              <a:gd name="connsiteY7247" fmla="*/ 7843262 h 10683873"/>
              <a:gd name="connsiteX7248" fmla="*/ 11838210 w 18976310"/>
              <a:gd name="connsiteY7248" fmla="*/ 7865786 h 10683873"/>
              <a:gd name="connsiteX7249" fmla="*/ 11814662 w 18976310"/>
              <a:gd name="connsiteY7249" fmla="*/ 7872139 h 10683873"/>
              <a:gd name="connsiteX7250" fmla="*/ 11796798 w 18976310"/>
              <a:gd name="connsiteY7250" fmla="*/ 7868385 h 10683873"/>
              <a:gd name="connsiteX7251" fmla="*/ 11785970 w 18976310"/>
              <a:gd name="connsiteY7251" fmla="*/ 7890043 h 10683873"/>
              <a:gd name="connsiteX7252" fmla="*/ 11788406 w 18976310"/>
              <a:gd name="connsiteY7252" fmla="*/ 7908524 h 10683873"/>
              <a:gd name="connsiteX7253" fmla="*/ 11783806 w 18976310"/>
              <a:gd name="connsiteY7253" fmla="*/ 7922675 h 10683873"/>
              <a:gd name="connsiteX7254" fmla="*/ 11785970 w 18976310"/>
              <a:gd name="connsiteY7254" fmla="*/ 7943178 h 10683873"/>
              <a:gd name="connsiteX7255" fmla="*/ 11777578 w 18976310"/>
              <a:gd name="connsiteY7255" fmla="*/ 7931049 h 10683873"/>
              <a:gd name="connsiteX7256" fmla="*/ 11768646 w 18976310"/>
              <a:gd name="connsiteY7256" fmla="*/ 8004398 h 10683873"/>
              <a:gd name="connsiteX7257" fmla="*/ 11761610 w 18976310"/>
              <a:gd name="connsiteY7257" fmla="*/ 8051468 h 10683873"/>
              <a:gd name="connsiteX7258" fmla="*/ 11769190 w 18976310"/>
              <a:gd name="connsiteY7258" fmla="*/ 8049446 h 10683873"/>
              <a:gd name="connsiteX7259" fmla="*/ 11767566 w 18976310"/>
              <a:gd name="connsiteY7259" fmla="*/ 8065328 h 10683873"/>
              <a:gd name="connsiteX7260" fmla="*/ 11761882 w 18976310"/>
              <a:gd name="connsiteY7260" fmla="*/ 8076879 h 10683873"/>
              <a:gd name="connsiteX7261" fmla="*/ 11765130 w 18976310"/>
              <a:gd name="connsiteY7261" fmla="*/ 8076302 h 10683873"/>
              <a:gd name="connsiteX7262" fmla="*/ 11781910 w 18976310"/>
              <a:gd name="connsiteY7262" fmla="*/ 8059841 h 10683873"/>
              <a:gd name="connsiteX7263" fmla="*/ 11768646 w 18976310"/>
              <a:gd name="connsiteY7263" fmla="*/ 8090451 h 10683873"/>
              <a:gd name="connsiteX7264" fmla="*/ 11753490 w 18976310"/>
              <a:gd name="connsiteY7264" fmla="*/ 8114997 h 10683873"/>
              <a:gd name="connsiteX7265" fmla="*/ 11744826 w 18976310"/>
              <a:gd name="connsiteY7265" fmla="*/ 8168132 h 10683873"/>
              <a:gd name="connsiteX7266" fmla="*/ 11718842 w 18976310"/>
              <a:gd name="connsiteY7266" fmla="*/ 8180548 h 10683873"/>
              <a:gd name="connsiteX7267" fmla="*/ 11725338 w 18976310"/>
              <a:gd name="connsiteY7267" fmla="*/ 8202784 h 10683873"/>
              <a:gd name="connsiteX7268" fmla="*/ 11714514 w 18976310"/>
              <a:gd name="connsiteY7268" fmla="*/ 8188346 h 10683873"/>
              <a:gd name="connsiteX7269" fmla="*/ 11706390 w 18976310"/>
              <a:gd name="connsiteY7269" fmla="*/ 8212602 h 10683873"/>
              <a:gd name="connsiteX7270" fmla="*/ 11703954 w 18976310"/>
              <a:gd name="connsiteY7270" fmla="*/ 8216933 h 10683873"/>
              <a:gd name="connsiteX7271" fmla="*/ 11710182 w 18976310"/>
              <a:gd name="connsiteY7271" fmla="*/ 8220111 h 10683873"/>
              <a:gd name="connsiteX7272" fmla="*/ 11718574 w 18976310"/>
              <a:gd name="connsiteY7272" fmla="*/ 8240902 h 10683873"/>
              <a:gd name="connsiteX7273" fmla="*/ 11719382 w 18976310"/>
              <a:gd name="connsiteY7273" fmla="*/ 8242346 h 10683873"/>
              <a:gd name="connsiteX7274" fmla="*/ 11722090 w 18976310"/>
              <a:gd name="connsiteY7274" fmla="*/ 8235705 h 10683873"/>
              <a:gd name="connsiteX7275" fmla="*/ 11725338 w 18976310"/>
              <a:gd name="connsiteY7275" fmla="*/ 8213180 h 10683873"/>
              <a:gd name="connsiteX7276" fmla="*/ 11726690 w 18976310"/>
              <a:gd name="connsiteY7276" fmla="*/ 8239746 h 10683873"/>
              <a:gd name="connsiteX7277" fmla="*/ 11726150 w 18976310"/>
              <a:gd name="connsiteY7277" fmla="*/ 8244368 h 10683873"/>
              <a:gd name="connsiteX7278" fmla="*/ 11728046 w 18976310"/>
              <a:gd name="connsiteY7278" fmla="*/ 8243501 h 10683873"/>
              <a:gd name="connsiteX7279" fmla="*/ 11741038 w 18976310"/>
              <a:gd name="connsiteY7279" fmla="*/ 8252453 h 10683873"/>
              <a:gd name="connsiteX7280" fmla="*/ 11736166 w 18976310"/>
              <a:gd name="connsiteY7280" fmla="*/ 8259672 h 10683873"/>
              <a:gd name="connsiteX7281" fmla="*/ 11726422 w 18976310"/>
              <a:gd name="connsiteY7281" fmla="*/ 8255630 h 10683873"/>
              <a:gd name="connsiteX7282" fmla="*/ 11725610 w 18976310"/>
              <a:gd name="connsiteY7282" fmla="*/ 8255051 h 10683873"/>
              <a:gd name="connsiteX7283" fmla="*/ 11729670 w 18976310"/>
              <a:gd name="connsiteY7283" fmla="*/ 8266314 h 10683873"/>
              <a:gd name="connsiteX7284" fmla="*/ 11716678 w 18976310"/>
              <a:gd name="connsiteY7284" fmla="*/ 8256784 h 10683873"/>
              <a:gd name="connsiteX7285" fmla="*/ 11717490 w 18976310"/>
              <a:gd name="connsiteY7285" fmla="*/ 8254474 h 10683873"/>
              <a:gd name="connsiteX7286" fmla="*/ 11716950 w 18976310"/>
              <a:gd name="connsiteY7286" fmla="*/ 8254474 h 10683873"/>
              <a:gd name="connsiteX7287" fmla="*/ 11713970 w 18976310"/>
              <a:gd name="connsiteY7287" fmla="*/ 8265159 h 10683873"/>
              <a:gd name="connsiteX7288" fmla="*/ 11696378 w 18976310"/>
              <a:gd name="connsiteY7288" fmla="*/ 8282775 h 10683873"/>
              <a:gd name="connsiteX7289" fmla="*/ 11693398 w 18976310"/>
              <a:gd name="connsiteY7289" fmla="*/ 8283352 h 10683873"/>
              <a:gd name="connsiteX7290" fmla="*/ 11695294 w 18976310"/>
              <a:gd name="connsiteY7290" fmla="*/ 8288838 h 10683873"/>
              <a:gd name="connsiteX7291" fmla="*/ 11696918 w 18976310"/>
              <a:gd name="connsiteY7291" fmla="*/ 8305299 h 10683873"/>
              <a:gd name="connsiteX7292" fmla="*/ 11655774 w 18976310"/>
              <a:gd name="connsiteY7292" fmla="*/ 8302989 h 10683873"/>
              <a:gd name="connsiteX7293" fmla="*/ 11642510 w 18976310"/>
              <a:gd name="connsiteY7293" fmla="*/ 8331865 h 10683873"/>
              <a:gd name="connsiteX7294" fmla="*/ 11629518 w 18976310"/>
              <a:gd name="connsiteY7294" fmla="*/ 8358432 h 10683873"/>
              <a:gd name="connsiteX7295" fmla="*/ 11664438 w 18976310"/>
              <a:gd name="connsiteY7295" fmla="*/ 8337929 h 10683873"/>
              <a:gd name="connsiteX7296" fmla="*/ 11646842 w 18976310"/>
              <a:gd name="connsiteY7296" fmla="*/ 8380668 h 10683873"/>
              <a:gd name="connsiteX7297" fmla="*/ 11614362 w 18976310"/>
              <a:gd name="connsiteY7297" fmla="*/ 8399437 h 10683873"/>
              <a:gd name="connsiteX7298" fmla="*/ 11607866 w 18976310"/>
              <a:gd name="connsiteY7298" fmla="*/ 8446219 h 10683873"/>
              <a:gd name="connsiteX7299" fmla="*/ 11583774 w 18976310"/>
              <a:gd name="connsiteY7299" fmla="*/ 8470765 h 10683873"/>
              <a:gd name="connsiteX7300" fmla="*/ 11562122 w 18976310"/>
              <a:gd name="connsiteY7300" fmla="*/ 8476829 h 10683873"/>
              <a:gd name="connsiteX7301" fmla="*/ 11538302 w 18976310"/>
              <a:gd name="connsiteY7301" fmla="*/ 8499353 h 10683873"/>
              <a:gd name="connsiteX7302" fmla="*/ 11551294 w 18976310"/>
              <a:gd name="connsiteY7302" fmla="*/ 8497332 h 10683873"/>
              <a:gd name="connsiteX7303" fmla="*/ 11527474 w 18976310"/>
              <a:gd name="connsiteY7303" fmla="*/ 8515813 h 10683873"/>
              <a:gd name="connsiteX7304" fmla="*/ 11509882 w 18976310"/>
              <a:gd name="connsiteY7304" fmla="*/ 8544402 h 10683873"/>
              <a:gd name="connsiteX7305" fmla="*/ 11499054 w 18976310"/>
              <a:gd name="connsiteY7305" fmla="*/ 8542381 h 10683873"/>
              <a:gd name="connsiteX7306" fmla="*/ 11503386 w 18976310"/>
              <a:gd name="connsiteY7306" fmla="*/ 8558551 h 10683873"/>
              <a:gd name="connsiteX7307" fmla="*/ 11488226 w 18976310"/>
              <a:gd name="connsiteY7307" fmla="*/ 8550755 h 10683873"/>
              <a:gd name="connsiteX7308" fmla="*/ 11487142 w 18976310"/>
              <a:gd name="connsiteY7308" fmla="*/ 8575013 h 10683873"/>
              <a:gd name="connsiteX7309" fmla="*/ 11485790 w 18976310"/>
              <a:gd name="connsiteY7309" fmla="*/ 8581075 h 10683873"/>
              <a:gd name="connsiteX7310" fmla="*/ 11496346 w 18976310"/>
              <a:gd name="connsiteY7310" fmla="*/ 8587141 h 10683873"/>
              <a:gd name="connsiteX7311" fmla="*/ 11519086 w 18976310"/>
              <a:gd name="connsiteY7311" fmla="*/ 8608799 h 10683873"/>
              <a:gd name="connsiteX7312" fmla="*/ 11489310 w 18976310"/>
              <a:gd name="connsiteY7312" fmla="*/ 8613129 h 10683873"/>
              <a:gd name="connsiteX7313" fmla="*/ 11459534 w 18976310"/>
              <a:gd name="connsiteY7313" fmla="*/ 8602157 h 10683873"/>
              <a:gd name="connsiteX7314" fmla="*/ 11453310 w 18976310"/>
              <a:gd name="connsiteY7314" fmla="*/ 8605621 h 10683873"/>
              <a:gd name="connsiteX7315" fmla="*/ 11440318 w 18976310"/>
              <a:gd name="connsiteY7315" fmla="*/ 8624103 h 10683873"/>
              <a:gd name="connsiteX7316" fmla="*/ 11446814 w 18976310"/>
              <a:gd name="connsiteY7316" fmla="*/ 8642585 h 10683873"/>
              <a:gd name="connsiteX7317" fmla="*/ 11414330 w 18976310"/>
              <a:gd name="connsiteY7317" fmla="*/ 8675215 h 10683873"/>
              <a:gd name="connsiteX7318" fmla="*/ 11368586 w 18976310"/>
              <a:gd name="connsiteY7318" fmla="*/ 8705826 h 10683873"/>
              <a:gd name="connsiteX7319" fmla="*/ 11359654 w 18976310"/>
              <a:gd name="connsiteY7319" fmla="*/ 8746831 h 10683873"/>
              <a:gd name="connsiteX7320" fmla="*/ 11333670 w 18976310"/>
              <a:gd name="connsiteY7320" fmla="*/ 8761269 h 10683873"/>
              <a:gd name="connsiteX7321" fmla="*/ 11329342 w 18976310"/>
              <a:gd name="connsiteY7321" fmla="*/ 8783505 h 10683873"/>
              <a:gd name="connsiteX7322" fmla="*/ 11407566 w 18976310"/>
              <a:gd name="connsiteY7322" fmla="*/ 8722285 h 10683873"/>
              <a:gd name="connsiteX7323" fmla="*/ 11370754 w 18976310"/>
              <a:gd name="connsiteY7323" fmla="*/ 8724307 h 10683873"/>
              <a:gd name="connsiteX7324" fmla="*/ 11381582 w 18976310"/>
              <a:gd name="connsiteY7324" fmla="*/ 8705826 h 10683873"/>
              <a:gd name="connsiteX7325" fmla="*/ 11392406 w 18976310"/>
              <a:gd name="connsiteY7325" fmla="*/ 8687633 h 10683873"/>
              <a:gd name="connsiteX7326" fmla="*/ 11385910 w 18976310"/>
              <a:gd name="connsiteY7326" fmla="*/ 8699761 h 10683873"/>
              <a:gd name="connsiteX7327" fmla="*/ 11468466 w 18976310"/>
              <a:gd name="connsiteY7327" fmla="*/ 8675215 h 10683873"/>
              <a:gd name="connsiteX7328" fmla="*/ 11418662 w 18976310"/>
              <a:gd name="connsiteY7328" fmla="*/ 8711889 h 10683873"/>
              <a:gd name="connsiteX7329" fmla="*/ 11388346 w 18976310"/>
              <a:gd name="connsiteY7329" fmla="*/ 8795923 h 10683873"/>
              <a:gd name="connsiteX7330" fmla="*/ 11348830 w 18976310"/>
              <a:gd name="connsiteY7330" fmla="*/ 8855121 h 10683873"/>
              <a:gd name="connsiteX7331" fmla="*/ 11353430 w 18976310"/>
              <a:gd name="connsiteY7331" fmla="*/ 8818447 h 10683873"/>
              <a:gd name="connsiteX7332" fmla="*/ 11320678 w 18976310"/>
              <a:gd name="connsiteY7332" fmla="*/ 8845015 h 10683873"/>
              <a:gd name="connsiteX7333" fmla="*/ 11333670 w 18976310"/>
              <a:gd name="connsiteY7333" fmla="*/ 8861185 h 10683873"/>
              <a:gd name="connsiteX7334" fmla="*/ 11268438 w 18976310"/>
              <a:gd name="connsiteY7334" fmla="*/ 8898148 h 10683873"/>
              <a:gd name="connsiteX7335" fmla="*/ 11211866 w 18976310"/>
              <a:gd name="connsiteY7335" fmla="*/ 8943197 h 10683873"/>
              <a:gd name="connsiteX7336" fmla="*/ 11231626 w 18976310"/>
              <a:gd name="connsiteY7336" fmla="*/ 8937133 h 10683873"/>
              <a:gd name="connsiteX7337" fmla="*/ 11229462 w 18976310"/>
              <a:gd name="connsiteY7337" fmla="*/ 8957346 h 10683873"/>
              <a:gd name="connsiteX7338" fmla="*/ 11220530 w 18976310"/>
              <a:gd name="connsiteY7338" fmla="*/ 8963699 h 10683873"/>
              <a:gd name="connsiteX7339" fmla="*/ 11168558 w 18976310"/>
              <a:gd name="connsiteY7339" fmla="*/ 8986223 h 10683873"/>
              <a:gd name="connsiteX7340" fmla="*/ 11166394 w 18976310"/>
              <a:gd name="connsiteY7340" fmla="*/ 8973807 h 10683873"/>
              <a:gd name="connsiteX7341" fmla="*/ 11148798 w 18976310"/>
              <a:gd name="connsiteY7341" fmla="*/ 8984202 h 10683873"/>
              <a:gd name="connsiteX7342" fmla="*/ 11161792 w 18976310"/>
              <a:gd name="connsiteY7342" fmla="*/ 8984202 h 10683873"/>
              <a:gd name="connsiteX7343" fmla="*/ 11053250 w 18976310"/>
              <a:gd name="connsiteY7343" fmla="*/ 9043401 h 10683873"/>
              <a:gd name="connsiteX7344" fmla="*/ 11038094 w 18976310"/>
              <a:gd name="connsiteY7344" fmla="*/ 9051486 h 10683873"/>
              <a:gd name="connsiteX7345" fmla="*/ 11016168 w 18976310"/>
              <a:gd name="connsiteY7345" fmla="*/ 9061593 h 10683873"/>
              <a:gd name="connsiteX7346" fmla="*/ 11014002 w 18976310"/>
              <a:gd name="connsiteY7346" fmla="*/ 9061593 h 10683873"/>
              <a:gd name="connsiteX7347" fmla="*/ 11014002 w 18976310"/>
              <a:gd name="connsiteY7347" fmla="*/ 9063904 h 10683873"/>
              <a:gd name="connsiteX7348" fmla="*/ 11009670 w 18976310"/>
              <a:gd name="connsiteY7348" fmla="*/ 9065637 h 10683873"/>
              <a:gd name="connsiteX7349" fmla="*/ 10992350 w 18976310"/>
              <a:gd name="connsiteY7349" fmla="*/ 9071989 h 10683873"/>
              <a:gd name="connsiteX7350" fmla="*/ 10977190 w 18976310"/>
              <a:gd name="connsiteY7350" fmla="*/ 9076031 h 10683873"/>
              <a:gd name="connsiteX7351" fmla="*/ 10968258 w 18976310"/>
              <a:gd name="connsiteY7351" fmla="*/ 9078342 h 10683873"/>
              <a:gd name="connsiteX7352" fmla="*/ 10964198 w 18976310"/>
              <a:gd name="connsiteY7352" fmla="*/ 9078342 h 10683873"/>
              <a:gd name="connsiteX7353" fmla="*/ 10957430 w 18976310"/>
              <a:gd name="connsiteY7353" fmla="*/ 9078342 h 10683873"/>
              <a:gd name="connsiteX7354" fmla="*/ 10955806 w 18976310"/>
              <a:gd name="connsiteY7354" fmla="*/ 9079786 h 10683873"/>
              <a:gd name="connsiteX7355" fmla="*/ 10957162 w 18976310"/>
              <a:gd name="connsiteY7355" fmla="*/ 9084118 h 10683873"/>
              <a:gd name="connsiteX7356" fmla="*/ 10957430 w 18976310"/>
              <a:gd name="connsiteY7356" fmla="*/ 9084407 h 10683873"/>
              <a:gd name="connsiteX7357" fmla="*/ 10962032 w 18976310"/>
              <a:gd name="connsiteY7357" fmla="*/ 9084407 h 10683873"/>
              <a:gd name="connsiteX7358" fmla="*/ 10966092 w 18976310"/>
              <a:gd name="connsiteY7358" fmla="*/ 9084407 h 10683873"/>
              <a:gd name="connsiteX7359" fmla="*/ 10968258 w 18976310"/>
              <a:gd name="connsiteY7359" fmla="*/ 9082097 h 10683873"/>
              <a:gd name="connsiteX7360" fmla="*/ 10966092 w 18976310"/>
              <a:gd name="connsiteY7360" fmla="*/ 9088161 h 10683873"/>
              <a:gd name="connsiteX7361" fmla="*/ 10959598 w 18976310"/>
              <a:gd name="connsiteY7361" fmla="*/ 9091914 h 10683873"/>
              <a:gd name="connsiteX7362" fmla="*/ 10964470 w 18976310"/>
              <a:gd name="connsiteY7362" fmla="*/ 9106931 h 10683873"/>
              <a:gd name="connsiteX7363" fmla="*/ 10975294 w 18976310"/>
              <a:gd name="connsiteY7363" fmla="*/ 9130611 h 10683873"/>
              <a:gd name="connsiteX7364" fmla="*/ 10970966 w 18976310"/>
              <a:gd name="connsiteY7364" fmla="*/ 9140429 h 10683873"/>
              <a:gd name="connsiteX7365" fmla="*/ 10972048 w 18976310"/>
              <a:gd name="connsiteY7365" fmla="*/ 9143027 h 10683873"/>
              <a:gd name="connsiteX7366" fmla="*/ 10985582 w 18976310"/>
              <a:gd name="connsiteY7366" fmla="*/ 9141583 h 10683873"/>
              <a:gd name="connsiteX7367" fmla="*/ 10990182 w 18976310"/>
              <a:gd name="connsiteY7367" fmla="*/ 9139273 h 10683873"/>
              <a:gd name="connsiteX7368" fmla="*/ 10992350 w 18976310"/>
              <a:gd name="connsiteY7368" fmla="*/ 9139273 h 10683873"/>
              <a:gd name="connsiteX7369" fmla="*/ 10994514 w 18976310"/>
              <a:gd name="connsiteY7369" fmla="*/ 9139273 h 10683873"/>
              <a:gd name="connsiteX7370" fmla="*/ 10998574 w 18976310"/>
              <a:gd name="connsiteY7370" fmla="*/ 9137541 h 10683873"/>
              <a:gd name="connsiteX7371" fmla="*/ 10994514 w 18976310"/>
              <a:gd name="connsiteY7371" fmla="*/ 9123101 h 10683873"/>
              <a:gd name="connsiteX7372" fmla="*/ 11005342 w 18976310"/>
              <a:gd name="connsiteY7372" fmla="*/ 9131188 h 10683873"/>
              <a:gd name="connsiteX7373" fmla="*/ 11025102 w 18976310"/>
              <a:gd name="connsiteY7373" fmla="*/ 9108663 h 10683873"/>
              <a:gd name="connsiteX7374" fmla="*/ 11031326 w 18976310"/>
              <a:gd name="connsiteY7374" fmla="*/ 9104909 h 10683873"/>
              <a:gd name="connsiteX7375" fmla="*/ 11035658 w 18976310"/>
              <a:gd name="connsiteY7375" fmla="*/ 9102599 h 10683873"/>
              <a:gd name="connsiteX7376" fmla="*/ 11035658 w 18976310"/>
              <a:gd name="connsiteY7376" fmla="*/ 9100577 h 10683873"/>
              <a:gd name="connsiteX7377" fmla="*/ 11038094 w 18976310"/>
              <a:gd name="connsiteY7377" fmla="*/ 9100577 h 10683873"/>
              <a:gd name="connsiteX7378" fmla="*/ 11059478 w 18976310"/>
              <a:gd name="connsiteY7378" fmla="*/ 9090471 h 10683873"/>
              <a:gd name="connsiteX7379" fmla="*/ 11085730 w 18976310"/>
              <a:gd name="connsiteY7379" fmla="*/ 9076031 h 10683873"/>
              <a:gd name="connsiteX7380" fmla="*/ 11137974 w 18976310"/>
              <a:gd name="connsiteY7380" fmla="*/ 9047444 h 10683873"/>
              <a:gd name="connsiteX7381" fmla="*/ 11188046 w 18976310"/>
              <a:gd name="connsiteY7381" fmla="*/ 9012502 h 10683873"/>
              <a:gd name="connsiteX7382" fmla="*/ 11220530 w 18976310"/>
              <a:gd name="connsiteY7382" fmla="*/ 8990267 h 10683873"/>
              <a:gd name="connsiteX7383" fmla="*/ 11235686 w 18976310"/>
              <a:gd name="connsiteY7383" fmla="*/ 8977850 h 10683873"/>
              <a:gd name="connsiteX7384" fmla="*/ 11251114 w 18976310"/>
              <a:gd name="connsiteY7384" fmla="*/ 8965721 h 10683873"/>
              <a:gd name="connsiteX7385" fmla="*/ 11270062 w 18976310"/>
              <a:gd name="connsiteY7385" fmla="*/ 8950415 h 10683873"/>
              <a:gd name="connsiteX7386" fmla="*/ 11271414 w 18976310"/>
              <a:gd name="connsiteY7386" fmla="*/ 8940021 h 10683873"/>
              <a:gd name="connsiteX7387" fmla="*/ 11283326 w 18976310"/>
              <a:gd name="connsiteY7387" fmla="*/ 8922983 h 10683873"/>
              <a:gd name="connsiteX7388" fmla="*/ 11301190 w 18976310"/>
              <a:gd name="connsiteY7388" fmla="*/ 8922117 h 10683873"/>
              <a:gd name="connsiteX7389" fmla="*/ 11308768 w 18976310"/>
              <a:gd name="connsiteY7389" fmla="*/ 8923849 h 10683873"/>
              <a:gd name="connsiteX7390" fmla="*/ 11324198 w 18976310"/>
              <a:gd name="connsiteY7390" fmla="*/ 8910277 h 10683873"/>
              <a:gd name="connsiteX7391" fmla="*/ 11344498 w 18976310"/>
              <a:gd name="connsiteY7391" fmla="*/ 8887753 h 10683873"/>
              <a:gd name="connsiteX7392" fmla="*/ 11383746 w 18976310"/>
              <a:gd name="connsiteY7392" fmla="*/ 8865517 h 10683873"/>
              <a:gd name="connsiteX7393" fmla="*/ 11438150 w 18976310"/>
              <a:gd name="connsiteY7393" fmla="*/ 8824511 h 10683873"/>
              <a:gd name="connsiteX7394" fmla="*/ 11483894 w 18976310"/>
              <a:gd name="connsiteY7394" fmla="*/ 8783505 h 10683873"/>
              <a:gd name="connsiteX7395" fmla="*/ 11525310 w 18976310"/>
              <a:gd name="connsiteY7395" fmla="*/ 8740767 h 10683873"/>
              <a:gd name="connsiteX7396" fmla="*/ 11538030 w 18976310"/>
              <a:gd name="connsiteY7396" fmla="*/ 8728062 h 10683873"/>
              <a:gd name="connsiteX7397" fmla="*/ 11538030 w 18976310"/>
              <a:gd name="connsiteY7397" fmla="*/ 8726617 h 10683873"/>
              <a:gd name="connsiteX7398" fmla="*/ 11525038 w 18976310"/>
              <a:gd name="connsiteY7398" fmla="*/ 8681569 h 10683873"/>
              <a:gd name="connsiteX7399" fmla="*/ 11539926 w 18976310"/>
              <a:gd name="connsiteY7399" fmla="*/ 8701206 h 10683873"/>
              <a:gd name="connsiteX7400" fmla="*/ 11547234 w 18976310"/>
              <a:gd name="connsiteY7400" fmla="*/ 8718531 h 10683873"/>
              <a:gd name="connsiteX7401" fmla="*/ 11564286 w 18976310"/>
              <a:gd name="connsiteY7401" fmla="*/ 8702071 h 10683873"/>
              <a:gd name="connsiteX7402" fmla="*/ 11568618 w 18976310"/>
              <a:gd name="connsiteY7402" fmla="*/ 8715933 h 10683873"/>
              <a:gd name="connsiteX7403" fmla="*/ 11588378 w 18976310"/>
              <a:gd name="connsiteY7403" fmla="*/ 8702071 h 10683873"/>
              <a:gd name="connsiteX7404" fmla="*/ 11568618 w 18976310"/>
              <a:gd name="connsiteY7404" fmla="*/ 8697740 h 10683873"/>
              <a:gd name="connsiteX7405" fmla="*/ 11616526 w 18976310"/>
              <a:gd name="connsiteY7405" fmla="*/ 8640563 h 10683873"/>
              <a:gd name="connsiteX7406" fmla="*/ 11666602 w 18976310"/>
              <a:gd name="connsiteY7406" fmla="*/ 8581075 h 10683873"/>
              <a:gd name="connsiteX7407" fmla="*/ 11668770 w 18976310"/>
              <a:gd name="connsiteY7407" fmla="*/ 8599557 h 10683873"/>
              <a:gd name="connsiteX7408" fmla="*/ 11683926 w 18976310"/>
              <a:gd name="connsiteY7408" fmla="*/ 8562883 h 10683873"/>
              <a:gd name="connsiteX7409" fmla="*/ 11677430 w 18976310"/>
              <a:gd name="connsiteY7409" fmla="*/ 8583386 h 10683873"/>
              <a:gd name="connsiteX7410" fmla="*/ 11714514 w 18976310"/>
              <a:gd name="connsiteY7410" fmla="*/ 8536316 h 10683873"/>
              <a:gd name="connsiteX7411" fmla="*/ 11703686 w 18976310"/>
              <a:gd name="connsiteY7411" fmla="*/ 8536316 h 10683873"/>
              <a:gd name="connsiteX7412" fmla="*/ 11725338 w 18976310"/>
              <a:gd name="connsiteY7412" fmla="*/ 8513791 h 10683873"/>
              <a:gd name="connsiteX7413" fmla="*/ 11749158 w 18976310"/>
              <a:gd name="connsiteY7413" fmla="*/ 8486935 h 10683873"/>
              <a:gd name="connsiteX7414" fmla="*/ 11766754 w 18976310"/>
              <a:gd name="connsiteY7414" fmla="*/ 8436113 h 10683873"/>
              <a:gd name="connsiteX7415" fmla="*/ 11785970 w 18976310"/>
              <a:gd name="connsiteY7415" fmla="*/ 8425716 h 10683873"/>
              <a:gd name="connsiteX7416" fmla="*/ 11777578 w 18976310"/>
              <a:gd name="connsiteY7416" fmla="*/ 8409545 h 10683873"/>
              <a:gd name="connsiteX7417" fmla="*/ 11840646 w 18976310"/>
              <a:gd name="connsiteY7417" fmla="*/ 8323491 h 10683873"/>
              <a:gd name="connsiteX7418" fmla="*/ 11829822 w 18976310"/>
              <a:gd name="connsiteY7418" fmla="*/ 8389043 h 10683873"/>
              <a:gd name="connsiteX7419" fmla="*/ 11846874 w 18976310"/>
              <a:gd name="connsiteY7419" fmla="*/ 8358432 h 10683873"/>
              <a:gd name="connsiteX7420" fmla="*/ 11862302 w 18976310"/>
              <a:gd name="connsiteY7420" fmla="*/ 8327534 h 10683873"/>
              <a:gd name="connsiteX7421" fmla="*/ 11875566 w 18976310"/>
              <a:gd name="connsiteY7421" fmla="*/ 8270357 h 10683873"/>
              <a:gd name="connsiteX7422" fmla="*/ 11918874 w 18976310"/>
              <a:gd name="connsiteY7422" fmla="*/ 8213180 h 10683873"/>
              <a:gd name="connsiteX7423" fmla="*/ 11947022 w 18976310"/>
              <a:gd name="connsiteY7423" fmla="*/ 8145608 h 10683873"/>
              <a:gd name="connsiteX7424" fmla="*/ 11971114 w 18976310"/>
              <a:gd name="connsiteY7424" fmla="*/ 8076302 h 10683873"/>
              <a:gd name="connsiteX7425" fmla="*/ 12005758 w 18976310"/>
              <a:gd name="connsiteY7425" fmla="*/ 8012772 h 10683873"/>
              <a:gd name="connsiteX7426" fmla="*/ 12014690 w 18976310"/>
              <a:gd name="connsiteY7426" fmla="*/ 7955595 h 10683873"/>
              <a:gd name="connsiteX7427" fmla="*/ 12027682 w 18976310"/>
              <a:gd name="connsiteY7427" fmla="*/ 7963681 h 10683873"/>
              <a:gd name="connsiteX7428" fmla="*/ 12038510 w 18976310"/>
              <a:gd name="connsiteY7428" fmla="*/ 7896108 h 10683873"/>
              <a:gd name="connsiteX7429" fmla="*/ 12062330 w 18976310"/>
              <a:gd name="connsiteY7429" fmla="*/ 7838930 h 10683873"/>
              <a:gd name="connsiteX7430" fmla="*/ 12049338 w 18976310"/>
              <a:gd name="connsiteY7430" fmla="*/ 7875605 h 10683873"/>
              <a:gd name="connsiteX7431" fmla="*/ 12092918 w 18976310"/>
              <a:gd name="connsiteY7431" fmla="*/ 7810343 h 10683873"/>
              <a:gd name="connsiteX7432" fmla="*/ 12103746 w 18976310"/>
              <a:gd name="connsiteY7432" fmla="*/ 7830845 h 10683873"/>
              <a:gd name="connsiteX7433" fmla="*/ 12116738 w 18976310"/>
              <a:gd name="connsiteY7433" fmla="*/ 7845283 h 10683873"/>
              <a:gd name="connsiteX7434" fmla="*/ 12090750 w 18976310"/>
              <a:gd name="connsiteY7434" fmla="*/ 7890043 h 10683873"/>
              <a:gd name="connsiteX7435" fmla="*/ 12089670 w 18976310"/>
              <a:gd name="connsiteY7435" fmla="*/ 7894375 h 10683873"/>
              <a:gd name="connsiteX7436" fmla="*/ 12092646 w 18976310"/>
              <a:gd name="connsiteY7436" fmla="*/ 7899284 h 10683873"/>
              <a:gd name="connsiteX7437" fmla="*/ 12086422 w 18976310"/>
              <a:gd name="connsiteY7437" fmla="*/ 7921231 h 10683873"/>
              <a:gd name="connsiteX7438" fmla="*/ 12083442 w 18976310"/>
              <a:gd name="connsiteY7438" fmla="*/ 7920364 h 10683873"/>
              <a:gd name="connsiteX7439" fmla="*/ 12077758 w 18976310"/>
              <a:gd name="connsiteY7439" fmla="*/ 7947220 h 10683873"/>
              <a:gd name="connsiteX7440" fmla="*/ 12070994 w 18976310"/>
              <a:gd name="connsiteY7440" fmla="*/ 7931049 h 10683873"/>
              <a:gd name="connsiteX7441" fmla="*/ 12060166 w 18976310"/>
              <a:gd name="connsiteY7441" fmla="*/ 8014792 h 10683873"/>
              <a:gd name="connsiteX7442" fmla="*/ 12032014 w 18976310"/>
              <a:gd name="connsiteY7442" fmla="*/ 8061862 h 10683873"/>
              <a:gd name="connsiteX7443" fmla="*/ 12020918 w 18976310"/>
              <a:gd name="connsiteY7443" fmla="*/ 8094494 h 10683873"/>
              <a:gd name="connsiteX7444" fmla="*/ 12005758 w 18976310"/>
              <a:gd name="connsiteY7444" fmla="*/ 8131168 h 10683873"/>
              <a:gd name="connsiteX7445" fmla="*/ 12019022 w 18976310"/>
              <a:gd name="connsiteY7445" fmla="*/ 8155714 h 10683873"/>
              <a:gd name="connsiteX7446" fmla="*/ 11981938 w 18976310"/>
              <a:gd name="connsiteY7446" fmla="*/ 8188346 h 10683873"/>
              <a:gd name="connsiteX7447" fmla="*/ 11944858 w 18976310"/>
              <a:gd name="connsiteY7447" fmla="*/ 8249854 h 10683873"/>
              <a:gd name="connsiteX7448" fmla="*/ 11953790 w 18976310"/>
              <a:gd name="connsiteY7448" fmla="*/ 8264292 h 10683873"/>
              <a:gd name="connsiteX7449" fmla="*/ 11937010 w 18976310"/>
              <a:gd name="connsiteY7449" fmla="*/ 8285085 h 10683873"/>
              <a:gd name="connsiteX7450" fmla="*/ 11998450 w 18976310"/>
              <a:gd name="connsiteY7450" fmla="*/ 8280464 h 10683873"/>
              <a:gd name="connsiteX7451" fmla="*/ 12072346 w 18976310"/>
              <a:gd name="connsiteY7451" fmla="*/ 8300100 h 10683873"/>
              <a:gd name="connsiteX7452" fmla="*/ 11958122 w 18976310"/>
              <a:gd name="connsiteY7452" fmla="*/ 8304143 h 10683873"/>
              <a:gd name="connsiteX7453" fmla="*/ 11933758 w 18976310"/>
              <a:gd name="connsiteY7453" fmla="*/ 8288838 h 10683873"/>
              <a:gd name="connsiteX7454" fmla="*/ 11927534 w 18976310"/>
              <a:gd name="connsiteY7454" fmla="*/ 8296924 h 10683873"/>
              <a:gd name="connsiteX7455" fmla="*/ 11908046 w 18976310"/>
              <a:gd name="connsiteY7455" fmla="*/ 8329555 h 10683873"/>
              <a:gd name="connsiteX7456" fmla="*/ 11890722 w 18976310"/>
              <a:gd name="connsiteY7456" fmla="*/ 8360165 h 10683873"/>
              <a:gd name="connsiteX7457" fmla="*/ 11875566 w 18976310"/>
              <a:gd name="connsiteY7457" fmla="*/ 8389043 h 10683873"/>
              <a:gd name="connsiteX7458" fmla="*/ 11842814 w 18976310"/>
              <a:gd name="connsiteY7458" fmla="*/ 8446219 h 10683873"/>
              <a:gd name="connsiteX7459" fmla="*/ 11805730 w 18976310"/>
              <a:gd name="connsiteY7459" fmla="*/ 8501375 h 10683873"/>
              <a:gd name="connsiteX7460" fmla="*/ 11797070 w 18976310"/>
              <a:gd name="connsiteY7460" fmla="*/ 8485204 h 10683873"/>
              <a:gd name="connsiteX7461" fmla="*/ 11788406 w 18976310"/>
              <a:gd name="connsiteY7461" fmla="*/ 8548445 h 10683873"/>
              <a:gd name="connsiteX7462" fmla="*/ 11757822 w 18976310"/>
              <a:gd name="connsiteY7462" fmla="*/ 8601579 h 10683873"/>
              <a:gd name="connsiteX7463" fmla="*/ 11736166 w 18976310"/>
              <a:gd name="connsiteY7463" fmla="*/ 8610531 h 10683873"/>
              <a:gd name="connsiteX7464" fmla="*/ 11724798 w 18976310"/>
              <a:gd name="connsiteY7464" fmla="*/ 8619771 h 10683873"/>
              <a:gd name="connsiteX7465" fmla="*/ 11731022 w 18976310"/>
              <a:gd name="connsiteY7465" fmla="*/ 8618328 h 10683873"/>
              <a:gd name="connsiteX7466" fmla="*/ 11760526 w 18976310"/>
              <a:gd name="connsiteY7466" fmla="*/ 8630456 h 10683873"/>
              <a:gd name="connsiteX7467" fmla="*/ 11719382 w 18976310"/>
              <a:gd name="connsiteY7467" fmla="*/ 8674061 h 10683873"/>
              <a:gd name="connsiteX7468" fmla="*/ 11699082 w 18976310"/>
              <a:gd name="connsiteY7468" fmla="*/ 8654425 h 10683873"/>
              <a:gd name="connsiteX7469" fmla="*/ 11698542 w 18976310"/>
              <a:gd name="connsiteY7469" fmla="*/ 8648071 h 10683873"/>
              <a:gd name="connsiteX7470" fmla="*/ 11694754 w 18976310"/>
              <a:gd name="connsiteY7470" fmla="*/ 8652691 h 10683873"/>
              <a:gd name="connsiteX7471" fmla="*/ 11690422 w 18976310"/>
              <a:gd name="connsiteY7471" fmla="*/ 8673194 h 10683873"/>
              <a:gd name="connsiteX7472" fmla="*/ 11655774 w 18976310"/>
              <a:gd name="connsiteY7472" fmla="*/ 8689653 h 10683873"/>
              <a:gd name="connsiteX7473" fmla="*/ 11625458 w 18976310"/>
              <a:gd name="connsiteY7473" fmla="*/ 8720264 h 10683873"/>
              <a:gd name="connsiteX7474" fmla="*/ 11631686 w 18976310"/>
              <a:gd name="connsiteY7474" fmla="*/ 8732392 h 10683873"/>
              <a:gd name="connsiteX7475" fmla="*/ 11605702 w 18976310"/>
              <a:gd name="connsiteY7475" fmla="*/ 8763003 h 10683873"/>
              <a:gd name="connsiteX7476" fmla="*/ 11564286 w 18976310"/>
              <a:gd name="connsiteY7476" fmla="*/ 8775421 h 10683873"/>
              <a:gd name="connsiteX7477" fmla="*/ 11551294 w 18976310"/>
              <a:gd name="connsiteY7477" fmla="*/ 8781772 h 10683873"/>
              <a:gd name="connsiteX7478" fmla="*/ 11533702 w 18976310"/>
              <a:gd name="connsiteY7478" fmla="*/ 8816137 h 10683873"/>
              <a:gd name="connsiteX7479" fmla="*/ 11509882 w 18976310"/>
              <a:gd name="connsiteY7479" fmla="*/ 8822491 h 10683873"/>
              <a:gd name="connsiteX7480" fmla="*/ 11490394 w 18976310"/>
              <a:gd name="connsiteY7480" fmla="*/ 8838950 h 10683873"/>
              <a:gd name="connsiteX7481" fmla="*/ 11457642 w 18976310"/>
              <a:gd name="connsiteY7481" fmla="*/ 8869559 h 10683873"/>
              <a:gd name="connsiteX7482" fmla="*/ 11448978 w 18976310"/>
              <a:gd name="connsiteY7482" fmla="*/ 8906523 h 10683873"/>
              <a:gd name="connsiteX7483" fmla="*/ 11375086 w 18976310"/>
              <a:gd name="connsiteY7483" fmla="*/ 8969764 h 10683873"/>
              <a:gd name="connsiteX7484" fmla="*/ 11379414 w 18976310"/>
              <a:gd name="connsiteY7484" fmla="*/ 8951283 h 10683873"/>
              <a:gd name="connsiteX7485" fmla="*/ 11361822 w 18976310"/>
              <a:gd name="connsiteY7485" fmla="*/ 8965721 h 10683873"/>
              <a:gd name="connsiteX7486" fmla="*/ 11344498 w 18976310"/>
              <a:gd name="connsiteY7486" fmla="*/ 8977850 h 10683873"/>
              <a:gd name="connsiteX7487" fmla="*/ 11338002 w 18976310"/>
              <a:gd name="connsiteY7487" fmla="*/ 8983047 h 10683873"/>
              <a:gd name="connsiteX7488" fmla="*/ 11343414 w 18976310"/>
              <a:gd name="connsiteY7488" fmla="*/ 8996909 h 10683873"/>
              <a:gd name="connsiteX7489" fmla="*/ 11335836 w 18976310"/>
              <a:gd name="connsiteY7489" fmla="*/ 8999507 h 10683873"/>
              <a:gd name="connsiteX7490" fmla="*/ 11329882 w 18976310"/>
              <a:gd name="connsiteY7490" fmla="*/ 8989689 h 10683873"/>
              <a:gd name="connsiteX7491" fmla="*/ 11329882 w 18976310"/>
              <a:gd name="connsiteY7491" fmla="*/ 8989401 h 10683873"/>
              <a:gd name="connsiteX7492" fmla="*/ 11307686 w 18976310"/>
              <a:gd name="connsiteY7492" fmla="*/ 9006437 h 10683873"/>
              <a:gd name="connsiteX7493" fmla="*/ 11270602 w 18976310"/>
              <a:gd name="connsiteY7493" fmla="*/ 9033005 h 10683873"/>
              <a:gd name="connsiteX7494" fmla="*/ 11231626 w 18976310"/>
              <a:gd name="connsiteY7494" fmla="*/ 9059572 h 10683873"/>
              <a:gd name="connsiteX7495" fmla="*/ 11194542 w 18976310"/>
              <a:gd name="connsiteY7495" fmla="*/ 9088161 h 10683873"/>
              <a:gd name="connsiteX7496" fmla="*/ 11177220 w 18976310"/>
              <a:gd name="connsiteY7496" fmla="*/ 9102599 h 10683873"/>
              <a:gd name="connsiteX7497" fmla="*/ 11179926 w 18976310"/>
              <a:gd name="connsiteY7497" fmla="*/ 9104909 h 10683873"/>
              <a:gd name="connsiteX7498" fmla="*/ 11184798 w 18976310"/>
              <a:gd name="connsiteY7498" fmla="*/ 9118193 h 10683873"/>
              <a:gd name="connsiteX7499" fmla="*/ 11146092 w 18976310"/>
              <a:gd name="connsiteY7499" fmla="*/ 9132053 h 10683873"/>
              <a:gd name="connsiteX7500" fmla="*/ 11144738 w 18976310"/>
              <a:gd name="connsiteY7500" fmla="*/ 9131188 h 10683873"/>
              <a:gd name="connsiteX7501" fmla="*/ 11127146 w 18976310"/>
              <a:gd name="connsiteY7501" fmla="*/ 9147647 h 10683873"/>
              <a:gd name="connsiteX7502" fmla="*/ 11111716 w 18976310"/>
              <a:gd name="connsiteY7502" fmla="*/ 9165840 h 10683873"/>
              <a:gd name="connsiteX7503" fmla="*/ 11107386 w 18976310"/>
              <a:gd name="connsiteY7503" fmla="*/ 9170172 h 10683873"/>
              <a:gd name="connsiteX7504" fmla="*/ 11083566 w 18976310"/>
              <a:gd name="connsiteY7504" fmla="*/ 9182301 h 10683873"/>
              <a:gd name="connsiteX7505" fmla="*/ 11083566 w 18976310"/>
              <a:gd name="connsiteY7505" fmla="*/ 9184321 h 10683873"/>
              <a:gd name="connsiteX7506" fmla="*/ 11081402 w 18976310"/>
              <a:gd name="connsiteY7506" fmla="*/ 9186343 h 10683873"/>
              <a:gd name="connsiteX7507" fmla="*/ 11079234 w 18976310"/>
              <a:gd name="connsiteY7507" fmla="*/ 9192407 h 10683873"/>
              <a:gd name="connsiteX7508" fmla="*/ 11090334 w 18976310"/>
              <a:gd name="connsiteY7508" fmla="*/ 9198761 h 10683873"/>
              <a:gd name="connsiteX7509" fmla="*/ 11090334 w 18976310"/>
              <a:gd name="connsiteY7509" fmla="*/ 9196739 h 10683873"/>
              <a:gd name="connsiteX7510" fmla="*/ 11092230 w 18976310"/>
              <a:gd name="connsiteY7510" fmla="*/ 9196739 h 10683873"/>
              <a:gd name="connsiteX7511" fmla="*/ 11116318 w 18976310"/>
              <a:gd name="connsiteY7511" fmla="*/ 9184321 h 10683873"/>
              <a:gd name="connsiteX7512" fmla="*/ 11118482 w 18976310"/>
              <a:gd name="connsiteY7512" fmla="*/ 9184321 h 10683873"/>
              <a:gd name="connsiteX7513" fmla="*/ 11124980 w 18976310"/>
              <a:gd name="connsiteY7513" fmla="*/ 9188653 h 10683873"/>
              <a:gd name="connsiteX7514" fmla="*/ 11122542 w 18976310"/>
              <a:gd name="connsiteY7514" fmla="*/ 9190675 h 10683873"/>
              <a:gd name="connsiteX7515" fmla="*/ 11120650 w 18976310"/>
              <a:gd name="connsiteY7515" fmla="*/ 9192407 h 10683873"/>
              <a:gd name="connsiteX7516" fmla="*/ 11119294 w 18976310"/>
              <a:gd name="connsiteY7516" fmla="*/ 9193273 h 10683873"/>
              <a:gd name="connsiteX7517" fmla="*/ 11119024 w 18976310"/>
              <a:gd name="connsiteY7517" fmla="*/ 9193563 h 10683873"/>
              <a:gd name="connsiteX7518" fmla="*/ 11118482 w 18976310"/>
              <a:gd name="connsiteY7518" fmla="*/ 9193852 h 10683873"/>
              <a:gd name="connsiteX7519" fmla="*/ 11096558 w 18976310"/>
              <a:gd name="connsiteY7519" fmla="*/ 9204825 h 10683873"/>
              <a:gd name="connsiteX7520" fmla="*/ 11094394 w 18976310"/>
              <a:gd name="connsiteY7520" fmla="*/ 9204825 h 10683873"/>
              <a:gd name="connsiteX7521" fmla="*/ 11094394 w 18976310"/>
              <a:gd name="connsiteY7521" fmla="*/ 9206845 h 10683873"/>
              <a:gd name="connsiteX7522" fmla="*/ 11092230 w 18976310"/>
              <a:gd name="connsiteY7522" fmla="*/ 9209155 h 10683873"/>
              <a:gd name="connsiteX7523" fmla="*/ 11088166 w 18976310"/>
              <a:gd name="connsiteY7523" fmla="*/ 9212910 h 10683873"/>
              <a:gd name="connsiteX7524" fmla="*/ 11081402 w 18976310"/>
              <a:gd name="connsiteY7524" fmla="*/ 9225328 h 10683873"/>
              <a:gd name="connsiteX7525" fmla="*/ 11081402 w 18976310"/>
              <a:gd name="connsiteY7525" fmla="*/ 9210889 h 10683873"/>
              <a:gd name="connsiteX7526" fmla="*/ 11066242 w 18976310"/>
              <a:gd name="connsiteY7526" fmla="*/ 9209155 h 10683873"/>
              <a:gd name="connsiteX7527" fmla="*/ 11070574 w 18976310"/>
              <a:gd name="connsiteY7527" fmla="*/ 9221285 h 10683873"/>
              <a:gd name="connsiteX7528" fmla="*/ 11059478 w 18976310"/>
              <a:gd name="connsiteY7528" fmla="*/ 9231391 h 10683873"/>
              <a:gd name="connsiteX7529" fmla="*/ 11051086 w 18976310"/>
              <a:gd name="connsiteY7529" fmla="*/ 9221285 h 10683873"/>
              <a:gd name="connsiteX7530" fmla="*/ 11055414 w 18976310"/>
              <a:gd name="connsiteY7530" fmla="*/ 9243521 h 10683873"/>
              <a:gd name="connsiteX7531" fmla="*/ 11051086 w 18976310"/>
              <a:gd name="connsiteY7531" fmla="*/ 9243521 h 10683873"/>
              <a:gd name="connsiteX7532" fmla="*/ 11046482 w 18976310"/>
              <a:gd name="connsiteY7532" fmla="*/ 9243521 h 10683873"/>
              <a:gd name="connsiteX7533" fmla="*/ 11040258 w 18976310"/>
              <a:gd name="connsiteY7533" fmla="*/ 9235723 h 10683873"/>
              <a:gd name="connsiteX7534" fmla="*/ 10985582 w 18976310"/>
              <a:gd name="connsiteY7534" fmla="*/ 9272398 h 10683873"/>
              <a:gd name="connsiteX7535" fmla="*/ 10953100 w 18976310"/>
              <a:gd name="connsiteY7535" fmla="*/ 9290591 h 10683873"/>
              <a:gd name="connsiteX7536" fmla="*/ 10937942 w 18976310"/>
              <a:gd name="connsiteY7536" fmla="*/ 9298964 h 10683873"/>
              <a:gd name="connsiteX7537" fmla="*/ 10929280 w 18976310"/>
              <a:gd name="connsiteY7537" fmla="*/ 9300985 h 10683873"/>
              <a:gd name="connsiteX7538" fmla="*/ 10924950 w 18976310"/>
              <a:gd name="connsiteY7538" fmla="*/ 9303007 h 10683873"/>
              <a:gd name="connsiteX7539" fmla="*/ 10920348 w 18976310"/>
              <a:gd name="connsiteY7539" fmla="*/ 9305029 h 10683873"/>
              <a:gd name="connsiteX7540" fmla="*/ 10830484 w 18976310"/>
              <a:gd name="connsiteY7540" fmla="*/ 9341413 h 10683873"/>
              <a:gd name="connsiteX7541" fmla="*/ 10848078 w 18976310"/>
              <a:gd name="connsiteY7541" fmla="*/ 9374045 h 10683873"/>
              <a:gd name="connsiteX7542" fmla="*/ 10851866 w 18976310"/>
              <a:gd name="connsiteY7542" fmla="*/ 9393681 h 10683873"/>
              <a:gd name="connsiteX7543" fmla="*/ 10854574 w 18976310"/>
              <a:gd name="connsiteY7543" fmla="*/ 9393104 h 10683873"/>
              <a:gd name="connsiteX7544" fmla="*/ 10859718 w 18976310"/>
              <a:gd name="connsiteY7544" fmla="*/ 9395125 h 10683873"/>
              <a:gd name="connsiteX7545" fmla="*/ 10860530 w 18976310"/>
              <a:gd name="connsiteY7545" fmla="*/ 9402056 h 10683873"/>
              <a:gd name="connsiteX7546" fmla="*/ 10859986 w 18976310"/>
              <a:gd name="connsiteY7546" fmla="*/ 9414185 h 10683873"/>
              <a:gd name="connsiteX7547" fmla="*/ 10855926 w 18976310"/>
              <a:gd name="connsiteY7547" fmla="*/ 9416495 h 10683873"/>
              <a:gd name="connsiteX7548" fmla="*/ 10857010 w 18976310"/>
              <a:gd name="connsiteY7548" fmla="*/ 9422270 h 10683873"/>
              <a:gd name="connsiteX7549" fmla="*/ 10855386 w 18976310"/>
              <a:gd name="connsiteY7549" fmla="*/ 9459811 h 10683873"/>
              <a:gd name="connsiteX7550" fmla="*/ 10796650 w 18976310"/>
              <a:gd name="connsiteY7550" fmla="*/ 9355565 h 10683873"/>
              <a:gd name="connsiteX7551" fmla="*/ 10796378 w 18976310"/>
              <a:gd name="connsiteY7551" fmla="*/ 9352965 h 10683873"/>
              <a:gd name="connsiteX7552" fmla="*/ 10795296 w 18976310"/>
              <a:gd name="connsiteY7552" fmla="*/ 9353255 h 10683873"/>
              <a:gd name="connsiteX7553" fmla="*/ 10790154 w 18976310"/>
              <a:gd name="connsiteY7553" fmla="*/ 9352099 h 10683873"/>
              <a:gd name="connsiteX7554" fmla="*/ 10731146 w 18976310"/>
              <a:gd name="connsiteY7554" fmla="*/ 9376645 h 10683873"/>
              <a:gd name="connsiteX7555" fmla="*/ 10685402 w 18976310"/>
              <a:gd name="connsiteY7555" fmla="*/ 9366537 h 10683873"/>
              <a:gd name="connsiteX7556" fmla="*/ 10678634 w 18976310"/>
              <a:gd name="connsiteY7556" fmla="*/ 9379532 h 10683873"/>
              <a:gd name="connsiteX7557" fmla="*/ 10671056 w 18976310"/>
              <a:gd name="connsiteY7557" fmla="*/ 9380687 h 10683873"/>
              <a:gd name="connsiteX7558" fmla="*/ 10671326 w 18976310"/>
              <a:gd name="connsiteY7558" fmla="*/ 9382709 h 10683873"/>
              <a:gd name="connsiteX7559" fmla="*/ 10677010 w 18976310"/>
              <a:gd name="connsiteY7559" fmla="*/ 9386462 h 10683873"/>
              <a:gd name="connsiteX7560" fmla="*/ 10658874 w 18976310"/>
              <a:gd name="connsiteY7560" fmla="*/ 9406965 h 10683873"/>
              <a:gd name="connsiteX7561" fmla="*/ 10647778 w 18976310"/>
              <a:gd name="connsiteY7561" fmla="*/ 9404655 h 10683873"/>
              <a:gd name="connsiteX7562" fmla="*/ 10639928 w 18976310"/>
              <a:gd name="connsiteY7562" fmla="*/ 9388483 h 10683873"/>
              <a:gd name="connsiteX7563" fmla="*/ 10645882 w 18976310"/>
              <a:gd name="connsiteY7563" fmla="*/ 9383287 h 10683873"/>
              <a:gd name="connsiteX7564" fmla="*/ 10643988 w 18976310"/>
              <a:gd name="connsiteY7564" fmla="*/ 9383287 h 10683873"/>
              <a:gd name="connsiteX7565" fmla="*/ 10624770 w 18976310"/>
              <a:gd name="connsiteY7565" fmla="*/ 9393104 h 10683873"/>
              <a:gd name="connsiteX7566" fmla="*/ 10592018 w 18976310"/>
              <a:gd name="connsiteY7566" fmla="*/ 9378666 h 10683873"/>
              <a:gd name="connsiteX7567" fmla="*/ 10548438 w 18976310"/>
              <a:gd name="connsiteY7567" fmla="*/ 9403212 h 10683873"/>
              <a:gd name="connsiteX7568" fmla="*/ 10581190 w 18976310"/>
              <a:gd name="connsiteY7568" fmla="*/ 9407543 h 10683873"/>
              <a:gd name="connsiteX7569" fmla="*/ 10620170 w 18976310"/>
              <a:gd name="connsiteY7569" fmla="*/ 9393104 h 10683873"/>
              <a:gd name="connsiteX7570" fmla="*/ 10554934 w 18976310"/>
              <a:gd name="connsiteY7570" fmla="*/ 9421405 h 10683873"/>
              <a:gd name="connsiteX7571" fmla="*/ 10498364 w 18976310"/>
              <a:gd name="connsiteY7571" fmla="*/ 9452303 h 10683873"/>
              <a:gd name="connsiteX7572" fmla="*/ 10426906 w 18976310"/>
              <a:gd name="connsiteY7572" fmla="*/ 9458367 h 10683873"/>
              <a:gd name="connsiteX7573" fmla="*/ 10394154 w 18976310"/>
              <a:gd name="connsiteY7573" fmla="*/ 9460677 h 10683873"/>
              <a:gd name="connsiteX7574" fmla="*/ 10359238 w 18976310"/>
              <a:gd name="connsiteY7574" fmla="*/ 9470785 h 10683873"/>
              <a:gd name="connsiteX7575" fmla="*/ 10359506 w 18976310"/>
              <a:gd name="connsiteY7575" fmla="*/ 9467319 h 10683873"/>
              <a:gd name="connsiteX7576" fmla="*/ 10341642 w 18976310"/>
              <a:gd name="connsiteY7576" fmla="*/ 9473961 h 10683873"/>
              <a:gd name="connsiteX7577" fmla="*/ 10338394 w 18976310"/>
              <a:gd name="connsiteY7577" fmla="*/ 9470496 h 10683873"/>
              <a:gd name="connsiteX7578" fmla="*/ 10337582 w 18976310"/>
              <a:gd name="connsiteY7578" fmla="*/ 9474537 h 10683873"/>
              <a:gd name="connsiteX7579" fmla="*/ 10246094 w 18976310"/>
              <a:gd name="connsiteY7579" fmla="*/ 9491287 h 10683873"/>
              <a:gd name="connsiteX7580" fmla="*/ 10196018 w 18976310"/>
              <a:gd name="connsiteY7580" fmla="*/ 9501105 h 10683873"/>
              <a:gd name="connsiteX7581" fmla="*/ 10170034 w 18976310"/>
              <a:gd name="connsiteY7581" fmla="*/ 9503415 h 10683873"/>
              <a:gd name="connsiteX7582" fmla="*/ 10144050 w 18976310"/>
              <a:gd name="connsiteY7582" fmla="*/ 9499372 h 10683873"/>
              <a:gd name="connsiteX7583" fmla="*/ 10132950 w 18976310"/>
              <a:gd name="connsiteY7583" fmla="*/ 9515545 h 10683873"/>
              <a:gd name="connsiteX7584" fmla="*/ 10063658 w 18976310"/>
              <a:gd name="connsiteY7584" fmla="*/ 9519876 h 10683873"/>
              <a:gd name="connsiteX7585" fmla="*/ 10019810 w 18976310"/>
              <a:gd name="connsiteY7585" fmla="*/ 9523918 h 10683873"/>
              <a:gd name="connsiteX7586" fmla="*/ 9980830 w 18976310"/>
              <a:gd name="connsiteY7586" fmla="*/ 9509479 h 10683873"/>
              <a:gd name="connsiteX7587" fmla="*/ 9998154 w 18976310"/>
              <a:gd name="connsiteY7587" fmla="*/ 9505437 h 10683873"/>
              <a:gd name="connsiteX7588" fmla="*/ 9980830 w 18976310"/>
              <a:gd name="connsiteY7588" fmla="*/ 9493309 h 10683873"/>
              <a:gd name="connsiteX7589" fmla="*/ 9958906 w 18976310"/>
              <a:gd name="connsiteY7589" fmla="*/ 9501105 h 10683873"/>
              <a:gd name="connsiteX7590" fmla="*/ 9970002 w 18976310"/>
              <a:gd name="connsiteY7590" fmla="*/ 9484934 h 10683873"/>
              <a:gd name="connsiteX7591" fmla="*/ 10013582 w 18976310"/>
              <a:gd name="connsiteY7591" fmla="*/ 9468475 h 10683873"/>
              <a:gd name="connsiteX7592" fmla="*/ 10056890 w 18976310"/>
              <a:gd name="connsiteY7592" fmla="*/ 9472806 h 10683873"/>
              <a:gd name="connsiteX7593" fmla="*/ 10113462 w 18976310"/>
              <a:gd name="connsiteY7593" fmla="*/ 9462409 h 10683873"/>
              <a:gd name="connsiteX7594" fmla="*/ 10082876 w 18976310"/>
              <a:gd name="connsiteY7594" fmla="*/ 9456345 h 10683873"/>
              <a:gd name="connsiteX7595" fmla="*/ 10052562 w 18976310"/>
              <a:gd name="connsiteY7595" fmla="*/ 9452303 h 10683873"/>
              <a:gd name="connsiteX7596" fmla="*/ 10008982 w 18976310"/>
              <a:gd name="connsiteY7596" fmla="*/ 9460677 h 10683873"/>
              <a:gd name="connsiteX7597" fmla="*/ 10030906 w 18976310"/>
              <a:gd name="connsiteY7597" fmla="*/ 9452303 h 10683873"/>
              <a:gd name="connsiteX7598" fmla="*/ 9980830 w 18976310"/>
              <a:gd name="connsiteY7598" fmla="*/ 9452303 h 10683873"/>
              <a:gd name="connsiteX7599" fmla="*/ 9991658 w 18976310"/>
              <a:gd name="connsiteY7599" fmla="*/ 9456345 h 10683873"/>
              <a:gd name="connsiteX7600" fmla="*/ 9958906 w 18976310"/>
              <a:gd name="connsiteY7600" fmla="*/ 9452303 h 10683873"/>
              <a:gd name="connsiteX7601" fmla="*/ 9930756 w 18976310"/>
              <a:gd name="connsiteY7601" fmla="*/ 9462409 h 10683873"/>
              <a:gd name="connsiteX7602" fmla="*/ 9922094 w 18976310"/>
              <a:gd name="connsiteY7602" fmla="*/ 9450282 h 10683873"/>
              <a:gd name="connsiteX7603" fmla="*/ 9919930 w 18976310"/>
              <a:gd name="connsiteY7603" fmla="*/ 9462409 h 10683873"/>
              <a:gd name="connsiteX7604" fmla="*/ 9872020 w 18976310"/>
              <a:gd name="connsiteY7604" fmla="*/ 9450282 h 10683873"/>
              <a:gd name="connsiteX7605" fmla="*/ 9867688 w 18976310"/>
              <a:gd name="connsiteY7605" fmla="*/ 9456345 h 10683873"/>
              <a:gd name="connsiteX7606" fmla="*/ 9845762 w 18976310"/>
              <a:gd name="connsiteY7606" fmla="*/ 9447971 h 10683873"/>
              <a:gd name="connsiteX7607" fmla="*/ 9828710 w 18976310"/>
              <a:gd name="connsiteY7607" fmla="*/ 9447971 h 10683873"/>
              <a:gd name="connsiteX7608" fmla="*/ 9832770 w 18976310"/>
              <a:gd name="connsiteY7608" fmla="*/ 9460677 h 10683873"/>
              <a:gd name="connsiteX7609" fmla="*/ 9811386 w 18976310"/>
              <a:gd name="connsiteY7609" fmla="*/ 9446239 h 10683873"/>
              <a:gd name="connsiteX7610" fmla="*/ 9787838 w 18976310"/>
              <a:gd name="connsiteY7610" fmla="*/ 9452013 h 10683873"/>
              <a:gd name="connsiteX7611" fmla="*/ 9778634 w 18976310"/>
              <a:gd name="connsiteY7611" fmla="*/ 9451436 h 10683873"/>
              <a:gd name="connsiteX7612" fmla="*/ 9752922 w 18976310"/>
              <a:gd name="connsiteY7612" fmla="*/ 9508035 h 10683873"/>
              <a:gd name="connsiteX7613" fmla="*/ 9676320 w 18976310"/>
              <a:gd name="connsiteY7613" fmla="*/ 9513523 h 10683873"/>
              <a:gd name="connsiteX7614" fmla="*/ 9670906 w 18976310"/>
              <a:gd name="connsiteY7614" fmla="*/ 9537201 h 10683873"/>
              <a:gd name="connsiteX7615" fmla="*/ 9725854 w 18976310"/>
              <a:gd name="connsiteY7615" fmla="*/ 9574743 h 10683873"/>
              <a:gd name="connsiteX7616" fmla="*/ 9752922 w 18976310"/>
              <a:gd name="connsiteY7616" fmla="*/ 9552795 h 10683873"/>
              <a:gd name="connsiteX7617" fmla="*/ 9746696 w 18976310"/>
              <a:gd name="connsiteY7617" fmla="*/ 9627587 h 10683873"/>
              <a:gd name="connsiteX7618" fmla="*/ 9773222 w 18976310"/>
              <a:gd name="connsiteY7618" fmla="*/ 9663685 h 10683873"/>
              <a:gd name="connsiteX7619" fmla="*/ 9744802 w 18976310"/>
              <a:gd name="connsiteY7619" fmla="*/ 9744251 h 10683873"/>
              <a:gd name="connsiteX7620" fmla="*/ 9718818 w 18976310"/>
              <a:gd name="connsiteY7620" fmla="*/ 9752626 h 10683873"/>
              <a:gd name="connsiteX7621" fmla="*/ 9737222 w 18976310"/>
              <a:gd name="connsiteY7621" fmla="*/ 9795076 h 10683873"/>
              <a:gd name="connsiteX7622" fmla="*/ 9676320 w 18976310"/>
              <a:gd name="connsiteY7622" fmla="*/ 9787857 h 10683873"/>
              <a:gd name="connsiteX7623" fmla="*/ 9660078 w 18976310"/>
              <a:gd name="connsiteY7623" fmla="*/ 9807493 h 10683873"/>
              <a:gd name="connsiteX7624" fmla="*/ 9583206 w 18976310"/>
              <a:gd name="connsiteY7624" fmla="*/ 9819621 h 10683873"/>
              <a:gd name="connsiteX7625" fmla="*/ 9559388 w 18976310"/>
              <a:gd name="connsiteY7625" fmla="*/ 9807203 h 10683873"/>
              <a:gd name="connsiteX7626" fmla="*/ 9555598 w 18976310"/>
              <a:gd name="connsiteY7626" fmla="*/ 9810381 h 10683873"/>
              <a:gd name="connsiteX7627" fmla="*/ 9546396 w 18976310"/>
              <a:gd name="connsiteY7627" fmla="*/ 9810958 h 10683873"/>
              <a:gd name="connsiteX7628" fmla="*/ 9541254 w 18976310"/>
              <a:gd name="connsiteY7628" fmla="*/ 9804893 h 10683873"/>
              <a:gd name="connsiteX7629" fmla="*/ 9543690 w 18976310"/>
              <a:gd name="connsiteY7629" fmla="*/ 9797675 h 10683873"/>
              <a:gd name="connsiteX7630" fmla="*/ 9509314 w 18976310"/>
              <a:gd name="connsiteY7630" fmla="*/ 9776306 h 10683873"/>
              <a:gd name="connsiteX7631" fmla="*/ 9463026 w 18976310"/>
              <a:gd name="connsiteY7631" fmla="*/ 9695739 h 10683873"/>
              <a:gd name="connsiteX7632" fmla="*/ 9432442 w 18976310"/>
              <a:gd name="connsiteY7632" fmla="*/ 9669748 h 10683873"/>
              <a:gd name="connsiteX7633" fmla="*/ 9456262 w 18976310"/>
              <a:gd name="connsiteY7633" fmla="*/ 9643759 h 10683873"/>
              <a:gd name="connsiteX7634" fmla="*/ 9443538 w 18976310"/>
              <a:gd name="connsiteY7634" fmla="*/ 9622389 h 10683873"/>
              <a:gd name="connsiteX7635" fmla="*/ 9546666 w 18976310"/>
              <a:gd name="connsiteY7635" fmla="*/ 9505437 h 10683873"/>
              <a:gd name="connsiteX7636" fmla="*/ 9487930 w 18976310"/>
              <a:gd name="connsiteY7636" fmla="*/ 9456633 h 10683873"/>
              <a:gd name="connsiteX7637" fmla="*/ 9479810 w 18976310"/>
              <a:gd name="connsiteY7637" fmla="*/ 9442773 h 10683873"/>
              <a:gd name="connsiteX7638" fmla="*/ 9463840 w 18976310"/>
              <a:gd name="connsiteY7638" fmla="*/ 9446239 h 10683873"/>
              <a:gd name="connsiteX7639" fmla="*/ 9424050 w 18976310"/>
              <a:gd name="connsiteY7639" fmla="*/ 9440174 h 10683873"/>
              <a:gd name="connsiteX7640" fmla="*/ 9421614 w 18976310"/>
              <a:gd name="connsiteY7640" fmla="*/ 9425736 h 10683873"/>
              <a:gd name="connsiteX7641" fmla="*/ 9395630 w 18976310"/>
              <a:gd name="connsiteY7641" fmla="*/ 9435843 h 10683873"/>
              <a:gd name="connsiteX7642" fmla="*/ 9358546 w 18976310"/>
              <a:gd name="connsiteY7642" fmla="*/ 9421405 h 10683873"/>
              <a:gd name="connsiteX7643" fmla="*/ 9365314 w 18976310"/>
              <a:gd name="connsiteY7643" fmla="*/ 9405233 h 10683873"/>
              <a:gd name="connsiteX7644" fmla="*/ 9341766 w 18976310"/>
              <a:gd name="connsiteY7644" fmla="*/ 9410142 h 10683873"/>
              <a:gd name="connsiteX7645" fmla="*/ 9330398 w 18976310"/>
              <a:gd name="connsiteY7645" fmla="*/ 9411585 h 10683873"/>
              <a:gd name="connsiteX7646" fmla="*/ 9330398 w 18976310"/>
              <a:gd name="connsiteY7646" fmla="*/ 9415339 h 10683873"/>
              <a:gd name="connsiteX7647" fmla="*/ 9325794 w 18976310"/>
              <a:gd name="connsiteY7647" fmla="*/ 9421693 h 10683873"/>
              <a:gd name="connsiteX7648" fmla="*/ 9329314 w 18976310"/>
              <a:gd name="connsiteY7648" fmla="*/ 9422270 h 10683873"/>
              <a:gd name="connsiteX7649" fmla="*/ 9307658 w 18976310"/>
              <a:gd name="connsiteY7649" fmla="*/ 9423426 h 10683873"/>
              <a:gd name="connsiteX7650" fmla="*/ 9290066 w 18976310"/>
              <a:gd name="connsiteY7650" fmla="*/ 9395993 h 10683873"/>
              <a:gd name="connsiteX7651" fmla="*/ 9290338 w 18976310"/>
              <a:gd name="connsiteY7651" fmla="*/ 9395414 h 10683873"/>
              <a:gd name="connsiteX7652" fmla="*/ 9286818 w 18976310"/>
              <a:gd name="connsiteY7652" fmla="*/ 9389061 h 10683873"/>
              <a:gd name="connsiteX7653" fmla="*/ 9267330 w 18976310"/>
              <a:gd name="connsiteY7653" fmla="*/ 9366537 h 10683873"/>
              <a:gd name="connsiteX7654" fmla="*/ 9241344 w 18976310"/>
              <a:gd name="connsiteY7654" fmla="*/ 9370291 h 10683873"/>
              <a:gd name="connsiteX7655" fmla="*/ 9254336 w 18976310"/>
              <a:gd name="connsiteY7655" fmla="*/ 9350077 h 10683873"/>
              <a:gd name="connsiteX7656" fmla="*/ 9226186 w 18976310"/>
              <a:gd name="connsiteY7656" fmla="*/ 9333617 h 10683873"/>
              <a:gd name="connsiteX7657" fmla="*/ 9226186 w 18976310"/>
              <a:gd name="connsiteY7657" fmla="*/ 9362205 h 10683873"/>
              <a:gd name="connsiteX7658" fmla="*/ 9199930 w 18976310"/>
              <a:gd name="connsiteY7658" fmla="*/ 9350077 h 10683873"/>
              <a:gd name="connsiteX7659" fmla="*/ 9169342 w 18976310"/>
              <a:gd name="connsiteY7659" fmla="*/ 9335639 h 10683873"/>
              <a:gd name="connsiteX7660" fmla="*/ 9143358 w 18976310"/>
              <a:gd name="connsiteY7660" fmla="*/ 9303007 h 10683873"/>
              <a:gd name="connsiteX7661" fmla="*/ 9132530 w 18976310"/>
              <a:gd name="connsiteY7661" fmla="*/ 9317157 h 10683873"/>
              <a:gd name="connsiteX7662" fmla="*/ 9121434 w 18976310"/>
              <a:gd name="connsiteY7662" fmla="*/ 9284526 h 10683873"/>
              <a:gd name="connsiteX7663" fmla="*/ 9160954 w 18976310"/>
              <a:gd name="connsiteY7663" fmla="*/ 9292901 h 10683873"/>
              <a:gd name="connsiteX7664" fmla="*/ 9126036 w 18976310"/>
              <a:gd name="connsiteY7664" fmla="*/ 9268355 h 10683873"/>
              <a:gd name="connsiteX7665" fmla="*/ 9084622 w 18976310"/>
              <a:gd name="connsiteY7665" fmla="*/ 9251894 h 10683873"/>
              <a:gd name="connsiteX7666" fmla="*/ 9110878 w 18976310"/>
              <a:gd name="connsiteY7666" fmla="*/ 9284526 h 10683873"/>
              <a:gd name="connsiteX7667" fmla="*/ 9071630 w 18976310"/>
              <a:gd name="connsiteY7667" fmla="*/ 9278461 h 10683873"/>
              <a:gd name="connsiteX7668" fmla="*/ 9073794 w 18976310"/>
              <a:gd name="connsiteY7668" fmla="*/ 9259980 h 10683873"/>
              <a:gd name="connsiteX7669" fmla="*/ 9034546 w 18976310"/>
              <a:gd name="connsiteY7669" fmla="*/ 9251894 h 10683873"/>
              <a:gd name="connsiteX7670" fmla="*/ 9047810 w 18976310"/>
              <a:gd name="connsiteY7670" fmla="*/ 9239477 h 10683873"/>
              <a:gd name="connsiteX7671" fmla="*/ 9019390 w 18976310"/>
              <a:gd name="connsiteY7671" fmla="*/ 9243521 h 10683873"/>
              <a:gd name="connsiteX7672" fmla="*/ 8995298 w 18976310"/>
              <a:gd name="connsiteY7672" fmla="*/ 9239477 h 10683873"/>
              <a:gd name="connsiteX7673" fmla="*/ 8994758 w 18976310"/>
              <a:gd name="connsiteY7673" fmla="*/ 9239189 h 10683873"/>
              <a:gd name="connsiteX7674" fmla="*/ 8978518 w 18976310"/>
              <a:gd name="connsiteY7674" fmla="*/ 9238033 h 10683873"/>
              <a:gd name="connsiteX7675" fmla="*/ 8964170 w 18976310"/>
              <a:gd name="connsiteY7675" fmla="*/ 9222728 h 10683873"/>
              <a:gd name="connsiteX7676" fmla="*/ 8954156 w 18976310"/>
              <a:gd name="connsiteY7676" fmla="*/ 9216953 h 10683873"/>
              <a:gd name="connsiteX7677" fmla="*/ 8913014 w 18976310"/>
              <a:gd name="connsiteY7677" fmla="*/ 9192407 h 10683873"/>
              <a:gd name="connsiteX7678" fmla="*/ 8862938 w 18976310"/>
              <a:gd name="connsiteY7678" fmla="*/ 9178258 h 10683873"/>
              <a:gd name="connsiteX7679" fmla="*/ 8906246 w 18976310"/>
              <a:gd name="connsiteY7679" fmla="*/ 9168150 h 10683873"/>
              <a:gd name="connsiteX7680" fmla="*/ 8897856 w 18976310"/>
              <a:gd name="connsiteY7680" fmla="*/ 9164107 h 10683873"/>
              <a:gd name="connsiteX7681" fmla="*/ 8902186 w 18976310"/>
              <a:gd name="connsiteY7681" fmla="*/ 9152845 h 10683873"/>
              <a:gd name="connsiteX7682" fmla="*/ 8901646 w 18976310"/>
              <a:gd name="connsiteY7682" fmla="*/ 9149669 h 10683873"/>
              <a:gd name="connsiteX7683" fmla="*/ 8895960 w 18976310"/>
              <a:gd name="connsiteY7683" fmla="*/ 9145626 h 10683873"/>
              <a:gd name="connsiteX7684" fmla="*/ 8886216 w 18976310"/>
              <a:gd name="connsiteY7684" fmla="*/ 9136674 h 10683873"/>
              <a:gd name="connsiteX7685" fmla="*/ 8887030 w 18976310"/>
              <a:gd name="connsiteY7685" fmla="*/ 9132921 h 10683873"/>
              <a:gd name="connsiteX7686" fmla="*/ 8882426 w 18976310"/>
              <a:gd name="connsiteY7686" fmla="*/ 9129167 h 10683873"/>
              <a:gd name="connsiteX7687" fmla="*/ 8852110 w 18976310"/>
              <a:gd name="connsiteY7687" fmla="*/ 9117037 h 10683873"/>
              <a:gd name="connsiteX7688" fmla="*/ 8823690 w 18976310"/>
              <a:gd name="connsiteY7688" fmla="*/ 9106642 h 10683873"/>
              <a:gd name="connsiteX7689" fmla="*/ 8849946 w 18976310"/>
              <a:gd name="connsiteY7689" fmla="*/ 9106642 h 10683873"/>
              <a:gd name="connsiteX7690" fmla="*/ 8868894 w 18976310"/>
              <a:gd name="connsiteY7690" fmla="*/ 9110974 h 10683873"/>
              <a:gd name="connsiteX7691" fmla="*/ 8867270 w 18976310"/>
              <a:gd name="connsiteY7691" fmla="*/ 9106065 h 10683873"/>
              <a:gd name="connsiteX7692" fmla="*/ 8868350 w 18976310"/>
              <a:gd name="connsiteY7692" fmla="*/ 9101155 h 10683873"/>
              <a:gd name="connsiteX7693" fmla="*/ 8860774 w 18976310"/>
              <a:gd name="connsiteY7693" fmla="*/ 9096535 h 10683873"/>
              <a:gd name="connsiteX7694" fmla="*/ 8841014 w 18976310"/>
              <a:gd name="connsiteY7694" fmla="*/ 9102599 h 10683873"/>
              <a:gd name="connsiteX7695" fmla="*/ 8825044 w 18976310"/>
              <a:gd name="connsiteY7695" fmla="*/ 9089027 h 10683873"/>
              <a:gd name="connsiteX7696" fmla="*/ 8821526 w 18976310"/>
              <a:gd name="connsiteY7696" fmla="*/ 9087583 h 10683873"/>
              <a:gd name="connsiteX7697" fmla="*/ 8818006 w 18976310"/>
              <a:gd name="connsiteY7697" fmla="*/ 9088161 h 10683873"/>
              <a:gd name="connsiteX7698" fmla="*/ 8805826 w 18976310"/>
              <a:gd name="connsiteY7698" fmla="*/ 9084407 h 10683873"/>
              <a:gd name="connsiteX7699" fmla="*/ 8804742 w 18976310"/>
              <a:gd name="connsiteY7699" fmla="*/ 9080363 h 10683873"/>
              <a:gd name="connsiteX7700" fmla="*/ 8804202 w 18976310"/>
              <a:gd name="connsiteY7700" fmla="*/ 9080075 h 10683873"/>
              <a:gd name="connsiteX7701" fmla="*/ 8804202 w 18976310"/>
              <a:gd name="connsiteY7701" fmla="*/ 9078921 h 10683873"/>
              <a:gd name="connsiteX7702" fmla="*/ 8802578 w 18976310"/>
              <a:gd name="connsiteY7702" fmla="*/ 9073433 h 10683873"/>
              <a:gd name="connsiteX7703" fmla="*/ 8813946 w 18976310"/>
              <a:gd name="connsiteY7703" fmla="*/ 9058707 h 10683873"/>
              <a:gd name="connsiteX7704" fmla="*/ 8805826 w 18976310"/>
              <a:gd name="connsiteY7704" fmla="*/ 9052641 h 10683873"/>
              <a:gd name="connsiteX7705" fmla="*/ 8775782 w 18976310"/>
              <a:gd name="connsiteY7705" fmla="*/ 9037337 h 10683873"/>
              <a:gd name="connsiteX7706" fmla="*/ 8758186 w 18976310"/>
              <a:gd name="connsiteY7706" fmla="*/ 9024920 h 10683873"/>
              <a:gd name="connsiteX7707" fmla="*/ 8719208 w 18976310"/>
              <a:gd name="connsiteY7707" fmla="*/ 8981891 h 10683873"/>
              <a:gd name="connsiteX7708" fmla="*/ 8706488 w 18976310"/>
              <a:gd name="connsiteY7708" fmla="*/ 8981026 h 10683873"/>
              <a:gd name="connsiteX7709" fmla="*/ 8699722 w 18976310"/>
              <a:gd name="connsiteY7709" fmla="*/ 8979293 h 10683873"/>
              <a:gd name="connsiteX7710" fmla="*/ 8694578 w 18976310"/>
              <a:gd name="connsiteY7710" fmla="*/ 8982759 h 10683873"/>
              <a:gd name="connsiteX7711" fmla="*/ 8686186 w 18976310"/>
              <a:gd name="connsiteY7711" fmla="*/ 8981026 h 10683873"/>
              <a:gd name="connsiteX7712" fmla="*/ 8685104 w 18976310"/>
              <a:gd name="connsiteY7712" fmla="*/ 8975540 h 10683873"/>
              <a:gd name="connsiteX7713" fmla="*/ 8685916 w 18976310"/>
              <a:gd name="connsiteY7713" fmla="*/ 8972939 h 10683873"/>
              <a:gd name="connsiteX7714" fmla="*/ 8663450 w 18976310"/>
              <a:gd name="connsiteY7714" fmla="*/ 8952725 h 10683873"/>
              <a:gd name="connsiteX7715" fmla="*/ 8627990 w 18976310"/>
              <a:gd name="connsiteY7715" fmla="*/ 8924715 h 10683873"/>
              <a:gd name="connsiteX7716" fmla="*/ 8608232 w 18976310"/>
              <a:gd name="connsiteY7716" fmla="*/ 8910277 h 10683873"/>
              <a:gd name="connsiteX7717" fmla="*/ 8588742 w 18976310"/>
              <a:gd name="connsiteY7717" fmla="*/ 8898148 h 10683873"/>
              <a:gd name="connsiteX7718" fmla="*/ 8575750 w 18976310"/>
              <a:gd name="connsiteY7718" fmla="*/ 8892373 h 10683873"/>
              <a:gd name="connsiteX7719" fmla="*/ 8570066 w 18976310"/>
              <a:gd name="connsiteY7719" fmla="*/ 8894105 h 10683873"/>
              <a:gd name="connsiteX7720" fmla="*/ 8503480 w 18976310"/>
              <a:gd name="connsiteY7720" fmla="*/ 8858875 h 10683873"/>
              <a:gd name="connsiteX7721" fmla="*/ 8555722 w 18976310"/>
              <a:gd name="connsiteY7721" fmla="*/ 8858009 h 10683873"/>
              <a:gd name="connsiteX7722" fmla="*/ 8560322 w 18976310"/>
              <a:gd name="connsiteY7722" fmla="*/ 8861763 h 10683873"/>
              <a:gd name="connsiteX7723" fmla="*/ 8554366 w 18976310"/>
              <a:gd name="connsiteY7723" fmla="*/ 8852233 h 10683873"/>
              <a:gd name="connsiteX7724" fmla="*/ 8525674 w 18976310"/>
              <a:gd name="connsiteY7724" fmla="*/ 8828553 h 10683873"/>
              <a:gd name="connsiteX7725" fmla="*/ 8523510 w 18976310"/>
              <a:gd name="connsiteY7725" fmla="*/ 8845015 h 10683873"/>
              <a:gd name="connsiteX7726" fmla="*/ 8464774 w 18976310"/>
              <a:gd name="connsiteY7726" fmla="*/ 8783505 h 10683873"/>
              <a:gd name="connsiteX7727" fmla="*/ 8466938 w 18976310"/>
              <a:gd name="connsiteY7727" fmla="*/ 8767334 h 10683873"/>
              <a:gd name="connsiteX7728" fmla="*/ 8455842 w 18976310"/>
              <a:gd name="connsiteY7728" fmla="*/ 8757805 h 10683873"/>
              <a:gd name="connsiteX7729" fmla="*/ 8447992 w 18976310"/>
              <a:gd name="connsiteY7729" fmla="*/ 8757228 h 10683873"/>
              <a:gd name="connsiteX7730" fmla="*/ 8447450 w 18976310"/>
              <a:gd name="connsiteY7730" fmla="*/ 8750875 h 10683873"/>
              <a:gd name="connsiteX7731" fmla="*/ 8438790 w 18976310"/>
              <a:gd name="connsiteY7731" fmla="*/ 8744810 h 10683873"/>
              <a:gd name="connsiteX7732" fmla="*/ 8438790 w 18976310"/>
              <a:gd name="connsiteY7732" fmla="*/ 8758959 h 10683873"/>
              <a:gd name="connsiteX7733" fmla="*/ 8386548 w 18976310"/>
              <a:gd name="connsiteY7733" fmla="*/ 8714199 h 10683873"/>
              <a:gd name="connsiteX7734" fmla="*/ 8384382 w 18976310"/>
              <a:gd name="connsiteY7734" fmla="*/ 8681569 h 10683873"/>
              <a:gd name="connsiteX7735" fmla="*/ 8362998 w 18976310"/>
              <a:gd name="connsiteY7735" fmla="*/ 8666553 h 10683873"/>
              <a:gd name="connsiteX7736" fmla="*/ 8356774 w 18976310"/>
              <a:gd name="connsiteY7736" fmla="*/ 8675793 h 10683873"/>
              <a:gd name="connsiteX7737" fmla="*/ 8340804 w 18976310"/>
              <a:gd name="connsiteY7737" fmla="*/ 8649515 h 10683873"/>
              <a:gd name="connsiteX7738" fmla="*/ 8341074 w 18976310"/>
              <a:gd name="connsiteY7738" fmla="*/ 8648649 h 10683873"/>
              <a:gd name="connsiteX7739" fmla="*/ 8336474 w 18976310"/>
              <a:gd name="connsiteY7739" fmla="*/ 8644605 h 10683873"/>
              <a:gd name="connsiteX7740" fmla="*/ 8312654 w 18976310"/>
              <a:gd name="connsiteY7740" fmla="*/ 8620061 h 10683873"/>
              <a:gd name="connsiteX7741" fmla="*/ 8288562 w 18976310"/>
              <a:gd name="connsiteY7741" fmla="*/ 8593493 h 10683873"/>
              <a:gd name="connsiteX7742" fmla="*/ 8242818 w 18976310"/>
              <a:gd name="connsiteY7742" fmla="*/ 8536316 h 10683873"/>
              <a:gd name="connsiteX7743" fmla="*/ 8207902 w 18976310"/>
              <a:gd name="connsiteY7743" fmla="*/ 8476829 h 10683873"/>
              <a:gd name="connsiteX7744" fmla="*/ 8181918 w 18976310"/>
              <a:gd name="connsiteY7744" fmla="*/ 8460370 h 10683873"/>
              <a:gd name="connsiteX7745" fmla="*/ 8178670 w 18976310"/>
              <a:gd name="connsiteY7745" fmla="*/ 8454593 h 10683873"/>
              <a:gd name="connsiteX7746" fmla="*/ 8145646 w 18976310"/>
              <a:gd name="connsiteY7746" fmla="*/ 8485781 h 10683873"/>
              <a:gd name="connsiteX7747" fmla="*/ 8013558 w 18976310"/>
              <a:gd name="connsiteY7747" fmla="*/ 8527075 h 10683873"/>
              <a:gd name="connsiteX7748" fmla="*/ 7860354 w 18976310"/>
              <a:gd name="connsiteY7748" fmla="*/ 8477983 h 10683873"/>
              <a:gd name="connsiteX7749" fmla="*/ 7834368 w 18976310"/>
              <a:gd name="connsiteY7749" fmla="*/ 8212025 h 10683873"/>
              <a:gd name="connsiteX7750" fmla="*/ 7870910 w 18976310"/>
              <a:gd name="connsiteY7750" fmla="*/ 8168709 h 10683873"/>
              <a:gd name="connsiteX7751" fmla="*/ 7856022 w 18976310"/>
              <a:gd name="connsiteY7751" fmla="*/ 8171596 h 10683873"/>
              <a:gd name="connsiteX7752" fmla="*/ 7825708 w 18976310"/>
              <a:gd name="connsiteY7752" fmla="*/ 8151094 h 10683873"/>
              <a:gd name="connsiteX7753" fmla="*/ 7835992 w 18976310"/>
              <a:gd name="connsiteY7753" fmla="*/ 8117019 h 10683873"/>
              <a:gd name="connsiteX7754" fmla="*/ 7878762 w 18976310"/>
              <a:gd name="connsiteY7754" fmla="*/ 8139832 h 10683873"/>
              <a:gd name="connsiteX7755" fmla="*/ 7884986 w 18976310"/>
              <a:gd name="connsiteY7755" fmla="*/ 8152538 h 10683873"/>
              <a:gd name="connsiteX7756" fmla="*/ 7905826 w 18976310"/>
              <a:gd name="connsiteY7756" fmla="*/ 8127704 h 10683873"/>
              <a:gd name="connsiteX7757" fmla="*/ 7982158 w 18976310"/>
              <a:gd name="connsiteY7757" fmla="*/ 8119329 h 10683873"/>
              <a:gd name="connsiteX7758" fmla="*/ 8002730 w 18976310"/>
              <a:gd name="connsiteY7758" fmla="*/ 8121350 h 10683873"/>
              <a:gd name="connsiteX7759" fmla="*/ 7979722 w 18976310"/>
              <a:gd name="connsiteY7759" fmla="*/ 8069949 h 10683873"/>
              <a:gd name="connsiteX7760" fmla="*/ 7957798 w 18976310"/>
              <a:gd name="connsiteY7760" fmla="*/ 8014792 h 10683873"/>
              <a:gd name="connsiteX7761" fmla="*/ 7949406 w 18976310"/>
              <a:gd name="connsiteY7761" fmla="*/ 7984183 h 10683873"/>
              <a:gd name="connsiteX7762" fmla="*/ 7942638 w 18976310"/>
              <a:gd name="connsiteY7762" fmla="*/ 7953284 h 10683873"/>
              <a:gd name="connsiteX7763" fmla="*/ 7925316 w 18976310"/>
              <a:gd name="connsiteY7763" fmla="*/ 7953284 h 10683873"/>
              <a:gd name="connsiteX7764" fmla="*/ 7912322 w 18976310"/>
              <a:gd name="connsiteY7764" fmla="*/ 7898418 h 10683873"/>
              <a:gd name="connsiteX7765" fmla="*/ 7910158 w 18976310"/>
              <a:gd name="connsiteY7765" fmla="*/ 7861454 h 10683873"/>
              <a:gd name="connsiteX7766" fmla="*/ 7890670 w 18976310"/>
              <a:gd name="connsiteY7766" fmla="*/ 7855391 h 10683873"/>
              <a:gd name="connsiteX7767" fmla="*/ 7912322 w 18976310"/>
              <a:gd name="connsiteY7767" fmla="*/ 7834887 h 10683873"/>
              <a:gd name="connsiteX7768" fmla="*/ 7879572 w 18976310"/>
              <a:gd name="connsiteY7768" fmla="*/ 7779732 h 10683873"/>
              <a:gd name="connsiteX7769" fmla="*/ 7894730 w 18976310"/>
              <a:gd name="connsiteY7769" fmla="*/ 7801968 h 10683873"/>
              <a:gd name="connsiteX7770" fmla="*/ 7897166 w 18976310"/>
              <a:gd name="connsiteY7770" fmla="*/ 7754898 h 10683873"/>
              <a:gd name="connsiteX7771" fmla="*/ 7875512 w 18976310"/>
              <a:gd name="connsiteY7771" fmla="*/ 7753165 h 10683873"/>
              <a:gd name="connsiteX7772" fmla="*/ 7881738 w 18976310"/>
              <a:gd name="connsiteY7772" fmla="*/ 7704073 h 10683873"/>
              <a:gd name="connsiteX7773" fmla="*/ 7864414 w 18976310"/>
              <a:gd name="connsiteY7773" fmla="*/ 7704073 h 10683873"/>
              <a:gd name="connsiteX7774" fmla="*/ 7870910 w 18976310"/>
              <a:gd name="connsiteY7774" fmla="*/ 7659025 h 10683873"/>
              <a:gd name="connsiteX7775" fmla="*/ 7870910 w 18976310"/>
              <a:gd name="connsiteY7775" fmla="*/ 7607913 h 10683873"/>
              <a:gd name="connsiteX7776" fmla="*/ 7877406 w 18976310"/>
              <a:gd name="connsiteY7776" fmla="*/ 7622063 h 10683873"/>
              <a:gd name="connsiteX7777" fmla="*/ 7873346 w 18976310"/>
              <a:gd name="connsiteY7777" fmla="*/ 7597517 h 10683873"/>
              <a:gd name="connsiteX7778" fmla="*/ 7866578 w 18976310"/>
              <a:gd name="connsiteY7778" fmla="*/ 7609933 h 10683873"/>
              <a:gd name="connsiteX7779" fmla="*/ 7864414 w 18976310"/>
              <a:gd name="connsiteY7779" fmla="*/ 7585389 h 10683873"/>
              <a:gd name="connsiteX7780" fmla="*/ 7868746 w 18976310"/>
              <a:gd name="connsiteY7780" fmla="*/ 7552757 h 10683873"/>
              <a:gd name="connsiteX7781" fmla="*/ 7887150 w 18976310"/>
              <a:gd name="connsiteY7781" fmla="*/ 7555644 h 10683873"/>
              <a:gd name="connsiteX7782" fmla="*/ 7891482 w 18976310"/>
              <a:gd name="connsiteY7782" fmla="*/ 7553046 h 10683873"/>
              <a:gd name="connsiteX7783" fmla="*/ 7890938 w 18976310"/>
              <a:gd name="connsiteY7783" fmla="*/ 7549581 h 10683873"/>
              <a:gd name="connsiteX7784" fmla="*/ 7880656 w 18976310"/>
              <a:gd name="connsiteY7784" fmla="*/ 7546692 h 10683873"/>
              <a:gd name="connsiteX7785" fmla="*/ 7879572 w 18976310"/>
              <a:gd name="connsiteY7785" fmla="*/ 7526190 h 10683873"/>
              <a:gd name="connsiteX7786" fmla="*/ 7889586 w 18976310"/>
              <a:gd name="connsiteY7786" fmla="*/ 7535430 h 10683873"/>
              <a:gd name="connsiteX7787" fmla="*/ 7888504 w 18976310"/>
              <a:gd name="connsiteY7787" fmla="*/ 7525324 h 10683873"/>
              <a:gd name="connsiteX7788" fmla="*/ 7896354 w 18976310"/>
              <a:gd name="connsiteY7788" fmla="*/ 7518105 h 10683873"/>
              <a:gd name="connsiteX7789" fmla="*/ 7894730 w 18976310"/>
              <a:gd name="connsiteY7789" fmla="*/ 7513773 h 10683873"/>
              <a:gd name="connsiteX7790" fmla="*/ 7901768 w 18976310"/>
              <a:gd name="connsiteY7790" fmla="*/ 7513195 h 10683873"/>
              <a:gd name="connsiteX7791" fmla="*/ 7902580 w 18976310"/>
              <a:gd name="connsiteY7791" fmla="*/ 7512329 h 10683873"/>
              <a:gd name="connsiteX7792" fmla="*/ 7895272 w 18976310"/>
              <a:gd name="connsiteY7792" fmla="*/ 7503954 h 10683873"/>
              <a:gd name="connsiteX7793" fmla="*/ 7906098 w 18976310"/>
              <a:gd name="connsiteY7793" fmla="*/ 7484030 h 10683873"/>
              <a:gd name="connsiteX7794" fmla="*/ 7916926 w 18976310"/>
              <a:gd name="connsiteY7794" fmla="*/ 7490670 h 10683873"/>
              <a:gd name="connsiteX7795" fmla="*/ 7918822 w 18976310"/>
              <a:gd name="connsiteY7795" fmla="*/ 7472766 h 10683873"/>
              <a:gd name="connsiteX7796" fmla="*/ 7924506 w 18976310"/>
              <a:gd name="connsiteY7796" fmla="*/ 7484030 h 10683873"/>
              <a:gd name="connsiteX7797" fmla="*/ 7924776 w 18976310"/>
              <a:gd name="connsiteY7797" fmla="*/ 7487783 h 10683873"/>
              <a:gd name="connsiteX7798" fmla="*/ 7936414 w 18976310"/>
              <a:gd name="connsiteY7798" fmla="*/ 7471612 h 10683873"/>
              <a:gd name="connsiteX7799" fmla="*/ 7936414 w 18976310"/>
              <a:gd name="connsiteY7799" fmla="*/ 7470746 h 10683873"/>
              <a:gd name="connsiteX7800" fmla="*/ 7937226 w 18976310"/>
              <a:gd name="connsiteY7800" fmla="*/ 7470168 h 10683873"/>
              <a:gd name="connsiteX7801" fmla="*/ 7939122 w 18976310"/>
              <a:gd name="connsiteY7801" fmla="*/ 7468146 h 10683873"/>
              <a:gd name="connsiteX7802" fmla="*/ 7947242 w 18976310"/>
              <a:gd name="connsiteY7802" fmla="*/ 7459194 h 10683873"/>
              <a:gd name="connsiteX7803" fmla="*/ 7944806 w 18976310"/>
              <a:gd name="connsiteY7803" fmla="*/ 7436093 h 10683873"/>
              <a:gd name="connsiteX7804" fmla="*/ 7943994 w 18976310"/>
              <a:gd name="connsiteY7804" fmla="*/ 7432628 h 10683873"/>
              <a:gd name="connsiteX7805" fmla="*/ 7918550 w 18976310"/>
              <a:gd name="connsiteY7805" fmla="*/ 7428874 h 10683873"/>
              <a:gd name="connsiteX7806" fmla="*/ 7900956 w 18976310"/>
              <a:gd name="connsiteY7806" fmla="*/ 7422232 h 10683873"/>
              <a:gd name="connsiteX7807" fmla="*/ 7901498 w 18976310"/>
              <a:gd name="connsiteY7807" fmla="*/ 7426563 h 10683873"/>
              <a:gd name="connsiteX7808" fmla="*/ 7890130 w 18976310"/>
              <a:gd name="connsiteY7808" fmla="*/ 7442734 h 10683873"/>
              <a:gd name="connsiteX7809" fmla="*/ 7889858 w 18976310"/>
              <a:gd name="connsiteY7809" fmla="*/ 7408371 h 10683873"/>
              <a:gd name="connsiteX7810" fmla="*/ 7897166 w 18976310"/>
              <a:gd name="connsiteY7810" fmla="*/ 7413568 h 10683873"/>
              <a:gd name="connsiteX7811" fmla="*/ 7923150 w 18976310"/>
              <a:gd name="connsiteY7811" fmla="*/ 7398553 h 10683873"/>
              <a:gd name="connsiteX7812" fmla="*/ 7931000 w 18976310"/>
              <a:gd name="connsiteY7812" fmla="*/ 7397397 h 10683873"/>
              <a:gd name="connsiteX7813" fmla="*/ 7918822 w 18976310"/>
              <a:gd name="connsiteY7813" fmla="*/ 7383248 h 10683873"/>
              <a:gd name="connsiteX7814" fmla="*/ 7918006 w 18976310"/>
              <a:gd name="connsiteY7814" fmla="*/ 7385270 h 10683873"/>
              <a:gd name="connsiteX7815" fmla="*/ 7916114 w 18976310"/>
              <a:gd name="connsiteY7815" fmla="*/ 7379782 h 10683873"/>
              <a:gd name="connsiteX7816" fmla="*/ 7915302 w 18976310"/>
              <a:gd name="connsiteY7816" fmla="*/ 7379493 h 10683873"/>
              <a:gd name="connsiteX7817" fmla="*/ 7912322 w 18976310"/>
              <a:gd name="connsiteY7817" fmla="*/ 7377472 h 10683873"/>
              <a:gd name="connsiteX7818" fmla="*/ 7905016 w 18976310"/>
              <a:gd name="connsiteY7818" fmla="*/ 7363322 h 10683873"/>
              <a:gd name="connsiteX7819" fmla="*/ 7906910 w 18976310"/>
              <a:gd name="connsiteY7819" fmla="*/ 7360145 h 10683873"/>
              <a:gd name="connsiteX7820" fmla="*/ 7899062 w 18976310"/>
              <a:gd name="connsiteY7820" fmla="*/ 7356969 h 10683873"/>
              <a:gd name="connsiteX7821" fmla="*/ 7896354 w 18976310"/>
              <a:gd name="connsiteY7821" fmla="*/ 7360145 h 10683873"/>
              <a:gd name="connsiteX7822" fmla="*/ 7802158 w 18976310"/>
              <a:gd name="connsiteY7822" fmla="*/ 7350616 h 10683873"/>
              <a:gd name="connsiteX7823" fmla="*/ 7859542 w 18976310"/>
              <a:gd name="connsiteY7823" fmla="*/ 7336467 h 10683873"/>
              <a:gd name="connsiteX7824" fmla="*/ 7863330 w 18976310"/>
              <a:gd name="connsiteY7824" fmla="*/ 7336178 h 10683873"/>
              <a:gd name="connsiteX7825" fmla="*/ 7863060 w 18976310"/>
              <a:gd name="connsiteY7825" fmla="*/ 7335889 h 10683873"/>
              <a:gd name="connsiteX7826" fmla="*/ 7856294 w 18976310"/>
              <a:gd name="connsiteY7826" fmla="*/ 7315675 h 10683873"/>
              <a:gd name="connsiteX7827" fmla="*/ 7911782 w 18976310"/>
              <a:gd name="connsiteY7827" fmla="*/ 7332712 h 10683873"/>
              <a:gd name="connsiteX7828" fmla="*/ 7920716 w 18976310"/>
              <a:gd name="connsiteY7828" fmla="*/ 7338777 h 10683873"/>
              <a:gd name="connsiteX7829" fmla="*/ 7925586 w 18976310"/>
              <a:gd name="connsiteY7829" fmla="*/ 7327226 h 10683873"/>
              <a:gd name="connsiteX7830" fmla="*/ 7925586 w 18976310"/>
              <a:gd name="connsiteY7830" fmla="*/ 7324627 h 10683873"/>
              <a:gd name="connsiteX7831" fmla="*/ 7925586 w 18976310"/>
              <a:gd name="connsiteY7831" fmla="*/ 7324339 h 10683873"/>
              <a:gd name="connsiteX7832" fmla="*/ 7925316 w 18976310"/>
              <a:gd name="connsiteY7832" fmla="*/ 7297193 h 10683873"/>
              <a:gd name="connsiteX7833" fmla="*/ 7920986 w 18976310"/>
              <a:gd name="connsiteY7833" fmla="*/ 7270627 h 10683873"/>
              <a:gd name="connsiteX7834" fmla="*/ 7925316 w 18976310"/>
              <a:gd name="connsiteY7834" fmla="*/ 7250124 h 10683873"/>
              <a:gd name="connsiteX7835" fmla="*/ 7936414 w 18976310"/>
              <a:gd name="connsiteY7835" fmla="*/ 7274380 h 10683873"/>
              <a:gd name="connsiteX7836" fmla="*/ 7960232 w 18976310"/>
              <a:gd name="connsiteY7836" fmla="*/ 7266295 h 10683873"/>
              <a:gd name="connsiteX7837" fmla="*/ 7973226 w 18976310"/>
              <a:gd name="connsiteY7837" fmla="*/ 7168112 h 10683873"/>
              <a:gd name="connsiteX7838" fmla="*/ 7981888 w 18976310"/>
              <a:gd name="connsiteY7838" fmla="*/ 7074260 h 10683873"/>
              <a:gd name="connsiteX7839" fmla="*/ 8003542 w 18976310"/>
              <a:gd name="connsiteY7839" fmla="*/ 7027190 h 10683873"/>
              <a:gd name="connsiteX7840" fmla="*/ 8004622 w 18976310"/>
              <a:gd name="connsiteY7840" fmla="*/ 7022143 h 10683873"/>
              <a:gd name="connsiteX7841" fmla="*/ 8005112 w 18976310"/>
              <a:gd name="connsiteY7841" fmla="*/ 7010957 h 10683873"/>
              <a:gd name="connsiteX7842" fmla="*/ 8039818 w 18976310"/>
              <a:gd name="connsiteY7842" fmla="*/ 6940902 h 10683873"/>
              <a:gd name="connsiteX7843" fmla="*/ 8023124 w 18976310"/>
              <a:gd name="connsiteY7843" fmla="*/ 7070995 h 10683873"/>
              <a:gd name="connsiteX7844" fmla="*/ 8004320 w 18976310"/>
              <a:gd name="connsiteY7844" fmla="*/ 7048929 h 10683873"/>
              <a:gd name="connsiteX7845" fmla="*/ 7994880 w 18976310"/>
              <a:gd name="connsiteY7845" fmla="*/ 7086390 h 10683873"/>
              <a:gd name="connsiteX7846" fmla="*/ 7970790 w 18976310"/>
              <a:gd name="connsiteY7846" fmla="*/ 7213160 h 10683873"/>
              <a:gd name="connsiteX7847" fmla="*/ 7953738 w 18976310"/>
              <a:gd name="connsiteY7847" fmla="*/ 7270627 h 10683873"/>
              <a:gd name="connsiteX7848" fmla="*/ 7954548 w 18976310"/>
              <a:gd name="connsiteY7848" fmla="*/ 7299503 h 10683873"/>
              <a:gd name="connsiteX7849" fmla="*/ 7955632 w 18976310"/>
              <a:gd name="connsiteY7849" fmla="*/ 7302392 h 10683873"/>
              <a:gd name="connsiteX7850" fmla="*/ 7961586 w 18976310"/>
              <a:gd name="connsiteY7850" fmla="*/ 7298060 h 10683873"/>
              <a:gd name="connsiteX7851" fmla="*/ 7967002 w 18976310"/>
              <a:gd name="connsiteY7851" fmla="*/ 7303546 h 10683873"/>
              <a:gd name="connsiteX7852" fmla="*/ 7968626 w 18976310"/>
              <a:gd name="connsiteY7852" fmla="*/ 7304413 h 10683873"/>
              <a:gd name="connsiteX7853" fmla="*/ 7973768 w 18976310"/>
              <a:gd name="connsiteY7853" fmla="*/ 7302103 h 10683873"/>
              <a:gd name="connsiteX7854" fmla="*/ 7987842 w 18976310"/>
              <a:gd name="connsiteY7854" fmla="*/ 7302680 h 10683873"/>
              <a:gd name="connsiteX7855" fmla="*/ 8007060 w 18976310"/>
              <a:gd name="connsiteY7855" fmla="*/ 7325204 h 10683873"/>
              <a:gd name="connsiteX7856" fmla="*/ 8010038 w 18976310"/>
              <a:gd name="connsiteY7856" fmla="*/ 7337044 h 10683873"/>
              <a:gd name="connsiteX7857" fmla="*/ 8004896 w 18976310"/>
              <a:gd name="connsiteY7857" fmla="*/ 7358414 h 10683873"/>
              <a:gd name="connsiteX7858" fmla="*/ 8002188 w 18976310"/>
              <a:gd name="connsiteY7858" fmla="*/ 7360435 h 10683873"/>
              <a:gd name="connsiteX7859" fmla="*/ 8002188 w 18976310"/>
              <a:gd name="connsiteY7859" fmla="*/ 7364188 h 10683873"/>
              <a:gd name="connsiteX7860" fmla="*/ 7981346 w 18976310"/>
              <a:gd name="connsiteY7860" fmla="*/ 7388157 h 10683873"/>
              <a:gd name="connsiteX7861" fmla="*/ 7978098 w 18976310"/>
              <a:gd name="connsiteY7861" fmla="*/ 7386135 h 10683873"/>
              <a:gd name="connsiteX7862" fmla="*/ 7975392 w 18976310"/>
              <a:gd name="connsiteY7862" fmla="*/ 7390467 h 10683873"/>
              <a:gd name="connsiteX7863" fmla="*/ 7976746 w 18976310"/>
              <a:gd name="connsiteY7863" fmla="*/ 7394799 h 10683873"/>
              <a:gd name="connsiteX7864" fmla="*/ 7998942 w 18976310"/>
              <a:gd name="connsiteY7864" fmla="*/ 7397686 h 10683873"/>
              <a:gd name="connsiteX7865" fmla="*/ 8001106 w 18976310"/>
              <a:gd name="connsiteY7865" fmla="*/ 7399130 h 10683873"/>
              <a:gd name="connsiteX7866" fmla="*/ 7999482 w 18976310"/>
              <a:gd name="connsiteY7866" fmla="*/ 7394221 h 10683873"/>
              <a:gd name="connsiteX7867" fmla="*/ 8001106 w 18976310"/>
              <a:gd name="connsiteY7867" fmla="*/ 7382959 h 10683873"/>
              <a:gd name="connsiteX7868" fmla="*/ 8019242 w 18976310"/>
              <a:gd name="connsiteY7868" fmla="*/ 7384114 h 10683873"/>
              <a:gd name="connsiteX7869" fmla="*/ 8026280 w 18976310"/>
              <a:gd name="connsiteY7869" fmla="*/ 7390178 h 10683873"/>
              <a:gd name="connsiteX7870" fmla="*/ 8025466 w 18976310"/>
              <a:gd name="connsiteY7870" fmla="*/ 7366498 h 10683873"/>
              <a:gd name="connsiteX7871" fmla="*/ 8055782 w 18976310"/>
              <a:gd name="connsiteY7871" fmla="*/ 7374873 h 10683873"/>
              <a:gd name="connsiteX7872" fmla="*/ 8051994 w 18976310"/>
              <a:gd name="connsiteY7872" fmla="*/ 7419344 h 10683873"/>
              <a:gd name="connsiteX7873" fmla="*/ 8057678 w 18976310"/>
              <a:gd name="connsiteY7873" fmla="*/ 7427429 h 10683873"/>
              <a:gd name="connsiteX7874" fmla="*/ 8062822 w 18976310"/>
              <a:gd name="connsiteY7874" fmla="*/ 7434360 h 10683873"/>
              <a:gd name="connsiteX7875" fmla="*/ 8058218 w 18976310"/>
              <a:gd name="connsiteY7875" fmla="*/ 7443890 h 10683873"/>
              <a:gd name="connsiteX7876" fmla="*/ 8053618 w 18976310"/>
              <a:gd name="connsiteY7876" fmla="*/ 7441002 h 10683873"/>
              <a:gd name="connsiteX7877" fmla="*/ 8054158 w 18976310"/>
              <a:gd name="connsiteY7877" fmla="*/ 7445045 h 10683873"/>
              <a:gd name="connsiteX7878" fmla="*/ 8058218 w 18976310"/>
              <a:gd name="connsiteY7878" fmla="*/ 7443890 h 10683873"/>
              <a:gd name="connsiteX7879" fmla="*/ 8059842 w 18976310"/>
              <a:gd name="connsiteY7879" fmla="*/ 7443602 h 10683873"/>
              <a:gd name="connsiteX7880" fmla="*/ 8062822 w 18976310"/>
              <a:gd name="connsiteY7880" fmla="*/ 7447932 h 10683873"/>
              <a:gd name="connsiteX7881" fmla="*/ 8069316 w 18976310"/>
              <a:gd name="connsiteY7881" fmla="*/ 7448222 h 10683873"/>
              <a:gd name="connsiteX7882" fmla="*/ 8076624 w 18976310"/>
              <a:gd name="connsiteY7882" fmla="*/ 7449376 h 10683873"/>
              <a:gd name="connsiteX7883" fmla="*/ 8077708 w 18976310"/>
              <a:gd name="connsiteY7883" fmla="*/ 7444179 h 10683873"/>
              <a:gd name="connsiteX7884" fmla="*/ 8062550 w 18976310"/>
              <a:gd name="connsiteY7884" fmla="*/ 7411547 h 10683873"/>
              <a:gd name="connsiteX7885" fmla="*/ 8073376 w 18976310"/>
              <a:gd name="connsiteY7885" fmla="*/ 7370830 h 10683873"/>
              <a:gd name="connsiteX7886" fmla="*/ 8099090 w 18976310"/>
              <a:gd name="connsiteY7886" fmla="*/ 7375162 h 10683873"/>
              <a:gd name="connsiteX7887" fmla="*/ 8101526 w 18976310"/>
              <a:gd name="connsiteY7887" fmla="*/ 7377760 h 10683873"/>
              <a:gd name="connsiteX7888" fmla="*/ 8104774 w 18976310"/>
              <a:gd name="connsiteY7888" fmla="*/ 7371986 h 10683873"/>
              <a:gd name="connsiteX7889" fmla="*/ 8108022 w 18976310"/>
              <a:gd name="connsiteY7889" fmla="*/ 7346573 h 10683873"/>
              <a:gd name="connsiteX7890" fmla="*/ 8107210 w 18976310"/>
              <a:gd name="connsiteY7890" fmla="*/ 7324627 h 10683873"/>
              <a:gd name="connsiteX7891" fmla="*/ 8103692 w 18976310"/>
              <a:gd name="connsiteY7891" fmla="*/ 7327803 h 10683873"/>
              <a:gd name="connsiteX7892" fmla="*/ 8079872 w 18976310"/>
              <a:gd name="connsiteY7892" fmla="*/ 7331269 h 10683873"/>
              <a:gd name="connsiteX7893" fmla="*/ 8100172 w 18976310"/>
              <a:gd name="connsiteY7893" fmla="*/ 7284488 h 10683873"/>
              <a:gd name="connsiteX7894" fmla="*/ 8107482 w 18976310"/>
              <a:gd name="connsiteY7894" fmla="*/ 7290262 h 10683873"/>
              <a:gd name="connsiteX7895" fmla="*/ 8116686 w 18976310"/>
              <a:gd name="connsiteY7895" fmla="*/ 7271204 h 10683873"/>
              <a:gd name="connsiteX7896" fmla="*/ 8121014 w 18976310"/>
              <a:gd name="connsiteY7896" fmla="*/ 7256766 h 10683873"/>
              <a:gd name="connsiteX7897" fmla="*/ 8127782 w 18976310"/>
              <a:gd name="connsiteY7897" fmla="*/ 7242326 h 10683873"/>
              <a:gd name="connsiteX7898" fmla="*/ 8147270 w 18976310"/>
              <a:gd name="connsiteY7898" fmla="*/ 7175042 h 10683873"/>
              <a:gd name="connsiteX7899" fmla="*/ 8158638 w 18976310"/>
              <a:gd name="connsiteY7899" fmla="*/ 7137791 h 10683873"/>
              <a:gd name="connsiteX7900" fmla="*/ 8139962 w 18976310"/>
              <a:gd name="connsiteY7900" fmla="*/ 7153962 h 10683873"/>
              <a:gd name="connsiteX7901" fmla="*/ 8111270 w 18976310"/>
              <a:gd name="connsiteY7901" fmla="*/ 7165513 h 10683873"/>
              <a:gd name="connsiteX7902" fmla="*/ 8101256 w 18976310"/>
              <a:gd name="connsiteY7902" fmla="*/ 7159449 h 10683873"/>
              <a:gd name="connsiteX7903" fmla="*/ 8082306 w 18976310"/>
              <a:gd name="connsiteY7903" fmla="*/ 7112090 h 10683873"/>
              <a:gd name="connsiteX7904" fmla="*/ 8085558 w 18976310"/>
              <a:gd name="connsiteY7904" fmla="*/ 7086101 h 10683873"/>
              <a:gd name="connsiteX7905" fmla="*/ 8066882 w 18976310"/>
              <a:gd name="connsiteY7905" fmla="*/ 7087256 h 10683873"/>
              <a:gd name="connsiteX7906" fmla="*/ 8075812 w 18976310"/>
              <a:gd name="connsiteY7906" fmla="*/ 7069352 h 10683873"/>
              <a:gd name="connsiteX7907" fmla="*/ 8087182 w 18976310"/>
              <a:gd name="connsiteY7907" fmla="*/ 7071662 h 10683873"/>
              <a:gd name="connsiteX7908" fmla="*/ 8088534 w 18976310"/>
              <a:gd name="connsiteY7908" fmla="*/ 7061844 h 10683873"/>
              <a:gd name="connsiteX7909" fmla="*/ 8157558 w 18976310"/>
              <a:gd name="connsiteY7909" fmla="*/ 7006111 h 10683873"/>
              <a:gd name="connsiteX7910" fmla="*/ 8178938 w 18976310"/>
              <a:gd name="connsiteY7910" fmla="*/ 7042207 h 10683873"/>
              <a:gd name="connsiteX7911" fmla="*/ 8182342 w 18976310"/>
              <a:gd name="connsiteY7911" fmla="*/ 7066765 h 10683873"/>
              <a:gd name="connsiteX7912" fmla="*/ 8186550 w 18976310"/>
              <a:gd name="connsiteY7912" fmla="*/ 7054672 h 10683873"/>
              <a:gd name="connsiteX7913" fmla="*/ 8190962 w 18976310"/>
              <a:gd name="connsiteY7913" fmla="*/ 7060334 h 10683873"/>
              <a:gd name="connsiteX7914" fmla="*/ 8194910 w 18976310"/>
              <a:gd name="connsiteY7914" fmla="*/ 7052315 h 10683873"/>
              <a:gd name="connsiteX7915" fmla="*/ 8192744 w 18976310"/>
              <a:gd name="connsiteY7915" fmla="*/ 7034122 h 10683873"/>
              <a:gd name="connsiteX7916" fmla="*/ 8197346 w 18976310"/>
              <a:gd name="connsiteY7916" fmla="*/ 7019683 h 10683873"/>
              <a:gd name="connsiteX7917" fmla="*/ 8194910 w 18976310"/>
              <a:gd name="connsiteY7917" fmla="*/ 6999180 h 10683873"/>
              <a:gd name="connsiteX7918" fmla="*/ 8203842 w 18976310"/>
              <a:gd name="connsiteY7918" fmla="*/ 7011308 h 10683873"/>
              <a:gd name="connsiteX7919" fmla="*/ 8212504 w 18976310"/>
              <a:gd name="connsiteY7919" fmla="*/ 6937672 h 10683873"/>
              <a:gd name="connsiteX7920" fmla="*/ 8213494 w 18976310"/>
              <a:gd name="connsiteY7920" fmla="*/ 6930806 h 10683873"/>
              <a:gd name="connsiteX7921" fmla="*/ 8206370 w 18976310"/>
              <a:gd name="connsiteY7921" fmla="*/ 6931571 h 10683873"/>
              <a:gd name="connsiteX7922" fmla="*/ 8206278 w 18976310"/>
              <a:gd name="connsiteY7922" fmla="*/ 6934206 h 10683873"/>
              <a:gd name="connsiteX7923" fmla="*/ 8205022 w 18976310"/>
              <a:gd name="connsiteY7923" fmla="*/ 6931716 h 10683873"/>
              <a:gd name="connsiteX7924" fmla="*/ 8197204 w 18976310"/>
              <a:gd name="connsiteY7924" fmla="*/ 6932555 h 10683873"/>
              <a:gd name="connsiteX7925" fmla="*/ 8184794 w 18976310"/>
              <a:gd name="connsiteY7925" fmla="*/ 6908750 h 10683873"/>
              <a:gd name="connsiteX7926" fmla="*/ 8193174 w 18976310"/>
              <a:gd name="connsiteY7926" fmla="*/ 6904184 h 10683873"/>
              <a:gd name="connsiteX7927" fmla="*/ 8189766 w 18976310"/>
              <a:gd name="connsiteY7927" fmla="*/ 6889446 h 10683873"/>
              <a:gd name="connsiteX7928" fmla="*/ 8168654 w 18976310"/>
              <a:gd name="connsiteY7928" fmla="*/ 6894934 h 10683873"/>
              <a:gd name="connsiteX7929" fmla="*/ 8167270 w 18976310"/>
              <a:gd name="connsiteY7929" fmla="*/ 6893921 h 10683873"/>
              <a:gd name="connsiteX7930" fmla="*/ 8159218 w 18976310"/>
              <a:gd name="connsiteY7930" fmla="*/ 6921673 h 10683873"/>
              <a:gd name="connsiteX7931" fmla="*/ 8131198 w 18976310"/>
              <a:gd name="connsiteY7931" fmla="*/ 6951785 h 10683873"/>
              <a:gd name="connsiteX7932" fmla="*/ 8079466 w 18976310"/>
              <a:gd name="connsiteY7932" fmla="*/ 6923002 h 10683873"/>
              <a:gd name="connsiteX7933" fmla="*/ 8068416 w 18976310"/>
              <a:gd name="connsiteY7933" fmla="*/ 6894548 h 10683873"/>
              <a:gd name="connsiteX7934" fmla="*/ 8060114 w 18976310"/>
              <a:gd name="connsiteY7934" fmla="*/ 6899265 h 10683873"/>
              <a:gd name="connsiteX7935" fmla="*/ 8062118 w 18976310"/>
              <a:gd name="connsiteY7935" fmla="*/ 6878330 h 10683873"/>
              <a:gd name="connsiteX7936" fmla="*/ 8058708 w 18976310"/>
              <a:gd name="connsiteY7936" fmla="*/ 6869550 h 10683873"/>
              <a:gd name="connsiteX7937" fmla="*/ 8118018 w 18976310"/>
              <a:gd name="connsiteY7937" fmla="*/ 6792508 h 10683873"/>
              <a:gd name="connsiteX7938" fmla="*/ 8140252 w 18976310"/>
              <a:gd name="connsiteY7938" fmla="*/ 6796851 h 10683873"/>
              <a:gd name="connsiteX7939" fmla="*/ 8139694 w 18976310"/>
              <a:gd name="connsiteY7939" fmla="*/ 6794152 h 10683873"/>
              <a:gd name="connsiteX7940" fmla="*/ 8145094 w 18976310"/>
              <a:gd name="connsiteY7940" fmla="*/ 6797797 h 10683873"/>
              <a:gd name="connsiteX7941" fmla="*/ 8161070 w 18976310"/>
              <a:gd name="connsiteY7941" fmla="*/ 6800917 h 10683873"/>
              <a:gd name="connsiteX7942" fmla="*/ 8163168 w 18976310"/>
              <a:gd name="connsiteY7942" fmla="*/ 6808142 h 10683873"/>
              <a:gd name="connsiteX7943" fmla="*/ 8168658 w 18976310"/>
              <a:gd name="connsiteY7943" fmla="*/ 6810070 h 10683873"/>
              <a:gd name="connsiteX7944" fmla="*/ 8185978 w 18976310"/>
              <a:gd name="connsiteY7944" fmla="*/ 6808590 h 10683873"/>
              <a:gd name="connsiteX7945" fmla="*/ 8173526 w 18976310"/>
              <a:gd name="connsiteY7945" fmla="*/ 6829671 h 10683873"/>
              <a:gd name="connsiteX7946" fmla="*/ 8170246 w 18976310"/>
              <a:gd name="connsiteY7946" fmla="*/ 6832515 h 10683873"/>
              <a:gd name="connsiteX7947" fmla="*/ 8171106 w 18976310"/>
              <a:gd name="connsiteY7947" fmla="*/ 6835481 h 10683873"/>
              <a:gd name="connsiteX7948" fmla="*/ 8171234 w 18976310"/>
              <a:gd name="connsiteY7948" fmla="*/ 6849654 h 10683873"/>
              <a:gd name="connsiteX7949" fmla="*/ 8181376 w 18976310"/>
              <a:gd name="connsiteY7949" fmla="*/ 6851040 h 10683873"/>
              <a:gd name="connsiteX7950" fmla="*/ 8183542 w 18976310"/>
              <a:gd name="connsiteY7950" fmla="*/ 6846708 h 10683873"/>
              <a:gd name="connsiteX7951" fmla="*/ 8182458 w 18976310"/>
              <a:gd name="connsiteY7951" fmla="*/ 6843243 h 10683873"/>
              <a:gd name="connsiteX7952" fmla="*/ 8188412 w 18976310"/>
              <a:gd name="connsiteY7952" fmla="*/ 6836890 h 10683873"/>
              <a:gd name="connsiteX7953" fmla="*/ 8195450 w 18976310"/>
              <a:gd name="connsiteY7953" fmla="*/ 6844109 h 10683873"/>
              <a:gd name="connsiteX7954" fmla="*/ 8198158 w 18976310"/>
              <a:gd name="connsiteY7954" fmla="*/ 6856237 h 10683873"/>
              <a:gd name="connsiteX7955" fmla="*/ 8200880 w 18976310"/>
              <a:gd name="connsiteY7955" fmla="*/ 6861165 h 10683873"/>
              <a:gd name="connsiteX7956" fmla="*/ 8197094 w 18976310"/>
              <a:gd name="connsiteY7956" fmla="*/ 6825649 h 10683873"/>
              <a:gd name="connsiteX7957" fmla="*/ 8216426 w 18976310"/>
              <a:gd name="connsiteY7957" fmla="*/ 6802896 h 10683873"/>
              <a:gd name="connsiteX7958" fmla="*/ 8222574 w 18976310"/>
              <a:gd name="connsiteY7958" fmla="*/ 6802896 h 10683873"/>
              <a:gd name="connsiteX7959" fmla="*/ 8225210 w 18976310"/>
              <a:gd name="connsiteY7959" fmla="*/ 6793992 h 10683873"/>
              <a:gd name="connsiteX7960" fmla="*/ 8229714 w 18976310"/>
              <a:gd name="connsiteY7960" fmla="*/ 6741868 h 10683873"/>
              <a:gd name="connsiteX7961" fmla="*/ 8228730 w 18976310"/>
              <a:gd name="connsiteY7961" fmla="*/ 6738936 h 10683873"/>
              <a:gd name="connsiteX7962" fmla="*/ 8225640 w 18976310"/>
              <a:gd name="connsiteY7962" fmla="*/ 6766299 h 10683873"/>
              <a:gd name="connsiteX7963" fmla="*/ 8183542 w 18976310"/>
              <a:gd name="connsiteY7963" fmla="*/ 6773649 h 10683873"/>
              <a:gd name="connsiteX7964" fmla="*/ 8178670 w 18976310"/>
              <a:gd name="connsiteY7964" fmla="*/ 6739574 h 10683873"/>
              <a:gd name="connsiteX7965" fmla="*/ 8206006 w 18976310"/>
              <a:gd name="connsiteY7965" fmla="*/ 6727156 h 10683873"/>
              <a:gd name="connsiteX7966" fmla="*/ 8227698 w 18976310"/>
              <a:gd name="connsiteY7966" fmla="*/ 6735868 h 10683873"/>
              <a:gd name="connsiteX7967" fmla="*/ 8220886 w 18976310"/>
              <a:gd name="connsiteY7967" fmla="*/ 6715598 h 10683873"/>
              <a:gd name="connsiteX7968" fmla="*/ 8217258 w 18976310"/>
              <a:gd name="connsiteY7968" fmla="*/ 6710771 h 10683873"/>
              <a:gd name="connsiteX7969" fmla="*/ 8204382 w 18976310"/>
              <a:gd name="connsiteY7969" fmla="*/ 6713476 h 10683873"/>
              <a:gd name="connsiteX7970" fmla="*/ 8188412 w 18976310"/>
              <a:gd name="connsiteY7970" fmla="*/ 6717050 h 10683873"/>
              <a:gd name="connsiteX7971" fmla="*/ 8188954 w 18976310"/>
              <a:gd name="connsiteY7971" fmla="*/ 6711851 h 10683873"/>
              <a:gd name="connsiteX7972" fmla="*/ 8210876 w 18976310"/>
              <a:gd name="connsiteY7972" fmla="*/ 6702285 h 10683873"/>
              <a:gd name="connsiteX7973" fmla="*/ 8206838 w 18976310"/>
              <a:gd name="connsiteY7973" fmla="*/ 6696914 h 10683873"/>
              <a:gd name="connsiteX7974" fmla="*/ 8204654 w 18976310"/>
              <a:gd name="connsiteY7974" fmla="*/ 6696546 h 10683873"/>
              <a:gd name="connsiteX7975" fmla="*/ 8180562 w 18976310"/>
              <a:gd name="connsiteY7975" fmla="*/ 6678065 h 10683873"/>
              <a:gd name="connsiteX7976" fmla="*/ 8168180 w 18976310"/>
              <a:gd name="connsiteY7976" fmla="*/ 6640849 h 10683873"/>
              <a:gd name="connsiteX7977" fmla="*/ 8184044 w 18976310"/>
              <a:gd name="connsiteY7977" fmla="*/ 6595686 h 10683873"/>
              <a:gd name="connsiteX7978" fmla="*/ 8162074 w 18976310"/>
              <a:gd name="connsiteY7978" fmla="*/ 6595128 h 10683873"/>
              <a:gd name="connsiteX7979" fmla="*/ 8155086 w 18976310"/>
              <a:gd name="connsiteY7979" fmla="*/ 6594210 h 10683873"/>
              <a:gd name="connsiteX7980" fmla="*/ 8152414 w 18976310"/>
              <a:gd name="connsiteY7980" fmla="*/ 6598761 h 10683873"/>
              <a:gd name="connsiteX7981" fmla="*/ 8140774 w 18976310"/>
              <a:gd name="connsiteY7981" fmla="*/ 6618867 h 10683873"/>
              <a:gd name="connsiteX7982" fmla="*/ 8137898 w 18976310"/>
              <a:gd name="connsiteY7982" fmla="*/ 6604848 h 10683873"/>
              <a:gd name="connsiteX7983" fmla="*/ 8142978 w 18976310"/>
              <a:gd name="connsiteY7983" fmla="*/ 6592619 h 10683873"/>
              <a:gd name="connsiteX7984" fmla="*/ 8132076 w 18976310"/>
              <a:gd name="connsiteY7984" fmla="*/ 6591186 h 10683873"/>
              <a:gd name="connsiteX7985" fmla="*/ 8131318 w 18976310"/>
              <a:gd name="connsiteY7985" fmla="*/ 6589437 h 10683873"/>
              <a:gd name="connsiteX7986" fmla="*/ 8118850 w 18976310"/>
              <a:gd name="connsiteY7986" fmla="*/ 6614535 h 10683873"/>
              <a:gd name="connsiteX7987" fmla="*/ 8105858 w 18976310"/>
              <a:gd name="connsiteY7987" fmla="*/ 6672001 h 10683873"/>
              <a:gd name="connsiteX7988" fmla="*/ 8062550 w 18976310"/>
              <a:gd name="connsiteY7988" fmla="*/ 6729178 h 10683873"/>
              <a:gd name="connsiteX7989" fmla="*/ 8057870 w 18976310"/>
              <a:gd name="connsiteY7989" fmla="*/ 6740304 h 10683873"/>
              <a:gd name="connsiteX7990" fmla="*/ 8057942 w 18976310"/>
              <a:gd name="connsiteY7990" fmla="*/ 6740539 h 10683873"/>
              <a:gd name="connsiteX7991" fmla="*/ 8043442 w 18976310"/>
              <a:gd name="connsiteY7991" fmla="*/ 6797980 h 10683873"/>
              <a:gd name="connsiteX7992" fmla="*/ 8029062 w 18976310"/>
              <a:gd name="connsiteY7992" fmla="*/ 6811492 h 10683873"/>
              <a:gd name="connsiteX7993" fmla="*/ 8010310 w 18976310"/>
              <a:gd name="connsiteY7993" fmla="*/ 6866056 h 10683873"/>
              <a:gd name="connsiteX7994" fmla="*/ 8003922 w 18976310"/>
              <a:gd name="connsiteY7994" fmla="*/ 6877680 h 10683873"/>
              <a:gd name="connsiteX7995" fmla="*/ 8003794 w 18976310"/>
              <a:gd name="connsiteY7995" fmla="*/ 6878082 h 10683873"/>
              <a:gd name="connsiteX7996" fmla="*/ 8003732 w 18976310"/>
              <a:gd name="connsiteY7996" fmla="*/ 6878023 h 10683873"/>
              <a:gd name="connsiteX7997" fmla="*/ 7975392 w 18976310"/>
              <a:gd name="connsiteY7997" fmla="*/ 6929586 h 10683873"/>
              <a:gd name="connsiteX7998" fmla="*/ 7966730 w 18976310"/>
              <a:gd name="connsiteY7998" fmla="*/ 6987052 h 10683873"/>
              <a:gd name="connsiteX7999" fmla="*/ 7953738 w 18976310"/>
              <a:gd name="connsiteY7999" fmla="*/ 6978677 h 10683873"/>
              <a:gd name="connsiteX8000" fmla="*/ 7942638 w 18976310"/>
              <a:gd name="connsiteY8000" fmla="*/ 7046250 h 10683873"/>
              <a:gd name="connsiteX8001" fmla="*/ 7918822 w 18976310"/>
              <a:gd name="connsiteY8001" fmla="*/ 7103427 h 10683873"/>
              <a:gd name="connsiteX8002" fmla="*/ 7931812 w 18976310"/>
              <a:gd name="connsiteY8002" fmla="*/ 7066753 h 10683873"/>
              <a:gd name="connsiteX8003" fmla="*/ 7888504 w 18976310"/>
              <a:gd name="connsiteY8003" fmla="*/ 7132015 h 10683873"/>
              <a:gd name="connsiteX8004" fmla="*/ 7877406 w 18976310"/>
              <a:gd name="connsiteY8004" fmla="*/ 7111513 h 10683873"/>
              <a:gd name="connsiteX8005" fmla="*/ 7864414 w 18976310"/>
              <a:gd name="connsiteY8005" fmla="*/ 7097363 h 10683873"/>
              <a:gd name="connsiteX8006" fmla="*/ 7890670 w 18976310"/>
              <a:gd name="connsiteY8006" fmla="*/ 7052315 h 10683873"/>
              <a:gd name="connsiteX8007" fmla="*/ 7897166 w 18976310"/>
              <a:gd name="connsiteY8007" fmla="*/ 7025747 h 10683873"/>
              <a:gd name="connsiteX8008" fmla="*/ 7903662 w 18976310"/>
              <a:gd name="connsiteY8008" fmla="*/ 6995137 h 10683873"/>
              <a:gd name="connsiteX8009" fmla="*/ 7910158 w 18976310"/>
              <a:gd name="connsiteY8009" fmla="*/ 7011308 h 10683873"/>
              <a:gd name="connsiteX8010" fmla="*/ 7920986 w 18976310"/>
              <a:gd name="connsiteY8010" fmla="*/ 6927564 h 10683873"/>
              <a:gd name="connsiteX8011" fmla="*/ 7949406 w 18976310"/>
              <a:gd name="connsiteY8011" fmla="*/ 6880494 h 10683873"/>
              <a:gd name="connsiteX8012" fmla="*/ 7960232 w 18976310"/>
              <a:gd name="connsiteY8012" fmla="*/ 6847864 h 10683873"/>
              <a:gd name="connsiteX8013" fmla="*/ 7963444 w 18976310"/>
              <a:gd name="connsiteY8013" fmla="*/ 6840036 h 10683873"/>
              <a:gd name="connsiteX8014" fmla="*/ 7953628 w 18976310"/>
              <a:gd name="connsiteY8014" fmla="*/ 6830782 h 10683873"/>
              <a:gd name="connsiteX8015" fmla="*/ 7919444 w 18976310"/>
              <a:gd name="connsiteY8015" fmla="*/ 6784223 h 10683873"/>
              <a:gd name="connsiteX8016" fmla="*/ 7917172 w 18976310"/>
              <a:gd name="connsiteY8016" fmla="*/ 6780660 h 10683873"/>
              <a:gd name="connsiteX8017" fmla="*/ 7912426 w 18976310"/>
              <a:gd name="connsiteY8017" fmla="*/ 6780178 h 10683873"/>
              <a:gd name="connsiteX8018" fmla="*/ 7883498 w 18976310"/>
              <a:gd name="connsiteY8018" fmla="*/ 6741582 h 10683873"/>
              <a:gd name="connsiteX8019" fmla="*/ 7884932 w 18976310"/>
              <a:gd name="connsiteY8019" fmla="*/ 6731493 h 10683873"/>
              <a:gd name="connsiteX8020" fmla="*/ 7853544 w 18976310"/>
              <a:gd name="connsiteY8020" fmla="*/ 6691105 h 10683873"/>
              <a:gd name="connsiteX8021" fmla="*/ 7886054 w 18976310"/>
              <a:gd name="connsiteY8021" fmla="*/ 6687148 h 10683873"/>
              <a:gd name="connsiteX8022" fmla="*/ 7918566 w 18976310"/>
              <a:gd name="connsiteY8022" fmla="*/ 6698525 h 10683873"/>
              <a:gd name="connsiteX8023" fmla="*/ 7940842 w 18976310"/>
              <a:gd name="connsiteY8023" fmla="*/ 6718729 h 10683873"/>
              <a:gd name="connsiteX8024" fmla="*/ 7938578 w 18976310"/>
              <a:gd name="connsiteY8024" fmla="*/ 6711851 h 10683873"/>
              <a:gd name="connsiteX8025" fmla="*/ 7957256 w 18976310"/>
              <a:gd name="connsiteY8025" fmla="*/ 6711562 h 10683873"/>
              <a:gd name="connsiteX8026" fmla="*/ 7978990 w 18976310"/>
              <a:gd name="connsiteY8026" fmla="*/ 6719641 h 10683873"/>
              <a:gd name="connsiteX8027" fmla="*/ 7987098 w 18976310"/>
              <a:gd name="connsiteY8027" fmla="*/ 6705945 h 10683873"/>
              <a:gd name="connsiteX8028" fmla="*/ 8024880 w 18976310"/>
              <a:gd name="connsiteY8028" fmla="*/ 6698030 h 10683873"/>
              <a:gd name="connsiteX8029" fmla="*/ 8026056 w 18976310"/>
              <a:gd name="connsiteY8029" fmla="*/ 6698829 h 10683873"/>
              <a:gd name="connsiteX8030" fmla="*/ 8036294 w 18976310"/>
              <a:gd name="connsiteY8030" fmla="*/ 6692216 h 10683873"/>
              <a:gd name="connsiteX8031" fmla="*/ 8027632 w 18976310"/>
              <a:gd name="connsiteY8031" fmla="*/ 6678065 h 10683873"/>
              <a:gd name="connsiteX8032" fmla="*/ 8044414 w 18976310"/>
              <a:gd name="connsiteY8032" fmla="*/ 6656985 h 10683873"/>
              <a:gd name="connsiteX8033" fmla="*/ 8045766 w 18976310"/>
              <a:gd name="connsiteY8033" fmla="*/ 6632150 h 10683873"/>
              <a:gd name="connsiteX8034" fmla="*/ 8062006 w 18976310"/>
              <a:gd name="connsiteY8034" fmla="*/ 6609626 h 10683873"/>
              <a:gd name="connsiteX8035" fmla="*/ 8069316 w 18976310"/>
              <a:gd name="connsiteY8035" fmla="*/ 6619155 h 10683873"/>
              <a:gd name="connsiteX8036" fmla="*/ 8073376 w 18976310"/>
              <a:gd name="connsiteY8036" fmla="*/ 6612514 h 10683873"/>
              <a:gd name="connsiteX8037" fmla="*/ 8090700 w 18976310"/>
              <a:gd name="connsiteY8037" fmla="*/ 6581904 h 10683873"/>
              <a:gd name="connsiteX8038" fmla="*/ 8105858 w 18976310"/>
              <a:gd name="connsiteY8038" fmla="*/ 6553316 h 10683873"/>
              <a:gd name="connsiteX8039" fmla="*/ 8111464 w 18976310"/>
              <a:gd name="connsiteY8039" fmla="*/ 6543610 h 10683873"/>
              <a:gd name="connsiteX8040" fmla="*/ 8105714 w 18976310"/>
              <a:gd name="connsiteY8040" fmla="*/ 6530344 h 10683873"/>
              <a:gd name="connsiteX8041" fmla="*/ 8106594 w 18976310"/>
              <a:gd name="connsiteY8041" fmla="*/ 6534796 h 10683873"/>
              <a:gd name="connsiteX8042" fmla="*/ 8072328 w 18976310"/>
              <a:gd name="connsiteY8042" fmla="*/ 6580304 h 10683873"/>
              <a:gd name="connsiteX8043" fmla="*/ 8093414 w 18976310"/>
              <a:gd name="connsiteY8043" fmla="*/ 6473955 h 10683873"/>
              <a:gd name="connsiteX8044" fmla="*/ 8105714 w 18976310"/>
              <a:gd name="connsiteY8044" fmla="*/ 6529850 h 10683873"/>
              <a:gd name="connsiteX8045" fmla="*/ 8112746 w 18976310"/>
              <a:gd name="connsiteY8045" fmla="*/ 6489783 h 10683873"/>
              <a:gd name="connsiteX8046" fmla="*/ 8134334 w 18976310"/>
              <a:gd name="connsiteY8046" fmla="*/ 6470524 h 10683873"/>
              <a:gd name="connsiteX8047" fmla="*/ 8163250 w 18976310"/>
              <a:gd name="connsiteY8047" fmla="*/ 6459216 h 10683873"/>
              <a:gd name="connsiteX8048" fmla="*/ 8175420 w 18976310"/>
              <a:gd name="connsiteY8048" fmla="*/ 6440983 h 10683873"/>
              <a:gd name="connsiteX8049" fmla="*/ 8183186 w 18976310"/>
              <a:gd name="connsiteY8049" fmla="*/ 6455038 h 10683873"/>
              <a:gd name="connsiteX8050" fmla="*/ 8184668 w 18976310"/>
              <a:gd name="connsiteY8050" fmla="*/ 6454780 h 10683873"/>
              <a:gd name="connsiteX8051" fmla="*/ 8189846 w 18976310"/>
              <a:gd name="connsiteY8051" fmla="*/ 6415764 h 10683873"/>
              <a:gd name="connsiteX8052" fmla="*/ 8186262 w 18976310"/>
              <a:gd name="connsiteY8052" fmla="*/ 6415030 h 10683873"/>
              <a:gd name="connsiteX8053" fmla="*/ 8118896 w 18976310"/>
              <a:gd name="connsiteY8053" fmla="*/ 6373541 h 10683873"/>
              <a:gd name="connsiteX8054" fmla="*/ 8065298 w 18976310"/>
              <a:gd name="connsiteY8054" fmla="*/ 6367605 h 10683873"/>
              <a:gd name="connsiteX8055" fmla="*/ 8032296 w 18976310"/>
              <a:gd name="connsiteY8055" fmla="*/ 6379683 h 10683873"/>
              <a:gd name="connsiteX8056" fmla="*/ 8032962 w 18976310"/>
              <a:gd name="connsiteY8056" fmla="*/ 6383721 h 10683873"/>
              <a:gd name="connsiteX8057" fmla="*/ 8045090 w 18976310"/>
              <a:gd name="connsiteY8057" fmla="*/ 6397779 h 10683873"/>
              <a:gd name="connsiteX8058" fmla="*/ 8055634 w 18976310"/>
              <a:gd name="connsiteY8058" fmla="*/ 6484342 h 10683873"/>
              <a:gd name="connsiteX8059" fmla="*/ 7955922 w 18976310"/>
              <a:gd name="connsiteY8059" fmla="*/ 6423547 h 10683873"/>
              <a:gd name="connsiteX8060" fmla="*/ 7951448 w 18976310"/>
              <a:gd name="connsiteY8060" fmla="*/ 6413471 h 10683873"/>
              <a:gd name="connsiteX8061" fmla="*/ 7948054 w 18976310"/>
              <a:gd name="connsiteY8061" fmla="*/ 6435207 h 10683873"/>
              <a:gd name="connsiteX8062" fmla="*/ 7939662 w 18976310"/>
              <a:gd name="connsiteY8062" fmla="*/ 6451668 h 10683873"/>
              <a:gd name="connsiteX8063" fmla="*/ 7915302 w 18976310"/>
              <a:gd name="connsiteY8063" fmla="*/ 6442427 h 10683873"/>
              <a:gd name="connsiteX8064" fmla="*/ 7906098 w 18976310"/>
              <a:gd name="connsiteY8064" fmla="*/ 6416149 h 10683873"/>
              <a:gd name="connsiteX8065" fmla="*/ 7928566 w 18976310"/>
              <a:gd name="connsiteY8065" fmla="*/ 6407774 h 10683873"/>
              <a:gd name="connsiteX8066" fmla="*/ 7951050 w 18976310"/>
              <a:gd name="connsiteY8066" fmla="*/ 6412571 h 10683873"/>
              <a:gd name="connsiteX8067" fmla="*/ 7938774 w 18976310"/>
              <a:gd name="connsiteY8067" fmla="*/ 6384919 h 10683873"/>
              <a:gd name="connsiteX8068" fmla="*/ 7946758 w 18976310"/>
              <a:gd name="connsiteY8068" fmla="*/ 6375361 h 10683873"/>
              <a:gd name="connsiteX8069" fmla="*/ 7940202 w 18976310"/>
              <a:gd name="connsiteY8069" fmla="*/ 6369367 h 10683873"/>
              <a:gd name="connsiteX8070" fmla="*/ 7938850 w 18976310"/>
              <a:gd name="connsiteY8070" fmla="*/ 6362149 h 10683873"/>
              <a:gd name="connsiteX8071" fmla="*/ 7945346 w 18976310"/>
              <a:gd name="connsiteY8071" fmla="*/ 6356951 h 10683873"/>
              <a:gd name="connsiteX8072" fmla="*/ 7922610 w 18976310"/>
              <a:gd name="connsiteY8072" fmla="*/ 6341357 h 10683873"/>
              <a:gd name="connsiteX8073" fmla="*/ 7904000 w 18976310"/>
              <a:gd name="connsiteY8073" fmla="*/ 6313165 h 10683873"/>
              <a:gd name="connsiteX8074" fmla="*/ 7907350 w 18976310"/>
              <a:gd name="connsiteY8074" fmla="*/ 6286039 h 10683873"/>
              <a:gd name="connsiteX8075" fmla="*/ 7903628 w 18976310"/>
              <a:gd name="connsiteY8075" fmla="*/ 6278074 h 10683873"/>
              <a:gd name="connsiteX8076" fmla="*/ 7904506 w 18976310"/>
              <a:gd name="connsiteY8076" fmla="*/ 6272139 h 10683873"/>
              <a:gd name="connsiteX8077" fmla="*/ 7902750 w 18976310"/>
              <a:gd name="connsiteY8077" fmla="*/ 6277579 h 10683873"/>
              <a:gd name="connsiteX8078" fmla="*/ 7903628 w 18976310"/>
              <a:gd name="connsiteY8078" fmla="*/ 6278074 h 10683873"/>
              <a:gd name="connsiteX8079" fmla="*/ 7895720 w 18976310"/>
              <a:gd name="connsiteY8079" fmla="*/ 6305775 h 10683873"/>
              <a:gd name="connsiteX8080" fmla="*/ 7886054 w 18976310"/>
              <a:gd name="connsiteY8080" fmla="*/ 6338421 h 10683873"/>
              <a:gd name="connsiteX8081" fmla="*/ 7833336 w 18976310"/>
              <a:gd name="connsiteY8081" fmla="*/ 6369399 h 10683873"/>
              <a:gd name="connsiteX8082" fmla="*/ 7821650 w 18976310"/>
              <a:gd name="connsiteY8082" fmla="*/ 6403353 h 10683873"/>
              <a:gd name="connsiteX8083" fmla="*/ 7835690 w 18976310"/>
              <a:gd name="connsiteY8083" fmla="*/ 6407485 h 10683873"/>
              <a:gd name="connsiteX8084" fmla="*/ 7858188 w 18976310"/>
              <a:gd name="connsiteY8084" fmla="*/ 6437229 h 10683873"/>
              <a:gd name="connsiteX8085" fmla="*/ 7823420 w 18976310"/>
              <a:gd name="connsiteY8085" fmla="*/ 6428696 h 10683873"/>
              <a:gd name="connsiteX8086" fmla="*/ 7797118 w 18976310"/>
              <a:gd name="connsiteY8086" fmla="*/ 6430427 h 10683873"/>
              <a:gd name="connsiteX8087" fmla="*/ 7795362 w 18976310"/>
              <a:gd name="connsiteY8087" fmla="*/ 6431160 h 10683873"/>
              <a:gd name="connsiteX8088" fmla="*/ 7791762 w 18976310"/>
              <a:gd name="connsiteY8088" fmla="*/ 6430779 h 10683873"/>
              <a:gd name="connsiteX8089" fmla="*/ 7789742 w 18976310"/>
              <a:gd name="connsiteY8089" fmla="*/ 6430912 h 10683873"/>
              <a:gd name="connsiteX8090" fmla="*/ 7755912 w 18976310"/>
              <a:gd name="connsiteY8090" fmla="*/ 6431016 h 10683873"/>
              <a:gd name="connsiteX8091" fmla="*/ 7748046 w 18976310"/>
              <a:gd name="connsiteY8091" fmla="*/ 6427697 h 10683873"/>
              <a:gd name="connsiteX8092" fmla="*/ 7743714 w 18976310"/>
              <a:gd name="connsiteY8092" fmla="*/ 6428447 h 10683873"/>
              <a:gd name="connsiteX8093" fmla="*/ 7700662 w 18976310"/>
              <a:gd name="connsiteY8093" fmla="*/ 6492257 h 10683873"/>
              <a:gd name="connsiteX8094" fmla="*/ 7628598 w 18976310"/>
              <a:gd name="connsiteY8094" fmla="*/ 6481869 h 10683873"/>
              <a:gd name="connsiteX8095" fmla="*/ 7560526 w 18976310"/>
              <a:gd name="connsiteY8095" fmla="*/ 6487268 h 10683873"/>
              <a:gd name="connsiteX8096" fmla="*/ 7575382 w 18976310"/>
              <a:gd name="connsiteY8096" fmla="*/ 6494361 h 10683873"/>
              <a:gd name="connsiteX8097" fmla="*/ 7603754 w 18976310"/>
              <a:gd name="connsiteY8097" fmla="*/ 6517219 h 10683873"/>
              <a:gd name="connsiteX8098" fmla="*/ 7587782 w 18976310"/>
              <a:gd name="connsiteY8098" fmla="*/ 6527614 h 10683873"/>
              <a:gd name="connsiteX8099" fmla="*/ 7587514 w 18976310"/>
              <a:gd name="connsiteY8099" fmla="*/ 6527614 h 10683873"/>
              <a:gd name="connsiteX8100" fmla="*/ 7597798 w 18976310"/>
              <a:gd name="connsiteY8100" fmla="*/ 6539455 h 10683873"/>
              <a:gd name="connsiteX8101" fmla="*/ 7603482 w 18976310"/>
              <a:gd name="connsiteY8101" fmla="*/ 6595477 h 10683873"/>
              <a:gd name="connsiteX8102" fmla="*/ 7546098 w 18976310"/>
              <a:gd name="connsiteY8102" fmla="*/ 6526171 h 10683873"/>
              <a:gd name="connsiteX8103" fmla="*/ 7546912 w 18976310"/>
              <a:gd name="connsiteY8103" fmla="*/ 6520972 h 10683873"/>
              <a:gd name="connsiteX8104" fmla="*/ 7524174 w 18976310"/>
              <a:gd name="connsiteY8104" fmla="*/ 6512310 h 10683873"/>
              <a:gd name="connsiteX8105" fmla="*/ 7483878 w 18976310"/>
              <a:gd name="connsiteY8105" fmla="*/ 6481664 h 10683873"/>
              <a:gd name="connsiteX8106" fmla="*/ 7475630 w 18976310"/>
              <a:gd name="connsiteY8106" fmla="*/ 6471926 h 10683873"/>
              <a:gd name="connsiteX8107" fmla="*/ 7460154 w 18976310"/>
              <a:gd name="connsiteY8107" fmla="*/ 6463609 h 10683873"/>
              <a:gd name="connsiteX8108" fmla="*/ 7430038 w 18976310"/>
              <a:gd name="connsiteY8108" fmla="*/ 6432899 h 10683873"/>
              <a:gd name="connsiteX8109" fmla="*/ 7346566 w 18976310"/>
              <a:gd name="connsiteY8109" fmla="*/ 6417070 h 10683873"/>
              <a:gd name="connsiteX8110" fmla="*/ 7330752 w 18976310"/>
              <a:gd name="connsiteY8110" fmla="*/ 6341389 h 10683873"/>
              <a:gd name="connsiteX8111" fmla="*/ 7265732 w 18976310"/>
              <a:gd name="connsiteY8111" fmla="*/ 6338421 h 10683873"/>
              <a:gd name="connsiteX8112" fmla="*/ 7271882 w 18976310"/>
              <a:gd name="connsiteY8112" fmla="*/ 6250374 h 10683873"/>
              <a:gd name="connsiteX8113" fmla="*/ 7191046 w 18976310"/>
              <a:gd name="connsiteY8113" fmla="*/ 6249879 h 10683873"/>
              <a:gd name="connsiteX8114" fmla="*/ 7265732 w 18976310"/>
              <a:gd name="connsiteY8114" fmla="*/ 6180629 h 10683873"/>
              <a:gd name="connsiteX8115" fmla="*/ 7259580 w 18976310"/>
              <a:gd name="connsiteY8115" fmla="*/ 6129679 h 10683873"/>
              <a:gd name="connsiteX8116" fmla="*/ 7261338 w 18976310"/>
              <a:gd name="connsiteY8116" fmla="*/ 6121271 h 10683873"/>
              <a:gd name="connsiteX8117" fmla="*/ 7221800 w 18976310"/>
              <a:gd name="connsiteY8117" fmla="*/ 6116324 h 10683873"/>
              <a:gd name="connsiteX8118" fmla="*/ 7155022 w 18976310"/>
              <a:gd name="connsiteY8118" fmla="*/ 6114841 h 10683873"/>
              <a:gd name="connsiteX8119" fmla="*/ 7161174 w 18976310"/>
              <a:gd name="connsiteY8119" fmla="*/ 6127207 h 10683873"/>
              <a:gd name="connsiteX8120" fmla="*/ 7152386 w 18976310"/>
              <a:gd name="connsiteY8120" fmla="*/ 6144024 h 10683873"/>
              <a:gd name="connsiteX8121" fmla="*/ 7147114 w 18976310"/>
              <a:gd name="connsiteY8121" fmla="*/ 6145014 h 10683873"/>
              <a:gd name="connsiteX8122" fmla="*/ 7166444 w 18976310"/>
              <a:gd name="connsiteY8122" fmla="*/ 6168262 h 10683873"/>
              <a:gd name="connsiteX8123" fmla="*/ 7163094 w 18976310"/>
              <a:gd name="connsiteY8123" fmla="*/ 6207842 h 10683873"/>
              <a:gd name="connsiteX8124" fmla="*/ 7160636 w 18976310"/>
              <a:gd name="connsiteY8124" fmla="*/ 6214643 h 10683873"/>
              <a:gd name="connsiteX8125" fmla="*/ 7172634 w 18976310"/>
              <a:gd name="connsiteY8125" fmla="*/ 6223537 h 10683873"/>
              <a:gd name="connsiteX8126" fmla="*/ 7182582 w 18976310"/>
              <a:gd name="connsiteY8126" fmla="*/ 6231623 h 10683873"/>
              <a:gd name="connsiteX8127" fmla="*/ 7163466 w 18976310"/>
              <a:gd name="connsiteY8127" fmla="*/ 6251115 h 10683873"/>
              <a:gd name="connsiteX8128" fmla="*/ 7147544 w 18976310"/>
              <a:gd name="connsiteY8128" fmla="*/ 6250863 h 10683873"/>
              <a:gd name="connsiteX8129" fmla="*/ 7146894 w 18976310"/>
              <a:gd name="connsiteY8129" fmla="*/ 6252661 h 10683873"/>
              <a:gd name="connsiteX8130" fmla="*/ 7110212 w 18976310"/>
              <a:gd name="connsiteY8130" fmla="*/ 6337433 h 10683873"/>
              <a:gd name="connsiteX8131" fmla="*/ 7116362 w 18976310"/>
              <a:gd name="connsiteY8131" fmla="*/ 6177660 h 10683873"/>
              <a:gd name="connsiteX8132" fmla="*/ 7128662 w 18976310"/>
              <a:gd name="connsiteY8132" fmla="*/ 6149960 h 10683873"/>
              <a:gd name="connsiteX8133" fmla="*/ 7111090 w 18976310"/>
              <a:gd name="connsiteY8133" fmla="*/ 6153917 h 10683873"/>
              <a:gd name="connsiteX8134" fmla="*/ 7092638 w 18976310"/>
              <a:gd name="connsiteY8134" fmla="*/ 6133143 h 10683873"/>
              <a:gd name="connsiteX8135" fmla="*/ 7119876 w 18976310"/>
              <a:gd name="connsiteY8135" fmla="*/ 6114345 h 10683873"/>
              <a:gd name="connsiteX8136" fmla="*/ 7103182 w 18976310"/>
              <a:gd name="connsiteY8136" fmla="*/ 6114345 h 10683873"/>
              <a:gd name="connsiteX8137" fmla="*/ 7096152 w 18976310"/>
              <a:gd name="connsiteY8137" fmla="*/ 6102475 h 10683873"/>
              <a:gd name="connsiteX8138" fmla="*/ 7070672 w 18976310"/>
              <a:gd name="connsiteY8138" fmla="*/ 6096538 h 10683873"/>
              <a:gd name="connsiteX8139" fmla="*/ 7047828 w 18976310"/>
              <a:gd name="connsiteY8139" fmla="*/ 6146499 h 10683873"/>
              <a:gd name="connsiteX8140" fmla="*/ 7047828 w 18976310"/>
              <a:gd name="connsiteY8140" fmla="*/ 6150455 h 10683873"/>
              <a:gd name="connsiteX8141" fmla="*/ 7045190 w 18976310"/>
              <a:gd name="connsiteY8141" fmla="*/ 6154412 h 10683873"/>
              <a:gd name="connsiteX8142" fmla="*/ 7040798 w 18976310"/>
              <a:gd name="connsiteY8142" fmla="*/ 6164305 h 10683873"/>
              <a:gd name="connsiteX8143" fmla="*/ 7036406 w 18976310"/>
              <a:gd name="connsiteY8143" fmla="*/ 6167273 h 10683873"/>
              <a:gd name="connsiteX8144" fmla="*/ 7017074 w 18976310"/>
              <a:gd name="connsiteY8144" fmla="*/ 6197446 h 10683873"/>
              <a:gd name="connsiteX8145" fmla="*/ 6918666 w 18976310"/>
              <a:gd name="connsiteY8145" fmla="*/ 6267193 h 10683873"/>
              <a:gd name="connsiteX8146" fmla="*/ 6880884 w 18976310"/>
              <a:gd name="connsiteY8146" fmla="*/ 6232567 h 10683873"/>
              <a:gd name="connsiteX8147" fmla="*/ 6857162 w 18976310"/>
              <a:gd name="connsiteY8147" fmla="*/ 6236029 h 10683873"/>
              <a:gd name="connsiteX8148" fmla="*/ 6767540 w 18976310"/>
              <a:gd name="connsiteY8148" fmla="*/ 6197446 h 10683873"/>
              <a:gd name="connsiteX8149" fmla="*/ 6755238 w 18976310"/>
              <a:gd name="connsiteY8149" fmla="*/ 6176177 h 10683873"/>
              <a:gd name="connsiteX8150" fmla="*/ 6847496 w 18976310"/>
              <a:gd name="connsiteY8150" fmla="*/ 6052021 h 10683873"/>
              <a:gd name="connsiteX8151" fmla="*/ 6870342 w 18976310"/>
              <a:gd name="connsiteY8151" fmla="*/ 6042621 h 10683873"/>
              <a:gd name="connsiteX8152" fmla="*/ 6836074 w 18976310"/>
              <a:gd name="connsiteY8152" fmla="*/ 6034707 h 10683873"/>
              <a:gd name="connsiteX8153" fmla="*/ 6822014 w 18976310"/>
              <a:gd name="connsiteY8153" fmla="*/ 6037181 h 10683873"/>
              <a:gd name="connsiteX8154" fmla="*/ 6814106 w 18976310"/>
              <a:gd name="connsiteY8154" fmla="*/ 6030751 h 10683873"/>
              <a:gd name="connsiteX8155" fmla="*/ 6740302 w 18976310"/>
              <a:gd name="connsiteY8155" fmla="*/ 6027783 h 10683873"/>
              <a:gd name="connsiteX8156" fmla="*/ 6664738 w 18976310"/>
              <a:gd name="connsiteY8156" fmla="*/ 6002061 h 10683873"/>
              <a:gd name="connsiteX8157" fmla="*/ 6625200 w 18976310"/>
              <a:gd name="connsiteY8157" fmla="*/ 5991178 h 10683873"/>
              <a:gd name="connsiteX8158" fmla="*/ 6626954 w 18976310"/>
              <a:gd name="connsiteY8158" fmla="*/ 6010964 h 10683873"/>
              <a:gd name="connsiteX8159" fmla="*/ 6568088 w 18976310"/>
              <a:gd name="connsiteY8159" fmla="*/ 6054989 h 10683873"/>
              <a:gd name="connsiteX8160" fmla="*/ 6551394 w 18976310"/>
              <a:gd name="connsiteY8160" fmla="*/ 6006017 h 10683873"/>
              <a:gd name="connsiteX8161" fmla="*/ 6544364 w 18976310"/>
              <a:gd name="connsiteY8161" fmla="*/ 5972876 h 10683873"/>
              <a:gd name="connsiteX8162" fmla="*/ 6477586 w 18976310"/>
              <a:gd name="connsiteY8162" fmla="*/ 5963973 h 10683873"/>
              <a:gd name="connsiteX8163" fmla="*/ 6413446 w 18976310"/>
              <a:gd name="connsiteY8163" fmla="*/ 5958531 h 10683873"/>
              <a:gd name="connsiteX8164" fmla="*/ 6314158 w 18976310"/>
              <a:gd name="connsiteY8164" fmla="*/ 5907089 h 10683873"/>
              <a:gd name="connsiteX8165" fmla="*/ 6114706 w 18976310"/>
              <a:gd name="connsiteY8165" fmla="*/ 5855151 h 10683873"/>
              <a:gd name="connsiteX8166" fmla="*/ 6096254 w 18976310"/>
              <a:gd name="connsiteY8166" fmla="*/ 5849215 h 10683873"/>
              <a:gd name="connsiteX8167" fmla="*/ 6095376 w 18976310"/>
              <a:gd name="connsiteY8167" fmla="*/ 5873453 h 10683873"/>
              <a:gd name="connsiteX8168" fmla="*/ 6054958 w 18976310"/>
              <a:gd name="connsiteY8168" fmla="*/ 5875431 h 10683873"/>
              <a:gd name="connsiteX8169" fmla="*/ 6017178 w 18976310"/>
              <a:gd name="connsiteY8169" fmla="*/ 5853667 h 10683873"/>
              <a:gd name="connsiteX8170" fmla="*/ 6031236 w 18976310"/>
              <a:gd name="connsiteY8170" fmla="*/ 5817063 h 10683873"/>
              <a:gd name="connsiteX8171" fmla="*/ 5996090 w 18976310"/>
              <a:gd name="connsiteY8171" fmla="*/ 5794803 h 10683873"/>
              <a:gd name="connsiteX8172" fmla="*/ 5687686 w 18976310"/>
              <a:gd name="connsiteY8172" fmla="*/ 5726047 h 10683873"/>
              <a:gd name="connsiteX8173" fmla="*/ 5684170 w 18976310"/>
              <a:gd name="connsiteY8173" fmla="*/ 5724563 h 10683873"/>
              <a:gd name="connsiteX8174" fmla="*/ 5679778 w 18976310"/>
              <a:gd name="connsiteY8174" fmla="*/ 5730005 h 10683873"/>
              <a:gd name="connsiteX8175" fmla="*/ 5664840 w 18976310"/>
              <a:gd name="connsiteY8175" fmla="*/ 5719121 h 10683873"/>
              <a:gd name="connsiteX8176" fmla="*/ 5563796 w 18976310"/>
              <a:gd name="connsiteY8176" fmla="*/ 5687959 h 10683873"/>
              <a:gd name="connsiteX8177" fmla="*/ 5511078 w 18976310"/>
              <a:gd name="connsiteY8177" fmla="*/ 5665205 h 10683873"/>
              <a:gd name="connsiteX8178" fmla="*/ 5524258 w 18976310"/>
              <a:gd name="connsiteY8178" fmla="*/ 5687959 h 10683873"/>
              <a:gd name="connsiteX8179" fmla="*/ 5450450 w 18976310"/>
              <a:gd name="connsiteY8179" fmla="*/ 5767597 h 10683873"/>
              <a:gd name="connsiteX8180" fmla="*/ 5472418 w 18976310"/>
              <a:gd name="connsiteY8180" fmla="*/ 5652344 h 10683873"/>
              <a:gd name="connsiteX8181" fmla="*/ 5495262 w 18976310"/>
              <a:gd name="connsiteY8181" fmla="*/ 5657785 h 10683873"/>
              <a:gd name="connsiteX8182" fmla="*/ 5433756 w 18976310"/>
              <a:gd name="connsiteY8182" fmla="*/ 5631075 h 10683873"/>
              <a:gd name="connsiteX8183" fmla="*/ 5142926 w 18976310"/>
              <a:gd name="connsiteY8183" fmla="*/ 5475755 h 10683873"/>
              <a:gd name="connsiteX8184" fmla="*/ 5090206 w 18976310"/>
              <a:gd name="connsiteY8184" fmla="*/ 5449045 h 10683873"/>
              <a:gd name="connsiteX8185" fmla="*/ 5108658 w 18976310"/>
              <a:gd name="connsiteY8185" fmla="*/ 5460915 h 10683873"/>
              <a:gd name="connsiteX8186" fmla="*/ 5105144 w 18976310"/>
              <a:gd name="connsiteY8186" fmla="*/ 5463883 h 10683873"/>
              <a:gd name="connsiteX8187" fmla="*/ 5134138 w 18976310"/>
              <a:gd name="connsiteY8187" fmla="*/ 5489605 h 10683873"/>
              <a:gd name="connsiteX8188" fmla="*/ 5113930 w 18976310"/>
              <a:gd name="connsiteY8188" fmla="*/ 5523241 h 10683873"/>
              <a:gd name="connsiteX8189" fmla="*/ 5080542 w 18976310"/>
              <a:gd name="connsiteY8189" fmla="*/ 5505929 h 10683873"/>
              <a:gd name="connsiteX8190" fmla="*/ 5072634 w 18976310"/>
              <a:gd name="connsiteY8190" fmla="*/ 5486143 h 10683873"/>
              <a:gd name="connsiteX8191" fmla="*/ 5063846 w 18976310"/>
              <a:gd name="connsiteY8191" fmla="*/ 5492573 h 10683873"/>
              <a:gd name="connsiteX8192" fmla="*/ 5019036 w 18976310"/>
              <a:gd name="connsiteY8192" fmla="*/ 5494057 h 10683873"/>
              <a:gd name="connsiteX8193" fmla="*/ 5005856 w 18976310"/>
              <a:gd name="connsiteY8193" fmla="*/ 5512853 h 10683873"/>
              <a:gd name="connsiteX8194" fmla="*/ 5000585 w 18976310"/>
              <a:gd name="connsiteY8194" fmla="*/ 5608320 h 10683873"/>
              <a:gd name="connsiteX8195" fmla="*/ 4926777 w 18976310"/>
              <a:gd name="connsiteY8195" fmla="*/ 5691421 h 10683873"/>
              <a:gd name="connsiteX8196" fmla="*/ 4934685 w 18976310"/>
              <a:gd name="connsiteY8196" fmla="*/ 5601891 h 10683873"/>
              <a:gd name="connsiteX8197" fmla="*/ 4897784 w 18976310"/>
              <a:gd name="connsiteY8197" fmla="*/ 5611289 h 10683873"/>
              <a:gd name="connsiteX8198" fmla="*/ 4959288 w 18976310"/>
              <a:gd name="connsiteY8198" fmla="*/ 5481691 h 10683873"/>
              <a:gd name="connsiteX8199" fmla="*/ 4823976 w 18976310"/>
              <a:gd name="connsiteY8199" fmla="*/ 5405515 h 10683873"/>
              <a:gd name="connsiteX8200" fmla="*/ 5019036 w 18976310"/>
              <a:gd name="connsiteY8200" fmla="*/ 5415409 h 10683873"/>
              <a:gd name="connsiteX8201" fmla="*/ 5019036 w 18976310"/>
              <a:gd name="connsiteY8201" fmla="*/ 5413925 h 10683873"/>
              <a:gd name="connsiteX8202" fmla="*/ 4970711 w 18976310"/>
              <a:gd name="connsiteY8202" fmla="*/ 5389191 h 10683873"/>
              <a:gd name="connsiteX8203" fmla="*/ 4897784 w 18976310"/>
              <a:gd name="connsiteY8203" fmla="*/ 5337749 h 10683873"/>
              <a:gd name="connsiteX8204" fmla="*/ 4970711 w 18976310"/>
              <a:gd name="connsiteY8204" fmla="*/ 5346651 h 10683873"/>
              <a:gd name="connsiteX8205" fmla="*/ 4949624 w 18976310"/>
              <a:gd name="connsiteY8205" fmla="*/ 5314995 h 10683873"/>
              <a:gd name="connsiteX8206" fmla="*/ 4917114 w 18976310"/>
              <a:gd name="connsiteY8206" fmla="*/ 5297681 h 10683873"/>
              <a:gd name="connsiteX8207" fmla="*/ 4893390 w 18976310"/>
              <a:gd name="connsiteY8207" fmla="*/ 5296197 h 10683873"/>
              <a:gd name="connsiteX8208" fmla="*/ 4890753 w 18976310"/>
              <a:gd name="connsiteY8208" fmla="*/ 5282842 h 10683873"/>
              <a:gd name="connsiteX8209" fmla="*/ 4880210 w 18976310"/>
              <a:gd name="connsiteY8209" fmla="*/ 5277401 h 10683873"/>
              <a:gd name="connsiteX8210" fmla="*/ 4752807 w 18976310"/>
              <a:gd name="connsiteY8210" fmla="*/ 5208151 h 10683873"/>
              <a:gd name="connsiteX8211" fmla="*/ 4696574 w 18976310"/>
              <a:gd name="connsiteY8211" fmla="*/ 5154233 h 10683873"/>
              <a:gd name="connsiteX8212" fmla="*/ 4675485 w 18976310"/>
              <a:gd name="connsiteY8212" fmla="*/ 5134447 h 10683873"/>
              <a:gd name="connsiteX8213" fmla="*/ 4676364 w 18976310"/>
              <a:gd name="connsiteY8213" fmla="*/ 5142363 h 10683873"/>
              <a:gd name="connsiteX8214" fmla="*/ 4672850 w 18976310"/>
              <a:gd name="connsiteY8214" fmla="*/ 5164621 h 10683873"/>
              <a:gd name="connsiteX8215" fmla="*/ 4664064 w 18976310"/>
              <a:gd name="connsiteY8215" fmla="*/ 5163632 h 10683873"/>
              <a:gd name="connsiteX8216" fmla="*/ 4662306 w 18976310"/>
              <a:gd name="connsiteY8216" fmla="*/ 5169567 h 10683873"/>
              <a:gd name="connsiteX8217" fmla="*/ 4642098 w 18976310"/>
              <a:gd name="connsiteY8217" fmla="*/ 5174515 h 10683873"/>
              <a:gd name="connsiteX8218" fmla="*/ 4622768 w 18976310"/>
              <a:gd name="connsiteY8218" fmla="*/ 5144340 h 10683873"/>
              <a:gd name="connsiteX8219" fmla="*/ 4631553 w 18976310"/>
              <a:gd name="connsiteY8219" fmla="*/ 5133953 h 10683873"/>
              <a:gd name="connsiteX8220" fmla="*/ 4630674 w 18976310"/>
              <a:gd name="connsiteY8220" fmla="*/ 5131479 h 10683873"/>
              <a:gd name="connsiteX8221" fmla="*/ 4634190 w 18976310"/>
              <a:gd name="connsiteY8221" fmla="*/ 5130490 h 10683873"/>
              <a:gd name="connsiteX8222" fmla="*/ 4648248 w 18976310"/>
              <a:gd name="connsiteY8222" fmla="*/ 5112189 h 10683873"/>
              <a:gd name="connsiteX8223" fmla="*/ 4654398 w 18976310"/>
              <a:gd name="connsiteY8223" fmla="*/ 5125049 h 10683873"/>
              <a:gd name="connsiteX8224" fmla="*/ 4663185 w 18976310"/>
              <a:gd name="connsiteY8224" fmla="*/ 5123071 h 10683873"/>
              <a:gd name="connsiteX8225" fmla="*/ 4652642 w 18976310"/>
              <a:gd name="connsiteY8225" fmla="*/ 5113177 h 10683873"/>
              <a:gd name="connsiteX8226" fmla="*/ 4490091 w 18976310"/>
              <a:gd name="connsiteY8226" fmla="*/ 5018701 h 10683873"/>
              <a:gd name="connsiteX8227" fmla="*/ 4456704 w 18976310"/>
              <a:gd name="connsiteY8227" fmla="*/ 4993473 h 10683873"/>
              <a:gd name="connsiteX8228" fmla="*/ 4449674 w 18976310"/>
              <a:gd name="connsiteY8228" fmla="*/ 5003861 h 10683873"/>
              <a:gd name="connsiteX8229" fmla="*/ 4382018 w 18976310"/>
              <a:gd name="connsiteY8229" fmla="*/ 5043927 h 10683873"/>
              <a:gd name="connsiteX8230" fmla="*/ 4377626 w 18976310"/>
              <a:gd name="connsiteY8230" fmla="*/ 4982591 h 10683873"/>
              <a:gd name="connsiteX8231" fmla="*/ 4403106 w 18976310"/>
              <a:gd name="connsiteY8231" fmla="*/ 4953406 h 10683873"/>
              <a:gd name="connsiteX8232" fmla="*/ 4291518 w 18976310"/>
              <a:gd name="connsiteY8232" fmla="*/ 4869317 h 10683873"/>
              <a:gd name="connsiteX8233" fmla="*/ 4301184 w 18976310"/>
              <a:gd name="connsiteY8233" fmla="*/ 4900479 h 10683873"/>
              <a:gd name="connsiteX8234" fmla="*/ 4230891 w 18976310"/>
              <a:gd name="connsiteY8234" fmla="*/ 4912351 h 10683873"/>
              <a:gd name="connsiteX8235" fmla="*/ 4226498 w 18976310"/>
              <a:gd name="connsiteY8235" fmla="*/ 4860907 h 10683873"/>
              <a:gd name="connsiteX8236" fmla="*/ 4251978 w 18976310"/>
              <a:gd name="connsiteY8236" fmla="*/ 4838648 h 10683873"/>
              <a:gd name="connsiteX8237" fmla="*/ 4181688 w 18976310"/>
              <a:gd name="connsiteY8237" fmla="*/ 4785720 h 10683873"/>
              <a:gd name="connsiteX8238" fmla="*/ 4059555 w 18976310"/>
              <a:gd name="connsiteY8238" fmla="*/ 4697179 h 10683873"/>
              <a:gd name="connsiteX8239" fmla="*/ 4014744 w 18976310"/>
              <a:gd name="connsiteY8239" fmla="*/ 4657607 h 10683873"/>
              <a:gd name="connsiteX8240" fmla="*/ 3971691 w 18976310"/>
              <a:gd name="connsiteY8240" fmla="*/ 4650187 h 10683873"/>
              <a:gd name="connsiteX8241" fmla="*/ 3973449 w 18976310"/>
              <a:gd name="connsiteY8241" fmla="*/ 4621003 h 10683873"/>
              <a:gd name="connsiteX8242" fmla="*/ 3945332 w 18976310"/>
              <a:gd name="connsiteY8242" fmla="*/ 4596271 h 10683873"/>
              <a:gd name="connsiteX8243" fmla="*/ 3969933 w 18976310"/>
              <a:gd name="connsiteY8243" fmla="*/ 4606659 h 10683873"/>
              <a:gd name="connsiteX8244" fmla="*/ 3974328 w 18976310"/>
              <a:gd name="connsiteY8244" fmla="*/ 4606163 h 10683873"/>
              <a:gd name="connsiteX8245" fmla="*/ 3975206 w 18976310"/>
              <a:gd name="connsiteY8245" fmla="*/ 4595282 h 10683873"/>
              <a:gd name="connsiteX8246" fmla="*/ 3928638 w 18976310"/>
              <a:gd name="connsiteY8246" fmla="*/ 4532462 h 10683873"/>
              <a:gd name="connsiteX8247" fmla="*/ 3882069 w 18976310"/>
              <a:gd name="connsiteY8247" fmla="*/ 4466673 h 10683873"/>
              <a:gd name="connsiteX8248" fmla="*/ 3781904 w 18976310"/>
              <a:gd name="connsiteY8248" fmla="*/ 4397916 h 10683873"/>
              <a:gd name="connsiteX8249" fmla="*/ 3726549 w 18976310"/>
              <a:gd name="connsiteY8249" fmla="*/ 4345484 h 10683873"/>
              <a:gd name="connsiteX8250" fmla="*/ 3713370 w 18976310"/>
              <a:gd name="connsiteY8250" fmla="*/ 4341527 h 10683873"/>
              <a:gd name="connsiteX8251" fmla="*/ 3712491 w 18976310"/>
              <a:gd name="connsiteY8251" fmla="*/ 4331634 h 10683873"/>
              <a:gd name="connsiteX8252" fmla="*/ 3676467 w 18976310"/>
              <a:gd name="connsiteY8252" fmla="*/ 4297502 h 10683873"/>
              <a:gd name="connsiteX8253" fmla="*/ 3591237 w 18976310"/>
              <a:gd name="connsiteY8253" fmla="*/ 4216875 h 10683873"/>
              <a:gd name="connsiteX8254" fmla="*/ 3544670 w 18976310"/>
              <a:gd name="connsiteY8254" fmla="*/ 4166916 h 10683873"/>
              <a:gd name="connsiteX8255" fmla="*/ 3520068 w 18976310"/>
              <a:gd name="connsiteY8255" fmla="*/ 4175819 h 10683873"/>
              <a:gd name="connsiteX8256" fmla="*/ 3456806 w 18976310"/>
              <a:gd name="connsiteY8256" fmla="*/ 4187196 h 10683873"/>
              <a:gd name="connsiteX8257" fmla="*/ 3432204 w 18976310"/>
              <a:gd name="connsiteY8257" fmla="*/ 4305912 h 10683873"/>
              <a:gd name="connsiteX8258" fmla="*/ 3273168 w 18976310"/>
              <a:gd name="connsiteY8258" fmla="*/ 4294041 h 10683873"/>
              <a:gd name="connsiteX8259" fmla="*/ 3266139 w 18976310"/>
              <a:gd name="connsiteY8259" fmla="*/ 4228747 h 10683873"/>
              <a:gd name="connsiteX8260" fmla="*/ 3264381 w 18976310"/>
              <a:gd name="connsiteY8260" fmla="*/ 4226768 h 10683873"/>
              <a:gd name="connsiteX8261" fmla="*/ 3208149 w 18976310"/>
              <a:gd name="connsiteY8261" fmla="*/ 4223305 h 10683873"/>
              <a:gd name="connsiteX8262" fmla="*/ 3199362 w 18976310"/>
              <a:gd name="connsiteY8262" fmla="*/ 4225778 h 10683873"/>
              <a:gd name="connsiteX8263" fmla="*/ 3199362 w 18976310"/>
              <a:gd name="connsiteY8263" fmla="*/ 4305912 h 10683873"/>
              <a:gd name="connsiteX8264" fmla="*/ 3040328 w 18976310"/>
              <a:gd name="connsiteY8264" fmla="*/ 4282169 h 10683873"/>
              <a:gd name="connsiteX8265" fmla="*/ 3064929 w 18976310"/>
              <a:gd name="connsiteY8265" fmla="*/ 4222811 h 10683873"/>
              <a:gd name="connsiteX8266" fmla="*/ 2918196 w 18976310"/>
              <a:gd name="connsiteY8266" fmla="*/ 4210940 h 10683873"/>
              <a:gd name="connsiteX8267" fmla="*/ 2918196 w 18976310"/>
              <a:gd name="connsiteY8267" fmla="*/ 4116461 h 10683873"/>
              <a:gd name="connsiteX8268" fmla="*/ 2796064 w 18976310"/>
              <a:gd name="connsiteY8268" fmla="*/ 4068975 h 10683873"/>
              <a:gd name="connsiteX8269" fmla="*/ 2734558 w 18976310"/>
              <a:gd name="connsiteY8269" fmla="*/ 3950754 h 10683873"/>
              <a:gd name="connsiteX8270" fmla="*/ 2514018 w 18976310"/>
              <a:gd name="connsiteY8270" fmla="*/ 3879525 h 10683873"/>
              <a:gd name="connsiteX8271" fmla="*/ 2636151 w 18976310"/>
              <a:gd name="connsiteY8271" fmla="*/ 3820167 h 10683873"/>
              <a:gd name="connsiteX8272" fmla="*/ 2550922 w 18976310"/>
              <a:gd name="connsiteY8272" fmla="*/ 3618845 h 10683873"/>
              <a:gd name="connsiteX8273" fmla="*/ 2514018 w 18976310"/>
              <a:gd name="connsiteY8273" fmla="*/ 3393780 h 10683873"/>
              <a:gd name="connsiteX8274" fmla="*/ 2538621 w 18976310"/>
              <a:gd name="connsiteY8274" fmla="*/ 3168715 h 10683873"/>
              <a:gd name="connsiteX8275" fmla="*/ 2623850 w 18976310"/>
              <a:gd name="connsiteY8275" fmla="*/ 3192458 h 10683873"/>
              <a:gd name="connsiteX8276" fmla="*/ 2648452 w 18976310"/>
              <a:gd name="connsiteY8276" fmla="*/ 3026751 h 10683873"/>
              <a:gd name="connsiteX8277" fmla="*/ 2699414 w 18976310"/>
              <a:gd name="connsiteY8277" fmla="*/ 3025267 h 10683873"/>
              <a:gd name="connsiteX8278" fmla="*/ 2711714 w 18976310"/>
              <a:gd name="connsiteY8278" fmla="*/ 3023289 h 10683873"/>
              <a:gd name="connsiteX8279" fmla="*/ 2652844 w 18976310"/>
              <a:gd name="connsiteY8279" fmla="*/ 2943156 h 10683873"/>
              <a:gd name="connsiteX8280" fmla="*/ 2593098 w 18976310"/>
              <a:gd name="connsiteY8280" fmla="*/ 2896659 h 10683873"/>
              <a:gd name="connsiteX8281" fmla="*/ 2438456 w 18976310"/>
              <a:gd name="connsiteY8281" fmla="*/ 2525673 h 10683873"/>
              <a:gd name="connsiteX8282" fmla="*/ 2511382 w 18976310"/>
              <a:gd name="connsiteY8282" fmla="*/ 2620645 h 10683873"/>
              <a:gd name="connsiteX8283" fmla="*/ 2506990 w 18976310"/>
              <a:gd name="connsiteY8283" fmla="*/ 2575632 h 10683873"/>
              <a:gd name="connsiteX8284" fmla="*/ 2481508 w 18976310"/>
              <a:gd name="connsiteY8284" fmla="*/ 2509349 h 10683873"/>
              <a:gd name="connsiteX8285" fmla="*/ 2435820 w 18976310"/>
              <a:gd name="connsiteY8285" fmla="*/ 2520232 h 10683873"/>
              <a:gd name="connsiteX8286" fmla="*/ 2372556 w 18976310"/>
              <a:gd name="connsiteY8286" fmla="*/ 2577116 h 10683873"/>
              <a:gd name="connsiteX8287" fmla="*/ 2359378 w 18976310"/>
              <a:gd name="connsiteY8287" fmla="*/ 2600365 h 10683873"/>
              <a:gd name="connsiteX8288" fmla="*/ 2217916 w 18976310"/>
              <a:gd name="connsiteY8288" fmla="*/ 2522210 h 10683873"/>
              <a:gd name="connsiteX8289" fmla="*/ 2417368 w 18976310"/>
              <a:gd name="connsiteY8289" fmla="*/ 2387666 h 10683873"/>
              <a:gd name="connsiteX8290" fmla="*/ 2446364 w 18976310"/>
              <a:gd name="connsiteY8290" fmla="*/ 2391128 h 10683873"/>
              <a:gd name="connsiteX8291" fmla="*/ 2438456 w 18976310"/>
              <a:gd name="connsiteY8291" fmla="*/ 2370849 h 10683873"/>
              <a:gd name="connsiteX8292" fmla="*/ 2402430 w 18976310"/>
              <a:gd name="connsiteY8292" fmla="*/ 2232347 h 10683873"/>
              <a:gd name="connsiteX8293" fmla="*/ 2320718 w 18976310"/>
              <a:gd name="connsiteY8293" fmla="*/ 2154687 h 10683873"/>
              <a:gd name="connsiteX8294" fmla="*/ 2329504 w 18976310"/>
              <a:gd name="connsiteY8294" fmla="*/ 2241251 h 10683873"/>
              <a:gd name="connsiteX8295" fmla="*/ 2257455 w 18976310"/>
              <a:gd name="connsiteY8295" fmla="*/ 2060209 h 10683873"/>
              <a:gd name="connsiteX8296" fmla="*/ 2255698 w 18976310"/>
              <a:gd name="connsiteY8296" fmla="*/ 2053778 h 10683873"/>
              <a:gd name="connsiteX8297" fmla="*/ 2235489 w 18976310"/>
              <a:gd name="connsiteY8297" fmla="*/ 2044380 h 10683873"/>
              <a:gd name="connsiteX8298" fmla="*/ 2204736 w 18976310"/>
              <a:gd name="connsiteY8298" fmla="*/ 2004808 h 10683873"/>
              <a:gd name="connsiteX8299" fmla="*/ 2246910 w 18976310"/>
              <a:gd name="connsiteY8299" fmla="*/ 1985518 h 10683873"/>
              <a:gd name="connsiteX8300" fmla="*/ 2239004 w 18976310"/>
              <a:gd name="connsiteY8300" fmla="*/ 1956332 h 10683873"/>
              <a:gd name="connsiteX8301" fmla="*/ 2148502 w 18976310"/>
              <a:gd name="connsiteY8301" fmla="*/ 1551216 h 10683873"/>
              <a:gd name="connsiteX8302" fmla="*/ 2146746 w 18976310"/>
              <a:gd name="connsiteY8302" fmla="*/ 1539839 h 10683873"/>
              <a:gd name="connsiteX8303" fmla="*/ 2101934 w 18976310"/>
              <a:gd name="connsiteY8303" fmla="*/ 1560614 h 10683873"/>
              <a:gd name="connsiteX8304" fmla="*/ 2002648 w 18976310"/>
              <a:gd name="connsiteY8304" fmla="*/ 1534892 h 10683873"/>
              <a:gd name="connsiteX8305" fmla="*/ 2135324 w 18976310"/>
              <a:gd name="connsiteY8305" fmla="*/ 1501257 h 10683873"/>
              <a:gd name="connsiteX8306" fmla="*/ 2142352 w 18976310"/>
              <a:gd name="connsiteY8306" fmla="*/ 1504225 h 10683873"/>
              <a:gd name="connsiteX8307" fmla="*/ 2115993 w 18976310"/>
              <a:gd name="connsiteY8307" fmla="*/ 1306860 h 10683873"/>
              <a:gd name="connsiteX8308" fmla="*/ 2072940 w 18976310"/>
              <a:gd name="connsiteY8308" fmla="*/ 1321204 h 10683873"/>
              <a:gd name="connsiteX8309" fmla="*/ 2060638 w 18976310"/>
              <a:gd name="connsiteY8309" fmla="*/ 1403811 h 10683873"/>
              <a:gd name="connsiteX8310" fmla="*/ 1938506 w 18976310"/>
              <a:gd name="connsiteY8310" fmla="*/ 1391940 h 10683873"/>
              <a:gd name="connsiteX8311" fmla="*/ 1926206 w 18976310"/>
              <a:gd name="connsiteY8311" fmla="*/ 1498784 h 10683873"/>
              <a:gd name="connsiteX8312" fmla="*/ 1853278 w 18976310"/>
              <a:gd name="connsiteY8312" fmla="*/ 1403811 h 10683873"/>
              <a:gd name="connsiteX8313" fmla="*/ 1546630 w 18976310"/>
              <a:gd name="connsiteY8313" fmla="*/ 1321204 h 10683873"/>
              <a:gd name="connsiteX8314" fmla="*/ 1461402 w 18976310"/>
              <a:gd name="connsiteY8314" fmla="*/ 1190617 h 10683873"/>
              <a:gd name="connsiteX8315" fmla="*/ 1461402 w 18976310"/>
              <a:gd name="connsiteY8315" fmla="*/ 835461 h 10683873"/>
              <a:gd name="connsiteX8316" fmla="*/ 1449100 w 18976310"/>
              <a:gd name="connsiteY8316" fmla="*/ 740983 h 10683873"/>
              <a:gd name="connsiteX8317" fmla="*/ 1558932 w 18976310"/>
              <a:gd name="connsiteY8317" fmla="*/ 693497 h 10683873"/>
              <a:gd name="connsiteX8318" fmla="*/ 1546630 w 18976310"/>
              <a:gd name="connsiteY8318" fmla="*/ 610889 h 10683873"/>
              <a:gd name="connsiteX8319" fmla="*/ 1890182 w 18976310"/>
              <a:gd name="connsiteY8319" fmla="*/ 551532 h 10683873"/>
              <a:gd name="connsiteX8320" fmla="*/ 2012313 w 18976310"/>
              <a:gd name="connsiteY8320" fmla="*/ 468432 h 10683873"/>
              <a:gd name="connsiteX8321" fmla="*/ 1999132 w 18976310"/>
              <a:gd name="connsiteY8321" fmla="*/ 447161 h 10683873"/>
              <a:gd name="connsiteX8322" fmla="*/ 1971894 w 18976310"/>
              <a:gd name="connsiteY8322" fmla="*/ 447657 h 10683873"/>
              <a:gd name="connsiteX8323" fmla="*/ 1974531 w 18976310"/>
              <a:gd name="connsiteY8323" fmla="*/ 401654 h 10683873"/>
              <a:gd name="connsiteX8324" fmla="*/ 1963108 w 18976310"/>
              <a:gd name="connsiteY8324" fmla="*/ 361587 h 10683873"/>
              <a:gd name="connsiteX8325" fmla="*/ 1913904 w 18976310"/>
              <a:gd name="connsiteY8325" fmla="*/ 361587 h 10683873"/>
              <a:gd name="connsiteX8326" fmla="*/ 1926206 w 18976310"/>
              <a:gd name="connsiteY8326" fmla="*/ 278981 h 10683873"/>
              <a:gd name="connsiteX8327" fmla="*/ 1950808 w 18976310"/>
              <a:gd name="connsiteY8327" fmla="*/ 290357 h 10683873"/>
              <a:gd name="connsiteX8328" fmla="*/ 1938506 w 18976310"/>
              <a:gd name="connsiteY8328" fmla="*/ 172138 h 10683873"/>
              <a:gd name="connsiteX8329" fmla="*/ 2012313 w 18976310"/>
              <a:gd name="connsiteY8329" fmla="*/ 40561 h 106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</a:cxnLst>
            <a:rect l="l" t="t" r="r" b="b"/>
            <a:pathLst>
              <a:path w="18976310" h="10683873">
                <a:moveTo>
                  <a:pt x="16935218" y="10646806"/>
                </a:moveTo>
                <a:cubicBezTo>
                  <a:pt x="16940490" y="10646806"/>
                  <a:pt x="16945762" y="10647796"/>
                  <a:pt x="16950154" y="10650764"/>
                </a:cubicBezTo>
                <a:cubicBezTo>
                  <a:pt x="16958942" y="10655710"/>
                  <a:pt x="16965090" y="10665603"/>
                  <a:pt x="16958942" y="10680937"/>
                </a:cubicBezTo>
                <a:cubicBezTo>
                  <a:pt x="16953670" y="10683905"/>
                  <a:pt x="16948398" y="10684400"/>
                  <a:pt x="16943126" y="10683410"/>
                </a:cubicBezTo>
                <a:cubicBezTo>
                  <a:pt x="16927310" y="10680442"/>
                  <a:pt x="16914130" y="10664614"/>
                  <a:pt x="16921158" y="10650764"/>
                </a:cubicBezTo>
                <a:cubicBezTo>
                  <a:pt x="16925550" y="10648290"/>
                  <a:pt x="16929946" y="10646806"/>
                  <a:pt x="16935218" y="10646806"/>
                </a:cubicBezTo>
                <a:close/>
                <a:moveTo>
                  <a:pt x="9468982" y="10560323"/>
                </a:moveTo>
                <a:cubicBezTo>
                  <a:pt x="9476562" y="10559745"/>
                  <a:pt x="9480622" y="10568121"/>
                  <a:pt x="9484952" y="10576494"/>
                </a:cubicBezTo>
                <a:cubicBezTo>
                  <a:pt x="9478456" y="10581693"/>
                  <a:pt x="9478186" y="10589777"/>
                  <a:pt x="9465464" y="10591799"/>
                </a:cubicBezTo>
                <a:cubicBezTo>
                  <a:pt x="9462758" y="10581981"/>
                  <a:pt x="9463026" y="10573895"/>
                  <a:pt x="9460590" y="10564077"/>
                </a:cubicBezTo>
                <a:cubicBezTo>
                  <a:pt x="9463840" y="10561479"/>
                  <a:pt x="9466546" y="10560323"/>
                  <a:pt x="9468982" y="10560323"/>
                </a:cubicBezTo>
                <a:close/>
                <a:moveTo>
                  <a:pt x="16553006" y="10464281"/>
                </a:moveTo>
                <a:cubicBezTo>
                  <a:pt x="16552130" y="10471206"/>
                  <a:pt x="16559158" y="10472196"/>
                  <a:pt x="16565310" y="10479615"/>
                </a:cubicBezTo>
                <a:cubicBezTo>
                  <a:pt x="16563550" y="10490003"/>
                  <a:pt x="16560914" y="10496928"/>
                  <a:pt x="16556522" y="10499896"/>
                </a:cubicBezTo>
                <a:cubicBezTo>
                  <a:pt x="16552130" y="10502369"/>
                  <a:pt x="16545102" y="10501874"/>
                  <a:pt x="16535434" y="10496928"/>
                </a:cubicBezTo>
                <a:cubicBezTo>
                  <a:pt x="16538070" y="10476647"/>
                  <a:pt x="16538070" y="10476647"/>
                  <a:pt x="16553006" y="10464281"/>
                </a:cubicBezTo>
                <a:close/>
                <a:moveTo>
                  <a:pt x="9830878" y="10370889"/>
                </a:moveTo>
                <a:cubicBezTo>
                  <a:pt x="9832770" y="10382727"/>
                  <a:pt x="9837914" y="10389948"/>
                  <a:pt x="9841162" y="10396011"/>
                </a:cubicBezTo>
                <a:cubicBezTo>
                  <a:pt x="9844410" y="10402076"/>
                  <a:pt x="9845762" y="10406985"/>
                  <a:pt x="9839810" y="10414783"/>
                </a:cubicBezTo>
                <a:cubicBezTo>
                  <a:pt x="9825192" y="10411893"/>
                  <a:pt x="9820590" y="10383306"/>
                  <a:pt x="9830878" y="10370889"/>
                </a:cubicBezTo>
                <a:close/>
                <a:moveTo>
                  <a:pt x="16119834" y="10356448"/>
                </a:moveTo>
                <a:cubicBezTo>
                  <a:pt x="16130378" y="10354964"/>
                  <a:pt x="16140046" y="10360405"/>
                  <a:pt x="16148830" y="10369309"/>
                </a:cubicBezTo>
                <a:cubicBezTo>
                  <a:pt x="16166406" y="10387611"/>
                  <a:pt x="16177826" y="10421247"/>
                  <a:pt x="16170798" y="10447463"/>
                </a:cubicBezTo>
                <a:cubicBezTo>
                  <a:pt x="16158498" y="10451420"/>
                  <a:pt x="16147954" y="10450431"/>
                  <a:pt x="16139166" y="10446969"/>
                </a:cubicBezTo>
                <a:cubicBezTo>
                  <a:pt x="16111930" y="10436086"/>
                  <a:pt x="16098750" y="10399977"/>
                  <a:pt x="16089962" y="10383654"/>
                </a:cubicBezTo>
                <a:cubicBezTo>
                  <a:pt x="16099626" y="10365846"/>
                  <a:pt x="16109294" y="10357932"/>
                  <a:pt x="16119834" y="10356448"/>
                </a:cubicBezTo>
                <a:close/>
                <a:moveTo>
                  <a:pt x="8541374" y="10351251"/>
                </a:moveTo>
                <a:cubicBezTo>
                  <a:pt x="8543810" y="10361359"/>
                  <a:pt x="8546246" y="10371465"/>
                  <a:pt x="8548954" y="10381573"/>
                </a:cubicBezTo>
                <a:cubicBezTo>
                  <a:pt x="8540834" y="10381862"/>
                  <a:pt x="8534066" y="10387059"/>
                  <a:pt x="8529194" y="10389081"/>
                </a:cubicBezTo>
                <a:cubicBezTo>
                  <a:pt x="8519990" y="10384461"/>
                  <a:pt x="8515930" y="10377819"/>
                  <a:pt x="8515120" y="10364247"/>
                </a:cubicBezTo>
                <a:cubicBezTo>
                  <a:pt x="8528654" y="10353850"/>
                  <a:pt x="8523510" y="10355583"/>
                  <a:pt x="8541374" y="10351251"/>
                </a:cubicBezTo>
                <a:close/>
                <a:moveTo>
                  <a:pt x="14768478" y="10321823"/>
                </a:moveTo>
                <a:cubicBezTo>
                  <a:pt x="14777266" y="10320339"/>
                  <a:pt x="14788690" y="10325780"/>
                  <a:pt x="14793962" y="10334189"/>
                </a:cubicBezTo>
                <a:cubicBezTo>
                  <a:pt x="14800110" y="10342598"/>
                  <a:pt x="14800110" y="10354469"/>
                  <a:pt x="14787810" y="10365846"/>
                </a:cubicBezTo>
                <a:cubicBezTo>
                  <a:pt x="14781658" y="10365352"/>
                  <a:pt x="14776386" y="10363373"/>
                  <a:pt x="14771994" y="10360405"/>
                </a:cubicBezTo>
                <a:cubicBezTo>
                  <a:pt x="14758814" y="10351007"/>
                  <a:pt x="14755302" y="10331221"/>
                  <a:pt x="14768478" y="10321823"/>
                </a:cubicBezTo>
                <a:close/>
                <a:moveTo>
                  <a:pt x="10673222" y="10321219"/>
                </a:moveTo>
                <a:cubicBezTo>
                  <a:pt x="10693792" y="10335947"/>
                  <a:pt x="10683506" y="10365402"/>
                  <a:pt x="10663206" y="10370311"/>
                </a:cubicBezTo>
                <a:cubicBezTo>
                  <a:pt x="10627206" y="10355583"/>
                  <a:pt x="10652922" y="10321219"/>
                  <a:pt x="10673222" y="10321219"/>
                </a:cubicBezTo>
                <a:close/>
                <a:moveTo>
                  <a:pt x="17139062" y="10275820"/>
                </a:moveTo>
                <a:cubicBezTo>
                  <a:pt x="17161030" y="10314403"/>
                  <a:pt x="17089858" y="10323306"/>
                  <a:pt x="17074922" y="10321823"/>
                </a:cubicBezTo>
                <a:cubicBezTo>
                  <a:pt x="17070530" y="10279283"/>
                  <a:pt x="17103038" y="10292144"/>
                  <a:pt x="17139062" y="10275820"/>
                </a:cubicBezTo>
                <a:close/>
                <a:moveTo>
                  <a:pt x="15176390" y="10268710"/>
                </a:moveTo>
                <a:cubicBezTo>
                  <a:pt x="15181222" y="10270008"/>
                  <a:pt x="15185838" y="10272605"/>
                  <a:pt x="15189350" y="10276315"/>
                </a:cubicBezTo>
                <a:cubicBezTo>
                  <a:pt x="15196382" y="10283735"/>
                  <a:pt x="15199014" y="10295606"/>
                  <a:pt x="15188474" y="10308467"/>
                </a:cubicBezTo>
                <a:cubicBezTo>
                  <a:pt x="15183202" y="10309456"/>
                  <a:pt x="15177050" y="10308467"/>
                  <a:pt x="15172658" y="10305994"/>
                </a:cubicBezTo>
                <a:cubicBezTo>
                  <a:pt x="15157718" y="10298574"/>
                  <a:pt x="15151570" y="10279777"/>
                  <a:pt x="15162114" y="10268895"/>
                </a:cubicBezTo>
                <a:cubicBezTo>
                  <a:pt x="15166506" y="10267411"/>
                  <a:pt x="15171558" y="10267411"/>
                  <a:pt x="15176390" y="10268710"/>
                </a:cubicBezTo>
                <a:close/>
                <a:moveTo>
                  <a:pt x="16836810" y="10177880"/>
                </a:moveTo>
                <a:cubicBezTo>
                  <a:pt x="16842082" y="10179364"/>
                  <a:pt x="16847354" y="10181837"/>
                  <a:pt x="16853502" y="10184805"/>
                </a:cubicBezTo>
                <a:cubicBezTo>
                  <a:pt x="16875470" y="10198160"/>
                  <a:pt x="16894798" y="10226850"/>
                  <a:pt x="16894798" y="10253066"/>
                </a:cubicBezTo>
                <a:cubicBezTo>
                  <a:pt x="16842958" y="10276810"/>
                  <a:pt x="16817478" y="10235259"/>
                  <a:pt x="16794634" y="10209043"/>
                </a:cubicBezTo>
                <a:cubicBezTo>
                  <a:pt x="16800786" y="10191730"/>
                  <a:pt x="16809570" y="10182332"/>
                  <a:pt x="16820114" y="10178869"/>
                </a:cubicBezTo>
                <a:cubicBezTo>
                  <a:pt x="16825386" y="10177385"/>
                  <a:pt x="16830658" y="10176891"/>
                  <a:pt x="16836810" y="10177880"/>
                </a:cubicBezTo>
                <a:close/>
                <a:moveTo>
                  <a:pt x="9500110" y="10166726"/>
                </a:moveTo>
                <a:cubicBezTo>
                  <a:pt x="9504442" y="10165860"/>
                  <a:pt x="9509314" y="10166437"/>
                  <a:pt x="9514726" y="10169325"/>
                </a:cubicBezTo>
                <a:cubicBezTo>
                  <a:pt x="9528802" y="10198779"/>
                  <a:pt x="9501194" y="10218995"/>
                  <a:pt x="9481434" y="10214085"/>
                </a:cubicBezTo>
                <a:cubicBezTo>
                  <a:pt x="9474938" y="10212641"/>
                  <a:pt x="9469254" y="10208021"/>
                  <a:pt x="9466546" y="10200223"/>
                </a:cubicBezTo>
                <a:cubicBezTo>
                  <a:pt x="9476832" y="10186363"/>
                  <a:pt x="9486576" y="10169613"/>
                  <a:pt x="9500110" y="10166726"/>
                </a:cubicBezTo>
                <a:close/>
                <a:moveTo>
                  <a:pt x="16708530" y="10124953"/>
                </a:moveTo>
                <a:cubicBezTo>
                  <a:pt x="16714678" y="10128415"/>
                  <a:pt x="16721706" y="10139297"/>
                  <a:pt x="16726978" y="10150674"/>
                </a:cubicBezTo>
                <a:cubicBezTo>
                  <a:pt x="16731374" y="10161557"/>
                  <a:pt x="16734010" y="10172933"/>
                  <a:pt x="16730494" y="10178375"/>
                </a:cubicBezTo>
                <a:cubicBezTo>
                  <a:pt x="16718194" y="10186289"/>
                  <a:pt x="16708530" y="10187278"/>
                  <a:pt x="16699742" y="10184310"/>
                </a:cubicBezTo>
                <a:cubicBezTo>
                  <a:pt x="16674262" y="10174912"/>
                  <a:pt x="16668990" y="10128415"/>
                  <a:pt x="16708530" y="10124953"/>
                </a:cubicBezTo>
                <a:close/>
                <a:moveTo>
                  <a:pt x="10294274" y="10101175"/>
                </a:moveTo>
                <a:cubicBezTo>
                  <a:pt x="10297252" y="10102907"/>
                  <a:pt x="10299418" y="10107239"/>
                  <a:pt x="10301582" y="10112725"/>
                </a:cubicBezTo>
                <a:cubicBezTo>
                  <a:pt x="10303478" y="10117923"/>
                  <a:pt x="10305102" y="10123987"/>
                  <a:pt x="10306186" y="10128897"/>
                </a:cubicBezTo>
                <a:cubicBezTo>
                  <a:pt x="10300770" y="10139293"/>
                  <a:pt x="10289402" y="10146223"/>
                  <a:pt x="10276950" y="10148533"/>
                </a:cubicBezTo>
                <a:cubicBezTo>
                  <a:pt x="10272078" y="10128897"/>
                  <a:pt x="10279386" y="10115324"/>
                  <a:pt x="10294274" y="10101175"/>
                </a:cubicBezTo>
                <a:close/>
                <a:moveTo>
                  <a:pt x="8999900" y="10096265"/>
                </a:moveTo>
                <a:cubicBezTo>
                  <a:pt x="9006398" y="10123699"/>
                  <a:pt x="8998006" y="10130052"/>
                  <a:pt x="8988802" y="10127742"/>
                </a:cubicBezTo>
                <a:cubicBezTo>
                  <a:pt x="8973374" y="10123987"/>
                  <a:pt x="8955510" y="10095399"/>
                  <a:pt x="8999900" y="10096265"/>
                </a:cubicBezTo>
                <a:close/>
                <a:moveTo>
                  <a:pt x="16754218" y="10089833"/>
                </a:moveTo>
                <a:cubicBezTo>
                  <a:pt x="16763882" y="10090327"/>
                  <a:pt x="16774426" y="10095768"/>
                  <a:pt x="16782334" y="10103188"/>
                </a:cubicBezTo>
                <a:cubicBezTo>
                  <a:pt x="16787606" y="10107640"/>
                  <a:pt x="16791118" y="10113081"/>
                  <a:pt x="16791998" y="10118522"/>
                </a:cubicBezTo>
                <a:cubicBezTo>
                  <a:pt x="16784970" y="10123963"/>
                  <a:pt x="16777062" y="10129899"/>
                  <a:pt x="16775306" y="10142760"/>
                </a:cubicBezTo>
                <a:cubicBezTo>
                  <a:pt x="16748066" y="10132867"/>
                  <a:pt x="16727858" y="10130394"/>
                  <a:pt x="16731374" y="10104672"/>
                </a:cubicBezTo>
                <a:cubicBezTo>
                  <a:pt x="16734886" y="10092800"/>
                  <a:pt x="16744554" y="10088843"/>
                  <a:pt x="16754218" y="10089833"/>
                </a:cubicBezTo>
                <a:close/>
                <a:moveTo>
                  <a:pt x="18494810" y="10086865"/>
                </a:moveTo>
                <a:cubicBezTo>
                  <a:pt x="18500082" y="10086370"/>
                  <a:pt x="18506234" y="10086865"/>
                  <a:pt x="18512386" y="10088349"/>
                </a:cubicBezTo>
                <a:cubicBezTo>
                  <a:pt x="18537866" y="10094779"/>
                  <a:pt x="18565102" y="10116544"/>
                  <a:pt x="18573010" y="10141771"/>
                </a:cubicBezTo>
                <a:cubicBezTo>
                  <a:pt x="18530838" y="10178869"/>
                  <a:pt x="18493934" y="10146717"/>
                  <a:pt x="18464058" y="10127920"/>
                </a:cubicBezTo>
                <a:cubicBezTo>
                  <a:pt x="18464058" y="10100715"/>
                  <a:pt x="18477238" y="10088843"/>
                  <a:pt x="18494810" y="10086865"/>
                </a:cubicBezTo>
                <a:close/>
                <a:moveTo>
                  <a:pt x="9118728" y="10079806"/>
                </a:moveTo>
                <a:cubicBezTo>
                  <a:pt x="9129014" y="10082693"/>
                  <a:pt x="9134426" y="10092800"/>
                  <a:pt x="9137134" y="10104929"/>
                </a:cubicBezTo>
                <a:cubicBezTo>
                  <a:pt x="9139570" y="10116769"/>
                  <a:pt x="9139298" y="10130629"/>
                  <a:pt x="9137946" y="10140447"/>
                </a:cubicBezTo>
                <a:cubicBezTo>
                  <a:pt x="9128202" y="10144201"/>
                  <a:pt x="9127658" y="10152577"/>
                  <a:pt x="9117914" y="10156041"/>
                </a:cubicBezTo>
                <a:cubicBezTo>
                  <a:pt x="9110066" y="10126586"/>
                  <a:pt x="9098698" y="10095110"/>
                  <a:pt x="9118728" y="10079806"/>
                </a:cubicBezTo>
                <a:close/>
                <a:moveTo>
                  <a:pt x="9219150" y="10048907"/>
                </a:moveTo>
                <a:cubicBezTo>
                  <a:pt x="9188834" y="10097131"/>
                  <a:pt x="9193706" y="10140159"/>
                  <a:pt x="9148230" y="10188095"/>
                </a:cubicBezTo>
                <a:cubicBezTo>
                  <a:pt x="9117646" y="10149689"/>
                  <a:pt x="9163390" y="10039378"/>
                  <a:pt x="9219150" y="10048907"/>
                </a:cubicBezTo>
                <a:close/>
                <a:moveTo>
                  <a:pt x="16813086" y="10023055"/>
                </a:moveTo>
                <a:cubicBezTo>
                  <a:pt x="16836810" y="10037894"/>
                  <a:pt x="16851746" y="10064111"/>
                  <a:pt x="16872834" y="10094284"/>
                </a:cubicBezTo>
                <a:cubicBezTo>
                  <a:pt x="16864046" y="10098242"/>
                  <a:pt x="16855262" y="10098242"/>
                  <a:pt x="16847354" y="10095274"/>
                </a:cubicBezTo>
                <a:cubicBezTo>
                  <a:pt x="16823630" y="10085875"/>
                  <a:pt x="16807814" y="10049766"/>
                  <a:pt x="16813086" y="10023055"/>
                </a:cubicBezTo>
                <a:close/>
                <a:moveTo>
                  <a:pt x="9954846" y="10013965"/>
                </a:moveTo>
                <a:cubicBezTo>
                  <a:pt x="9960260" y="10019453"/>
                  <a:pt x="9958634" y="10027826"/>
                  <a:pt x="9956742" y="10035912"/>
                </a:cubicBezTo>
                <a:cubicBezTo>
                  <a:pt x="9954576" y="10042554"/>
                  <a:pt x="9951598" y="10045730"/>
                  <a:pt x="9947810" y="10046597"/>
                </a:cubicBezTo>
                <a:cubicBezTo>
                  <a:pt x="9944290" y="10047463"/>
                  <a:pt x="9939958" y="10046019"/>
                  <a:pt x="9935358" y="10043708"/>
                </a:cubicBezTo>
                <a:cubicBezTo>
                  <a:pt x="9926694" y="10039378"/>
                  <a:pt x="9928590" y="10031291"/>
                  <a:pt x="9928590" y="10031291"/>
                </a:cubicBezTo>
                <a:cubicBezTo>
                  <a:pt x="9932922" y="10018297"/>
                  <a:pt x="9942394" y="10010789"/>
                  <a:pt x="9954846" y="10013965"/>
                </a:cubicBezTo>
                <a:close/>
                <a:moveTo>
                  <a:pt x="10306996" y="10004436"/>
                </a:moveTo>
                <a:cubicBezTo>
                  <a:pt x="10304560" y="10009056"/>
                  <a:pt x="10304830" y="10009056"/>
                  <a:pt x="10308890" y="10011077"/>
                </a:cubicBezTo>
                <a:cubicBezTo>
                  <a:pt x="10308890" y="10011077"/>
                  <a:pt x="10308890" y="10011077"/>
                  <a:pt x="10312410" y="10009922"/>
                </a:cubicBezTo>
                <a:cubicBezTo>
                  <a:pt x="10313222" y="10013388"/>
                  <a:pt x="10309702" y="10014542"/>
                  <a:pt x="10310514" y="10017719"/>
                </a:cubicBezTo>
                <a:cubicBezTo>
                  <a:pt x="10310514" y="10017719"/>
                  <a:pt x="10307266" y="10019164"/>
                  <a:pt x="10307266" y="10019164"/>
                </a:cubicBezTo>
                <a:cubicBezTo>
                  <a:pt x="10307806" y="10020895"/>
                  <a:pt x="10307538" y="10020607"/>
                  <a:pt x="10306454" y="10020318"/>
                </a:cubicBezTo>
                <a:cubicBezTo>
                  <a:pt x="10305372" y="10019741"/>
                  <a:pt x="10303478" y="10018585"/>
                  <a:pt x="10299686" y="10018297"/>
                </a:cubicBezTo>
                <a:cubicBezTo>
                  <a:pt x="10295358" y="10016275"/>
                  <a:pt x="10292110" y="10017431"/>
                  <a:pt x="10294546" y="10012811"/>
                </a:cubicBezTo>
                <a:cubicBezTo>
                  <a:pt x="10296982" y="10008191"/>
                  <a:pt x="10296982" y="10008191"/>
                  <a:pt x="10306996" y="10004436"/>
                </a:cubicBezTo>
                <a:close/>
                <a:moveTo>
                  <a:pt x="14525974" y="9994365"/>
                </a:moveTo>
                <a:cubicBezTo>
                  <a:pt x="14522458" y="9999807"/>
                  <a:pt x="14527730" y="10003764"/>
                  <a:pt x="14529490" y="10013162"/>
                </a:cubicBezTo>
                <a:cubicBezTo>
                  <a:pt x="14523338" y="10021571"/>
                  <a:pt x="14518066" y="10026518"/>
                  <a:pt x="14512794" y="10027012"/>
                </a:cubicBezTo>
                <a:cubicBezTo>
                  <a:pt x="14507522" y="10028002"/>
                  <a:pt x="14501370" y="10023550"/>
                  <a:pt x="14495222" y="10015141"/>
                </a:cubicBezTo>
                <a:cubicBezTo>
                  <a:pt x="14506642" y="9998323"/>
                  <a:pt x="14506642" y="9998323"/>
                  <a:pt x="14525974" y="9994365"/>
                </a:cubicBezTo>
                <a:close/>
                <a:moveTo>
                  <a:pt x="8583600" y="9992018"/>
                </a:moveTo>
                <a:cubicBezTo>
                  <a:pt x="8589284" y="9992018"/>
                  <a:pt x="8594426" y="9993173"/>
                  <a:pt x="8597946" y="9995773"/>
                </a:cubicBezTo>
                <a:cubicBezTo>
                  <a:pt x="8600382" y="10005880"/>
                  <a:pt x="8603090" y="10015987"/>
                  <a:pt x="8605794" y="10025805"/>
                </a:cubicBezTo>
                <a:cubicBezTo>
                  <a:pt x="8600382" y="10044575"/>
                  <a:pt x="8583330" y="10054682"/>
                  <a:pt x="8567902" y="10051795"/>
                </a:cubicBezTo>
                <a:cubicBezTo>
                  <a:pt x="8562758" y="10050929"/>
                  <a:pt x="8557886" y="10048330"/>
                  <a:pt x="8553826" y="10044287"/>
                </a:cubicBezTo>
                <a:cubicBezTo>
                  <a:pt x="8548414" y="10038799"/>
                  <a:pt x="8544082" y="10030715"/>
                  <a:pt x="8542188" y="10019164"/>
                </a:cubicBezTo>
                <a:cubicBezTo>
                  <a:pt x="8544354" y="10004147"/>
                  <a:pt x="8566818" y="9992308"/>
                  <a:pt x="8583600" y="9992018"/>
                </a:cubicBezTo>
                <a:close/>
                <a:moveTo>
                  <a:pt x="8262038" y="9988842"/>
                </a:moveTo>
                <a:cubicBezTo>
                  <a:pt x="8268806" y="10005013"/>
                  <a:pt x="8263390" y="10014832"/>
                  <a:pt x="8250398" y="10025227"/>
                </a:cubicBezTo>
                <a:cubicBezTo>
                  <a:pt x="8241194" y="10020607"/>
                  <a:pt x="8234698" y="10004725"/>
                  <a:pt x="8239842" y="9994907"/>
                </a:cubicBezTo>
                <a:cubicBezTo>
                  <a:pt x="8251210" y="9987976"/>
                  <a:pt x="8255540" y="9994039"/>
                  <a:pt x="8262038" y="9988842"/>
                </a:cubicBezTo>
                <a:close/>
                <a:moveTo>
                  <a:pt x="14866890" y="9985462"/>
                </a:moveTo>
                <a:cubicBezTo>
                  <a:pt x="14863374" y="9991892"/>
                  <a:pt x="14869526" y="9994365"/>
                  <a:pt x="14873038" y="10003269"/>
                </a:cubicBezTo>
                <a:cubicBezTo>
                  <a:pt x="14868646" y="10013162"/>
                  <a:pt x="14864254" y="10018603"/>
                  <a:pt x="14858982" y="10020087"/>
                </a:cubicBezTo>
                <a:cubicBezTo>
                  <a:pt x="14853710" y="10021571"/>
                  <a:pt x="14847558" y="10018603"/>
                  <a:pt x="14839650" y="10011678"/>
                </a:cubicBezTo>
                <a:cubicBezTo>
                  <a:pt x="14848438" y="9992387"/>
                  <a:pt x="14848438" y="9992387"/>
                  <a:pt x="14866890" y="9985462"/>
                </a:cubicBezTo>
                <a:close/>
                <a:moveTo>
                  <a:pt x="16556522" y="9984472"/>
                </a:moveTo>
                <a:cubicBezTo>
                  <a:pt x="16567946" y="10016130"/>
                  <a:pt x="16553006" y="10038389"/>
                  <a:pt x="16520498" y="10049271"/>
                </a:cubicBezTo>
                <a:cubicBezTo>
                  <a:pt x="16501166" y="10028496"/>
                  <a:pt x="16523134" y="9971612"/>
                  <a:pt x="16556522" y="9984472"/>
                </a:cubicBezTo>
                <a:close/>
                <a:moveTo>
                  <a:pt x="15170022" y="9972601"/>
                </a:moveTo>
                <a:cubicBezTo>
                  <a:pt x="15195502" y="9980021"/>
                  <a:pt x="15216590" y="10035421"/>
                  <a:pt x="15188474" y="10062132"/>
                </a:cubicBezTo>
                <a:cubicBezTo>
                  <a:pt x="15182322" y="10054713"/>
                  <a:pt x="15181442" y="10061143"/>
                  <a:pt x="15174414" y="10060154"/>
                </a:cubicBezTo>
                <a:cubicBezTo>
                  <a:pt x="15141906" y="10049766"/>
                  <a:pt x="15138390" y="10022560"/>
                  <a:pt x="15143662" y="9982989"/>
                </a:cubicBezTo>
                <a:cubicBezTo>
                  <a:pt x="15151570" y="9972601"/>
                  <a:pt x="15161234" y="9969633"/>
                  <a:pt x="15170022" y="9972601"/>
                </a:cubicBezTo>
                <a:close/>
                <a:moveTo>
                  <a:pt x="15434494" y="9971117"/>
                </a:moveTo>
                <a:cubicBezTo>
                  <a:pt x="15446794" y="9970622"/>
                  <a:pt x="15463490" y="9975074"/>
                  <a:pt x="15483698" y="9972106"/>
                </a:cubicBezTo>
                <a:cubicBezTo>
                  <a:pt x="15493362" y="10015141"/>
                  <a:pt x="15422190" y="10003764"/>
                  <a:pt x="15408134" y="9997828"/>
                </a:cubicBezTo>
                <a:cubicBezTo>
                  <a:pt x="15412526" y="9977053"/>
                  <a:pt x="15421314" y="9971612"/>
                  <a:pt x="15434494" y="9971117"/>
                </a:cubicBezTo>
                <a:close/>
                <a:moveTo>
                  <a:pt x="15283366" y="9942427"/>
                </a:moveTo>
                <a:cubicBezTo>
                  <a:pt x="15297426" y="9942922"/>
                  <a:pt x="15330814" y="9964687"/>
                  <a:pt x="15301818" y="9984472"/>
                </a:cubicBezTo>
                <a:cubicBezTo>
                  <a:pt x="15291274" y="9983978"/>
                  <a:pt x="15283366" y="9976558"/>
                  <a:pt x="15278974" y="9967654"/>
                </a:cubicBezTo>
                <a:cubicBezTo>
                  <a:pt x="15275458" y="9959245"/>
                  <a:pt x="15275458" y="9948858"/>
                  <a:pt x="15283366" y="9942427"/>
                </a:cubicBezTo>
                <a:close/>
                <a:moveTo>
                  <a:pt x="10180590" y="9920403"/>
                </a:moveTo>
                <a:cubicBezTo>
                  <a:pt x="10210366" y="9961121"/>
                  <a:pt x="10267478" y="9942927"/>
                  <a:pt x="10292110" y="9993751"/>
                </a:cubicBezTo>
                <a:cubicBezTo>
                  <a:pt x="10274786" y="10004147"/>
                  <a:pt x="10242034" y="9998371"/>
                  <a:pt x="10216318" y="9983645"/>
                </a:cubicBezTo>
                <a:cubicBezTo>
                  <a:pt x="10190334" y="9969205"/>
                  <a:pt x="10171386" y="9945527"/>
                  <a:pt x="10180590" y="9920403"/>
                </a:cubicBezTo>
                <a:close/>
                <a:moveTo>
                  <a:pt x="17994862" y="9910770"/>
                </a:moveTo>
                <a:cubicBezTo>
                  <a:pt x="18003650" y="9910275"/>
                  <a:pt x="18011558" y="9912254"/>
                  <a:pt x="18015950" y="9918684"/>
                </a:cubicBezTo>
                <a:cubicBezTo>
                  <a:pt x="18018586" y="9922641"/>
                  <a:pt x="18019466" y="9928083"/>
                  <a:pt x="18017706" y="9936492"/>
                </a:cubicBezTo>
                <a:cubicBezTo>
                  <a:pt x="18009798" y="9942922"/>
                  <a:pt x="17998378" y="9943417"/>
                  <a:pt x="17989590" y="9938965"/>
                </a:cubicBezTo>
                <a:cubicBezTo>
                  <a:pt x="17979926" y="9935008"/>
                  <a:pt x="17973774" y="9927093"/>
                  <a:pt x="17974654" y="9917200"/>
                </a:cubicBezTo>
                <a:cubicBezTo>
                  <a:pt x="17978170" y="9914232"/>
                  <a:pt x="17986954" y="9911265"/>
                  <a:pt x="17994862" y="9910770"/>
                </a:cubicBezTo>
                <a:close/>
                <a:moveTo>
                  <a:pt x="10432050" y="9907409"/>
                </a:moveTo>
                <a:cubicBezTo>
                  <a:pt x="10434754" y="9916937"/>
                  <a:pt x="10437462" y="9926467"/>
                  <a:pt x="10427988" y="9929933"/>
                </a:cubicBezTo>
                <a:cubicBezTo>
                  <a:pt x="10423658" y="9923579"/>
                  <a:pt x="10418514" y="9925601"/>
                  <a:pt x="10417702" y="9912606"/>
                </a:cubicBezTo>
                <a:cubicBezTo>
                  <a:pt x="10422574" y="9910873"/>
                  <a:pt x="10427176" y="9909141"/>
                  <a:pt x="10432050" y="9907409"/>
                </a:cubicBezTo>
                <a:close/>
                <a:moveTo>
                  <a:pt x="15236798" y="9905823"/>
                </a:moveTo>
                <a:cubicBezTo>
                  <a:pt x="15242950" y="9907307"/>
                  <a:pt x="15247342" y="9910770"/>
                  <a:pt x="15249978" y="9915716"/>
                </a:cubicBezTo>
                <a:cubicBezTo>
                  <a:pt x="15253490" y="9922641"/>
                  <a:pt x="15252614" y="9933524"/>
                  <a:pt x="15245586" y="9947374"/>
                </a:cubicBezTo>
                <a:cubicBezTo>
                  <a:pt x="15241190" y="9953804"/>
                  <a:pt x="15230646" y="9953804"/>
                  <a:pt x="15219226" y="9950836"/>
                </a:cubicBezTo>
                <a:cubicBezTo>
                  <a:pt x="15208682" y="9947869"/>
                  <a:pt x="15196382" y="9941438"/>
                  <a:pt x="15190230" y="9934018"/>
                </a:cubicBezTo>
                <a:cubicBezTo>
                  <a:pt x="15192866" y="9911759"/>
                  <a:pt x="15219226" y="9900877"/>
                  <a:pt x="15236798" y="9905823"/>
                </a:cubicBezTo>
                <a:close/>
                <a:moveTo>
                  <a:pt x="10943086" y="9903365"/>
                </a:moveTo>
                <a:cubicBezTo>
                  <a:pt x="10960408" y="9903654"/>
                  <a:pt x="10967446" y="9912606"/>
                  <a:pt x="10971506" y="9928777"/>
                </a:cubicBezTo>
                <a:cubicBezTo>
                  <a:pt x="10963656" y="9935130"/>
                  <a:pt x="10946062" y="9935130"/>
                  <a:pt x="10939296" y="9926178"/>
                </a:cubicBezTo>
                <a:cubicBezTo>
                  <a:pt x="10937402" y="9912895"/>
                  <a:pt x="10945250" y="9911451"/>
                  <a:pt x="10943086" y="9903365"/>
                </a:cubicBezTo>
                <a:close/>
                <a:moveTo>
                  <a:pt x="10248800" y="9903077"/>
                </a:moveTo>
                <a:cubicBezTo>
                  <a:pt x="10254754" y="9923002"/>
                  <a:pt x="10258816" y="9936286"/>
                  <a:pt x="10258274" y="9947259"/>
                </a:cubicBezTo>
                <a:cubicBezTo>
                  <a:pt x="10225522" y="9963142"/>
                  <a:pt x="10202786" y="9901344"/>
                  <a:pt x="10248800" y="9903077"/>
                </a:cubicBezTo>
                <a:close/>
                <a:moveTo>
                  <a:pt x="9703118" y="9899322"/>
                </a:moveTo>
                <a:cubicBezTo>
                  <a:pt x="9709614" y="9902788"/>
                  <a:pt x="9718818" y="9907409"/>
                  <a:pt x="9720982" y="9915205"/>
                </a:cubicBezTo>
                <a:cubicBezTo>
                  <a:pt x="9721794" y="9917515"/>
                  <a:pt x="9721794" y="9920692"/>
                  <a:pt x="9720712" y="9923868"/>
                </a:cubicBezTo>
                <a:cubicBezTo>
                  <a:pt x="9717462" y="9925313"/>
                  <a:pt x="9718546" y="9928489"/>
                  <a:pt x="9715026" y="9929644"/>
                </a:cubicBezTo>
                <a:cubicBezTo>
                  <a:pt x="9715026" y="9929644"/>
                  <a:pt x="9712050" y="9933109"/>
                  <a:pt x="9706906" y="9935419"/>
                </a:cubicBezTo>
                <a:cubicBezTo>
                  <a:pt x="9702034" y="9937729"/>
                  <a:pt x="9694726" y="9939173"/>
                  <a:pt x="9686606" y="9936286"/>
                </a:cubicBezTo>
                <a:cubicBezTo>
                  <a:pt x="9682006" y="9934265"/>
                  <a:pt x="9672530" y="9926178"/>
                  <a:pt x="9676050" y="9924735"/>
                </a:cubicBezTo>
                <a:cubicBezTo>
                  <a:pt x="9678486" y="9920115"/>
                  <a:pt x="9674966" y="9921269"/>
                  <a:pt x="9674154" y="9917803"/>
                </a:cubicBezTo>
                <a:cubicBezTo>
                  <a:pt x="9681734" y="9903365"/>
                  <a:pt x="9690938" y="9896147"/>
                  <a:pt x="9703118" y="9899322"/>
                </a:cubicBezTo>
                <a:close/>
                <a:moveTo>
                  <a:pt x="9275990" y="9899033"/>
                </a:moveTo>
                <a:cubicBezTo>
                  <a:pt x="9283840" y="9899901"/>
                  <a:pt x="9288170" y="9902211"/>
                  <a:pt x="9296022" y="9903077"/>
                </a:cubicBezTo>
                <a:cubicBezTo>
                  <a:pt x="9297374" y="9908563"/>
                  <a:pt x="9301434" y="9912606"/>
                  <a:pt x="9304140" y="9918959"/>
                </a:cubicBezTo>
                <a:cubicBezTo>
                  <a:pt x="9306848" y="9925313"/>
                  <a:pt x="9307930" y="9933397"/>
                  <a:pt x="9303598" y="9946393"/>
                </a:cubicBezTo>
                <a:cubicBezTo>
                  <a:pt x="9291418" y="9973825"/>
                  <a:pt x="9265974" y="9964007"/>
                  <a:pt x="9266786" y="9967473"/>
                </a:cubicBezTo>
                <a:cubicBezTo>
                  <a:pt x="9264080" y="9972094"/>
                  <a:pt x="9264350" y="9972094"/>
                  <a:pt x="9265162" y="9975559"/>
                </a:cubicBezTo>
                <a:cubicBezTo>
                  <a:pt x="9261646" y="9977003"/>
                  <a:pt x="9255690" y="9983067"/>
                  <a:pt x="9252982" y="9987976"/>
                </a:cubicBezTo>
                <a:cubicBezTo>
                  <a:pt x="9252170" y="9984221"/>
                  <a:pt x="9251088" y="9980756"/>
                  <a:pt x="9247838" y="9981911"/>
                </a:cubicBezTo>
                <a:cubicBezTo>
                  <a:pt x="9252982" y="9972383"/>
                  <a:pt x="9256502" y="9971227"/>
                  <a:pt x="9258938" y="9966607"/>
                </a:cubicBezTo>
                <a:cubicBezTo>
                  <a:pt x="9255418" y="9967762"/>
                  <a:pt x="9258126" y="9962853"/>
                  <a:pt x="9258126" y="9962853"/>
                </a:cubicBezTo>
                <a:cubicBezTo>
                  <a:pt x="9258126" y="9962853"/>
                  <a:pt x="9258126" y="9962853"/>
                  <a:pt x="9249462" y="9958521"/>
                </a:cubicBezTo>
                <a:cubicBezTo>
                  <a:pt x="9249462" y="9958521"/>
                  <a:pt x="9230786" y="9946393"/>
                  <a:pt x="9240262" y="9923579"/>
                </a:cubicBezTo>
                <a:cubicBezTo>
                  <a:pt x="9244592" y="9925889"/>
                  <a:pt x="9260020" y="9897301"/>
                  <a:pt x="9275990" y="9899033"/>
                </a:cubicBezTo>
                <a:close/>
                <a:moveTo>
                  <a:pt x="17262950" y="9892468"/>
                </a:moveTo>
                <a:cubicBezTo>
                  <a:pt x="17269982" y="9891479"/>
                  <a:pt x="17276130" y="9892468"/>
                  <a:pt x="17284038" y="9895930"/>
                </a:cubicBezTo>
                <a:cubicBezTo>
                  <a:pt x="17298978" y="9945890"/>
                  <a:pt x="17284038" y="9991892"/>
                  <a:pt x="17261194" y="10025528"/>
                </a:cubicBezTo>
                <a:cubicBezTo>
                  <a:pt x="17253286" y="10025528"/>
                  <a:pt x="17247134" y="10023055"/>
                  <a:pt x="17241866" y="10018603"/>
                </a:cubicBezTo>
                <a:cubicBezTo>
                  <a:pt x="17210234" y="9993376"/>
                  <a:pt x="17219018" y="9898404"/>
                  <a:pt x="17262950" y="9892468"/>
                </a:cubicBezTo>
                <a:close/>
                <a:moveTo>
                  <a:pt x="9713674" y="9880841"/>
                </a:moveTo>
                <a:cubicBezTo>
                  <a:pt x="9715838" y="9881707"/>
                  <a:pt x="9718274" y="9883729"/>
                  <a:pt x="9719630" y="9886039"/>
                </a:cubicBezTo>
                <a:cubicBezTo>
                  <a:pt x="9721254" y="9888349"/>
                  <a:pt x="9721794" y="9890949"/>
                  <a:pt x="9720440" y="9893259"/>
                </a:cubicBezTo>
                <a:cubicBezTo>
                  <a:pt x="9719630" y="9897301"/>
                  <a:pt x="9718004" y="9897879"/>
                  <a:pt x="9715570" y="9897301"/>
                </a:cubicBezTo>
                <a:cubicBezTo>
                  <a:pt x="9713130" y="9897012"/>
                  <a:pt x="9709614" y="9895279"/>
                  <a:pt x="9705554" y="9894991"/>
                </a:cubicBezTo>
                <a:close/>
                <a:moveTo>
                  <a:pt x="10489702" y="9880264"/>
                </a:moveTo>
                <a:cubicBezTo>
                  <a:pt x="10491598" y="9906831"/>
                  <a:pt x="10490242" y="9932243"/>
                  <a:pt x="10504590" y="9965163"/>
                </a:cubicBezTo>
                <a:cubicBezTo>
                  <a:pt x="10494846" y="9968917"/>
                  <a:pt x="10500800" y="9980179"/>
                  <a:pt x="10487806" y="9981911"/>
                </a:cubicBezTo>
                <a:cubicBezTo>
                  <a:pt x="10462634" y="9969493"/>
                  <a:pt x="10453430" y="9896147"/>
                  <a:pt x="10489702" y="9880264"/>
                </a:cubicBezTo>
                <a:close/>
                <a:moveTo>
                  <a:pt x="8618788" y="9874488"/>
                </a:moveTo>
                <a:cubicBezTo>
                  <a:pt x="8624474" y="9916072"/>
                  <a:pt x="8540022" y="9933687"/>
                  <a:pt x="8514578" y="9929355"/>
                </a:cubicBezTo>
                <a:cubicBezTo>
                  <a:pt x="8541374" y="9908563"/>
                  <a:pt x="8586578" y="9875355"/>
                  <a:pt x="8618788" y="9874488"/>
                </a:cubicBezTo>
                <a:close/>
                <a:moveTo>
                  <a:pt x="10121582" y="9864381"/>
                </a:moveTo>
                <a:cubicBezTo>
                  <a:pt x="10152170" y="9864093"/>
                  <a:pt x="10168138" y="9899322"/>
                  <a:pt x="10160562" y="9923579"/>
                </a:cubicBezTo>
                <a:cubicBezTo>
                  <a:pt x="10158122" y="9931954"/>
                  <a:pt x="10152982" y="9938885"/>
                  <a:pt x="10144862" y="9942639"/>
                </a:cubicBezTo>
                <a:cubicBezTo>
                  <a:pt x="10104258" y="9943505"/>
                  <a:pt x="10098034" y="9885173"/>
                  <a:pt x="10121582" y="9864381"/>
                </a:cubicBezTo>
                <a:close/>
                <a:moveTo>
                  <a:pt x="9745614" y="9852252"/>
                </a:moveTo>
                <a:cubicBezTo>
                  <a:pt x="9746696" y="9851098"/>
                  <a:pt x="9747778" y="9850521"/>
                  <a:pt x="9748322" y="9852252"/>
                </a:cubicBezTo>
                <a:cubicBezTo>
                  <a:pt x="9751566" y="9851098"/>
                  <a:pt x="9752380" y="9854563"/>
                  <a:pt x="9756710" y="9856584"/>
                </a:cubicBezTo>
                <a:cubicBezTo>
                  <a:pt x="9759418" y="9859473"/>
                  <a:pt x="9761314" y="9863515"/>
                  <a:pt x="9762396" y="9867557"/>
                </a:cubicBezTo>
                <a:cubicBezTo>
                  <a:pt x="9763206" y="9871312"/>
                  <a:pt x="9763478" y="9875065"/>
                  <a:pt x="9762396" y="9877377"/>
                </a:cubicBezTo>
                <a:cubicBezTo>
                  <a:pt x="9759690" y="9882285"/>
                  <a:pt x="9756170" y="9883151"/>
                  <a:pt x="9756170" y="9883151"/>
                </a:cubicBezTo>
                <a:cubicBezTo>
                  <a:pt x="9743990" y="9880264"/>
                  <a:pt x="9734514" y="9872467"/>
                  <a:pt x="9742094" y="9858317"/>
                </a:cubicBezTo>
                <a:cubicBezTo>
                  <a:pt x="9743448" y="9856007"/>
                  <a:pt x="9744530" y="9853697"/>
                  <a:pt x="9745614" y="9852252"/>
                </a:cubicBezTo>
                <a:close/>
                <a:moveTo>
                  <a:pt x="17738298" y="9845971"/>
                </a:moveTo>
                <a:cubicBezTo>
                  <a:pt x="17746206" y="9847455"/>
                  <a:pt x="17754114" y="9851412"/>
                  <a:pt x="17761142" y="9855864"/>
                </a:cubicBezTo>
                <a:lnTo>
                  <a:pt x="17762022" y="9856853"/>
                </a:lnTo>
                <a:lnTo>
                  <a:pt x="17765538" y="9850917"/>
                </a:lnTo>
                <a:cubicBezTo>
                  <a:pt x="17791894" y="9842508"/>
                  <a:pt x="17841098" y="9875650"/>
                  <a:pt x="17834070" y="9913738"/>
                </a:cubicBezTo>
                <a:cubicBezTo>
                  <a:pt x="17825286" y="9910770"/>
                  <a:pt x="17827922" y="9916706"/>
                  <a:pt x="17822650" y="9919674"/>
                </a:cubicBezTo>
                <a:cubicBezTo>
                  <a:pt x="17805954" y="9924620"/>
                  <a:pt x="17792774" y="9922147"/>
                  <a:pt x="17781354" y="9913738"/>
                </a:cubicBezTo>
                <a:lnTo>
                  <a:pt x="17781354" y="9913243"/>
                </a:lnTo>
                <a:lnTo>
                  <a:pt x="17776082" y="9920168"/>
                </a:lnTo>
                <a:cubicBezTo>
                  <a:pt x="17759386" y="9920663"/>
                  <a:pt x="17745326" y="9915716"/>
                  <a:pt x="17734782" y="9906813"/>
                </a:cubicBezTo>
                <a:cubicBezTo>
                  <a:pt x="17724242" y="9897414"/>
                  <a:pt x="17715454" y="9884554"/>
                  <a:pt x="17710182" y="9869219"/>
                </a:cubicBezTo>
                <a:cubicBezTo>
                  <a:pt x="17711062" y="9849434"/>
                  <a:pt x="17723362" y="9843498"/>
                  <a:pt x="17738298" y="9845971"/>
                </a:cubicBezTo>
                <a:close/>
                <a:moveTo>
                  <a:pt x="17006386" y="9835583"/>
                </a:moveTo>
                <a:cubicBezTo>
                  <a:pt x="17023082" y="9832121"/>
                  <a:pt x="17040654" y="9848444"/>
                  <a:pt x="17035382" y="9868725"/>
                </a:cubicBezTo>
                <a:cubicBezTo>
                  <a:pt x="17014294" y="9872187"/>
                  <a:pt x="17004630" y="9869714"/>
                  <a:pt x="16991450" y="9845971"/>
                </a:cubicBezTo>
                <a:cubicBezTo>
                  <a:pt x="16994966" y="9840035"/>
                  <a:pt x="17001114" y="9836573"/>
                  <a:pt x="17006386" y="9835583"/>
                </a:cubicBezTo>
                <a:close/>
                <a:moveTo>
                  <a:pt x="17490522" y="9833605"/>
                </a:moveTo>
                <a:cubicBezTo>
                  <a:pt x="17519514" y="9867736"/>
                  <a:pt x="17450102" y="9888511"/>
                  <a:pt x="17435166" y="9889500"/>
                </a:cubicBezTo>
                <a:cubicBezTo>
                  <a:pt x="17423742" y="9848444"/>
                  <a:pt x="17458010" y="9855864"/>
                  <a:pt x="17490522" y="9833605"/>
                </a:cubicBezTo>
                <a:close/>
                <a:moveTo>
                  <a:pt x="18120510" y="9831626"/>
                </a:moveTo>
                <a:cubicBezTo>
                  <a:pt x="18131054" y="9833605"/>
                  <a:pt x="18138962" y="9841519"/>
                  <a:pt x="18138962" y="9857843"/>
                </a:cubicBezTo>
                <a:cubicBezTo>
                  <a:pt x="18134566" y="9862294"/>
                  <a:pt x="18129294" y="9864273"/>
                  <a:pt x="18124022" y="9864768"/>
                </a:cubicBezTo>
                <a:cubicBezTo>
                  <a:pt x="18108210" y="9867241"/>
                  <a:pt x="18091514" y="9856359"/>
                  <a:pt x="18094150" y="9841025"/>
                </a:cubicBezTo>
                <a:cubicBezTo>
                  <a:pt x="18099422" y="9833605"/>
                  <a:pt x="18110846" y="9829648"/>
                  <a:pt x="18120510" y="9831626"/>
                </a:cubicBezTo>
                <a:close/>
                <a:moveTo>
                  <a:pt x="17383326" y="9825690"/>
                </a:moveTo>
                <a:cubicBezTo>
                  <a:pt x="17385962" y="9833605"/>
                  <a:pt x="17388598" y="9843498"/>
                  <a:pt x="17388598" y="9854875"/>
                </a:cubicBezTo>
                <a:lnTo>
                  <a:pt x="17386842" y="9883070"/>
                </a:lnTo>
                <a:lnTo>
                  <a:pt x="17400898" y="9847950"/>
                </a:lnTo>
                <a:cubicBezTo>
                  <a:pt x="17417594" y="9877134"/>
                  <a:pt x="17426378" y="9948363"/>
                  <a:pt x="17378054" y="9974085"/>
                </a:cubicBezTo>
                <a:cubicBezTo>
                  <a:pt x="17374538" y="9960729"/>
                  <a:pt x="17372782" y="9948363"/>
                  <a:pt x="17372782" y="9937481"/>
                </a:cubicBezTo>
                <a:lnTo>
                  <a:pt x="17376298" y="9913243"/>
                </a:lnTo>
                <a:lnTo>
                  <a:pt x="17372782" y="9922641"/>
                </a:lnTo>
                <a:cubicBezTo>
                  <a:pt x="17365754" y="9932040"/>
                  <a:pt x="17356086" y="9939459"/>
                  <a:pt x="17342910" y="9942922"/>
                </a:cubicBezTo>
                <a:cubicBezTo>
                  <a:pt x="17334122" y="9897414"/>
                  <a:pt x="17356966" y="9864273"/>
                  <a:pt x="17383326" y="9825690"/>
                </a:cubicBezTo>
                <a:close/>
                <a:moveTo>
                  <a:pt x="17252406" y="9809862"/>
                </a:moveTo>
                <a:cubicBezTo>
                  <a:pt x="17257678" y="9810356"/>
                  <a:pt x="17263830" y="9812335"/>
                  <a:pt x="17269102" y="9815303"/>
                </a:cubicBezTo>
                <a:cubicBezTo>
                  <a:pt x="17291946" y="9827174"/>
                  <a:pt x="17313034" y="9855369"/>
                  <a:pt x="17315670" y="9882575"/>
                </a:cubicBezTo>
                <a:cubicBezTo>
                  <a:pt x="17305126" y="9889995"/>
                  <a:pt x="17294582" y="9892468"/>
                  <a:pt x="17284918" y="9891479"/>
                </a:cubicBezTo>
                <a:cubicBezTo>
                  <a:pt x="17255922" y="9889995"/>
                  <a:pt x="17231322" y="9860316"/>
                  <a:pt x="17218142" y="9847455"/>
                </a:cubicBezTo>
                <a:cubicBezTo>
                  <a:pt x="17220778" y="9827669"/>
                  <a:pt x="17227806" y="9816787"/>
                  <a:pt x="17237470" y="9811840"/>
                </a:cubicBezTo>
                <a:cubicBezTo>
                  <a:pt x="17241866" y="9809862"/>
                  <a:pt x="17247134" y="9809367"/>
                  <a:pt x="17252406" y="9809862"/>
                </a:cubicBezTo>
                <a:close/>
                <a:moveTo>
                  <a:pt x="11387806" y="9795076"/>
                </a:moveTo>
                <a:cubicBezTo>
                  <a:pt x="11397822" y="9796809"/>
                  <a:pt x="11407838" y="9798251"/>
                  <a:pt x="11418122" y="9799985"/>
                </a:cubicBezTo>
                <a:cubicBezTo>
                  <a:pt x="11415146" y="9807493"/>
                  <a:pt x="11417310" y="9815867"/>
                  <a:pt x="11417038" y="9821065"/>
                </a:cubicBezTo>
                <a:cubicBezTo>
                  <a:pt x="11408918" y="9827707"/>
                  <a:pt x="11401338" y="9828862"/>
                  <a:pt x="11388890" y="9823953"/>
                </a:cubicBezTo>
                <a:cubicBezTo>
                  <a:pt x="11384558" y="9807493"/>
                  <a:pt x="11384286" y="9812980"/>
                  <a:pt x="11387806" y="9795076"/>
                </a:cubicBezTo>
                <a:close/>
                <a:moveTo>
                  <a:pt x="16059210" y="9795022"/>
                </a:moveTo>
                <a:cubicBezTo>
                  <a:pt x="16075026" y="9807388"/>
                  <a:pt x="16085570" y="9828658"/>
                  <a:pt x="16087326" y="9852401"/>
                </a:cubicBezTo>
                <a:lnTo>
                  <a:pt x="16086446" y="9870209"/>
                </a:lnTo>
                <a:lnTo>
                  <a:pt x="16094354" y="9871198"/>
                </a:lnTo>
                <a:cubicBezTo>
                  <a:pt x="16106658" y="9878123"/>
                  <a:pt x="16117198" y="9889005"/>
                  <a:pt x="16125986" y="9901866"/>
                </a:cubicBezTo>
                <a:cubicBezTo>
                  <a:pt x="16141802" y="9927588"/>
                  <a:pt x="16148830" y="9959245"/>
                  <a:pt x="16137410" y="9976063"/>
                </a:cubicBezTo>
                <a:cubicBezTo>
                  <a:pt x="16117198" y="9958256"/>
                  <a:pt x="16104898" y="9939459"/>
                  <a:pt x="16094354" y="9920168"/>
                </a:cubicBezTo>
                <a:lnTo>
                  <a:pt x="16081174" y="9898404"/>
                </a:lnTo>
                <a:lnTo>
                  <a:pt x="16071510" y="9924125"/>
                </a:lnTo>
                <a:cubicBezTo>
                  <a:pt x="16053938" y="9895436"/>
                  <a:pt x="16032850" y="9839046"/>
                  <a:pt x="16059210" y="9795022"/>
                </a:cubicBezTo>
                <a:close/>
                <a:moveTo>
                  <a:pt x="10926304" y="9794210"/>
                </a:moveTo>
                <a:cubicBezTo>
                  <a:pt x="10930906" y="9793920"/>
                  <a:pt x="10934694" y="9794210"/>
                  <a:pt x="10938754" y="9795653"/>
                </a:cubicBezTo>
                <a:cubicBezTo>
                  <a:pt x="10946334" y="9798251"/>
                  <a:pt x="10952830" y="9804317"/>
                  <a:pt x="10959054" y="9812980"/>
                </a:cubicBezTo>
                <a:cubicBezTo>
                  <a:pt x="10952018" y="9825397"/>
                  <a:pt x="10929280" y="9834927"/>
                  <a:pt x="10916288" y="9827997"/>
                </a:cubicBezTo>
                <a:cubicBezTo>
                  <a:pt x="10907898" y="9812980"/>
                  <a:pt x="10917102" y="9806915"/>
                  <a:pt x="10910604" y="9798251"/>
                </a:cubicBezTo>
                <a:cubicBezTo>
                  <a:pt x="10916288" y="9795941"/>
                  <a:pt x="10921702" y="9794499"/>
                  <a:pt x="10926304" y="9794210"/>
                </a:cubicBezTo>
                <a:close/>
                <a:moveTo>
                  <a:pt x="10201702" y="9780059"/>
                </a:moveTo>
                <a:cubicBezTo>
                  <a:pt x="10206034" y="9778905"/>
                  <a:pt x="10210634" y="9778037"/>
                  <a:pt x="10214966" y="9780348"/>
                </a:cubicBezTo>
                <a:cubicBezTo>
                  <a:pt x="10214966" y="9780348"/>
                  <a:pt x="10219298" y="9782658"/>
                  <a:pt x="10220922" y="9789879"/>
                </a:cubicBezTo>
                <a:cubicBezTo>
                  <a:pt x="10223358" y="9791900"/>
                  <a:pt x="10224710" y="9794210"/>
                  <a:pt x="10225522" y="9796809"/>
                </a:cubicBezTo>
                <a:cubicBezTo>
                  <a:pt x="10227418" y="9804028"/>
                  <a:pt x="10223086" y="9812114"/>
                  <a:pt x="10223086" y="9812114"/>
                </a:cubicBezTo>
                <a:cubicBezTo>
                  <a:pt x="10223086" y="9812114"/>
                  <a:pt x="10223086" y="9812114"/>
                  <a:pt x="10226606" y="9810669"/>
                </a:cubicBezTo>
                <a:cubicBezTo>
                  <a:pt x="10219566" y="9813269"/>
                  <a:pt x="10213614" y="9819333"/>
                  <a:pt x="10206574" y="9821932"/>
                </a:cubicBezTo>
                <a:cubicBezTo>
                  <a:pt x="10173554" y="9810958"/>
                  <a:pt x="10182214" y="9800273"/>
                  <a:pt x="10188982" y="9782369"/>
                </a:cubicBezTo>
                <a:cubicBezTo>
                  <a:pt x="10192770" y="9782658"/>
                  <a:pt x="10197102" y="9781215"/>
                  <a:pt x="10201702" y="9780059"/>
                </a:cubicBezTo>
                <a:close/>
                <a:moveTo>
                  <a:pt x="17682942" y="9779193"/>
                </a:moveTo>
                <a:cubicBezTo>
                  <a:pt x="17684702" y="9785624"/>
                  <a:pt x="17691730" y="9784635"/>
                  <a:pt x="17699638" y="9789581"/>
                </a:cubicBezTo>
                <a:cubicBezTo>
                  <a:pt x="17702274" y="9799969"/>
                  <a:pt x="17701394" y="9806894"/>
                  <a:pt x="17697882" y="9811346"/>
                </a:cubicBezTo>
                <a:cubicBezTo>
                  <a:pt x="17694366" y="9815303"/>
                  <a:pt x="17687338" y="9817281"/>
                  <a:pt x="17676794" y="9815797"/>
                </a:cubicBezTo>
                <a:cubicBezTo>
                  <a:pt x="17672402" y="9795517"/>
                  <a:pt x="17672402" y="9795517"/>
                  <a:pt x="17682942" y="9779193"/>
                </a:cubicBezTo>
                <a:close/>
                <a:moveTo>
                  <a:pt x="10430426" y="9778905"/>
                </a:moveTo>
                <a:cubicBezTo>
                  <a:pt x="10437462" y="9826552"/>
                  <a:pt x="10481854" y="9789879"/>
                  <a:pt x="10489430" y="9826552"/>
                </a:cubicBezTo>
                <a:cubicBezTo>
                  <a:pt x="10485372" y="9840990"/>
                  <a:pt x="10486182" y="9857739"/>
                  <a:pt x="10476170" y="9871023"/>
                </a:cubicBezTo>
                <a:cubicBezTo>
                  <a:pt x="10472650" y="9875643"/>
                  <a:pt x="10468318" y="9879687"/>
                  <a:pt x="10462094" y="9883151"/>
                </a:cubicBezTo>
                <a:cubicBezTo>
                  <a:pt x="10443146" y="9846189"/>
                  <a:pt x="10419054" y="9827707"/>
                  <a:pt x="10395506" y="9798831"/>
                </a:cubicBezTo>
                <a:cubicBezTo>
                  <a:pt x="10400378" y="9790455"/>
                  <a:pt x="10409852" y="9784679"/>
                  <a:pt x="10430426" y="9778905"/>
                </a:cubicBezTo>
                <a:close/>
                <a:moveTo>
                  <a:pt x="9418638" y="9773129"/>
                </a:moveTo>
                <a:cubicBezTo>
                  <a:pt x="9402666" y="9814424"/>
                  <a:pt x="9377222" y="9804028"/>
                  <a:pt x="9367750" y="9827129"/>
                </a:cubicBezTo>
                <a:cubicBezTo>
                  <a:pt x="9362336" y="9821355"/>
                  <a:pt x="9362336" y="9821065"/>
                  <a:pt x="9363960" y="9812691"/>
                </a:cubicBezTo>
                <a:cubicBezTo>
                  <a:pt x="9367478" y="9811535"/>
                  <a:pt x="9366666" y="9808071"/>
                  <a:pt x="9370998" y="9810381"/>
                </a:cubicBezTo>
                <a:cubicBezTo>
                  <a:pt x="9375328" y="9797097"/>
                  <a:pt x="9403750" y="9774861"/>
                  <a:pt x="9418638" y="9773129"/>
                </a:cubicBezTo>
                <a:close/>
                <a:moveTo>
                  <a:pt x="8437434" y="9773129"/>
                </a:moveTo>
                <a:cubicBezTo>
                  <a:pt x="8449074" y="9773417"/>
                  <a:pt x="8462066" y="9779482"/>
                  <a:pt x="8473706" y="9795076"/>
                </a:cubicBezTo>
                <a:cubicBezTo>
                  <a:pt x="8447992" y="9818755"/>
                  <a:pt x="8453134" y="9842435"/>
                  <a:pt x="8422548" y="9851963"/>
                </a:cubicBezTo>
                <a:cubicBezTo>
                  <a:pt x="8376262" y="9827129"/>
                  <a:pt x="8401978" y="9772840"/>
                  <a:pt x="8437434" y="9773129"/>
                </a:cubicBezTo>
                <a:close/>
                <a:moveTo>
                  <a:pt x="17779594" y="9759408"/>
                </a:moveTo>
                <a:cubicBezTo>
                  <a:pt x="17784866" y="9757429"/>
                  <a:pt x="17791018" y="9757429"/>
                  <a:pt x="17796290" y="9759902"/>
                </a:cubicBezTo>
                <a:cubicBezTo>
                  <a:pt x="17803318" y="9763859"/>
                  <a:pt x="17809470" y="9772268"/>
                  <a:pt x="17812106" y="9788097"/>
                </a:cubicBezTo>
                <a:cubicBezTo>
                  <a:pt x="17812106" y="9795517"/>
                  <a:pt x="17803318" y="9801947"/>
                  <a:pt x="17792774" y="9805904"/>
                </a:cubicBezTo>
                <a:cubicBezTo>
                  <a:pt x="17782230" y="9809862"/>
                  <a:pt x="17769050" y="9810851"/>
                  <a:pt x="17759386" y="9808378"/>
                </a:cubicBezTo>
                <a:lnTo>
                  <a:pt x="17759386" y="9805410"/>
                </a:lnTo>
                <a:lnTo>
                  <a:pt x="17754114" y="9808378"/>
                </a:lnTo>
                <a:cubicBezTo>
                  <a:pt x="17743570" y="9811840"/>
                  <a:pt x="17732150" y="9812335"/>
                  <a:pt x="17726878" y="9808378"/>
                </a:cubicBezTo>
                <a:cubicBezTo>
                  <a:pt x="17713698" y="9781667"/>
                  <a:pt x="17742690" y="9755945"/>
                  <a:pt x="17762902" y="9767817"/>
                </a:cubicBezTo>
                <a:lnTo>
                  <a:pt x="17765538" y="9772268"/>
                </a:lnTo>
                <a:close/>
                <a:moveTo>
                  <a:pt x="9406726" y="9759268"/>
                </a:moveTo>
                <a:cubicBezTo>
                  <a:pt x="9407538" y="9762734"/>
                  <a:pt x="9407810" y="9762734"/>
                  <a:pt x="9407810" y="9762734"/>
                </a:cubicBezTo>
                <a:cubicBezTo>
                  <a:pt x="9396712" y="9763888"/>
                  <a:pt x="9386426" y="9777461"/>
                  <a:pt x="9373976" y="9784103"/>
                </a:cubicBezTo>
                <a:cubicBezTo>
                  <a:pt x="9369644" y="9786124"/>
                  <a:pt x="9365042" y="9787278"/>
                  <a:pt x="9360442" y="9787278"/>
                </a:cubicBezTo>
                <a:cubicBezTo>
                  <a:pt x="9360442" y="9787278"/>
                  <a:pt x="9360442" y="9787568"/>
                  <a:pt x="9363960" y="9786124"/>
                </a:cubicBezTo>
                <a:cubicBezTo>
                  <a:pt x="9363960" y="9786124"/>
                  <a:pt x="9360442" y="9787278"/>
                  <a:pt x="9359358" y="9784103"/>
                </a:cubicBezTo>
                <a:cubicBezTo>
                  <a:pt x="9374246" y="9767354"/>
                  <a:pt x="9403210" y="9760713"/>
                  <a:pt x="9406726" y="9759268"/>
                </a:cubicBezTo>
                <a:close/>
                <a:moveTo>
                  <a:pt x="14484678" y="9758913"/>
                </a:moveTo>
                <a:cubicBezTo>
                  <a:pt x="14495222" y="9760397"/>
                  <a:pt x="14503130" y="9768311"/>
                  <a:pt x="14509278" y="9779688"/>
                </a:cubicBezTo>
                <a:cubicBezTo>
                  <a:pt x="14519822" y="9801947"/>
                  <a:pt x="14520702" y="9837562"/>
                  <a:pt x="14506642" y="9860810"/>
                </a:cubicBezTo>
                <a:cubicBezTo>
                  <a:pt x="14493462" y="9860810"/>
                  <a:pt x="14483798" y="9856853"/>
                  <a:pt x="14475890" y="9850917"/>
                </a:cubicBezTo>
                <a:cubicBezTo>
                  <a:pt x="14453046" y="9832615"/>
                  <a:pt x="14451290" y="9794033"/>
                  <a:pt x="14447774" y="9776226"/>
                </a:cubicBezTo>
                <a:cubicBezTo>
                  <a:pt x="14461834" y="9761881"/>
                  <a:pt x="14474134" y="9757429"/>
                  <a:pt x="14484678" y="9758913"/>
                </a:cubicBezTo>
                <a:close/>
                <a:moveTo>
                  <a:pt x="8777134" y="9753782"/>
                </a:moveTo>
                <a:cubicBezTo>
                  <a:pt x="8788230" y="9755225"/>
                  <a:pt x="8799058" y="9756669"/>
                  <a:pt x="8806096" y="9772840"/>
                </a:cubicBezTo>
                <a:cubicBezTo>
                  <a:pt x="8802306" y="9787857"/>
                  <a:pt x="8793914" y="9796230"/>
                  <a:pt x="8774426" y="9803451"/>
                </a:cubicBezTo>
                <a:cubicBezTo>
                  <a:pt x="8758728" y="9795365"/>
                  <a:pt x="8752774" y="9762734"/>
                  <a:pt x="8777134" y="9753782"/>
                </a:cubicBezTo>
                <a:close/>
                <a:moveTo>
                  <a:pt x="9437042" y="9745984"/>
                </a:moveTo>
                <a:cubicBezTo>
                  <a:pt x="9438396" y="9745119"/>
                  <a:pt x="9440020" y="9745119"/>
                  <a:pt x="9442186" y="9746273"/>
                </a:cubicBezTo>
                <a:cubicBezTo>
                  <a:pt x="9439478" y="9751181"/>
                  <a:pt x="9433522" y="9757247"/>
                  <a:pt x="9430818" y="9762155"/>
                </a:cubicBezTo>
                <a:cubicBezTo>
                  <a:pt x="9430818" y="9762155"/>
                  <a:pt x="9430818" y="9762155"/>
                  <a:pt x="9426486" y="9759845"/>
                </a:cubicBezTo>
                <a:cubicBezTo>
                  <a:pt x="9431630" y="9757823"/>
                  <a:pt x="9432982" y="9748583"/>
                  <a:pt x="9437042" y="9745984"/>
                </a:cubicBezTo>
                <a:close/>
                <a:moveTo>
                  <a:pt x="14866010" y="9744073"/>
                </a:moveTo>
                <a:cubicBezTo>
                  <a:pt x="14880066" y="9743084"/>
                  <a:pt x="14893246" y="9757429"/>
                  <a:pt x="14898518" y="9772268"/>
                </a:cubicBezTo>
                <a:cubicBezTo>
                  <a:pt x="14901154" y="9778699"/>
                  <a:pt x="14902034" y="9785129"/>
                  <a:pt x="14900278" y="9790076"/>
                </a:cubicBezTo>
                <a:cubicBezTo>
                  <a:pt x="14890610" y="9792054"/>
                  <a:pt x="14880946" y="9793538"/>
                  <a:pt x="14873918" y="9804421"/>
                </a:cubicBezTo>
                <a:lnTo>
                  <a:pt x="14862494" y="9791560"/>
                </a:lnTo>
                <a:lnTo>
                  <a:pt x="14848438" y="9822228"/>
                </a:lnTo>
                <a:cubicBezTo>
                  <a:pt x="14831742" y="9841025"/>
                  <a:pt x="14808898" y="9854875"/>
                  <a:pt x="14781658" y="9851907"/>
                </a:cubicBezTo>
                <a:cubicBezTo>
                  <a:pt x="14792202" y="9826185"/>
                  <a:pt x="14806262" y="9809367"/>
                  <a:pt x="14822954" y="9796506"/>
                </a:cubicBezTo>
                <a:lnTo>
                  <a:pt x="14850194" y="9778699"/>
                </a:lnTo>
                <a:lnTo>
                  <a:pt x="14850194" y="9778204"/>
                </a:lnTo>
                <a:cubicBezTo>
                  <a:pt x="14844922" y="9769795"/>
                  <a:pt x="14844042" y="9761881"/>
                  <a:pt x="14851950" y="9750999"/>
                </a:cubicBezTo>
                <a:cubicBezTo>
                  <a:pt x="14856346" y="9746547"/>
                  <a:pt x="14861618" y="9744073"/>
                  <a:pt x="14866010" y="9744073"/>
                </a:cubicBezTo>
                <a:close/>
                <a:moveTo>
                  <a:pt x="10610154" y="9741364"/>
                </a:moveTo>
                <a:cubicBezTo>
                  <a:pt x="10614754" y="9740787"/>
                  <a:pt x="10620438" y="9741075"/>
                  <a:pt x="10628018" y="9742229"/>
                </a:cubicBezTo>
                <a:cubicBezTo>
                  <a:pt x="10620710" y="9777749"/>
                  <a:pt x="10659686" y="9765621"/>
                  <a:pt x="10655356" y="9793631"/>
                </a:cubicBezTo>
                <a:cubicBezTo>
                  <a:pt x="10649130" y="9802583"/>
                  <a:pt x="10645612" y="9814713"/>
                  <a:pt x="10635326" y="9821065"/>
                </a:cubicBezTo>
                <a:cubicBezTo>
                  <a:pt x="10632078" y="9823086"/>
                  <a:pt x="10628018" y="9824819"/>
                  <a:pt x="10622874" y="9825107"/>
                </a:cubicBezTo>
                <a:cubicBezTo>
                  <a:pt x="10619898" y="9793343"/>
                  <a:pt x="10608258" y="9773129"/>
                  <a:pt x="10599868" y="9745407"/>
                </a:cubicBezTo>
                <a:cubicBezTo>
                  <a:pt x="10602304" y="9743385"/>
                  <a:pt x="10605822" y="9741941"/>
                  <a:pt x="10610154" y="9741364"/>
                </a:cubicBezTo>
                <a:close/>
                <a:moveTo>
                  <a:pt x="16379914" y="9734180"/>
                </a:moveTo>
                <a:cubicBezTo>
                  <a:pt x="16396610" y="9755945"/>
                  <a:pt x="16383430" y="9804915"/>
                  <a:pt x="16349162" y="9803926"/>
                </a:cubicBezTo>
                <a:cubicBezTo>
                  <a:pt x="16333346" y="9791560"/>
                  <a:pt x="16341254" y="9755450"/>
                  <a:pt x="16359706" y="9740611"/>
                </a:cubicBezTo>
                <a:cubicBezTo>
                  <a:pt x="16364978" y="9735664"/>
                  <a:pt x="16372006" y="9732697"/>
                  <a:pt x="16379914" y="9734180"/>
                </a:cubicBezTo>
                <a:close/>
                <a:moveTo>
                  <a:pt x="10106694" y="9731546"/>
                </a:moveTo>
                <a:cubicBezTo>
                  <a:pt x="10107778" y="9732412"/>
                  <a:pt x="10109132" y="9733857"/>
                  <a:pt x="10111298" y="9735299"/>
                </a:cubicBezTo>
                <a:cubicBezTo>
                  <a:pt x="10108050" y="9736455"/>
                  <a:pt x="10111026" y="9735299"/>
                  <a:pt x="10103718" y="9733857"/>
                </a:cubicBezTo>
                <a:cubicBezTo>
                  <a:pt x="10104802" y="9731257"/>
                  <a:pt x="10105614" y="9730967"/>
                  <a:pt x="10106694" y="9731546"/>
                </a:cubicBezTo>
                <a:close/>
                <a:moveTo>
                  <a:pt x="17015174" y="9729729"/>
                </a:moveTo>
                <a:cubicBezTo>
                  <a:pt x="17033626" y="9729729"/>
                  <a:pt x="17058226" y="9728245"/>
                  <a:pt x="17070530" y="9745557"/>
                </a:cubicBezTo>
                <a:cubicBezTo>
                  <a:pt x="17074042" y="9751493"/>
                  <a:pt x="17077558" y="9759408"/>
                  <a:pt x="17078438" y="9770290"/>
                </a:cubicBezTo>
                <a:lnTo>
                  <a:pt x="17058226" y="9773258"/>
                </a:lnTo>
                <a:lnTo>
                  <a:pt x="17061742" y="9776720"/>
                </a:lnTo>
                <a:lnTo>
                  <a:pt x="17068770" y="9781667"/>
                </a:lnTo>
                <a:cubicBezTo>
                  <a:pt x="17073166" y="9788097"/>
                  <a:pt x="17076678" y="9796506"/>
                  <a:pt x="17080194" y="9808378"/>
                </a:cubicBezTo>
                <a:cubicBezTo>
                  <a:pt x="17072286" y="9812830"/>
                  <a:pt x="17064378" y="9813324"/>
                  <a:pt x="17056470" y="9811346"/>
                </a:cubicBezTo>
                <a:lnTo>
                  <a:pt x="17054714" y="9810851"/>
                </a:lnTo>
                <a:lnTo>
                  <a:pt x="17041534" y="9815797"/>
                </a:lnTo>
                <a:cubicBezTo>
                  <a:pt x="17036262" y="9814808"/>
                  <a:pt x="17031866" y="9811346"/>
                  <a:pt x="17027474" y="9807388"/>
                </a:cubicBezTo>
                <a:cubicBezTo>
                  <a:pt x="17029234" y="9809367"/>
                  <a:pt x="17030110" y="9810851"/>
                  <a:pt x="17030990" y="9812830"/>
                </a:cubicBezTo>
                <a:cubicBezTo>
                  <a:pt x="17031866" y="9818765"/>
                  <a:pt x="17031866" y="9825690"/>
                  <a:pt x="17028354" y="9833605"/>
                </a:cubicBezTo>
                <a:cubicBezTo>
                  <a:pt x="17018690" y="9835089"/>
                  <a:pt x="17010782" y="9834099"/>
                  <a:pt x="17003750" y="9829648"/>
                </a:cubicBezTo>
                <a:cubicBezTo>
                  <a:pt x="16997602" y="9825196"/>
                  <a:pt x="16991450" y="9817776"/>
                  <a:pt x="16986178" y="9806894"/>
                </a:cubicBezTo>
                <a:cubicBezTo>
                  <a:pt x="16995842" y="9797990"/>
                  <a:pt x="17005510" y="9794528"/>
                  <a:pt x="17014294" y="9796506"/>
                </a:cubicBezTo>
                <a:cubicBezTo>
                  <a:pt x="17017810" y="9797001"/>
                  <a:pt x="17020446" y="9798979"/>
                  <a:pt x="17023082" y="9800958"/>
                </a:cubicBezTo>
                <a:cubicBezTo>
                  <a:pt x="17020446" y="9796506"/>
                  <a:pt x="17017810" y="9792549"/>
                  <a:pt x="17016930" y="9787603"/>
                </a:cubicBezTo>
                <a:lnTo>
                  <a:pt x="17016930" y="9784140"/>
                </a:lnTo>
                <a:lnTo>
                  <a:pt x="17016054" y="9783151"/>
                </a:lnTo>
                <a:cubicBezTo>
                  <a:pt x="17012538" y="9777710"/>
                  <a:pt x="17009902" y="9772268"/>
                  <a:pt x="17009902" y="9768311"/>
                </a:cubicBezTo>
                <a:lnTo>
                  <a:pt x="17020446" y="9768806"/>
                </a:lnTo>
                <a:lnTo>
                  <a:pt x="17020446" y="9768311"/>
                </a:lnTo>
                <a:lnTo>
                  <a:pt x="17032746" y="9760891"/>
                </a:lnTo>
                <a:close/>
                <a:moveTo>
                  <a:pt x="16166406" y="9729729"/>
                </a:moveTo>
                <a:cubicBezTo>
                  <a:pt x="16172554" y="9727750"/>
                  <a:pt x="16179582" y="9728739"/>
                  <a:pt x="16186614" y="9732202"/>
                </a:cubicBezTo>
                <a:cubicBezTo>
                  <a:pt x="16192762" y="9735664"/>
                  <a:pt x="16199794" y="9741600"/>
                  <a:pt x="16205066" y="9748525"/>
                </a:cubicBezTo>
                <a:lnTo>
                  <a:pt x="16205066" y="9749020"/>
                </a:lnTo>
                <a:lnTo>
                  <a:pt x="16211214" y="9745063"/>
                </a:lnTo>
                <a:cubicBezTo>
                  <a:pt x="16224394" y="9744568"/>
                  <a:pt x="16241090" y="9755945"/>
                  <a:pt x="16251634" y="9771279"/>
                </a:cubicBezTo>
                <a:lnTo>
                  <a:pt x="16257782" y="9787108"/>
                </a:lnTo>
                <a:lnTo>
                  <a:pt x="16257782" y="9775731"/>
                </a:lnTo>
                <a:cubicBezTo>
                  <a:pt x="16259542" y="9768311"/>
                  <a:pt x="16263934" y="9760891"/>
                  <a:pt x="16267450" y="9750504"/>
                </a:cubicBezTo>
                <a:cubicBezTo>
                  <a:pt x="16295566" y="9758418"/>
                  <a:pt x="16289414" y="9789581"/>
                  <a:pt x="16274478" y="9797495"/>
                </a:cubicBezTo>
                <a:lnTo>
                  <a:pt x="16261298" y="9796506"/>
                </a:lnTo>
                <a:lnTo>
                  <a:pt x="16261298" y="9797001"/>
                </a:lnTo>
                <a:cubicBezTo>
                  <a:pt x="16263054" y="9806399"/>
                  <a:pt x="16262178" y="9815303"/>
                  <a:pt x="16257782" y="9823712"/>
                </a:cubicBezTo>
                <a:cubicBezTo>
                  <a:pt x="16249874" y="9818765"/>
                  <a:pt x="16250754" y="9825196"/>
                  <a:pt x="16244602" y="9826680"/>
                </a:cubicBezTo>
                <a:cubicBezTo>
                  <a:pt x="16227030" y="9826680"/>
                  <a:pt x="16215610" y="9820744"/>
                  <a:pt x="16207702" y="9809862"/>
                </a:cubicBezTo>
                <a:lnTo>
                  <a:pt x="16206822" y="9808872"/>
                </a:lnTo>
                <a:lnTo>
                  <a:pt x="16199794" y="9813819"/>
                </a:lnTo>
                <a:cubicBezTo>
                  <a:pt x="16183098" y="9809367"/>
                  <a:pt x="16171674" y="9800958"/>
                  <a:pt x="16164646" y="9789581"/>
                </a:cubicBezTo>
                <a:cubicBezTo>
                  <a:pt x="16156738" y="9777710"/>
                  <a:pt x="16153226" y="9762870"/>
                  <a:pt x="16152346" y="9746052"/>
                </a:cubicBezTo>
                <a:cubicBezTo>
                  <a:pt x="16155862" y="9736654"/>
                  <a:pt x="16161134" y="9731707"/>
                  <a:pt x="16166406" y="9729729"/>
                </a:cubicBezTo>
                <a:close/>
                <a:moveTo>
                  <a:pt x="15968710" y="9725771"/>
                </a:moveTo>
                <a:cubicBezTo>
                  <a:pt x="16002098" y="9736654"/>
                  <a:pt x="15981890" y="9788097"/>
                  <a:pt x="15959042" y="9805410"/>
                </a:cubicBezTo>
                <a:cubicBezTo>
                  <a:pt x="15931806" y="9795517"/>
                  <a:pt x="15952894" y="9744073"/>
                  <a:pt x="15968710" y="9725771"/>
                </a:cubicBezTo>
                <a:close/>
                <a:moveTo>
                  <a:pt x="10483478" y="9721727"/>
                </a:moveTo>
                <a:cubicBezTo>
                  <a:pt x="10486996" y="9722594"/>
                  <a:pt x="10490786" y="9724616"/>
                  <a:pt x="10494574" y="9727503"/>
                </a:cubicBezTo>
                <a:cubicBezTo>
                  <a:pt x="10514874" y="9746850"/>
                  <a:pt x="10499446" y="9766199"/>
                  <a:pt x="10479418" y="9785547"/>
                </a:cubicBezTo>
                <a:lnTo>
                  <a:pt x="10475356" y="9784103"/>
                </a:lnTo>
                <a:lnTo>
                  <a:pt x="10474546" y="9793631"/>
                </a:lnTo>
                <a:cubicBezTo>
                  <a:pt x="10473732" y="9799119"/>
                  <a:pt x="10472922" y="9803739"/>
                  <a:pt x="10471296" y="9807493"/>
                </a:cubicBezTo>
                <a:cubicBezTo>
                  <a:pt x="10456950" y="9808071"/>
                  <a:pt x="10450726" y="9792477"/>
                  <a:pt x="10453430" y="9781503"/>
                </a:cubicBezTo>
                <a:lnTo>
                  <a:pt x="10455598" y="9777749"/>
                </a:lnTo>
                <a:lnTo>
                  <a:pt x="10449370" y="9776016"/>
                </a:lnTo>
                <a:cubicBezTo>
                  <a:pt x="10441794" y="9761289"/>
                  <a:pt x="10453974" y="9727791"/>
                  <a:pt x="10473190" y="9722015"/>
                </a:cubicBezTo>
                <a:cubicBezTo>
                  <a:pt x="10476438" y="9721150"/>
                  <a:pt x="10479958" y="9720861"/>
                  <a:pt x="10483478" y="9721727"/>
                </a:cubicBezTo>
                <a:close/>
                <a:moveTo>
                  <a:pt x="16652294" y="9716373"/>
                </a:moveTo>
                <a:cubicBezTo>
                  <a:pt x="16660202" y="9716373"/>
                  <a:pt x="16668990" y="9720825"/>
                  <a:pt x="16675138" y="9730718"/>
                </a:cubicBezTo>
                <a:cubicBezTo>
                  <a:pt x="16678654" y="9736654"/>
                  <a:pt x="16681290" y="9744073"/>
                  <a:pt x="16682170" y="9753966"/>
                </a:cubicBezTo>
                <a:cubicBezTo>
                  <a:pt x="16676018" y="9757429"/>
                  <a:pt x="16672502" y="9762870"/>
                  <a:pt x="16666354" y="9767817"/>
                </a:cubicBezTo>
                <a:lnTo>
                  <a:pt x="16644386" y="9778204"/>
                </a:lnTo>
                <a:lnTo>
                  <a:pt x="16653174" y="9786613"/>
                </a:lnTo>
                <a:cubicBezTo>
                  <a:pt x="16656690" y="9792054"/>
                  <a:pt x="16660202" y="9800463"/>
                  <a:pt x="16661958" y="9810851"/>
                </a:cubicBezTo>
                <a:cubicBezTo>
                  <a:pt x="16650538" y="9817281"/>
                  <a:pt x="16651418" y="9832121"/>
                  <a:pt x="16623298" y="9839046"/>
                </a:cubicBezTo>
                <a:cubicBezTo>
                  <a:pt x="16589910" y="9818271"/>
                  <a:pt x="16600454" y="9785129"/>
                  <a:pt x="16619786" y="9775236"/>
                </a:cubicBezTo>
                <a:lnTo>
                  <a:pt x="16634722" y="9774742"/>
                </a:lnTo>
                <a:lnTo>
                  <a:pt x="16621542" y="9751493"/>
                </a:lnTo>
                <a:cubicBezTo>
                  <a:pt x="16619786" y="9732202"/>
                  <a:pt x="16635602" y="9715879"/>
                  <a:pt x="16652294" y="9716373"/>
                </a:cubicBezTo>
                <a:close/>
                <a:moveTo>
                  <a:pt x="8894608" y="9711621"/>
                </a:moveTo>
                <a:cubicBezTo>
                  <a:pt x="8900292" y="9710753"/>
                  <a:pt x="8906246" y="9711332"/>
                  <a:pt x="8913554" y="9713353"/>
                </a:cubicBezTo>
                <a:cubicBezTo>
                  <a:pt x="8905434" y="9719129"/>
                  <a:pt x="8897856" y="9723171"/>
                  <a:pt x="8890548" y="9726059"/>
                </a:cubicBezTo>
                <a:cubicBezTo>
                  <a:pt x="8868350" y="9735011"/>
                  <a:pt x="8849134" y="9735011"/>
                  <a:pt x="8835058" y="9745984"/>
                </a:cubicBezTo>
                <a:cubicBezTo>
                  <a:pt x="8835058" y="9745984"/>
                  <a:pt x="8835058" y="9745984"/>
                  <a:pt x="8826398" y="9741364"/>
                </a:cubicBezTo>
                <a:cubicBezTo>
                  <a:pt x="8822878" y="9742519"/>
                  <a:pt x="8822878" y="9742809"/>
                  <a:pt x="8822878" y="9742809"/>
                </a:cubicBezTo>
                <a:cubicBezTo>
                  <a:pt x="8819358" y="9743963"/>
                  <a:pt x="8817464" y="9737033"/>
                  <a:pt x="8817464" y="9737033"/>
                </a:cubicBezTo>
                <a:cubicBezTo>
                  <a:pt x="8819088" y="9728657"/>
                  <a:pt x="8830456" y="9728369"/>
                  <a:pt x="8837494" y="9725770"/>
                </a:cubicBezTo>
                <a:cubicBezTo>
                  <a:pt x="8839118" y="9717395"/>
                  <a:pt x="8852922" y="9727791"/>
                  <a:pt x="8854548" y="9719417"/>
                </a:cubicBezTo>
                <a:cubicBezTo>
                  <a:pt x="8867810" y="9726347"/>
                  <a:pt x="8878098" y="9714219"/>
                  <a:pt x="8894608" y="9711621"/>
                </a:cubicBezTo>
                <a:close/>
                <a:moveTo>
                  <a:pt x="14172758" y="9707964"/>
                </a:moveTo>
                <a:cubicBezTo>
                  <a:pt x="14192090" y="9702523"/>
                  <a:pt x="14204390" y="9714395"/>
                  <a:pt x="14209662" y="9732202"/>
                </a:cubicBezTo>
                <a:cubicBezTo>
                  <a:pt x="14216690" y="9756440"/>
                  <a:pt x="14211418" y="9791560"/>
                  <a:pt x="14192966" y="9811840"/>
                </a:cubicBezTo>
                <a:cubicBezTo>
                  <a:pt x="14180666" y="9809862"/>
                  <a:pt x="14171002" y="9804421"/>
                  <a:pt x="14164850" y="9797001"/>
                </a:cubicBezTo>
                <a:cubicBezTo>
                  <a:pt x="14145522" y="9775236"/>
                  <a:pt x="14149914" y="9737643"/>
                  <a:pt x="14150794" y="9719341"/>
                </a:cubicBezTo>
                <a:cubicBezTo>
                  <a:pt x="14158702" y="9713405"/>
                  <a:pt x="14165730" y="9709448"/>
                  <a:pt x="14172758" y="9707964"/>
                </a:cubicBezTo>
                <a:close/>
                <a:moveTo>
                  <a:pt x="10401192" y="9707577"/>
                </a:moveTo>
                <a:cubicBezTo>
                  <a:pt x="10421492" y="9716529"/>
                  <a:pt x="10423658" y="9746273"/>
                  <a:pt x="10412560" y="9761001"/>
                </a:cubicBezTo>
                <a:cubicBezTo>
                  <a:pt x="10408770" y="9765909"/>
                  <a:pt x="10403626" y="9769375"/>
                  <a:pt x="10397130" y="9769665"/>
                </a:cubicBezTo>
                <a:cubicBezTo>
                  <a:pt x="10370064" y="9757535"/>
                  <a:pt x="10380350" y="9714797"/>
                  <a:pt x="10401192" y="9707577"/>
                </a:cubicBezTo>
                <a:close/>
                <a:moveTo>
                  <a:pt x="15117302" y="9704996"/>
                </a:moveTo>
                <a:cubicBezTo>
                  <a:pt x="15121694" y="9710437"/>
                  <a:pt x="15126090" y="9722804"/>
                  <a:pt x="15126966" y="9734675"/>
                </a:cubicBezTo>
                <a:cubicBezTo>
                  <a:pt x="15128726" y="9746547"/>
                  <a:pt x="15127846" y="9758418"/>
                  <a:pt x="15122574" y="9762870"/>
                </a:cubicBezTo>
                <a:cubicBezTo>
                  <a:pt x="15108514" y="9766827"/>
                  <a:pt x="15097970" y="9764849"/>
                  <a:pt x="15090942" y="9759408"/>
                </a:cubicBezTo>
                <a:cubicBezTo>
                  <a:pt x="15069854" y="9743579"/>
                  <a:pt x="15078642" y="9697082"/>
                  <a:pt x="15117302" y="9704996"/>
                </a:cubicBezTo>
                <a:close/>
                <a:moveTo>
                  <a:pt x="15313238" y="9692135"/>
                </a:moveTo>
                <a:cubicBezTo>
                  <a:pt x="15316754" y="9690651"/>
                  <a:pt x="15321146" y="9690651"/>
                  <a:pt x="15322906" y="9693619"/>
                </a:cubicBezTo>
                <a:cubicBezTo>
                  <a:pt x="15326418" y="9697577"/>
                  <a:pt x="15326418" y="9705986"/>
                  <a:pt x="15322026" y="9721320"/>
                </a:cubicBezTo>
                <a:cubicBezTo>
                  <a:pt x="15313238" y="9721814"/>
                  <a:pt x="15307090" y="9721320"/>
                  <a:pt x="15302698" y="9719836"/>
                </a:cubicBezTo>
                <a:cubicBezTo>
                  <a:pt x="15286002" y="9713900"/>
                  <a:pt x="15300938" y="9696093"/>
                  <a:pt x="15313238" y="9692135"/>
                </a:cubicBezTo>
                <a:close/>
                <a:moveTo>
                  <a:pt x="10256110" y="9687652"/>
                </a:moveTo>
                <a:cubicBezTo>
                  <a:pt x="10260438" y="9687941"/>
                  <a:pt x="10265582" y="9689097"/>
                  <a:pt x="10271808" y="9691695"/>
                </a:cubicBezTo>
                <a:cubicBezTo>
                  <a:pt x="10288590" y="9696893"/>
                  <a:pt x="10296710" y="9706423"/>
                  <a:pt x="10299958" y="9716818"/>
                </a:cubicBezTo>
                <a:cubicBezTo>
                  <a:pt x="10302936" y="9727215"/>
                  <a:pt x="10301312" y="9738188"/>
                  <a:pt x="10297794" y="9747140"/>
                </a:cubicBezTo>
                <a:cubicBezTo>
                  <a:pt x="10294546" y="9745407"/>
                  <a:pt x="10284802" y="9769665"/>
                  <a:pt x="10264500" y="9776595"/>
                </a:cubicBezTo>
                <a:cubicBezTo>
                  <a:pt x="10257734" y="9778616"/>
                  <a:pt x="10249614" y="9779193"/>
                  <a:pt x="10240138" y="9776016"/>
                </a:cubicBezTo>
                <a:cubicBezTo>
                  <a:pt x="10219026" y="9768220"/>
                  <a:pt x="10199808" y="9752337"/>
                  <a:pt x="10216862" y="9715374"/>
                </a:cubicBezTo>
                <a:cubicBezTo>
                  <a:pt x="10218484" y="9707001"/>
                  <a:pt x="10219566" y="9710753"/>
                  <a:pt x="10222002" y="9705845"/>
                </a:cubicBezTo>
                <a:cubicBezTo>
                  <a:pt x="10224710" y="9701225"/>
                  <a:pt x="10226334" y="9692849"/>
                  <a:pt x="10225522" y="9689385"/>
                </a:cubicBezTo>
                <a:cubicBezTo>
                  <a:pt x="10237974" y="9693428"/>
                  <a:pt x="10243386" y="9687075"/>
                  <a:pt x="10256110" y="9687652"/>
                </a:cubicBezTo>
                <a:close/>
                <a:moveTo>
                  <a:pt x="15157718" y="9683232"/>
                </a:moveTo>
                <a:cubicBezTo>
                  <a:pt x="15162114" y="9681748"/>
                  <a:pt x="15167386" y="9682242"/>
                  <a:pt x="15171778" y="9684221"/>
                </a:cubicBezTo>
                <a:cubicBezTo>
                  <a:pt x="15180566" y="9687684"/>
                  <a:pt x="15189350" y="9696587"/>
                  <a:pt x="15194622" y="9705491"/>
                </a:cubicBezTo>
                <a:cubicBezTo>
                  <a:pt x="15198138" y="9711427"/>
                  <a:pt x="15199894" y="9717857"/>
                  <a:pt x="15199894" y="9722804"/>
                </a:cubicBezTo>
                <a:cubicBezTo>
                  <a:pt x="15190230" y="9726266"/>
                  <a:pt x="15181442" y="9729234"/>
                  <a:pt x="15176170" y="9741106"/>
                </a:cubicBezTo>
                <a:cubicBezTo>
                  <a:pt x="15153326" y="9724288"/>
                  <a:pt x="15133998" y="9716373"/>
                  <a:pt x="15145418" y="9692135"/>
                </a:cubicBezTo>
                <a:cubicBezTo>
                  <a:pt x="15148934" y="9687189"/>
                  <a:pt x="15153326" y="9684221"/>
                  <a:pt x="15157718" y="9683232"/>
                </a:cubicBezTo>
                <a:close/>
                <a:moveTo>
                  <a:pt x="17896454" y="9667403"/>
                </a:moveTo>
                <a:cubicBezTo>
                  <a:pt x="17909634" y="9667898"/>
                  <a:pt x="17924570" y="9673339"/>
                  <a:pt x="17937750" y="9681253"/>
                </a:cubicBezTo>
                <a:cubicBezTo>
                  <a:pt x="17964110" y="9696587"/>
                  <a:pt x="17985198" y="9722309"/>
                  <a:pt x="17982562" y="9742095"/>
                </a:cubicBezTo>
                <a:cubicBezTo>
                  <a:pt x="17928966" y="9728739"/>
                  <a:pt x="17906118" y="9693125"/>
                  <a:pt x="17859550" y="9680758"/>
                </a:cubicBezTo>
                <a:cubicBezTo>
                  <a:pt x="17869218" y="9670371"/>
                  <a:pt x="17882398" y="9666414"/>
                  <a:pt x="17896454" y="9667403"/>
                </a:cubicBezTo>
                <a:close/>
                <a:moveTo>
                  <a:pt x="16219122" y="9657510"/>
                </a:moveTo>
                <a:cubicBezTo>
                  <a:pt x="16224394" y="9658005"/>
                  <a:pt x="16229666" y="9660478"/>
                  <a:pt x="16233182" y="9664435"/>
                </a:cubicBezTo>
                <a:lnTo>
                  <a:pt x="16234938" y="9669382"/>
                </a:lnTo>
                <a:lnTo>
                  <a:pt x="16251634" y="9660973"/>
                </a:lnTo>
                <a:cubicBezTo>
                  <a:pt x="16257782" y="9660973"/>
                  <a:pt x="16263054" y="9662457"/>
                  <a:pt x="16267450" y="9666414"/>
                </a:cubicBezTo>
                <a:cubicBezTo>
                  <a:pt x="16272722" y="9671855"/>
                  <a:pt x="16276234" y="9682242"/>
                  <a:pt x="16273598" y="9698071"/>
                </a:cubicBezTo>
                <a:cubicBezTo>
                  <a:pt x="16271842" y="9704996"/>
                  <a:pt x="16262178" y="9708953"/>
                  <a:pt x="16249874" y="9709448"/>
                </a:cubicBezTo>
                <a:cubicBezTo>
                  <a:pt x="16238454" y="9709943"/>
                  <a:pt x="16225274" y="9707469"/>
                  <a:pt x="16217366" y="9702523"/>
                </a:cubicBezTo>
                <a:lnTo>
                  <a:pt x="16218246" y="9699555"/>
                </a:lnTo>
                <a:lnTo>
                  <a:pt x="16212974" y="9701039"/>
                </a:lnTo>
                <a:cubicBezTo>
                  <a:pt x="16201550" y="9701039"/>
                  <a:pt x="16191006" y="9698566"/>
                  <a:pt x="16186614" y="9693125"/>
                </a:cubicBezTo>
                <a:cubicBezTo>
                  <a:pt x="16183098" y="9671360"/>
                  <a:pt x="16202430" y="9656521"/>
                  <a:pt x="16219122" y="9657510"/>
                </a:cubicBezTo>
                <a:close/>
                <a:moveTo>
                  <a:pt x="16802542" y="9651080"/>
                </a:moveTo>
                <a:cubicBezTo>
                  <a:pt x="16809570" y="9653058"/>
                  <a:pt x="16813962" y="9656521"/>
                  <a:pt x="16816598" y="9660478"/>
                </a:cubicBezTo>
                <a:cubicBezTo>
                  <a:pt x="16820994" y="9666414"/>
                  <a:pt x="16821870" y="9673833"/>
                  <a:pt x="16822750" y="9681253"/>
                </a:cubicBezTo>
                <a:lnTo>
                  <a:pt x="16822750" y="9683232"/>
                </a:lnTo>
                <a:lnTo>
                  <a:pt x="16828022" y="9685210"/>
                </a:lnTo>
                <a:lnTo>
                  <a:pt x="16824506" y="9703512"/>
                </a:lnTo>
                <a:lnTo>
                  <a:pt x="16824506" y="9704996"/>
                </a:lnTo>
                <a:lnTo>
                  <a:pt x="16823630" y="9704502"/>
                </a:lnTo>
                <a:lnTo>
                  <a:pt x="16821870" y="9711921"/>
                </a:lnTo>
                <a:cubicBezTo>
                  <a:pt x="16819234" y="9720825"/>
                  <a:pt x="16813962" y="9729729"/>
                  <a:pt x="16804298" y="9735664"/>
                </a:cubicBezTo>
                <a:cubicBezTo>
                  <a:pt x="16777938" y="9714889"/>
                  <a:pt x="16771790" y="9702028"/>
                  <a:pt x="16778818" y="9672844"/>
                </a:cubicBezTo>
                <a:lnTo>
                  <a:pt x="16800786" y="9673833"/>
                </a:lnTo>
                <a:lnTo>
                  <a:pt x="16798150" y="9669382"/>
                </a:lnTo>
                <a:cubicBezTo>
                  <a:pt x="16797270" y="9664435"/>
                  <a:pt x="16798150" y="9658499"/>
                  <a:pt x="16802542" y="9651080"/>
                </a:cubicBezTo>
                <a:close/>
                <a:moveTo>
                  <a:pt x="16735766" y="9647617"/>
                </a:moveTo>
                <a:cubicBezTo>
                  <a:pt x="16746310" y="9658005"/>
                  <a:pt x="16740158" y="9668887"/>
                  <a:pt x="16731374" y="9673339"/>
                </a:cubicBezTo>
                <a:cubicBezTo>
                  <a:pt x="16722586" y="9678285"/>
                  <a:pt x="16711166" y="9676307"/>
                  <a:pt x="16711166" y="9660973"/>
                </a:cubicBezTo>
                <a:cubicBezTo>
                  <a:pt x="16723466" y="9654542"/>
                  <a:pt x="16729614" y="9651080"/>
                  <a:pt x="16735766" y="9647617"/>
                </a:cubicBezTo>
                <a:close/>
                <a:moveTo>
                  <a:pt x="16865806" y="9642176"/>
                </a:moveTo>
                <a:cubicBezTo>
                  <a:pt x="16882498" y="9671855"/>
                  <a:pt x="16871954" y="9695598"/>
                  <a:pt x="16841202" y="9711921"/>
                </a:cubicBezTo>
                <a:cubicBezTo>
                  <a:pt x="16818358" y="9694609"/>
                  <a:pt x="16830658" y="9634756"/>
                  <a:pt x="16865806" y="9642176"/>
                </a:cubicBezTo>
                <a:close/>
                <a:moveTo>
                  <a:pt x="15718294" y="9641187"/>
                </a:moveTo>
                <a:cubicBezTo>
                  <a:pt x="15724446" y="9642176"/>
                  <a:pt x="15730598" y="9645144"/>
                  <a:pt x="15736746" y="9650585"/>
                </a:cubicBezTo>
                <a:cubicBezTo>
                  <a:pt x="15736746" y="9702523"/>
                  <a:pt x="15707750" y="9742590"/>
                  <a:pt x="15676122" y="9767817"/>
                </a:cubicBezTo>
                <a:cubicBezTo>
                  <a:pt x="15669090" y="9765838"/>
                  <a:pt x="15663818" y="9761386"/>
                  <a:pt x="15659426" y="9755945"/>
                </a:cubicBezTo>
                <a:cubicBezTo>
                  <a:pt x="15637458" y="9722804"/>
                  <a:pt x="15674362" y="9634262"/>
                  <a:pt x="15718294" y="9641187"/>
                </a:cubicBezTo>
                <a:close/>
                <a:moveTo>
                  <a:pt x="9342576" y="9640005"/>
                </a:moveTo>
                <a:cubicBezTo>
                  <a:pt x="9344470" y="9640005"/>
                  <a:pt x="9346908" y="9640005"/>
                  <a:pt x="9352050" y="9640582"/>
                </a:cubicBezTo>
                <a:cubicBezTo>
                  <a:pt x="9348532" y="9643759"/>
                  <a:pt x="9348260" y="9644048"/>
                  <a:pt x="9351778" y="9647801"/>
                </a:cubicBezTo>
                <a:cubicBezTo>
                  <a:pt x="9351778" y="9647801"/>
                  <a:pt x="9351778" y="9647801"/>
                  <a:pt x="9355298" y="9648091"/>
                </a:cubicBezTo>
                <a:cubicBezTo>
                  <a:pt x="9355298" y="9651555"/>
                  <a:pt x="9351778" y="9651267"/>
                  <a:pt x="9351778" y="9654733"/>
                </a:cubicBezTo>
                <a:cubicBezTo>
                  <a:pt x="9351778" y="9654733"/>
                  <a:pt x="9348260" y="9654155"/>
                  <a:pt x="9348260" y="9654155"/>
                </a:cubicBezTo>
                <a:cubicBezTo>
                  <a:pt x="9347990" y="9655887"/>
                  <a:pt x="9348260" y="9655887"/>
                  <a:pt x="9347178" y="9655021"/>
                </a:cubicBezTo>
                <a:cubicBezTo>
                  <a:pt x="9346366" y="9654155"/>
                  <a:pt x="9344742" y="9652133"/>
                  <a:pt x="9341224" y="9650111"/>
                </a:cubicBezTo>
                <a:cubicBezTo>
                  <a:pt x="9337706" y="9646069"/>
                  <a:pt x="9334726" y="9645781"/>
                  <a:pt x="9338246" y="9642603"/>
                </a:cubicBezTo>
                <a:cubicBezTo>
                  <a:pt x="9339870" y="9641159"/>
                  <a:pt x="9340952" y="9640293"/>
                  <a:pt x="9342576" y="9640005"/>
                </a:cubicBezTo>
                <a:close/>
                <a:moveTo>
                  <a:pt x="17125882" y="9638219"/>
                </a:moveTo>
                <a:cubicBezTo>
                  <a:pt x="17151362" y="9649101"/>
                  <a:pt x="17170694" y="9672349"/>
                  <a:pt x="17197054" y="9698566"/>
                </a:cubicBezTo>
                <a:cubicBezTo>
                  <a:pt x="17188266" y="9704007"/>
                  <a:pt x="17179482" y="9705491"/>
                  <a:pt x="17171574" y="9703512"/>
                </a:cubicBezTo>
                <a:cubicBezTo>
                  <a:pt x="17146090" y="9698566"/>
                  <a:pt x="17125006" y="9665424"/>
                  <a:pt x="17125882" y="9638219"/>
                </a:cubicBezTo>
                <a:close/>
                <a:moveTo>
                  <a:pt x="15248222" y="9637724"/>
                </a:moveTo>
                <a:cubicBezTo>
                  <a:pt x="15265794" y="9658499"/>
                  <a:pt x="15272822" y="9688178"/>
                  <a:pt x="15284246" y="9722804"/>
                </a:cubicBezTo>
                <a:cubicBezTo>
                  <a:pt x="15273702" y="9724288"/>
                  <a:pt x="15265794" y="9721320"/>
                  <a:pt x="15258762" y="9716373"/>
                </a:cubicBezTo>
                <a:cubicBezTo>
                  <a:pt x="15239434" y="9700544"/>
                  <a:pt x="15235042" y="9661467"/>
                  <a:pt x="15248222" y="9637724"/>
                </a:cubicBezTo>
                <a:close/>
                <a:moveTo>
                  <a:pt x="16017034" y="9634756"/>
                </a:moveTo>
                <a:cubicBezTo>
                  <a:pt x="16024942" y="9634262"/>
                  <a:pt x="16033730" y="9636240"/>
                  <a:pt x="16044274" y="9639703"/>
                </a:cubicBezTo>
                <a:cubicBezTo>
                  <a:pt x="16055694" y="9661467"/>
                  <a:pt x="16055694" y="9715879"/>
                  <a:pt x="16025822" y="9732202"/>
                </a:cubicBezTo>
                <a:cubicBezTo>
                  <a:pt x="15970466" y="9725771"/>
                  <a:pt x="15964314" y="9636735"/>
                  <a:pt x="16017034" y="9634756"/>
                </a:cubicBezTo>
                <a:close/>
                <a:moveTo>
                  <a:pt x="11047294" y="9627299"/>
                </a:moveTo>
                <a:cubicBezTo>
                  <a:pt x="11054334" y="9628743"/>
                  <a:pt x="11062182" y="9637117"/>
                  <a:pt x="11070030" y="9657331"/>
                </a:cubicBezTo>
                <a:cubicBezTo>
                  <a:pt x="11050814" y="9675235"/>
                  <a:pt x="11038634" y="9678123"/>
                  <a:pt x="11032138" y="9674080"/>
                </a:cubicBezTo>
                <a:cubicBezTo>
                  <a:pt x="11019958" y="9666572"/>
                  <a:pt x="11026994" y="9633940"/>
                  <a:pt x="11040798" y="9627877"/>
                </a:cubicBezTo>
                <a:cubicBezTo>
                  <a:pt x="11042694" y="9627010"/>
                  <a:pt x="11045130" y="9627010"/>
                  <a:pt x="11047294" y="9627299"/>
                </a:cubicBezTo>
                <a:close/>
                <a:moveTo>
                  <a:pt x="18561590" y="9624863"/>
                </a:moveTo>
                <a:cubicBezTo>
                  <a:pt x="18568618" y="9625853"/>
                  <a:pt x="18580042" y="9631788"/>
                  <a:pt x="18589706" y="9639703"/>
                </a:cubicBezTo>
                <a:cubicBezTo>
                  <a:pt x="18599370" y="9647617"/>
                  <a:pt x="18607278" y="9656521"/>
                  <a:pt x="18606398" y="9662951"/>
                </a:cubicBezTo>
                <a:cubicBezTo>
                  <a:pt x="18599370" y="9675317"/>
                  <a:pt x="18589706" y="9680758"/>
                  <a:pt x="18580918" y="9681748"/>
                </a:cubicBezTo>
                <a:cubicBezTo>
                  <a:pt x="18554558" y="9684716"/>
                  <a:pt x="18528202" y="9645638"/>
                  <a:pt x="18561590" y="9624863"/>
                </a:cubicBezTo>
                <a:close/>
                <a:moveTo>
                  <a:pt x="18781250" y="9615960"/>
                </a:moveTo>
                <a:cubicBezTo>
                  <a:pt x="18786522" y="9614970"/>
                  <a:pt x="18792674" y="9614970"/>
                  <a:pt x="18798822" y="9616454"/>
                </a:cubicBezTo>
                <a:cubicBezTo>
                  <a:pt x="18824302" y="9621401"/>
                  <a:pt x="18853298" y="9642176"/>
                  <a:pt x="18863842" y="9667403"/>
                </a:cubicBezTo>
                <a:cubicBezTo>
                  <a:pt x="18855934" y="9677296"/>
                  <a:pt x="18847150" y="9682737"/>
                  <a:pt x="18837482" y="9684716"/>
                </a:cubicBezTo>
                <a:cubicBezTo>
                  <a:pt x="18808490" y="9691641"/>
                  <a:pt x="18775978" y="9669876"/>
                  <a:pt x="18759286" y="9661467"/>
                </a:cubicBezTo>
                <a:cubicBezTo>
                  <a:pt x="18754890" y="9632283"/>
                  <a:pt x="18764554" y="9618927"/>
                  <a:pt x="18781250" y="9615960"/>
                </a:cubicBezTo>
                <a:close/>
                <a:moveTo>
                  <a:pt x="15853606" y="9612002"/>
                </a:moveTo>
                <a:cubicBezTo>
                  <a:pt x="15853606" y="9619917"/>
                  <a:pt x="15851850" y="9630304"/>
                  <a:pt x="15849214" y="9641187"/>
                </a:cubicBezTo>
                <a:lnTo>
                  <a:pt x="15839550" y="9667403"/>
                </a:lnTo>
                <a:lnTo>
                  <a:pt x="15863270" y="9637724"/>
                </a:lnTo>
                <a:cubicBezTo>
                  <a:pt x="15870302" y="9670371"/>
                  <a:pt x="15857122" y="9741106"/>
                  <a:pt x="15803522" y="9751988"/>
                </a:cubicBezTo>
                <a:cubicBezTo>
                  <a:pt x="15804402" y="9738138"/>
                  <a:pt x="15806158" y="9726266"/>
                  <a:pt x="15809674" y="9715384"/>
                </a:cubicBezTo>
                <a:lnTo>
                  <a:pt x="15820218" y="9693125"/>
                </a:lnTo>
                <a:lnTo>
                  <a:pt x="15813190" y="9701534"/>
                </a:lnTo>
                <a:cubicBezTo>
                  <a:pt x="15803522" y="9708459"/>
                  <a:pt x="15792978" y="9712416"/>
                  <a:pt x="15778922" y="9712416"/>
                </a:cubicBezTo>
                <a:cubicBezTo>
                  <a:pt x="15784194" y="9665919"/>
                  <a:pt x="15815826" y="9641187"/>
                  <a:pt x="15853606" y="9612002"/>
                </a:cubicBezTo>
                <a:close/>
                <a:moveTo>
                  <a:pt x="8267450" y="9611416"/>
                </a:moveTo>
                <a:cubicBezTo>
                  <a:pt x="8270698" y="9612861"/>
                  <a:pt x="8273134" y="9615171"/>
                  <a:pt x="8275570" y="9619213"/>
                </a:cubicBezTo>
                <a:cubicBezTo>
                  <a:pt x="8278006" y="9622967"/>
                  <a:pt x="8279902" y="9628165"/>
                  <a:pt x="8281798" y="9635673"/>
                </a:cubicBezTo>
                <a:cubicBezTo>
                  <a:pt x="8246608" y="9643471"/>
                  <a:pt x="8273406" y="9674080"/>
                  <a:pt x="8245798" y="9681587"/>
                </a:cubicBezTo>
                <a:cubicBezTo>
                  <a:pt x="8235240" y="9679567"/>
                  <a:pt x="8222518" y="9681011"/>
                  <a:pt x="8212774" y="9674369"/>
                </a:cubicBezTo>
                <a:cubicBezTo>
                  <a:pt x="8209526" y="9672347"/>
                  <a:pt x="8206278" y="9669171"/>
                  <a:pt x="8203842" y="9664839"/>
                </a:cubicBezTo>
                <a:cubicBezTo>
                  <a:pt x="8231722" y="9648957"/>
                  <a:pt x="8245798" y="9630187"/>
                  <a:pt x="8267450" y="9611416"/>
                </a:cubicBezTo>
                <a:close/>
                <a:moveTo>
                  <a:pt x="11524226" y="9609685"/>
                </a:moveTo>
                <a:cubicBezTo>
                  <a:pt x="11529098" y="9611127"/>
                  <a:pt x="11532890" y="9614882"/>
                  <a:pt x="11536678" y="9619213"/>
                </a:cubicBezTo>
                <a:cubicBezTo>
                  <a:pt x="11525038" y="9626144"/>
                  <a:pt x="11533970" y="9639427"/>
                  <a:pt x="11517730" y="9639717"/>
                </a:cubicBezTo>
                <a:cubicBezTo>
                  <a:pt x="11511506" y="9636539"/>
                  <a:pt x="11506902" y="9629897"/>
                  <a:pt x="11506090" y="9616615"/>
                </a:cubicBezTo>
                <a:cubicBezTo>
                  <a:pt x="11513670" y="9609685"/>
                  <a:pt x="11519626" y="9608240"/>
                  <a:pt x="11524226" y="9609685"/>
                </a:cubicBezTo>
                <a:close/>
                <a:moveTo>
                  <a:pt x="18976310" y="9609529"/>
                </a:moveTo>
                <a:lnTo>
                  <a:pt x="18976310" y="9631788"/>
                </a:lnTo>
                <a:lnTo>
                  <a:pt x="18971918" y="9618433"/>
                </a:lnTo>
                <a:close/>
                <a:moveTo>
                  <a:pt x="16765642" y="9608540"/>
                </a:moveTo>
                <a:cubicBezTo>
                  <a:pt x="16776182" y="9621401"/>
                  <a:pt x="16755974" y="9636735"/>
                  <a:pt x="16747190" y="9630799"/>
                </a:cubicBezTo>
                <a:cubicBezTo>
                  <a:pt x="16744554" y="9628820"/>
                  <a:pt x="16741918" y="9624863"/>
                  <a:pt x="16742794" y="9617444"/>
                </a:cubicBezTo>
                <a:cubicBezTo>
                  <a:pt x="16747190" y="9612002"/>
                  <a:pt x="16755974" y="9610518"/>
                  <a:pt x="16765642" y="9608540"/>
                </a:cubicBezTo>
                <a:close/>
                <a:moveTo>
                  <a:pt x="16371130" y="9603593"/>
                </a:moveTo>
                <a:cubicBezTo>
                  <a:pt x="16378158" y="9603099"/>
                  <a:pt x="16384310" y="9604088"/>
                  <a:pt x="16391338" y="9606561"/>
                </a:cubicBezTo>
                <a:cubicBezTo>
                  <a:pt x="16404518" y="9611013"/>
                  <a:pt x="16416818" y="9620411"/>
                  <a:pt x="16426482" y="9631788"/>
                </a:cubicBezTo>
                <a:cubicBezTo>
                  <a:pt x="16447570" y="9654047"/>
                  <a:pt x="16459870" y="9684716"/>
                  <a:pt x="16451086" y="9703018"/>
                </a:cubicBezTo>
                <a:cubicBezTo>
                  <a:pt x="16403638" y="9675317"/>
                  <a:pt x="16393094" y="9634262"/>
                  <a:pt x="16351798" y="9609035"/>
                </a:cubicBezTo>
                <a:cubicBezTo>
                  <a:pt x="16357950" y="9605572"/>
                  <a:pt x="16364978" y="9603593"/>
                  <a:pt x="16371130" y="9603593"/>
                </a:cubicBezTo>
                <a:close/>
                <a:moveTo>
                  <a:pt x="11085462" y="9599288"/>
                </a:moveTo>
                <a:cubicBezTo>
                  <a:pt x="11095746" y="9600733"/>
                  <a:pt x="11105490" y="9602175"/>
                  <a:pt x="11115776" y="9603909"/>
                </a:cubicBezTo>
                <a:cubicBezTo>
                  <a:pt x="11130664" y="9616615"/>
                  <a:pt x="11133100" y="9636539"/>
                  <a:pt x="11124166" y="9649245"/>
                </a:cubicBezTo>
                <a:cubicBezTo>
                  <a:pt x="11121462" y="9653577"/>
                  <a:pt x="11117130" y="9657043"/>
                  <a:pt x="11111716" y="9659063"/>
                </a:cubicBezTo>
                <a:cubicBezTo>
                  <a:pt x="11104678" y="9661952"/>
                  <a:pt x="11095474" y="9662529"/>
                  <a:pt x="11084106" y="9659353"/>
                </a:cubicBezTo>
                <a:cubicBezTo>
                  <a:pt x="11067054" y="9648957"/>
                  <a:pt x="11069762" y="9607373"/>
                  <a:pt x="11085462" y="9599288"/>
                </a:cubicBezTo>
                <a:close/>
                <a:moveTo>
                  <a:pt x="15770134" y="9586775"/>
                </a:moveTo>
                <a:cubicBezTo>
                  <a:pt x="15778922" y="9589743"/>
                  <a:pt x="15783314" y="9610518"/>
                  <a:pt x="15792978" y="9627831"/>
                </a:cubicBezTo>
                <a:cubicBezTo>
                  <a:pt x="15786830" y="9631294"/>
                  <a:pt x="15778922" y="9637724"/>
                  <a:pt x="15770134" y="9642176"/>
                </a:cubicBezTo>
                <a:cubicBezTo>
                  <a:pt x="15760470" y="9647122"/>
                  <a:pt x="15750806" y="9650585"/>
                  <a:pt x="15741138" y="9648112"/>
                </a:cubicBezTo>
                <a:cubicBezTo>
                  <a:pt x="15734110" y="9621401"/>
                  <a:pt x="15739382" y="9603099"/>
                  <a:pt x="15770134" y="9586775"/>
                </a:cubicBezTo>
                <a:close/>
                <a:moveTo>
                  <a:pt x="8462066" y="9579363"/>
                </a:moveTo>
                <a:cubicBezTo>
                  <a:pt x="8472352" y="9578497"/>
                  <a:pt x="8481826" y="9577629"/>
                  <a:pt x="8493736" y="9579363"/>
                </a:cubicBezTo>
                <a:cubicBezTo>
                  <a:pt x="8494818" y="9582829"/>
                  <a:pt x="8491300" y="9584271"/>
                  <a:pt x="8492112" y="9587737"/>
                </a:cubicBezTo>
                <a:cubicBezTo>
                  <a:pt x="8490758" y="9590336"/>
                  <a:pt x="8487510" y="9592069"/>
                  <a:pt x="8483178" y="9593512"/>
                </a:cubicBezTo>
                <a:cubicBezTo>
                  <a:pt x="8470458" y="9598133"/>
                  <a:pt x="8448802" y="9598711"/>
                  <a:pt x="8448262" y="9596111"/>
                </a:cubicBezTo>
                <a:cubicBezTo>
                  <a:pt x="8444742" y="9597267"/>
                  <a:pt x="8443660" y="9593801"/>
                  <a:pt x="8440142" y="9594957"/>
                </a:cubicBezTo>
                <a:cubicBezTo>
                  <a:pt x="8440142" y="9594957"/>
                  <a:pt x="8436624" y="9596401"/>
                  <a:pt x="8432022" y="9594091"/>
                </a:cubicBezTo>
                <a:cubicBezTo>
                  <a:pt x="8427690" y="9591781"/>
                  <a:pt x="8423360" y="9589471"/>
                  <a:pt x="8424984" y="9581095"/>
                </a:cubicBezTo>
                <a:cubicBezTo>
                  <a:pt x="8440414" y="9581384"/>
                  <a:pt x="8451510" y="9580229"/>
                  <a:pt x="8462066" y="9579363"/>
                </a:cubicBezTo>
                <a:close/>
                <a:moveTo>
                  <a:pt x="15947622" y="9576388"/>
                </a:moveTo>
                <a:cubicBezTo>
                  <a:pt x="15952014" y="9575398"/>
                  <a:pt x="15955530" y="9575398"/>
                  <a:pt x="15959922" y="9576882"/>
                </a:cubicBezTo>
                <a:cubicBezTo>
                  <a:pt x="15966950" y="9577872"/>
                  <a:pt x="15972222" y="9581829"/>
                  <a:pt x="15975738" y="9587765"/>
                </a:cubicBezTo>
                <a:cubicBezTo>
                  <a:pt x="15986282" y="9605077"/>
                  <a:pt x="15980130" y="9638219"/>
                  <a:pt x="15957286" y="9651080"/>
                </a:cubicBezTo>
                <a:cubicBezTo>
                  <a:pt x="15904566" y="9638713"/>
                  <a:pt x="15920382" y="9583313"/>
                  <a:pt x="15947622" y="9576388"/>
                </a:cubicBezTo>
                <a:close/>
                <a:moveTo>
                  <a:pt x="17104794" y="9571441"/>
                </a:moveTo>
                <a:cubicBezTo>
                  <a:pt x="17125882" y="9573914"/>
                  <a:pt x="17123246" y="9593206"/>
                  <a:pt x="17113582" y="9612002"/>
                </a:cubicBezTo>
                <a:cubicBezTo>
                  <a:pt x="17086342" y="9608540"/>
                  <a:pt x="17088978" y="9582818"/>
                  <a:pt x="17104794" y="9571441"/>
                </a:cubicBezTo>
                <a:close/>
                <a:moveTo>
                  <a:pt x="9274366" y="9569833"/>
                </a:moveTo>
                <a:cubicBezTo>
                  <a:pt x="9274366" y="9569833"/>
                  <a:pt x="9274096" y="9569833"/>
                  <a:pt x="9282756" y="9574165"/>
                </a:cubicBezTo>
                <a:lnTo>
                  <a:pt x="9283570" y="9577918"/>
                </a:lnTo>
                <a:cubicBezTo>
                  <a:pt x="9283298" y="9579940"/>
                  <a:pt x="9280862" y="9581673"/>
                  <a:pt x="9277072" y="9583405"/>
                </a:cubicBezTo>
                <a:cubicBezTo>
                  <a:pt x="9265974" y="9588603"/>
                  <a:pt x="9244862" y="9592069"/>
                  <a:pt x="9242154" y="9592935"/>
                </a:cubicBezTo>
                <a:cubicBezTo>
                  <a:pt x="9242154" y="9592935"/>
                  <a:pt x="9238638" y="9594379"/>
                  <a:pt x="9235390" y="9595533"/>
                </a:cubicBezTo>
                <a:cubicBezTo>
                  <a:pt x="9230786" y="9593223"/>
                  <a:pt x="9230246" y="9589759"/>
                  <a:pt x="9226726" y="9591202"/>
                </a:cubicBezTo>
                <a:cubicBezTo>
                  <a:pt x="9234306" y="9577053"/>
                  <a:pt x="9245674" y="9576475"/>
                  <a:pt x="9256772" y="9576187"/>
                </a:cubicBezTo>
                <a:cubicBezTo>
                  <a:pt x="9264622" y="9577053"/>
                  <a:pt x="9268140" y="9575897"/>
                  <a:pt x="9274366" y="9569833"/>
                </a:cubicBezTo>
                <a:close/>
                <a:moveTo>
                  <a:pt x="18360378" y="9566495"/>
                </a:moveTo>
                <a:cubicBezTo>
                  <a:pt x="18385858" y="9589743"/>
                  <a:pt x="18382346" y="9615960"/>
                  <a:pt x="18358622" y="9639703"/>
                </a:cubicBezTo>
                <a:cubicBezTo>
                  <a:pt x="18331382" y="9629810"/>
                  <a:pt x="18325234" y="9568968"/>
                  <a:pt x="18360378" y="9566495"/>
                </a:cubicBezTo>
                <a:close/>
                <a:moveTo>
                  <a:pt x="16264814" y="9544236"/>
                </a:moveTo>
                <a:cubicBezTo>
                  <a:pt x="16271842" y="9555613"/>
                  <a:pt x="16269206" y="9565011"/>
                  <a:pt x="16272722" y="9570947"/>
                </a:cubicBezTo>
                <a:cubicBezTo>
                  <a:pt x="16256026" y="9579850"/>
                  <a:pt x="16243726" y="9570947"/>
                  <a:pt x="16242846" y="9556107"/>
                </a:cubicBezTo>
                <a:cubicBezTo>
                  <a:pt x="16248118" y="9553139"/>
                  <a:pt x="16259542" y="9547203"/>
                  <a:pt x="16264814" y="9544236"/>
                </a:cubicBezTo>
                <a:close/>
                <a:moveTo>
                  <a:pt x="8672654" y="9541245"/>
                </a:moveTo>
                <a:cubicBezTo>
                  <a:pt x="8681586" y="9546732"/>
                  <a:pt x="8690788" y="9552507"/>
                  <a:pt x="8699990" y="9557994"/>
                </a:cubicBezTo>
                <a:lnTo>
                  <a:pt x="8695662" y="9566946"/>
                </a:lnTo>
                <a:lnTo>
                  <a:pt x="8700262" y="9577918"/>
                </a:lnTo>
                <a:cubicBezTo>
                  <a:pt x="8693494" y="9583117"/>
                  <a:pt x="8683750" y="9586581"/>
                  <a:pt x="8674006" y="9590336"/>
                </a:cubicBezTo>
                <a:cubicBezTo>
                  <a:pt x="8669946" y="9585139"/>
                  <a:pt x="8669674" y="9580229"/>
                  <a:pt x="8671570" y="9576187"/>
                </a:cubicBezTo>
                <a:lnTo>
                  <a:pt x="8674006" y="9574453"/>
                </a:lnTo>
                <a:lnTo>
                  <a:pt x="8663178" y="9567812"/>
                </a:lnTo>
                <a:cubicBezTo>
                  <a:pt x="8665074" y="9551353"/>
                  <a:pt x="8662638" y="9555973"/>
                  <a:pt x="8672654" y="9541245"/>
                </a:cubicBezTo>
                <a:close/>
                <a:moveTo>
                  <a:pt x="17721606" y="9538300"/>
                </a:moveTo>
                <a:cubicBezTo>
                  <a:pt x="17726878" y="9539784"/>
                  <a:pt x="17732150" y="9546214"/>
                  <a:pt x="17737418" y="9561054"/>
                </a:cubicBezTo>
                <a:cubicBezTo>
                  <a:pt x="17731270" y="9566495"/>
                  <a:pt x="17725118" y="9569463"/>
                  <a:pt x="17721606" y="9570947"/>
                </a:cubicBezTo>
                <a:cubicBezTo>
                  <a:pt x="17698758" y="9577377"/>
                  <a:pt x="17707546" y="9534343"/>
                  <a:pt x="17721606" y="9538300"/>
                </a:cubicBezTo>
                <a:close/>
                <a:moveTo>
                  <a:pt x="16542466" y="9536816"/>
                </a:moveTo>
                <a:cubicBezTo>
                  <a:pt x="16586398" y="9542257"/>
                  <a:pt x="16627694" y="9614970"/>
                  <a:pt x="16608362" y="9644155"/>
                </a:cubicBezTo>
                <a:cubicBezTo>
                  <a:pt x="16561794" y="9608045"/>
                  <a:pt x="16556522" y="9574409"/>
                  <a:pt x="16524014" y="9538794"/>
                </a:cubicBezTo>
                <a:cubicBezTo>
                  <a:pt x="16530162" y="9536816"/>
                  <a:pt x="16536314" y="9535827"/>
                  <a:pt x="16542466" y="9536816"/>
                </a:cubicBezTo>
                <a:close/>
                <a:moveTo>
                  <a:pt x="10982602" y="9530848"/>
                </a:moveTo>
                <a:cubicBezTo>
                  <a:pt x="11022934" y="9542401"/>
                  <a:pt x="11004798" y="9626721"/>
                  <a:pt x="10990724" y="9648379"/>
                </a:cubicBezTo>
                <a:cubicBezTo>
                  <a:pt x="10982334" y="9615459"/>
                  <a:pt x="10970424" y="9560593"/>
                  <a:pt x="10982602" y="9530848"/>
                </a:cubicBezTo>
                <a:close/>
                <a:moveTo>
                  <a:pt x="11755926" y="9529117"/>
                </a:moveTo>
                <a:cubicBezTo>
                  <a:pt x="11763234" y="9529405"/>
                  <a:pt x="11771894" y="9531427"/>
                  <a:pt x="11781370" y="9535470"/>
                </a:cubicBezTo>
                <a:cubicBezTo>
                  <a:pt x="11786510" y="9568967"/>
                  <a:pt x="11806814" y="9626433"/>
                  <a:pt x="11750782" y="9645491"/>
                </a:cubicBezTo>
                <a:cubicBezTo>
                  <a:pt x="11706122" y="9616325"/>
                  <a:pt x="11704498" y="9528249"/>
                  <a:pt x="11755926" y="9529117"/>
                </a:cubicBezTo>
                <a:close/>
                <a:moveTo>
                  <a:pt x="14545306" y="9528407"/>
                </a:moveTo>
                <a:cubicBezTo>
                  <a:pt x="14552334" y="9525934"/>
                  <a:pt x="14558482" y="9525934"/>
                  <a:pt x="14563754" y="9528407"/>
                </a:cubicBezTo>
                <a:cubicBezTo>
                  <a:pt x="14579570" y="9534837"/>
                  <a:pt x="14583966" y="9558086"/>
                  <a:pt x="14567270" y="9571441"/>
                </a:cubicBezTo>
                <a:cubicBezTo>
                  <a:pt x="14547938" y="9562043"/>
                  <a:pt x="14541790" y="9555118"/>
                  <a:pt x="14545306" y="9528407"/>
                </a:cubicBezTo>
                <a:close/>
                <a:moveTo>
                  <a:pt x="10662394" y="9525651"/>
                </a:moveTo>
                <a:cubicBezTo>
                  <a:pt x="10665914" y="9526228"/>
                  <a:pt x="10665914" y="9529983"/>
                  <a:pt x="10669432" y="9530559"/>
                </a:cubicBezTo>
                <a:cubicBezTo>
                  <a:pt x="10671056" y="9532581"/>
                  <a:pt x="10671598" y="9536625"/>
                  <a:pt x="10671056" y="9540956"/>
                </a:cubicBezTo>
                <a:cubicBezTo>
                  <a:pt x="10669974" y="9554817"/>
                  <a:pt x="10661854" y="9574743"/>
                  <a:pt x="10659146" y="9574165"/>
                </a:cubicBezTo>
                <a:cubicBezTo>
                  <a:pt x="10658874" y="9577918"/>
                  <a:pt x="10655356" y="9577341"/>
                  <a:pt x="10655086" y="9581095"/>
                </a:cubicBezTo>
                <a:cubicBezTo>
                  <a:pt x="10655086" y="9581095"/>
                  <a:pt x="10654814" y="9584849"/>
                  <a:pt x="10651026" y="9588026"/>
                </a:cubicBezTo>
                <a:cubicBezTo>
                  <a:pt x="10646966" y="9591202"/>
                  <a:pt x="10642906" y="9594091"/>
                  <a:pt x="10635866" y="9589181"/>
                </a:cubicBezTo>
                <a:cubicBezTo>
                  <a:pt x="10648858" y="9561170"/>
                  <a:pt x="10649942" y="9546153"/>
                  <a:pt x="10662394" y="9525651"/>
                </a:cubicBezTo>
                <a:close/>
                <a:moveTo>
                  <a:pt x="14992534" y="9522966"/>
                </a:moveTo>
                <a:cubicBezTo>
                  <a:pt x="14999562" y="9520987"/>
                  <a:pt x="15007470" y="9522471"/>
                  <a:pt x="15014502" y="9527912"/>
                </a:cubicBezTo>
                <a:cubicBezTo>
                  <a:pt x="15016258" y="9561548"/>
                  <a:pt x="14994290" y="9578366"/>
                  <a:pt x="14960026" y="9579356"/>
                </a:cubicBezTo>
                <a:cubicBezTo>
                  <a:pt x="14951238" y="9560559"/>
                  <a:pt x="14970570" y="9528407"/>
                  <a:pt x="14992534" y="9522966"/>
                </a:cubicBezTo>
                <a:close/>
                <a:moveTo>
                  <a:pt x="16932582" y="9520492"/>
                </a:moveTo>
                <a:cubicBezTo>
                  <a:pt x="16944002" y="9514557"/>
                  <a:pt x="16969486" y="9546214"/>
                  <a:pt x="16961578" y="9558086"/>
                </a:cubicBezTo>
                <a:cubicBezTo>
                  <a:pt x="16937854" y="9570947"/>
                  <a:pt x="16926430" y="9523955"/>
                  <a:pt x="16932582" y="9520492"/>
                </a:cubicBezTo>
                <a:close/>
                <a:moveTo>
                  <a:pt x="10828284" y="9518720"/>
                </a:moveTo>
                <a:cubicBezTo>
                  <a:pt x="10829536" y="9519154"/>
                  <a:pt x="10830754" y="9519587"/>
                  <a:pt x="10832378" y="9518721"/>
                </a:cubicBezTo>
                <a:cubicBezTo>
                  <a:pt x="10834814" y="9519586"/>
                  <a:pt x="10836710" y="9522763"/>
                  <a:pt x="10838334" y="9526807"/>
                </a:cubicBezTo>
                <a:cubicBezTo>
                  <a:pt x="10842934" y="9539511"/>
                  <a:pt x="10843746" y="9561747"/>
                  <a:pt x="10841310" y="9562903"/>
                </a:cubicBezTo>
                <a:cubicBezTo>
                  <a:pt x="10842666" y="9566367"/>
                  <a:pt x="10839146" y="9567812"/>
                  <a:pt x="10840498" y="9571277"/>
                </a:cubicBezTo>
                <a:cubicBezTo>
                  <a:pt x="10840498" y="9571277"/>
                  <a:pt x="10841852" y="9574743"/>
                  <a:pt x="10839958" y="9579651"/>
                </a:cubicBezTo>
                <a:cubicBezTo>
                  <a:pt x="10837792" y="9584849"/>
                  <a:pt x="10835626" y="9590047"/>
                  <a:pt x="10827506" y="9590047"/>
                </a:cubicBezTo>
                <a:cubicBezTo>
                  <a:pt x="10826966" y="9557704"/>
                  <a:pt x="10821822" y="9544132"/>
                  <a:pt x="10823986" y="9518721"/>
                </a:cubicBezTo>
                <a:cubicBezTo>
                  <a:pt x="10825746" y="9517854"/>
                  <a:pt x="10827032" y="9518287"/>
                  <a:pt x="10828284" y="9518720"/>
                </a:cubicBezTo>
                <a:close/>
                <a:moveTo>
                  <a:pt x="15489846" y="9513567"/>
                </a:moveTo>
                <a:cubicBezTo>
                  <a:pt x="15506542" y="9515051"/>
                  <a:pt x="15518842" y="9535332"/>
                  <a:pt x="15507422" y="9553139"/>
                </a:cubicBezTo>
                <a:cubicBezTo>
                  <a:pt x="15485454" y="9550666"/>
                  <a:pt x="15477546" y="9545720"/>
                  <a:pt x="15472274" y="9519503"/>
                </a:cubicBezTo>
                <a:cubicBezTo>
                  <a:pt x="15477546" y="9515051"/>
                  <a:pt x="15484574" y="9513073"/>
                  <a:pt x="15489846" y="9513567"/>
                </a:cubicBezTo>
                <a:close/>
                <a:moveTo>
                  <a:pt x="15329934" y="9509610"/>
                </a:moveTo>
                <a:cubicBezTo>
                  <a:pt x="15344870" y="9512578"/>
                  <a:pt x="15366838" y="9538300"/>
                  <a:pt x="15343994" y="9545225"/>
                </a:cubicBezTo>
                <a:cubicBezTo>
                  <a:pt x="15324662" y="9547203"/>
                  <a:pt x="15317634" y="9524944"/>
                  <a:pt x="15329934" y="9509610"/>
                </a:cubicBezTo>
                <a:close/>
                <a:moveTo>
                  <a:pt x="10730874" y="9509479"/>
                </a:moveTo>
                <a:cubicBezTo>
                  <a:pt x="10733310" y="9509191"/>
                  <a:pt x="10735478" y="9509191"/>
                  <a:pt x="10737912" y="9510057"/>
                </a:cubicBezTo>
                <a:cubicBezTo>
                  <a:pt x="10740078" y="9510924"/>
                  <a:pt x="10742786" y="9512655"/>
                  <a:pt x="10744678" y="9514677"/>
                </a:cubicBezTo>
                <a:cubicBezTo>
                  <a:pt x="10746574" y="9516987"/>
                  <a:pt x="10747386" y="9519586"/>
                  <a:pt x="10746302" y="9521896"/>
                </a:cubicBezTo>
                <a:cubicBezTo>
                  <a:pt x="10743054" y="9523629"/>
                  <a:pt x="10744138" y="9526807"/>
                  <a:pt x="10740890" y="9528538"/>
                </a:cubicBezTo>
                <a:cubicBezTo>
                  <a:pt x="10735478" y="9535180"/>
                  <a:pt x="10731958" y="9536913"/>
                  <a:pt x="10727358" y="9535180"/>
                </a:cubicBezTo>
                <a:cubicBezTo>
                  <a:pt x="10723838" y="9536913"/>
                  <a:pt x="10722754" y="9533737"/>
                  <a:pt x="10718154" y="9532004"/>
                </a:cubicBezTo>
                <a:cubicBezTo>
                  <a:pt x="10716800" y="9528538"/>
                  <a:pt x="10718694" y="9523629"/>
                  <a:pt x="10718694" y="9523629"/>
                </a:cubicBezTo>
                <a:cubicBezTo>
                  <a:pt x="10720860" y="9518721"/>
                  <a:pt x="10720860" y="9518721"/>
                  <a:pt x="10716258" y="9516987"/>
                </a:cubicBezTo>
                <a:cubicBezTo>
                  <a:pt x="10716258" y="9516987"/>
                  <a:pt x="10719506" y="9515256"/>
                  <a:pt x="10719506" y="9515256"/>
                </a:cubicBezTo>
                <a:cubicBezTo>
                  <a:pt x="10720860" y="9518721"/>
                  <a:pt x="10719778" y="9515256"/>
                  <a:pt x="10721670" y="9510345"/>
                </a:cubicBezTo>
                <a:cubicBezTo>
                  <a:pt x="10725734" y="9510345"/>
                  <a:pt x="10728438" y="9509769"/>
                  <a:pt x="10730874" y="9509479"/>
                </a:cubicBezTo>
                <a:close/>
                <a:moveTo>
                  <a:pt x="15848334" y="9501201"/>
                </a:moveTo>
                <a:cubicBezTo>
                  <a:pt x="15853606" y="9504664"/>
                  <a:pt x="15857998" y="9511094"/>
                  <a:pt x="15861514" y="9518514"/>
                </a:cubicBezTo>
                <a:cubicBezTo>
                  <a:pt x="15865030" y="9525439"/>
                  <a:pt x="15867666" y="9533353"/>
                  <a:pt x="15871178" y="9539784"/>
                </a:cubicBezTo>
                <a:cubicBezTo>
                  <a:pt x="15854486" y="9552645"/>
                  <a:pt x="15837790" y="9565011"/>
                  <a:pt x="15816702" y="9559570"/>
                </a:cubicBezTo>
                <a:cubicBezTo>
                  <a:pt x="15810554" y="9531869"/>
                  <a:pt x="15821974" y="9515546"/>
                  <a:pt x="15848334" y="9501201"/>
                </a:cubicBezTo>
                <a:close/>
                <a:moveTo>
                  <a:pt x="16729614" y="9498233"/>
                </a:moveTo>
                <a:cubicBezTo>
                  <a:pt x="16740158" y="9496255"/>
                  <a:pt x="16750702" y="9499717"/>
                  <a:pt x="16758610" y="9506642"/>
                </a:cubicBezTo>
                <a:cubicBezTo>
                  <a:pt x="16774426" y="9520987"/>
                  <a:pt x="16778818" y="9547698"/>
                  <a:pt x="16753338" y="9566495"/>
                </a:cubicBezTo>
                <a:cubicBezTo>
                  <a:pt x="16746310" y="9566495"/>
                  <a:pt x="16741918" y="9565011"/>
                  <a:pt x="16738402" y="9562538"/>
                </a:cubicBezTo>
                <a:cubicBezTo>
                  <a:pt x="16726102" y="9554623"/>
                  <a:pt x="16719950" y="9537805"/>
                  <a:pt x="16698862" y="9523955"/>
                </a:cubicBezTo>
                <a:cubicBezTo>
                  <a:pt x="16707650" y="9507632"/>
                  <a:pt x="16719070" y="9500212"/>
                  <a:pt x="16729614" y="9498233"/>
                </a:cubicBezTo>
                <a:close/>
                <a:moveTo>
                  <a:pt x="15657670" y="9492792"/>
                </a:moveTo>
                <a:cubicBezTo>
                  <a:pt x="15669090" y="9514062"/>
                  <a:pt x="15663818" y="9553634"/>
                  <a:pt x="15648002" y="9571936"/>
                </a:cubicBezTo>
                <a:cubicBezTo>
                  <a:pt x="15662062" y="9573420"/>
                  <a:pt x="15668214" y="9574409"/>
                  <a:pt x="15682270" y="9575893"/>
                </a:cubicBezTo>
                <a:lnTo>
                  <a:pt x="15681394" y="9577872"/>
                </a:lnTo>
                <a:cubicBezTo>
                  <a:pt x="15688422" y="9576388"/>
                  <a:pt x="15696330" y="9578366"/>
                  <a:pt x="15704238" y="9584797"/>
                </a:cubicBezTo>
                <a:cubicBezTo>
                  <a:pt x="15699842" y="9589743"/>
                  <a:pt x="15711266" y="9598152"/>
                  <a:pt x="15703358" y="9608540"/>
                </a:cubicBezTo>
                <a:cubicBezTo>
                  <a:pt x="15696330" y="9611508"/>
                  <a:pt x="15687542" y="9611013"/>
                  <a:pt x="15679634" y="9608045"/>
                </a:cubicBezTo>
                <a:lnTo>
                  <a:pt x="15669090" y="9599636"/>
                </a:lnTo>
                <a:lnTo>
                  <a:pt x="15666454" y="9605077"/>
                </a:lnTo>
                <a:cubicBezTo>
                  <a:pt x="15658546" y="9610024"/>
                  <a:pt x="15649762" y="9612497"/>
                  <a:pt x="15641854" y="9618433"/>
                </a:cubicBezTo>
                <a:cubicBezTo>
                  <a:pt x="15630430" y="9657015"/>
                  <a:pt x="15646246" y="9699060"/>
                  <a:pt x="15609342" y="9714889"/>
                </a:cubicBezTo>
                <a:cubicBezTo>
                  <a:pt x="15575954" y="9704007"/>
                  <a:pt x="15594406" y="9665919"/>
                  <a:pt x="15605830" y="9627336"/>
                </a:cubicBezTo>
                <a:cubicBezTo>
                  <a:pt x="15571562" y="9629810"/>
                  <a:pt x="15533778" y="9652069"/>
                  <a:pt x="15510058" y="9622390"/>
                </a:cubicBezTo>
                <a:cubicBezTo>
                  <a:pt x="15541686" y="9592711"/>
                  <a:pt x="15578590" y="9577377"/>
                  <a:pt x="15619886" y="9575398"/>
                </a:cubicBezTo>
                <a:cubicBezTo>
                  <a:pt x="15615494" y="9554623"/>
                  <a:pt x="15649762" y="9505158"/>
                  <a:pt x="15657670" y="9492792"/>
                </a:cubicBezTo>
                <a:close/>
                <a:moveTo>
                  <a:pt x="8175420" y="9491865"/>
                </a:moveTo>
                <a:cubicBezTo>
                  <a:pt x="8179210" y="9490999"/>
                  <a:pt x="8182728" y="9491576"/>
                  <a:pt x="8185706" y="9493597"/>
                </a:cubicBezTo>
                <a:cubicBezTo>
                  <a:pt x="8189496" y="9495907"/>
                  <a:pt x="8191930" y="9501105"/>
                  <a:pt x="8191390" y="9509479"/>
                </a:cubicBezTo>
                <a:cubicBezTo>
                  <a:pt x="8176502" y="9514966"/>
                  <a:pt x="8166760" y="9518721"/>
                  <a:pt x="8158638" y="9519009"/>
                </a:cubicBezTo>
                <a:cubicBezTo>
                  <a:pt x="8152414" y="9506014"/>
                  <a:pt x="8164054" y="9493886"/>
                  <a:pt x="8175420" y="9491865"/>
                </a:cubicBezTo>
                <a:close/>
                <a:moveTo>
                  <a:pt x="18608158" y="9488340"/>
                </a:moveTo>
                <a:cubicBezTo>
                  <a:pt x="18635394" y="9491308"/>
                  <a:pt x="18661754" y="9508126"/>
                  <a:pt x="18694266" y="9525439"/>
                </a:cubicBezTo>
                <a:cubicBezTo>
                  <a:pt x="18688114" y="9533353"/>
                  <a:pt x="18680206" y="9536816"/>
                  <a:pt x="18671418" y="9537311"/>
                </a:cubicBezTo>
                <a:cubicBezTo>
                  <a:pt x="18645938" y="9539784"/>
                  <a:pt x="18615186" y="9514557"/>
                  <a:pt x="18608158" y="9488340"/>
                </a:cubicBezTo>
                <a:close/>
                <a:moveTo>
                  <a:pt x="16965090" y="9488340"/>
                </a:moveTo>
                <a:cubicBezTo>
                  <a:pt x="16969486" y="9487846"/>
                  <a:pt x="16979150" y="9495760"/>
                  <a:pt x="16985298" y="9505653"/>
                </a:cubicBezTo>
                <a:cubicBezTo>
                  <a:pt x="16991450" y="9515546"/>
                  <a:pt x="16994086" y="9527418"/>
                  <a:pt x="16985298" y="9533848"/>
                </a:cubicBezTo>
                <a:cubicBezTo>
                  <a:pt x="16979150" y="9535827"/>
                  <a:pt x="16974758" y="9534837"/>
                  <a:pt x="16971242" y="9531375"/>
                </a:cubicBezTo>
                <a:cubicBezTo>
                  <a:pt x="16961578" y="9520987"/>
                  <a:pt x="16961578" y="9492792"/>
                  <a:pt x="16965090" y="9488340"/>
                </a:cubicBezTo>
                <a:close/>
                <a:moveTo>
                  <a:pt x="9821134" y="9487821"/>
                </a:moveTo>
                <a:cubicBezTo>
                  <a:pt x="9846304" y="9487821"/>
                  <a:pt x="9861462" y="9512079"/>
                  <a:pt x="9836290" y="9531715"/>
                </a:cubicBezTo>
                <a:cubicBezTo>
                  <a:pt x="9821134" y="9516987"/>
                  <a:pt x="9806244" y="9502549"/>
                  <a:pt x="9821134" y="9487821"/>
                </a:cubicBezTo>
                <a:close/>
                <a:moveTo>
                  <a:pt x="9482786" y="9480602"/>
                </a:moveTo>
                <a:cubicBezTo>
                  <a:pt x="9491178" y="9485799"/>
                  <a:pt x="9499568" y="9490999"/>
                  <a:pt x="9507960" y="9496196"/>
                </a:cubicBezTo>
                <a:cubicBezTo>
                  <a:pt x="9501734" y="9501972"/>
                  <a:pt x="9499568" y="9510057"/>
                  <a:pt x="9496592" y="9514677"/>
                </a:cubicBezTo>
                <a:cubicBezTo>
                  <a:pt x="9486306" y="9517855"/>
                  <a:pt x="9478726" y="9516410"/>
                  <a:pt x="9469524" y="9507458"/>
                </a:cubicBezTo>
                <a:cubicBezTo>
                  <a:pt x="9473854" y="9490999"/>
                  <a:pt x="9471148" y="9495619"/>
                  <a:pt x="9482786" y="9480602"/>
                </a:cubicBezTo>
                <a:close/>
                <a:moveTo>
                  <a:pt x="9003962" y="9479737"/>
                </a:moveTo>
                <a:cubicBezTo>
                  <a:pt x="9009102" y="9478869"/>
                  <a:pt x="9014516" y="9480313"/>
                  <a:pt x="9019930" y="9484645"/>
                </a:cubicBezTo>
                <a:cubicBezTo>
                  <a:pt x="9023450" y="9492441"/>
                  <a:pt x="9019390" y="9499372"/>
                  <a:pt x="9015598" y="9506304"/>
                </a:cubicBezTo>
                <a:cubicBezTo>
                  <a:pt x="9011810" y="9511213"/>
                  <a:pt x="9008290" y="9512655"/>
                  <a:pt x="9004502" y="9511790"/>
                </a:cubicBezTo>
                <a:cubicBezTo>
                  <a:pt x="9000982" y="9510924"/>
                  <a:pt x="8997194" y="9507747"/>
                  <a:pt x="8993674" y="9503703"/>
                </a:cubicBezTo>
                <a:cubicBezTo>
                  <a:pt x="8986638" y="9495619"/>
                  <a:pt x="8990426" y="9488400"/>
                  <a:pt x="8990426" y="9488400"/>
                </a:cubicBezTo>
                <a:cubicBezTo>
                  <a:pt x="8994216" y="9483489"/>
                  <a:pt x="8998818" y="9480313"/>
                  <a:pt x="9003962" y="9479737"/>
                </a:cubicBezTo>
                <a:close/>
                <a:moveTo>
                  <a:pt x="15495998" y="9475974"/>
                </a:moveTo>
                <a:cubicBezTo>
                  <a:pt x="15501270" y="9475480"/>
                  <a:pt x="15505662" y="9476469"/>
                  <a:pt x="15509178" y="9478447"/>
                </a:cubicBezTo>
                <a:cubicBezTo>
                  <a:pt x="15516206" y="9482405"/>
                  <a:pt x="15520602" y="9489824"/>
                  <a:pt x="15519722" y="9498728"/>
                </a:cubicBezTo>
                <a:cubicBezTo>
                  <a:pt x="15518842" y="9504664"/>
                  <a:pt x="15517086" y="9511589"/>
                  <a:pt x="15510934" y="9518019"/>
                </a:cubicBezTo>
                <a:cubicBezTo>
                  <a:pt x="15501270" y="9516535"/>
                  <a:pt x="15494242" y="9513567"/>
                  <a:pt x="15488970" y="9507137"/>
                </a:cubicBezTo>
                <a:cubicBezTo>
                  <a:pt x="15483698" y="9501201"/>
                  <a:pt x="15481062" y="9492298"/>
                  <a:pt x="15479302" y="9479931"/>
                </a:cubicBezTo>
                <a:cubicBezTo>
                  <a:pt x="15485454" y="9476963"/>
                  <a:pt x="15490726" y="9475974"/>
                  <a:pt x="15495998" y="9475974"/>
                </a:cubicBezTo>
                <a:close/>
                <a:moveTo>
                  <a:pt x="14606810" y="9475480"/>
                </a:moveTo>
                <a:cubicBezTo>
                  <a:pt x="14632290" y="9492298"/>
                  <a:pt x="14659526" y="9502191"/>
                  <a:pt x="14639318" y="9547698"/>
                </a:cubicBezTo>
                <a:cubicBezTo>
                  <a:pt x="14605050" y="9543741"/>
                  <a:pt x="14598022" y="9488340"/>
                  <a:pt x="14606810" y="9475480"/>
                </a:cubicBezTo>
                <a:close/>
                <a:moveTo>
                  <a:pt x="9463026" y="9469051"/>
                </a:moveTo>
                <a:cubicBezTo>
                  <a:pt x="9467898" y="9470206"/>
                  <a:pt x="9473042" y="9472227"/>
                  <a:pt x="9477102" y="9472806"/>
                </a:cubicBezTo>
                <a:cubicBezTo>
                  <a:pt x="9474398" y="9477427"/>
                  <a:pt x="9471958" y="9482335"/>
                  <a:pt x="9475478" y="9480891"/>
                </a:cubicBezTo>
                <a:cubicBezTo>
                  <a:pt x="9472772" y="9485799"/>
                  <a:pt x="9469794" y="9488689"/>
                  <a:pt x="9466546" y="9490420"/>
                </a:cubicBezTo>
                <a:cubicBezTo>
                  <a:pt x="9463298" y="9492153"/>
                  <a:pt x="9459780" y="9492441"/>
                  <a:pt x="9455718" y="9492153"/>
                </a:cubicBezTo>
                <a:cubicBezTo>
                  <a:pt x="9451390" y="9489843"/>
                  <a:pt x="9449494" y="9482913"/>
                  <a:pt x="9450306" y="9471073"/>
                </a:cubicBezTo>
                <a:cubicBezTo>
                  <a:pt x="9453282" y="9468186"/>
                  <a:pt x="9457886" y="9468186"/>
                  <a:pt x="9463026" y="9469051"/>
                </a:cubicBezTo>
                <a:close/>
                <a:moveTo>
                  <a:pt x="8517286" y="9467319"/>
                </a:moveTo>
                <a:cubicBezTo>
                  <a:pt x="8517286" y="9467319"/>
                  <a:pt x="8518366" y="9470785"/>
                  <a:pt x="8518366" y="9470785"/>
                </a:cubicBezTo>
                <a:cubicBezTo>
                  <a:pt x="8514848" y="9471939"/>
                  <a:pt x="8518096" y="9470785"/>
                  <a:pt x="8522698" y="9473095"/>
                </a:cubicBezTo>
                <a:cubicBezTo>
                  <a:pt x="8521074" y="9481469"/>
                  <a:pt x="8522158" y="9484934"/>
                  <a:pt x="8519450" y="9489843"/>
                </a:cubicBezTo>
                <a:cubicBezTo>
                  <a:pt x="8518366" y="9492153"/>
                  <a:pt x="8516202" y="9495041"/>
                  <a:pt x="8513766" y="9496773"/>
                </a:cubicBezTo>
                <a:cubicBezTo>
                  <a:pt x="8511330" y="9498506"/>
                  <a:pt x="8508622" y="9499662"/>
                  <a:pt x="8506458" y="9498506"/>
                </a:cubicBezTo>
                <a:cubicBezTo>
                  <a:pt x="8505646" y="9495041"/>
                  <a:pt x="8502126" y="9496196"/>
                  <a:pt x="8501314" y="9492731"/>
                </a:cubicBezTo>
                <a:cubicBezTo>
                  <a:pt x="8495902" y="9486955"/>
                  <a:pt x="8494818" y="9483489"/>
                  <a:pt x="8497526" y="9478581"/>
                </a:cubicBezTo>
                <a:cubicBezTo>
                  <a:pt x="8496442" y="9475116"/>
                  <a:pt x="8500230" y="9473672"/>
                  <a:pt x="8502668" y="9468763"/>
                </a:cubicBezTo>
                <a:cubicBezTo>
                  <a:pt x="8506186" y="9467607"/>
                  <a:pt x="8510518" y="9469629"/>
                  <a:pt x="8510518" y="9469629"/>
                </a:cubicBezTo>
                <a:cubicBezTo>
                  <a:pt x="8514848" y="9471939"/>
                  <a:pt x="8514848" y="9471939"/>
                  <a:pt x="8517286" y="9467319"/>
                </a:cubicBezTo>
                <a:close/>
                <a:moveTo>
                  <a:pt x="8206006" y="9464720"/>
                </a:moveTo>
                <a:cubicBezTo>
                  <a:pt x="8222790" y="9471651"/>
                  <a:pt x="8226306" y="9482624"/>
                  <a:pt x="8224414" y="9498506"/>
                </a:cubicBezTo>
                <a:cubicBezTo>
                  <a:pt x="8214398" y="9501105"/>
                  <a:pt x="8197614" y="9493886"/>
                  <a:pt x="8194098" y="9483201"/>
                </a:cubicBezTo>
                <a:cubicBezTo>
                  <a:pt x="8197346" y="9470785"/>
                  <a:pt x="8205194" y="9472806"/>
                  <a:pt x="8206006" y="9464720"/>
                </a:cubicBezTo>
                <a:close/>
                <a:moveTo>
                  <a:pt x="10576860" y="9456057"/>
                </a:moveTo>
                <a:cubicBezTo>
                  <a:pt x="10583898" y="9460965"/>
                  <a:pt x="10587418" y="9461833"/>
                  <a:pt x="10590936" y="9466164"/>
                </a:cubicBezTo>
                <a:cubicBezTo>
                  <a:pt x="10592560" y="9468186"/>
                  <a:pt x="10594182" y="9471073"/>
                  <a:pt x="10594726" y="9474249"/>
                </a:cubicBezTo>
                <a:cubicBezTo>
                  <a:pt x="10595538" y="9477137"/>
                  <a:pt x="10595266" y="9479737"/>
                  <a:pt x="10593370" y="9481179"/>
                </a:cubicBezTo>
                <a:cubicBezTo>
                  <a:pt x="10589854" y="9480602"/>
                  <a:pt x="10589582" y="9484357"/>
                  <a:pt x="10585794" y="9483779"/>
                </a:cubicBezTo>
                <a:cubicBezTo>
                  <a:pt x="10578484" y="9486379"/>
                  <a:pt x="10574966" y="9485511"/>
                  <a:pt x="10571446" y="9481179"/>
                </a:cubicBezTo>
                <a:cubicBezTo>
                  <a:pt x="10567928" y="9480602"/>
                  <a:pt x="10568198" y="9477137"/>
                  <a:pt x="10564950" y="9472806"/>
                </a:cubicBezTo>
                <a:cubicBezTo>
                  <a:pt x="10565222" y="9469051"/>
                  <a:pt x="10569010" y="9466164"/>
                  <a:pt x="10569010" y="9466164"/>
                </a:cubicBezTo>
                <a:cubicBezTo>
                  <a:pt x="10572800" y="9462987"/>
                  <a:pt x="10572800" y="9462987"/>
                  <a:pt x="10569282" y="9458655"/>
                </a:cubicBezTo>
                <a:cubicBezTo>
                  <a:pt x="10569282" y="9458655"/>
                  <a:pt x="10572800" y="9459523"/>
                  <a:pt x="10572800" y="9459523"/>
                </a:cubicBezTo>
                <a:cubicBezTo>
                  <a:pt x="10572800" y="9462987"/>
                  <a:pt x="10572800" y="9459234"/>
                  <a:pt x="10576860" y="9456057"/>
                </a:cubicBezTo>
                <a:close/>
                <a:moveTo>
                  <a:pt x="17698758" y="9449758"/>
                </a:moveTo>
                <a:cubicBezTo>
                  <a:pt x="17713698" y="9451242"/>
                  <a:pt x="17729514" y="9458661"/>
                  <a:pt x="17733906" y="9469049"/>
                </a:cubicBezTo>
                <a:cubicBezTo>
                  <a:pt x="17727754" y="9473501"/>
                  <a:pt x="17721606" y="9487351"/>
                  <a:pt x="17720726" y="9496749"/>
                </a:cubicBezTo>
                <a:cubicBezTo>
                  <a:pt x="17705790" y="9495265"/>
                  <a:pt x="17693486" y="9493781"/>
                  <a:pt x="17684702" y="9489824"/>
                </a:cubicBezTo>
                <a:cubicBezTo>
                  <a:pt x="17675914" y="9485867"/>
                  <a:pt x="17669766" y="9479931"/>
                  <a:pt x="17668006" y="9467565"/>
                </a:cubicBezTo>
                <a:cubicBezTo>
                  <a:pt x="17669766" y="9453220"/>
                  <a:pt x="17683822" y="9448274"/>
                  <a:pt x="17698758" y="9449758"/>
                </a:cubicBezTo>
                <a:close/>
                <a:moveTo>
                  <a:pt x="8688622" y="9449126"/>
                </a:moveTo>
                <a:cubicBezTo>
                  <a:pt x="8704864" y="9460677"/>
                  <a:pt x="8704050" y="9479448"/>
                  <a:pt x="8694578" y="9495331"/>
                </a:cubicBezTo>
                <a:cubicBezTo>
                  <a:pt x="8685374" y="9511213"/>
                  <a:pt x="8667780" y="9524208"/>
                  <a:pt x="8650998" y="9523629"/>
                </a:cubicBezTo>
                <a:cubicBezTo>
                  <a:pt x="8643962" y="9486667"/>
                  <a:pt x="8647480" y="9460677"/>
                  <a:pt x="8688622" y="9449126"/>
                </a:cubicBezTo>
                <a:close/>
                <a:moveTo>
                  <a:pt x="15433614" y="9438876"/>
                </a:moveTo>
                <a:cubicBezTo>
                  <a:pt x="15450310" y="9450252"/>
                  <a:pt x="15439766" y="9466576"/>
                  <a:pt x="15422190" y="9478942"/>
                </a:cubicBezTo>
                <a:cubicBezTo>
                  <a:pt x="15399346" y="9463608"/>
                  <a:pt x="15414282" y="9442338"/>
                  <a:pt x="15433614" y="9438876"/>
                </a:cubicBezTo>
                <a:close/>
                <a:moveTo>
                  <a:pt x="17545874" y="9435413"/>
                </a:moveTo>
                <a:cubicBezTo>
                  <a:pt x="17552026" y="9433434"/>
                  <a:pt x="17559054" y="9433434"/>
                  <a:pt x="17566962" y="9435413"/>
                </a:cubicBezTo>
                <a:cubicBezTo>
                  <a:pt x="17590686" y="9481910"/>
                  <a:pt x="17583658" y="9529891"/>
                  <a:pt x="17566962" y="9566495"/>
                </a:cubicBezTo>
                <a:cubicBezTo>
                  <a:pt x="17559934" y="9567979"/>
                  <a:pt x="17553782" y="9566989"/>
                  <a:pt x="17547634" y="9563527"/>
                </a:cubicBezTo>
                <a:cubicBezTo>
                  <a:pt x="17537966" y="9558086"/>
                  <a:pt x="17529182" y="9546214"/>
                  <a:pt x="17524786" y="9531869"/>
                </a:cubicBezTo>
                <a:lnTo>
                  <a:pt x="17519514" y="9500212"/>
                </a:lnTo>
                <a:lnTo>
                  <a:pt x="17502822" y="9511094"/>
                </a:lnTo>
                <a:cubicBezTo>
                  <a:pt x="17485250" y="9489330"/>
                  <a:pt x="17487006" y="9469544"/>
                  <a:pt x="17504578" y="9444811"/>
                </a:cubicBezTo>
                <a:cubicBezTo>
                  <a:pt x="17510730" y="9445801"/>
                  <a:pt x="17517758" y="9449758"/>
                  <a:pt x="17523910" y="9454704"/>
                </a:cubicBezTo>
                <a:lnTo>
                  <a:pt x="17527422" y="9457672"/>
                </a:lnTo>
                <a:lnTo>
                  <a:pt x="17530938" y="9445801"/>
                </a:lnTo>
                <a:cubicBezTo>
                  <a:pt x="17535330" y="9440854"/>
                  <a:pt x="17540602" y="9437392"/>
                  <a:pt x="17545874" y="9435413"/>
                </a:cubicBezTo>
                <a:close/>
                <a:moveTo>
                  <a:pt x="18812002" y="9423541"/>
                </a:moveTo>
                <a:cubicBezTo>
                  <a:pt x="18838362" y="9425520"/>
                  <a:pt x="18868238" y="9442338"/>
                  <a:pt x="18880538" y="9466081"/>
                </a:cubicBezTo>
                <a:cubicBezTo>
                  <a:pt x="18845390" y="9509610"/>
                  <a:pt x="18803218" y="9483889"/>
                  <a:pt x="18770706" y="9470038"/>
                </a:cubicBezTo>
                <a:cubicBezTo>
                  <a:pt x="18764554" y="9433929"/>
                  <a:pt x="18786522" y="9421563"/>
                  <a:pt x="18812002" y="9423541"/>
                </a:cubicBezTo>
                <a:close/>
                <a:moveTo>
                  <a:pt x="9026426" y="9419671"/>
                </a:moveTo>
                <a:cubicBezTo>
                  <a:pt x="9034276" y="9422847"/>
                  <a:pt x="9038878" y="9427179"/>
                  <a:pt x="9040774" y="9432667"/>
                </a:cubicBezTo>
                <a:cubicBezTo>
                  <a:pt x="9042666" y="9438153"/>
                  <a:pt x="9042126" y="9444795"/>
                  <a:pt x="9039960" y="9452881"/>
                </a:cubicBezTo>
                <a:cubicBezTo>
                  <a:pt x="9029674" y="9455768"/>
                  <a:pt x="9013974" y="9449126"/>
                  <a:pt x="9012082" y="9438731"/>
                </a:cubicBezTo>
                <a:cubicBezTo>
                  <a:pt x="9016682" y="9426025"/>
                  <a:pt x="9024262" y="9427757"/>
                  <a:pt x="9026426" y="9419671"/>
                </a:cubicBezTo>
                <a:close/>
                <a:moveTo>
                  <a:pt x="15530266" y="9415132"/>
                </a:moveTo>
                <a:cubicBezTo>
                  <a:pt x="15548718" y="9420079"/>
                  <a:pt x="15571562" y="9425520"/>
                  <a:pt x="15577710" y="9445801"/>
                </a:cubicBezTo>
                <a:cubicBezTo>
                  <a:pt x="15580346" y="9452726"/>
                  <a:pt x="15580346" y="9461135"/>
                  <a:pt x="15577710" y="9471522"/>
                </a:cubicBezTo>
                <a:lnTo>
                  <a:pt x="15556626" y="9468554"/>
                </a:lnTo>
                <a:lnTo>
                  <a:pt x="15565410" y="9479931"/>
                </a:lnTo>
                <a:cubicBezTo>
                  <a:pt x="15568046" y="9486856"/>
                  <a:pt x="15568926" y="9496255"/>
                  <a:pt x="15568046" y="9508621"/>
                </a:cubicBezTo>
                <a:cubicBezTo>
                  <a:pt x="15533778" y="9515546"/>
                  <a:pt x="15509178" y="9465092"/>
                  <a:pt x="15512694" y="9450252"/>
                </a:cubicBezTo>
                <a:lnTo>
                  <a:pt x="15546958" y="9461629"/>
                </a:lnTo>
                <a:lnTo>
                  <a:pt x="15538174" y="9452726"/>
                </a:lnTo>
                <a:cubicBezTo>
                  <a:pt x="15531142" y="9440359"/>
                  <a:pt x="15529386" y="9424531"/>
                  <a:pt x="15530266" y="9415132"/>
                </a:cubicBezTo>
                <a:close/>
                <a:moveTo>
                  <a:pt x="8442038" y="9407832"/>
                </a:moveTo>
                <a:cubicBezTo>
                  <a:pt x="8451782" y="9421115"/>
                  <a:pt x="8452594" y="9432955"/>
                  <a:pt x="8448802" y="9442195"/>
                </a:cubicBezTo>
                <a:cubicBezTo>
                  <a:pt x="8436624" y="9470785"/>
                  <a:pt x="8379510" y="9477137"/>
                  <a:pt x="8374638" y="9433243"/>
                </a:cubicBezTo>
                <a:cubicBezTo>
                  <a:pt x="8384382" y="9416205"/>
                  <a:pt x="8426338" y="9404943"/>
                  <a:pt x="8442038" y="9407832"/>
                </a:cubicBezTo>
                <a:close/>
                <a:moveTo>
                  <a:pt x="8191662" y="9406677"/>
                </a:moveTo>
                <a:cubicBezTo>
                  <a:pt x="8196534" y="9405811"/>
                  <a:pt x="8201678" y="9405811"/>
                  <a:pt x="8206278" y="9406677"/>
                </a:cubicBezTo>
                <a:cubicBezTo>
                  <a:pt x="8212504" y="9407543"/>
                  <a:pt x="8218188" y="9410431"/>
                  <a:pt x="8221978" y="9414474"/>
                </a:cubicBezTo>
                <a:cubicBezTo>
                  <a:pt x="8221978" y="9436709"/>
                  <a:pt x="8195450" y="9450282"/>
                  <a:pt x="8177314" y="9446239"/>
                </a:cubicBezTo>
                <a:cubicBezTo>
                  <a:pt x="8171360" y="9444795"/>
                  <a:pt x="8166218" y="9441330"/>
                  <a:pt x="8163242" y="9435554"/>
                </a:cubicBezTo>
                <a:cubicBezTo>
                  <a:pt x="8163242" y="9418805"/>
                  <a:pt x="8177044" y="9408987"/>
                  <a:pt x="8191662" y="9406677"/>
                </a:cubicBezTo>
                <a:close/>
                <a:moveTo>
                  <a:pt x="15380894" y="9404250"/>
                </a:moveTo>
                <a:cubicBezTo>
                  <a:pt x="15399346" y="9408702"/>
                  <a:pt x="15416042" y="9436402"/>
                  <a:pt x="15409890" y="9451736"/>
                </a:cubicBezTo>
                <a:cubicBezTo>
                  <a:pt x="15402862" y="9451242"/>
                  <a:pt x="15388802" y="9457672"/>
                  <a:pt x="15381774" y="9464597"/>
                </a:cubicBezTo>
                <a:cubicBezTo>
                  <a:pt x="15371230" y="9453715"/>
                  <a:pt x="15363322" y="9444317"/>
                  <a:pt x="15358930" y="9435908"/>
                </a:cubicBezTo>
                <a:cubicBezTo>
                  <a:pt x="15354538" y="9427004"/>
                  <a:pt x="15355414" y="9418595"/>
                  <a:pt x="15362442" y="9408702"/>
                </a:cubicBezTo>
                <a:cubicBezTo>
                  <a:pt x="15368594" y="9403756"/>
                  <a:pt x="15374746" y="9402766"/>
                  <a:pt x="15380894" y="9404250"/>
                </a:cubicBezTo>
                <a:close/>
                <a:moveTo>
                  <a:pt x="11476586" y="9403789"/>
                </a:moveTo>
                <a:cubicBezTo>
                  <a:pt x="11476046" y="9414474"/>
                  <a:pt x="11482814" y="9423426"/>
                  <a:pt x="11484710" y="9430067"/>
                </a:cubicBezTo>
                <a:cubicBezTo>
                  <a:pt x="11477402" y="9442773"/>
                  <a:pt x="11468198" y="9448549"/>
                  <a:pt x="11449518" y="9449703"/>
                </a:cubicBezTo>
                <a:cubicBezTo>
                  <a:pt x="11436526" y="9431799"/>
                  <a:pt x="11438422" y="9438441"/>
                  <a:pt x="11434634" y="9414763"/>
                </a:cubicBezTo>
                <a:cubicBezTo>
                  <a:pt x="11448706" y="9411008"/>
                  <a:pt x="11462514" y="9407543"/>
                  <a:pt x="11476586" y="9403789"/>
                </a:cubicBezTo>
                <a:close/>
                <a:moveTo>
                  <a:pt x="8873494" y="9403212"/>
                </a:moveTo>
                <a:cubicBezTo>
                  <a:pt x="8875118" y="9402923"/>
                  <a:pt x="8877014" y="9403212"/>
                  <a:pt x="8879178" y="9404366"/>
                </a:cubicBezTo>
                <a:cubicBezTo>
                  <a:pt x="8883510" y="9406677"/>
                  <a:pt x="8888110" y="9408698"/>
                  <a:pt x="8890006" y="9415629"/>
                </a:cubicBezTo>
                <a:cubicBezTo>
                  <a:pt x="8884862" y="9425157"/>
                  <a:pt x="8873494" y="9425736"/>
                  <a:pt x="8870788" y="9430357"/>
                </a:cubicBezTo>
                <a:cubicBezTo>
                  <a:pt x="8869974" y="9426891"/>
                  <a:pt x="8868350" y="9419671"/>
                  <a:pt x="8860502" y="9418805"/>
                </a:cubicBezTo>
                <a:cubicBezTo>
                  <a:pt x="8864290" y="9411585"/>
                  <a:pt x="8868082" y="9404655"/>
                  <a:pt x="8873494" y="9403212"/>
                </a:cubicBezTo>
                <a:close/>
                <a:moveTo>
                  <a:pt x="8973104" y="9395125"/>
                </a:moveTo>
                <a:cubicBezTo>
                  <a:pt x="8986096" y="9393104"/>
                  <a:pt x="9006666" y="9398303"/>
                  <a:pt x="9016410" y="9403212"/>
                </a:cubicBezTo>
                <a:cubicBezTo>
                  <a:pt x="9014246" y="9405811"/>
                  <a:pt x="9010458" y="9407543"/>
                  <a:pt x="9006126" y="9408121"/>
                </a:cubicBezTo>
                <a:cubicBezTo>
                  <a:pt x="8993134" y="9410431"/>
                  <a:pt x="8972834" y="9404943"/>
                  <a:pt x="8963088" y="9400035"/>
                </a:cubicBezTo>
                <a:cubicBezTo>
                  <a:pt x="8965254" y="9397435"/>
                  <a:pt x="8968502" y="9395993"/>
                  <a:pt x="8973104" y="9395125"/>
                </a:cubicBezTo>
                <a:close/>
                <a:moveTo>
                  <a:pt x="14224598" y="9389905"/>
                </a:moveTo>
                <a:cubicBezTo>
                  <a:pt x="14270290" y="9382980"/>
                  <a:pt x="14279074" y="9461135"/>
                  <a:pt x="14247442" y="9495265"/>
                </a:cubicBezTo>
                <a:cubicBezTo>
                  <a:pt x="14192090" y="9479437"/>
                  <a:pt x="14201754" y="9431950"/>
                  <a:pt x="14202634" y="9398314"/>
                </a:cubicBezTo>
                <a:cubicBezTo>
                  <a:pt x="14211418" y="9393368"/>
                  <a:pt x="14218450" y="9390895"/>
                  <a:pt x="14224598" y="9389905"/>
                </a:cubicBezTo>
                <a:close/>
                <a:moveTo>
                  <a:pt x="13202734" y="9340441"/>
                </a:moveTo>
                <a:cubicBezTo>
                  <a:pt x="13212398" y="9341430"/>
                  <a:pt x="13221186" y="9349344"/>
                  <a:pt x="13223822" y="9359237"/>
                </a:cubicBezTo>
                <a:cubicBezTo>
                  <a:pt x="13226458" y="9368635"/>
                  <a:pt x="13223822" y="9380507"/>
                  <a:pt x="13208886" y="9387927"/>
                </a:cubicBezTo>
                <a:cubicBezTo>
                  <a:pt x="13202734" y="9385948"/>
                  <a:pt x="13198342" y="9382486"/>
                  <a:pt x="13195706" y="9378034"/>
                </a:cubicBezTo>
                <a:cubicBezTo>
                  <a:pt x="13186042" y="9365668"/>
                  <a:pt x="13187798" y="9345387"/>
                  <a:pt x="13202734" y="9340441"/>
                </a:cubicBezTo>
                <a:close/>
                <a:moveTo>
                  <a:pt x="8639360" y="9334483"/>
                </a:moveTo>
                <a:cubicBezTo>
                  <a:pt x="8644774" y="9354120"/>
                  <a:pt x="8641526" y="9370580"/>
                  <a:pt x="8633134" y="9385019"/>
                </a:cubicBezTo>
                <a:lnTo>
                  <a:pt x="8623390" y="9396859"/>
                </a:lnTo>
                <a:lnTo>
                  <a:pt x="8629344" y="9393393"/>
                </a:lnTo>
                <a:cubicBezTo>
                  <a:pt x="8638278" y="9404077"/>
                  <a:pt x="8646938" y="9415051"/>
                  <a:pt x="8655602" y="9426025"/>
                </a:cubicBezTo>
                <a:cubicBezTo>
                  <a:pt x="8645044" y="9429779"/>
                  <a:pt x="8638818" y="9438731"/>
                  <a:pt x="8633134" y="9443061"/>
                </a:cubicBezTo>
                <a:cubicBezTo>
                  <a:pt x="8625826" y="9442195"/>
                  <a:pt x="8619600" y="9440463"/>
                  <a:pt x="8614458" y="9436709"/>
                </a:cubicBezTo>
                <a:lnTo>
                  <a:pt x="8602278" y="9421693"/>
                </a:lnTo>
                <a:lnTo>
                  <a:pt x="8599570" y="9424869"/>
                </a:lnTo>
                <a:cubicBezTo>
                  <a:pt x="8578186" y="9397147"/>
                  <a:pt x="8612562" y="9354986"/>
                  <a:pt x="8639360" y="9334483"/>
                </a:cubicBezTo>
                <a:close/>
                <a:moveTo>
                  <a:pt x="10965822" y="9318313"/>
                </a:moveTo>
                <a:cubicBezTo>
                  <a:pt x="10971778" y="9323221"/>
                  <a:pt x="10975838" y="9328419"/>
                  <a:pt x="10978274" y="9335061"/>
                </a:cubicBezTo>
                <a:lnTo>
                  <a:pt x="10978814" y="9339681"/>
                </a:lnTo>
                <a:lnTo>
                  <a:pt x="10996408" y="9334772"/>
                </a:lnTo>
                <a:cubicBezTo>
                  <a:pt x="11021582" y="9341703"/>
                  <a:pt x="11033762" y="9364805"/>
                  <a:pt x="11028350" y="9385308"/>
                </a:cubicBezTo>
                <a:cubicBezTo>
                  <a:pt x="11026454" y="9392238"/>
                  <a:pt x="11022662" y="9398591"/>
                  <a:pt x="11016710" y="9404366"/>
                </a:cubicBezTo>
                <a:cubicBezTo>
                  <a:pt x="11008858" y="9411875"/>
                  <a:pt x="10996950" y="9417650"/>
                  <a:pt x="10980982" y="9420537"/>
                </a:cubicBezTo>
                <a:cubicBezTo>
                  <a:pt x="10960678" y="9417939"/>
                  <a:pt x="10946874" y="9387907"/>
                  <a:pt x="10948230" y="9365093"/>
                </a:cubicBezTo>
                <a:lnTo>
                  <a:pt x="10950122" y="9360185"/>
                </a:lnTo>
                <a:lnTo>
                  <a:pt x="10940920" y="9353543"/>
                </a:lnTo>
                <a:cubicBezTo>
                  <a:pt x="10937942" y="9349211"/>
                  <a:pt x="10936046" y="9344013"/>
                  <a:pt x="10936318" y="9337371"/>
                </a:cubicBezTo>
                <a:cubicBezTo>
                  <a:pt x="10942274" y="9327841"/>
                  <a:pt x="10947958" y="9318313"/>
                  <a:pt x="10965822" y="9318313"/>
                </a:cubicBezTo>
                <a:close/>
                <a:moveTo>
                  <a:pt x="8974728" y="9313403"/>
                </a:moveTo>
                <a:cubicBezTo>
                  <a:pt x="8989614" y="9325531"/>
                  <a:pt x="8983390" y="9347479"/>
                  <a:pt x="8969042" y="9350655"/>
                </a:cubicBezTo>
                <a:cubicBezTo>
                  <a:pt x="8943330" y="9338238"/>
                  <a:pt x="8960110" y="9312826"/>
                  <a:pt x="8974728" y="9313403"/>
                </a:cubicBezTo>
                <a:close/>
                <a:moveTo>
                  <a:pt x="18006286" y="9311751"/>
                </a:moveTo>
                <a:cubicBezTo>
                  <a:pt x="18021222" y="9311751"/>
                  <a:pt x="18040554" y="9320160"/>
                  <a:pt x="18052854" y="9332526"/>
                </a:cubicBezTo>
                <a:cubicBezTo>
                  <a:pt x="18060762" y="9340441"/>
                  <a:pt x="18066034" y="9350334"/>
                  <a:pt x="18065154" y="9360721"/>
                </a:cubicBezTo>
                <a:cubicBezTo>
                  <a:pt x="18055490" y="9363689"/>
                  <a:pt x="18053734" y="9369625"/>
                  <a:pt x="18057246" y="9378034"/>
                </a:cubicBezTo>
                <a:cubicBezTo>
                  <a:pt x="18039674" y="9381496"/>
                  <a:pt x="18025614" y="9379023"/>
                  <a:pt x="18013314" y="9372098"/>
                </a:cubicBezTo>
                <a:cubicBezTo>
                  <a:pt x="18001894" y="9365173"/>
                  <a:pt x="17991350" y="9353301"/>
                  <a:pt x="17982562" y="9338957"/>
                </a:cubicBezTo>
                <a:cubicBezTo>
                  <a:pt x="17979926" y="9319171"/>
                  <a:pt x="17991350" y="9311256"/>
                  <a:pt x="18006286" y="9311751"/>
                </a:cubicBezTo>
                <a:close/>
                <a:moveTo>
                  <a:pt x="9076774" y="9309071"/>
                </a:moveTo>
                <a:cubicBezTo>
                  <a:pt x="9092470" y="9310805"/>
                  <a:pt x="9103570" y="9310516"/>
                  <a:pt x="9119270" y="9312536"/>
                </a:cubicBezTo>
                <a:cubicBezTo>
                  <a:pt x="9121434" y="9313692"/>
                  <a:pt x="9125222" y="9317157"/>
                  <a:pt x="9128202" y="9320911"/>
                </a:cubicBezTo>
                <a:cubicBezTo>
                  <a:pt x="9131178" y="9324665"/>
                  <a:pt x="9133074" y="9328709"/>
                  <a:pt x="9131720" y="9331019"/>
                </a:cubicBezTo>
                <a:cubicBezTo>
                  <a:pt x="9129282" y="9335927"/>
                  <a:pt x="9125494" y="9337371"/>
                  <a:pt x="9121974" y="9338527"/>
                </a:cubicBezTo>
                <a:cubicBezTo>
                  <a:pt x="9114396" y="9337661"/>
                  <a:pt x="9106546" y="9336505"/>
                  <a:pt x="9098698" y="9335639"/>
                </a:cubicBezTo>
                <a:cubicBezTo>
                  <a:pt x="9085434" y="9328709"/>
                  <a:pt x="9072442" y="9322067"/>
                  <a:pt x="9076774" y="9309071"/>
                </a:cubicBezTo>
                <a:close/>
                <a:moveTo>
                  <a:pt x="8687810" y="9294923"/>
                </a:moveTo>
                <a:cubicBezTo>
                  <a:pt x="8686728" y="9311382"/>
                  <a:pt x="8682666" y="9326687"/>
                  <a:pt x="8672654" y="9338527"/>
                </a:cubicBezTo>
                <a:cubicBezTo>
                  <a:pt x="8657226" y="9330729"/>
                  <a:pt x="8646938" y="9312826"/>
                  <a:pt x="8638278" y="9299831"/>
                </a:cubicBezTo>
                <a:cubicBezTo>
                  <a:pt x="8654246" y="9299253"/>
                  <a:pt x="8662910" y="9312247"/>
                  <a:pt x="8687810" y="9294923"/>
                </a:cubicBezTo>
                <a:close/>
                <a:moveTo>
                  <a:pt x="11595142" y="9291457"/>
                </a:moveTo>
                <a:cubicBezTo>
                  <a:pt x="11599206" y="9291168"/>
                  <a:pt x="11602450" y="9292322"/>
                  <a:pt x="11605430" y="9294343"/>
                </a:cubicBezTo>
                <a:cubicBezTo>
                  <a:pt x="11611114" y="9298387"/>
                  <a:pt x="11614902" y="9306473"/>
                  <a:pt x="11616526" y="9318023"/>
                </a:cubicBezTo>
                <a:cubicBezTo>
                  <a:pt x="11609758" y="9323221"/>
                  <a:pt x="11606242" y="9330151"/>
                  <a:pt x="11597582" y="9338815"/>
                </a:cubicBezTo>
                <a:cubicBezTo>
                  <a:pt x="11588378" y="9334195"/>
                  <a:pt x="11575114" y="9314558"/>
                  <a:pt x="11581070" y="9296077"/>
                </a:cubicBezTo>
                <a:cubicBezTo>
                  <a:pt x="11586482" y="9293189"/>
                  <a:pt x="11591082" y="9291745"/>
                  <a:pt x="11595142" y="9291457"/>
                </a:cubicBezTo>
                <a:close/>
                <a:moveTo>
                  <a:pt x="18334018" y="9282567"/>
                </a:moveTo>
                <a:cubicBezTo>
                  <a:pt x="18338414" y="9283061"/>
                  <a:pt x="18343686" y="9284545"/>
                  <a:pt x="18348078" y="9288008"/>
                </a:cubicBezTo>
                <a:cubicBezTo>
                  <a:pt x="18354230" y="9291470"/>
                  <a:pt x="18360378" y="9296912"/>
                  <a:pt x="18365650" y="9305321"/>
                </a:cubicBezTo>
                <a:cubicBezTo>
                  <a:pt x="18357742" y="9317192"/>
                  <a:pt x="18363014" y="9331537"/>
                  <a:pt x="18339290" y="9348355"/>
                </a:cubicBezTo>
                <a:cubicBezTo>
                  <a:pt x="18295358" y="9338957"/>
                  <a:pt x="18299754" y="9295428"/>
                  <a:pt x="18321718" y="9285040"/>
                </a:cubicBezTo>
                <a:cubicBezTo>
                  <a:pt x="18325234" y="9283061"/>
                  <a:pt x="18329626" y="9282072"/>
                  <a:pt x="18334018" y="9282567"/>
                </a:cubicBezTo>
                <a:close/>
                <a:moveTo>
                  <a:pt x="11340168" y="9272398"/>
                </a:moveTo>
                <a:cubicBezTo>
                  <a:pt x="11367506" y="9277595"/>
                  <a:pt x="11369942" y="9287991"/>
                  <a:pt x="11364258" y="9295499"/>
                </a:cubicBezTo>
                <a:cubicBezTo>
                  <a:pt x="11354514" y="9307916"/>
                  <a:pt x="11321218" y="9312536"/>
                  <a:pt x="11340168" y="9272398"/>
                </a:cubicBezTo>
                <a:close/>
                <a:moveTo>
                  <a:pt x="18370046" y="9264759"/>
                </a:moveTo>
                <a:cubicBezTo>
                  <a:pt x="18397282" y="9270201"/>
                  <a:pt x="18425398" y="9294438"/>
                  <a:pt x="18435066" y="9324612"/>
                </a:cubicBezTo>
                <a:cubicBezTo>
                  <a:pt x="18438578" y="9334505"/>
                  <a:pt x="18440334" y="9345387"/>
                  <a:pt x="18439458" y="9356269"/>
                </a:cubicBezTo>
                <a:cubicBezTo>
                  <a:pt x="18412218" y="9346871"/>
                  <a:pt x="18370046" y="9311751"/>
                  <a:pt x="18370046" y="9264759"/>
                </a:cubicBezTo>
                <a:close/>
                <a:moveTo>
                  <a:pt x="15052282" y="9260802"/>
                </a:moveTo>
                <a:cubicBezTo>
                  <a:pt x="15060190" y="9259813"/>
                  <a:pt x="15069854" y="9260308"/>
                  <a:pt x="15081278" y="9263275"/>
                </a:cubicBezTo>
                <a:cubicBezTo>
                  <a:pt x="15091822" y="9291470"/>
                  <a:pt x="15105002" y="9345882"/>
                  <a:pt x="15067218" y="9368141"/>
                </a:cubicBezTo>
                <a:cubicBezTo>
                  <a:pt x="15007470" y="9361216"/>
                  <a:pt x="14995170" y="9267727"/>
                  <a:pt x="15052282" y="9260802"/>
                </a:cubicBezTo>
                <a:close/>
                <a:moveTo>
                  <a:pt x="14286982" y="9259813"/>
                </a:moveTo>
                <a:cubicBezTo>
                  <a:pt x="14294010" y="9260802"/>
                  <a:pt x="14300162" y="9264759"/>
                  <a:pt x="14303678" y="9271190"/>
                </a:cubicBezTo>
                <a:cubicBezTo>
                  <a:pt x="14308950" y="9279599"/>
                  <a:pt x="14308950" y="9292954"/>
                  <a:pt x="14300162" y="9312246"/>
                </a:cubicBezTo>
                <a:cubicBezTo>
                  <a:pt x="14286102" y="9310762"/>
                  <a:pt x="14277318" y="9323623"/>
                  <a:pt x="14250958" y="9313730"/>
                </a:cubicBezTo>
                <a:cubicBezTo>
                  <a:pt x="14236022" y="9277126"/>
                  <a:pt x="14265018" y="9256845"/>
                  <a:pt x="14286982" y="9259813"/>
                </a:cubicBezTo>
                <a:close/>
                <a:moveTo>
                  <a:pt x="8799602" y="9255071"/>
                </a:moveTo>
                <a:cubicBezTo>
                  <a:pt x="8805014" y="9254204"/>
                  <a:pt x="8810428" y="9255649"/>
                  <a:pt x="8815570" y="9259980"/>
                </a:cubicBezTo>
                <a:cubicBezTo>
                  <a:pt x="8822606" y="9268355"/>
                  <a:pt x="8832894" y="9281060"/>
                  <a:pt x="8825586" y="9291168"/>
                </a:cubicBezTo>
                <a:cubicBezTo>
                  <a:pt x="8822066" y="9290879"/>
                  <a:pt x="8821796" y="9294343"/>
                  <a:pt x="8818278" y="9294055"/>
                </a:cubicBezTo>
                <a:cubicBezTo>
                  <a:pt x="8818278" y="9294055"/>
                  <a:pt x="8814486" y="9295499"/>
                  <a:pt x="8809074" y="9295499"/>
                </a:cubicBezTo>
                <a:cubicBezTo>
                  <a:pt x="8803930" y="9295211"/>
                  <a:pt x="8796894" y="9293189"/>
                  <a:pt x="8789854" y="9286836"/>
                </a:cubicBezTo>
                <a:cubicBezTo>
                  <a:pt x="8786336" y="9282793"/>
                  <a:pt x="8779570" y="9270665"/>
                  <a:pt x="8783090" y="9270953"/>
                </a:cubicBezTo>
                <a:cubicBezTo>
                  <a:pt x="8786878" y="9267777"/>
                  <a:pt x="8783090" y="9267199"/>
                  <a:pt x="8783090" y="9263446"/>
                </a:cubicBezTo>
                <a:cubicBezTo>
                  <a:pt x="8788774" y="9258536"/>
                  <a:pt x="8794186" y="9255649"/>
                  <a:pt x="8799602" y="9255071"/>
                </a:cubicBezTo>
                <a:close/>
                <a:moveTo>
                  <a:pt x="8452862" y="9248429"/>
                </a:moveTo>
                <a:cubicBezTo>
                  <a:pt x="8462066" y="9253627"/>
                  <a:pt x="8471270" y="9259115"/>
                  <a:pt x="8480474" y="9264312"/>
                </a:cubicBezTo>
                <a:cubicBezTo>
                  <a:pt x="8490486" y="9281639"/>
                  <a:pt x="8485346" y="9300409"/>
                  <a:pt x="8472352" y="9308495"/>
                </a:cubicBezTo>
                <a:cubicBezTo>
                  <a:pt x="8467750" y="9311093"/>
                  <a:pt x="8462608" y="9312536"/>
                  <a:pt x="8456654" y="9312247"/>
                </a:cubicBezTo>
                <a:cubicBezTo>
                  <a:pt x="8448802" y="9311959"/>
                  <a:pt x="8439600" y="9308783"/>
                  <a:pt x="8429856" y="9301853"/>
                </a:cubicBezTo>
                <a:cubicBezTo>
                  <a:pt x="8426608" y="9297809"/>
                  <a:pt x="8425254" y="9292612"/>
                  <a:pt x="8425526" y="9286836"/>
                </a:cubicBezTo>
                <a:lnTo>
                  <a:pt x="8428502" y="9274708"/>
                </a:lnTo>
                <a:lnTo>
                  <a:pt x="8402790" y="9280771"/>
                </a:lnTo>
                <a:cubicBezTo>
                  <a:pt x="8381134" y="9281639"/>
                  <a:pt x="8361104" y="9274129"/>
                  <a:pt x="8354338" y="9251028"/>
                </a:cubicBezTo>
                <a:cubicBezTo>
                  <a:pt x="8371390" y="9251894"/>
                  <a:pt x="8389526" y="9250163"/>
                  <a:pt x="8407662" y="9249874"/>
                </a:cubicBezTo>
                <a:lnTo>
                  <a:pt x="8440682" y="9254494"/>
                </a:lnTo>
                <a:close/>
                <a:moveTo>
                  <a:pt x="8830456" y="9247852"/>
                </a:moveTo>
                <a:cubicBezTo>
                  <a:pt x="8833974" y="9251894"/>
                  <a:pt x="8837224" y="9259403"/>
                  <a:pt x="8833434" y="9262579"/>
                </a:cubicBezTo>
                <a:cubicBezTo>
                  <a:pt x="8831540" y="9265756"/>
                  <a:pt x="8829914" y="9265756"/>
                  <a:pt x="8827750" y="9264023"/>
                </a:cubicBezTo>
                <a:cubicBezTo>
                  <a:pt x="8825586" y="9262579"/>
                  <a:pt x="8822878" y="9259403"/>
                  <a:pt x="8819088" y="9257093"/>
                </a:cubicBezTo>
                <a:close/>
                <a:moveTo>
                  <a:pt x="14900278" y="9238048"/>
                </a:moveTo>
                <a:cubicBezTo>
                  <a:pt x="14907306" y="9235080"/>
                  <a:pt x="14914334" y="9234586"/>
                  <a:pt x="14920486" y="9238048"/>
                </a:cubicBezTo>
                <a:cubicBezTo>
                  <a:pt x="14931030" y="9263770"/>
                  <a:pt x="14902914" y="9306310"/>
                  <a:pt x="14870402" y="9295922"/>
                </a:cubicBezTo>
                <a:cubicBezTo>
                  <a:pt x="14858982" y="9279599"/>
                  <a:pt x="14878310" y="9247447"/>
                  <a:pt x="14900278" y="9238048"/>
                </a:cubicBezTo>
                <a:close/>
                <a:moveTo>
                  <a:pt x="8868082" y="9236301"/>
                </a:moveTo>
                <a:cubicBezTo>
                  <a:pt x="8869434" y="9235435"/>
                  <a:pt x="8870518" y="9235435"/>
                  <a:pt x="8870246" y="9237167"/>
                </a:cubicBezTo>
                <a:cubicBezTo>
                  <a:pt x="8874034" y="9237745"/>
                  <a:pt x="8873766" y="9241211"/>
                  <a:pt x="8877284" y="9245252"/>
                </a:cubicBezTo>
                <a:cubicBezTo>
                  <a:pt x="8880532" y="9253049"/>
                  <a:pt x="8880262" y="9264023"/>
                  <a:pt x="8876742" y="9267199"/>
                </a:cubicBezTo>
                <a:cubicBezTo>
                  <a:pt x="8872954" y="9270377"/>
                  <a:pt x="8869434" y="9269798"/>
                  <a:pt x="8869434" y="9269798"/>
                </a:cubicBezTo>
                <a:cubicBezTo>
                  <a:pt x="8858878" y="9261425"/>
                  <a:pt x="8852110" y="9249584"/>
                  <a:pt x="8863208" y="9240055"/>
                </a:cubicBezTo>
                <a:cubicBezTo>
                  <a:pt x="8865104" y="9238321"/>
                  <a:pt x="8866726" y="9236879"/>
                  <a:pt x="8868082" y="9236301"/>
                </a:cubicBezTo>
                <a:close/>
                <a:moveTo>
                  <a:pt x="7081078" y="9235723"/>
                </a:moveTo>
                <a:cubicBezTo>
                  <a:pt x="7096778" y="9236879"/>
                  <a:pt x="7113288" y="9242365"/>
                  <a:pt x="7130610" y="9249584"/>
                </a:cubicBezTo>
                <a:cubicBezTo>
                  <a:pt x="7117888" y="9275863"/>
                  <a:pt x="7101106" y="9287991"/>
                  <a:pt x="7081078" y="9289723"/>
                </a:cubicBezTo>
                <a:cubicBezTo>
                  <a:pt x="7061318" y="9291745"/>
                  <a:pt x="7038310" y="9283370"/>
                  <a:pt x="7012598" y="9268932"/>
                </a:cubicBezTo>
                <a:cubicBezTo>
                  <a:pt x="7020174" y="9257959"/>
                  <a:pt x="7028566" y="9250163"/>
                  <a:pt x="7037498" y="9244675"/>
                </a:cubicBezTo>
                <a:cubicBezTo>
                  <a:pt x="7050762" y="9236879"/>
                  <a:pt x="7065648" y="9234280"/>
                  <a:pt x="7081078" y="9235723"/>
                </a:cubicBezTo>
                <a:close/>
                <a:moveTo>
                  <a:pt x="18001014" y="9230629"/>
                </a:moveTo>
                <a:cubicBezTo>
                  <a:pt x="18006286" y="9228155"/>
                  <a:pt x="18011558" y="9228155"/>
                  <a:pt x="18016830" y="9230629"/>
                </a:cubicBezTo>
                <a:cubicBezTo>
                  <a:pt x="18024738" y="9233102"/>
                  <a:pt x="18031766" y="9240522"/>
                  <a:pt x="18037038" y="9253877"/>
                </a:cubicBezTo>
                <a:cubicBezTo>
                  <a:pt x="18031766" y="9266243"/>
                  <a:pt x="18001014" y="9282567"/>
                  <a:pt x="17988714" y="9276631"/>
                </a:cubicBezTo>
                <a:cubicBezTo>
                  <a:pt x="17975534" y="9258824"/>
                  <a:pt x="17985198" y="9236564"/>
                  <a:pt x="18001014" y="9230629"/>
                </a:cubicBezTo>
                <a:close/>
                <a:moveTo>
                  <a:pt x="14693794" y="9230629"/>
                </a:moveTo>
                <a:cubicBezTo>
                  <a:pt x="14699946" y="9231618"/>
                  <a:pt x="14703462" y="9242006"/>
                  <a:pt x="14704338" y="9252888"/>
                </a:cubicBezTo>
                <a:lnTo>
                  <a:pt x="14702582" y="9265254"/>
                </a:lnTo>
                <a:lnTo>
                  <a:pt x="14710490" y="9266738"/>
                </a:lnTo>
                <a:cubicBezTo>
                  <a:pt x="14715762" y="9293449"/>
                  <a:pt x="14680614" y="9331042"/>
                  <a:pt x="14650742" y="9315213"/>
                </a:cubicBezTo>
                <a:cubicBezTo>
                  <a:pt x="14646350" y="9306310"/>
                  <a:pt x="14650742" y="9294438"/>
                  <a:pt x="14658650" y="9284545"/>
                </a:cubicBezTo>
                <a:lnTo>
                  <a:pt x="14682374" y="9267727"/>
                </a:lnTo>
                <a:lnTo>
                  <a:pt x="14681494" y="9252888"/>
                </a:lnTo>
                <a:cubicBezTo>
                  <a:pt x="14684130" y="9241511"/>
                  <a:pt x="14690282" y="9230629"/>
                  <a:pt x="14693794" y="9230629"/>
                </a:cubicBezTo>
                <a:close/>
                <a:moveTo>
                  <a:pt x="14809778" y="9221230"/>
                </a:moveTo>
                <a:cubicBezTo>
                  <a:pt x="14841406" y="9242006"/>
                  <a:pt x="14802746" y="9285040"/>
                  <a:pt x="14786054" y="9262286"/>
                </a:cubicBezTo>
                <a:cubicBezTo>
                  <a:pt x="14784294" y="9246952"/>
                  <a:pt x="14795718" y="9239038"/>
                  <a:pt x="14809778" y="9221230"/>
                </a:cubicBezTo>
                <a:close/>
                <a:moveTo>
                  <a:pt x="14429322" y="9218757"/>
                </a:moveTo>
                <a:cubicBezTo>
                  <a:pt x="14443382" y="9220736"/>
                  <a:pt x="14450410" y="9221725"/>
                  <a:pt x="14457438" y="9222220"/>
                </a:cubicBezTo>
                <a:cubicBezTo>
                  <a:pt x="14459198" y="9236070"/>
                  <a:pt x="14448654" y="9241511"/>
                  <a:pt x="14438110" y="9240522"/>
                </a:cubicBezTo>
                <a:cubicBezTo>
                  <a:pt x="14428446" y="9239038"/>
                  <a:pt x="14420538" y="9231618"/>
                  <a:pt x="14429322" y="9218757"/>
                </a:cubicBezTo>
                <a:close/>
                <a:moveTo>
                  <a:pt x="8692142" y="9210311"/>
                </a:moveTo>
                <a:cubicBezTo>
                  <a:pt x="8696742" y="9210023"/>
                  <a:pt x="8700532" y="9211177"/>
                  <a:pt x="8703240" y="9213487"/>
                </a:cubicBezTo>
                <a:cubicBezTo>
                  <a:pt x="8725164" y="9256225"/>
                  <a:pt x="8694848" y="9279617"/>
                  <a:pt x="8672922" y="9264601"/>
                </a:cubicBezTo>
                <a:cubicBezTo>
                  <a:pt x="8665346" y="9259691"/>
                  <a:pt x="8659120" y="9250163"/>
                  <a:pt x="8655870" y="9236011"/>
                </a:cubicBezTo>
                <a:cubicBezTo>
                  <a:pt x="8660202" y="9222151"/>
                  <a:pt x="8678606" y="9210889"/>
                  <a:pt x="8692142" y="9210311"/>
                </a:cubicBezTo>
                <a:close/>
                <a:moveTo>
                  <a:pt x="14596266" y="9204907"/>
                </a:moveTo>
                <a:cubicBezTo>
                  <a:pt x="14602414" y="9212821"/>
                  <a:pt x="14605930" y="9222714"/>
                  <a:pt x="14607686" y="9233597"/>
                </a:cubicBezTo>
                <a:lnTo>
                  <a:pt x="14607686" y="9241016"/>
                </a:lnTo>
                <a:lnTo>
                  <a:pt x="14612082" y="9251899"/>
                </a:lnTo>
                <a:lnTo>
                  <a:pt x="14606810" y="9262781"/>
                </a:lnTo>
                <a:lnTo>
                  <a:pt x="14605930" y="9267727"/>
                </a:lnTo>
                <a:lnTo>
                  <a:pt x="14599782" y="9284545"/>
                </a:lnTo>
                <a:lnTo>
                  <a:pt x="14607686" y="9288008"/>
                </a:lnTo>
                <a:cubicBezTo>
                  <a:pt x="14617354" y="9297901"/>
                  <a:pt x="14624382" y="9311256"/>
                  <a:pt x="14627898" y="9325601"/>
                </a:cubicBezTo>
                <a:cubicBezTo>
                  <a:pt x="14635806" y="9354785"/>
                  <a:pt x="14632290" y="9387432"/>
                  <a:pt x="14616474" y="9400293"/>
                </a:cubicBezTo>
                <a:cubicBezTo>
                  <a:pt x="14601538" y="9377539"/>
                  <a:pt x="14597146" y="9355775"/>
                  <a:pt x="14592750" y="9334505"/>
                </a:cubicBezTo>
                <a:lnTo>
                  <a:pt x="14586602" y="9310267"/>
                </a:lnTo>
                <a:lnTo>
                  <a:pt x="14569026" y="9331537"/>
                </a:lnTo>
                <a:cubicBezTo>
                  <a:pt x="14561118" y="9298890"/>
                  <a:pt x="14557606" y="9239038"/>
                  <a:pt x="14596266" y="9204907"/>
                </a:cubicBezTo>
                <a:close/>
                <a:moveTo>
                  <a:pt x="18380590" y="9201939"/>
                </a:moveTo>
                <a:cubicBezTo>
                  <a:pt x="18421006" y="9203423"/>
                  <a:pt x="18463182" y="9248931"/>
                  <a:pt x="18467574" y="9299879"/>
                </a:cubicBezTo>
                <a:cubicBezTo>
                  <a:pt x="18435942" y="9286029"/>
                  <a:pt x="18384982" y="9252888"/>
                  <a:pt x="18380590" y="9201939"/>
                </a:cubicBezTo>
                <a:close/>
                <a:moveTo>
                  <a:pt x="18681962" y="9197982"/>
                </a:moveTo>
                <a:cubicBezTo>
                  <a:pt x="18689870" y="9195509"/>
                  <a:pt x="18698658" y="9198477"/>
                  <a:pt x="18704810" y="9205402"/>
                </a:cubicBezTo>
                <a:cubicBezTo>
                  <a:pt x="18708322" y="9209853"/>
                  <a:pt x="18710958" y="9216284"/>
                  <a:pt x="18711838" y="9224693"/>
                </a:cubicBezTo>
                <a:cubicBezTo>
                  <a:pt x="18703930" y="9230629"/>
                  <a:pt x="18696022" y="9233102"/>
                  <a:pt x="18688114" y="9232113"/>
                </a:cubicBezTo>
                <a:cubicBezTo>
                  <a:pt x="18680206" y="9231123"/>
                  <a:pt x="18671418" y="9226671"/>
                  <a:pt x="18661754" y="9218757"/>
                </a:cubicBezTo>
                <a:cubicBezTo>
                  <a:pt x="18666146" y="9206886"/>
                  <a:pt x="18674054" y="9199960"/>
                  <a:pt x="18681962" y="9197982"/>
                </a:cubicBezTo>
                <a:close/>
                <a:moveTo>
                  <a:pt x="7933166" y="9189809"/>
                </a:moveTo>
                <a:cubicBezTo>
                  <a:pt x="7936684" y="9188653"/>
                  <a:pt x="7940474" y="9188653"/>
                  <a:pt x="7944806" y="9190097"/>
                </a:cubicBezTo>
                <a:cubicBezTo>
                  <a:pt x="7949406" y="9191251"/>
                  <a:pt x="7954548" y="9193563"/>
                  <a:pt x="7961586" y="9197317"/>
                </a:cubicBezTo>
                <a:cubicBezTo>
                  <a:pt x="7941826" y="9226483"/>
                  <a:pt x="7983510" y="9230814"/>
                  <a:pt x="7969166" y="9254204"/>
                </a:cubicBezTo>
                <a:cubicBezTo>
                  <a:pt x="7959962" y="9259691"/>
                  <a:pt x="7952114" y="9269221"/>
                  <a:pt x="7940202" y="9270953"/>
                </a:cubicBezTo>
                <a:cubicBezTo>
                  <a:pt x="7936142" y="9271531"/>
                  <a:pt x="7931812" y="9271243"/>
                  <a:pt x="7926670" y="9269798"/>
                </a:cubicBezTo>
                <a:cubicBezTo>
                  <a:pt x="7935062" y="9239766"/>
                  <a:pt x="7931542" y="9217531"/>
                  <a:pt x="7933166" y="9189809"/>
                </a:cubicBezTo>
                <a:close/>
                <a:moveTo>
                  <a:pt x="14395934" y="9180669"/>
                </a:moveTo>
                <a:cubicBezTo>
                  <a:pt x="14413506" y="9216284"/>
                  <a:pt x="14391542" y="9273663"/>
                  <a:pt x="14346730" y="9300869"/>
                </a:cubicBezTo>
                <a:cubicBezTo>
                  <a:pt x="14344974" y="9267233"/>
                  <a:pt x="14352002" y="9207875"/>
                  <a:pt x="14395934" y="9180669"/>
                </a:cubicBezTo>
                <a:close/>
                <a:moveTo>
                  <a:pt x="8720022" y="9175369"/>
                </a:moveTo>
                <a:cubicBezTo>
                  <a:pt x="8733284" y="9182011"/>
                  <a:pt x="8733554" y="9197317"/>
                  <a:pt x="8747902" y="9207424"/>
                </a:cubicBezTo>
                <a:cubicBezTo>
                  <a:pt x="8743570" y="9220417"/>
                  <a:pt x="8758458" y="9234280"/>
                  <a:pt x="8751690" y="9251894"/>
                </a:cubicBezTo>
                <a:cubicBezTo>
                  <a:pt x="8727058" y="9245542"/>
                  <a:pt x="8712442" y="9189520"/>
                  <a:pt x="8720022" y="9175369"/>
                </a:cubicBezTo>
                <a:close/>
                <a:moveTo>
                  <a:pt x="18969282" y="9167808"/>
                </a:moveTo>
                <a:lnTo>
                  <a:pt x="18976310" y="9181658"/>
                </a:lnTo>
                <a:lnTo>
                  <a:pt x="18976310" y="9290481"/>
                </a:lnTo>
                <a:lnTo>
                  <a:pt x="18971918" y="9288008"/>
                </a:lnTo>
                <a:cubicBezTo>
                  <a:pt x="18934134" y="9259318"/>
                  <a:pt x="18910410" y="9171271"/>
                  <a:pt x="18969282" y="9167808"/>
                </a:cubicBezTo>
                <a:close/>
                <a:moveTo>
                  <a:pt x="7788354" y="9158621"/>
                </a:moveTo>
                <a:cubicBezTo>
                  <a:pt x="7792954" y="9158044"/>
                  <a:pt x="7798370" y="9160065"/>
                  <a:pt x="7804054" y="9166417"/>
                </a:cubicBezTo>
                <a:cubicBezTo>
                  <a:pt x="7797558" y="9180279"/>
                  <a:pt x="7793226" y="9189231"/>
                  <a:pt x="7787542" y="9194717"/>
                </a:cubicBezTo>
                <a:cubicBezTo>
                  <a:pt x="7768594" y="9187787"/>
                  <a:pt x="7774550" y="9160931"/>
                  <a:pt x="7788354" y="9158621"/>
                </a:cubicBezTo>
                <a:close/>
                <a:moveTo>
                  <a:pt x="7267302" y="9154001"/>
                </a:moveTo>
                <a:cubicBezTo>
                  <a:pt x="7283542" y="9155155"/>
                  <a:pt x="7305738" y="9168439"/>
                  <a:pt x="7333888" y="9201937"/>
                </a:cubicBezTo>
                <a:cubicBezTo>
                  <a:pt x="7300596" y="9236590"/>
                  <a:pt x="7275694" y="9244097"/>
                  <a:pt x="7259182" y="9238033"/>
                </a:cubicBezTo>
                <a:cubicBezTo>
                  <a:pt x="7228054" y="9227059"/>
                  <a:pt x="7225618" y="9169306"/>
                  <a:pt x="7252958" y="9156599"/>
                </a:cubicBezTo>
                <a:cubicBezTo>
                  <a:pt x="7257016" y="9154578"/>
                  <a:pt x="7261888" y="9153712"/>
                  <a:pt x="7267302" y="9154001"/>
                </a:cubicBezTo>
                <a:close/>
                <a:moveTo>
                  <a:pt x="8792020" y="9152557"/>
                </a:moveTo>
                <a:cubicBezTo>
                  <a:pt x="8795538" y="9151691"/>
                  <a:pt x="8799330" y="9151691"/>
                  <a:pt x="8803660" y="9152557"/>
                </a:cubicBezTo>
                <a:cubicBezTo>
                  <a:pt x="8807990" y="9153712"/>
                  <a:pt x="8813134" y="9156023"/>
                  <a:pt x="8819358" y="9159775"/>
                </a:cubicBezTo>
                <a:cubicBezTo>
                  <a:pt x="8813404" y="9167285"/>
                  <a:pt x="8811510" y="9173059"/>
                  <a:pt x="8811780" y="9177679"/>
                </a:cubicBezTo>
                <a:lnTo>
                  <a:pt x="8815840" y="9187499"/>
                </a:lnTo>
                <a:lnTo>
                  <a:pt x="8842638" y="9179413"/>
                </a:lnTo>
                <a:cubicBezTo>
                  <a:pt x="8867540" y="9178547"/>
                  <a:pt x="8878098" y="9198183"/>
                  <a:pt x="8874306" y="9216087"/>
                </a:cubicBezTo>
                <a:cubicBezTo>
                  <a:pt x="8872682" y="9223883"/>
                  <a:pt x="8868082" y="9231391"/>
                  <a:pt x="8861042" y="9236879"/>
                </a:cubicBezTo>
                <a:cubicBezTo>
                  <a:pt x="8851298" y="9243809"/>
                  <a:pt x="8836682" y="9246697"/>
                  <a:pt x="8817194" y="9240632"/>
                </a:cubicBezTo>
                <a:lnTo>
                  <a:pt x="8813404" y="9220417"/>
                </a:lnTo>
                <a:lnTo>
                  <a:pt x="8804202" y="9226483"/>
                </a:lnTo>
                <a:cubicBezTo>
                  <a:pt x="8799058" y="9229949"/>
                  <a:pt x="8793646" y="9233124"/>
                  <a:pt x="8787690" y="9234280"/>
                </a:cubicBezTo>
                <a:cubicBezTo>
                  <a:pt x="8783630" y="9234857"/>
                  <a:pt x="8779298" y="9234857"/>
                  <a:pt x="8774426" y="9233413"/>
                </a:cubicBezTo>
                <a:cubicBezTo>
                  <a:pt x="8787150" y="9203381"/>
                  <a:pt x="8786336" y="9180857"/>
                  <a:pt x="8792020" y="9152557"/>
                </a:cubicBezTo>
                <a:close/>
                <a:moveTo>
                  <a:pt x="11363714" y="9151113"/>
                </a:moveTo>
                <a:cubicBezTo>
                  <a:pt x="11366154" y="9151691"/>
                  <a:pt x="11368858" y="9152845"/>
                  <a:pt x="11370754" y="9154867"/>
                </a:cubicBezTo>
                <a:cubicBezTo>
                  <a:pt x="11372918" y="9156599"/>
                  <a:pt x="11374002" y="9159198"/>
                  <a:pt x="11373190" y="9161797"/>
                </a:cubicBezTo>
                <a:cubicBezTo>
                  <a:pt x="11369942" y="9163819"/>
                  <a:pt x="11371566" y="9166996"/>
                  <a:pt x="11368318" y="9169017"/>
                </a:cubicBezTo>
                <a:cubicBezTo>
                  <a:pt x="11363446" y="9176237"/>
                  <a:pt x="11360470" y="9178258"/>
                  <a:pt x="11355594" y="9177102"/>
                </a:cubicBezTo>
                <a:cubicBezTo>
                  <a:pt x="11352346" y="9179123"/>
                  <a:pt x="11350722" y="9175948"/>
                  <a:pt x="11345852" y="9174792"/>
                </a:cubicBezTo>
                <a:cubicBezTo>
                  <a:pt x="11344226" y="9171616"/>
                  <a:pt x="11345852" y="9166129"/>
                  <a:pt x="11345852" y="9166129"/>
                </a:cubicBezTo>
                <a:cubicBezTo>
                  <a:pt x="11347476" y="9160931"/>
                  <a:pt x="11347476" y="9161220"/>
                  <a:pt x="11342602" y="9160065"/>
                </a:cubicBezTo>
                <a:cubicBezTo>
                  <a:pt x="11342602" y="9160065"/>
                  <a:pt x="11345580" y="9157755"/>
                  <a:pt x="11345580" y="9157755"/>
                </a:cubicBezTo>
                <a:cubicBezTo>
                  <a:pt x="11347204" y="9160931"/>
                  <a:pt x="11345580" y="9158044"/>
                  <a:pt x="11347204" y="9152845"/>
                </a:cubicBezTo>
                <a:cubicBezTo>
                  <a:pt x="11355326" y="9151979"/>
                  <a:pt x="11358844" y="9149957"/>
                  <a:pt x="11363714" y="9151113"/>
                </a:cubicBezTo>
                <a:close/>
                <a:moveTo>
                  <a:pt x="11458994" y="9149669"/>
                </a:moveTo>
                <a:cubicBezTo>
                  <a:pt x="11461430" y="9150247"/>
                  <a:pt x="11464134" y="9153135"/>
                  <a:pt x="11466030" y="9157177"/>
                </a:cubicBezTo>
                <a:cubicBezTo>
                  <a:pt x="11471986" y="9169017"/>
                  <a:pt x="11474962" y="9190675"/>
                  <a:pt x="11472526" y="9192119"/>
                </a:cubicBezTo>
                <a:cubicBezTo>
                  <a:pt x="11474150" y="9195295"/>
                  <a:pt x="11470902" y="9197605"/>
                  <a:pt x="11472526" y="9200782"/>
                </a:cubicBezTo>
                <a:cubicBezTo>
                  <a:pt x="11472526" y="9200782"/>
                  <a:pt x="11474150" y="9203958"/>
                  <a:pt x="11472526" y="9209155"/>
                </a:cubicBezTo>
                <a:cubicBezTo>
                  <a:pt x="11470902" y="9214355"/>
                  <a:pt x="11469550" y="9219552"/>
                  <a:pt x="11461158" y="9220417"/>
                </a:cubicBezTo>
                <a:cubicBezTo>
                  <a:pt x="11457910" y="9188653"/>
                  <a:pt x="11451142" y="9175659"/>
                  <a:pt x="11451142" y="9150535"/>
                </a:cubicBezTo>
                <a:cubicBezTo>
                  <a:pt x="11454394" y="9148513"/>
                  <a:pt x="11455746" y="9151691"/>
                  <a:pt x="11458994" y="9149669"/>
                </a:cubicBezTo>
                <a:close/>
                <a:moveTo>
                  <a:pt x="11386182" y="9149669"/>
                </a:moveTo>
                <a:cubicBezTo>
                  <a:pt x="11391594" y="9148803"/>
                  <a:pt x="11397550" y="9149092"/>
                  <a:pt x="11403506" y="9150535"/>
                </a:cubicBezTo>
                <a:cubicBezTo>
                  <a:pt x="11415414" y="9152845"/>
                  <a:pt x="11427866" y="9158621"/>
                  <a:pt x="11436258" y="9164107"/>
                </a:cubicBezTo>
                <a:cubicBezTo>
                  <a:pt x="11435714" y="9174503"/>
                  <a:pt x="11443022" y="9178258"/>
                  <a:pt x="11442482" y="9188653"/>
                </a:cubicBezTo>
                <a:cubicBezTo>
                  <a:pt x="11412166" y="9183744"/>
                  <a:pt x="11379146" y="9181434"/>
                  <a:pt x="11372918" y="9156888"/>
                </a:cubicBezTo>
                <a:cubicBezTo>
                  <a:pt x="11376438" y="9152845"/>
                  <a:pt x="11381038" y="9150535"/>
                  <a:pt x="11386182" y="9149669"/>
                </a:cubicBezTo>
                <a:close/>
                <a:moveTo>
                  <a:pt x="7984052" y="9144471"/>
                </a:moveTo>
                <a:cubicBezTo>
                  <a:pt x="7992714" y="9174215"/>
                  <a:pt x="8015452" y="9196162"/>
                  <a:pt x="8010038" y="9212621"/>
                </a:cubicBezTo>
                <a:cubicBezTo>
                  <a:pt x="8008142" y="9218107"/>
                  <a:pt x="8003000" y="9223018"/>
                  <a:pt x="7992986" y="9227638"/>
                </a:cubicBezTo>
                <a:cubicBezTo>
                  <a:pt x="7977828" y="9214066"/>
                  <a:pt x="7936142" y="9147359"/>
                  <a:pt x="7984052" y="9144471"/>
                </a:cubicBezTo>
                <a:close/>
                <a:moveTo>
                  <a:pt x="18373558" y="9139119"/>
                </a:moveTo>
                <a:cubicBezTo>
                  <a:pt x="18388494" y="9145549"/>
                  <a:pt x="18377954" y="9168303"/>
                  <a:pt x="18366530" y="9167314"/>
                </a:cubicBezTo>
                <a:cubicBezTo>
                  <a:pt x="18363014" y="9166819"/>
                  <a:pt x="18359502" y="9163851"/>
                  <a:pt x="18356866" y="9156926"/>
                </a:cubicBezTo>
                <a:cubicBezTo>
                  <a:pt x="18357742" y="9150496"/>
                  <a:pt x="18365650" y="9144560"/>
                  <a:pt x="18373558" y="9139119"/>
                </a:cubicBezTo>
                <a:close/>
                <a:moveTo>
                  <a:pt x="11236498" y="9128299"/>
                </a:moveTo>
                <a:cubicBezTo>
                  <a:pt x="11248678" y="9130321"/>
                  <a:pt x="11259234" y="9138407"/>
                  <a:pt x="11261942" y="9150535"/>
                </a:cubicBezTo>
                <a:cubicBezTo>
                  <a:pt x="11258154" y="9156311"/>
                  <a:pt x="11255716" y="9166707"/>
                  <a:pt x="11246782" y="9173637"/>
                </a:cubicBezTo>
                <a:cubicBezTo>
                  <a:pt x="11221070" y="9173927"/>
                  <a:pt x="11208078" y="9161220"/>
                  <a:pt x="11203746" y="9141873"/>
                </a:cubicBezTo>
                <a:cubicBezTo>
                  <a:pt x="11211326" y="9130032"/>
                  <a:pt x="11224588" y="9126279"/>
                  <a:pt x="11236498" y="9128299"/>
                </a:cubicBezTo>
                <a:close/>
                <a:moveTo>
                  <a:pt x="18694266" y="9123785"/>
                </a:moveTo>
                <a:cubicBezTo>
                  <a:pt x="18698658" y="9124279"/>
                  <a:pt x="18703930" y="9125763"/>
                  <a:pt x="18708322" y="9128236"/>
                </a:cubicBezTo>
                <a:cubicBezTo>
                  <a:pt x="18714474" y="9131699"/>
                  <a:pt x="18720622" y="9137140"/>
                  <a:pt x="18726774" y="9146538"/>
                </a:cubicBezTo>
                <a:cubicBezTo>
                  <a:pt x="18714474" y="9162367"/>
                  <a:pt x="18698658" y="9163851"/>
                  <a:pt x="18684598" y="9159399"/>
                </a:cubicBezTo>
                <a:cubicBezTo>
                  <a:pt x="18670542" y="9155442"/>
                  <a:pt x="18658238" y="9145549"/>
                  <a:pt x="18652090" y="9137635"/>
                </a:cubicBezTo>
                <a:cubicBezTo>
                  <a:pt x="18659998" y="9133678"/>
                  <a:pt x="18669662" y="9128731"/>
                  <a:pt x="18679326" y="9125763"/>
                </a:cubicBezTo>
                <a:cubicBezTo>
                  <a:pt x="18683722" y="9124774"/>
                  <a:pt x="18688994" y="9123785"/>
                  <a:pt x="18694266" y="9123785"/>
                </a:cubicBezTo>
                <a:close/>
                <a:moveTo>
                  <a:pt x="13809878" y="9123785"/>
                </a:moveTo>
                <a:cubicBezTo>
                  <a:pt x="13823058" y="9128731"/>
                  <a:pt x="13848538" y="9159399"/>
                  <a:pt x="13815150" y="9169787"/>
                </a:cubicBezTo>
                <a:cubicBezTo>
                  <a:pt x="13805486" y="9166324"/>
                  <a:pt x="13800214" y="9157421"/>
                  <a:pt x="13798454" y="9147528"/>
                </a:cubicBezTo>
                <a:cubicBezTo>
                  <a:pt x="13797578" y="9138129"/>
                  <a:pt x="13801090" y="9128236"/>
                  <a:pt x="13809878" y="9123785"/>
                </a:cubicBezTo>
                <a:close/>
                <a:moveTo>
                  <a:pt x="13679838" y="9117354"/>
                </a:moveTo>
                <a:cubicBezTo>
                  <a:pt x="13685110" y="9116860"/>
                  <a:pt x="13688626" y="9117849"/>
                  <a:pt x="13693018" y="9120322"/>
                </a:cubicBezTo>
                <a:cubicBezTo>
                  <a:pt x="13714986" y="9135656"/>
                  <a:pt x="13719378" y="9194025"/>
                  <a:pt x="13683354" y="9211337"/>
                </a:cubicBezTo>
                <a:cubicBezTo>
                  <a:pt x="13679838" y="9202434"/>
                  <a:pt x="13677202" y="9208369"/>
                  <a:pt x="13671054" y="9205896"/>
                </a:cubicBezTo>
                <a:cubicBezTo>
                  <a:pt x="13642934" y="9186605"/>
                  <a:pt x="13648206" y="9159894"/>
                  <a:pt x="13664902" y="9123785"/>
                </a:cubicBezTo>
                <a:cubicBezTo>
                  <a:pt x="13670174" y="9119827"/>
                  <a:pt x="13675446" y="9117354"/>
                  <a:pt x="13679838" y="9117354"/>
                </a:cubicBezTo>
                <a:close/>
                <a:moveTo>
                  <a:pt x="14531246" y="9112408"/>
                </a:moveTo>
                <a:cubicBezTo>
                  <a:pt x="14560242" y="9132194"/>
                  <a:pt x="14525094" y="9175723"/>
                  <a:pt x="14497858" y="9186110"/>
                </a:cubicBezTo>
                <a:cubicBezTo>
                  <a:pt x="14475014" y="9168798"/>
                  <a:pt x="14510158" y="9125269"/>
                  <a:pt x="14531246" y="9112408"/>
                </a:cubicBezTo>
                <a:close/>
                <a:moveTo>
                  <a:pt x="10912498" y="9111551"/>
                </a:moveTo>
                <a:lnTo>
                  <a:pt x="10907354" y="9115305"/>
                </a:lnTo>
                <a:cubicBezTo>
                  <a:pt x="10898694" y="9120503"/>
                  <a:pt x="10890034" y="9124257"/>
                  <a:pt x="10881370" y="9127145"/>
                </a:cubicBezTo>
                <a:cubicBezTo>
                  <a:pt x="10872710" y="9131188"/>
                  <a:pt x="10861882" y="9133209"/>
                  <a:pt x="10853222" y="9137541"/>
                </a:cubicBezTo>
                <a:cubicBezTo>
                  <a:pt x="10851054" y="9139563"/>
                  <a:pt x="10848618" y="9139563"/>
                  <a:pt x="10846454" y="9141583"/>
                </a:cubicBezTo>
                <a:cubicBezTo>
                  <a:pt x="10844290" y="9141583"/>
                  <a:pt x="10842122" y="9143316"/>
                  <a:pt x="10839958" y="9145337"/>
                </a:cubicBezTo>
                <a:cubicBezTo>
                  <a:pt x="10835626" y="9147359"/>
                  <a:pt x="10831294" y="9149669"/>
                  <a:pt x="10826966" y="9153712"/>
                </a:cubicBezTo>
                <a:cubicBezTo>
                  <a:pt x="10818302" y="9141583"/>
                  <a:pt x="10803146" y="9147647"/>
                  <a:pt x="10790154" y="9153712"/>
                </a:cubicBezTo>
                <a:cubicBezTo>
                  <a:pt x="10777162" y="9159775"/>
                  <a:pt x="10763898" y="9165840"/>
                  <a:pt x="10761730" y="9155733"/>
                </a:cubicBezTo>
                <a:cubicBezTo>
                  <a:pt x="10737642" y="9159775"/>
                  <a:pt x="10772558" y="9172193"/>
                  <a:pt x="10759296" y="9174215"/>
                </a:cubicBezTo>
                <a:cubicBezTo>
                  <a:pt x="10746302" y="9180279"/>
                  <a:pt x="10696498" y="9198761"/>
                  <a:pt x="10679174" y="9206845"/>
                </a:cubicBezTo>
                <a:cubicBezTo>
                  <a:pt x="10681342" y="9210889"/>
                  <a:pt x="10683234" y="9217242"/>
                  <a:pt x="10685402" y="9221285"/>
                </a:cubicBezTo>
                <a:cubicBezTo>
                  <a:pt x="10665914" y="9229369"/>
                  <a:pt x="10685402" y="9214931"/>
                  <a:pt x="10670242" y="9212910"/>
                </a:cubicBezTo>
                <a:cubicBezTo>
                  <a:pt x="10670242" y="9216953"/>
                  <a:pt x="10666182" y="9219263"/>
                  <a:pt x="10661854" y="9221285"/>
                </a:cubicBezTo>
                <a:cubicBezTo>
                  <a:pt x="10657250" y="9223307"/>
                  <a:pt x="10653190" y="9223307"/>
                  <a:pt x="10648590" y="9223307"/>
                </a:cubicBezTo>
                <a:cubicBezTo>
                  <a:pt x="10637762" y="9223307"/>
                  <a:pt x="10629102" y="9225328"/>
                  <a:pt x="10626934" y="9239477"/>
                </a:cubicBezTo>
                <a:cubicBezTo>
                  <a:pt x="10616110" y="9239477"/>
                  <a:pt x="10613672" y="9235435"/>
                  <a:pt x="10618002" y="9229369"/>
                </a:cubicBezTo>
                <a:cubicBezTo>
                  <a:pt x="10611506" y="9233413"/>
                  <a:pt x="10587686" y="9249874"/>
                  <a:pt x="10605010" y="9253915"/>
                </a:cubicBezTo>
                <a:cubicBezTo>
                  <a:pt x="10609342" y="9264023"/>
                  <a:pt x="10581190" y="9257959"/>
                  <a:pt x="10594182" y="9270088"/>
                </a:cubicBezTo>
                <a:cubicBezTo>
                  <a:pt x="10583358" y="9270088"/>
                  <a:pt x="10589854" y="9264312"/>
                  <a:pt x="10589854" y="9257959"/>
                </a:cubicBezTo>
                <a:cubicBezTo>
                  <a:pt x="10572258" y="9268355"/>
                  <a:pt x="10552770" y="9272108"/>
                  <a:pt x="10531116" y="9276439"/>
                </a:cubicBezTo>
                <a:cubicBezTo>
                  <a:pt x="10509462" y="9282505"/>
                  <a:pt x="10489974" y="9286547"/>
                  <a:pt x="10472378" y="9294923"/>
                </a:cubicBezTo>
                <a:cubicBezTo>
                  <a:pt x="10476710" y="9286547"/>
                  <a:pt x="10474546" y="9282793"/>
                  <a:pt x="10463718" y="9282793"/>
                </a:cubicBezTo>
                <a:cubicBezTo>
                  <a:pt x="10465882" y="9292901"/>
                  <a:pt x="10437734" y="9305029"/>
                  <a:pt x="10455054" y="9311093"/>
                </a:cubicBezTo>
                <a:cubicBezTo>
                  <a:pt x="10448560" y="9317157"/>
                  <a:pt x="10431236" y="9323510"/>
                  <a:pt x="10424742" y="9321488"/>
                </a:cubicBezTo>
                <a:cubicBezTo>
                  <a:pt x="10420138" y="9325531"/>
                  <a:pt x="10422574" y="9331596"/>
                  <a:pt x="10424742" y="9346034"/>
                </a:cubicBezTo>
                <a:cubicBezTo>
                  <a:pt x="10431236" y="9344013"/>
                  <a:pt x="10438274" y="9341703"/>
                  <a:pt x="10445042" y="9339392"/>
                </a:cubicBezTo>
                <a:lnTo>
                  <a:pt x="10458034" y="9334195"/>
                </a:lnTo>
                <a:lnTo>
                  <a:pt x="10461822" y="9330151"/>
                </a:lnTo>
                <a:lnTo>
                  <a:pt x="10467506" y="9328997"/>
                </a:lnTo>
                <a:lnTo>
                  <a:pt x="10475898" y="9322644"/>
                </a:lnTo>
                <a:cubicBezTo>
                  <a:pt x="10477794" y="9319178"/>
                  <a:pt x="10478062" y="9315137"/>
                  <a:pt x="10474814" y="9311093"/>
                </a:cubicBezTo>
                <a:cubicBezTo>
                  <a:pt x="10480230" y="9310226"/>
                  <a:pt x="10482122" y="9313403"/>
                  <a:pt x="10484290" y="9316002"/>
                </a:cubicBezTo>
                <a:lnTo>
                  <a:pt x="10491056" y="9318313"/>
                </a:lnTo>
                <a:lnTo>
                  <a:pt x="10492138" y="9318023"/>
                </a:lnTo>
                <a:lnTo>
                  <a:pt x="10496740" y="9317447"/>
                </a:lnTo>
                <a:lnTo>
                  <a:pt x="10503778" y="9312826"/>
                </a:lnTo>
                <a:lnTo>
                  <a:pt x="10497282" y="9293478"/>
                </a:lnTo>
                <a:lnTo>
                  <a:pt x="10520290" y="9301564"/>
                </a:lnTo>
                <a:lnTo>
                  <a:pt x="10525974" y="9297521"/>
                </a:lnTo>
                <a:cubicBezTo>
                  <a:pt x="10538154" y="9289723"/>
                  <a:pt x="10553852" y="9281639"/>
                  <a:pt x="10579026" y="9274418"/>
                </a:cubicBezTo>
                <a:cubicBezTo>
                  <a:pt x="10579026" y="9284526"/>
                  <a:pt x="10550606" y="9280771"/>
                  <a:pt x="10557102" y="9292901"/>
                </a:cubicBezTo>
                <a:cubicBezTo>
                  <a:pt x="10567928" y="9292901"/>
                  <a:pt x="10613942" y="9274418"/>
                  <a:pt x="10616110" y="9259980"/>
                </a:cubicBezTo>
                <a:cubicBezTo>
                  <a:pt x="10622604" y="9264023"/>
                  <a:pt x="10622334" y="9270377"/>
                  <a:pt x="10637762" y="9272398"/>
                </a:cubicBezTo>
                <a:cubicBezTo>
                  <a:pt x="10646424" y="9262291"/>
                  <a:pt x="10664018" y="9260269"/>
                  <a:pt x="10677010" y="9256225"/>
                </a:cubicBezTo>
                <a:lnTo>
                  <a:pt x="10696228" y="9249584"/>
                </a:lnTo>
                <a:lnTo>
                  <a:pt x="10698122" y="9236590"/>
                </a:lnTo>
                <a:cubicBezTo>
                  <a:pt x="10702994" y="9225617"/>
                  <a:pt x="10711116" y="9215221"/>
                  <a:pt x="10723026" y="9210311"/>
                </a:cubicBezTo>
                <a:lnTo>
                  <a:pt x="10735746" y="9219263"/>
                </a:lnTo>
                <a:lnTo>
                  <a:pt x="10743596" y="9215221"/>
                </a:lnTo>
                <a:cubicBezTo>
                  <a:pt x="10752258" y="9213487"/>
                  <a:pt x="10761730" y="9214066"/>
                  <a:pt x="10770394" y="9215221"/>
                </a:cubicBezTo>
                <a:cubicBezTo>
                  <a:pt x="10790154" y="9215221"/>
                  <a:pt x="10807476" y="9214931"/>
                  <a:pt x="10816138" y="9202804"/>
                </a:cubicBezTo>
                <a:cubicBezTo>
                  <a:pt x="10831294" y="9200782"/>
                  <a:pt x="10813702" y="9213199"/>
                  <a:pt x="10822364" y="9219263"/>
                </a:cubicBezTo>
                <a:cubicBezTo>
                  <a:pt x="10839958" y="9203093"/>
                  <a:pt x="10848618" y="9202804"/>
                  <a:pt x="10870274" y="9190675"/>
                </a:cubicBezTo>
                <a:cubicBezTo>
                  <a:pt x="10846454" y="9190675"/>
                  <a:pt x="10842122" y="9196739"/>
                  <a:pt x="10813974" y="9198761"/>
                </a:cubicBezTo>
                <a:cubicBezTo>
                  <a:pt x="10820470" y="9188653"/>
                  <a:pt x="10835626" y="9186343"/>
                  <a:pt x="10851054" y="9182301"/>
                </a:cubicBezTo>
                <a:cubicBezTo>
                  <a:pt x="10853222" y="9182301"/>
                  <a:pt x="10857282" y="9182301"/>
                  <a:pt x="10861882" y="9180279"/>
                </a:cubicBezTo>
                <a:cubicBezTo>
                  <a:pt x="10864046" y="9180279"/>
                  <a:pt x="10868108" y="9178258"/>
                  <a:pt x="10872438" y="9176237"/>
                </a:cubicBezTo>
                <a:cubicBezTo>
                  <a:pt x="10878934" y="9174215"/>
                  <a:pt x="10887868" y="9170172"/>
                  <a:pt x="10892198" y="9164107"/>
                </a:cubicBezTo>
                <a:cubicBezTo>
                  <a:pt x="10892198" y="9170172"/>
                  <a:pt x="10887868" y="9174215"/>
                  <a:pt x="10879206" y="9178258"/>
                </a:cubicBezTo>
                <a:cubicBezTo>
                  <a:pt x="10918454" y="9170172"/>
                  <a:pt x="10896528" y="9159775"/>
                  <a:pt x="10933340" y="9174215"/>
                </a:cubicBezTo>
                <a:cubicBezTo>
                  <a:pt x="10953100" y="9168150"/>
                  <a:pt x="10946604" y="9159775"/>
                  <a:pt x="10957430" y="9153712"/>
                </a:cubicBezTo>
                <a:cubicBezTo>
                  <a:pt x="10946604" y="9145626"/>
                  <a:pt x="10933612" y="9166129"/>
                  <a:pt x="10922514" y="9168150"/>
                </a:cubicBezTo>
                <a:cubicBezTo>
                  <a:pt x="10929010" y="9160065"/>
                  <a:pt x="10933340" y="9149669"/>
                  <a:pt x="10935506" y="9139273"/>
                </a:cubicBezTo>
                <a:lnTo>
                  <a:pt x="10936590" y="9139563"/>
                </a:lnTo>
                <a:lnTo>
                  <a:pt x="10934694" y="9138407"/>
                </a:lnTo>
                <a:close/>
                <a:moveTo>
                  <a:pt x="18186406" y="9081245"/>
                </a:moveTo>
                <a:cubicBezTo>
                  <a:pt x="18205738" y="9089159"/>
                  <a:pt x="18221554" y="9119827"/>
                  <a:pt x="18210130" y="9142581"/>
                </a:cubicBezTo>
                <a:cubicBezTo>
                  <a:pt x="18152142" y="9166324"/>
                  <a:pt x="18134566" y="9092127"/>
                  <a:pt x="18167954" y="9081740"/>
                </a:cubicBezTo>
                <a:cubicBezTo>
                  <a:pt x="18174106" y="9078277"/>
                  <a:pt x="18180258" y="9078277"/>
                  <a:pt x="18186406" y="9081245"/>
                </a:cubicBezTo>
                <a:close/>
                <a:moveTo>
                  <a:pt x="8833164" y="9080075"/>
                </a:moveTo>
                <a:lnTo>
                  <a:pt x="8832082" y="9082673"/>
                </a:lnTo>
                <a:lnTo>
                  <a:pt x="8834788" y="9082097"/>
                </a:lnTo>
                <a:close/>
                <a:moveTo>
                  <a:pt x="8056594" y="9078631"/>
                </a:moveTo>
                <a:cubicBezTo>
                  <a:pt x="8074458" y="9095091"/>
                  <a:pt x="8072566" y="9108953"/>
                  <a:pt x="8060654" y="9126567"/>
                </a:cubicBezTo>
                <a:cubicBezTo>
                  <a:pt x="8045766" y="9125123"/>
                  <a:pt x="8028174" y="9108953"/>
                  <a:pt x="8029796" y="9094803"/>
                </a:cubicBezTo>
                <a:cubicBezTo>
                  <a:pt x="8041438" y="9081808"/>
                  <a:pt x="8050640" y="9087583"/>
                  <a:pt x="8056594" y="9078631"/>
                </a:cubicBezTo>
                <a:close/>
                <a:moveTo>
                  <a:pt x="7756142" y="9078053"/>
                </a:moveTo>
                <a:cubicBezTo>
                  <a:pt x="7772654" y="9093935"/>
                  <a:pt x="7763722" y="9121369"/>
                  <a:pt x="7747754" y="9130321"/>
                </a:cubicBezTo>
                <a:cubicBezTo>
                  <a:pt x="7742338" y="9133209"/>
                  <a:pt x="7736114" y="9134075"/>
                  <a:pt x="7729888" y="9131765"/>
                </a:cubicBezTo>
                <a:cubicBezTo>
                  <a:pt x="7708234" y="9110397"/>
                  <a:pt x="7733678" y="9076321"/>
                  <a:pt x="7756142" y="9078053"/>
                </a:cubicBezTo>
                <a:close/>
                <a:moveTo>
                  <a:pt x="13748374" y="9071352"/>
                </a:moveTo>
                <a:cubicBezTo>
                  <a:pt x="13758038" y="9069373"/>
                  <a:pt x="13768582" y="9070857"/>
                  <a:pt x="13776490" y="9075804"/>
                </a:cubicBezTo>
                <a:cubicBezTo>
                  <a:pt x="13781762" y="9078772"/>
                  <a:pt x="13785278" y="9083223"/>
                  <a:pt x="13786154" y="9089159"/>
                </a:cubicBezTo>
                <a:cubicBezTo>
                  <a:pt x="13787034" y="9097074"/>
                  <a:pt x="13783518" y="9106472"/>
                  <a:pt x="13772974" y="9118344"/>
                </a:cubicBezTo>
                <a:cubicBezTo>
                  <a:pt x="13766826" y="9122795"/>
                  <a:pt x="13756282" y="9120322"/>
                  <a:pt x="13746614" y="9114386"/>
                </a:cubicBezTo>
                <a:cubicBezTo>
                  <a:pt x="13736950" y="9108451"/>
                  <a:pt x="13727286" y="9098558"/>
                  <a:pt x="13723770" y="9090149"/>
                </a:cubicBezTo>
                <a:cubicBezTo>
                  <a:pt x="13729042" y="9079761"/>
                  <a:pt x="13737830" y="9073825"/>
                  <a:pt x="13748374" y="9071352"/>
                </a:cubicBezTo>
                <a:close/>
                <a:moveTo>
                  <a:pt x="8769554" y="9068813"/>
                </a:moveTo>
                <a:cubicBezTo>
                  <a:pt x="8769554" y="9072567"/>
                  <a:pt x="8772802" y="9080941"/>
                  <a:pt x="8769284" y="9080363"/>
                </a:cubicBezTo>
                <a:cubicBezTo>
                  <a:pt x="8769284" y="9084407"/>
                  <a:pt x="8762518" y="9083541"/>
                  <a:pt x="8762518" y="9083541"/>
                </a:cubicBezTo>
                <a:cubicBezTo>
                  <a:pt x="8762246" y="9087294"/>
                  <a:pt x="8762246" y="9091049"/>
                  <a:pt x="8758458" y="9094513"/>
                </a:cubicBezTo>
                <a:cubicBezTo>
                  <a:pt x="8755210" y="9090183"/>
                  <a:pt x="8755210" y="9094225"/>
                  <a:pt x="8751690" y="9093647"/>
                </a:cubicBezTo>
                <a:cubicBezTo>
                  <a:pt x="8755210" y="9090183"/>
                  <a:pt x="8755482" y="9078631"/>
                  <a:pt x="8758998" y="9071411"/>
                </a:cubicBezTo>
                <a:cubicBezTo>
                  <a:pt x="8762518" y="9071700"/>
                  <a:pt x="8766036" y="9068524"/>
                  <a:pt x="8769554" y="9068813"/>
                </a:cubicBezTo>
                <a:close/>
                <a:moveTo>
                  <a:pt x="11563746" y="9063615"/>
                </a:moveTo>
                <a:cubicBezTo>
                  <a:pt x="11573490" y="9062171"/>
                  <a:pt x="11583234" y="9063037"/>
                  <a:pt x="11592978" y="9063615"/>
                </a:cubicBezTo>
                <a:cubicBezTo>
                  <a:pt x="11620318" y="9102599"/>
                  <a:pt x="11568618" y="9102022"/>
                  <a:pt x="11543986" y="9110685"/>
                </a:cubicBezTo>
                <a:cubicBezTo>
                  <a:pt x="11534782" y="9097401"/>
                  <a:pt x="11533430" y="9092493"/>
                  <a:pt x="11533970" y="9076031"/>
                </a:cubicBezTo>
                <a:cubicBezTo>
                  <a:pt x="11543986" y="9068524"/>
                  <a:pt x="11554002" y="9065058"/>
                  <a:pt x="11563746" y="9063615"/>
                </a:cubicBezTo>
                <a:close/>
                <a:moveTo>
                  <a:pt x="8404142" y="9057839"/>
                </a:moveTo>
                <a:cubicBezTo>
                  <a:pt x="8408202" y="9057262"/>
                  <a:pt x="8412532" y="9057551"/>
                  <a:pt x="8416050" y="9059861"/>
                </a:cubicBezTo>
                <a:cubicBezTo>
                  <a:pt x="8423090" y="9064481"/>
                  <a:pt x="8426608" y="9068524"/>
                  <a:pt x="8433646" y="9073145"/>
                </a:cubicBezTo>
                <a:cubicBezTo>
                  <a:pt x="8433374" y="9084407"/>
                  <a:pt x="8444202" y="9096825"/>
                  <a:pt x="8429044" y="9117327"/>
                </a:cubicBezTo>
                <a:cubicBezTo>
                  <a:pt x="8410366" y="9137251"/>
                  <a:pt x="8388982" y="9115883"/>
                  <a:pt x="8388982" y="9119637"/>
                </a:cubicBezTo>
                <a:cubicBezTo>
                  <a:pt x="8385194" y="9122813"/>
                  <a:pt x="8385194" y="9122813"/>
                  <a:pt x="8385194" y="9126567"/>
                </a:cubicBezTo>
                <a:cubicBezTo>
                  <a:pt x="8381406" y="9126279"/>
                  <a:pt x="8374098" y="9128878"/>
                  <a:pt x="8370306" y="9132053"/>
                </a:cubicBezTo>
                <a:cubicBezTo>
                  <a:pt x="8370578" y="9128589"/>
                  <a:pt x="8370848" y="9124835"/>
                  <a:pt x="8367058" y="9124546"/>
                </a:cubicBezTo>
                <a:cubicBezTo>
                  <a:pt x="8374638" y="9117905"/>
                  <a:pt x="8378156" y="9118193"/>
                  <a:pt x="8381674" y="9115017"/>
                </a:cubicBezTo>
                <a:cubicBezTo>
                  <a:pt x="8378156" y="9114439"/>
                  <a:pt x="8381674" y="9111551"/>
                  <a:pt x="8381674" y="9111551"/>
                </a:cubicBezTo>
                <a:cubicBezTo>
                  <a:pt x="8381674" y="9111551"/>
                  <a:pt x="8381946" y="9111263"/>
                  <a:pt x="8374910" y="9103176"/>
                </a:cubicBezTo>
                <a:cubicBezTo>
                  <a:pt x="8374910" y="9103176"/>
                  <a:pt x="8360834" y="9082962"/>
                  <a:pt x="8375990" y="9066214"/>
                </a:cubicBezTo>
                <a:cubicBezTo>
                  <a:pt x="8378698" y="9069390"/>
                  <a:pt x="8391690" y="9059283"/>
                  <a:pt x="8404142" y="9057839"/>
                </a:cubicBezTo>
                <a:close/>
                <a:moveTo>
                  <a:pt x="7938850" y="9055529"/>
                </a:moveTo>
                <a:cubicBezTo>
                  <a:pt x="7919090" y="9091625"/>
                  <a:pt x="7923962" y="9125412"/>
                  <a:pt x="7893378" y="9160931"/>
                </a:cubicBezTo>
                <a:cubicBezTo>
                  <a:pt x="7870638" y="9130321"/>
                  <a:pt x="7899062" y="9046289"/>
                  <a:pt x="7938850" y="9055529"/>
                </a:cubicBezTo>
                <a:close/>
                <a:moveTo>
                  <a:pt x="8252564" y="9052065"/>
                </a:moveTo>
                <a:cubicBezTo>
                  <a:pt x="8317796" y="9084407"/>
                  <a:pt x="8331330" y="9127433"/>
                  <a:pt x="8355420" y="9169306"/>
                </a:cubicBezTo>
                <a:lnTo>
                  <a:pt x="8361646" y="9177391"/>
                </a:lnTo>
                <a:lnTo>
                  <a:pt x="8364622" y="9169017"/>
                </a:lnTo>
                <a:cubicBezTo>
                  <a:pt x="8368682" y="9160354"/>
                  <a:pt x="8373286" y="9152845"/>
                  <a:pt x="8378970" y="9147359"/>
                </a:cubicBezTo>
                <a:cubicBezTo>
                  <a:pt x="8387630" y="9154001"/>
                  <a:pt x="8391150" y="9162953"/>
                  <a:pt x="8391150" y="9173349"/>
                </a:cubicBezTo>
                <a:lnTo>
                  <a:pt x="8382488" y="9205979"/>
                </a:lnTo>
                <a:lnTo>
                  <a:pt x="8385738" y="9210311"/>
                </a:lnTo>
                <a:lnTo>
                  <a:pt x="8377074" y="9215221"/>
                </a:lnTo>
                <a:lnTo>
                  <a:pt x="8363540" y="9236590"/>
                </a:lnTo>
                <a:cubicBezTo>
                  <a:pt x="8356502" y="9245252"/>
                  <a:pt x="8349466" y="9252184"/>
                  <a:pt x="8344052" y="9255649"/>
                </a:cubicBezTo>
                <a:lnTo>
                  <a:pt x="8347842" y="9231391"/>
                </a:lnTo>
                <a:lnTo>
                  <a:pt x="8341886" y="9234569"/>
                </a:lnTo>
                <a:cubicBezTo>
                  <a:pt x="8297766" y="9258247"/>
                  <a:pt x="8252834" y="9277884"/>
                  <a:pt x="8208442" y="9270665"/>
                </a:cubicBezTo>
                <a:cubicBezTo>
                  <a:pt x="8188954" y="9267488"/>
                  <a:pt x="8169466" y="9259115"/>
                  <a:pt x="8150248" y="9243521"/>
                </a:cubicBezTo>
                <a:cubicBezTo>
                  <a:pt x="8099090" y="9198761"/>
                  <a:pt x="8109646" y="9135231"/>
                  <a:pt x="8151330" y="9093647"/>
                </a:cubicBezTo>
                <a:cubicBezTo>
                  <a:pt x="8176234" y="9068813"/>
                  <a:pt x="8212232" y="9052353"/>
                  <a:pt x="8252564" y="9052065"/>
                </a:cubicBezTo>
                <a:close/>
                <a:moveTo>
                  <a:pt x="14484678" y="9051071"/>
                </a:moveTo>
                <a:cubicBezTo>
                  <a:pt x="14499614" y="9054039"/>
                  <a:pt x="14510158" y="9078772"/>
                  <a:pt x="14526854" y="9054534"/>
                </a:cubicBezTo>
                <a:cubicBezTo>
                  <a:pt x="14541790" y="9069868"/>
                  <a:pt x="14545306" y="9076298"/>
                  <a:pt x="14547938" y="9082234"/>
                </a:cubicBezTo>
                <a:cubicBezTo>
                  <a:pt x="14516310" y="9096579"/>
                  <a:pt x="14488194" y="9101525"/>
                  <a:pt x="14456562" y="9115870"/>
                </a:cubicBezTo>
                <a:cubicBezTo>
                  <a:pt x="14447774" y="9097568"/>
                  <a:pt x="14460954" y="9076793"/>
                  <a:pt x="14467982" y="9058491"/>
                </a:cubicBezTo>
                <a:cubicBezTo>
                  <a:pt x="14474134" y="9052061"/>
                  <a:pt x="14479406" y="9050577"/>
                  <a:pt x="14484678" y="9051071"/>
                </a:cubicBezTo>
                <a:close/>
                <a:moveTo>
                  <a:pt x="18522050" y="9046620"/>
                </a:moveTo>
                <a:cubicBezTo>
                  <a:pt x="18558954" y="9034253"/>
                  <a:pt x="18570374" y="9090643"/>
                  <a:pt x="18541382" y="9089654"/>
                </a:cubicBezTo>
                <a:cubicBezTo>
                  <a:pt x="18528202" y="9081740"/>
                  <a:pt x="18528202" y="9067889"/>
                  <a:pt x="18522050" y="9046620"/>
                </a:cubicBezTo>
                <a:close/>
                <a:moveTo>
                  <a:pt x="8630426" y="9046577"/>
                </a:moveTo>
                <a:cubicBezTo>
                  <a:pt x="8637466" y="9054375"/>
                  <a:pt x="8638006" y="9065348"/>
                  <a:pt x="8634218" y="9075455"/>
                </a:cubicBezTo>
                <a:lnTo>
                  <a:pt x="8614728" y="9099135"/>
                </a:lnTo>
                <a:lnTo>
                  <a:pt x="8619330" y="9097979"/>
                </a:lnTo>
                <a:lnTo>
                  <a:pt x="8620412" y="9093935"/>
                </a:lnTo>
                <a:cubicBezTo>
                  <a:pt x="8622306" y="9091625"/>
                  <a:pt x="8624742" y="9089893"/>
                  <a:pt x="8628534" y="9088449"/>
                </a:cubicBezTo>
                <a:lnTo>
                  <a:pt x="8633134" y="9093359"/>
                </a:lnTo>
                <a:lnTo>
                  <a:pt x="8644774" y="9089893"/>
                </a:lnTo>
                <a:lnTo>
                  <a:pt x="8690518" y="9095380"/>
                </a:lnTo>
                <a:lnTo>
                  <a:pt x="8697286" y="9086428"/>
                </a:lnTo>
                <a:cubicBezTo>
                  <a:pt x="8702698" y="9077765"/>
                  <a:pt x="8708382" y="9072856"/>
                  <a:pt x="8713796" y="9071700"/>
                </a:cubicBezTo>
                <a:cubicBezTo>
                  <a:pt x="8719208" y="9070257"/>
                  <a:pt x="8724622" y="9073145"/>
                  <a:pt x="8729766" y="9079209"/>
                </a:cubicBezTo>
                <a:cubicBezTo>
                  <a:pt x="8729766" y="9082962"/>
                  <a:pt x="8725706" y="9093647"/>
                  <a:pt x="8729224" y="9093935"/>
                </a:cubicBezTo>
                <a:cubicBezTo>
                  <a:pt x="8725164" y="9097690"/>
                  <a:pt x="8720562" y="9101445"/>
                  <a:pt x="8715690" y="9104332"/>
                </a:cubicBezTo>
                <a:lnTo>
                  <a:pt x="8707840" y="9106353"/>
                </a:lnTo>
                <a:lnTo>
                  <a:pt x="8710818" y="9108375"/>
                </a:lnTo>
                <a:cubicBezTo>
                  <a:pt x="8715418" y="9113573"/>
                  <a:pt x="8718938" y="9120215"/>
                  <a:pt x="8720834" y="9127722"/>
                </a:cubicBezTo>
                <a:cubicBezTo>
                  <a:pt x="8728142" y="9179701"/>
                  <a:pt x="8672112" y="9199338"/>
                  <a:pt x="8635570" y="9179989"/>
                </a:cubicBezTo>
                <a:cubicBezTo>
                  <a:pt x="8613646" y="9168439"/>
                  <a:pt x="8598758" y="9142450"/>
                  <a:pt x="8608774" y="9100866"/>
                </a:cubicBezTo>
                <a:lnTo>
                  <a:pt x="8613374" y="9099423"/>
                </a:lnTo>
                <a:lnTo>
                  <a:pt x="8596322" y="9101733"/>
                </a:lnTo>
                <a:cubicBezTo>
                  <a:pt x="8591722" y="9096535"/>
                  <a:pt x="8590098" y="9090471"/>
                  <a:pt x="8590638" y="9084407"/>
                </a:cubicBezTo>
                <a:lnTo>
                  <a:pt x="8593616" y="9077476"/>
                </a:lnTo>
                <a:lnTo>
                  <a:pt x="8583600" y="9080075"/>
                </a:lnTo>
                <a:cubicBezTo>
                  <a:pt x="8580894" y="9070257"/>
                  <a:pt x="8576834" y="9063904"/>
                  <a:pt x="8577106" y="9055817"/>
                </a:cubicBezTo>
                <a:cubicBezTo>
                  <a:pt x="8584682" y="9049176"/>
                  <a:pt x="8590908" y="9048021"/>
                  <a:pt x="8595782" y="9051197"/>
                </a:cubicBezTo>
                <a:lnTo>
                  <a:pt x="8601734" y="9062748"/>
                </a:lnTo>
                <a:lnTo>
                  <a:pt x="8613104" y="9052065"/>
                </a:lnTo>
                <a:cubicBezTo>
                  <a:pt x="8618788" y="9048599"/>
                  <a:pt x="8624742" y="9046577"/>
                  <a:pt x="8630426" y="9046577"/>
                </a:cubicBezTo>
                <a:close/>
                <a:moveTo>
                  <a:pt x="8751418" y="9035027"/>
                </a:moveTo>
                <a:cubicBezTo>
                  <a:pt x="8753314" y="9035315"/>
                  <a:pt x="8755210" y="9036471"/>
                  <a:pt x="8756834" y="9038781"/>
                </a:cubicBezTo>
                <a:cubicBezTo>
                  <a:pt x="8756834" y="9038781"/>
                  <a:pt x="8753044" y="9045711"/>
                  <a:pt x="8753044" y="9045711"/>
                </a:cubicBezTo>
                <a:cubicBezTo>
                  <a:pt x="8745466" y="9052065"/>
                  <a:pt x="8741406" y="9055241"/>
                  <a:pt x="8737616" y="9062171"/>
                </a:cubicBezTo>
                <a:cubicBezTo>
                  <a:pt x="8730306" y="9057551"/>
                  <a:pt x="8730306" y="9053796"/>
                  <a:pt x="8734098" y="9050620"/>
                </a:cubicBezTo>
                <a:cubicBezTo>
                  <a:pt x="8734098" y="9050620"/>
                  <a:pt x="8738158" y="9047444"/>
                  <a:pt x="8741946" y="9044267"/>
                </a:cubicBezTo>
                <a:cubicBezTo>
                  <a:pt x="8745734" y="9040803"/>
                  <a:pt x="8745734" y="9037337"/>
                  <a:pt x="8745734" y="9037337"/>
                </a:cubicBezTo>
                <a:cubicBezTo>
                  <a:pt x="8747630" y="9035603"/>
                  <a:pt x="8749526" y="9034737"/>
                  <a:pt x="8751418" y="9035027"/>
                </a:cubicBezTo>
                <a:close/>
                <a:moveTo>
                  <a:pt x="8319690" y="9032427"/>
                </a:moveTo>
                <a:cubicBezTo>
                  <a:pt x="8323752" y="9047154"/>
                  <a:pt x="8327542" y="9062171"/>
                  <a:pt x="8322398" y="9071989"/>
                </a:cubicBezTo>
                <a:cubicBezTo>
                  <a:pt x="8312654" y="9075743"/>
                  <a:pt x="8303450" y="9076321"/>
                  <a:pt x="8295602" y="9073433"/>
                </a:cubicBezTo>
                <a:cubicBezTo>
                  <a:pt x="8288022" y="9070545"/>
                  <a:pt x="8281526" y="9064193"/>
                  <a:pt x="8277466" y="9053507"/>
                </a:cubicBezTo>
                <a:cubicBezTo>
                  <a:pt x="8283150" y="9035315"/>
                  <a:pt x="8306970" y="9034449"/>
                  <a:pt x="8319690" y="9032427"/>
                </a:cubicBezTo>
                <a:close/>
                <a:moveTo>
                  <a:pt x="18360378" y="9025844"/>
                </a:moveTo>
                <a:cubicBezTo>
                  <a:pt x="18358622" y="9059975"/>
                  <a:pt x="18350714" y="9086191"/>
                  <a:pt x="18348958" y="9120322"/>
                </a:cubicBezTo>
                <a:lnTo>
                  <a:pt x="18326990" y="9109934"/>
                </a:lnTo>
                <a:cubicBezTo>
                  <a:pt x="18319962" y="9108945"/>
                  <a:pt x="18312934" y="9105483"/>
                  <a:pt x="18305026" y="9102020"/>
                </a:cubicBezTo>
                <a:lnTo>
                  <a:pt x="18290966" y="9097568"/>
                </a:lnTo>
                <a:lnTo>
                  <a:pt x="18291846" y="9098558"/>
                </a:lnTo>
                <a:cubicBezTo>
                  <a:pt x="18309418" y="9116860"/>
                  <a:pt x="18325234" y="9147033"/>
                  <a:pt x="18314690" y="9170282"/>
                </a:cubicBezTo>
                <a:lnTo>
                  <a:pt x="18303266" y="9173249"/>
                </a:lnTo>
                <a:lnTo>
                  <a:pt x="18307662" y="9179680"/>
                </a:lnTo>
                <a:cubicBezTo>
                  <a:pt x="18314690" y="9195509"/>
                  <a:pt x="18316446" y="9212821"/>
                  <a:pt x="18312054" y="9225682"/>
                </a:cubicBezTo>
                <a:lnTo>
                  <a:pt x="18301510" y="9226177"/>
                </a:lnTo>
                <a:lnTo>
                  <a:pt x="18305026" y="9267233"/>
                </a:lnTo>
                <a:cubicBezTo>
                  <a:pt x="18290966" y="9270695"/>
                  <a:pt x="18280422" y="9259318"/>
                  <a:pt x="18273394" y="9243984"/>
                </a:cubicBezTo>
                <a:lnTo>
                  <a:pt x="18269878" y="9226177"/>
                </a:lnTo>
                <a:lnTo>
                  <a:pt x="18247914" y="9208864"/>
                </a:lnTo>
                <a:cubicBezTo>
                  <a:pt x="18236490" y="9194025"/>
                  <a:pt x="18233854" y="9174733"/>
                  <a:pt x="18246154" y="9161378"/>
                </a:cubicBezTo>
                <a:lnTo>
                  <a:pt x="18254942" y="9156926"/>
                </a:lnTo>
                <a:lnTo>
                  <a:pt x="18242642" y="9146538"/>
                </a:lnTo>
                <a:cubicBezTo>
                  <a:pt x="18228582" y="9124279"/>
                  <a:pt x="18232098" y="9095590"/>
                  <a:pt x="18274270" y="9084707"/>
                </a:cubicBezTo>
                <a:lnTo>
                  <a:pt x="18276030" y="9086191"/>
                </a:lnTo>
                <a:lnTo>
                  <a:pt x="18289210" y="9056018"/>
                </a:lnTo>
                <a:cubicBezTo>
                  <a:pt x="18297994" y="9049587"/>
                  <a:pt x="18309418" y="9048598"/>
                  <a:pt x="18319082" y="9051071"/>
                </a:cubicBezTo>
                <a:lnTo>
                  <a:pt x="18321718" y="9053050"/>
                </a:lnTo>
                <a:lnTo>
                  <a:pt x="18327870" y="9049093"/>
                </a:lnTo>
                <a:cubicBezTo>
                  <a:pt x="18329626" y="9045630"/>
                  <a:pt x="18329626" y="9039694"/>
                  <a:pt x="18324354" y="9030791"/>
                </a:cubicBezTo>
                <a:cubicBezTo>
                  <a:pt x="18346322" y="9024855"/>
                  <a:pt x="18353350" y="9025844"/>
                  <a:pt x="18360378" y="9025844"/>
                </a:cubicBezTo>
                <a:close/>
                <a:moveTo>
                  <a:pt x="11975714" y="9023187"/>
                </a:moveTo>
                <a:cubicBezTo>
                  <a:pt x="11977610" y="9031272"/>
                  <a:pt x="11985190" y="9035027"/>
                  <a:pt x="11981670" y="9047444"/>
                </a:cubicBezTo>
                <a:cubicBezTo>
                  <a:pt x="11971654" y="9046000"/>
                  <a:pt x="11964346" y="9042245"/>
                  <a:pt x="11954330" y="9040803"/>
                </a:cubicBezTo>
                <a:cubicBezTo>
                  <a:pt x="11950270" y="9024630"/>
                  <a:pt x="11962722" y="9023764"/>
                  <a:pt x="11975714" y="9023187"/>
                </a:cubicBezTo>
                <a:close/>
                <a:moveTo>
                  <a:pt x="14351122" y="9013478"/>
                </a:moveTo>
                <a:cubicBezTo>
                  <a:pt x="14364302" y="9016446"/>
                  <a:pt x="14373090" y="9025844"/>
                  <a:pt x="14378362" y="9037716"/>
                </a:cubicBezTo>
                <a:lnTo>
                  <a:pt x="14380118" y="9045630"/>
                </a:lnTo>
                <a:lnTo>
                  <a:pt x="14388906" y="9028812"/>
                </a:lnTo>
                <a:cubicBezTo>
                  <a:pt x="14395934" y="9021887"/>
                  <a:pt x="14403842" y="9016941"/>
                  <a:pt x="14413506" y="9015457"/>
                </a:cubicBezTo>
                <a:cubicBezTo>
                  <a:pt x="14425810" y="9014467"/>
                  <a:pt x="14439866" y="9019414"/>
                  <a:pt x="14454802" y="9035243"/>
                </a:cubicBezTo>
                <a:cubicBezTo>
                  <a:pt x="14454802" y="9059480"/>
                  <a:pt x="14429322" y="9108451"/>
                  <a:pt x="14395054" y="9109934"/>
                </a:cubicBezTo>
                <a:lnTo>
                  <a:pt x="14384514" y="9095095"/>
                </a:lnTo>
                <a:lnTo>
                  <a:pt x="14378362" y="9121806"/>
                </a:lnTo>
                <a:cubicBezTo>
                  <a:pt x="14373090" y="9133678"/>
                  <a:pt x="14366062" y="9143076"/>
                  <a:pt x="14356394" y="9146538"/>
                </a:cubicBezTo>
                <a:lnTo>
                  <a:pt x="14349366" y="9109934"/>
                </a:lnTo>
                <a:lnTo>
                  <a:pt x="14344974" y="9119333"/>
                </a:lnTo>
                <a:cubicBezTo>
                  <a:pt x="14334430" y="9132194"/>
                  <a:pt x="14315978" y="9143076"/>
                  <a:pt x="14301918" y="9146044"/>
                </a:cubicBezTo>
                <a:cubicBezTo>
                  <a:pt x="14282590" y="9125269"/>
                  <a:pt x="14324766" y="9088170"/>
                  <a:pt x="14347610" y="9078772"/>
                </a:cubicBezTo>
                <a:lnTo>
                  <a:pt x="14349366" y="9084213"/>
                </a:lnTo>
                <a:lnTo>
                  <a:pt x="14349366" y="9076793"/>
                </a:lnTo>
                <a:cubicBezTo>
                  <a:pt x="14351122" y="9056512"/>
                  <a:pt x="14353758" y="9037221"/>
                  <a:pt x="14351122" y="9013478"/>
                </a:cubicBezTo>
                <a:close/>
                <a:moveTo>
                  <a:pt x="8583600" y="9009326"/>
                </a:moveTo>
                <a:cubicBezTo>
                  <a:pt x="8557346" y="9040224"/>
                  <a:pt x="8536502" y="9018855"/>
                  <a:pt x="8521346" y="9035892"/>
                </a:cubicBezTo>
                <a:cubicBezTo>
                  <a:pt x="8518096" y="9027807"/>
                  <a:pt x="8517826" y="9027807"/>
                  <a:pt x="8521614" y="9020589"/>
                </a:cubicBezTo>
                <a:cubicBezTo>
                  <a:pt x="8525406" y="9021165"/>
                  <a:pt x="8525406" y="9017411"/>
                  <a:pt x="8528922" y="9021454"/>
                </a:cubicBezTo>
                <a:cubicBezTo>
                  <a:pt x="8536502" y="9011057"/>
                  <a:pt x="8569254" y="9003839"/>
                  <a:pt x="8583600" y="9009326"/>
                </a:cubicBezTo>
                <a:close/>
                <a:moveTo>
                  <a:pt x="8607962" y="8992577"/>
                </a:moveTo>
                <a:cubicBezTo>
                  <a:pt x="8609586" y="8992288"/>
                  <a:pt x="8611210" y="8993154"/>
                  <a:pt x="8613104" y="8995175"/>
                </a:cubicBezTo>
                <a:cubicBezTo>
                  <a:pt x="8609314" y="8998641"/>
                  <a:pt x="8601734" y="9001240"/>
                  <a:pt x="8598218" y="9004706"/>
                </a:cubicBezTo>
                <a:cubicBezTo>
                  <a:pt x="8598218" y="9004706"/>
                  <a:pt x="8597946" y="9004706"/>
                  <a:pt x="8594426" y="9000374"/>
                </a:cubicBezTo>
                <a:cubicBezTo>
                  <a:pt x="8600110" y="9001240"/>
                  <a:pt x="8603630" y="8992865"/>
                  <a:pt x="8607962" y="8992577"/>
                </a:cubicBezTo>
                <a:close/>
                <a:moveTo>
                  <a:pt x="18602886" y="8970444"/>
                </a:moveTo>
                <a:cubicBezTo>
                  <a:pt x="18630122" y="8978358"/>
                  <a:pt x="18648574" y="9025844"/>
                  <a:pt x="18620458" y="9044146"/>
                </a:cubicBezTo>
                <a:cubicBezTo>
                  <a:pt x="18599370" y="9043652"/>
                  <a:pt x="18584434" y="9009026"/>
                  <a:pt x="18589706" y="8986767"/>
                </a:cubicBezTo>
                <a:cubicBezTo>
                  <a:pt x="18591462" y="8979347"/>
                  <a:pt x="18595858" y="8973412"/>
                  <a:pt x="18602886" y="8970444"/>
                </a:cubicBezTo>
                <a:close/>
                <a:moveTo>
                  <a:pt x="13051278" y="8958016"/>
                </a:moveTo>
                <a:cubicBezTo>
                  <a:pt x="13055782" y="8956594"/>
                  <a:pt x="13060834" y="8957088"/>
                  <a:pt x="13070938" y="8958078"/>
                </a:cubicBezTo>
                <a:cubicBezTo>
                  <a:pt x="13065666" y="8962035"/>
                  <a:pt x="13070058" y="8967476"/>
                  <a:pt x="13068302" y="8976874"/>
                </a:cubicBezTo>
                <a:cubicBezTo>
                  <a:pt x="13060394" y="8983305"/>
                  <a:pt x="13053366" y="8986272"/>
                  <a:pt x="13048094" y="8985283"/>
                </a:cubicBezTo>
                <a:cubicBezTo>
                  <a:pt x="13042822" y="8984294"/>
                  <a:pt x="13038426" y="8979347"/>
                  <a:pt x="13034914" y="8969454"/>
                </a:cubicBezTo>
                <a:cubicBezTo>
                  <a:pt x="13042822" y="8962776"/>
                  <a:pt x="13046774" y="8959438"/>
                  <a:pt x="13051278" y="8958016"/>
                </a:cubicBezTo>
                <a:close/>
                <a:moveTo>
                  <a:pt x="11790030" y="8949549"/>
                </a:moveTo>
                <a:cubicBezTo>
                  <a:pt x="11794090" y="8948684"/>
                  <a:pt x="11798694" y="8949261"/>
                  <a:pt x="11802754" y="8951283"/>
                </a:cubicBezTo>
                <a:cubicBezTo>
                  <a:pt x="11803294" y="8953593"/>
                  <a:pt x="11804918" y="8956480"/>
                  <a:pt x="11806270" y="8959946"/>
                </a:cubicBezTo>
                <a:cubicBezTo>
                  <a:pt x="11807626" y="8963122"/>
                  <a:pt x="11808706" y="8966588"/>
                  <a:pt x="11808438" y="8970919"/>
                </a:cubicBezTo>
                <a:cubicBezTo>
                  <a:pt x="11796526" y="8985935"/>
                  <a:pt x="11782994" y="8988245"/>
                  <a:pt x="11770270" y="8981603"/>
                </a:cubicBezTo>
                <a:cubicBezTo>
                  <a:pt x="11765942" y="8966877"/>
                  <a:pt x="11777310" y="8952437"/>
                  <a:pt x="11790030" y="8949549"/>
                </a:cubicBezTo>
                <a:close/>
                <a:moveTo>
                  <a:pt x="8419030" y="8948395"/>
                </a:moveTo>
                <a:cubicBezTo>
                  <a:pt x="8424714" y="8946951"/>
                  <a:pt x="8430938" y="8947239"/>
                  <a:pt x="8439600" y="8950705"/>
                </a:cubicBezTo>
                <a:cubicBezTo>
                  <a:pt x="8447722" y="8963987"/>
                  <a:pt x="8447722" y="8975540"/>
                  <a:pt x="8439058" y="8993444"/>
                </a:cubicBezTo>
                <a:cubicBezTo>
                  <a:pt x="8422006" y="8998064"/>
                  <a:pt x="8393586" y="8978715"/>
                  <a:pt x="8404682" y="8956191"/>
                </a:cubicBezTo>
                <a:cubicBezTo>
                  <a:pt x="8409286" y="8953015"/>
                  <a:pt x="8413616" y="8949839"/>
                  <a:pt x="8419030" y="8948395"/>
                </a:cubicBezTo>
                <a:close/>
                <a:moveTo>
                  <a:pt x="18494810" y="8944227"/>
                </a:moveTo>
                <a:cubicBezTo>
                  <a:pt x="18496570" y="8942743"/>
                  <a:pt x="18500962" y="8942743"/>
                  <a:pt x="18505354" y="8944227"/>
                </a:cubicBezTo>
                <a:cubicBezTo>
                  <a:pt x="18510626" y="8945217"/>
                  <a:pt x="18515898" y="8947690"/>
                  <a:pt x="18521170" y="8951152"/>
                </a:cubicBezTo>
                <a:cubicBezTo>
                  <a:pt x="18530838" y="8957088"/>
                  <a:pt x="18538746" y="8966487"/>
                  <a:pt x="18534350" y="8976379"/>
                </a:cubicBezTo>
                <a:cubicBezTo>
                  <a:pt x="18529958" y="8980831"/>
                  <a:pt x="18525566" y="8981326"/>
                  <a:pt x="18520294" y="8979842"/>
                </a:cubicBezTo>
                <a:cubicBezTo>
                  <a:pt x="18507114" y="8974896"/>
                  <a:pt x="18493934" y="8949174"/>
                  <a:pt x="18494810" y="8944227"/>
                </a:cubicBezTo>
                <a:close/>
                <a:moveTo>
                  <a:pt x="13508502" y="8943733"/>
                </a:moveTo>
                <a:cubicBezTo>
                  <a:pt x="13512898" y="8944227"/>
                  <a:pt x="13516410" y="8945711"/>
                  <a:pt x="13519926" y="8949174"/>
                </a:cubicBezTo>
                <a:cubicBezTo>
                  <a:pt x="13539254" y="8967476"/>
                  <a:pt x="13533106" y="9025844"/>
                  <a:pt x="13495322" y="9037221"/>
                </a:cubicBezTo>
                <a:cubicBezTo>
                  <a:pt x="13493566" y="9027823"/>
                  <a:pt x="13489174" y="9033264"/>
                  <a:pt x="13483902" y="9029801"/>
                </a:cubicBezTo>
                <a:cubicBezTo>
                  <a:pt x="13459298" y="9006058"/>
                  <a:pt x="13468962" y="8980337"/>
                  <a:pt x="13491810" y="8947195"/>
                </a:cubicBezTo>
                <a:cubicBezTo>
                  <a:pt x="13497958" y="8944227"/>
                  <a:pt x="13503230" y="8943238"/>
                  <a:pt x="13508502" y="8943733"/>
                </a:cubicBezTo>
                <a:close/>
                <a:moveTo>
                  <a:pt x="14387146" y="8934334"/>
                </a:moveTo>
                <a:lnTo>
                  <a:pt x="14388026" y="8937302"/>
                </a:lnTo>
                <a:lnTo>
                  <a:pt x="14395934" y="8939281"/>
                </a:lnTo>
                <a:close/>
                <a:moveTo>
                  <a:pt x="8521074" y="8927603"/>
                </a:moveTo>
                <a:cubicBezTo>
                  <a:pt x="8532172" y="8930780"/>
                  <a:pt x="8540022" y="8941753"/>
                  <a:pt x="8535962" y="8958790"/>
                </a:cubicBezTo>
                <a:lnTo>
                  <a:pt x="8525406" y="8959367"/>
                </a:lnTo>
                <a:lnTo>
                  <a:pt x="8541374" y="8978427"/>
                </a:lnTo>
                <a:lnTo>
                  <a:pt x="8540290" y="8989978"/>
                </a:lnTo>
                <a:lnTo>
                  <a:pt x="8556532" y="8987957"/>
                </a:lnTo>
                <a:cubicBezTo>
                  <a:pt x="8566548" y="8988822"/>
                  <a:pt x="8574668" y="8990555"/>
                  <a:pt x="8576562" y="8990843"/>
                </a:cubicBezTo>
                <a:cubicBezTo>
                  <a:pt x="8576562" y="8994309"/>
                  <a:pt x="8576292" y="8994309"/>
                  <a:pt x="8576292" y="8994309"/>
                </a:cubicBezTo>
                <a:cubicBezTo>
                  <a:pt x="8565466" y="8990267"/>
                  <a:pt x="8552472" y="8998064"/>
                  <a:pt x="8538938" y="8998353"/>
                </a:cubicBezTo>
                <a:lnTo>
                  <a:pt x="8538666" y="8998353"/>
                </a:lnTo>
                <a:lnTo>
                  <a:pt x="8532172" y="9010192"/>
                </a:lnTo>
                <a:cubicBezTo>
                  <a:pt x="8525406" y="9018567"/>
                  <a:pt x="8515120" y="9023764"/>
                  <a:pt x="8504022" y="9025497"/>
                </a:cubicBezTo>
                <a:cubicBezTo>
                  <a:pt x="8496714" y="9026363"/>
                  <a:pt x="8488862" y="9025786"/>
                  <a:pt x="8481014" y="9022610"/>
                </a:cubicBezTo>
                <a:cubicBezTo>
                  <a:pt x="8470728" y="9018567"/>
                  <a:pt x="8460442" y="9010192"/>
                  <a:pt x="8451782" y="8997197"/>
                </a:cubicBezTo>
                <a:cubicBezTo>
                  <a:pt x="8448262" y="8984781"/>
                  <a:pt x="8458006" y="8970053"/>
                  <a:pt x="8471270" y="8959657"/>
                </a:cubicBezTo>
                <a:lnTo>
                  <a:pt x="8491842" y="8948395"/>
                </a:lnTo>
                <a:lnTo>
                  <a:pt x="8487510" y="8944063"/>
                </a:lnTo>
                <a:cubicBezTo>
                  <a:pt x="8495902" y="8929335"/>
                  <a:pt x="8510246" y="8924715"/>
                  <a:pt x="8521074" y="8927603"/>
                </a:cubicBezTo>
                <a:close/>
                <a:moveTo>
                  <a:pt x="8403872" y="8910855"/>
                </a:moveTo>
                <a:cubicBezTo>
                  <a:pt x="8407932" y="8911143"/>
                  <a:pt x="8411990" y="8912297"/>
                  <a:pt x="8413616" y="8911720"/>
                </a:cubicBezTo>
                <a:cubicBezTo>
                  <a:pt x="8415782" y="8912587"/>
                  <a:pt x="8418218" y="8914031"/>
                  <a:pt x="8419570" y="8915186"/>
                </a:cubicBezTo>
                <a:cubicBezTo>
                  <a:pt x="8420924" y="8916629"/>
                  <a:pt x="8421466" y="8918362"/>
                  <a:pt x="8420110" y="8920672"/>
                </a:cubicBezTo>
                <a:cubicBezTo>
                  <a:pt x="8417946" y="8925581"/>
                  <a:pt x="8419030" y="8929047"/>
                  <a:pt x="8411180" y="8928181"/>
                </a:cubicBezTo>
                <a:cubicBezTo>
                  <a:pt x="8407662" y="8929624"/>
                  <a:pt x="8403058" y="8927603"/>
                  <a:pt x="8399810" y="8929047"/>
                </a:cubicBezTo>
                <a:cubicBezTo>
                  <a:pt x="8399810" y="8929047"/>
                  <a:pt x="8397916" y="8927025"/>
                  <a:pt x="8396834" y="8924138"/>
                </a:cubicBezTo>
                <a:cubicBezTo>
                  <a:pt x="8395480" y="8921249"/>
                  <a:pt x="8394398" y="8917785"/>
                  <a:pt x="8395480" y="8915186"/>
                </a:cubicBezTo>
                <a:cubicBezTo>
                  <a:pt x="8396292" y="8911143"/>
                  <a:pt x="8399810" y="8910566"/>
                  <a:pt x="8403872" y="8910855"/>
                </a:cubicBezTo>
                <a:close/>
                <a:moveTo>
                  <a:pt x="13583186" y="8910097"/>
                </a:moveTo>
                <a:cubicBezTo>
                  <a:pt x="13593730" y="8909602"/>
                  <a:pt x="13604274" y="8913065"/>
                  <a:pt x="13610426" y="8919000"/>
                </a:cubicBezTo>
                <a:cubicBezTo>
                  <a:pt x="13614818" y="8922957"/>
                  <a:pt x="13617454" y="8927904"/>
                  <a:pt x="13617454" y="8933840"/>
                </a:cubicBezTo>
                <a:cubicBezTo>
                  <a:pt x="13617454" y="8941259"/>
                  <a:pt x="13612182" y="8950163"/>
                  <a:pt x="13599002" y="8959561"/>
                </a:cubicBezTo>
                <a:cubicBezTo>
                  <a:pt x="13592854" y="8963519"/>
                  <a:pt x="13583186" y="8959067"/>
                  <a:pt x="13574402" y="8951647"/>
                </a:cubicBezTo>
                <a:cubicBezTo>
                  <a:pt x="13565614" y="8944227"/>
                  <a:pt x="13557706" y="8932850"/>
                  <a:pt x="13555950" y="8923947"/>
                </a:cubicBezTo>
                <a:cubicBezTo>
                  <a:pt x="13562102" y="8914548"/>
                  <a:pt x="13572646" y="8910591"/>
                  <a:pt x="13583186" y="8910097"/>
                </a:cubicBezTo>
                <a:close/>
                <a:moveTo>
                  <a:pt x="13914438" y="8893279"/>
                </a:moveTo>
                <a:cubicBezTo>
                  <a:pt x="13918830" y="8893279"/>
                  <a:pt x="13922346" y="8894763"/>
                  <a:pt x="13923222" y="8898225"/>
                </a:cubicBezTo>
                <a:cubicBezTo>
                  <a:pt x="13924982" y="8902677"/>
                  <a:pt x="13923222" y="8911086"/>
                  <a:pt x="13913558" y="8923947"/>
                </a:cubicBezTo>
                <a:cubicBezTo>
                  <a:pt x="13905650" y="8922463"/>
                  <a:pt x="13899498" y="8919990"/>
                  <a:pt x="13895986" y="8917022"/>
                </a:cubicBezTo>
                <a:cubicBezTo>
                  <a:pt x="13881926" y="8907129"/>
                  <a:pt x="13901258" y="8893773"/>
                  <a:pt x="13914438" y="8893279"/>
                </a:cubicBezTo>
                <a:close/>
                <a:moveTo>
                  <a:pt x="8209254" y="8875623"/>
                </a:moveTo>
                <a:cubicBezTo>
                  <a:pt x="8212774" y="8874469"/>
                  <a:pt x="8217104" y="8875335"/>
                  <a:pt x="8220354" y="8880533"/>
                </a:cubicBezTo>
                <a:cubicBezTo>
                  <a:pt x="8219540" y="8888619"/>
                  <a:pt x="8215210" y="8897571"/>
                  <a:pt x="8210878" y="8906811"/>
                </a:cubicBezTo>
                <a:cubicBezTo>
                  <a:pt x="8190306" y="8903345"/>
                  <a:pt x="8198158" y="8879378"/>
                  <a:pt x="8209254" y="8875623"/>
                </a:cubicBezTo>
                <a:close/>
                <a:moveTo>
                  <a:pt x="11615174" y="8831153"/>
                </a:moveTo>
                <a:cubicBezTo>
                  <a:pt x="11647926" y="8830287"/>
                  <a:pt x="11655234" y="8864073"/>
                  <a:pt x="11642782" y="8879955"/>
                </a:cubicBezTo>
                <a:cubicBezTo>
                  <a:pt x="11638722" y="8885153"/>
                  <a:pt x="11632498" y="8888330"/>
                  <a:pt x="11624106" y="8887753"/>
                </a:cubicBezTo>
                <a:cubicBezTo>
                  <a:pt x="11612738" y="8867827"/>
                  <a:pt x="11595958" y="8846746"/>
                  <a:pt x="11615174" y="8831153"/>
                </a:cubicBezTo>
                <a:close/>
                <a:moveTo>
                  <a:pt x="7377738" y="8816715"/>
                </a:moveTo>
                <a:cubicBezTo>
                  <a:pt x="7386130" y="8817291"/>
                  <a:pt x="7395062" y="8822779"/>
                  <a:pt x="7403722" y="8834907"/>
                </a:cubicBezTo>
                <a:cubicBezTo>
                  <a:pt x="7386402" y="8852523"/>
                  <a:pt x="7391002" y="8871292"/>
                  <a:pt x="7369618" y="8877645"/>
                </a:cubicBezTo>
                <a:cubicBezTo>
                  <a:pt x="7336324" y="8856854"/>
                  <a:pt x="7352836" y="8815270"/>
                  <a:pt x="7377738" y="8816715"/>
                </a:cubicBezTo>
                <a:close/>
                <a:moveTo>
                  <a:pt x="13471598" y="8815619"/>
                </a:moveTo>
                <a:cubicBezTo>
                  <a:pt x="13484778" y="8818587"/>
                  <a:pt x="13493566" y="8836394"/>
                  <a:pt x="13493566" y="8851728"/>
                </a:cubicBezTo>
                <a:cubicBezTo>
                  <a:pt x="13494446" y="8858653"/>
                  <a:pt x="13492686" y="8865084"/>
                  <a:pt x="13490050" y="8869535"/>
                </a:cubicBezTo>
                <a:cubicBezTo>
                  <a:pt x="13480386" y="8868052"/>
                  <a:pt x="13470722" y="8867062"/>
                  <a:pt x="13460178" y="8875471"/>
                </a:cubicBezTo>
                <a:lnTo>
                  <a:pt x="13453150" y="8860137"/>
                </a:lnTo>
                <a:lnTo>
                  <a:pt x="13431182" y="8884870"/>
                </a:lnTo>
                <a:cubicBezTo>
                  <a:pt x="13409218" y="8898720"/>
                  <a:pt x="13383734" y="8905645"/>
                  <a:pt x="13358254" y="8894763"/>
                </a:cubicBezTo>
                <a:cubicBezTo>
                  <a:pt x="13375826" y="8872998"/>
                  <a:pt x="13394278" y="8861126"/>
                  <a:pt x="13413610" y="8853212"/>
                </a:cubicBezTo>
                <a:lnTo>
                  <a:pt x="13446118" y="8844308"/>
                </a:lnTo>
                <a:lnTo>
                  <a:pt x="13446118" y="8843814"/>
                </a:lnTo>
                <a:cubicBezTo>
                  <a:pt x="13443482" y="8834415"/>
                  <a:pt x="13445242" y="8826501"/>
                  <a:pt x="13455786" y="8818092"/>
                </a:cubicBezTo>
                <a:cubicBezTo>
                  <a:pt x="13461934" y="8815124"/>
                  <a:pt x="13466326" y="8814630"/>
                  <a:pt x="13471598" y="8815619"/>
                </a:cubicBezTo>
                <a:close/>
                <a:moveTo>
                  <a:pt x="8477494" y="8792746"/>
                </a:moveTo>
                <a:cubicBezTo>
                  <a:pt x="8507540" y="8839816"/>
                  <a:pt x="8402790" y="8896415"/>
                  <a:pt x="8365978" y="8901903"/>
                </a:cubicBezTo>
                <a:cubicBezTo>
                  <a:pt x="8391150" y="8865806"/>
                  <a:pt x="8434458" y="8807474"/>
                  <a:pt x="8477494" y="8792746"/>
                </a:cubicBezTo>
                <a:close/>
                <a:moveTo>
                  <a:pt x="18703050" y="8768133"/>
                </a:moveTo>
                <a:cubicBezTo>
                  <a:pt x="18710958" y="8771100"/>
                  <a:pt x="18714474" y="8776047"/>
                  <a:pt x="18713594" y="8781488"/>
                </a:cubicBezTo>
                <a:lnTo>
                  <a:pt x="18702174" y="8796328"/>
                </a:lnTo>
                <a:lnTo>
                  <a:pt x="18739954" y="8811662"/>
                </a:lnTo>
                <a:cubicBezTo>
                  <a:pt x="18750498" y="8819081"/>
                  <a:pt x="18758406" y="8828480"/>
                  <a:pt x="18760162" y="8838373"/>
                </a:cubicBezTo>
                <a:cubicBezTo>
                  <a:pt x="18700414" y="8841835"/>
                  <a:pt x="18673178" y="8819576"/>
                  <a:pt x="18624850" y="8814630"/>
                </a:cubicBezTo>
                <a:cubicBezTo>
                  <a:pt x="18631002" y="8803253"/>
                  <a:pt x="18641546" y="8796328"/>
                  <a:pt x="18654726" y="8793360"/>
                </a:cubicBezTo>
                <a:lnTo>
                  <a:pt x="18669662" y="8793854"/>
                </a:lnTo>
                <a:close/>
                <a:moveTo>
                  <a:pt x="8233346" y="8767045"/>
                </a:moveTo>
                <a:cubicBezTo>
                  <a:pt x="8264202" y="8781195"/>
                  <a:pt x="8263390" y="8807474"/>
                  <a:pt x="8248232" y="8831731"/>
                </a:cubicBezTo>
                <a:cubicBezTo>
                  <a:pt x="8222518" y="8872159"/>
                  <a:pt x="8156202" y="8906523"/>
                  <a:pt x="8126700" y="8870426"/>
                </a:cubicBezTo>
                <a:cubicBezTo>
                  <a:pt x="8144294" y="8830287"/>
                  <a:pt x="8173526" y="8790435"/>
                  <a:pt x="8233346" y="8767045"/>
                </a:cubicBezTo>
                <a:close/>
                <a:moveTo>
                  <a:pt x="13777370" y="8761208"/>
                </a:moveTo>
                <a:cubicBezTo>
                  <a:pt x="13781762" y="8762197"/>
                  <a:pt x="13785278" y="8764175"/>
                  <a:pt x="13786154" y="8767638"/>
                </a:cubicBezTo>
                <a:cubicBezTo>
                  <a:pt x="13787034" y="8772090"/>
                  <a:pt x="13783518" y="8780004"/>
                  <a:pt x="13772098" y="8791876"/>
                </a:cubicBezTo>
                <a:cubicBezTo>
                  <a:pt x="13764190" y="8788413"/>
                  <a:pt x="13758918" y="8784951"/>
                  <a:pt x="13755402" y="8781488"/>
                </a:cubicBezTo>
                <a:cubicBezTo>
                  <a:pt x="13743978" y="8769617"/>
                  <a:pt x="13765066" y="8759724"/>
                  <a:pt x="13777370" y="8761208"/>
                </a:cubicBezTo>
                <a:close/>
                <a:moveTo>
                  <a:pt x="7696324" y="8748565"/>
                </a:moveTo>
                <a:cubicBezTo>
                  <a:pt x="7699842" y="8747986"/>
                  <a:pt x="7703362" y="8748276"/>
                  <a:pt x="7706880" y="8749141"/>
                </a:cubicBezTo>
                <a:cubicBezTo>
                  <a:pt x="7729078" y="8755783"/>
                  <a:pt x="7751272" y="8786971"/>
                  <a:pt x="7758038" y="8799676"/>
                </a:cubicBezTo>
                <a:cubicBezTo>
                  <a:pt x="7752896" y="8803142"/>
                  <a:pt x="7745586" y="8804297"/>
                  <a:pt x="7737196" y="8803719"/>
                </a:cubicBezTo>
                <a:cubicBezTo>
                  <a:pt x="7712022" y="8801987"/>
                  <a:pt x="7679002" y="8783794"/>
                  <a:pt x="7675210" y="8765890"/>
                </a:cubicBezTo>
                <a:cubicBezTo>
                  <a:pt x="7678458" y="8759827"/>
                  <a:pt x="7681978" y="8755783"/>
                  <a:pt x="7685768" y="8752896"/>
                </a:cubicBezTo>
                <a:cubicBezTo>
                  <a:pt x="7689016" y="8750296"/>
                  <a:pt x="7692536" y="8748853"/>
                  <a:pt x="7696324" y="8748565"/>
                </a:cubicBezTo>
                <a:close/>
                <a:moveTo>
                  <a:pt x="7998398" y="8745387"/>
                </a:moveTo>
                <a:lnTo>
                  <a:pt x="8015994" y="8760404"/>
                </a:lnTo>
                <a:lnTo>
                  <a:pt x="8020324" y="8757517"/>
                </a:lnTo>
                <a:cubicBezTo>
                  <a:pt x="8023030" y="8756649"/>
                  <a:pt x="8026280" y="8756649"/>
                  <a:pt x="8035210" y="8755783"/>
                </a:cubicBezTo>
                <a:cubicBezTo>
                  <a:pt x="8037918" y="8766469"/>
                  <a:pt x="8040622" y="8776863"/>
                  <a:pt x="8043332" y="8787259"/>
                </a:cubicBezTo>
                <a:cubicBezTo>
                  <a:pt x="8039542" y="8786683"/>
                  <a:pt x="8035482" y="8787837"/>
                  <a:pt x="8032234" y="8788704"/>
                </a:cubicBezTo>
                <a:lnTo>
                  <a:pt x="8031150" y="8788993"/>
                </a:lnTo>
                <a:lnTo>
                  <a:pt x="8036022" y="8836640"/>
                </a:lnTo>
                <a:cubicBezTo>
                  <a:pt x="8000294" y="8830864"/>
                  <a:pt x="7994070" y="8777731"/>
                  <a:pt x="7998398" y="8745387"/>
                </a:cubicBezTo>
                <a:close/>
                <a:moveTo>
                  <a:pt x="7547452" y="8739034"/>
                </a:moveTo>
                <a:cubicBezTo>
                  <a:pt x="7560986" y="8747120"/>
                  <a:pt x="7574520" y="8754917"/>
                  <a:pt x="7578038" y="8765601"/>
                </a:cubicBezTo>
                <a:cubicBezTo>
                  <a:pt x="7573708" y="8774553"/>
                  <a:pt x="7567754" y="8781195"/>
                  <a:pt x="7560174" y="8784083"/>
                </a:cubicBezTo>
                <a:cubicBezTo>
                  <a:pt x="7552324" y="8787259"/>
                  <a:pt x="7542850" y="8786683"/>
                  <a:pt x="7532026" y="8781772"/>
                </a:cubicBezTo>
                <a:cubicBezTo>
                  <a:pt x="7522820" y="8765024"/>
                  <a:pt x="7539602" y="8748853"/>
                  <a:pt x="7547452" y="8739034"/>
                </a:cubicBezTo>
                <a:close/>
                <a:moveTo>
                  <a:pt x="7265406" y="8729793"/>
                </a:moveTo>
                <a:cubicBezTo>
                  <a:pt x="7291394" y="8728062"/>
                  <a:pt x="7315482" y="8731815"/>
                  <a:pt x="7328204" y="8750875"/>
                </a:cubicBezTo>
                <a:cubicBezTo>
                  <a:pt x="7313046" y="8770221"/>
                  <a:pt x="7286520" y="8779752"/>
                  <a:pt x="7259994" y="8778597"/>
                </a:cubicBezTo>
                <a:cubicBezTo>
                  <a:pt x="7233468" y="8777442"/>
                  <a:pt x="7206670" y="8765601"/>
                  <a:pt x="7191514" y="8741634"/>
                </a:cubicBezTo>
                <a:cubicBezTo>
                  <a:pt x="7211814" y="8739034"/>
                  <a:pt x="7239422" y="8731815"/>
                  <a:pt x="7265406" y="8729793"/>
                </a:cubicBezTo>
                <a:close/>
                <a:moveTo>
                  <a:pt x="13985606" y="8724109"/>
                </a:moveTo>
                <a:cubicBezTo>
                  <a:pt x="13998786" y="8731034"/>
                  <a:pt x="14012846" y="8762197"/>
                  <a:pt x="13988242" y="8762197"/>
                </a:cubicBezTo>
                <a:cubicBezTo>
                  <a:pt x="13969790" y="8758734"/>
                  <a:pt x="13968914" y="8734991"/>
                  <a:pt x="13985606" y="8724109"/>
                </a:cubicBezTo>
                <a:close/>
                <a:moveTo>
                  <a:pt x="8040622" y="8690521"/>
                </a:moveTo>
                <a:cubicBezTo>
                  <a:pt x="8044686" y="8691098"/>
                  <a:pt x="8049286" y="8692543"/>
                  <a:pt x="8052804" y="8693119"/>
                </a:cubicBezTo>
                <a:cubicBezTo>
                  <a:pt x="8056594" y="8686189"/>
                  <a:pt x="8066610" y="8702360"/>
                  <a:pt x="8070400" y="8695430"/>
                </a:cubicBezTo>
                <a:cubicBezTo>
                  <a:pt x="8084474" y="8711889"/>
                  <a:pt x="8102608" y="8695430"/>
                  <a:pt x="8127240" y="8717088"/>
                </a:cubicBezTo>
                <a:cubicBezTo>
                  <a:pt x="8118310" y="8718820"/>
                  <a:pt x="8109918" y="8719110"/>
                  <a:pt x="8102338" y="8718531"/>
                </a:cubicBezTo>
                <a:cubicBezTo>
                  <a:pt x="8079330" y="8716509"/>
                  <a:pt x="8061194" y="8707557"/>
                  <a:pt x="8044956" y="8711023"/>
                </a:cubicBezTo>
                <a:cubicBezTo>
                  <a:pt x="8044956" y="8711023"/>
                  <a:pt x="8045226" y="8710735"/>
                  <a:pt x="8038186" y="8702649"/>
                </a:cubicBezTo>
                <a:cubicBezTo>
                  <a:pt x="8034670" y="8702071"/>
                  <a:pt x="8034670" y="8702360"/>
                  <a:pt x="8034670" y="8702360"/>
                </a:cubicBezTo>
                <a:cubicBezTo>
                  <a:pt x="8030880" y="8701783"/>
                  <a:pt x="8031150" y="8694275"/>
                  <a:pt x="8031150" y="8694275"/>
                </a:cubicBezTo>
                <a:cubicBezTo>
                  <a:pt x="8033046" y="8690809"/>
                  <a:pt x="8036562" y="8690233"/>
                  <a:pt x="8040622" y="8690521"/>
                </a:cubicBezTo>
                <a:close/>
                <a:moveTo>
                  <a:pt x="8004082" y="8685033"/>
                </a:moveTo>
                <a:cubicBezTo>
                  <a:pt x="8015722" y="8697740"/>
                  <a:pt x="8023842" y="8711312"/>
                  <a:pt x="8025196" y="8726617"/>
                </a:cubicBezTo>
                <a:cubicBezTo>
                  <a:pt x="8008414" y="8731237"/>
                  <a:pt x="7988114" y="8724885"/>
                  <a:pt x="7972414" y="8721420"/>
                </a:cubicBezTo>
                <a:cubicBezTo>
                  <a:pt x="7983242" y="8710447"/>
                  <a:pt x="7998942" y="8713911"/>
                  <a:pt x="8004082" y="8685033"/>
                </a:cubicBezTo>
                <a:close/>
                <a:moveTo>
                  <a:pt x="18895474" y="8662278"/>
                </a:moveTo>
                <a:cubicBezTo>
                  <a:pt x="18902502" y="8660299"/>
                  <a:pt x="18908654" y="8660794"/>
                  <a:pt x="18913046" y="8662278"/>
                </a:cubicBezTo>
                <a:cubicBezTo>
                  <a:pt x="18920078" y="8664751"/>
                  <a:pt x="18925346" y="8670192"/>
                  <a:pt x="18930618" y="8676128"/>
                </a:cubicBezTo>
                <a:lnTo>
                  <a:pt x="18931498" y="8677117"/>
                </a:lnTo>
                <a:lnTo>
                  <a:pt x="18937650" y="8675633"/>
                </a:lnTo>
                <a:lnTo>
                  <a:pt x="18944678" y="8692946"/>
                </a:lnTo>
                <a:lnTo>
                  <a:pt x="18945558" y="8693441"/>
                </a:lnTo>
                <a:lnTo>
                  <a:pt x="18948194" y="8700366"/>
                </a:lnTo>
                <a:cubicBezTo>
                  <a:pt x="18951706" y="8709764"/>
                  <a:pt x="18952586" y="8719657"/>
                  <a:pt x="18949070" y="8729550"/>
                </a:cubicBezTo>
                <a:cubicBezTo>
                  <a:pt x="18914806" y="8728066"/>
                  <a:pt x="18901626" y="8721141"/>
                  <a:pt x="18889322" y="8693441"/>
                </a:cubicBezTo>
                <a:lnTo>
                  <a:pt x="18907774" y="8682558"/>
                </a:lnTo>
                <a:lnTo>
                  <a:pt x="18902502" y="8680085"/>
                </a:lnTo>
                <a:cubicBezTo>
                  <a:pt x="18898990" y="8676128"/>
                  <a:pt x="18896354" y="8670687"/>
                  <a:pt x="18895474" y="8662278"/>
                </a:cubicBezTo>
                <a:close/>
                <a:moveTo>
                  <a:pt x="18720622" y="8655847"/>
                </a:moveTo>
                <a:cubicBezTo>
                  <a:pt x="18731166" y="8656837"/>
                  <a:pt x="18750498" y="8662773"/>
                  <a:pt x="18767190" y="8673160"/>
                </a:cubicBezTo>
                <a:cubicBezTo>
                  <a:pt x="18784766" y="8683548"/>
                  <a:pt x="18797946" y="8698387"/>
                  <a:pt x="18795310" y="8718668"/>
                </a:cubicBezTo>
                <a:cubicBezTo>
                  <a:pt x="18787402" y="8731034"/>
                  <a:pt x="18774222" y="8736970"/>
                  <a:pt x="18761042" y="8737959"/>
                </a:cubicBezTo>
                <a:cubicBezTo>
                  <a:pt x="18719746" y="8741422"/>
                  <a:pt x="18673178" y="8700860"/>
                  <a:pt x="18720622" y="8655847"/>
                </a:cubicBezTo>
                <a:close/>
                <a:moveTo>
                  <a:pt x="11811414" y="8638831"/>
                </a:moveTo>
                <a:cubicBezTo>
                  <a:pt x="11816826" y="8637675"/>
                  <a:pt x="11823322" y="8637965"/>
                  <a:pt x="11830902" y="8640275"/>
                </a:cubicBezTo>
                <a:cubicBezTo>
                  <a:pt x="11861490" y="8668574"/>
                  <a:pt x="11876918" y="8697163"/>
                  <a:pt x="11851474" y="8730372"/>
                </a:cubicBezTo>
                <a:cubicBezTo>
                  <a:pt x="11846330" y="8725751"/>
                  <a:pt x="11841190" y="8730372"/>
                  <a:pt x="11836046" y="8735281"/>
                </a:cubicBezTo>
                <a:cubicBezTo>
                  <a:pt x="11791654" y="8730949"/>
                  <a:pt x="11774062" y="8647205"/>
                  <a:pt x="11811414" y="8638831"/>
                </a:cubicBezTo>
                <a:close/>
                <a:moveTo>
                  <a:pt x="8227930" y="8636521"/>
                </a:moveTo>
                <a:cubicBezTo>
                  <a:pt x="8218998" y="8656735"/>
                  <a:pt x="8210878" y="8677815"/>
                  <a:pt x="8198970" y="8697163"/>
                </a:cubicBezTo>
                <a:cubicBezTo>
                  <a:pt x="8186790" y="8716799"/>
                  <a:pt x="8170278" y="8734703"/>
                  <a:pt x="8144564" y="8748853"/>
                </a:cubicBezTo>
                <a:cubicBezTo>
                  <a:pt x="8124806" y="8693985"/>
                  <a:pt x="8190850" y="8650381"/>
                  <a:pt x="8227930" y="8636521"/>
                </a:cubicBezTo>
                <a:close/>
                <a:moveTo>
                  <a:pt x="13101690" y="8635072"/>
                </a:moveTo>
                <a:cubicBezTo>
                  <a:pt x="13113114" y="8643481"/>
                  <a:pt x="13127170" y="8680580"/>
                  <a:pt x="13092026" y="8680085"/>
                </a:cubicBezTo>
                <a:cubicBezTo>
                  <a:pt x="13084118" y="8674149"/>
                  <a:pt x="13081482" y="8663267"/>
                  <a:pt x="13083238" y="8653869"/>
                </a:cubicBezTo>
                <a:cubicBezTo>
                  <a:pt x="13085874" y="8644471"/>
                  <a:pt x="13092026" y="8636062"/>
                  <a:pt x="13101690" y="8635072"/>
                </a:cubicBezTo>
                <a:close/>
                <a:moveTo>
                  <a:pt x="13355618" y="8633094"/>
                </a:moveTo>
                <a:cubicBezTo>
                  <a:pt x="13336290" y="8660794"/>
                  <a:pt x="13275662" y="8701355"/>
                  <a:pt x="13229974" y="8671676"/>
                </a:cubicBezTo>
                <a:cubicBezTo>
                  <a:pt x="13271270" y="8634578"/>
                  <a:pt x="13311686" y="8636556"/>
                  <a:pt x="13355618" y="8633094"/>
                </a:cubicBezTo>
                <a:close/>
                <a:moveTo>
                  <a:pt x="11927806" y="8623814"/>
                </a:moveTo>
                <a:cubicBezTo>
                  <a:pt x="11939174" y="8626991"/>
                  <a:pt x="11947566" y="8624969"/>
                  <a:pt x="11954602" y="8624391"/>
                </a:cubicBezTo>
                <a:cubicBezTo>
                  <a:pt x="11961370" y="8623814"/>
                  <a:pt x="11966510" y="8624681"/>
                  <a:pt x="11971114" y="8633343"/>
                </a:cubicBezTo>
                <a:cubicBezTo>
                  <a:pt x="11962722" y="8645473"/>
                  <a:pt x="11934570" y="8638542"/>
                  <a:pt x="11927806" y="8623814"/>
                </a:cubicBezTo>
                <a:close/>
                <a:moveTo>
                  <a:pt x="13688626" y="8623695"/>
                </a:moveTo>
                <a:cubicBezTo>
                  <a:pt x="13694774" y="8622706"/>
                  <a:pt x="13701806" y="8622706"/>
                  <a:pt x="13710590" y="8623695"/>
                </a:cubicBezTo>
                <a:cubicBezTo>
                  <a:pt x="13716742" y="8631115"/>
                  <a:pt x="13707078" y="8650406"/>
                  <a:pt x="13705318" y="8670192"/>
                </a:cubicBezTo>
                <a:cubicBezTo>
                  <a:pt x="13698290" y="8669698"/>
                  <a:pt x="13686866" y="8669698"/>
                  <a:pt x="13677202" y="8668214"/>
                </a:cubicBezTo>
                <a:cubicBezTo>
                  <a:pt x="13666658" y="8667224"/>
                  <a:pt x="13656994" y="8664256"/>
                  <a:pt x="13650842" y="8656837"/>
                </a:cubicBezTo>
                <a:cubicBezTo>
                  <a:pt x="13657874" y="8637545"/>
                  <a:pt x="13669294" y="8626169"/>
                  <a:pt x="13688626" y="8623695"/>
                </a:cubicBezTo>
                <a:close/>
                <a:moveTo>
                  <a:pt x="7955632" y="8616595"/>
                </a:moveTo>
                <a:cubicBezTo>
                  <a:pt x="8002730" y="8632766"/>
                  <a:pt x="7998398" y="8669441"/>
                  <a:pt x="7971602" y="8673194"/>
                </a:cubicBezTo>
                <a:cubicBezTo>
                  <a:pt x="7962398" y="8674350"/>
                  <a:pt x="7951030" y="8672040"/>
                  <a:pt x="7938310" y="8663665"/>
                </a:cubicBezTo>
                <a:cubicBezTo>
                  <a:pt x="7929106" y="8646915"/>
                  <a:pt x="7941014" y="8616595"/>
                  <a:pt x="7955632" y="8616595"/>
                </a:cubicBezTo>
                <a:close/>
                <a:moveTo>
                  <a:pt x="13877534" y="8605888"/>
                </a:moveTo>
                <a:lnTo>
                  <a:pt x="13881050" y="8613802"/>
                </a:lnTo>
                <a:lnTo>
                  <a:pt x="13892470" y="8610834"/>
                </a:lnTo>
                <a:cubicBezTo>
                  <a:pt x="13899498" y="8624685"/>
                  <a:pt x="13892470" y="8624685"/>
                  <a:pt x="13892470" y="8638040"/>
                </a:cubicBezTo>
                <a:lnTo>
                  <a:pt x="13887198" y="8637545"/>
                </a:lnTo>
                <a:lnTo>
                  <a:pt x="13886322" y="8641008"/>
                </a:lnTo>
                <a:cubicBezTo>
                  <a:pt x="13883686" y="8643976"/>
                  <a:pt x="13879290" y="8644965"/>
                  <a:pt x="13874018" y="8644471"/>
                </a:cubicBezTo>
                <a:cubicBezTo>
                  <a:pt x="13865234" y="8641008"/>
                  <a:pt x="13861718" y="8633588"/>
                  <a:pt x="13862598" y="8625674"/>
                </a:cubicBezTo>
                <a:lnTo>
                  <a:pt x="13866990" y="8619244"/>
                </a:lnTo>
                <a:lnTo>
                  <a:pt x="13866990" y="8617760"/>
                </a:lnTo>
                <a:lnTo>
                  <a:pt x="13868746" y="8617265"/>
                </a:lnTo>
                <a:close/>
                <a:moveTo>
                  <a:pt x="12819646" y="8583134"/>
                </a:moveTo>
                <a:cubicBezTo>
                  <a:pt x="12839854" y="8584123"/>
                  <a:pt x="12847762" y="8598963"/>
                  <a:pt x="12847762" y="8617265"/>
                </a:cubicBezTo>
                <a:cubicBezTo>
                  <a:pt x="12846882" y="8642492"/>
                  <a:pt x="12831066" y="8674149"/>
                  <a:pt x="12807346" y="8688494"/>
                </a:cubicBezTo>
                <a:cubicBezTo>
                  <a:pt x="12795922" y="8683053"/>
                  <a:pt x="12788894" y="8675139"/>
                  <a:pt x="12784498" y="8666235"/>
                </a:cubicBezTo>
                <a:cubicBezTo>
                  <a:pt x="12773078" y="8640513"/>
                  <a:pt x="12788894" y="8605393"/>
                  <a:pt x="12795042" y="8588081"/>
                </a:cubicBezTo>
                <a:cubicBezTo>
                  <a:pt x="12804710" y="8584618"/>
                  <a:pt x="12812618" y="8583134"/>
                  <a:pt x="12819646" y="8583134"/>
                </a:cubicBezTo>
                <a:close/>
                <a:moveTo>
                  <a:pt x="7759662" y="8570681"/>
                </a:moveTo>
                <a:cubicBezTo>
                  <a:pt x="7765346" y="8569525"/>
                  <a:pt x="7772654" y="8572123"/>
                  <a:pt x="7779962" y="8577611"/>
                </a:cubicBezTo>
                <a:cubicBezTo>
                  <a:pt x="7778882" y="8585696"/>
                  <a:pt x="7778068" y="8593782"/>
                  <a:pt x="7772382" y="8599268"/>
                </a:cubicBezTo>
                <a:cubicBezTo>
                  <a:pt x="7763180" y="8594071"/>
                  <a:pt x="7755062" y="8592627"/>
                  <a:pt x="7749378" y="8586275"/>
                </a:cubicBezTo>
                <a:cubicBezTo>
                  <a:pt x="7749918" y="8576455"/>
                  <a:pt x="7753978" y="8571547"/>
                  <a:pt x="7759662" y="8570681"/>
                </a:cubicBezTo>
                <a:close/>
                <a:moveTo>
                  <a:pt x="13415366" y="8564832"/>
                </a:moveTo>
                <a:cubicBezTo>
                  <a:pt x="13429426" y="8571263"/>
                  <a:pt x="13429426" y="8591049"/>
                  <a:pt x="13436454" y="8610340"/>
                </a:cubicBezTo>
                <a:cubicBezTo>
                  <a:pt x="13422394" y="8617265"/>
                  <a:pt x="13401310" y="8630620"/>
                  <a:pt x="13381098" y="8624190"/>
                </a:cubicBezTo>
                <a:cubicBezTo>
                  <a:pt x="13381098" y="8591049"/>
                  <a:pt x="13388130" y="8577693"/>
                  <a:pt x="13415366" y="8564832"/>
                </a:cubicBezTo>
                <a:close/>
                <a:moveTo>
                  <a:pt x="13798454" y="8539110"/>
                </a:moveTo>
                <a:lnTo>
                  <a:pt x="13812514" y="8554445"/>
                </a:lnTo>
                <a:lnTo>
                  <a:pt x="13814270" y="8549498"/>
                </a:lnTo>
                <a:cubicBezTo>
                  <a:pt x="13816906" y="8545046"/>
                  <a:pt x="13823058" y="8541584"/>
                  <a:pt x="13830966" y="8539110"/>
                </a:cubicBezTo>
                <a:cubicBezTo>
                  <a:pt x="13834482" y="8545541"/>
                  <a:pt x="13835358" y="8551477"/>
                  <a:pt x="13834482" y="8556423"/>
                </a:cubicBezTo>
                <a:cubicBezTo>
                  <a:pt x="13833602" y="8563348"/>
                  <a:pt x="13829210" y="8569284"/>
                  <a:pt x="13823938" y="8574725"/>
                </a:cubicBezTo>
                <a:lnTo>
                  <a:pt x="13822178" y="8576209"/>
                </a:lnTo>
                <a:lnTo>
                  <a:pt x="13824814" y="8581650"/>
                </a:lnTo>
                <a:lnTo>
                  <a:pt x="13808998" y="8592038"/>
                </a:lnTo>
                <a:lnTo>
                  <a:pt x="13808122" y="8592533"/>
                </a:lnTo>
                <a:lnTo>
                  <a:pt x="13801970" y="8596490"/>
                </a:lnTo>
                <a:cubicBezTo>
                  <a:pt x="13793182" y="8600942"/>
                  <a:pt x="13782642" y="8603909"/>
                  <a:pt x="13772098" y="8601931"/>
                </a:cubicBezTo>
                <a:cubicBezTo>
                  <a:pt x="13767702" y="8569779"/>
                  <a:pt x="13772974" y="8555434"/>
                  <a:pt x="13798454" y="8539110"/>
                </a:cubicBezTo>
                <a:close/>
                <a:moveTo>
                  <a:pt x="7877138" y="8535739"/>
                </a:moveTo>
                <a:cubicBezTo>
                  <a:pt x="7886880" y="8535450"/>
                  <a:pt x="7896622" y="8537760"/>
                  <a:pt x="7905826" y="8543246"/>
                </a:cubicBezTo>
                <a:cubicBezTo>
                  <a:pt x="7949136" y="8575589"/>
                  <a:pt x="7923150" y="8626703"/>
                  <a:pt x="7882550" y="8636809"/>
                </a:cubicBezTo>
                <a:lnTo>
                  <a:pt x="7880656" y="8637097"/>
                </a:lnTo>
                <a:lnTo>
                  <a:pt x="7893378" y="8649804"/>
                </a:lnTo>
                <a:cubicBezTo>
                  <a:pt x="7849798" y="8673771"/>
                  <a:pt x="7902850" y="8698895"/>
                  <a:pt x="7869558" y="8719399"/>
                </a:cubicBezTo>
                <a:cubicBezTo>
                  <a:pt x="7854130" y="8721130"/>
                  <a:pt x="7837888" y="8728351"/>
                  <a:pt x="7820834" y="8724596"/>
                </a:cubicBezTo>
                <a:cubicBezTo>
                  <a:pt x="7815422" y="8723441"/>
                  <a:pt x="7809738" y="8720841"/>
                  <a:pt x="7803782" y="8716509"/>
                </a:cubicBezTo>
                <a:cubicBezTo>
                  <a:pt x="7818398" y="8701495"/>
                  <a:pt x="7827874" y="8686767"/>
                  <a:pt x="7836264" y="8672040"/>
                </a:cubicBezTo>
                <a:lnTo>
                  <a:pt x="7838430" y="8667708"/>
                </a:lnTo>
                <a:lnTo>
                  <a:pt x="7835722" y="8668863"/>
                </a:lnTo>
                <a:cubicBezTo>
                  <a:pt x="7830310" y="8663953"/>
                  <a:pt x="7819750" y="8659333"/>
                  <a:pt x="7814608" y="8649804"/>
                </a:cubicBezTo>
                <a:lnTo>
                  <a:pt x="7829498" y="8623814"/>
                </a:lnTo>
                <a:lnTo>
                  <a:pt x="7823810" y="8620349"/>
                </a:lnTo>
                <a:cubicBezTo>
                  <a:pt x="7817318" y="8614573"/>
                  <a:pt x="7811362" y="8607066"/>
                  <a:pt x="7805406" y="8597825"/>
                </a:cubicBezTo>
                <a:cubicBezTo>
                  <a:pt x="7818670" y="8562017"/>
                  <a:pt x="7847904" y="8536894"/>
                  <a:pt x="7877138" y="8535739"/>
                </a:cubicBezTo>
                <a:close/>
                <a:moveTo>
                  <a:pt x="7687122" y="8520433"/>
                </a:moveTo>
                <a:cubicBezTo>
                  <a:pt x="7693618" y="8521878"/>
                  <a:pt x="7699842" y="8526787"/>
                  <a:pt x="7703634" y="8537183"/>
                </a:cubicBezTo>
                <a:cubicBezTo>
                  <a:pt x="7686580" y="8549888"/>
                  <a:pt x="7675210" y="8558551"/>
                  <a:pt x="7664386" y="8562306"/>
                </a:cubicBezTo>
                <a:cubicBezTo>
                  <a:pt x="7643272" y="8545268"/>
                  <a:pt x="7667362" y="8516390"/>
                  <a:pt x="7687122" y="8520433"/>
                </a:cubicBezTo>
                <a:close/>
                <a:moveTo>
                  <a:pt x="13229974" y="8517841"/>
                </a:moveTo>
                <a:cubicBezTo>
                  <a:pt x="13237002" y="8517346"/>
                  <a:pt x="13243154" y="8519819"/>
                  <a:pt x="13247546" y="8523282"/>
                </a:cubicBezTo>
                <a:cubicBezTo>
                  <a:pt x="13260726" y="8534164"/>
                  <a:pt x="13258090" y="8557907"/>
                  <a:pt x="13237882" y="8565327"/>
                </a:cubicBezTo>
                <a:cubicBezTo>
                  <a:pt x="13222066" y="8550982"/>
                  <a:pt x="13218550" y="8542573"/>
                  <a:pt x="13229974" y="8517841"/>
                </a:cubicBezTo>
                <a:close/>
                <a:moveTo>
                  <a:pt x="13304658" y="8485194"/>
                </a:moveTo>
                <a:cubicBezTo>
                  <a:pt x="13323986" y="8508442"/>
                  <a:pt x="13346834" y="8525755"/>
                  <a:pt x="13314322" y="8563843"/>
                </a:cubicBezTo>
                <a:cubicBezTo>
                  <a:pt x="13281814" y="8549993"/>
                  <a:pt x="13292358" y="8494592"/>
                  <a:pt x="13304658" y="8485194"/>
                </a:cubicBezTo>
                <a:close/>
                <a:moveTo>
                  <a:pt x="7710130" y="8395684"/>
                </a:moveTo>
                <a:cubicBezTo>
                  <a:pt x="7721226" y="8393085"/>
                  <a:pt x="7733406" y="8395684"/>
                  <a:pt x="7743692" y="8410699"/>
                </a:cubicBezTo>
                <a:cubicBezTo>
                  <a:pt x="7741526" y="8415321"/>
                  <a:pt x="7739362" y="8419651"/>
                  <a:pt x="7737196" y="8424273"/>
                </a:cubicBezTo>
                <a:cubicBezTo>
                  <a:pt x="7726370" y="8419363"/>
                  <a:pt x="7716354" y="8417920"/>
                  <a:pt x="7707152" y="8417053"/>
                </a:cubicBezTo>
                <a:lnTo>
                  <a:pt x="7693618" y="8414454"/>
                </a:lnTo>
                <a:lnTo>
                  <a:pt x="7695242" y="8430913"/>
                </a:lnTo>
                <a:cubicBezTo>
                  <a:pt x="7691452" y="8449107"/>
                  <a:pt x="7671692" y="8464411"/>
                  <a:pt x="7652202" y="8467011"/>
                </a:cubicBezTo>
                <a:cubicBezTo>
                  <a:pt x="7678458" y="8471342"/>
                  <a:pt x="7703634" y="8482027"/>
                  <a:pt x="7712022" y="8492423"/>
                </a:cubicBezTo>
                <a:cubicBezTo>
                  <a:pt x="7696594" y="8497332"/>
                  <a:pt x="7673586" y="8504839"/>
                  <a:pt x="7651122" y="8504839"/>
                </a:cubicBezTo>
                <a:cubicBezTo>
                  <a:pt x="7628654" y="8504839"/>
                  <a:pt x="7606730" y="8497332"/>
                  <a:pt x="7593738" y="8472786"/>
                </a:cubicBezTo>
                <a:cubicBezTo>
                  <a:pt x="7601586" y="8467877"/>
                  <a:pt x="7611874" y="8465567"/>
                  <a:pt x="7623240" y="8464990"/>
                </a:cubicBezTo>
                <a:cubicBezTo>
                  <a:pt x="7626758" y="8464700"/>
                  <a:pt x="7630822" y="8465567"/>
                  <a:pt x="7634882" y="8465567"/>
                </a:cubicBezTo>
                <a:cubicBezTo>
                  <a:pt x="7631634" y="8464700"/>
                  <a:pt x="7628382" y="8463257"/>
                  <a:pt x="7625678" y="8460947"/>
                </a:cubicBezTo>
                <a:cubicBezTo>
                  <a:pt x="7613498" y="8434379"/>
                  <a:pt x="7641376" y="8412433"/>
                  <a:pt x="7668174" y="8408389"/>
                </a:cubicBezTo>
                <a:lnTo>
                  <a:pt x="7683874" y="8410122"/>
                </a:lnTo>
                <a:lnTo>
                  <a:pt x="7693888" y="8402615"/>
                </a:lnTo>
                <a:cubicBezTo>
                  <a:pt x="7699030" y="8399727"/>
                  <a:pt x="7704446" y="8396839"/>
                  <a:pt x="7710130" y="8395684"/>
                </a:cubicBezTo>
                <a:close/>
                <a:moveTo>
                  <a:pt x="11651446" y="8365941"/>
                </a:moveTo>
                <a:cubicBezTo>
                  <a:pt x="11658754" y="8363341"/>
                  <a:pt x="11665518" y="8368251"/>
                  <a:pt x="11672286" y="8373160"/>
                </a:cubicBezTo>
                <a:cubicBezTo>
                  <a:pt x="11677430" y="8377780"/>
                  <a:pt x="11679054" y="8381824"/>
                  <a:pt x="11678514" y="8385577"/>
                </a:cubicBezTo>
                <a:cubicBezTo>
                  <a:pt x="11677702" y="8389043"/>
                  <a:pt x="11674722" y="8392218"/>
                  <a:pt x="11670934" y="8395396"/>
                </a:cubicBezTo>
                <a:cubicBezTo>
                  <a:pt x="11663354" y="8401747"/>
                  <a:pt x="11656586" y="8396839"/>
                  <a:pt x="11656586" y="8396839"/>
                </a:cubicBezTo>
                <a:cubicBezTo>
                  <a:pt x="11646574" y="8387598"/>
                  <a:pt x="11643594" y="8376047"/>
                  <a:pt x="11651446" y="8365941"/>
                </a:cubicBezTo>
                <a:close/>
                <a:moveTo>
                  <a:pt x="7586700" y="8352079"/>
                </a:moveTo>
                <a:cubicBezTo>
                  <a:pt x="7595902" y="8357278"/>
                  <a:pt x="7601586" y="8351790"/>
                  <a:pt x="7610790" y="8357278"/>
                </a:cubicBezTo>
                <a:cubicBezTo>
                  <a:pt x="7606190" y="8366230"/>
                  <a:pt x="7605378" y="8374603"/>
                  <a:pt x="7603210" y="8379223"/>
                </a:cubicBezTo>
                <a:cubicBezTo>
                  <a:pt x="7587242" y="8375470"/>
                  <a:pt x="7579934" y="8365651"/>
                  <a:pt x="7586700" y="8352079"/>
                </a:cubicBezTo>
                <a:close/>
                <a:moveTo>
                  <a:pt x="7746398" y="8348326"/>
                </a:moveTo>
                <a:cubicBezTo>
                  <a:pt x="7749918" y="8356989"/>
                  <a:pt x="7750458" y="8363341"/>
                  <a:pt x="7748566" y="8368828"/>
                </a:cubicBezTo>
                <a:lnTo>
                  <a:pt x="7738550" y="8379802"/>
                </a:lnTo>
                <a:lnTo>
                  <a:pt x="7741256" y="8380668"/>
                </a:lnTo>
                <a:cubicBezTo>
                  <a:pt x="7751272" y="8384711"/>
                  <a:pt x="7760474" y="8389043"/>
                  <a:pt x="7771302" y="8395973"/>
                </a:cubicBezTo>
                <a:cubicBezTo>
                  <a:pt x="7771030" y="8399727"/>
                  <a:pt x="7767512" y="8399149"/>
                  <a:pt x="7767240" y="8402903"/>
                </a:cubicBezTo>
                <a:cubicBezTo>
                  <a:pt x="7765346" y="8404636"/>
                  <a:pt x="7761828" y="8404925"/>
                  <a:pt x="7757226" y="8404348"/>
                </a:cubicBezTo>
                <a:cubicBezTo>
                  <a:pt x="7743962" y="8402615"/>
                  <a:pt x="7723662" y="8393085"/>
                  <a:pt x="7723934" y="8390197"/>
                </a:cubicBezTo>
                <a:cubicBezTo>
                  <a:pt x="7720142" y="8389619"/>
                  <a:pt x="7720414" y="8385865"/>
                  <a:pt x="7716626" y="8385577"/>
                </a:cubicBezTo>
                <a:cubicBezTo>
                  <a:pt x="7716626" y="8385577"/>
                  <a:pt x="7713106" y="8384999"/>
                  <a:pt x="7709588" y="8380668"/>
                </a:cubicBezTo>
                <a:cubicBezTo>
                  <a:pt x="7706070" y="8376625"/>
                  <a:pt x="7702278" y="8372293"/>
                  <a:pt x="7706070" y="8365363"/>
                </a:cubicBezTo>
                <a:lnTo>
                  <a:pt x="7730700" y="8376047"/>
                </a:lnTo>
                <a:lnTo>
                  <a:pt x="7724746" y="8367673"/>
                </a:lnTo>
                <a:cubicBezTo>
                  <a:pt x="7722310" y="8361609"/>
                  <a:pt x="7721770" y="8355256"/>
                  <a:pt x="7724474" y="8350636"/>
                </a:cubicBezTo>
                <a:cubicBezTo>
                  <a:pt x="7735572" y="8345437"/>
                  <a:pt x="7739904" y="8352369"/>
                  <a:pt x="7746398" y="8348326"/>
                </a:cubicBezTo>
                <a:close/>
                <a:moveTo>
                  <a:pt x="13333654" y="8334821"/>
                </a:moveTo>
                <a:cubicBezTo>
                  <a:pt x="13351226" y="8334821"/>
                  <a:pt x="13360890" y="8357575"/>
                  <a:pt x="13385494" y="8373404"/>
                </a:cubicBezTo>
                <a:cubicBezTo>
                  <a:pt x="13363526" y="8412481"/>
                  <a:pt x="13317838" y="8357575"/>
                  <a:pt x="13311686" y="8344219"/>
                </a:cubicBezTo>
                <a:cubicBezTo>
                  <a:pt x="13320474" y="8337789"/>
                  <a:pt x="13327502" y="8334821"/>
                  <a:pt x="13333654" y="8334821"/>
                </a:cubicBezTo>
                <a:close/>
                <a:moveTo>
                  <a:pt x="12289698" y="8322624"/>
                </a:moveTo>
                <a:cubicBezTo>
                  <a:pt x="12319474" y="8341395"/>
                  <a:pt x="12343022" y="8331576"/>
                  <a:pt x="12359262" y="8358144"/>
                </a:cubicBezTo>
                <a:cubicBezTo>
                  <a:pt x="12343294" y="8406079"/>
                  <a:pt x="12281578" y="8393663"/>
                  <a:pt x="12274542" y="8360742"/>
                </a:cubicBezTo>
                <a:cubicBezTo>
                  <a:pt x="12272378" y="8349769"/>
                  <a:pt x="12276166" y="8336485"/>
                  <a:pt x="12289698" y="8322624"/>
                </a:cubicBezTo>
                <a:close/>
                <a:moveTo>
                  <a:pt x="6921108" y="8309919"/>
                </a:moveTo>
                <a:cubicBezTo>
                  <a:pt x="6941410" y="8324357"/>
                  <a:pt x="6951422" y="8343705"/>
                  <a:pt x="6936266" y="8367673"/>
                </a:cubicBezTo>
                <a:cubicBezTo>
                  <a:pt x="6920836" y="8367673"/>
                  <a:pt x="6905678" y="8362764"/>
                  <a:pt x="6885378" y="8348326"/>
                </a:cubicBezTo>
                <a:cubicBezTo>
                  <a:pt x="6890522" y="8336485"/>
                  <a:pt x="6895394" y="8327823"/>
                  <a:pt x="6901078" y="8321758"/>
                </a:cubicBezTo>
                <a:cubicBezTo>
                  <a:pt x="6906762" y="8315694"/>
                  <a:pt x="6913258" y="8312229"/>
                  <a:pt x="6921108" y="8309919"/>
                </a:cubicBezTo>
                <a:close/>
                <a:moveTo>
                  <a:pt x="12965502" y="8293765"/>
                </a:moveTo>
                <a:cubicBezTo>
                  <a:pt x="13011190" y="8300690"/>
                  <a:pt x="12995374" y="8377855"/>
                  <a:pt x="12954958" y="8401598"/>
                </a:cubicBezTo>
                <a:cubicBezTo>
                  <a:pt x="12907510" y="8370436"/>
                  <a:pt x="12930354" y="8327896"/>
                  <a:pt x="12941778" y="8295744"/>
                </a:cubicBezTo>
                <a:cubicBezTo>
                  <a:pt x="12950562" y="8293765"/>
                  <a:pt x="12958470" y="8292776"/>
                  <a:pt x="12965502" y="8293765"/>
                </a:cubicBezTo>
                <a:close/>
                <a:moveTo>
                  <a:pt x="7688746" y="8287395"/>
                </a:moveTo>
                <a:cubicBezTo>
                  <a:pt x="7698490" y="8285662"/>
                  <a:pt x="7708774" y="8285950"/>
                  <a:pt x="7717978" y="8288261"/>
                </a:cubicBezTo>
                <a:cubicBezTo>
                  <a:pt x="7736926" y="8293170"/>
                  <a:pt x="7751814" y="8305587"/>
                  <a:pt x="7749106" y="8324069"/>
                </a:cubicBezTo>
                <a:cubicBezTo>
                  <a:pt x="7748294" y="8329266"/>
                  <a:pt x="7746130" y="8335042"/>
                  <a:pt x="7742068" y="8341107"/>
                </a:cubicBezTo>
                <a:cubicBezTo>
                  <a:pt x="7716896" y="8339085"/>
                  <a:pt x="7672774" y="8343994"/>
                  <a:pt x="7663844" y="8300679"/>
                </a:cubicBezTo>
                <a:cubicBezTo>
                  <a:pt x="7670338" y="8293747"/>
                  <a:pt x="7679002" y="8289416"/>
                  <a:pt x="7688746" y="8287395"/>
                </a:cubicBezTo>
                <a:close/>
                <a:moveTo>
                  <a:pt x="13099934" y="8287335"/>
                </a:moveTo>
                <a:cubicBezTo>
                  <a:pt x="13107842" y="8288819"/>
                  <a:pt x="13114870" y="8292776"/>
                  <a:pt x="13118386" y="8299206"/>
                </a:cubicBezTo>
                <a:cubicBezTo>
                  <a:pt x="13111354" y="8325917"/>
                  <a:pt x="13063030" y="8345703"/>
                  <a:pt x="13042822" y="8318992"/>
                </a:cubicBezTo>
                <a:cubicBezTo>
                  <a:pt x="13042822" y="8299206"/>
                  <a:pt x="13077090" y="8282883"/>
                  <a:pt x="13099934" y="8287335"/>
                </a:cubicBezTo>
                <a:close/>
                <a:moveTo>
                  <a:pt x="11677970" y="8280174"/>
                </a:moveTo>
                <a:lnTo>
                  <a:pt x="11677430" y="8284796"/>
                </a:lnTo>
                <a:lnTo>
                  <a:pt x="11680946" y="8283352"/>
                </a:lnTo>
                <a:lnTo>
                  <a:pt x="11678514" y="8280464"/>
                </a:lnTo>
                <a:close/>
                <a:moveTo>
                  <a:pt x="13168466" y="8278431"/>
                </a:moveTo>
                <a:cubicBezTo>
                  <a:pt x="13176374" y="8279420"/>
                  <a:pt x="13181646" y="8282883"/>
                  <a:pt x="13185162" y="8286840"/>
                </a:cubicBezTo>
                <a:cubicBezTo>
                  <a:pt x="13196582" y="8299701"/>
                  <a:pt x="13189554" y="8322455"/>
                  <a:pt x="13168466" y="8326907"/>
                </a:cubicBezTo>
                <a:cubicBezTo>
                  <a:pt x="13155286" y="8310089"/>
                  <a:pt x="13153530" y="8300690"/>
                  <a:pt x="13168466" y="8278431"/>
                </a:cubicBezTo>
                <a:close/>
                <a:moveTo>
                  <a:pt x="13461058" y="8275958"/>
                </a:moveTo>
                <a:cubicBezTo>
                  <a:pt x="13467206" y="8278431"/>
                  <a:pt x="13468086" y="8289808"/>
                  <a:pt x="13465450" y="8300196"/>
                </a:cubicBezTo>
                <a:lnTo>
                  <a:pt x="13459298" y="8311573"/>
                </a:lnTo>
                <a:lnTo>
                  <a:pt x="13466326" y="8315035"/>
                </a:lnTo>
                <a:cubicBezTo>
                  <a:pt x="13463694" y="8342241"/>
                  <a:pt x="13418882" y="8367962"/>
                  <a:pt x="13395158" y="8344219"/>
                </a:cubicBezTo>
                <a:cubicBezTo>
                  <a:pt x="13393402" y="8334821"/>
                  <a:pt x="13400430" y="8324433"/>
                  <a:pt x="13410974" y="8317014"/>
                </a:cubicBezTo>
                <a:lnTo>
                  <a:pt x="13439970" y="8308110"/>
                </a:lnTo>
                <a:lnTo>
                  <a:pt x="13443482" y="8293765"/>
                </a:lnTo>
                <a:cubicBezTo>
                  <a:pt x="13448754" y="8283378"/>
                  <a:pt x="13458422" y="8274474"/>
                  <a:pt x="13461058" y="8275958"/>
                </a:cubicBezTo>
                <a:close/>
                <a:moveTo>
                  <a:pt x="13248426" y="8258645"/>
                </a:moveTo>
                <a:cubicBezTo>
                  <a:pt x="13263362" y="8284862"/>
                  <a:pt x="13282690" y="8305637"/>
                  <a:pt x="13244030" y="8337789"/>
                </a:cubicBezTo>
                <a:cubicBezTo>
                  <a:pt x="13215034" y="8318992"/>
                  <a:pt x="13234366" y="8266065"/>
                  <a:pt x="13248426" y="8258645"/>
                </a:cubicBezTo>
                <a:close/>
                <a:moveTo>
                  <a:pt x="13374950" y="8251226"/>
                </a:moveTo>
                <a:cubicBezTo>
                  <a:pt x="13394278" y="8283378"/>
                  <a:pt x="13338926" y="8305142"/>
                  <a:pt x="13335410" y="8277442"/>
                </a:cubicBezTo>
                <a:cubicBezTo>
                  <a:pt x="13339802" y="8262602"/>
                  <a:pt x="13354742" y="8260624"/>
                  <a:pt x="13374950" y="8251226"/>
                </a:cubicBezTo>
                <a:close/>
                <a:moveTo>
                  <a:pt x="13488294" y="8247763"/>
                </a:moveTo>
                <a:cubicBezTo>
                  <a:pt x="13495322" y="8246774"/>
                  <a:pt x="13501474" y="8249247"/>
                  <a:pt x="13504990" y="8254193"/>
                </a:cubicBezTo>
                <a:cubicBezTo>
                  <a:pt x="13517290" y="8268044"/>
                  <a:pt x="13514654" y="8300690"/>
                  <a:pt x="13500594" y="8309594"/>
                </a:cubicBezTo>
                <a:cubicBezTo>
                  <a:pt x="13495322" y="8305142"/>
                  <a:pt x="13479506" y="8302174"/>
                  <a:pt x="13469842" y="8303164"/>
                </a:cubicBezTo>
                <a:cubicBezTo>
                  <a:pt x="13468086" y="8288819"/>
                  <a:pt x="13466326" y="8276947"/>
                  <a:pt x="13468962" y="8267549"/>
                </a:cubicBezTo>
                <a:cubicBezTo>
                  <a:pt x="13470722" y="8258151"/>
                  <a:pt x="13475994" y="8251226"/>
                  <a:pt x="13488294" y="8247763"/>
                </a:cubicBezTo>
                <a:close/>
                <a:moveTo>
                  <a:pt x="13493566" y="8203739"/>
                </a:moveTo>
                <a:cubicBezTo>
                  <a:pt x="13506746" y="8202750"/>
                  <a:pt x="13521682" y="8205718"/>
                  <a:pt x="13531346" y="8212148"/>
                </a:cubicBezTo>
                <a:cubicBezTo>
                  <a:pt x="13537498" y="8216105"/>
                  <a:pt x="13541890" y="8222041"/>
                  <a:pt x="13542770" y="8228966"/>
                </a:cubicBezTo>
                <a:cubicBezTo>
                  <a:pt x="13533982" y="8241333"/>
                  <a:pt x="13516410" y="8247763"/>
                  <a:pt x="13498838" y="8246279"/>
                </a:cubicBezTo>
                <a:cubicBezTo>
                  <a:pt x="13482142" y="8245290"/>
                  <a:pt x="13465450" y="8236881"/>
                  <a:pt x="13461058" y="8219073"/>
                </a:cubicBezTo>
                <a:cubicBezTo>
                  <a:pt x="13467206" y="8209675"/>
                  <a:pt x="13480386" y="8204729"/>
                  <a:pt x="13493566" y="8203739"/>
                </a:cubicBezTo>
                <a:close/>
                <a:moveTo>
                  <a:pt x="13212398" y="8189394"/>
                </a:moveTo>
                <a:cubicBezTo>
                  <a:pt x="13225578" y="8194836"/>
                  <a:pt x="13231730" y="8197804"/>
                  <a:pt x="13238758" y="8200277"/>
                </a:cubicBezTo>
                <a:cubicBezTo>
                  <a:pt x="13236122" y="8214127"/>
                  <a:pt x="13223822" y="8216105"/>
                  <a:pt x="13215034" y="8212148"/>
                </a:cubicBezTo>
                <a:cubicBezTo>
                  <a:pt x="13206250" y="8208191"/>
                  <a:pt x="13200098" y="8198793"/>
                  <a:pt x="13212398" y="8189394"/>
                </a:cubicBezTo>
                <a:close/>
                <a:moveTo>
                  <a:pt x="12565518" y="8187190"/>
                </a:moveTo>
                <a:cubicBezTo>
                  <a:pt x="12571474" y="8186036"/>
                  <a:pt x="12578510" y="8187767"/>
                  <a:pt x="12587442" y="8193832"/>
                </a:cubicBezTo>
                <a:cubicBezTo>
                  <a:pt x="12582302" y="8212892"/>
                  <a:pt x="12541158" y="8279886"/>
                  <a:pt x="12515442" y="8241479"/>
                </a:cubicBezTo>
                <a:cubicBezTo>
                  <a:pt x="12538450" y="8220111"/>
                  <a:pt x="12547382" y="8190367"/>
                  <a:pt x="12565518" y="8187190"/>
                </a:cubicBezTo>
                <a:close/>
                <a:moveTo>
                  <a:pt x="13047214" y="8184943"/>
                </a:moveTo>
                <a:cubicBezTo>
                  <a:pt x="13053366" y="8184448"/>
                  <a:pt x="13058638" y="8185437"/>
                  <a:pt x="13063910" y="8187416"/>
                </a:cubicBezTo>
                <a:cubicBezTo>
                  <a:pt x="13070938" y="8190384"/>
                  <a:pt x="13076210" y="8195825"/>
                  <a:pt x="13077090" y="8203245"/>
                </a:cubicBezTo>
                <a:cubicBezTo>
                  <a:pt x="13079726" y="8212643"/>
                  <a:pt x="13075330" y="8225504"/>
                  <a:pt x="13060394" y="8241333"/>
                </a:cubicBezTo>
                <a:cubicBezTo>
                  <a:pt x="13054242" y="8238859"/>
                  <a:pt x="13048094" y="8239849"/>
                  <a:pt x="13040186" y="8239354"/>
                </a:cubicBezTo>
                <a:lnTo>
                  <a:pt x="13034914" y="8237870"/>
                </a:lnTo>
                <a:lnTo>
                  <a:pt x="13034914" y="8246279"/>
                </a:lnTo>
                <a:cubicBezTo>
                  <a:pt x="13025250" y="8263097"/>
                  <a:pt x="12992738" y="8265570"/>
                  <a:pt x="12992738" y="8244795"/>
                </a:cubicBezTo>
                <a:cubicBezTo>
                  <a:pt x="12996254" y="8237870"/>
                  <a:pt x="13001526" y="8234407"/>
                  <a:pt x="13008554" y="8231934"/>
                </a:cubicBezTo>
                <a:lnTo>
                  <a:pt x="13016462" y="8229461"/>
                </a:lnTo>
                <a:lnTo>
                  <a:pt x="13013826" y="8228966"/>
                </a:lnTo>
                <a:cubicBezTo>
                  <a:pt x="13011190" y="8199782"/>
                  <a:pt x="13029642" y="8185932"/>
                  <a:pt x="13047214" y="8184943"/>
                </a:cubicBezTo>
                <a:close/>
                <a:moveTo>
                  <a:pt x="12098602" y="8174195"/>
                </a:moveTo>
                <a:cubicBezTo>
                  <a:pt x="12148406" y="8175928"/>
                  <a:pt x="12212286" y="8214046"/>
                  <a:pt x="12193338" y="8255919"/>
                </a:cubicBezTo>
                <a:cubicBezTo>
                  <a:pt x="12147594" y="8260828"/>
                  <a:pt x="12096978" y="8255919"/>
                  <a:pt x="12046090" y="8217512"/>
                </a:cubicBezTo>
                <a:cubicBezTo>
                  <a:pt x="12044198" y="8185169"/>
                  <a:pt x="12068826" y="8173041"/>
                  <a:pt x="12098602" y="8174195"/>
                </a:cubicBezTo>
                <a:close/>
                <a:moveTo>
                  <a:pt x="8160264" y="8166110"/>
                </a:moveTo>
                <a:lnTo>
                  <a:pt x="8160534" y="8174195"/>
                </a:lnTo>
                <a:lnTo>
                  <a:pt x="8170818" y="8180260"/>
                </a:lnTo>
                <a:close/>
                <a:moveTo>
                  <a:pt x="7640836" y="8165822"/>
                </a:moveTo>
                <a:cubicBezTo>
                  <a:pt x="7648414" y="8173329"/>
                  <a:pt x="7652202" y="8177372"/>
                  <a:pt x="7659784" y="8181415"/>
                </a:cubicBezTo>
                <a:cubicBezTo>
                  <a:pt x="7638942" y="8202207"/>
                  <a:pt x="7640024" y="8223864"/>
                  <a:pt x="7614310" y="8215202"/>
                </a:cubicBezTo>
                <a:cubicBezTo>
                  <a:pt x="7609978" y="8200474"/>
                  <a:pt x="7627030" y="8183436"/>
                  <a:pt x="7640836" y="8165822"/>
                </a:cubicBezTo>
                <a:close/>
                <a:moveTo>
                  <a:pt x="13192190" y="8142898"/>
                </a:moveTo>
                <a:cubicBezTo>
                  <a:pt x="13198342" y="8181975"/>
                  <a:pt x="13159682" y="8230450"/>
                  <a:pt x="13108718" y="8244300"/>
                </a:cubicBezTo>
                <a:cubicBezTo>
                  <a:pt x="13117506" y="8211654"/>
                  <a:pt x="13142106" y="8156748"/>
                  <a:pt x="13192190" y="8142898"/>
                </a:cubicBezTo>
                <a:close/>
                <a:moveTo>
                  <a:pt x="11839834" y="8139832"/>
                </a:moveTo>
                <a:cubicBezTo>
                  <a:pt x="11846062" y="8148495"/>
                  <a:pt x="11857158" y="8148784"/>
                  <a:pt x="11858514" y="8166110"/>
                </a:cubicBezTo>
                <a:cubicBezTo>
                  <a:pt x="11844978" y="8169863"/>
                  <a:pt x="11833610" y="8169575"/>
                  <a:pt x="11820078" y="8173329"/>
                </a:cubicBezTo>
                <a:cubicBezTo>
                  <a:pt x="11807626" y="8155714"/>
                  <a:pt x="11823594" y="8147918"/>
                  <a:pt x="11839834" y="8139832"/>
                </a:cubicBezTo>
                <a:close/>
                <a:moveTo>
                  <a:pt x="10899506" y="8101425"/>
                </a:moveTo>
                <a:lnTo>
                  <a:pt x="10894362" y="8114997"/>
                </a:lnTo>
                <a:lnTo>
                  <a:pt x="10901942" y="8108355"/>
                </a:lnTo>
                <a:lnTo>
                  <a:pt x="10901402" y="8107778"/>
                </a:lnTo>
                <a:close/>
                <a:moveTo>
                  <a:pt x="11882062" y="8088718"/>
                </a:moveTo>
                <a:cubicBezTo>
                  <a:pt x="11887746" y="8089007"/>
                  <a:pt x="11893970" y="8090163"/>
                  <a:pt x="11898842" y="8091029"/>
                </a:cubicBezTo>
                <a:cubicBezTo>
                  <a:pt x="11906150" y="8100269"/>
                  <a:pt x="11908046" y="8113553"/>
                  <a:pt x="11905066" y="8125971"/>
                </a:cubicBezTo>
                <a:cubicBezTo>
                  <a:pt x="11885038" y="8122505"/>
                  <a:pt x="11875566" y="8110377"/>
                  <a:pt x="11868798" y="8090740"/>
                </a:cubicBezTo>
                <a:cubicBezTo>
                  <a:pt x="11871506" y="8088718"/>
                  <a:pt x="11876378" y="8088141"/>
                  <a:pt x="11882062" y="8088718"/>
                </a:cubicBezTo>
                <a:close/>
                <a:moveTo>
                  <a:pt x="7185830" y="8084387"/>
                </a:moveTo>
                <a:cubicBezTo>
                  <a:pt x="7191242" y="8085254"/>
                  <a:pt x="7197198" y="8087564"/>
                  <a:pt x="7203966" y="8091317"/>
                </a:cubicBezTo>
                <a:cubicBezTo>
                  <a:pt x="7206942" y="8106045"/>
                  <a:pt x="7197198" y="8115574"/>
                  <a:pt x="7184476" y="8119040"/>
                </a:cubicBezTo>
                <a:cubicBezTo>
                  <a:pt x="7171754" y="8122505"/>
                  <a:pt x="7156326" y="8120195"/>
                  <a:pt x="7147662" y="8110665"/>
                </a:cubicBezTo>
                <a:cubicBezTo>
                  <a:pt x="7158490" y="8093339"/>
                  <a:pt x="7169318" y="8082077"/>
                  <a:pt x="7185830" y="8084387"/>
                </a:cubicBezTo>
                <a:close/>
                <a:moveTo>
                  <a:pt x="8364510" y="8051851"/>
                </a:moveTo>
                <a:lnTo>
                  <a:pt x="8367550" y="8120144"/>
                </a:lnTo>
                <a:cubicBezTo>
                  <a:pt x="8347342" y="8126080"/>
                  <a:pt x="8329770" y="8125090"/>
                  <a:pt x="8314834" y="8119154"/>
                </a:cubicBezTo>
                <a:lnTo>
                  <a:pt x="8312426" y="8117498"/>
                </a:lnTo>
                <a:lnTo>
                  <a:pt x="8318338" y="8130880"/>
                </a:lnTo>
                <a:lnTo>
                  <a:pt x="8317796" y="8133767"/>
                </a:lnTo>
                <a:lnTo>
                  <a:pt x="8318878" y="8135500"/>
                </a:lnTo>
                <a:cubicBezTo>
                  <a:pt x="8323210" y="8141564"/>
                  <a:pt x="8327810" y="8145608"/>
                  <a:pt x="8329978" y="8151671"/>
                </a:cubicBezTo>
                <a:cubicBezTo>
                  <a:pt x="8329978" y="8151671"/>
                  <a:pt x="8329706" y="8151671"/>
                  <a:pt x="8334306" y="8155714"/>
                </a:cubicBezTo>
                <a:cubicBezTo>
                  <a:pt x="8334306" y="8155714"/>
                  <a:pt x="8334306" y="8155714"/>
                  <a:pt x="8334306" y="8157735"/>
                </a:cubicBezTo>
                <a:cubicBezTo>
                  <a:pt x="8336474" y="8157735"/>
                  <a:pt x="8336474" y="8160046"/>
                  <a:pt x="8336474" y="8160046"/>
                </a:cubicBezTo>
                <a:cubicBezTo>
                  <a:pt x="8336474" y="8160046"/>
                  <a:pt x="8336474" y="8160046"/>
                  <a:pt x="8338638" y="8164089"/>
                </a:cubicBezTo>
                <a:cubicBezTo>
                  <a:pt x="8347298" y="8172464"/>
                  <a:pt x="8358128" y="8184591"/>
                  <a:pt x="8368954" y="8194988"/>
                </a:cubicBezTo>
                <a:cubicBezTo>
                  <a:pt x="8379782" y="8190656"/>
                  <a:pt x="8414698" y="8190656"/>
                  <a:pt x="8406038" y="8178238"/>
                </a:cubicBezTo>
                <a:cubicBezTo>
                  <a:pt x="8408202" y="8180260"/>
                  <a:pt x="8408474" y="8182570"/>
                  <a:pt x="8410638" y="8184591"/>
                </a:cubicBezTo>
                <a:cubicBezTo>
                  <a:pt x="8410638" y="8184591"/>
                  <a:pt x="8410366" y="8184591"/>
                  <a:pt x="8419030" y="8201051"/>
                </a:cubicBezTo>
                <a:cubicBezTo>
                  <a:pt x="8419030" y="8201051"/>
                  <a:pt x="8419030" y="8200762"/>
                  <a:pt x="8419030" y="8202784"/>
                </a:cubicBezTo>
                <a:cubicBezTo>
                  <a:pt x="8419030" y="8202784"/>
                  <a:pt x="8419030" y="8202784"/>
                  <a:pt x="8421194" y="8204806"/>
                </a:cubicBezTo>
                <a:cubicBezTo>
                  <a:pt x="8423630" y="8204806"/>
                  <a:pt x="8423630" y="8206827"/>
                  <a:pt x="8425798" y="8208849"/>
                </a:cubicBezTo>
                <a:cubicBezTo>
                  <a:pt x="8432292" y="8215202"/>
                  <a:pt x="8436624" y="8221265"/>
                  <a:pt x="8443118" y="8225308"/>
                </a:cubicBezTo>
                <a:cubicBezTo>
                  <a:pt x="8453946" y="8233394"/>
                  <a:pt x="8462608" y="8233394"/>
                  <a:pt x="8464774" y="8214912"/>
                </a:cubicBezTo>
                <a:cubicBezTo>
                  <a:pt x="8464774" y="8206827"/>
                  <a:pt x="8449616" y="8198741"/>
                  <a:pt x="8451782" y="8202784"/>
                </a:cubicBezTo>
                <a:cubicBezTo>
                  <a:pt x="8451782" y="8200762"/>
                  <a:pt x="8449616" y="8196719"/>
                  <a:pt x="8447450" y="8192678"/>
                </a:cubicBezTo>
                <a:cubicBezTo>
                  <a:pt x="8447450" y="8190656"/>
                  <a:pt x="8445014" y="8188635"/>
                  <a:pt x="8445014" y="8186613"/>
                </a:cubicBezTo>
                <a:cubicBezTo>
                  <a:pt x="8445014" y="8186613"/>
                  <a:pt x="8445284" y="8186613"/>
                  <a:pt x="8443118" y="8186613"/>
                </a:cubicBezTo>
                <a:cubicBezTo>
                  <a:pt x="8443118" y="8186613"/>
                  <a:pt x="8443118" y="8186613"/>
                  <a:pt x="8434458" y="8172174"/>
                </a:cubicBezTo>
                <a:cubicBezTo>
                  <a:pt x="8434458" y="8172174"/>
                  <a:pt x="8434458" y="8172174"/>
                  <a:pt x="8434458" y="8170153"/>
                </a:cubicBezTo>
                <a:cubicBezTo>
                  <a:pt x="8434458" y="8170153"/>
                  <a:pt x="8434458" y="8170153"/>
                  <a:pt x="8436624" y="8170153"/>
                </a:cubicBezTo>
                <a:cubicBezTo>
                  <a:pt x="8436624" y="8170153"/>
                  <a:pt x="8436624" y="8170153"/>
                  <a:pt x="8436624" y="8168132"/>
                </a:cubicBezTo>
                <a:lnTo>
                  <a:pt x="8432022" y="8158601"/>
                </a:lnTo>
                <a:lnTo>
                  <a:pt x="8429856" y="8161490"/>
                </a:lnTo>
                <a:cubicBezTo>
                  <a:pt x="8425254" y="8167265"/>
                  <a:pt x="8421194" y="8170731"/>
                  <a:pt x="8412532" y="8168132"/>
                </a:cubicBezTo>
                <a:cubicBezTo>
                  <a:pt x="8411990" y="8162356"/>
                  <a:pt x="8415240" y="8156003"/>
                  <a:pt x="8420110" y="8151094"/>
                </a:cubicBezTo>
                <a:lnTo>
                  <a:pt x="8425254" y="8148495"/>
                </a:lnTo>
                <a:lnTo>
                  <a:pt x="8417946" y="8140409"/>
                </a:lnTo>
                <a:cubicBezTo>
                  <a:pt x="8413074" y="8136656"/>
                  <a:pt x="8407118" y="8133190"/>
                  <a:pt x="8399540" y="8131168"/>
                </a:cubicBezTo>
                <a:cubicBezTo>
                  <a:pt x="8399540" y="8131168"/>
                  <a:pt x="8399540" y="8131457"/>
                  <a:pt x="8399540" y="8129147"/>
                </a:cubicBezTo>
                <a:cubicBezTo>
                  <a:pt x="8399540" y="8129147"/>
                  <a:pt x="8399540" y="8129435"/>
                  <a:pt x="8397374" y="8127415"/>
                </a:cubicBezTo>
                <a:cubicBezTo>
                  <a:pt x="8397374" y="8127415"/>
                  <a:pt x="8397374" y="8127125"/>
                  <a:pt x="8397374" y="8125105"/>
                </a:cubicBezTo>
                <a:cubicBezTo>
                  <a:pt x="8397374" y="8125105"/>
                  <a:pt x="8397374" y="8125105"/>
                  <a:pt x="8393046" y="8114997"/>
                </a:cubicBezTo>
                <a:cubicBezTo>
                  <a:pt x="8390878" y="8108644"/>
                  <a:pt x="8386548" y="8100559"/>
                  <a:pt x="8384382" y="8094494"/>
                </a:cubicBezTo>
                <a:cubicBezTo>
                  <a:pt x="8377614" y="8082077"/>
                  <a:pt x="8371120" y="8067927"/>
                  <a:pt x="8366788" y="8055799"/>
                </a:cubicBezTo>
                <a:close/>
                <a:moveTo>
                  <a:pt x="13316078" y="8044463"/>
                </a:moveTo>
                <a:cubicBezTo>
                  <a:pt x="13329258" y="8051388"/>
                  <a:pt x="13331894" y="8078099"/>
                  <a:pt x="13355618" y="8059797"/>
                </a:cubicBezTo>
                <a:cubicBezTo>
                  <a:pt x="13365282" y="8079088"/>
                  <a:pt x="13366162" y="8086013"/>
                  <a:pt x="13367042" y="8092443"/>
                </a:cubicBezTo>
                <a:cubicBezTo>
                  <a:pt x="13332774" y="8096895"/>
                  <a:pt x="13303778" y="8093927"/>
                  <a:pt x="13269510" y="8098874"/>
                </a:cubicBezTo>
                <a:cubicBezTo>
                  <a:pt x="13266874" y="8078593"/>
                  <a:pt x="13285326" y="8061775"/>
                  <a:pt x="13297630" y="8046441"/>
                </a:cubicBezTo>
                <a:cubicBezTo>
                  <a:pt x="13305534" y="8041989"/>
                  <a:pt x="13311686" y="8042484"/>
                  <a:pt x="13316078" y="8044463"/>
                </a:cubicBezTo>
                <a:close/>
                <a:moveTo>
                  <a:pt x="7679814" y="8038472"/>
                </a:moveTo>
                <a:cubicBezTo>
                  <a:pt x="7687934" y="8039338"/>
                  <a:pt x="7697676" y="8043670"/>
                  <a:pt x="7707152" y="8044826"/>
                </a:cubicBezTo>
                <a:cubicBezTo>
                  <a:pt x="7703362" y="8055799"/>
                  <a:pt x="7697946" y="8061285"/>
                  <a:pt x="7690368" y="8062441"/>
                </a:cubicBezTo>
                <a:cubicBezTo>
                  <a:pt x="7682790" y="8063307"/>
                  <a:pt x="7673318" y="8059841"/>
                  <a:pt x="7661950" y="8053200"/>
                </a:cubicBezTo>
                <a:cubicBezTo>
                  <a:pt x="7665196" y="8040494"/>
                  <a:pt x="7671692" y="8037895"/>
                  <a:pt x="7679814" y="8038472"/>
                </a:cubicBezTo>
                <a:close/>
                <a:moveTo>
                  <a:pt x="11792466" y="8037317"/>
                </a:moveTo>
                <a:cubicBezTo>
                  <a:pt x="11795714" y="8037895"/>
                  <a:pt x="11795714" y="8041648"/>
                  <a:pt x="11798962" y="8042227"/>
                </a:cubicBezTo>
                <a:cubicBezTo>
                  <a:pt x="11798962" y="8042227"/>
                  <a:pt x="11798694" y="8045691"/>
                  <a:pt x="11798694" y="8045691"/>
                </a:cubicBezTo>
                <a:cubicBezTo>
                  <a:pt x="11800586" y="8045980"/>
                  <a:pt x="11800586" y="8045980"/>
                  <a:pt x="11799502" y="8046847"/>
                </a:cubicBezTo>
                <a:cubicBezTo>
                  <a:pt x="11798694" y="8047713"/>
                  <a:pt x="11796798" y="8049157"/>
                  <a:pt x="11794902" y="8052333"/>
                </a:cubicBezTo>
                <a:cubicBezTo>
                  <a:pt x="11791386" y="8055511"/>
                  <a:pt x="11791114" y="8058975"/>
                  <a:pt x="11788134" y="8054932"/>
                </a:cubicBezTo>
                <a:cubicBezTo>
                  <a:pt x="11784886" y="8050600"/>
                  <a:pt x="11784886" y="8050600"/>
                  <a:pt x="11785430" y="8039917"/>
                </a:cubicBezTo>
                <a:cubicBezTo>
                  <a:pt x="11788678" y="8043959"/>
                  <a:pt x="11788406" y="8043959"/>
                  <a:pt x="11792194" y="8041071"/>
                </a:cubicBezTo>
                <a:cubicBezTo>
                  <a:pt x="11792194" y="8041071"/>
                  <a:pt x="11792194" y="8041071"/>
                  <a:pt x="11792466" y="8037317"/>
                </a:cubicBezTo>
                <a:close/>
                <a:moveTo>
                  <a:pt x="7623782" y="8023167"/>
                </a:moveTo>
                <a:cubicBezTo>
                  <a:pt x="7645438" y="8028365"/>
                  <a:pt x="7638670" y="8044826"/>
                  <a:pt x="7631902" y="8060997"/>
                </a:cubicBezTo>
                <a:cubicBezTo>
                  <a:pt x="7621076" y="8058109"/>
                  <a:pt x="7612686" y="8064751"/>
                  <a:pt x="7599694" y="8052622"/>
                </a:cubicBezTo>
                <a:cubicBezTo>
                  <a:pt x="7607272" y="8041360"/>
                  <a:pt x="7616204" y="8034429"/>
                  <a:pt x="7623782" y="8023167"/>
                </a:cubicBezTo>
                <a:close/>
                <a:moveTo>
                  <a:pt x="7399122" y="8019414"/>
                </a:moveTo>
                <a:cubicBezTo>
                  <a:pt x="7434578" y="8031831"/>
                  <a:pt x="7431602" y="8056954"/>
                  <a:pt x="7417258" y="8067061"/>
                </a:cubicBezTo>
                <a:cubicBezTo>
                  <a:pt x="7412386" y="8070237"/>
                  <a:pt x="7406700" y="8071682"/>
                  <a:pt x="7400204" y="8070526"/>
                </a:cubicBezTo>
                <a:cubicBezTo>
                  <a:pt x="7391544" y="8069083"/>
                  <a:pt x="7382610" y="8063018"/>
                  <a:pt x="7375302" y="8049446"/>
                </a:cubicBezTo>
                <a:cubicBezTo>
                  <a:pt x="7380716" y="8032119"/>
                  <a:pt x="7391002" y="8029520"/>
                  <a:pt x="7399122" y="8019414"/>
                </a:cubicBezTo>
                <a:close/>
                <a:moveTo>
                  <a:pt x="8063902" y="8011905"/>
                </a:moveTo>
                <a:lnTo>
                  <a:pt x="8064716" y="8014792"/>
                </a:lnTo>
                <a:cubicBezTo>
                  <a:pt x="8069046" y="8024900"/>
                  <a:pt x="8073376" y="8037317"/>
                  <a:pt x="8079872" y="8045403"/>
                </a:cubicBezTo>
                <a:cubicBezTo>
                  <a:pt x="8086366" y="8082367"/>
                  <a:pt x="8095030" y="8106622"/>
                  <a:pt x="8105858" y="8131168"/>
                </a:cubicBezTo>
                <a:lnTo>
                  <a:pt x="8116414" y="8148784"/>
                </a:lnTo>
                <a:lnTo>
                  <a:pt x="8117226" y="8149072"/>
                </a:lnTo>
                <a:lnTo>
                  <a:pt x="8144836" y="8165243"/>
                </a:lnTo>
                <a:lnTo>
                  <a:pt x="8142940" y="8160046"/>
                </a:lnTo>
                <a:cubicBezTo>
                  <a:pt x="8155934" y="8147629"/>
                  <a:pt x="8168926" y="8158024"/>
                  <a:pt x="8151602" y="8129147"/>
                </a:cubicBezTo>
                <a:cubicBezTo>
                  <a:pt x="8160264" y="8141564"/>
                  <a:pt x="8173254" y="8137521"/>
                  <a:pt x="8179752" y="8155714"/>
                </a:cubicBezTo>
                <a:cubicBezTo>
                  <a:pt x="8186246" y="8153692"/>
                  <a:pt x="8186518" y="8143586"/>
                  <a:pt x="8184354" y="8133478"/>
                </a:cubicBezTo>
                <a:cubicBezTo>
                  <a:pt x="8181918" y="8127415"/>
                  <a:pt x="8179752" y="8121062"/>
                  <a:pt x="8177586" y="8114997"/>
                </a:cubicBezTo>
                <a:cubicBezTo>
                  <a:pt x="8175420" y="8112976"/>
                  <a:pt x="8175690" y="8108933"/>
                  <a:pt x="8173526" y="8106911"/>
                </a:cubicBezTo>
                <a:lnTo>
                  <a:pt x="8172442" y="8104891"/>
                </a:lnTo>
                <a:lnTo>
                  <a:pt x="8157014" y="8096805"/>
                </a:lnTo>
                <a:lnTo>
                  <a:pt x="8164054" y="8089586"/>
                </a:lnTo>
                <a:lnTo>
                  <a:pt x="8162430" y="8086408"/>
                </a:lnTo>
                <a:cubicBezTo>
                  <a:pt x="8155934" y="8076302"/>
                  <a:pt x="8151602" y="8073992"/>
                  <a:pt x="8158098" y="8092473"/>
                </a:cubicBezTo>
                <a:cubicBezTo>
                  <a:pt x="8150520" y="8089297"/>
                  <a:pt x="8146730" y="8075435"/>
                  <a:pt x="8142940" y="8064463"/>
                </a:cubicBezTo>
                <a:lnTo>
                  <a:pt x="8139962" y="8058398"/>
                </a:lnTo>
                <a:lnTo>
                  <a:pt x="8139694" y="8061285"/>
                </a:lnTo>
                <a:cubicBezTo>
                  <a:pt x="8116686" y="8049157"/>
                  <a:pt x="8097738" y="8037028"/>
                  <a:pt x="8079872" y="8024323"/>
                </a:cubicBezTo>
                <a:close/>
                <a:moveTo>
                  <a:pt x="7805406" y="8011328"/>
                </a:moveTo>
                <a:cubicBezTo>
                  <a:pt x="7809196" y="8010751"/>
                  <a:pt x="7813798" y="8011617"/>
                  <a:pt x="7818942" y="8014215"/>
                </a:cubicBezTo>
                <a:cubicBezTo>
                  <a:pt x="7822730" y="8024900"/>
                  <a:pt x="7815422" y="8046559"/>
                  <a:pt x="7805406" y="8049446"/>
                </a:cubicBezTo>
                <a:cubicBezTo>
                  <a:pt x="7801076" y="8046559"/>
                  <a:pt x="7796474" y="8043959"/>
                  <a:pt x="7791872" y="8041360"/>
                </a:cubicBezTo>
                <a:cubicBezTo>
                  <a:pt x="7789978" y="8027210"/>
                  <a:pt x="7794310" y="8013061"/>
                  <a:pt x="7805406" y="8011328"/>
                </a:cubicBezTo>
                <a:close/>
                <a:moveTo>
                  <a:pt x="12987466" y="8011321"/>
                </a:moveTo>
                <a:cubicBezTo>
                  <a:pt x="13022614" y="7997966"/>
                  <a:pt x="13008554" y="8051882"/>
                  <a:pt x="13043698" y="8031602"/>
                </a:cubicBezTo>
                <a:cubicBezTo>
                  <a:pt x="13049850" y="8051882"/>
                  <a:pt x="13049850" y="8058807"/>
                  <a:pt x="13049850" y="8065732"/>
                </a:cubicBezTo>
                <a:cubicBezTo>
                  <a:pt x="13015582" y="8065732"/>
                  <a:pt x="12987466" y="8059302"/>
                  <a:pt x="12952322" y="8059302"/>
                </a:cubicBezTo>
                <a:cubicBezTo>
                  <a:pt x="12952322" y="8039021"/>
                  <a:pt x="12973410" y="8025171"/>
                  <a:pt x="12987466" y="8011321"/>
                </a:cubicBezTo>
                <a:close/>
                <a:moveTo>
                  <a:pt x="7864684" y="8004398"/>
                </a:moveTo>
                <a:cubicBezTo>
                  <a:pt x="7867934" y="8003820"/>
                  <a:pt x="7870910" y="8004109"/>
                  <a:pt x="7874430" y="8004975"/>
                </a:cubicBezTo>
                <a:cubicBezTo>
                  <a:pt x="7880384" y="8006708"/>
                  <a:pt x="7886338" y="8011039"/>
                  <a:pt x="7891482" y="8018547"/>
                </a:cubicBezTo>
                <a:cubicBezTo>
                  <a:pt x="7894730" y="8033564"/>
                  <a:pt x="7890130" y="8046847"/>
                  <a:pt x="7880926" y="8052622"/>
                </a:cubicBezTo>
                <a:lnTo>
                  <a:pt x="7865496" y="8055221"/>
                </a:lnTo>
                <a:lnTo>
                  <a:pt x="7866038" y="8061285"/>
                </a:lnTo>
                <a:cubicBezTo>
                  <a:pt x="7860354" y="8067639"/>
                  <a:pt x="7852504" y="8066773"/>
                  <a:pt x="7844654" y="8065906"/>
                </a:cubicBezTo>
                <a:cubicBezTo>
                  <a:pt x="7838700" y="8064463"/>
                  <a:pt x="7835722" y="8061862"/>
                  <a:pt x="7835182" y="8058109"/>
                </a:cubicBezTo>
                <a:cubicBezTo>
                  <a:pt x="7834368" y="8054355"/>
                  <a:pt x="7835722" y="8049735"/>
                  <a:pt x="7838158" y="8044826"/>
                </a:cubicBezTo>
                <a:lnTo>
                  <a:pt x="7844654" y="8038184"/>
                </a:lnTo>
                <a:lnTo>
                  <a:pt x="7844386" y="8025766"/>
                </a:lnTo>
                <a:cubicBezTo>
                  <a:pt x="7847090" y="8014215"/>
                  <a:pt x="7855212" y="8006130"/>
                  <a:pt x="7864684" y="8004398"/>
                </a:cubicBezTo>
                <a:close/>
                <a:moveTo>
                  <a:pt x="7475994" y="8003530"/>
                </a:moveTo>
                <a:cubicBezTo>
                  <a:pt x="7489528" y="8004398"/>
                  <a:pt x="7504414" y="8016237"/>
                  <a:pt x="7505226" y="8036740"/>
                </a:cubicBezTo>
                <a:cubicBezTo>
                  <a:pt x="7494942" y="8047713"/>
                  <a:pt x="7484382" y="8050890"/>
                  <a:pt x="7477348" y="8054355"/>
                </a:cubicBezTo>
                <a:cubicBezTo>
                  <a:pt x="7469768" y="8046559"/>
                  <a:pt x="7462458" y="8042516"/>
                  <a:pt x="7454880" y="8034718"/>
                </a:cubicBezTo>
                <a:cubicBezTo>
                  <a:pt x="7450280" y="8011905"/>
                  <a:pt x="7462458" y="8002376"/>
                  <a:pt x="7475994" y="8003530"/>
                </a:cubicBezTo>
                <a:close/>
                <a:moveTo>
                  <a:pt x="13365282" y="7996976"/>
                </a:moveTo>
                <a:cubicBezTo>
                  <a:pt x="13370554" y="7996976"/>
                  <a:pt x="13375826" y="7998955"/>
                  <a:pt x="13381978" y="8001428"/>
                </a:cubicBezTo>
                <a:cubicBezTo>
                  <a:pt x="13367042" y="8017257"/>
                  <a:pt x="13352982" y="8047925"/>
                  <a:pt x="13325746" y="8028634"/>
                </a:cubicBezTo>
                <a:cubicBezTo>
                  <a:pt x="13332774" y="8013300"/>
                  <a:pt x="13340682" y="8003901"/>
                  <a:pt x="13350346" y="7999450"/>
                </a:cubicBezTo>
                <a:cubicBezTo>
                  <a:pt x="13354742" y="7997471"/>
                  <a:pt x="13360010" y="7996482"/>
                  <a:pt x="13365282" y="7996976"/>
                </a:cubicBezTo>
                <a:close/>
                <a:moveTo>
                  <a:pt x="7642730" y="7970900"/>
                </a:moveTo>
                <a:cubicBezTo>
                  <a:pt x="7654370" y="7968878"/>
                  <a:pt x="7666008" y="8008729"/>
                  <a:pt x="7632986" y="7990537"/>
                </a:cubicBezTo>
                <a:cubicBezTo>
                  <a:pt x="7635152" y="7976964"/>
                  <a:pt x="7638942" y="7971766"/>
                  <a:pt x="7642730" y="7970900"/>
                </a:cubicBezTo>
                <a:close/>
                <a:moveTo>
                  <a:pt x="13200098" y="7970265"/>
                </a:moveTo>
                <a:cubicBezTo>
                  <a:pt x="13210642" y="7977190"/>
                  <a:pt x="13216794" y="7988073"/>
                  <a:pt x="13219430" y="8001428"/>
                </a:cubicBezTo>
                <a:lnTo>
                  <a:pt x="13217670" y="8009343"/>
                </a:lnTo>
                <a:lnTo>
                  <a:pt x="13231730" y="7995492"/>
                </a:lnTo>
                <a:cubicBezTo>
                  <a:pt x="13239638" y="7991041"/>
                  <a:pt x="13249302" y="7988567"/>
                  <a:pt x="13258966" y="7990051"/>
                </a:cubicBezTo>
                <a:cubicBezTo>
                  <a:pt x="13271270" y="7992525"/>
                  <a:pt x="13282690" y="8001428"/>
                  <a:pt x="13292358" y="8020719"/>
                </a:cubicBezTo>
                <a:cubicBezTo>
                  <a:pt x="13285326" y="8043968"/>
                  <a:pt x="13246666" y="8083540"/>
                  <a:pt x="13212398" y="8075131"/>
                </a:cubicBezTo>
                <a:lnTo>
                  <a:pt x="13206250" y="8058313"/>
                </a:lnTo>
                <a:lnTo>
                  <a:pt x="13193070" y="8081561"/>
                </a:lnTo>
                <a:cubicBezTo>
                  <a:pt x="13184282" y="8091949"/>
                  <a:pt x="13174618" y="8098874"/>
                  <a:pt x="13164954" y="8099369"/>
                </a:cubicBezTo>
                <a:lnTo>
                  <a:pt x="13169346" y="8062270"/>
                </a:lnTo>
                <a:lnTo>
                  <a:pt x="13162318" y="8069690"/>
                </a:lnTo>
                <a:cubicBezTo>
                  <a:pt x="13147378" y="8079088"/>
                  <a:pt x="13127170" y="8084034"/>
                  <a:pt x="13112234" y="8082550"/>
                </a:cubicBezTo>
                <a:cubicBezTo>
                  <a:pt x="13099934" y="8057323"/>
                  <a:pt x="13151774" y="8034075"/>
                  <a:pt x="13177254" y="8032096"/>
                </a:cubicBezTo>
                <a:lnTo>
                  <a:pt x="13177254" y="8037537"/>
                </a:lnTo>
                <a:lnTo>
                  <a:pt x="13179010" y="8030612"/>
                </a:lnTo>
                <a:cubicBezTo>
                  <a:pt x="13186918" y="8011321"/>
                  <a:pt x="13195706" y="7993514"/>
                  <a:pt x="13200098" y="7970265"/>
                </a:cubicBezTo>
                <a:close/>
                <a:moveTo>
                  <a:pt x="7512536" y="7965124"/>
                </a:moveTo>
                <a:cubicBezTo>
                  <a:pt x="7516054" y="7964546"/>
                  <a:pt x="7519844" y="7965702"/>
                  <a:pt x="7523092" y="7970034"/>
                </a:cubicBezTo>
                <a:cubicBezTo>
                  <a:pt x="7520926" y="7974364"/>
                  <a:pt x="7519844" y="7982739"/>
                  <a:pt x="7514430" y="7988227"/>
                </a:cubicBezTo>
                <a:cubicBezTo>
                  <a:pt x="7494130" y="7984761"/>
                  <a:pt x="7501978" y="7966857"/>
                  <a:pt x="7512536" y="7965124"/>
                </a:cubicBezTo>
                <a:close/>
                <a:moveTo>
                  <a:pt x="11883142" y="7937691"/>
                </a:moveTo>
                <a:cubicBezTo>
                  <a:pt x="11902090" y="7969455"/>
                  <a:pt x="11866090" y="7999777"/>
                  <a:pt x="11844706" y="7988515"/>
                </a:cubicBezTo>
                <a:cubicBezTo>
                  <a:pt x="11837670" y="7984761"/>
                  <a:pt x="11831986" y="7976676"/>
                  <a:pt x="11830630" y="7962236"/>
                </a:cubicBezTo>
                <a:cubicBezTo>
                  <a:pt x="11854994" y="7953284"/>
                  <a:pt x="11860946" y="7934803"/>
                  <a:pt x="11883142" y="7937691"/>
                </a:cubicBezTo>
                <a:close/>
                <a:moveTo>
                  <a:pt x="13041062" y="7920801"/>
                </a:moveTo>
                <a:cubicBezTo>
                  <a:pt x="13056878" y="7919811"/>
                  <a:pt x="13072694" y="7928715"/>
                  <a:pt x="13073574" y="7943554"/>
                </a:cubicBezTo>
                <a:cubicBezTo>
                  <a:pt x="13073574" y="7953447"/>
                  <a:pt x="13067422" y="7965814"/>
                  <a:pt x="13049850" y="7978674"/>
                </a:cubicBezTo>
                <a:cubicBezTo>
                  <a:pt x="13038426" y="7971255"/>
                  <a:pt x="13024370" y="7979169"/>
                  <a:pt x="13005918" y="7958394"/>
                </a:cubicBezTo>
                <a:cubicBezTo>
                  <a:pt x="13008554" y="7932672"/>
                  <a:pt x="13025250" y="7921295"/>
                  <a:pt x="13041062" y="7920801"/>
                </a:cubicBezTo>
                <a:close/>
                <a:moveTo>
                  <a:pt x="7620534" y="7915744"/>
                </a:moveTo>
                <a:cubicBezTo>
                  <a:pt x="7633798" y="7931626"/>
                  <a:pt x="7647062" y="7947220"/>
                  <a:pt x="7645166" y="7961371"/>
                </a:cubicBezTo>
                <a:cubicBezTo>
                  <a:pt x="7634068" y="7969744"/>
                  <a:pt x="7622158" y="7974654"/>
                  <a:pt x="7610250" y="7974364"/>
                </a:cubicBezTo>
                <a:cubicBezTo>
                  <a:pt x="7598068" y="7974076"/>
                  <a:pt x="7586158" y="7969167"/>
                  <a:pt x="7574790" y="7958193"/>
                </a:cubicBezTo>
                <a:cubicBezTo>
                  <a:pt x="7572626" y="7934226"/>
                  <a:pt x="7604566" y="7923541"/>
                  <a:pt x="7620534" y="7915744"/>
                </a:cubicBezTo>
                <a:close/>
                <a:moveTo>
                  <a:pt x="6091862" y="7915359"/>
                </a:moveTo>
                <a:cubicBezTo>
                  <a:pt x="6107678" y="7912886"/>
                  <a:pt x="6125250" y="7920801"/>
                  <a:pt x="6134038" y="7934651"/>
                </a:cubicBezTo>
                <a:cubicBezTo>
                  <a:pt x="6143702" y="7948501"/>
                  <a:pt x="6143702" y="7967792"/>
                  <a:pt x="6124370" y="7986589"/>
                </a:cubicBezTo>
                <a:cubicBezTo>
                  <a:pt x="6114706" y="7986094"/>
                  <a:pt x="6105920" y="7982632"/>
                  <a:pt x="6098890" y="7977685"/>
                </a:cubicBezTo>
                <a:cubicBezTo>
                  <a:pt x="6077804" y="7962351"/>
                  <a:pt x="6071652" y="7930199"/>
                  <a:pt x="6091862" y="7915359"/>
                </a:cubicBezTo>
                <a:close/>
                <a:moveTo>
                  <a:pt x="13256330" y="7906950"/>
                </a:moveTo>
                <a:cubicBezTo>
                  <a:pt x="13265118" y="7907445"/>
                  <a:pt x="13272146" y="7910908"/>
                  <a:pt x="13276542" y="7918822"/>
                </a:cubicBezTo>
                <a:lnTo>
                  <a:pt x="13278298" y="7926736"/>
                </a:lnTo>
                <a:lnTo>
                  <a:pt x="13294994" y="7938113"/>
                </a:lnTo>
                <a:cubicBezTo>
                  <a:pt x="13294994" y="7951469"/>
                  <a:pt x="13273026" y="7984610"/>
                  <a:pt x="13258966" y="7983621"/>
                </a:cubicBezTo>
                <a:lnTo>
                  <a:pt x="13243154" y="7966803"/>
                </a:lnTo>
                <a:lnTo>
                  <a:pt x="13231730" y="7968781"/>
                </a:lnTo>
                <a:lnTo>
                  <a:pt x="13221186" y="7978180"/>
                </a:lnTo>
                <a:cubicBezTo>
                  <a:pt x="13216794" y="7979169"/>
                  <a:pt x="13211522" y="7977685"/>
                  <a:pt x="13207126" y="7975212"/>
                </a:cubicBezTo>
                <a:cubicBezTo>
                  <a:pt x="13199218" y="7969771"/>
                  <a:pt x="13195706" y="7959383"/>
                  <a:pt x="13208886" y="7951963"/>
                </a:cubicBezTo>
                <a:lnTo>
                  <a:pt x="13217670" y="7957899"/>
                </a:lnTo>
                <a:lnTo>
                  <a:pt x="13213278" y="7944049"/>
                </a:lnTo>
                <a:cubicBezTo>
                  <a:pt x="13213278" y="7920306"/>
                  <a:pt x="13237002" y="7905466"/>
                  <a:pt x="13256330" y="7906950"/>
                </a:cubicBezTo>
                <a:close/>
                <a:moveTo>
                  <a:pt x="6928144" y="7903327"/>
                </a:moveTo>
                <a:cubicBezTo>
                  <a:pt x="6943574" y="7918632"/>
                  <a:pt x="6933558" y="7944332"/>
                  <a:pt x="6915152" y="7943467"/>
                </a:cubicBezTo>
                <a:cubicBezTo>
                  <a:pt x="6911362" y="7939424"/>
                  <a:pt x="6903782" y="7935380"/>
                  <a:pt x="6899724" y="7927873"/>
                </a:cubicBezTo>
                <a:cubicBezTo>
                  <a:pt x="6902430" y="7909680"/>
                  <a:pt x="6913528" y="7902461"/>
                  <a:pt x="6928144" y="7903327"/>
                </a:cubicBezTo>
                <a:close/>
                <a:moveTo>
                  <a:pt x="8276924" y="7871274"/>
                </a:moveTo>
                <a:lnTo>
                  <a:pt x="8224142" y="7886000"/>
                </a:lnTo>
                <a:lnTo>
                  <a:pt x="8224954" y="7901883"/>
                </a:lnTo>
                <a:lnTo>
                  <a:pt x="8221164" y="7908524"/>
                </a:lnTo>
                <a:lnTo>
                  <a:pt x="8229826" y="7918632"/>
                </a:lnTo>
                <a:cubicBezTo>
                  <a:pt x="8229826" y="7918632"/>
                  <a:pt x="8221164" y="7918632"/>
                  <a:pt x="8221164" y="7916611"/>
                </a:cubicBezTo>
                <a:cubicBezTo>
                  <a:pt x="8223602" y="7922675"/>
                  <a:pt x="8236322" y="7933070"/>
                  <a:pt x="8238488" y="7939135"/>
                </a:cubicBezTo>
                <a:cubicBezTo>
                  <a:pt x="8240654" y="7945488"/>
                  <a:pt x="8238758" y="7952996"/>
                  <a:pt x="8236864" y="7960792"/>
                </a:cubicBezTo>
                <a:lnTo>
                  <a:pt x="8236594" y="7970611"/>
                </a:lnTo>
                <a:lnTo>
                  <a:pt x="8253810" y="7990953"/>
                </a:lnTo>
                <a:lnTo>
                  <a:pt x="8259368" y="7983312"/>
                </a:lnTo>
                <a:cubicBezTo>
                  <a:pt x="8267606" y="7976078"/>
                  <a:pt x="8276174" y="7972244"/>
                  <a:pt x="8284958" y="7971255"/>
                </a:cubicBezTo>
                <a:cubicBezTo>
                  <a:pt x="8301654" y="7968781"/>
                  <a:pt x="8318346" y="7977190"/>
                  <a:pt x="8332406" y="7992030"/>
                </a:cubicBezTo>
                <a:lnTo>
                  <a:pt x="8342986" y="8006906"/>
                </a:lnTo>
                <a:lnTo>
                  <a:pt x="8334306" y="7988227"/>
                </a:lnTo>
                <a:cubicBezTo>
                  <a:pt x="8329706" y="7977830"/>
                  <a:pt x="8325646" y="7967724"/>
                  <a:pt x="8321044" y="7955595"/>
                </a:cubicBezTo>
                <a:lnTo>
                  <a:pt x="8315090" y="7936825"/>
                </a:lnTo>
                <a:lnTo>
                  <a:pt x="8297226" y="7964258"/>
                </a:lnTo>
                <a:cubicBezTo>
                  <a:pt x="8261766" y="7945777"/>
                  <a:pt x="8275300" y="7903327"/>
                  <a:pt x="8276924" y="7871274"/>
                </a:cubicBezTo>
                <a:close/>
                <a:moveTo>
                  <a:pt x="6986882" y="7858279"/>
                </a:moveTo>
                <a:cubicBezTo>
                  <a:pt x="7018280" y="7860300"/>
                  <a:pt x="7052926" y="7895241"/>
                  <a:pt x="7064294" y="7916899"/>
                </a:cubicBezTo>
                <a:lnTo>
                  <a:pt x="7063212" y="7917765"/>
                </a:lnTo>
                <a:lnTo>
                  <a:pt x="7079454" y="7924695"/>
                </a:lnTo>
                <a:cubicBezTo>
                  <a:pt x="7086220" y="7929027"/>
                  <a:pt x="7091634" y="7933647"/>
                  <a:pt x="7094068" y="7937402"/>
                </a:cubicBezTo>
                <a:cubicBezTo>
                  <a:pt x="7092716" y="7949530"/>
                  <a:pt x="7087302" y="7956462"/>
                  <a:pt x="7080536" y="7959349"/>
                </a:cubicBezTo>
                <a:cubicBezTo>
                  <a:pt x="7065378" y="7965991"/>
                  <a:pt x="7042640" y="7952130"/>
                  <a:pt x="7040476" y="7933937"/>
                </a:cubicBezTo>
                <a:lnTo>
                  <a:pt x="7041558" y="7930760"/>
                </a:lnTo>
                <a:lnTo>
                  <a:pt x="7038310" y="7931337"/>
                </a:lnTo>
                <a:cubicBezTo>
                  <a:pt x="7006914" y="7930760"/>
                  <a:pt x="6964958" y="7890332"/>
                  <a:pt x="6957106" y="7868963"/>
                </a:cubicBezTo>
                <a:cubicBezTo>
                  <a:pt x="6966040" y="7860589"/>
                  <a:pt x="6976326" y="7857411"/>
                  <a:pt x="6986882" y="7858279"/>
                </a:cubicBezTo>
                <a:close/>
                <a:moveTo>
                  <a:pt x="7780776" y="7846439"/>
                </a:moveTo>
                <a:cubicBezTo>
                  <a:pt x="7791872" y="7854524"/>
                  <a:pt x="7802430" y="7851348"/>
                  <a:pt x="7817318" y="7866653"/>
                </a:cubicBezTo>
                <a:cubicBezTo>
                  <a:pt x="7787812" y="7924407"/>
                  <a:pt x="7776446" y="7986494"/>
                  <a:pt x="7749918" y="8032986"/>
                </a:cubicBezTo>
                <a:lnTo>
                  <a:pt x="7744774" y="8003530"/>
                </a:lnTo>
                <a:lnTo>
                  <a:pt x="7741526" y="8004686"/>
                </a:lnTo>
                <a:cubicBezTo>
                  <a:pt x="7733138" y="8015660"/>
                  <a:pt x="7743422" y="8035585"/>
                  <a:pt x="7723122" y="8037895"/>
                </a:cubicBezTo>
                <a:cubicBezTo>
                  <a:pt x="7712294" y="8034141"/>
                  <a:pt x="7699570" y="8033852"/>
                  <a:pt x="7689558" y="8025477"/>
                </a:cubicBezTo>
                <a:cubicBezTo>
                  <a:pt x="7686310" y="8022879"/>
                  <a:pt x="7683330" y="8019414"/>
                  <a:pt x="7680626" y="8014504"/>
                </a:cubicBezTo>
                <a:cubicBezTo>
                  <a:pt x="7708234" y="8003242"/>
                  <a:pt x="7721496" y="7986782"/>
                  <a:pt x="7742880" y="7971188"/>
                </a:cubicBezTo>
                <a:lnTo>
                  <a:pt x="7744234" y="7972633"/>
                </a:lnTo>
                <a:lnTo>
                  <a:pt x="7749646" y="7940289"/>
                </a:lnTo>
                <a:lnTo>
                  <a:pt x="7762098" y="7901883"/>
                </a:lnTo>
                <a:lnTo>
                  <a:pt x="7755602" y="7901305"/>
                </a:lnTo>
                <a:cubicBezTo>
                  <a:pt x="7751814" y="7900150"/>
                  <a:pt x="7747754" y="7897551"/>
                  <a:pt x="7743150" y="7893798"/>
                </a:cubicBezTo>
                <a:cubicBezTo>
                  <a:pt x="7737196" y="7875894"/>
                  <a:pt x="7753166" y="7867808"/>
                  <a:pt x="7756414" y="7855101"/>
                </a:cubicBezTo>
                <a:cubicBezTo>
                  <a:pt x="7764264" y="7857411"/>
                  <a:pt x="7769946" y="7861454"/>
                  <a:pt x="7773738" y="7865786"/>
                </a:cubicBezTo>
                <a:lnTo>
                  <a:pt x="7774006" y="7866942"/>
                </a:lnTo>
                <a:close/>
                <a:moveTo>
                  <a:pt x="8187330" y="7838064"/>
                </a:moveTo>
                <a:lnTo>
                  <a:pt x="8186518" y="7838930"/>
                </a:lnTo>
                <a:lnTo>
                  <a:pt x="8192744" y="7846439"/>
                </a:lnTo>
                <a:lnTo>
                  <a:pt x="8198428" y="7849904"/>
                </a:lnTo>
                <a:lnTo>
                  <a:pt x="8207902" y="7847016"/>
                </a:lnTo>
                <a:lnTo>
                  <a:pt x="8191390" y="7841819"/>
                </a:lnTo>
                <a:close/>
                <a:moveTo>
                  <a:pt x="7644084" y="7837487"/>
                </a:moveTo>
                <a:cubicBezTo>
                  <a:pt x="7654098" y="7835177"/>
                  <a:pt x="7665196" y="7840375"/>
                  <a:pt x="7664654" y="7857123"/>
                </a:cubicBezTo>
                <a:cubicBezTo>
                  <a:pt x="7650038" y="7860300"/>
                  <a:pt x="7640024" y="7862610"/>
                  <a:pt x="7631902" y="7861454"/>
                </a:cubicBezTo>
                <a:cubicBezTo>
                  <a:pt x="7625950" y="7849038"/>
                  <a:pt x="7634340" y="7839509"/>
                  <a:pt x="7644084" y="7837487"/>
                </a:cubicBezTo>
                <a:close/>
                <a:moveTo>
                  <a:pt x="7125470" y="7807454"/>
                </a:moveTo>
                <a:cubicBezTo>
                  <a:pt x="7142790" y="7826225"/>
                  <a:pt x="7166610" y="7843262"/>
                  <a:pt x="7178250" y="7867519"/>
                </a:cubicBezTo>
                <a:lnTo>
                  <a:pt x="7167422" y="7864920"/>
                </a:lnTo>
                <a:lnTo>
                  <a:pt x="7168774" y="7866942"/>
                </a:lnTo>
                <a:cubicBezTo>
                  <a:pt x="7170670" y="7874450"/>
                  <a:pt x="7169858" y="7882247"/>
                  <a:pt x="7164986" y="7890332"/>
                </a:cubicBezTo>
                <a:cubicBezTo>
                  <a:pt x="7161196" y="7896397"/>
                  <a:pt x="7155242" y="7902461"/>
                  <a:pt x="7146850" y="7908236"/>
                </a:cubicBezTo>
                <a:cubicBezTo>
                  <a:pt x="7113288" y="7896108"/>
                  <a:pt x="7050490" y="7885423"/>
                  <a:pt x="7060236" y="7829690"/>
                </a:cubicBezTo>
                <a:cubicBezTo>
                  <a:pt x="7072414" y="7823915"/>
                  <a:pt x="7086490" y="7822182"/>
                  <a:pt x="7100566" y="7823625"/>
                </a:cubicBezTo>
                <a:lnTo>
                  <a:pt x="7123574" y="7829401"/>
                </a:lnTo>
                <a:close/>
                <a:moveTo>
                  <a:pt x="7601318" y="7792727"/>
                </a:moveTo>
                <a:cubicBezTo>
                  <a:pt x="7612414" y="7795326"/>
                  <a:pt x="7625138" y="7810920"/>
                  <a:pt x="7624322" y="7816985"/>
                </a:cubicBezTo>
                <a:cubicBezTo>
                  <a:pt x="7618640" y="7822471"/>
                  <a:pt x="7581286" y="7809187"/>
                  <a:pt x="7591302" y="7794749"/>
                </a:cubicBezTo>
                <a:cubicBezTo>
                  <a:pt x="7594010" y="7792149"/>
                  <a:pt x="7597526" y="7791572"/>
                  <a:pt x="7601318" y="7792727"/>
                </a:cubicBezTo>
                <a:close/>
                <a:moveTo>
                  <a:pt x="12387954" y="7791572"/>
                </a:moveTo>
                <a:cubicBezTo>
                  <a:pt x="12423686" y="7801101"/>
                  <a:pt x="12469158" y="7849038"/>
                  <a:pt x="12433698" y="7882536"/>
                </a:cubicBezTo>
                <a:cubicBezTo>
                  <a:pt x="12418542" y="7853658"/>
                  <a:pt x="12393098" y="7825069"/>
                  <a:pt x="12387954" y="7791572"/>
                </a:cubicBezTo>
                <a:close/>
                <a:moveTo>
                  <a:pt x="7868746" y="7783775"/>
                </a:moveTo>
                <a:cubicBezTo>
                  <a:pt x="7873618" y="7790706"/>
                  <a:pt x="7878490" y="7797348"/>
                  <a:pt x="7883090" y="7804278"/>
                </a:cubicBezTo>
                <a:cubicBezTo>
                  <a:pt x="7880114" y="7802545"/>
                  <a:pt x="7872806" y="7835466"/>
                  <a:pt x="7872806" y="7835466"/>
                </a:cubicBezTo>
                <a:lnTo>
                  <a:pt x="7866038" y="7836331"/>
                </a:lnTo>
                <a:lnTo>
                  <a:pt x="7878762" y="7845572"/>
                </a:lnTo>
                <a:cubicBezTo>
                  <a:pt x="7893106" y="7863476"/>
                  <a:pt x="7901226" y="7894664"/>
                  <a:pt x="7888504" y="7902461"/>
                </a:cubicBezTo>
                <a:cubicBezTo>
                  <a:pt x="7879842" y="7907659"/>
                  <a:pt x="7861706" y="7902461"/>
                  <a:pt x="7829498" y="7875027"/>
                </a:cubicBezTo>
                <a:cubicBezTo>
                  <a:pt x="7835722" y="7849904"/>
                  <a:pt x="7844114" y="7837776"/>
                  <a:pt x="7852774" y="7834310"/>
                </a:cubicBezTo>
                <a:lnTo>
                  <a:pt x="7861978" y="7833733"/>
                </a:lnTo>
                <a:lnTo>
                  <a:pt x="7856836" y="7826514"/>
                </a:lnTo>
                <a:cubicBezTo>
                  <a:pt x="7855212" y="7821605"/>
                  <a:pt x="7855482" y="7812363"/>
                  <a:pt x="7857376" y="7803701"/>
                </a:cubicBezTo>
                <a:cubicBezTo>
                  <a:pt x="7859542" y="7795038"/>
                  <a:pt x="7863330" y="7786951"/>
                  <a:pt x="7868746" y="7783775"/>
                </a:cubicBezTo>
                <a:close/>
                <a:moveTo>
                  <a:pt x="7500084" y="7769915"/>
                </a:moveTo>
                <a:cubicBezTo>
                  <a:pt x="7502790" y="7770492"/>
                  <a:pt x="7505498" y="7771935"/>
                  <a:pt x="7508474" y="7774246"/>
                </a:cubicBezTo>
                <a:cubicBezTo>
                  <a:pt x="7516594" y="7797059"/>
                  <a:pt x="7494942" y="7799946"/>
                  <a:pt x="7481138" y="7818139"/>
                </a:cubicBezTo>
                <a:cubicBezTo>
                  <a:pt x="7467062" y="7803411"/>
                  <a:pt x="7476806" y="7775112"/>
                  <a:pt x="7491966" y="7770203"/>
                </a:cubicBezTo>
                <a:cubicBezTo>
                  <a:pt x="7494670" y="7769336"/>
                  <a:pt x="7497378" y="7769336"/>
                  <a:pt x="7500084" y="7769915"/>
                </a:cubicBezTo>
                <a:close/>
                <a:moveTo>
                  <a:pt x="13015582" y="7763008"/>
                </a:moveTo>
                <a:cubicBezTo>
                  <a:pt x="13021734" y="7765481"/>
                  <a:pt x="13034034" y="7770427"/>
                  <a:pt x="13040186" y="7773395"/>
                </a:cubicBezTo>
                <a:cubicBezTo>
                  <a:pt x="13034034" y="7785267"/>
                  <a:pt x="13025250" y="7788729"/>
                  <a:pt x="13022614" y="7795160"/>
                </a:cubicBezTo>
                <a:cubicBezTo>
                  <a:pt x="13005038" y="7787246"/>
                  <a:pt x="13004162" y="7772406"/>
                  <a:pt x="13015582" y="7763008"/>
                </a:cubicBezTo>
                <a:close/>
                <a:moveTo>
                  <a:pt x="7995150" y="7736417"/>
                </a:moveTo>
                <a:lnTo>
                  <a:pt x="7992174" y="7736994"/>
                </a:lnTo>
                <a:lnTo>
                  <a:pt x="7999482" y="7748833"/>
                </a:lnTo>
                <a:cubicBezTo>
                  <a:pt x="8003812" y="7754898"/>
                  <a:pt x="8005706" y="7761251"/>
                  <a:pt x="8007872" y="7767314"/>
                </a:cubicBezTo>
                <a:lnTo>
                  <a:pt x="8012202" y="7794170"/>
                </a:lnTo>
                <a:lnTo>
                  <a:pt x="8015722" y="7794749"/>
                </a:lnTo>
                <a:cubicBezTo>
                  <a:pt x="8025738" y="7797348"/>
                  <a:pt x="8036022" y="7801391"/>
                  <a:pt x="8047662" y="7808033"/>
                </a:cubicBezTo>
                <a:cubicBezTo>
                  <a:pt x="8047662" y="7813807"/>
                  <a:pt x="8050910" y="7821026"/>
                  <a:pt x="8052264" y="7827380"/>
                </a:cubicBezTo>
                <a:lnTo>
                  <a:pt x="8051994" y="7835466"/>
                </a:lnTo>
                <a:lnTo>
                  <a:pt x="8053618" y="7838930"/>
                </a:lnTo>
                <a:cubicBezTo>
                  <a:pt x="8054700" y="7843551"/>
                  <a:pt x="8053618" y="7848171"/>
                  <a:pt x="8049016" y="7853370"/>
                </a:cubicBezTo>
                <a:cubicBezTo>
                  <a:pt x="8047392" y="7852502"/>
                  <a:pt x="8045766" y="7849615"/>
                  <a:pt x="8044142" y="7846149"/>
                </a:cubicBezTo>
                <a:lnTo>
                  <a:pt x="8042518" y="7842396"/>
                </a:lnTo>
                <a:lnTo>
                  <a:pt x="8030880" y="7832867"/>
                </a:lnTo>
                <a:lnTo>
                  <a:pt x="8027902" y="7832288"/>
                </a:lnTo>
                <a:lnTo>
                  <a:pt x="8027090" y="7833733"/>
                </a:lnTo>
                <a:lnTo>
                  <a:pt x="8022490" y="7837199"/>
                </a:lnTo>
                <a:lnTo>
                  <a:pt x="8026550" y="7840375"/>
                </a:lnTo>
                <a:lnTo>
                  <a:pt x="8018430" y="7847882"/>
                </a:lnTo>
                <a:lnTo>
                  <a:pt x="8019242" y="7856834"/>
                </a:lnTo>
                <a:cubicBezTo>
                  <a:pt x="8021948" y="7872139"/>
                  <a:pt x="8026280" y="7886867"/>
                  <a:pt x="8034130" y="7900150"/>
                </a:cubicBezTo>
                <a:cubicBezTo>
                  <a:pt x="8023030" y="7902171"/>
                  <a:pt x="8031962" y="7916611"/>
                  <a:pt x="8025466" y="7918632"/>
                </a:cubicBezTo>
                <a:cubicBezTo>
                  <a:pt x="8034130" y="7927873"/>
                  <a:pt x="8040082" y="7938268"/>
                  <a:pt x="8044686" y="7948953"/>
                </a:cubicBezTo>
                <a:lnTo>
                  <a:pt x="8055240" y="7979852"/>
                </a:lnTo>
                <a:lnTo>
                  <a:pt x="8062550" y="7978986"/>
                </a:lnTo>
                <a:cubicBezTo>
                  <a:pt x="8075812" y="7981296"/>
                  <a:pt x="8090158" y="7987359"/>
                  <a:pt x="8102880" y="7995446"/>
                </a:cubicBezTo>
                <a:lnTo>
                  <a:pt x="8119120" y="8011039"/>
                </a:lnTo>
                <a:lnTo>
                  <a:pt x="8119120" y="8003530"/>
                </a:lnTo>
                <a:cubicBezTo>
                  <a:pt x="8118850" y="7998044"/>
                  <a:pt x="8117768" y="7992268"/>
                  <a:pt x="8114520" y="7986205"/>
                </a:cubicBezTo>
                <a:cubicBezTo>
                  <a:pt x="8105858" y="7967724"/>
                  <a:pt x="8084202" y="7967724"/>
                  <a:pt x="8073376" y="7949530"/>
                </a:cubicBezTo>
                <a:cubicBezTo>
                  <a:pt x="8073376" y="7951551"/>
                  <a:pt x="8081766" y="7947220"/>
                  <a:pt x="8081766" y="7947220"/>
                </a:cubicBezTo>
                <a:cubicBezTo>
                  <a:pt x="8075270" y="7939712"/>
                  <a:pt x="8056864" y="7926140"/>
                  <a:pt x="8059842" y="7914878"/>
                </a:cubicBezTo>
                <a:lnTo>
                  <a:pt x="8061194" y="7913433"/>
                </a:lnTo>
                <a:lnTo>
                  <a:pt x="8059302" y="7911123"/>
                </a:lnTo>
                <a:cubicBezTo>
                  <a:pt x="8054158" y="7901017"/>
                  <a:pt x="8050368" y="7889178"/>
                  <a:pt x="8048204" y="7875894"/>
                </a:cubicBezTo>
                <a:lnTo>
                  <a:pt x="8070400" y="7861166"/>
                </a:lnTo>
                <a:lnTo>
                  <a:pt x="8062550" y="7830845"/>
                </a:lnTo>
                <a:cubicBezTo>
                  <a:pt x="8060382" y="7816406"/>
                  <a:pt x="8056054" y="7803989"/>
                  <a:pt x="8047392" y="7791860"/>
                </a:cubicBezTo>
                <a:cubicBezTo>
                  <a:pt x="8047392" y="7787529"/>
                  <a:pt x="8053888" y="7785797"/>
                  <a:pt x="8060382" y="7783775"/>
                </a:cubicBezTo>
                <a:lnTo>
                  <a:pt x="8051722" y="7760963"/>
                </a:lnTo>
                <a:lnTo>
                  <a:pt x="8031150" y="7765871"/>
                </a:lnTo>
                <a:cubicBezTo>
                  <a:pt x="8016534" y="7764716"/>
                  <a:pt x="8002458" y="7755187"/>
                  <a:pt x="7996774" y="7742480"/>
                </a:cubicBezTo>
                <a:close/>
                <a:moveTo>
                  <a:pt x="7733948" y="7733818"/>
                </a:moveTo>
                <a:cubicBezTo>
                  <a:pt x="7744234" y="7733818"/>
                  <a:pt x="7754522" y="7738727"/>
                  <a:pt x="7764804" y="7753165"/>
                </a:cubicBezTo>
                <a:cubicBezTo>
                  <a:pt x="7754522" y="7777711"/>
                  <a:pt x="7739090" y="7772802"/>
                  <a:pt x="7723662" y="7767893"/>
                </a:cubicBezTo>
                <a:cubicBezTo>
                  <a:pt x="7733948" y="7753454"/>
                  <a:pt x="7713106" y="7743636"/>
                  <a:pt x="7733948" y="7733818"/>
                </a:cubicBezTo>
                <a:close/>
                <a:moveTo>
                  <a:pt x="7662490" y="7721689"/>
                </a:moveTo>
                <a:cubicBezTo>
                  <a:pt x="7667362" y="7722556"/>
                  <a:pt x="7671692" y="7726020"/>
                  <a:pt x="7678190" y="7733818"/>
                </a:cubicBezTo>
                <a:cubicBezTo>
                  <a:pt x="7678190" y="7733818"/>
                  <a:pt x="7680084" y="7739304"/>
                  <a:pt x="7680084" y="7739304"/>
                </a:cubicBezTo>
                <a:lnTo>
                  <a:pt x="7684686" y="7761540"/>
                </a:lnTo>
                <a:lnTo>
                  <a:pt x="7692536" y="7766737"/>
                </a:lnTo>
                <a:cubicBezTo>
                  <a:pt x="7692806" y="7777999"/>
                  <a:pt x="7686310" y="7785797"/>
                  <a:pt x="7677646" y="7790129"/>
                </a:cubicBezTo>
                <a:lnTo>
                  <a:pt x="7670610" y="7790417"/>
                </a:lnTo>
                <a:lnTo>
                  <a:pt x="7669528" y="7798213"/>
                </a:lnTo>
                <a:cubicBezTo>
                  <a:pt x="7662490" y="7795326"/>
                  <a:pt x="7654370" y="7797925"/>
                  <a:pt x="7649498" y="7797925"/>
                </a:cubicBezTo>
                <a:lnTo>
                  <a:pt x="7644624" y="7787818"/>
                </a:lnTo>
                <a:lnTo>
                  <a:pt x="7634610" y="7778867"/>
                </a:lnTo>
                <a:cubicBezTo>
                  <a:pt x="7634340" y="7771358"/>
                  <a:pt x="7637046" y="7765583"/>
                  <a:pt x="7641106" y="7761540"/>
                </a:cubicBezTo>
                <a:lnTo>
                  <a:pt x="7648958" y="7758362"/>
                </a:lnTo>
                <a:lnTo>
                  <a:pt x="7647062" y="7748256"/>
                </a:lnTo>
                <a:cubicBezTo>
                  <a:pt x="7647062" y="7741614"/>
                  <a:pt x="7647062" y="7734684"/>
                  <a:pt x="7644354" y="7726886"/>
                </a:cubicBezTo>
                <a:cubicBezTo>
                  <a:pt x="7652474" y="7723422"/>
                  <a:pt x="7657618" y="7721112"/>
                  <a:pt x="7662490" y="7721689"/>
                </a:cubicBezTo>
                <a:close/>
                <a:moveTo>
                  <a:pt x="7974310" y="7720246"/>
                </a:moveTo>
                <a:lnTo>
                  <a:pt x="7974310" y="7721400"/>
                </a:lnTo>
                <a:cubicBezTo>
                  <a:pt x="7975934" y="7730064"/>
                  <a:pt x="7978638" y="7739593"/>
                  <a:pt x="7981076" y="7747679"/>
                </a:cubicBezTo>
                <a:lnTo>
                  <a:pt x="7985946" y="7765871"/>
                </a:lnTo>
                <a:lnTo>
                  <a:pt x="7987030" y="7766449"/>
                </a:lnTo>
                <a:lnTo>
                  <a:pt x="7991902" y="7761540"/>
                </a:lnTo>
                <a:cubicBezTo>
                  <a:pt x="7992714" y="7758941"/>
                  <a:pt x="7992714" y="7756052"/>
                  <a:pt x="7992714" y="7753165"/>
                </a:cubicBezTo>
                <a:lnTo>
                  <a:pt x="7989738" y="7737571"/>
                </a:lnTo>
                <a:lnTo>
                  <a:pt x="7988382" y="7737860"/>
                </a:lnTo>
                <a:close/>
                <a:moveTo>
                  <a:pt x="7347422" y="7715624"/>
                </a:moveTo>
                <a:cubicBezTo>
                  <a:pt x="7353106" y="7714181"/>
                  <a:pt x="7358520" y="7714758"/>
                  <a:pt x="7363122" y="7716491"/>
                </a:cubicBezTo>
                <a:cubicBezTo>
                  <a:pt x="7376654" y="7721977"/>
                  <a:pt x="7381798" y="7739304"/>
                  <a:pt x="7365826" y="7749410"/>
                </a:cubicBezTo>
                <a:cubicBezTo>
                  <a:pt x="7347694" y="7739016"/>
                  <a:pt x="7344174" y="7728042"/>
                  <a:pt x="7347422" y="7715624"/>
                </a:cubicBezTo>
                <a:close/>
                <a:moveTo>
                  <a:pt x="12564706" y="7711582"/>
                </a:moveTo>
                <a:cubicBezTo>
                  <a:pt x="12596646" y="7707539"/>
                  <a:pt x="12629938" y="7752299"/>
                  <a:pt x="12591774" y="7777711"/>
                </a:cubicBezTo>
                <a:cubicBezTo>
                  <a:pt x="12571202" y="7777711"/>
                  <a:pt x="12540886" y="7748545"/>
                  <a:pt x="12535742" y="7733818"/>
                </a:cubicBezTo>
                <a:cubicBezTo>
                  <a:pt x="12543594" y="7719379"/>
                  <a:pt x="12553878" y="7712737"/>
                  <a:pt x="12564706" y="7711582"/>
                </a:cubicBezTo>
                <a:close/>
                <a:moveTo>
                  <a:pt x="7062942" y="7698876"/>
                </a:moveTo>
                <a:cubicBezTo>
                  <a:pt x="7077830" y="7706672"/>
                  <a:pt x="7081890" y="7710715"/>
                  <a:pt x="7089738" y="7725732"/>
                </a:cubicBezTo>
                <a:cubicBezTo>
                  <a:pt x="7079722" y="7747100"/>
                  <a:pt x="7061860" y="7753454"/>
                  <a:pt x="7043724" y="7759807"/>
                </a:cubicBezTo>
                <a:cubicBezTo>
                  <a:pt x="6999062" y="7735838"/>
                  <a:pt x="7045618" y="7716203"/>
                  <a:pt x="7062942" y="7698876"/>
                </a:cubicBezTo>
                <a:close/>
                <a:moveTo>
                  <a:pt x="7398038" y="7679239"/>
                </a:moveTo>
                <a:cubicBezTo>
                  <a:pt x="7431874" y="7693390"/>
                  <a:pt x="7428896" y="7717646"/>
                  <a:pt x="7429166" y="7740748"/>
                </a:cubicBezTo>
                <a:cubicBezTo>
                  <a:pt x="7413466" y="7737283"/>
                  <a:pt x="7385046" y="7706095"/>
                  <a:pt x="7398038" y="7679239"/>
                </a:cubicBezTo>
                <a:close/>
                <a:moveTo>
                  <a:pt x="12786258" y="7664573"/>
                </a:moveTo>
                <a:cubicBezTo>
                  <a:pt x="12806466" y="7664573"/>
                  <a:pt x="12819646" y="7671498"/>
                  <a:pt x="12819646" y="7692273"/>
                </a:cubicBezTo>
                <a:cubicBezTo>
                  <a:pt x="12812618" y="7692273"/>
                  <a:pt x="12813494" y="7705629"/>
                  <a:pt x="12799438" y="7705629"/>
                </a:cubicBezTo>
                <a:cubicBezTo>
                  <a:pt x="12786258" y="7698703"/>
                  <a:pt x="12780106" y="7678423"/>
                  <a:pt x="12786258" y="7664573"/>
                </a:cubicBezTo>
                <a:close/>
                <a:moveTo>
                  <a:pt x="12398774" y="7662100"/>
                </a:moveTo>
                <a:cubicBezTo>
                  <a:pt x="12404926" y="7661110"/>
                  <a:pt x="12410198" y="7661605"/>
                  <a:pt x="12414590" y="7663089"/>
                </a:cubicBezTo>
                <a:cubicBezTo>
                  <a:pt x="12418982" y="7665067"/>
                  <a:pt x="12422498" y="7668035"/>
                  <a:pt x="12425134" y="7671498"/>
                </a:cubicBezTo>
                <a:cubicBezTo>
                  <a:pt x="12438314" y="7694746"/>
                  <a:pt x="12414590" y="7749158"/>
                  <a:pt x="12374174" y="7748663"/>
                </a:cubicBezTo>
                <a:cubicBezTo>
                  <a:pt x="12375050" y="7739265"/>
                  <a:pt x="12369778" y="7743222"/>
                  <a:pt x="12365386" y="7738275"/>
                </a:cubicBezTo>
                <a:cubicBezTo>
                  <a:pt x="12349570" y="7708596"/>
                  <a:pt x="12367142" y="7687327"/>
                  <a:pt x="12398774" y="7662100"/>
                </a:cubicBezTo>
                <a:close/>
                <a:moveTo>
                  <a:pt x="12481366" y="7651712"/>
                </a:moveTo>
                <a:cubicBezTo>
                  <a:pt x="12486638" y="7651217"/>
                  <a:pt x="12491910" y="7651217"/>
                  <a:pt x="12497182" y="7652701"/>
                </a:cubicBezTo>
                <a:cubicBezTo>
                  <a:pt x="12506846" y="7655174"/>
                  <a:pt x="12516514" y="7661110"/>
                  <a:pt x="12520906" y="7668530"/>
                </a:cubicBezTo>
                <a:cubicBezTo>
                  <a:pt x="12523542" y="7673476"/>
                  <a:pt x="12524422" y="7679412"/>
                  <a:pt x="12522662" y="7684853"/>
                </a:cubicBezTo>
                <a:cubicBezTo>
                  <a:pt x="12520026" y="7692273"/>
                  <a:pt x="12512998" y="7699198"/>
                  <a:pt x="12497182" y="7704639"/>
                </a:cubicBezTo>
                <a:cubicBezTo>
                  <a:pt x="12490154" y="7706123"/>
                  <a:pt x="12481366" y="7699198"/>
                  <a:pt x="12476094" y="7689800"/>
                </a:cubicBezTo>
                <a:cubicBezTo>
                  <a:pt x="12469946" y="7679907"/>
                  <a:pt x="12466430" y="7667541"/>
                  <a:pt x="12467310" y="7658142"/>
                </a:cubicBezTo>
                <a:cubicBezTo>
                  <a:pt x="12471702" y="7654185"/>
                  <a:pt x="12476094" y="7652701"/>
                  <a:pt x="12481366" y="7651712"/>
                </a:cubicBezTo>
                <a:close/>
                <a:moveTo>
                  <a:pt x="12395262" y="7577880"/>
                </a:moveTo>
                <a:cubicBezTo>
                  <a:pt x="12437082" y="7591524"/>
                  <a:pt x="12472050" y="7587301"/>
                  <a:pt x="12511814" y="7597981"/>
                </a:cubicBezTo>
                <a:lnTo>
                  <a:pt x="12534506" y="7607136"/>
                </a:lnTo>
                <a:lnTo>
                  <a:pt x="12554294" y="7579988"/>
                </a:lnTo>
                <a:cubicBezTo>
                  <a:pt x="12563082" y="7580483"/>
                  <a:pt x="12570990" y="7582461"/>
                  <a:pt x="12576262" y="7585429"/>
                </a:cubicBezTo>
                <a:cubicBezTo>
                  <a:pt x="12617558" y="7605710"/>
                  <a:pt x="12578018" y="7673971"/>
                  <a:pt x="12530570" y="7683369"/>
                </a:cubicBezTo>
                <a:cubicBezTo>
                  <a:pt x="12522006" y="7672363"/>
                  <a:pt x="12517830" y="7662068"/>
                  <a:pt x="12516734" y="7652400"/>
                </a:cubicBezTo>
                <a:lnTo>
                  <a:pt x="12520630" y="7629403"/>
                </a:lnTo>
                <a:lnTo>
                  <a:pt x="12515086" y="7631850"/>
                </a:lnTo>
                <a:cubicBezTo>
                  <a:pt x="12466314" y="7639118"/>
                  <a:pt x="12396682" y="7618164"/>
                  <a:pt x="12395262" y="7577880"/>
                </a:cubicBezTo>
                <a:close/>
                <a:moveTo>
                  <a:pt x="7554218" y="7574993"/>
                </a:moveTo>
                <a:cubicBezTo>
                  <a:pt x="7556926" y="7574704"/>
                  <a:pt x="7559362" y="7575570"/>
                  <a:pt x="7564506" y="7576726"/>
                </a:cubicBezTo>
                <a:cubicBezTo>
                  <a:pt x="7561528" y="7578747"/>
                  <a:pt x="7557738" y="7585678"/>
                  <a:pt x="7552594" y="7584522"/>
                </a:cubicBezTo>
                <a:cubicBezTo>
                  <a:pt x="7547452" y="7583367"/>
                  <a:pt x="7547722" y="7583079"/>
                  <a:pt x="7543394" y="7576726"/>
                </a:cubicBezTo>
                <a:cubicBezTo>
                  <a:pt x="7549076" y="7575570"/>
                  <a:pt x="7551512" y="7574993"/>
                  <a:pt x="7554218" y="7574993"/>
                </a:cubicBezTo>
                <a:close/>
                <a:moveTo>
                  <a:pt x="7569376" y="7570084"/>
                </a:moveTo>
                <a:cubicBezTo>
                  <a:pt x="7571002" y="7569795"/>
                  <a:pt x="7572082" y="7570084"/>
                  <a:pt x="7573166" y="7571527"/>
                </a:cubicBezTo>
                <a:cubicBezTo>
                  <a:pt x="7575060" y="7574415"/>
                  <a:pt x="7571812" y="7576437"/>
                  <a:pt x="7566670" y="7575570"/>
                </a:cubicBezTo>
                <a:cubicBezTo>
                  <a:pt x="7566670" y="7575570"/>
                  <a:pt x="7565046" y="7572682"/>
                  <a:pt x="7565046" y="7572682"/>
                </a:cubicBezTo>
                <a:cubicBezTo>
                  <a:pt x="7566670" y="7571527"/>
                  <a:pt x="7568024" y="7570661"/>
                  <a:pt x="7569376" y="7570084"/>
                </a:cubicBezTo>
                <a:close/>
                <a:moveTo>
                  <a:pt x="12707178" y="7565148"/>
                </a:moveTo>
                <a:cubicBezTo>
                  <a:pt x="12713330" y="7562675"/>
                  <a:pt x="12722114" y="7563170"/>
                  <a:pt x="12727386" y="7566138"/>
                </a:cubicBezTo>
                <a:cubicBezTo>
                  <a:pt x="12731782" y="7568116"/>
                  <a:pt x="12734418" y="7570590"/>
                  <a:pt x="12733538" y="7574052"/>
                </a:cubicBezTo>
                <a:cubicBezTo>
                  <a:pt x="12733538" y="7578999"/>
                  <a:pt x="12728266" y="7585429"/>
                  <a:pt x="12713330" y="7593343"/>
                </a:cubicBezTo>
                <a:cubicBezTo>
                  <a:pt x="12707178" y="7587902"/>
                  <a:pt x="12702786" y="7582956"/>
                  <a:pt x="12701030" y="7578999"/>
                </a:cubicBezTo>
                <a:cubicBezTo>
                  <a:pt x="12696634" y="7571579"/>
                  <a:pt x="12701030" y="7567127"/>
                  <a:pt x="12707178" y="7565148"/>
                </a:cubicBezTo>
                <a:close/>
                <a:moveTo>
                  <a:pt x="7588054" y="7561709"/>
                </a:moveTo>
                <a:cubicBezTo>
                  <a:pt x="7588054" y="7561709"/>
                  <a:pt x="7586700" y="7566906"/>
                  <a:pt x="7586700" y="7566906"/>
                </a:cubicBezTo>
                <a:cubicBezTo>
                  <a:pt x="7581558" y="7566041"/>
                  <a:pt x="7583454" y="7568928"/>
                  <a:pt x="7579662" y="7562865"/>
                </a:cubicBezTo>
                <a:cubicBezTo>
                  <a:pt x="7584806" y="7563730"/>
                  <a:pt x="7584806" y="7563730"/>
                  <a:pt x="7588054" y="7561709"/>
                </a:cubicBezTo>
                <a:close/>
                <a:moveTo>
                  <a:pt x="7351212" y="7553913"/>
                </a:moveTo>
                <a:cubicBezTo>
                  <a:pt x="7358790" y="7555644"/>
                  <a:pt x="7362582" y="7564019"/>
                  <a:pt x="7370160" y="7574704"/>
                </a:cubicBezTo>
                <a:cubicBezTo>
                  <a:pt x="7365558" y="7575858"/>
                  <a:pt x="7370970" y="7591164"/>
                  <a:pt x="7372866" y="7596361"/>
                </a:cubicBezTo>
                <a:cubicBezTo>
                  <a:pt x="7363122" y="7599250"/>
                  <a:pt x="7367182" y="7618020"/>
                  <a:pt x="7352566" y="7622063"/>
                </a:cubicBezTo>
                <a:cubicBezTo>
                  <a:pt x="7346070" y="7618308"/>
                  <a:pt x="7342550" y="7616575"/>
                  <a:pt x="7337406" y="7609356"/>
                </a:cubicBezTo>
                <a:cubicBezTo>
                  <a:pt x="7326310" y="7570084"/>
                  <a:pt x="7343904" y="7559687"/>
                  <a:pt x="7342010" y="7554490"/>
                </a:cubicBezTo>
                <a:cubicBezTo>
                  <a:pt x="7345798" y="7553334"/>
                  <a:pt x="7348776" y="7553334"/>
                  <a:pt x="7351212" y="7553913"/>
                </a:cubicBezTo>
                <a:close/>
                <a:moveTo>
                  <a:pt x="8201678" y="7547848"/>
                </a:moveTo>
                <a:cubicBezTo>
                  <a:pt x="8207362" y="7548137"/>
                  <a:pt x="8218458" y="7559687"/>
                  <a:pt x="8222790" y="7567195"/>
                </a:cubicBezTo>
                <a:cubicBezTo>
                  <a:pt x="8224142" y="7569507"/>
                  <a:pt x="8224954" y="7571817"/>
                  <a:pt x="8224414" y="7572971"/>
                </a:cubicBezTo>
                <a:cubicBezTo>
                  <a:pt x="8215210" y="7570949"/>
                  <a:pt x="8199238" y="7567485"/>
                  <a:pt x="8193286" y="7560555"/>
                </a:cubicBezTo>
                <a:cubicBezTo>
                  <a:pt x="8191390" y="7558243"/>
                  <a:pt x="8190578" y="7555067"/>
                  <a:pt x="8191390" y="7551891"/>
                </a:cubicBezTo>
                <a:cubicBezTo>
                  <a:pt x="8193826" y="7547271"/>
                  <a:pt x="8198158" y="7549002"/>
                  <a:pt x="8201678" y="7547848"/>
                </a:cubicBezTo>
                <a:close/>
                <a:moveTo>
                  <a:pt x="6972806" y="7547559"/>
                </a:moveTo>
                <a:cubicBezTo>
                  <a:pt x="6975512" y="7548137"/>
                  <a:pt x="6978762" y="7549870"/>
                  <a:pt x="6982010" y="7553046"/>
                </a:cubicBezTo>
                <a:cubicBezTo>
                  <a:pt x="6971994" y="7573260"/>
                  <a:pt x="6973618" y="7597228"/>
                  <a:pt x="6962522" y="7603003"/>
                </a:cubicBezTo>
                <a:cubicBezTo>
                  <a:pt x="6958732" y="7605024"/>
                  <a:pt x="6953318" y="7604736"/>
                  <a:pt x="6946010" y="7601849"/>
                </a:cubicBezTo>
                <a:cubicBezTo>
                  <a:pt x="6944656" y="7588565"/>
                  <a:pt x="6952778" y="7542651"/>
                  <a:pt x="6972806" y="7547559"/>
                </a:cubicBezTo>
                <a:close/>
                <a:moveTo>
                  <a:pt x="7640836" y="7541206"/>
                </a:moveTo>
                <a:cubicBezTo>
                  <a:pt x="7635152" y="7544961"/>
                  <a:pt x="7601046" y="7562865"/>
                  <a:pt x="7588324" y="7562286"/>
                </a:cubicBezTo>
                <a:cubicBezTo>
                  <a:pt x="7604834" y="7555933"/>
                  <a:pt x="7623240" y="7539473"/>
                  <a:pt x="7640836" y="7541206"/>
                </a:cubicBezTo>
                <a:close/>
                <a:moveTo>
                  <a:pt x="11980046" y="7532543"/>
                </a:moveTo>
                <a:cubicBezTo>
                  <a:pt x="12015234" y="7547271"/>
                  <a:pt x="11969762" y="7576147"/>
                  <a:pt x="11959746" y="7551891"/>
                </a:cubicBezTo>
                <a:cubicBezTo>
                  <a:pt x="11964886" y="7546981"/>
                  <a:pt x="11970030" y="7537452"/>
                  <a:pt x="11980046" y="7532543"/>
                </a:cubicBezTo>
                <a:close/>
                <a:moveTo>
                  <a:pt x="12135182" y="7531018"/>
                </a:moveTo>
                <a:cubicBezTo>
                  <a:pt x="12143966" y="7530028"/>
                  <a:pt x="12154510" y="7531018"/>
                  <a:pt x="12164178" y="7533491"/>
                </a:cubicBezTo>
                <a:cubicBezTo>
                  <a:pt x="12205474" y="7543879"/>
                  <a:pt x="12250282" y="7579493"/>
                  <a:pt x="12262586" y="7621044"/>
                </a:cubicBezTo>
                <a:cubicBezTo>
                  <a:pt x="12194050" y="7681391"/>
                  <a:pt x="12133422" y="7628958"/>
                  <a:pt x="12086854" y="7598290"/>
                </a:cubicBezTo>
                <a:cubicBezTo>
                  <a:pt x="12085978" y="7553277"/>
                  <a:pt x="12107066" y="7533491"/>
                  <a:pt x="12135182" y="7531018"/>
                </a:cubicBezTo>
                <a:close/>
                <a:moveTo>
                  <a:pt x="13015582" y="7521619"/>
                </a:moveTo>
                <a:cubicBezTo>
                  <a:pt x="13069182" y="7511232"/>
                  <a:pt x="13042822" y="7603731"/>
                  <a:pt x="12999766" y="7603731"/>
                </a:cubicBezTo>
                <a:cubicBezTo>
                  <a:pt x="12996254" y="7594827"/>
                  <a:pt x="12989222" y="7592849"/>
                  <a:pt x="12980438" y="7597301"/>
                </a:cubicBezTo>
                <a:cubicBezTo>
                  <a:pt x="12976046" y="7580977"/>
                  <a:pt x="12977802" y="7567127"/>
                  <a:pt x="12983950" y="7554761"/>
                </a:cubicBezTo>
                <a:cubicBezTo>
                  <a:pt x="12990982" y="7542395"/>
                  <a:pt x="13001526" y="7531512"/>
                  <a:pt x="13015582" y="7521619"/>
                </a:cubicBezTo>
                <a:close/>
                <a:moveTo>
                  <a:pt x="7690640" y="7517526"/>
                </a:moveTo>
                <a:cubicBezTo>
                  <a:pt x="7687122" y="7524457"/>
                  <a:pt x="7677646" y="7535142"/>
                  <a:pt x="7667904" y="7532543"/>
                </a:cubicBezTo>
                <a:cubicBezTo>
                  <a:pt x="7667904" y="7532543"/>
                  <a:pt x="7668174" y="7532543"/>
                  <a:pt x="7663302" y="7531098"/>
                </a:cubicBezTo>
                <a:cubicBezTo>
                  <a:pt x="7671692" y="7525612"/>
                  <a:pt x="7683062" y="7518105"/>
                  <a:pt x="7690640" y="7517526"/>
                </a:cubicBezTo>
                <a:close/>
                <a:moveTo>
                  <a:pt x="6896746" y="7516660"/>
                </a:moveTo>
                <a:cubicBezTo>
                  <a:pt x="6907302" y="7517238"/>
                  <a:pt x="6929226" y="7529656"/>
                  <a:pt x="6933830" y="7548714"/>
                </a:cubicBezTo>
                <a:cubicBezTo>
                  <a:pt x="6920296" y="7566618"/>
                  <a:pt x="6905678" y="7562286"/>
                  <a:pt x="6890522" y="7542651"/>
                </a:cubicBezTo>
                <a:cubicBezTo>
                  <a:pt x="6893770" y="7535430"/>
                  <a:pt x="6893498" y="7527923"/>
                  <a:pt x="6896746" y="7516660"/>
                </a:cubicBezTo>
                <a:close/>
                <a:moveTo>
                  <a:pt x="11669310" y="7515795"/>
                </a:moveTo>
                <a:lnTo>
                  <a:pt x="11652526" y="7537163"/>
                </a:lnTo>
                <a:lnTo>
                  <a:pt x="11650362" y="7537740"/>
                </a:lnTo>
                <a:lnTo>
                  <a:pt x="11649010" y="7544382"/>
                </a:lnTo>
                <a:cubicBezTo>
                  <a:pt x="11649010" y="7552757"/>
                  <a:pt x="11655506" y="7540340"/>
                  <a:pt x="11662002" y="7548714"/>
                </a:cubicBezTo>
                <a:cubicBezTo>
                  <a:pt x="11649010" y="7560843"/>
                  <a:pt x="11664438" y="7575281"/>
                  <a:pt x="11653610" y="7585389"/>
                </a:cubicBezTo>
                <a:lnTo>
                  <a:pt x="11663894" y="7578169"/>
                </a:lnTo>
                <a:lnTo>
                  <a:pt x="11662002" y="7577880"/>
                </a:lnTo>
                <a:lnTo>
                  <a:pt x="11669850" y="7558533"/>
                </a:lnTo>
                <a:lnTo>
                  <a:pt x="11669578" y="7545538"/>
                </a:lnTo>
                <a:cubicBezTo>
                  <a:pt x="11669038" y="7540050"/>
                  <a:pt x="11668770" y="7534564"/>
                  <a:pt x="11668770" y="7529944"/>
                </a:cubicBezTo>
                <a:cubicBezTo>
                  <a:pt x="11667686" y="7525901"/>
                  <a:pt x="11668226" y="7520992"/>
                  <a:pt x="11669310" y="7515795"/>
                </a:cubicBezTo>
                <a:close/>
                <a:moveTo>
                  <a:pt x="11888558" y="7514350"/>
                </a:moveTo>
                <a:lnTo>
                  <a:pt x="11888286" y="7534853"/>
                </a:lnTo>
                <a:lnTo>
                  <a:pt x="11892618" y="7552468"/>
                </a:lnTo>
                <a:lnTo>
                  <a:pt x="11892346" y="7553046"/>
                </a:lnTo>
                <a:lnTo>
                  <a:pt x="11889910" y="7554778"/>
                </a:lnTo>
                <a:lnTo>
                  <a:pt x="11890994" y="7554778"/>
                </a:lnTo>
                <a:lnTo>
                  <a:pt x="11892346" y="7553046"/>
                </a:lnTo>
                <a:lnTo>
                  <a:pt x="11892890" y="7552757"/>
                </a:lnTo>
                <a:lnTo>
                  <a:pt x="11892618" y="7552468"/>
                </a:lnTo>
                <a:lnTo>
                  <a:pt x="11895594" y="7549002"/>
                </a:lnTo>
                <a:cubicBezTo>
                  <a:pt x="11896950" y="7546692"/>
                  <a:pt x="11898302" y="7544961"/>
                  <a:pt x="11901550" y="7544961"/>
                </a:cubicBezTo>
                <a:cubicBezTo>
                  <a:pt x="11899926" y="7537452"/>
                  <a:pt x="11896950" y="7516949"/>
                  <a:pt x="11890182" y="7514350"/>
                </a:cubicBezTo>
                <a:close/>
                <a:moveTo>
                  <a:pt x="7720414" y="7510596"/>
                </a:moveTo>
                <a:cubicBezTo>
                  <a:pt x="7743150" y="7517526"/>
                  <a:pt x="7763994" y="7543228"/>
                  <a:pt x="7770218" y="7561998"/>
                </a:cubicBezTo>
                <a:cubicBezTo>
                  <a:pt x="7764534" y="7578457"/>
                  <a:pt x="7755602" y="7586255"/>
                  <a:pt x="7745586" y="7588276"/>
                </a:cubicBezTo>
                <a:cubicBezTo>
                  <a:pt x="7716082" y="7593762"/>
                  <a:pt x="7679002" y="7546115"/>
                  <a:pt x="7698218" y="7511463"/>
                </a:cubicBezTo>
                <a:cubicBezTo>
                  <a:pt x="7705528" y="7508574"/>
                  <a:pt x="7713106" y="7508574"/>
                  <a:pt x="7720414" y="7510596"/>
                </a:cubicBezTo>
                <a:close/>
                <a:moveTo>
                  <a:pt x="8155934" y="7508286"/>
                </a:moveTo>
                <a:lnTo>
                  <a:pt x="8154038" y="7523302"/>
                </a:lnTo>
                <a:lnTo>
                  <a:pt x="8164594" y="7529656"/>
                </a:lnTo>
                <a:lnTo>
                  <a:pt x="8164594" y="7512329"/>
                </a:lnTo>
                <a:cubicBezTo>
                  <a:pt x="8160264" y="7512329"/>
                  <a:pt x="8160264" y="7516660"/>
                  <a:pt x="8160264" y="7520704"/>
                </a:cubicBezTo>
                <a:cubicBezTo>
                  <a:pt x="8153494" y="7518682"/>
                  <a:pt x="8155934" y="7512329"/>
                  <a:pt x="8155934" y="7508286"/>
                </a:cubicBezTo>
                <a:close/>
                <a:moveTo>
                  <a:pt x="7347152" y="7499912"/>
                </a:moveTo>
                <a:cubicBezTo>
                  <a:pt x="7350400" y="7501644"/>
                  <a:pt x="7355000" y="7500201"/>
                  <a:pt x="7358520" y="7502222"/>
                </a:cubicBezTo>
                <a:cubicBezTo>
                  <a:pt x="7362038" y="7512329"/>
                  <a:pt x="7350942" y="7518682"/>
                  <a:pt x="7347694" y="7516660"/>
                </a:cubicBezTo>
                <a:cubicBezTo>
                  <a:pt x="7345798" y="7511463"/>
                  <a:pt x="7348776" y="7505110"/>
                  <a:pt x="7347152" y="7499912"/>
                </a:cubicBezTo>
                <a:close/>
                <a:moveTo>
                  <a:pt x="8305346" y="7496735"/>
                </a:moveTo>
                <a:lnTo>
                  <a:pt x="8305886" y="7506264"/>
                </a:lnTo>
                <a:cubicBezTo>
                  <a:pt x="8303722" y="7518393"/>
                  <a:pt x="8303722" y="7530810"/>
                  <a:pt x="8303722" y="7542939"/>
                </a:cubicBezTo>
                <a:cubicBezTo>
                  <a:pt x="8303722" y="7555356"/>
                  <a:pt x="8301554" y="7567485"/>
                  <a:pt x="8301554" y="7581923"/>
                </a:cubicBezTo>
                <a:cubicBezTo>
                  <a:pt x="8301554" y="7594051"/>
                  <a:pt x="8301554" y="7608490"/>
                  <a:pt x="8303722" y="7620907"/>
                </a:cubicBezTo>
                <a:cubicBezTo>
                  <a:pt x="8300202" y="7622640"/>
                  <a:pt x="8297494" y="7624373"/>
                  <a:pt x="8295330" y="7626683"/>
                </a:cubicBezTo>
                <a:lnTo>
                  <a:pt x="8291000" y="7633325"/>
                </a:lnTo>
                <a:lnTo>
                  <a:pt x="8294518" y="7662779"/>
                </a:lnTo>
                <a:cubicBezTo>
                  <a:pt x="8295058" y="7672886"/>
                  <a:pt x="8295058" y="7682416"/>
                  <a:pt x="8295058" y="7691657"/>
                </a:cubicBezTo>
                <a:cubicBezTo>
                  <a:pt x="8297226" y="7712160"/>
                  <a:pt x="8297226" y="7732662"/>
                  <a:pt x="8301554" y="7751143"/>
                </a:cubicBezTo>
                <a:lnTo>
                  <a:pt x="8303450" y="7757208"/>
                </a:lnTo>
                <a:lnTo>
                  <a:pt x="8306698" y="7756919"/>
                </a:lnTo>
                <a:cubicBezTo>
                  <a:pt x="8312654" y="7763561"/>
                  <a:pt x="8316714" y="7769915"/>
                  <a:pt x="8318878" y="7775689"/>
                </a:cubicBezTo>
                <a:lnTo>
                  <a:pt x="8320502" y="7785797"/>
                </a:lnTo>
                <a:lnTo>
                  <a:pt x="8328622" y="7782620"/>
                </a:lnTo>
                <a:lnTo>
                  <a:pt x="8331060" y="7807454"/>
                </a:lnTo>
                <a:lnTo>
                  <a:pt x="8365164" y="7790417"/>
                </a:lnTo>
                <a:lnTo>
                  <a:pt x="8379782" y="7787818"/>
                </a:lnTo>
                <a:lnTo>
                  <a:pt x="8368954" y="7753454"/>
                </a:lnTo>
                <a:cubicBezTo>
                  <a:pt x="8360294" y="7728908"/>
                  <a:pt x="8354066" y="7704652"/>
                  <a:pt x="8347570" y="7682128"/>
                </a:cubicBezTo>
                <a:lnTo>
                  <a:pt x="8337286" y="7640255"/>
                </a:lnTo>
                <a:lnTo>
                  <a:pt x="8326186" y="7637945"/>
                </a:lnTo>
                <a:cubicBezTo>
                  <a:pt x="8326998" y="7629570"/>
                  <a:pt x="8324562" y="7622928"/>
                  <a:pt x="8325376" y="7614844"/>
                </a:cubicBezTo>
                <a:lnTo>
                  <a:pt x="8330246" y="7612533"/>
                </a:lnTo>
                <a:lnTo>
                  <a:pt x="8329978" y="7610512"/>
                </a:lnTo>
                <a:cubicBezTo>
                  <a:pt x="8325646" y="7585966"/>
                  <a:pt x="8323482" y="7561420"/>
                  <a:pt x="8321044" y="7536875"/>
                </a:cubicBezTo>
                <a:lnTo>
                  <a:pt x="8321044" y="7505398"/>
                </a:lnTo>
                <a:lnTo>
                  <a:pt x="8314006" y="7503665"/>
                </a:lnTo>
                <a:close/>
                <a:moveTo>
                  <a:pt x="11889910" y="7491249"/>
                </a:moveTo>
                <a:lnTo>
                  <a:pt x="11890722" y="7494136"/>
                </a:lnTo>
                <a:lnTo>
                  <a:pt x="11889370" y="7505976"/>
                </a:lnTo>
                <a:lnTo>
                  <a:pt x="11892618" y="7504533"/>
                </a:lnTo>
                <a:cubicBezTo>
                  <a:pt x="11895322" y="7503377"/>
                  <a:pt x="11897490" y="7502222"/>
                  <a:pt x="11899114" y="7500201"/>
                </a:cubicBezTo>
                <a:close/>
                <a:moveTo>
                  <a:pt x="12494058" y="7482008"/>
                </a:moveTo>
                <a:cubicBezTo>
                  <a:pt x="12513278" y="7482008"/>
                  <a:pt x="12533578" y="7490382"/>
                  <a:pt x="12541426" y="7504533"/>
                </a:cubicBezTo>
                <a:cubicBezTo>
                  <a:pt x="12510842" y="7528211"/>
                  <a:pt x="12485126" y="7537740"/>
                  <a:pt x="12454542" y="7509441"/>
                </a:cubicBezTo>
                <a:cubicBezTo>
                  <a:pt x="12456978" y="7490382"/>
                  <a:pt x="12474842" y="7482008"/>
                  <a:pt x="12494058" y="7482008"/>
                </a:cubicBezTo>
                <a:close/>
                <a:moveTo>
                  <a:pt x="7241586" y="7473345"/>
                </a:moveTo>
                <a:cubicBezTo>
                  <a:pt x="7259452" y="7472766"/>
                  <a:pt x="7279214" y="7476232"/>
                  <a:pt x="7300866" y="7486050"/>
                </a:cubicBezTo>
                <a:cubicBezTo>
                  <a:pt x="7310070" y="7510019"/>
                  <a:pt x="7296534" y="7523591"/>
                  <a:pt x="7276506" y="7528211"/>
                </a:cubicBezTo>
                <a:cubicBezTo>
                  <a:pt x="7242942" y="7535719"/>
                  <a:pt x="7190974" y="7518682"/>
                  <a:pt x="7193138" y="7483740"/>
                </a:cubicBezTo>
                <a:cubicBezTo>
                  <a:pt x="7207754" y="7477965"/>
                  <a:pt x="7223722" y="7473634"/>
                  <a:pt x="7241586" y="7473345"/>
                </a:cubicBezTo>
                <a:close/>
                <a:moveTo>
                  <a:pt x="11879354" y="7467569"/>
                </a:moveTo>
                <a:lnTo>
                  <a:pt x="11877730" y="7475078"/>
                </a:lnTo>
                <a:cubicBezTo>
                  <a:pt x="11879894" y="7479120"/>
                  <a:pt x="11883954" y="7485184"/>
                  <a:pt x="11886122" y="7479120"/>
                </a:cubicBezTo>
                <a:lnTo>
                  <a:pt x="11888826" y="7487206"/>
                </a:lnTo>
                <a:lnTo>
                  <a:pt x="11888558" y="7485184"/>
                </a:lnTo>
                <a:cubicBezTo>
                  <a:pt x="11889098" y="7483163"/>
                  <a:pt x="11890722" y="7480564"/>
                  <a:pt x="11892890" y="7477388"/>
                </a:cubicBezTo>
                <a:cubicBezTo>
                  <a:pt x="11890722" y="7474499"/>
                  <a:pt x="11887746" y="7472478"/>
                  <a:pt x="11884766" y="7470456"/>
                </a:cubicBezTo>
                <a:close/>
                <a:moveTo>
                  <a:pt x="12162210" y="7466703"/>
                </a:moveTo>
                <a:cubicBezTo>
                  <a:pt x="12166542" y="7466703"/>
                  <a:pt x="12171142" y="7467857"/>
                  <a:pt x="12175202" y="7469590"/>
                </a:cubicBezTo>
                <a:cubicBezTo>
                  <a:pt x="12186574" y="7474211"/>
                  <a:pt x="12196046" y="7484607"/>
                  <a:pt x="12199834" y="7503665"/>
                </a:cubicBezTo>
                <a:cubicBezTo>
                  <a:pt x="12184406" y="7522725"/>
                  <a:pt x="12168978" y="7523014"/>
                  <a:pt x="12153550" y="7532543"/>
                </a:cubicBezTo>
                <a:cubicBezTo>
                  <a:pt x="12109970" y="7505687"/>
                  <a:pt x="12125130" y="7475655"/>
                  <a:pt x="12149490" y="7468436"/>
                </a:cubicBezTo>
                <a:cubicBezTo>
                  <a:pt x="12153550" y="7466992"/>
                  <a:pt x="12157878" y="7466703"/>
                  <a:pt x="12162210" y="7466703"/>
                </a:cubicBezTo>
                <a:close/>
                <a:moveTo>
                  <a:pt x="8303450" y="7462949"/>
                </a:moveTo>
                <a:lnTo>
                  <a:pt x="8303450" y="7463237"/>
                </a:lnTo>
                <a:lnTo>
                  <a:pt x="8303992" y="7463237"/>
                </a:lnTo>
                <a:close/>
                <a:moveTo>
                  <a:pt x="12870606" y="7445938"/>
                </a:moveTo>
                <a:lnTo>
                  <a:pt x="12871486" y="7454842"/>
                </a:lnTo>
                <a:lnTo>
                  <a:pt x="12882906" y="7454842"/>
                </a:lnTo>
                <a:cubicBezTo>
                  <a:pt x="12885542" y="7469681"/>
                  <a:pt x="12879394" y="7468197"/>
                  <a:pt x="12874998" y="7481058"/>
                </a:cubicBezTo>
                <a:lnTo>
                  <a:pt x="12869730" y="7478585"/>
                </a:lnTo>
                <a:lnTo>
                  <a:pt x="12867970" y="7482048"/>
                </a:lnTo>
                <a:cubicBezTo>
                  <a:pt x="12864458" y="7483532"/>
                  <a:pt x="12860942" y="7484026"/>
                  <a:pt x="12855670" y="7481553"/>
                </a:cubicBezTo>
                <a:cubicBezTo>
                  <a:pt x="12847762" y="7475617"/>
                  <a:pt x="12846006" y="7467703"/>
                  <a:pt x="12849518" y="7460283"/>
                </a:cubicBezTo>
                <a:lnTo>
                  <a:pt x="12856550" y="7455831"/>
                </a:lnTo>
                <a:lnTo>
                  <a:pt x="12856550" y="7453853"/>
                </a:lnTo>
                <a:lnTo>
                  <a:pt x="12858306" y="7454347"/>
                </a:lnTo>
                <a:close/>
                <a:moveTo>
                  <a:pt x="8238488" y="7438691"/>
                </a:moveTo>
                <a:cubicBezTo>
                  <a:pt x="8223330" y="7434650"/>
                  <a:pt x="8234428" y="7459194"/>
                  <a:pt x="8221164" y="7447066"/>
                </a:cubicBezTo>
                <a:cubicBezTo>
                  <a:pt x="8218998" y="7461504"/>
                  <a:pt x="8214670" y="7473634"/>
                  <a:pt x="8210338" y="7485761"/>
                </a:cubicBezTo>
                <a:cubicBezTo>
                  <a:pt x="8203570" y="7495869"/>
                  <a:pt x="8199238" y="7508286"/>
                  <a:pt x="8194910" y="7520704"/>
                </a:cubicBezTo>
                <a:cubicBezTo>
                  <a:pt x="8188412" y="7518682"/>
                  <a:pt x="8191662" y="7504821"/>
                  <a:pt x="8194098" y="7490382"/>
                </a:cubicBezTo>
                <a:lnTo>
                  <a:pt x="8195450" y="7476232"/>
                </a:lnTo>
                <a:lnTo>
                  <a:pt x="8188684" y="7481718"/>
                </a:lnTo>
                <a:lnTo>
                  <a:pt x="8180834" y="7482585"/>
                </a:lnTo>
                <a:lnTo>
                  <a:pt x="8175420" y="7500201"/>
                </a:lnTo>
                <a:lnTo>
                  <a:pt x="8177586" y="7544961"/>
                </a:lnTo>
                <a:lnTo>
                  <a:pt x="8186790" y="7560265"/>
                </a:lnTo>
                <a:cubicBezTo>
                  <a:pt x="8188684" y="7573548"/>
                  <a:pt x="8186790" y="7584233"/>
                  <a:pt x="8182186" y="7592319"/>
                </a:cubicBezTo>
                <a:lnTo>
                  <a:pt x="8173526" y="7599538"/>
                </a:lnTo>
                <a:lnTo>
                  <a:pt x="8172442" y="7644875"/>
                </a:lnTo>
                <a:lnTo>
                  <a:pt x="8171902" y="7646320"/>
                </a:lnTo>
                <a:lnTo>
                  <a:pt x="8179210" y="7672597"/>
                </a:lnTo>
                <a:cubicBezTo>
                  <a:pt x="8179210" y="7680395"/>
                  <a:pt x="8176774" y="7686748"/>
                  <a:pt x="8173254" y="7690790"/>
                </a:cubicBezTo>
                <a:lnTo>
                  <a:pt x="8160264" y="7696277"/>
                </a:lnTo>
                <a:lnTo>
                  <a:pt x="8157826" y="7695410"/>
                </a:lnTo>
                <a:lnTo>
                  <a:pt x="8156746" y="7695700"/>
                </a:lnTo>
                <a:lnTo>
                  <a:pt x="8158638" y="7696566"/>
                </a:lnTo>
                <a:lnTo>
                  <a:pt x="8160264" y="7696277"/>
                </a:lnTo>
                <a:lnTo>
                  <a:pt x="8175690" y="7700609"/>
                </a:lnTo>
                <a:cubicBezTo>
                  <a:pt x="8174610" y="7707828"/>
                  <a:pt x="8172986" y="7713604"/>
                  <a:pt x="8171630" y="7717934"/>
                </a:cubicBezTo>
                <a:lnTo>
                  <a:pt x="8167572" y="7724287"/>
                </a:lnTo>
                <a:lnTo>
                  <a:pt x="8173526" y="7736128"/>
                </a:lnTo>
                <a:cubicBezTo>
                  <a:pt x="8177858" y="7745369"/>
                  <a:pt x="8182186" y="7754032"/>
                  <a:pt x="8186518" y="7761251"/>
                </a:cubicBezTo>
                <a:cubicBezTo>
                  <a:pt x="8173254" y="7761251"/>
                  <a:pt x="8175962" y="7768470"/>
                  <a:pt x="8179210" y="7777999"/>
                </a:cubicBezTo>
                <a:lnTo>
                  <a:pt x="8182186" y="7791572"/>
                </a:lnTo>
                <a:lnTo>
                  <a:pt x="8185978" y="7792439"/>
                </a:lnTo>
                <a:lnTo>
                  <a:pt x="8181376" y="7797348"/>
                </a:lnTo>
                <a:lnTo>
                  <a:pt x="8202488" y="7820449"/>
                </a:lnTo>
                <a:lnTo>
                  <a:pt x="8217646" y="7844706"/>
                </a:lnTo>
                <a:lnTo>
                  <a:pt x="8239030" y="7838642"/>
                </a:lnTo>
                <a:cubicBezTo>
                  <a:pt x="8254458" y="7835754"/>
                  <a:pt x="8270970" y="7833156"/>
                  <a:pt x="8285858" y="7826225"/>
                </a:cubicBezTo>
                <a:lnTo>
                  <a:pt x="8290186" y="7819295"/>
                </a:lnTo>
                <a:lnTo>
                  <a:pt x="8267722" y="7816695"/>
                </a:lnTo>
                <a:cubicBezTo>
                  <a:pt x="8259872" y="7813519"/>
                  <a:pt x="8252564" y="7807743"/>
                  <a:pt x="8247150" y="7799369"/>
                </a:cubicBezTo>
                <a:cubicBezTo>
                  <a:pt x="8246880" y="7789550"/>
                  <a:pt x="8252292" y="7780598"/>
                  <a:pt x="8260414" y="7773090"/>
                </a:cubicBezTo>
                <a:lnTo>
                  <a:pt x="8264742" y="7770780"/>
                </a:lnTo>
                <a:lnTo>
                  <a:pt x="8266366" y="7758652"/>
                </a:lnTo>
                <a:cubicBezTo>
                  <a:pt x="8268262" y="7751722"/>
                  <a:pt x="8270698" y="7746235"/>
                  <a:pt x="8274218" y="7741326"/>
                </a:cubicBezTo>
                <a:lnTo>
                  <a:pt x="8282878" y="7734972"/>
                </a:lnTo>
                <a:lnTo>
                  <a:pt x="8277734" y="7707828"/>
                </a:lnTo>
                <a:cubicBezTo>
                  <a:pt x="8275570" y="7703785"/>
                  <a:pt x="8275570" y="7699742"/>
                  <a:pt x="8273406" y="7695700"/>
                </a:cubicBezTo>
                <a:cubicBezTo>
                  <a:pt x="8273406" y="7689635"/>
                  <a:pt x="8270970" y="7685592"/>
                  <a:pt x="8270970" y="7681261"/>
                </a:cubicBezTo>
                <a:cubicBezTo>
                  <a:pt x="8268806" y="7673176"/>
                  <a:pt x="8266908" y="7663068"/>
                  <a:pt x="8264742" y="7654693"/>
                </a:cubicBezTo>
                <a:cubicBezTo>
                  <a:pt x="8253916" y="7618020"/>
                  <a:pt x="8244984" y="7579036"/>
                  <a:pt x="8238488" y="7540340"/>
                </a:cubicBezTo>
                <a:cubicBezTo>
                  <a:pt x="8242818" y="7534276"/>
                  <a:pt x="8245254" y="7538319"/>
                  <a:pt x="8251750" y="7538319"/>
                </a:cubicBezTo>
                <a:cubicBezTo>
                  <a:pt x="8251750" y="7530233"/>
                  <a:pt x="8245254" y="7526190"/>
                  <a:pt x="8236594" y="7528211"/>
                </a:cubicBezTo>
                <a:cubicBezTo>
                  <a:pt x="8239842" y="7523879"/>
                  <a:pt x="8240654" y="7517526"/>
                  <a:pt x="8240924" y="7510307"/>
                </a:cubicBezTo>
                <a:lnTo>
                  <a:pt x="8240924" y="7505398"/>
                </a:lnTo>
                <a:lnTo>
                  <a:pt x="8236594" y="7497891"/>
                </a:lnTo>
                <a:cubicBezTo>
                  <a:pt x="8237674" y="7495002"/>
                  <a:pt x="8238758" y="7493848"/>
                  <a:pt x="8240112" y="7493559"/>
                </a:cubicBezTo>
                <a:lnTo>
                  <a:pt x="8240654" y="7493848"/>
                </a:lnTo>
                <a:lnTo>
                  <a:pt x="8240382" y="7487783"/>
                </a:lnTo>
                <a:lnTo>
                  <a:pt x="8241738" y="7477098"/>
                </a:lnTo>
                <a:lnTo>
                  <a:pt x="8240654" y="7479698"/>
                </a:lnTo>
                <a:cubicBezTo>
                  <a:pt x="8239030" y="7470456"/>
                  <a:pt x="8244714" y="7462371"/>
                  <a:pt x="8243090" y="7451109"/>
                </a:cubicBezTo>
                <a:lnTo>
                  <a:pt x="8242006" y="7448222"/>
                </a:lnTo>
                <a:lnTo>
                  <a:pt x="8240654" y="7445912"/>
                </a:lnTo>
                <a:lnTo>
                  <a:pt x="8240654" y="7444467"/>
                </a:lnTo>
                <a:close/>
                <a:moveTo>
                  <a:pt x="8089076" y="7437248"/>
                </a:moveTo>
                <a:lnTo>
                  <a:pt x="8088806" y="7437537"/>
                </a:lnTo>
                <a:cubicBezTo>
                  <a:pt x="8086098" y="7438691"/>
                  <a:pt x="8083390" y="7440424"/>
                  <a:pt x="8081766" y="7442446"/>
                </a:cubicBezTo>
                <a:lnTo>
                  <a:pt x="8091510" y="7450821"/>
                </a:lnTo>
                <a:lnTo>
                  <a:pt x="8090700" y="7448222"/>
                </a:lnTo>
                <a:lnTo>
                  <a:pt x="8091242" y="7441869"/>
                </a:lnTo>
                <a:close/>
                <a:moveTo>
                  <a:pt x="7824084" y="7434360"/>
                </a:moveTo>
                <a:cubicBezTo>
                  <a:pt x="7836264" y="7434360"/>
                  <a:pt x="7848444" y="7438980"/>
                  <a:pt x="7852504" y="7447066"/>
                </a:cubicBezTo>
                <a:cubicBezTo>
                  <a:pt x="7851422" y="7457463"/>
                  <a:pt x="7850070" y="7468146"/>
                  <a:pt x="7848986" y="7478542"/>
                </a:cubicBezTo>
                <a:cubicBezTo>
                  <a:pt x="7837076" y="7494425"/>
                  <a:pt x="7818126" y="7497891"/>
                  <a:pt x="7805406" y="7489227"/>
                </a:cubicBezTo>
                <a:cubicBezTo>
                  <a:pt x="7801346" y="7486050"/>
                  <a:pt x="7798098" y="7482008"/>
                  <a:pt x="7795662" y="7476232"/>
                </a:cubicBezTo>
                <a:cubicBezTo>
                  <a:pt x="7792684" y="7469013"/>
                  <a:pt x="7791872" y="7459484"/>
                  <a:pt x="7794310" y="7447643"/>
                </a:cubicBezTo>
                <a:cubicBezTo>
                  <a:pt x="7799182" y="7438403"/>
                  <a:pt x="7811632" y="7434071"/>
                  <a:pt x="7824084" y="7434360"/>
                </a:cubicBezTo>
                <a:close/>
                <a:moveTo>
                  <a:pt x="7981346" y="7431472"/>
                </a:moveTo>
                <a:lnTo>
                  <a:pt x="7955362" y="7434360"/>
                </a:lnTo>
                <a:lnTo>
                  <a:pt x="7954820" y="7451109"/>
                </a:lnTo>
                <a:lnTo>
                  <a:pt x="7965374" y="7439847"/>
                </a:lnTo>
                <a:cubicBezTo>
                  <a:pt x="7970250" y="7436381"/>
                  <a:pt x="7975662" y="7433494"/>
                  <a:pt x="7981346" y="7431472"/>
                </a:cubicBezTo>
                <a:close/>
                <a:moveTo>
                  <a:pt x="8015178" y="7417900"/>
                </a:moveTo>
                <a:lnTo>
                  <a:pt x="7994338" y="7429451"/>
                </a:lnTo>
                <a:cubicBezTo>
                  <a:pt x="7996504" y="7429162"/>
                  <a:pt x="7998398" y="7428296"/>
                  <a:pt x="8000836" y="7428296"/>
                </a:cubicBezTo>
                <a:cubicBezTo>
                  <a:pt x="8010578" y="7435515"/>
                  <a:pt x="8019512" y="7439847"/>
                  <a:pt x="8027360" y="7442734"/>
                </a:cubicBezTo>
                <a:lnTo>
                  <a:pt x="8028444" y="7443023"/>
                </a:lnTo>
                <a:lnTo>
                  <a:pt x="8027632" y="7423676"/>
                </a:lnTo>
                <a:lnTo>
                  <a:pt x="8025466" y="7422520"/>
                </a:lnTo>
                <a:close/>
                <a:moveTo>
                  <a:pt x="12684334" y="7408840"/>
                </a:moveTo>
                <a:cubicBezTo>
                  <a:pt x="12690486" y="7409829"/>
                  <a:pt x="12697514" y="7411808"/>
                  <a:pt x="12705422" y="7415270"/>
                </a:cubicBezTo>
                <a:cubicBezTo>
                  <a:pt x="12708934" y="7424174"/>
                  <a:pt x="12694878" y="7440002"/>
                  <a:pt x="12686090" y="7458304"/>
                </a:cubicBezTo>
                <a:cubicBezTo>
                  <a:pt x="12679942" y="7455337"/>
                  <a:pt x="12669398" y="7452863"/>
                  <a:pt x="12659730" y="7448412"/>
                </a:cubicBezTo>
                <a:cubicBezTo>
                  <a:pt x="12650066" y="7444454"/>
                  <a:pt x="12641282" y="7438519"/>
                  <a:pt x="12637766" y="7429615"/>
                </a:cubicBezTo>
                <a:cubicBezTo>
                  <a:pt x="12646554" y="7418733"/>
                  <a:pt x="12656218" y="7411808"/>
                  <a:pt x="12666762" y="7409334"/>
                </a:cubicBezTo>
                <a:cubicBezTo>
                  <a:pt x="12672034" y="7407850"/>
                  <a:pt x="12677306" y="7407850"/>
                  <a:pt x="12684334" y="7408840"/>
                </a:cubicBezTo>
                <a:close/>
                <a:moveTo>
                  <a:pt x="7614038" y="7406349"/>
                </a:moveTo>
                <a:cubicBezTo>
                  <a:pt x="7615122" y="7414724"/>
                  <a:pt x="7614038" y="7419633"/>
                  <a:pt x="7613226" y="7424831"/>
                </a:cubicBezTo>
                <a:cubicBezTo>
                  <a:pt x="7614310" y="7433205"/>
                  <a:pt x="7611602" y="7435227"/>
                  <a:pt x="7601318" y="7432917"/>
                </a:cubicBezTo>
                <a:cubicBezTo>
                  <a:pt x="7600234" y="7424542"/>
                  <a:pt x="7605918" y="7407215"/>
                  <a:pt x="7614038" y="7406349"/>
                </a:cubicBezTo>
                <a:close/>
                <a:moveTo>
                  <a:pt x="7308986" y="7402018"/>
                </a:moveTo>
                <a:cubicBezTo>
                  <a:pt x="7328204" y="7401441"/>
                  <a:pt x="7349046" y="7407794"/>
                  <a:pt x="7362310" y="7413857"/>
                </a:cubicBezTo>
                <a:cubicBezTo>
                  <a:pt x="7347422" y="7419922"/>
                  <a:pt x="7332806" y="7426563"/>
                  <a:pt x="7316838" y="7430318"/>
                </a:cubicBezTo>
                <a:cubicBezTo>
                  <a:pt x="7300866" y="7434360"/>
                  <a:pt x="7283542" y="7435227"/>
                  <a:pt x="7262970" y="7429162"/>
                </a:cubicBezTo>
                <a:cubicBezTo>
                  <a:pt x="7271362" y="7409237"/>
                  <a:pt x="7289498" y="7402306"/>
                  <a:pt x="7308986" y="7402018"/>
                </a:cubicBezTo>
                <a:close/>
                <a:moveTo>
                  <a:pt x="7781858" y="7400573"/>
                </a:moveTo>
                <a:cubicBezTo>
                  <a:pt x="7786188" y="7415879"/>
                  <a:pt x="7790520" y="7431184"/>
                  <a:pt x="7785648" y="7440424"/>
                </a:cubicBezTo>
                <a:lnTo>
                  <a:pt x="7777258" y="7439559"/>
                </a:lnTo>
                <a:lnTo>
                  <a:pt x="7778340" y="7442734"/>
                </a:lnTo>
                <a:cubicBezTo>
                  <a:pt x="7780234" y="7448799"/>
                  <a:pt x="7780506" y="7454864"/>
                  <a:pt x="7775902" y="7460350"/>
                </a:cubicBezTo>
                <a:cubicBezTo>
                  <a:pt x="7774550" y="7456595"/>
                  <a:pt x="7772114" y="7451109"/>
                  <a:pt x="7770218" y="7445622"/>
                </a:cubicBezTo>
                <a:lnTo>
                  <a:pt x="7769138" y="7438691"/>
                </a:lnTo>
                <a:lnTo>
                  <a:pt x="7759122" y="7437537"/>
                </a:lnTo>
                <a:cubicBezTo>
                  <a:pt x="7751002" y="7433494"/>
                  <a:pt x="7744234" y="7425986"/>
                  <a:pt x="7739904" y="7414724"/>
                </a:cubicBezTo>
                <a:cubicBezTo>
                  <a:pt x="7745314" y="7397397"/>
                  <a:pt x="7769138" y="7400573"/>
                  <a:pt x="7781858" y="7400573"/>
                </a:cubicBezTo>
                <a:close/>
                <a:moveTo>
                  <a:pt x="11742122" y="7399996"/>
                </a:moveTo>
                <a:lnTo>
                  <a:pt x="11742662" y="7402018"/>
                </a:lnTo>
                <a:cubicBezTo>
                  <a:pt x="11738330" y="7408082"/>
                  <a:pt x="11736166" y="7403751"/>
                  <a:pt x="11729670" y="7403751"/>
                </a:cubicBezTo>
                <a:cubicBezTo>
                  <a:pt x="11729670" y="7412125"/>
                  <a:pt x="11736166" y="7416167"/>
                  <a:pt x="11744826" y="7414146"/>
                </a:cubicBezTo>
                <a:cubicBezTo>
                  <a:pt x="11741582" y="7418189"/>
                  <a:pt x="11740498" y="7424542"/>
                  <a:pt x="11740226" y="7431761"/>
                </a:cubicBezTo>
                <a:lnTo>
                  <a:pt x="11740498" y="7436670"/>
                </a:lnTo>
                <a:lnTo>
                  <a:pt x="11744826" y="7444179"/>
                </a:lnTo>
                <a:cubicBezTo>
                  <a:pt x="11743746" y="7447355"/>
                  <a:pt x="11742662" y="7448511"/>
                  <a:pt x="11741310" y="7448799"/>
                </a:cubicBezTo>
                <a:lnTo>
                  <a:pt x="11740766" y="7448511"/>
                </a:lnTo>
                <a:lnTo>
                  <a:pt x="11740766" y="7454574"/>
                </a:lnTo>
                <a:lnTo>
                  <a:pt x="11739686" y="7464970"/>
                </a:lnTo>
                <a:lnTo>
                  <a:pt x="11740498" y="7462660"/>
                </a:lnTo>
                <a:cubicBezTo>
                  <a:pt x="11742122" y="7471612"/>
                  <a:pt x="11736438" y="7479698"/>
                  <a:pt x="11738062" y="7490960"/>
                </a:cubicBezTo>
                <a:lnTo>
                  <a:pt x="11739142" y="7494136"/>
                </a:lnTo>
                <a:lnTo>
                  <a:pt x="11740498" y="7496158"/>
                </a:lnTo>
                <a:lnTo>
                  <a:pt x="11740498" y="7497891"/>
                </a:lnTo>
                <a:lnTo>
                  <a:pt x="11742662" y="7503377"/>
                </a:lnTo>
                <a:cubicBezTo>
                  <a:pt x="11757822" y="7507708"/>
                  <a:pt x="11746994" y="7483163"/>
                  <a:pt x="11759986" y="7495581"/>
                </a:cubicBezTo>
                <a:cubicBezTo>
                  <a:pt x="11762150" y="7481141"/>
                  <a:pt x="11766482" y="7468725"/>
                  <a:pt x="11770814" y="7456595"/>
                </a:cubicBezTo>
                <a:cubicBezTo>
                  <a:pt x="11777310" y="7446200"/>
                  <a:pt x="11781642" y="7434071"/>
                  <a:pt x="11785970" y="7421943"/>
                </a:cubicBezTo>
                <a:cubicBezTo>
                  <a:pt x="11799234" y="7425986"/>
                  <a:pt x="11773250" y="7477098"/>
                  <a:pt x="11792738" y="7485184"/>
                </a:cubicBezTo>
                <a:cubicBezTo>
                  <a:pt x="11801398" y="7473056"/>
                  <a:pt x="11805730" y="7458617"/>
                  <a:pt x="11805730" y="7442446"/>
                </a:cubicBezTo>
                <a:lnTo>
                  <a:pt x="11804106" y="7406061"/>
                </a:lnTo>
                <a:lnTo>
                  <a:pt x="11791386" y="7416746"/>
                </a:lnTo>
                <a:cubicBezTo>
                  <a:pt x="11786242" y="7418189"/>
                  <a:pt x="11780826" y="7417612"/>
                  <a:pt x="11775414" y="7415879"/>
                </a:cubicBezTo>
                <a:close/>
                <a:moveTo>
                  <a:pt x="7615934" y="7390467"/>
                </a:moveTo>
                <a:cubicBezTo>
                  <a:pt x="7618370" y="7391044"/>
                  <a:pt x="7619724" y="7392777"/>
                  <a:pt x="7619994" y="7394221"/>
                </a:cubicBezTo>
                <a:cubicBezTo>
                  <a:pt x="7620534" y="7395664"/>
                  <a:pt x="7620264" y="7396820"/>
                  <a:pt x="7620264" y="7396820"/>
                </a:cubicBezTo>
                <a:cubicBezTo>
                  <a:pt x="7619724" y="7401729"/>
                  <a:pt x="7618640" y="7407215"/>
                  <a:pt x="7613768" y="7405772"/>
                </a:cubicBezTo>
                <a:cubicBezTo>
                  <a:pt x="7613768" y="7405772"/>
                  <a:pt x="7611602" y="7402595"/>
                  <a:pt x="7613226" y="7392200"/>
                </a:cubicBezTo>
                <a:cubicBezTo>
                  <a:pt x="7615392" y="7395376"/>
                  <a:pt x="7618100" y="7393643"/>
                  <a:pt x="7618100" y="7393643"/>
                </a:cubicBezTo>
                <a:cubicBezTo>
                  <a:pt x="7618100" y="7393643"/>
                  <a:pt x="7618100" y="7393643"/>
                  <a:pt x="7615934" y="7390467"/>
                </a:cubicBezTo>
                <a:close/>
                <a:moveTo>
                  <a:pt x="8088534" y="7389890"/>
                </a:moveTo>
                <a:lnTo>
                  <a:pt x="8085826" y="7393354"/>
                </a:lnTo>
                <a:cubicBezTo>
                  <a:pt x="8084474" y="7395376"/>
                  <a:pt x="8083122" y="7397109"/>
                  <a:pt x="8079872" y="7397109"/>
                </a:cubicBezTo>
                <a:cubicBezTo>
                  <a:pt x="8080684" y="7401152"/>
                  <a:pt x="8081766" y="7408082"/>
                  <a:pt x="8083390" y="7414436"/>
                </a:cubicBezTo>
                <a:lnTo>
                  <a:pt x="8085558" y="7417612"/>
                </a:lnTo>
                <a:lnTo>
                  <a:pt x="8088534" y="7417612"/>
                </a:lnTo>
                <a:cubicBezTo>
                  <a:pt x="8089618" y="7421077"/>
                  <a:pt x="8093136" y="7419633"/>
                  <a:pt x="8090700" y="7424542"/>
                </a:cubicBezTo>
                <a:lnTo>
                  <a:pt x="8092866" y="7425986"/>
                </a:lnTo>
                <a:lnTo>
                  <a:pt x="8093136" y="7407504"/>
                </a:lnTo>
                <a:close/>
                <a:moveTo>
                  <a:pt x="7242402" y="7388157"/>
                </a:moveTo>
                <a:cubicBezTo>
                  <a:pt x="7254852" y="7385847"/>
                  <a:pt x="7267030" y="7402306"/>
                  <a:pt x="7265678" y="7413280"/>
                </a:cubicBezTo>
                <a:cubicBezTo>
                  <a:pt x="7252958" y="7425408"/>
                  <a:pt x="7232386" y="7412991"/>
                  <a:pt x="7230490" y="7397397"/>
                </a:cubicBezTo>
                <a:cubicBezTo>
                  <a:pt x="7234008" y="7391621"/>
                  <a:pt x="7238340" y="7388734"/>
                  <a:pt x="7242402" y="7388157"/>
                </a:cubicBezTo>
                <a:close/>
                <a:moveTo>
                  <a:pt x="8091242" y="7387580"/>
                </a:moveTo>
                <a:lnTo>
                  <a:pt x="8090158" y="7387868"/>
                </a:lnTo>
                <a:lnTo>
                  <a:pt x="8088806" y="7389601"/>
                </a:lnTo>
                <a:close/>
                <a:moveTo>
                  <a:pt x="5699986" y="7379655"/>
                </a:moveTo>
                <a:cubicBezTo>
                  <a:pt x="5692956" y="7389054"/>
                  <a:pt x="5702622" y="7394990"/>
                  <a:pt x="5705258" y="7410818"/>
                </a:cubicBezTo>
                <a:lnTo>
                  <a:pt x="5688564" y="7424668"/>
                </a:lnTo>
                <a:lnTo>
                  <a:pt x="5704380" y="7433077"/>
                </a:lnTo>
                <a:cubicBezTo>
                  <a:pt x="5715802" y="7447422"/>
                  <a:pt x="5717558" y="7466219"/>
                  <a:pt x="5692078" y="7483532"/>
                </a:cubicBezTo>
                <a:cubicBezTo>
                  <a:pt x="5673626" y="7482542"/>
                  <a:pt x="5659568" y="7469681"/>
                  <a:pt x="5652540" y="7454347"/>
                </a:cubicBezTo>
                <a:lnTo>
                  <a:pt x="5656932" y="7419722"/>
                </a:lnTo>
                <a:lnTo>
                  <a:pt x="5649024" y="7414281"/>
                </a:lnTo>
                <a:cubicBezTo>
                  <a:pt x="5668354" y="7386086"/>
                  <a:pt x="5668354" y="7386086"/>
                  <a:pt x="5699986" y="7379655"/>
                </a:cubicBezTo>
                <a:close/>
                <a:moveTo>
                  <a:pt x="12647430" y="7359869"/>
                </a:moveTo>
                <a:cubicBezTo>
                  <a:pt x="12654458" y="7373225"/>
                  <a:pt x="12648310" y="7406366"/>
                  <a:pt x="12628102" y="7393506"/>
                </a:cubicBezTo>
                <a:cubicBezTo>
                  <a:pt x="12614922" y="7380150"/>
                  <a:pt x="12628102" y="7359869"/>
                  <a:pt x="12647430" y="7359869"/>
                </a:cubicBezTo>
                <a:close/>
                <a:moveTo>
                  <a:pt x="8327810" y="7356969"/>
                </a:moveTo>
                <a:lnTo>
                  <a:pt x="8317254" y="7364188"/>
                </a:lnTo>
                <a:lnTo>
                  <a:pt x="8318878" y="7364477"/>
                </a:lnTo>
                <a:lnTo>
                  <a:pt x="8311300" y="7383825"/>
                </a:lnTo>
                <a:lnTo>
                  <a:pt x="8311570" y="7396820"/>
                </a:lnTo>
                <a:cubicBezTo>
                  <a:pt x="8311842" y="7402306"/>
                  <a:pt x="8312654" y="7407504"/>
                  <a:pt x="8312654" y="7412125"/>
                </a:cubicBezTo>
                <a:cubicBezTo>
                  <a:pt x="8314818" y="7420499"/>
                  <a:pt x="8310218" y="7432628"/>
                  <a:pt x="8308052" y="7443023"/>
                </a:cubicBezTo>
                <a:lnTo>
                  <a:pt x="8306158" y="7449954"/>
                </a:lnTo>
                <a:lnTo>
                  <a:pt x="8319150" y="7428585"/>
                </a:lnTo>
                <a:lnTo>
                  <a:pt x="8327810" y="7424542"/>
                </a:lnTo>
                <a:lnTo>
                  <a:pt x="8332142" y="7397686"/>
                </a:lnTo>
                <a:cubicBezTo>
                  <a:pt x="8332142" y="7389601"/>
                  <a:pt x="8325376" y="7401729"/>
                  <a:pt x="8318878" y="7393643"/>
                </a:cubicBezTo>
                <a:cubicBezTo>
                  <a:pt x="8332142" y="7381515"/>
                  <a:pt x="8316984" y="7367077"/>
                  <a:pt x="8327810" y="7356969"/>
                </a:cubicBezTo>
                <a:close/>
                <a:moveTo>
                  <a:pt x="7563964" y="7354370"/>
                </a:moveTo>
                <a:cubicBezTo>
                  <a:pt x="7568566" y="7355525"/>
                  <a:pt x="7573166" y="7356969"/>
                  <a:pt x="7578038" y="7355525"/>
                </a:cubicBezTo>
                <a:cubicBezTo>
                  <a:pt x="7578310" y="7363900"/>
                  <a:pt x="7580202" y="7377760"/>
                  <a:pt x="7564234" y="7385270"/>
                </a:cubicBezTo>
                <a:cubicBezTo>
                  <a:pt x="7559362" y="7386712"/>
                  <a:pt x="7559362" y="7386712"/>
                  <a:pt x="7556114" y="7384691"/>
                </a:cubicBezTo>
                <a:cubicBezTo>
                  <a:pt x="7547994" y="7384402"/>
                  <a:pt x="7543122" y="7386135"/>
                  <a:pt x="7538250" y="7378916"/>
                </a:cubicBezTo>
                <a:cubicBezTo>
                  <a:pt x="7534730" y="7372852"/>
                  <a:pt x="7534730" y="7368520"/>
                  <a:pt x="7536896" y="7364765"/>
                </a:cubicBezTo>
                <a:cubicBezTo>
                  <a:pt x="7539062" y="7361301"/>
                  <a:pt x="7543394" y="7358702"/>
                  <a:pt x="7549076" y="7355525"/>
                </a:cubicBezTo>
                <a:cubicBezTo>
                  <a:pt x="7554490" y="7352349"/>
                  <a:pt x="7559362" y="7353215"/>
                  <a:pt x="7563964" y="7354370"/>
                </a:cubicBezTo>
                <a:close/>
                <a:moveTo>
                  <a:pt x="7689558" y="7345996"/>
                </a:moveTo>
                <a:cubicBezTo>
                  <a:pt x="7700926" y="7343108"/>
                  <a:pt x="7724474" y="7357835"/>
                  <a:pt x="7726910" y="7372563"/>
                </a:cubicBezTo>
                <a:cubicBezTo>
                  <a:pt x="7727722" y="7377472"/>
                  <a:pt x="7726370" y="7382669"/>
                  <a:pt x="7721226" y="7387001"/>
                </a:cubicBezTo>
                <a:cubicBezTo>
                  <a:pt x="7704986" y="7398263"/>
                  <a:pt x="7691992" y="7384114"/>
                  <a:pt x="7679542" y="7366210"/>
                </a:cubicBezTo>
                <a:cubicBezTo>
                  <a:pt x="7684144" y="7359857"/>
                  <a:pt x="7684956" y="7352349"/>
                  <a:pt x="7689558" y="7345996"/>
                </a:cubicBezTo>
                <a:close/>
                <a:moveTo>
                  <a:pt x="6743816" y="7344041"/>
                </a:moveTo>
                <a:cubicBezTo>
                  <a:pt x="6785990" y="7356902"/>
                  <a:pt x="6820258" y="7446433"/>
                  <a:pt x="6773690" y="7489962"/>
                </a:cubicBezTo>
                <a:cubicBezTo>
                  <a:pt x="6764026" y="7477596"/>
                  <a:pt x="6763146" y="7488973"/>
                  <a:pt x="6751724" y="7487489"/>
                </a:cubicBezTo>
                <a:cubicBezTo>
                  <a:pt x="6699006" y="7470176"/>
                  <a:pt x="6693734" y="7426152"/>
                  <a:pt x="6701642" y="7361848"/>
                </a:cubicBezTo>
                <a:cubicBezTo>
                  <a:pt x="6714822" y="7344041"/>
                  <a:pt x="6729758" y="7339589"/>
                  <a:pt x="6743816" y="7344041"/>
                </a:cubicBezTo>
                <a:close/>
                <a:moveTo>
                  <a:pt x="6852086" y="7329248"/>
                </a:moveTo>
                <a:cubicBezTo>
                  <a:pt x="6853710" y="7328092"/>
                  <a:pt x="6855062" y="7328380"/>
                  <a:pt x="6856414" y="7329248"/>
                </a:cubicBezTo>
                <a:cubicBezTo>
                  <a:pt x="6860746" y="7331558"/>
                  <a:pt x="6864536" y="7340510"/>
                  <a:pt x="6866974" y="7341953"/>
                </a:cubicBezTo>
                <a:cubicBezTo>
                  <a:pt x="6868866" y="7347151"/>
                  <a:pt x="6870492" y="7351772"/>
                  <a:pt x="6865618" y="7353215"/>
                </a:cubicBezTo>
                <a:cubicBezTo>
                  <a:pt x="6861018" y="7354659"/>
                  <a:pt x="6859394" y="7358125"/>
                  <a:pt x="6854250" y="7351193"/>
                </a:cubicBezTo>
                <a:cubicBezTo>
                  <a:pt x="6851002" y="7349173"/>
                  <a:pt x="6849378" y="7343974"/>
                  <a:pt x="6846130" y="7342241"/>
                </a:cubicBezTo>
                <a:cubicBezTo>
                  <a:pt x="6846130" y="7342241"/>
                  <a:pt x="6846402" y="7339354"/>
                  <a:pt x="6847484" y="7336467"/>
                </a:cubicBezTo>
                <a:cubicBezTo>
                  <a:pt x="6848296" y="7333289"/>
                  <a:pt x="6849648" y="7329825"/>
                  <a:pt x="6852086" y="7329248"/>
                </a:cubicBezTo>
                <a:close/>
                <a:moveTo>
                  <a:pt x="12300366" y="7310899"/>
                </a:moveTo>
                <a:cubicBezTo>
                  <a:pt x="12321454" y="7312878"/>
                  <a:pt x="12341662" y="7318319"/>
                  <a:pt x="12363630" y="7322771"/>
                </a:cubicBezTo>
                <a:cubicBezTo>
                  <a:pt x="12336390" y="7344041"/>
                  <a:pt x="12266098" y="7365311"/>
                  <a:pt x="12230954" y="7323760"/>
                </a:cubicBezTo>
                <a:cubicBezTo>
                  <a:pt x="12256434" y="7311889"/>
                  <a:pt x="12279278" y="7309415"/>
                  <a:pt x="12300366" y="7310899"/>
                </a:cubicBezTo>
                <a:close/>
                <a:moveTo>
                  <a:pt x="7532834" y="7305567"/>
                </a:moveTo>
                <a:cubicBezTo>
                  <a:pt x="7545558" y="7303546"/>
                  <a:pt x="7547182" y="7311055"/>
                  <a:pt x="7554762" y="7308745"/>
                </a:cubicBezTo>
                <a:cubicBezTo>
                  <a:pt x="7555030" y="7326649"/>
                  <a:pt x="7546640" y="7334445"/>
                  <a:pt x="7531210" y="7339065"/>
                </a:cubicBezTo>
                <a:cubicBezTo>
                  <a:pt x="7524986" y="7331269"/>
                  <a:pt x="7524716" y="7313077"/>
                  <a:pt x="7532834" y="7305567"/>
                </a:cubicBezTo>
                <a:close/>
                <a:moveTo>
                  <a:pt x="6927454" y="7294576"/>
                </a:moveTo>
                <a:cubicBezTo>
                  <a:pt x="6949418" y="7295565"/>
                  <a:pt x="7004774" y="7332169"/>
                  <a:pt x="6958206" y="7363827"/>
                </a:cubicBezTo>
                <a:cubicBezTo>
                  <a:pt x="6940632" y="7363332"/>
                  <a:pt x="6927454" y="7350966"/>
                  <a:pt x="6921302" y="7336621"/>
                </a:cubicBezTo>
                <a:cubicBezTo>
                  <a:pt x="6915152" y="7322276"/>
                  <a:pt x="6915152" y="7305458"/>
                  <a:pt x="6927454" y="7294576"/>
                </a:cubicBezTo>
                <a:close/>
                <a:moveTo>
                  <a:pt x="12900482" y="7287156"/>
                </a:moveTo>
                <a:cubicBezTo>
                  <a:pt x="12907510" y="7289135"/>
                  <a:pt x="12913662" y="7291113"/>
                  <a:pt x="12920690" y="7293092"/>
                </a:cubicBezTo>
                <a:cubicBezTo>
                  <a:pt x="12938262" y="7326233"/>
                  <a:pt x="12897846" y="7341568"/>
                  <a:pt x="12872362" y="7354923"/>
                </a:cubicBezTo>
                <a:cubicBezTo>
                  <a:pt x="12880270" y="7329201"/>
                  <a:pt x="12897846" y="7320792"/>
                  <a:pt x="12900482" y="7287156"/>
                </a:cubicBezTo>
                <a:close/>
                <a:moveTo>
                  <a:pt x="12440950" y="7274790"/>
                </a:moveTo>
                <a:cubicBezTo>
                  <a:pt x="12452370" y="7284683"/>
                  <a:pt x="12446222" y="7303480"/>
                  <a:pt x="12447098" y="7324255"/>
                </a:cubicBezTo>
                <a:cubicBezTo>
                  <a:pt x="12431286" y="7326728"/>
                  <a:pt x="12407562" y="7333653"/>
                  <a:pt x="12389986" y="7321287"/>
                </a:cubicBezTo>
                <a:cubicBezTo>
                  <a:pt x="12399654" y="7290124"/>
                  <a:pt x="12411074" y="7279242"/>
                  <a:pt x="12440950" y="7274790"/>
                </a:cubicBezTo>
                <a:close/>
                <a:moveTo>
                  <a:pt x="7871722" y="7271493"/>
                </a:moveTo>
                <a:cubicBezTo>
                  <a:pt x="7870098" y="7274668"/>
                  <a:pt x="7870098" y="7274668"/>
                  <a:pt x="7870098" y="7274668"/>
                </a:cubicBezTo>
                <a:cubicBezTo>
                  <a:pt x="7871994" y="7279867"/>
                  <a:pt x="7873346" y="7276401"/>
                  <a:pt x="7876594" y="7278423"/>
                </a:cubicBezTo>
                <a:cubicBezTo>
                  <a:pt x="7876594" y="7278423"/>
                  <a:pt x="7873346" y="7276401"/>
                  <a:pt x="7878218" y="7274958"/>
                </a:cubicBezTo>
                <a:cubicBezTo>
                  <a:pt x="7876594" y="7278134"/>
                  <a:pt x="7879842" y="7280156"/>
                  <a:pt x="7883090" y="7282177"/>
                </a:cubicBezTo>
                <a:cubicBezTo>
                  <a:pt x="7886880" y="7292572"/>
                  <a:pt x="7888774" y="7305856"/>
                  <a:pt x="7882280" y="7310765"/>
                </a:cubicBezTo>
                <a:cubicBezTo>
                  <a:pt x="7872806" y="7313365"/>
                  <a:pt x="7867934" y="7306723"/>
                  <a:pt x="7866038" y="7301524"/>
                </a:cubicBezTo>
                <a:cubicBezTo>
                  <a:pt x="7861978" y="7297193"/>
                  <a:pt x="7861166" y="7291418"/>
                  <a:pt x="7862790" y="7285931"/>
                </a:cubicBezTo>
                <a:cubicBezTo>
                  <a:pt x="7864142" y="7280733"/>
                  <a:pt x="7867662" y="7275247"/>
                  <a:pt x="7871722" y="7271493"/>
                </a:cubicBezTo>
                <a:close/>
                <a:moveTo>
                  <a:pt x="12264254" y="7260519"/>
                </a:moveTo>
                <a:cubicBezTo>
                  <a:pt x="12271294" y="7260230"/>
                  <a:pt x="12278870" y="7263406"/>
                  <a:pt x="12286182" y="7266584"/>
                </a:cubicBezTo>
                <a:cubicBezTo>
                  <a:pt x="12274270" y="7279867"/>
                  <a:pt x="12293218" y="7291995"/>
                  <a:pt x="12271562" y="7299214"/>
                </a:cubicBezTo>
                <a:cubicBezTo>
                  <a:pt x="12261278" y="7298060"/>
                  <a:pt x="12251802" y="7291995"/>
                  <a:pt x="12243414" y="7276401"/>
                </a:cubicBezTo>
                <a:cubicBezTo>
                  <a:pt x="12249910" y="7264851"/>
                  <a:pt x="12256946" y="7261096"/>
                  <a:pt x="12264254" y="7260519"/>
                </a:cubicBezTo>
                <a:close/>
                <a:moveTo>
                  <a:pt x="7823270" y="7234530"/>
                </a:moveTo>
                <a:cubicBezTo>
                  <a:pt x="7834368" y="7261963"/>
                  <a:pt x="7800266" y="7293440"/>
                  <a:pt x="7777798" y="7307878"/>
                </a:cubicBezTo>
                <a:cubicBezTo>
                  <a:pt x="7765888" y="7300370"/>
                  <a:pt x="7756956" y="7307300"/>
                  <a:pt x="7744774" y="7299793"/>
                </a:cubicBezTo>
                <a:cubicBezTo>
                  <a:pt x="7768054" y="7265718"/>
                  <a:pt x="7790248" y="7226444"/>
                  <a:pt x="7823270" y="7234530"/>
                </a:cubicBezTo>
                <a:close/>
                <a:moveTo>
                  <a:pt x="6811482" y="7217203"/>
                </a:moveTo>
                <a:cubicBezTo>
                  <a:pt x="6818792" y="7217492"/>
                  <a:pt x="6826100" y="7221535"/>
                  <a:pt x="6833950" y="7233086"/>
                </a:cubicBezTo>
                <a:lnTo>
                  <a:pt x="6833474" y="7233926"/>
                </a:lnTo>
                <a:lnTo>
                  <a:pt x="6851890" y="7234724"/>
                </a:lnTo>
                <a:cubicBezTo>
                  <a:pt x="6861554" y="7237691"/>
                  <a:pt x="6869462" y="7243133"/>
                  <a:pt x="6872978" y="7251542"/>
                </a:cubicBezTo>
                <a:cubicBezTo>
                  <a:pt x="6879128" y="7262918"/>
                  <a:pt x="6878250" y="7279736"/>
                  <a:pt x="6865946" y="7302985"/>
                </a:cubicBezTo>
                <a:cubicBezTo>
                  <a:pt x="6858918" y="7312878"/>
                  <a:pt x="6842222" y="7313867"/>
                  <a:pt x="6823774" y="7308921"/>
                </a:cubicBezTo>
                <a:cubicBezTo>
                  <a:pt x="6805322" y="7304469"/>
                  <a:pt x="6786870" y="7293587"/>
                  <a:pt x="6777204" y="7281715"/>
                </a:cubicBezTo>
                <a:cubicBezTo>
                  <a:pt x="6778522" y="7268112"/>
                  <a:pt x="6785554" y="7256983"/>
                  <a:pt x="6795218" y="7248821"/>
                </a:cubicBezTo>
                <a:lnTo>
                  <a:pt x="6806992" y="7243570"/>
                </a:lnTo>
                <a:lnTo>
                  <a:pt x="6805258" y="7243192"/>
                </a:lnTo>
                <a:cubicBezTo>
                  <a:pt x="6812026" y="7232220"/>
                  <a:pt x="6797138" y="7224134"/>
                  <a:pt x="6811482" y="7217203"/>
                </a:cubicBezTo>
                <a:close/>
                <a:moveTo>
                  <a:pt x="7002582" y="7205653"/>
                </a:moveTo>
                <a:cubicBezTo>
                  <a:pt x="7003394" y="7203920"/>
                  <a:pt x="7007454" y="7204208"/>
                  <a:pt x="7011514" y="7205653"/>
                </a:cubicBezTo>
                <a:cubicBezTo>
                  <a:pt x="7015574" y="7206807"/>
                  <a:pt x="7019362" y="7209117"/>
                  <a:pt x="7020446" y="7211717"/>
                </a:cubicBezTo>
                <a:cubicBezTo>
                  <a:pt x="7027214" y="7223557"/>
                  <a:pt x="7016116" y="7229331"/>
                  <a:pt x="7006914" y="7240305"/>
                </a:cubicBezTo>
                <a:cubicBezTo>
                  <a:pt x="7005286" y="7235396"/>
                  <a:pt x="7000414" y="7236552"/>
                  <a:pt x="6995814" y="7237995"/>
                </a:cubicBezTo>
                <a:cubicBezTo>
                  <a:pt x="6993108" y="7230199"/>
                  <a:pt x="6987694" y="7218936"/>
                  <a:pt x="6993108" y="7211427"/>
                </a:cubicBezTo>
                <a:cubicBezTo>
                  <a:pt x="6995002" y="7208829"/>
                  <a:pt x="6997978" y="7206807"/>
                  <a:pt x="7002582" y="7205653"/>
                </a:cubicBezTo>
                <a:close/>
                <a:moveTo>
                  <a:pt x="11777038" y="7201610"/>
                </a:moveTo>
                <a:cubicBezTo>
                  <a:pt x="11785430" y="7226444"/>
                  <a:pt x="11783262" y="7238862"/>
                  <a:pt x="11777038" y="7243192"/>
                </a:cubicBezTo>
                <a:cubicBezTo>
                  <a:pt x="11757822" y="7256187"/>
                  <a:pt x="11700438" y="7198145"/>
                  <a:pt x="11777038" y="7201610"/>
                </a:cubicBezTo>
                <a:close/>
                <a:moveTo>
                  <a:pt x="7803512" y="7180241"/>
                </a:moveTo>
                <a:cubicBezTo>
                  <a:pt x="7810008" y="7183994"/>
                  <a:pt x="7817858" y="7184572"/>
                  <a:pt x="7823002" y="7191503"/>
                </a:cubicBezTo>
                <a:cubicBezTo>
                  <a:pt x="7826250" y="7201610"/>
                  <a:pt x="7815962" y="7215759"/>
                  <a:pt x="7809738" y="7220379"/>
                </a:cubicBezTo>
                <a:cubicBezTo>
                  <a:pt x="7800266" y="7223268"/>
                  <a:pt x="7791872" y="7214605"/>
                  <a:pt x="7788354" y="7204497"/>
                </a:cubicBezTo>
                <a:cubicBezTo>
                  <a:pt x="7785918" y="7201032"/>
                  <a:pt x="7785918" y="7196701"/>
                  <a:pt x="7787270" y="7192946"/>
                </a:cubicBezTo>
                <a:cubicBezTo>
                  <a:pt x="7788624" y="7188903"/>
                  <a:pt x="7791060" y="7185439"/>
                  <a:pt x="7794038" y="7183129"/>
                </a:cubicBezTo>
                <a:cubicBezTo>
                  <a:pt x="7798910" y="7181684"/>
                  <a:pt x="7798910" y="7181684"/>
                  <a:pt x="7803512" y="7180241"/>
                </a:cubicBezTo>
                <a:close/>
                <a:moveTo>
                  <a:pt x="12744082" y="7163000"/>
                </a:moveTo>
                <a:cubicBezTo>
                  <a:pt x="12750234" y="7164978"/>
                  <a:pt x="12759898" y="7161021"/>
                  <a:pt x="12773078" y="7164978"/>
                </a:cubicBezTo>
                <a:cubicBezTo>
                  <a:pt x="12773954" y="7185259"/>
                  <a:pt x="12767806" y="7204055"/>
                  <a:pt x="12740566" y="7196141"/>
                </a:cubicBezTo>
                <a:cubicBezTo>
                  <a:pt x="12744962" y="7183775"/>
                  <a:pt x="12739690" y="7175366"/>
                  <a:pt x="12744082" y="7163000"/>
                </a:cubicBezTo>
                <a:close/>
                <a:moveTo>
                  <a:pt x="11636558" y="7162626"/>
                </a:moveTo>
                <a:cubicBezTo>
                  <a:pt x="11636558" y="7162626"/>
                  <a:pt x="11638450" y="7166090"/>
                  <a:pt x="11638450" y="7166090"/>
                </a:cubicBezTo>
                <a:cubicBezTo>
                  <a:pt x="11639806" y="7164936"/>
                  <a:pt x="11639806" y="7164936"/>
                  <a:pt x="11639534" y="7166379"/>
                </a:cubicBezTo>
                <a:cubicBezTo>
                  <a:pt x="11638994" y="7167535"/>
                  <a:pt x="11638450" y="7169845"/>
                  <a:pt x="11638722" y="7173599"/>
                </a:cubicBezTo>
                <a:cubicBezTo>
                  <a:pt x="11637098" y="7178797"/>
                  <a:pt x="11638450" y="7181684"/>
                  <a:pt x="11633850" y="7180530"/>
                </a:cubicBezTo>
                <a:cubicBezTo>
                  <a:pt x="11629250" y="7179374"/>
                  <a:pt x="11629518" y="7179663"/>
                  <a:pt x="11624646" y="7170422"/>
                </a:cubicBezTo>
                <a:cubicBezTo>
                  <a:pt x="11629250" y="7171578"/>
                  <a:pt x="11629518" y="7171578"/>
                  <a:pt x="11630874" y="7166379"/>
                </a:cubicBezTo>
                <a:cubicBezTo>
                  <a:pt x="11630874" y="7166379"/>
                  <a:pt x="11630874" y="7166669"/>
                  <a:pt x="11629250" y="7163492"/>
                </a:cubicBezTo>
                <a:cubicBezTo>
                  <a:pt x="11632226" y="7161470"/>
                  <a:pt x="11633578" y="7164647"/>
                  <a:pt x="11636558" y="7162626"/>
                </a:cubicBezTo>
                <a:close/>
                <a:moveTo>
                  <a:pt x="7764534" y="7146165"/>
                </a:moveTo>
                <a:cubicBezTo>
                  <a:pt x="7768864" y="7144143"/>
                  <a:pt x="7774550" y="7145010"/>
                  <a:pt x="7781858" y="7146743"/>
                </a:cubicBezTo>
                <a:cubicBezTo>
                  <a:pt x="7777526" y="7158583"/>
                  <a:pt x="7769946" y="7159160"/>
                  <a:pt x="7754522" y="7160316"/>
                </a:cubicBezTo>
                <a:cubicBezTo>
                  <a:pt x="7757226" y="7151941"/>
                  <a:pt x="7760204" y="7147898"/>
                  <a:pt x="7764534" y="7146165"/>
                </a:cubicBezTo>
                <a:close/>
                <a:moveTo>
                  <a:pt x="11655774" y="7132015"/>
                </a:moveTo>
                <a:cubicBezTo>
                  <a:pt x="11639534" y="7140102"/>
                  <a:pt x="11627354" y="7147898"/>
                  <a:pt x="11615986" y="7151941"/>
                </a:cubicBezTo>
                <a:lnTo>
                  <a:pt x="11601642" y="7154540"/>
                </a:lnTo>
                <a:lnTo>
                  <a:pt x="11611926" y="7188615"/>
                </a:lnTo>
                <a:cubicBezTo>
                  <a:pt x="11620858" y="7213160"/>
                  <a:pt x="11627354" y="7237706"/>
                  <a:pt x="11633850" y="7260230"/>
                </a:cubicBezTo>
                <a:cubicBezTo>
                  <a:pt x="11640346" y="7284776"/>
                  <a:pt x="11644678" y="7309322"/>
                  <a:pt x="11651446" y="7331558"/>
                </a:cubicBezTo>
                <a:cubicBezTo>
                  <a:pt x="11655774" y="7356103"/>
                  <a:pt x="11657670" y="7380649"/>
                  <a:pt x="11659834" y="7405194"/>
                </a:cubicBezTo>
                <a:cubicBezTo>
                  <a:pt x="11662002" y="7427718"/>
                  <a:pt x="11662002" y="7452554"/>
                  <a:pt x="11659834" y="7475078"/>
                </a:cubicBezTo>
                <a:lnTo>
                  <a:pt x="11657130" y="7492980"/>
                </a:lnTo>
                <a:lnTo>
                  <a:pt x="11671746" y="7504533"/>
                </a:lnTo>
                <a:lnTo>
                  <a:pt x="11673098" y="7499334"/>
                </a:lnTo>
                <a:lnTo>
                  <a:pt x="11676346" y="7486629"/>
                </a:lnTo>
                <a:lnTo>
                  <a:pt x="11675262" y="7483740"/>
                </a:lnTo>
                <a:lnTo>
                  <a:pt x="11677158" y="7483740"/>
                </a:lnTo>
                <a:lnTo>
                  <a:pt x="11677702" y="7481430"/>
                </a:lnTo>
                <a:cubicBezTo>
                  <a:pt x="11678514" y="7475366"/>
                  <a:pt x="11678514" y="7469879"/>
                  <a:pt x="11677430" y="7464682"/>
                </a:cubicBezTo>
                <a:cubicBezTo>
                  <a:pt x="11675262" y="7456595"/>
                  <a:pt x="11675262" y="7446200"/>
                  <a:pt x="11675262" y="7436093"/>
                </a:cubicBezTo>
                <a:cubicBezTo>
                  <a:pt x="11677430" y="7423676"/>
                  <a:pt x="11677430" y="7411547"/>
                  <a:pt x="11677430" y="7399130"/>
                </a:cubicBezTo>
                <a:cubicBezTo>
                  <a:pt x="11677430" y="7387001"/>
                  <a:pt x="11679594" y="7374873"/>
                  <a:pt x="11679594" y="7360435"/>
                </a:cubicBezTo>
                <a:cubicBezTo>
                  <a:pt x="11679594" y="7348306"/>
                  <a:pt x="11679594" y="7333579"/>
                  <a:pt x="11677430" y="7321450"/>
                </a:cubicBezTo>
                <a:cubicBezTo>
                  <a:pt x="11680946" y="7319717"/>
                  <a:pt x="11683926" y="7317697"/>
                  <a:pt x="11685822" y="7315675"/>
                </a:cubicBezTo>
                <a:lnTo>
                  <a:pt x="11690422" y="7309033"/>
                </a:lnTo>
                <a:lnTo>
                  <a:pt x="11686630" y="7279289"/>
                </a:lnTo>
                <a:cubicBezTo>
                  <a:pt x="11686090" y="7269471"/>
                  <a:pt x="11686090" y="7259942"/>
                  <a:pt x="11686090" y="7250701"/>
                </a:cubicBezTo>
                <a:cubicBezTo>
                  <a:pt x="11683926" y="7230199"/>
                  <a:pt x="11683926" y="7209696"/>
                  <a:pt x="11679594" y="7191503"/>
                </a:cubicBezTo>
                <a:cubicBezTo>
                  <a:pt x="11677430" y="7181107"/>
                  <a:pt x="11675262" y="7170999"/>
                  <a:pt x="11670934" y="7160604"/>
                </a:cubicBezTo>
                <a:cubicBezTo>
                  <a:pt x="11666602" y="7152518"/>
                  <a:pt x="11662270" y="7142123"/>
                  <a:pt x="11655774" y="7132015"/>
                </a:cubicBezTo>
                <a:close/>
                <a:moveTo>
                  <a:pt x="7968084" y="7108337"/>
                </a:moveTo>
                <a:cubicBezTo>
                  <a:pt x="7972414" y="7109491"/>
                  <a:pt x="7976746" y="7111801"/>
                  <a:pt x="7981076" y="7116422"/>
                </a:cubicBezTo>
                <a:cubicBezTo>
                  <a:pt x="7968084" y="7116999"/>
                  <a:pt x="7962942" y="7118155"/>
                  <a:pt x="7954278" y="7109203"/>
                </a:cubicBezTo>
                <a:cubicBezTo>
                  <a:pt x="7959150" y="7108047"/>
                  <a:pt x="7963750" y="7107470"/>
                  <a:pt x="7968084" y="7108337"/>
                </a:cubicBezTo>
                <a:close/>
                <a:moveTo>
                  <a:pt x="7520114" y="7107758"/>
                </a:moveTo>
                <a:cubicBezTo>
                  <a:pt x="7520114" y="7107758"/>
                  <a:pt x="7529586" y="7115556"/>
                  <a:pt x="7529586" y="7115556"/>
                </a:cubicBezTo>
                <a:cubicBezTo>
                  <a:pt x="7528774" y="7120753"/>
                  <a:pt x="7528774" y="7120753"/>
                  <a:pt x="7526610" y="7117577"/>
                </a:cubicBezTo>
                <a:cubicBezTo>
                  <a:pt x="7522820" y="7124796"/>
                  <a:pt x="7519844" y="7126529"/>
                  <a:pt x="7516866" y="7128551"/>
                </a:cubicBezTo>
                <a:cubicBezTo>
                  <a:pt x="7511722" y="7127395"/>
                  <a:pt x="7507390" y="7120753"/>
                  <a:pt x="7506038" y="7112379"/>
                </a:cubicBezTo>
                <a:cubicBezTo>
                  <a:pt x="7511182" y="7113534"/>
                  <a:pt x="7514970" y="7106604"/>
                  <a:pt x="7520114" y="7107758"/>
                </a:cubicBezTo>
                <a:close/>
                <a:moveTo>
                  <a:pt x="8042454" y="7106610"/>
                </a:moveTo>
                <a:cubicBezTo>
                  <a:pt x="8048604" y="7106115"/>
                  <a:pt x="8054754" y="7107104"/>
                  <a:pt x="8060906" y="7110072"/>
                </a:cubicBezTo>
                <a:cubicBezTo>
                  <a:pt x="8076720" y="7117492"/>
                  <a:pt x="8091658" y="7136783"/>
                  <a:pt x="8098686" y="7174376"/>
                </a:cubicBezTo>
                <a:lnTo>
                  <a:pt x="8079996" y="7193620"/>
                </a:lnTo>
                <a:lnTo>
                  <a:pt x="8086638" y="7199588"/>
                </a:lnTo>
                <a:lnTo>
                  <a:pt x="8088806" y="7198145"/>
                </a:lnTo>
                <a:cubicBezTo>
                  <a:pt x="8091782" y="7208540"/>
                  <a:pt x="8099632" y="7209406"/>
                  <a:pt x="8102608" y="7219802"/>
                </a:cubicBezTo>
                <a:lnTo>
                  <a:pt x="8089346" y="7224423"/>
                </a:lnTo>
                <a:lnTo>
                  <a:pt x="8086910" y="7240305"/>
                </a:lnTo>
                <a:cubicBezTo>
                  <a:pt x="8078858" y="7232725"/>
                  <a:pt x="8069502" y="7227455"/>
                  <a:pt x="8059762" y="7223268"/>
                </a:cubicBezTo>
                <a:lnTo>
                  <a:pt x="8046558" y="7218543"/>
                </a:lnTo>
                <a:lnTo>
                  <a:pt x="8030154" y="7225325"/>
                </a:lnTo>
                <a:lnTo>
                  <a:pt x="8010486" y="7204119"/>
                </a:lnTo>
                <a:lnTo>
                  <a:pt x="8004046" y="7201321"/>
                </a:lnTo>
                <a:cubicBezTo>
                  <a:pt x="7996438" y="7196556"/>
                  <a:pt x="7990278" y="7190420"/>
                  <a:pt x="7986490" y="7181684"/>
                </a:cubicBezTo>
                <a:lnTo>
                  <a:pt x="7995754" y="7182027"/>
                </a:lnTo>
                <a:lnTo>
                  <a:pt x="7993470" y="7150571"/>
                </a:lnTo>
                <a:cubicBezTo>
                  <a:pt x="7999838" y="7126643"/>
                  <a:pt x="8020488" y="7107846"/>
                  <a:pt x="8042454" y="7106610"/>
                </a:cubicBezTo>
                <a:close/>
                <a:moveTo>
                  <a:pt x="11714782" y="7106315"/>
                </a:moveTo>
                <a:cubicBezTo>
                  <a:pt x="11720198" y="7106892"/>
                  <a:pt x="11726422" y="7109203"/>
                  <a:pt x="11732646" y="7113823"/>
                </a:cubicBezTo>
                <a:cubicBezTo>
                  <a:pt x="11720738" y="7131150"/>
                  <a:pt x="11708830" y="7148186"/>
                  <a:pt x="11690694" y="7137214"/>
                </a:cubicBezTo>
                <a:cubicBezTo>
                  <a:pt x="11686630" y="7119599"/>
                  <a:pt x="11698002" y="7104582"/>
                  <a:pt x="11714782" y="7106315"/>
                </a:cubicBezTo>
                <a:close/>
                <a:moveTo>
                  <a:pt x="7680896" y="7099962"/>
                </a:moveTo>
                <a:cubicBezTo>
                  <a:pt x="7687394" y="7102272"/>
                  <a:pt x="7695242" y="7108337"/>
                  <a:pt x="7704446" y="7120465"/>
                </a:cubicBezTo>
                <a:cubicBezTo>
                  <a:pt x="7682520" y="7151364"/>
                  <a:pt x="7668444" y="7147898"/>
                  <a:pt x="7663030" y="7136059"/>
                </a:cubicBezTo>
                <a:cubicBezTo>
                  <a:pt x="7655994" y="7121042"/>
                  <a:pt x="7661950" y="7092743"/>
                  <a:pt x="7680896" y="7099962"/>
                </a:cubicBezTo>
                <a:close/>
                <a:moveTo>
                  <a:pt x="7405346" y="7084657"/>
                </a:moveTo>
                <a:cubicBezTo>
                  <a:pt x="7439994" y="7095919"/>
                  <a:pt x="7431602" y="7123352"/>
                  <a:pt x="7411570" y="7128261"/>
                </a:cubicBezTo>
                <a:cubicBezTo>
                  <a:pt x="7404806" y="7129994"/>
                  <a:pt x="7396956" y="7129128"/>
                  <a:pt x="7388834" y="7124508"/>
                </a:cubicBezTo>
                <a:cubicBezTo>
                  <a:pt x="7385316" y="7113534"/>
                  <a:pt x="7395062" y="7087544"/>
                  <a:pt x="7405346" y="7084657"/>
                </a:cubicBezTo>
                <a:close/>
                <a:moveTo>
                  <a:pt x="12998890" y="7061597"/>
                </a:moveTo>
                <a:lnTo>
                  <a:pt x="12989222" y="7063081"/>
                </a:lnTo>
                <a:lnTo>
                  <a:pt x="12990102" y="7065554"/>
                </a:lnTo>
                <a:close/>
                <a:moveTo>
                  <a:pt x="7312504" y="7059822"/>
                </a:moveTo>
                <a:cubicBezTo>
                  <a:pt x="7343092" y="7054914"/>
                  <a:pt x="7375844" y="7114977"/>
                  <a:pt x="7352836" y="7127684"/>
                </a:cubicBezTo>
                <a:cubicBezTo>
                  <a:pt x="7349590" y="7129705"/>
                  <a:pt x="7345258" y="7130282"/>
                  <a:pt x="7339574" y="7129994"/>
                </a:cubicBezTo>
                <a:cubicBezTo>
                  <a:pt x="7312234" y="7114111"/>
                  <a:pt x="7294912" y="7095630"/>
                  <a:pt x="7303574" y="7066176"/>
                </a:cubicBezTo>
                <a:cubicBezTo>
                  <a:pt x="7308174" y="7068774"/>
                  <a:pt x="7310340" y="7064154"/>
                  <a:pt x="7312504" y="7059822"/>
                </a:cubicBezTo>
                <a:close/>
                <a:moveTo>
                  <a:pt x="12432162" y="7031423"/>
                </a:moveTo>
                <a:cubicBezTo>
                  <a:pt x="12448858" y="7036370"/>
                  <a:pt x="12451494" y="7061102"/>
                  <a:pt x="12469946" y="7083361"/>
                </a:cubicBezTo>
                <a:cubicBezTo>
                  <a:pt x="12437434" y="7114029"/>
                  <a:pt x="12410198" y="7048736"/>
                  <a:pt x="12408438" y="7033896"/>
                </a:cubicBezTo>
                <a:cubicBezTo>
                  <a:pt x="12418982" y="7030434"/>
                  <a:pt x="12426014" y="7029939"/>
                  <a:pt x="12432162" y="7031423"/>
                </a:cubicBezTo>
                <a:close/>
                <a:moveTo>
                  <a:pt x="7226702" y="6994271"/>
                </a:moveTo>
                <a:cubicBezTo>
                  <a:pt x="7250520" y="6997447"/>
                  <a:pt x="7263512" y="7076571"/>
                  <a:pt x="7201798" y="7024014"/>
                </a:cubicBezTo>
                <a:cubicBezTo>
                  <a:pt x="7209648" y="7000336"/>
                  <a:pt x="7218850" y="6993115"/>
                  <a:pt x="7226702" y="6994271"/>
                </a:cubicBezTo>
                <a:close/>
                <a:moveTo>
                  <a:pt x="12606134" y="6992346"/>
                </a:moveTo>
                <a:cubicBezTo>
                  <a:pt x="12614042" y="6993335"/>
                  <a:pt x="12618434" y="6997787"/>
                  <a:pt x="12620194" y="7003228"/>
                </a:cubicBezTo>
                <a:cubicBezTo>
                  <a:pt x="12628102" y="7020046"/>
                  <a:pt x="12615798" y="7050220"/>
                  <a:pt x="12599106" y="7055166"/>
                </a:cubicBezTo>
                <a:cubicBezTo>
                  <a:pt x="12595590" y="7049230"/>
                  <a:pt x="12581534" y="7041811"/>
                  <a:pt x="12571866" y="7039832"/>
                </a:cubicBezTo>
                <a:cubicBezTo>
                  <a:pt x="12574502" y="7025982"/>
                  <a:pt x="12577138" y="7014110"/>
                  <a:pt x="12581534" y="7005701"/>
                </a:cubicBezTo>
                <a:cubicBezTo>
                  <a:pt x="12585926" y="6997292"/>
                  <a:pt x="12593834" y="6992346"/>
                  <a:pt x="12606134" y="6992346"/>
                </a:cubicBezTo>
                <a:close/>
                <a:moveTo>
                  <a:pt x="7735030" y="6980410"/>
                </a:moveTo>
                <a:cubicBezTo>
                  <a:pt x="7753438" y="6985608"/>
                  <a:pt x="7771302" y="7006399"/>
                  <a:pt x="7793496" y="7014774"/>
                </a:cubicBezTo>
                <a:cubicBezTo>
                  <a:pt x="7804594" y="7014774"/>
                  <a:pt x="7810278" y="7005245"/>
                  <a:pt x="7822730" y="7007555"/>
                </a:cubicBezTo>
                <a:lnTo>
                  <a:pt x="7835452" y="7013620"/>
                </a:lnTo>
                <a:lnTo>
                  <a:pt x="7857648" y="7006111"/>
                </a:lnTo>
                <a:cubicBezTo>
                  <a:pt x="7897708" y="7037587"/>
                  <a:pt x="7878762" y="7065598"/>
                  <a:pt x="7853588" y="7070219"/>
                </a:cubicBezTo>
                <a:cubicBezTo>
                  <a:pt x="7845194" y="7071662"/>
                  <a:pt x="7836264" y="7070796"/>
                  <a:pt x="7828414" y="7066464"/>
                </a:cubicBezTo>
                <a:cubicBezTo>
                  <a:pt x="7823270" y="7063577"/>
                  <a:pt x="7818398" y="7059245"/>
                  <a:pt x="7814880" y="7053181"/>
                </a:cubicBezTo>
                <a:lnTo>
                  <a:pt x="7813256" y="7047405"/>
                </a:lnTo>
                <a:lnTo>
                  <a:pt x="7803242" y="7060977"/>
                </a:lnTo>
                <a:cubicBezTo>
                  <a:pt x="7790790" y="7073106"/>
                  <a:pt x="7776716" y="7081769"/>
                  <a:pt x="7762098" y="7087256"/>
                </a:cubicBezTo>
                <a:cubicBezTo>
                  <a:pt x="7752084" y="7091010"/>
                  <a:pt x="7742068" y="7093320"/>
                  <a:pt x="7731242" y="7094186"/>
                </a:cubicBezTo>
                <a:cubicBezTo>
                  <a:pt x="7721770" y="7065598"/>
                  <a:pt x="7749646" y="7050293"/>
                  <a:pt x="7766430" y="7034122"/>
                </a:cubicBezTo>
                <a:cubicBezTo>
                  <a:pt x="7743692" y="7020550"/>
                  <a:pt x="7706338" y="7007555"/>
                  <a:pt x="7716082" y="6981565"/>
                </a:cubicBezTo>
                <a:cubicBezTo>
                  <a:pt x="7722578" y="6978677"/>
                  <a:pt x="7728806" y="6978677"/>
                  <a:pt x="7735030" y="6980410"/>
                </a:cubicBezTo>
                <a:close/>
                <a:moveTo>
                  <a:pt x="7514970" y="6973769"/>
                </a:moveTo>
                <a:cubicBezTo>
                  <a:pt x="7529046" y="6973480"/>
                  <a:pt x="7542580" y="6979543"/>
                  <a:pt x="7555842" y="6995426"/>
                </a:cubicBezTo>
                <a:cubicBezTo>
                  <a:pt x="7550970" y="7014197"/>
                  <a:pt x="7532294" y="7020550"/>
                  <a:pt x="7513346" y="7018528"/>
                </a:cubicBezTo>
                <a:cubicBezTo>
                  <a:pt x="7494400" y="7016507"/>
                  <a:pt x="7474910" y="7005822"/>
                  <a:pt x="7468958" y="6990805"/>
                </a:cubicBezTo>
                <a:cubicBezTo>
                  <a:pt x="7485738" y="6980699"/>
                  <a:pt x="7500896" y="6973769"/>
                  <a:pt x="7514970" y="6973769"/>
                </a:cubicBezTo>
                <a:close/>
                <a:moveTo>
                  <a:pt x="6250896" y="6970581"/>
                </a:moveTo>
                <a:cubicBezTo>
                  <a:pt x="6273742" y="6969097"/>
                  <a:pt x="6294828" y="6993335"/>
                  <a:pt x="6303614" y="7017078"/>
                </a:cubicBezTo>
                <a:cubicBezTo>
                  <a:pt x="6307130" y="7027466"/>
                  <a:pt x="6308886" y="7037854"/>
                  <a:pt x="6306252" y="7046263"/>
                </a:cubicBezTo>
                <a:cubicBezTo>
                  <a:pt x="6291314" y="7048736"/>
                  <a:pt x="6275498" y="7051704"/>
                  <a:pt x="6263198" y="7069511"/>
                </a:cubicBezTo>
                <a:lnTo>
                  <a:pt x="6244746" y="7049230"/>
                </a:lnTo>
                <a:lnTo>
                  <a:pt x="6221902" y="7098201"/>
                </a:lnTo>
                <a:cubicBezTo>
                  <a:pt x="6195542" y="7129363"/>
                  <a:pt x="6158638" y="7152117"/>
                  <a:pt x="6114706" y="7146676"/>
                </a:cubicBezTo>
                <a:cubicBezTo>
                  <a:pt x="6130522" y="7105126"/>
                  <a:pt x="6154246" y="7077920"/>
                  <a:pt x="6180606" y="7056650"/>
                </a:cubicBezTo>
                <a:lnTo>
                  <a:pt x="6225416" y="7027961"/>
                </a:lnTo>
                <a:lnTo>
                  <a:pt x="6225416" y="7026477"/>
                </a:lnTo>
                <a:cubicBezTo>
                  <a:pt x="6217508" y="7013121"/>
                  <a:pt x="6215750" y="7000260"/>
                  <a:pt x="6228050" y="6981958"/>
                </a:cubicBezTo>
                <a:cubicBezTo>
                  <a:pt x="6235958" y="6975033"/>
                  <a:pt x="6243866" y="6971076"/>
                  <a:pt x="6250896" y="6970581"/>
                </a:cubicBezTo>
                <a:close/>
                <a:moveTo>
                  <a:pt x="12605254" y="6950795"/>
                </a:moveTo>
                <a:cubicBezTo>
                  <a:pt x="12611406" y="6949806"/>
                  <a:pt x="12618434" y="6950301"/>
                  <a:pt x="12624586" y="6951785"/>
                </a:cubicBezTo>
                <a:cubicBezTo>
                  <a:pt x="12637766" y="6954753"/>
                  <a:pt x="12650946" y="6961678"/>
                  <a:pt x="12657974" y="6970581"/>
                </a:cubicBezTo>
                <a:cubicBezTo>
                  <a:pt x="12663246" y="6976517"/>
                  <a:pt x="12665882" y="6982948"/>
                  <a:pt x="12664126" y="6989873"/>
                </a:cubicBezTo>
                <a:cubicBezTo>
                  <a:pt x="12652702" y="6999271"/>
                  <a:pt x="12633374" y="7000260"/>
                  <a:pt x="12617558" y="6994324"/>
                </a:cubicBezTo>
                <a:cubicBezTo>
                  <a:pt x="12600862" y="6988389"/>
                  <a:pt x="12587682" y="6975528"/>
                  <a:pt x="12588562" y="6957226"/>
                </a:cubicBezTo>
                <a:cubicBezTo>
                  <a:pt x="12592954" y="6953763"/>
                  <a:pt x="12599106" y="6951785"/>
                  <a:pt x="12605254" y="6950795"/>
                </a:cubicBezTo>
                <a:close/>
                <a:moveTo>
                  <a:pt x="7166880" y="6949800"/>
                </a:moveTo>
                <a:cubicBezTo>
                  <a:pt x="7171754" y="6948646"/>
                  <a:pt x="7175814" y="6948646"/>
                  <a:pt x="7178792" y="6949800"/>
                </a:cubicBezTo>
                <a:cubicBezTo>
                  <a:pt x="7181768" y="6951244"/>
                  <a:pt x="7183664" y="6953554"/>
                  <a:pt x="7184746" y="6955865"/>
                </a:cubicBezTo>
                <a:cubicBezTo>
                  <a:pt x="7203422" y="6995137"/>
                  <a:pt x="7177168" y="7016218"/>
                  <a:pt x="7177438" y="7024592"/>
                </a:cubicBezTo>
                <a:cubicBezTo>
                  <a:pt x="7163362" y="7028635"/>
                  <a:pt x="7163092" y="7028635"/>
                  <a:pt x="7151182" y="7001490"/>
                </a:cubicBezTo>
                <a:cubicBezTo>
                  <a:pt x="7149286" y="6996581"/>
                  <a:pt x="7149018" y="6991384"/>
                  <a:pt x="7149830" y="6986185"/>
                </a:cubicBezTo>
                <a:cubicBezTo>
                  <a:pt x="7150642" y="6980988"/>
                  <a:pt x="7152806" y="6976079"/>
                  <a:pt x="7156598" y="6972324"/>
                </a:cubicBezTo>
                <a:cubicBezTo>
                  <a:pt x="7156326" y="6963949"/>
                  <a:pt x="7160656" y="6954420"/>
                  <a:pt x="7166880" y="6949800"/>
                </a:cubicBezTo>
                <a:close/>
                <a:moveTo>
                  <a:pt x="7695782" y="6948067"/>
                </a:moveTo>
                <a:cubicBezTo>
                  <a:pt x="7698218" y="6950666"/>
                  <a:pt x="7699570" y="6954132"/>
                  <a:pt x="7700386" y="6958752"/>
                </a:cubicBezTo>
                <a:cubicBezTo>
                  <a:pt x="7701194" y="6963372"/>
                  <a:pt x="7700926" y="6969437"/>
                  <a:pt x="7700114" y="6977233"/>
                </a:cubicBezTo>
                <a:cubicBezTo>
                  <a:pt x="7665738" y="6970881"/>
                  <a:pt x="7678730" y="7010731"/>
                  <a:pt x="7651390" y="7007266"/>
                </a:cubicBezTo>
                <a:cubicBezTo>
                  <a:pt x="7642730" y="7000913"/>
                  <a:pt x="7630822" y="6997736"/>
                  <a:pt x="7624322" y="6987629"/>
                </a:cubicBezTo>
                <a:cubicBezTo>
                  <a:pt x="7622158" y="6984163"/>
                  <a:pt x="7620806" y="6979832"/>
                  <a:pt x="7619994" y="6974634"/>
                </a:cubicBezTo>
                <a:cubicBezTo>
                  <a:pt x="7650850" y="6970303"/>
                  <a:pt x="7669528" y="6957598"/>
                  <a:pt x="7695782" y="6948067"/>
                </a:cubicBezTo>
                <a:close/>
                <a:moveTo>
                  <a:pt x="12373294" y="6934472"/>
                </a:moveTo>
                <a:cubicBezTo>
                  <a:pt x="12380322" y="6963656"/>
                  <a:pt x="12391746" y="6989378"/>
                  <a:pt x="12345178" y="7009164"/>
                </a:cubicBezTo>
                <a:cubicBezTo>
                  <a:pt x="12323210" y="6982948"/>
                  <a:pt x="12358358" y="6937440"/>
                  <a:pt x="12373294" y="6934472"/>
                </a:cubicBezTo>
                <a:close/>
                <a:moveTo>
                  <a:pt x="12291578" y="6931010"/>
                </a:moveTo>
                <a:cubicBezTo>
                  <a:pt x="12298610" y="6933977"/>
                  <a:pt x="12303002" y="6938429"/>
                  <a:pt x="12304758" y="6943376"/>
                </a:cubicBezTo>
                <a:cubicBezTo>
                  <a:pt x="12311790" y="6958710"/>
                  <a:pt x="12298610" y="6978990"/>
                  <a:pt x="12276642" y="6977012"/>
                </a:cubicBezTo>
                <a:cubicBezTo>
                  <a:pt x="12269614" y="6957226"/>
                  <a:pt x="12269614" y="6947828"/>
                  <a:pt x="12291578" y="6931010"/>
                </a:cubicBezTo>
                <a:close/>
                <a:moveTo>
                  <a:pt x="12205474" y="6914686"/>
                </a:moveTo>
                <a:cubicBezTo>
                  <a:pt x="12212502" y="6915675"/>
                  <a:pt x="12218654" y="6917159"/>
                  <a:pt x="12223922" y="6919633"/>
                </a:cubicBezTo>
                <a:cubicBezTo>
                  <a:pt x="12230074" y="6923590"/>
                  <a:pt x="12235346" y="6928536"/>
                  <a:pt x="12236226" y="6935956"/>
                </a:cubicBezTo>
                <a:cubicBezTo>
                  <a:pt x="12222166" y="6959204"/>
                  <a:pt x="12170326" y="6964646"/>
                  <a:pt x="12158906" y="6933483"/>
                </a:cubicBezTo>
                <a:cubicBezTo>
                  <a:pt x="12161542" y="6924084"/>
                  <a:pt x="12172962" y="6918149"/>
                  <a:pt x="12185262" y="6915675"/>
                </a:cubicBezTo>
                <a:cubicBezTo>
                  <a:pt x="12192294" y="6914191"/>
                  <a:pt x="12199322" y="6914191"/>
                  <a:pt x="12205474" y="6914686"/>
                </a:cubicBezTo>
                <a:close/>
                <a:moveTo>
                  <a:pt x="5148198" y="6910729"/>
                </a:moveTo>
                <a:cubicBezTo>
                  <a:pt x="5167526" y="6913697"/>
                  <a:pt x="5179826" y="6930515"/>
                  <a:pt x="5186858" y="6952279"/>
                </a:cubicBezTo>
                <a:cubicBezTo>
                  <a:pt x="5198280" y="6991357"/>
                  <a:pt x="5189494" y="7048241"/>
                  <a:pt x="5159618" y="7081877"/>
                </a:cubicBezTo>
                <a:cubicBezTo>
                  <a:pt x="5138532" y="7077920"/>
                  <a:pt x="5123594" y="7069511"/>
                  <a:pt x="5113930" y="7057639"/>
                </a:cubicBezTo>
                <a:cubicBezTo>
                  <a:pt x="5082298" y="7022025"/>
                  <a:pt x="5090206" y="6960194"/>
                  <a:pt x="5090206" y="6930515"/>
                </a:cubicBezTo>
                <a:cubicBezTo>
                  <a:pt x="5103386" y="6921117"/>
                  <a:pt x="5115686" y="6914686"/>
                  <a:pt x="5126230" y="6912213"/>
                </a:cubicBezTo>
                <a:cubicBezTo>
                  <a:pt x="5134138" y="6910234"/>
                  <a:pt x="5141168" y="6909740"/>
                  <a:pt x="5148198" y="6910729"/>
                </a:cubicBezTo>
                <a:close/>
                <a:moveTo>
                  <a:pt x="6975778" y="6885997"/>
                </a:moveTo>
                <a:cubicBezTo>
                  <a:pt x="6981930" y="6884018"/>
                  <a:pt x="6988080" y="6884513"/>
                  <a:pt x="6992472" y="6888964"/>
                </a:cubicBezTo>
                <a:cubicBezTo>
                  <a:pt x="6997746" y="6895395"/>
                  <a:pt x="6997746" y="6908750"/>
                  <a:pt x="6989838" y="6933977"/>
                </a:cubicBezTo>
                <a:cubicBezTo>
                  <a:pt x="6975778" y="6934967"/>
                  <a:pt x="6966114" y="6933977"/>
                  <a:pt x="6959084" y="6931504"/>
                </a:cubicBezTo>
                <a:cubicBezTo>
                  <a:pt x="6931846" y="6922601"/>
                  <a:pt x="6955570" y="6892427"/>
                  <a:pt x="6975778" y="6885997"/>
                </a:cubicBezTo>
                <a:close/>
                <a:moveTo>
                  <a:pt x="8201946" y="6882804"/>
                </a:moveTo>
                <a:lnTo>
                  <a:pt x="8201134" y="6886848"/>
                </a:lnTo>
                <a:lnTo>
                  <a:pt x="8204610" y="6897954"/>
                </a:lnTo>
                <a:lnTo>
                  <a:pt x="8212030" y="6893911"/>
                </a:lnTo>
                <a:lnTo>
                  <a:pt x="8206830" y="6883798"/>
                </a:lnTo>
                <a:close/>
                <a:moveTo>
                  <a:pt x="7767512" y="6871832"/>
                </a:moveTo>
                <a:cubicBezTo>
                  <a:pt x="7792954" y="6870677"/>
                  <a:pt x="7816774" y="6879051"/>
                  <a:pt x="7820566" y="6898975"/>
                </a:cubicBezTo>
                <a:cubicBezTo>
                  <a:pt x="7779692" y="6895511"/>
                  <a:pt x="7750730" y="6913703"/>
                  <a:pt x="7705798" y="6900131"/>
                </a:cubicBezTo>
                <a:cubicBezTo>
                  <a:pt x="7715272" y="6883383"/>
                  <a:pt x="7742068" y="6872987"/>
                  <a:pt x="7767512" y="6871832"/>
                </a:cubicBezTo>
                <a:close/>
                <a:moveTo>
                  <a:pt x="8201058" y="6862834"/>
                </a:moveTo>
                <a:lnTo>
                  <a:pt x="8200322" y="6870388"/>
                </a:lnTo>
                <a:lnTo>
                  <a:pt x="8202040" y="6872053"/>
                </a:lnTo>
                <a:close/>
                <a:moveTo>
                  <a:pt x="12204434" y="6850751"/>
                </a:moveTo>
                <a:cubicBezTo>
                  <a:pt x="12214182" y="6853061"/>
                  <a:pt x="12223654" y="6861436"/>
                  <a:pt x="12232318" y="6874720"/>
                </a:cubicBezTo>
                <a:cubicBezTo>
                  <a:pt x="12226090" y="6883672"/>
                  <a:pt x="12224738" y="6893201"/>
                  <a:pt x="12217970" y="6907062"/>
                </a:cubicBezTo>
                <a:cubicBezTo>
                  <a:pt x="12202814" y="6905329"/>
                  <a:pt x="12174390" y="6887713"/>
                  <a:pt x="12172226" y="6863169"/>
                </a:cubicBezTo>
                <a:cubicBezTo>
                  <a:pt x="12183866" y="6852195"/>
                  <a:pt x="12194422" y="6848441"/>
                  <a:pt x="12204434" y="6850751"/>
                </a:cubicBezTo>
                <a:close/>
                <a:moveTo>
                  <a:pt x="12152754" y="6840489"/>
                </a:moveTo>
                <a:cubicBezTo>
                  <a:pt x="12160662" y="6839994"/>
                  <a:pt x="12169446" y="6840984"/>
                  <a:pt x="12180870" y="6840489"/>
                </a:cubicBezTo>
                <a:cubicBezTo>
                  <a:pt x="12184386" y="6878082"/>
                  <a:pt x="12125514" y="6874620"/>
                  <a:pt x="12133422" y="6848403"/>
                </a:cubicBezTo>
                <a:cubicBezTo>
                  <a:pt x="12138694" y="6842467"/>
                  <a:pt x="12144846" y="6840984"/>
                  <a:pt x="12152754" y="6840489"/>
                </a:cubicBezTo>
                <a:close/>
                <a:moveTo>
                  <a:pt x="7018010" y="6830248"/>
                </a:moveTo>
                <a:cubicBezTo>
                  <a:pt x="7040476" y="6835734"/>
                  <a:pt x="7034522" y="6831981"/>
                  <a:pt x="7053738" y="6847575"/>
                </a:cubicBezTo>
                <a:cubicBezTo>
                  <a:pt x="7045890" y="6858837"/>
                  <a:pt x="7037770" y="6870099"/>
                  <a:pt x="7029650" y="6881650"/>
                </a:cubicBezTo>
                <a:cubicBezTo>
                  <a:pt x="7022610" y="6873275"/>
                  <a:pt x="7011514" y="6870965"/>
                  <a:pt x="7005286" y="6867211"/>
                </a:cubicBezTo>
                <a:cubicBezTo>
                  <a:pt x="7002310" y="6853061"/>
                  <a:pt x="7005018" y="6842665"/>
                  <a:pt x="7018010" y="6830248"/>
                </a:cubicBezTo>
                <a:close/>
                <a:moveTo>
                  <a:pt x="7656534" y="6797328"/>
                </a:moveTo>
                <a:cubicBezTo>
                  <a:pt x="7660326" y="6798195"/>
                  <a:pt x="7663574" y="6799926"/>
                  <a:pt x="7665468" y="6803104"/>
                </a:cubicBezTo>
                <a:cubicBezTo>
                  <a:pt x="7668174" y="6806858"/>
                  <a:pt x="7668444" y="6812922"/>
                  <a:pt x="7664926" y="6820719"/>
                </a:cubicBezTo>
                <a:cubicBezTo>
                  <a:pt x="7649766" y="6820141"/>
                  <a:pt x="7639482" y="6819852"/>
                  <a:pt x="7632174" y="6816965"/>
                </a:cubicBezTo>
                <a:cubicBezTo>
                  <a:pt x="7631092" y="6801659"/>
                  <a:pt x="7645978" y="6795018"/>
                  <a:pt x="7656534" y="6797328"/>
                </a:cubicBezTo>
                <a:close/>
                <a:moveTo>
                  <a:pt x="6519762" y="6776679"/>
                </a:moveTo>
                <a:cubicBezTo>
                  <a:pt x="6536456" y="6781131"/>
                  <a:pt x="6543486" y="6818230"/>
                  <a:pt x="6561058" y="6849393"/>
                </a:cubicBezTo>
                <a:cubicBezTo>
                  <a:pt x="6550514" y="6855328"/>
                  <a:pt x="6535578" y="6866705"/>
                  <a:pt x="6519762" y="6875114"/>
                </a:cubicBezTo>
                <a:cubicBezTo>
                  <a:pt x="6503066" y="6884018"/>
                  <a:pt x="6485494" y="6889954"/>
                  <a:pt x="6468800" y="6885502"/>
                </a:cubicBezTo>
                <a:cubicBezTo>
                  <a:pt x="6456500" y="6838016"/>
                  <a:pt x="6466164" y="6805369"/>
                  <a:pt x="6519762" y="6776679"/>
                </a:cubicBezTo>
                <a:close/>
                <a:moveTo>
                  <a:pt x="12244134" y="6776185"/>
                </a:moveTo>
                <a:cubicBezTo>
                  <a:pt x="12255554" y="6777669"/>
                  <a:pt x="12274006" y="6787562"/>
                  <a:pt x="12289822" y="6800422"/>
                </a:cubicBezTo>
                <a:cubicBezTo>
                  <a:pt x="12304758" y="6812789"/>
                  <a:pt x="12317062" y="6828123"/>
                  <a:pt x="12316182" y="6838510"/>
                </a:cubicBezTo>
                <a:lnTo>
                  <a:pt x="12295094" y="6854339"/>
                </a:lnTo>
                <a:lnTo>
                  <a:pt x="12294214" y="6877588"/>
                </a:lnTo>
                <a:cubicBezTo>
                  <a:pt x="12289822" y="6886986"/>
                  <a:pt x="12281034" y="6892922"/>
                  <a:pt x="12266098" y="6885007"/>
                </a:cubicBezTo>
                <a:lnTo>
                  <a:pt x="12268734" y="6867200"/>
                </a:lnTo>
                <a:lnTo>
                  <a:pt x="12245010" y="6861264"/>
                </a:lnTo>
                <a:cubicBezTo>
                  <a:pt x="12216894" y="6843457"/>
                  <a:pt x="12202838" y="6801412"/>
                  <a:pt x="12244134" y="6776185"/>
                </a:cubicBezTo>
                <a:close/>
                <a:moveTo>
                  <a:pt x="8135902" y="6738130"/>
                </a:moveTo>
                <a:cubicBezTo>
                  <a:pt x="8145646" y="6741017"/>
                  <a:pt x="8150790" y="6742173"/>
                  <a:pt x="8154850" y="6748526"/>
                </a:cubicBezTo>
                <a:cubicBezTo>
                  <a:pt x="8159994" y="6749681"/>
                  <a:pt x="8164866" y="6751125"/>
                  <a:pt x="8168382" y="6753435"/>
                </a:cubicBezTo>
                <a:cubicBezTo>
                  <a:pt x="8171902" y="6755745"/>
                  <a:pt x="8174068" y="6758921"/>
                  <a:pt x="8173526" y="6764120"/>
                </a:cubicBezTo>
                <a:cubicBezTo>
                  <a:pt x="8162698" y="6766430"/>
                  <a:pt x="8154578" y="6767007"/>
                  <a:pt x="8141858" y="6766140"/>
                </a:cubicBezTo>
                <a:cubicBezTo>
                  <a:pt x="8141858" y="6766140"/>
                  <a:pt x="8122098" y="6760943"/>
                  <a:pt x="8121556" y="6747659"/>
                </a:cubicBezTo>
                <a:cubicBezTo>
                  <a:pt x="8119392" y="6744483"/>
                  <a:pt x="8130758" y="6736975"/>
                  <a:pt x="8135902" y="6738130"/>
                </a:cubicBezTo>
                <a:close/>
                <a:moveTo>
                  <a:pt x="11819806" y="6721092"/>
                </a:moveTo>
                <a:lnTo>
                  <a:pt x="11817370" y="6723113"/>
                </a:lnTo>
                <a:lnTo>
                  <a:pt x="11804378" y="6728312"/>
                </a:lnTo>
                <a:lnTo>
                  <a:pt x="11811414" y="6731199"/>
                </a:lnTo>
                <a:cubicBezTo>
                  <a:pt x="11816558" y="6738130"/>
                  <a:pt x="11808438" y="6751413"/>
                  <a:pt x="11810062" y="6762098"/>
                </a:cubicBezTo>
                <a:cubicBezTo>
                  <a:pt x="11814394" y="6766140"/>
                  <a:pt x="11818722" y="6769895"/>
                  <a:pt x="11820886" y="6776248"/>
                </a:cubicBezTo>
                <a:cubicBezTo>
                  <a:pt x="11825218" y="6763830"/>
                  <a:pt x="11814394" y="6743327"/>
                  <a:pt x="11825490" y="6735242"/>
                </a:cubicBezTo>
                <a:cubicBezTo>
                  <a:pt x="11831986" y="6751702"/>
                  <a:pt x="11823054" y="6759788"/>
                  <a:pt x="11838482" y="6782313"/>
                </a:cubicBezTo>
                <a:cubicBezTo>
                  <a:pt x="11825218" y="6794440"/>
                  <a:pt x="11812498" y="6784334"/>
                  <a:pt x="11829822" y="6812922"/>
                </a:cubicBezTo>
                <a:cubicBezTo>
                  <a:pt x="11821158" y="6800794"/>
                  <a:pt x="11807894" y="6804837"/>
                  <a:pt x="11801398" y="6786356"/>
                </a:cubicBezTo>
                <a:cubicBezTo>
                  <a:pt x="11794634" y="6788376"/>
                  <a:pt x="11794902" y="6798772"/>
                  <a:pt x="11797070" y="6809168"/>
                </a:cubicBezTo>
                <a:cubicBezTo>
                  <a:pt x="11799234" y="6815232"/>
                  <a:pt x="11801398" y="6821296"/>
                  <a:pt x="11803566" y="6827361"/>
                </a:cubicBezTo>
                <a:cubicBezTo>
                  <a:pt x="11805730" y="6829383"/>
                  <a:pt x="11805730" y="6833713"/>
                  <a:pt x="11807894" y="6835734"/>
                </a:cubicBezTo>
                <a:cubicBezTo>
                  <a:pt x="11807894" y="6837756"/>
                  <a:pt x="11807894" y="6839489"/>
                  <a:pt x="11810062" y="6839489"/>
                </a:cubicBezTo>
                <a:cubicBezTo>
                  <a:pt x="11810062" y="6841510"/>
                  <a:pt x="11810062" y="6841510"/>
                  <a:pt x="11812226" y="6843532"/>
                </a:cubicBezTo>
                <a:lnTo>
                  <a:pt x="11815234" y="6849048"/>
                </a:lnTo>
                <a:lnTo>
                  <a:pt x="11827094" y="6835790"/>
                </a:lnTo>
                <a:cubicBezTo>
                  <a:pt x="11832654" y="6831987"/>
                  <a:pt x="11839078" y="6829483"/>
                  <a:pt x="11846106" y="6828123"/>
                </a:cubicBezTo>
                <a:cubicBezTo>
                  <a:pt x="11855770" y="6826639"/>
                  <a:pt x="11866314" y="6826639"/>
                  <a:pt x="11877738" y="6829112"/>
                </a:cubicBezTo>
                <a:lnTo>
                  <a:pt x="11883154" y="6830944"/>
                </a:lnTo>
                <a:lnTo>
                  <a:pt x="11875566" y="6810900"/>
                </a:lnTo>
                <a:cubicBezTo>
                  <a:pt x="11867714" y="6796751"/>
                  <a:pt x="11859054" y="6782313"/>
                  <a:pt x="11848766" y="6766430"/>
                </a:cubicBezTo>
                <a:close/>
                <a:moveTo>
                  <a:pt x="12642158" y="6714848"/>
                </a:moveTo>
                <a:lnTo>
                  <a:pt x="12601742" y="6767776"/>
                </a:lnTo>
                <a:lnTo>
                  <a:pt x="12628978" y="6762334"/>
                </a:lnTo>
                <a:lnTo>
                  <a:pt x="12677306" y="6785583"/>
                </a:lnTo>
                <a:lnTo>
                  <a:pt x="12672910" y="6773711"/>
                </a:lnTo>
                <a:cubicBezTo>
                  <a:pt x="12712450" y="6785088"/>
                  <a:pt x="12747598" y="6809326"/>
                  <a:pt x="12746718" y="6856812"/>
                </a:cubicBezTo>
                <a:lnTo>
                  <a:pt x="12730902" y="6847909"/>
                </a:lnTo>
                <a:lnTo>
                  <a:pt x="12690486" y="6874620"/>
                </a:lnTo>
                <a:lnTo>
                  <a:pt x="12640402" y="6867200"/>
                </a:lnTo>
                <a:lnTo>
                  <a:pt x="12635130" y="6875114"/>
                </a:lnTo>
                <a:lnTo>
                  <a:pt x="12647430" y="6880061"/>
                </a:lnTo>
                <a:cubicBezTo>
                  <a:pt x="12644794" y="6887975"/>
                  <a:pt x="12640402" y="6892427"/>
                  <a:pt x="12634250" y="6894406"/>
                </a:cubicBezTo>
                <a:lnTo>
                  <a:pt x="12622830" y="6893416"/>
                </a:lnTo>
                <a:lnTo>
                  <a:pt x="12621070" y="6895890"/>
                </a:lnTo>
                <a:cubicBezTo>
                  <a:pt x="12602618" y="6914191"/>
                  <a:pt x="12578018" y="6926063"/>
                  <a:pt x="12561322" y="6921117"/>
                </a:cubicBezTo>
                <a:cubicBezTo>
                  <a:pt x="12571866" y="6899352"/>
                  <a:pt x="12585046" y="6885997"/>
                  <a:pt x="12599106" y="6873630"/>
                </a:cubicBezTo>
                <a:lnTo>
                  <a:pt x="12611406" y="6860275"/>
                </a:lnTo>
                <a:lnTo>
                  <a:pt x="12585926" y="6846919"/>
                </a:lnTo>
                <a:lnTo>
                  <a:pt x="12578018" y="6850877"/>
                </a:lnTo>
                <a:lnTo>
                  <a:pt x="12576262" y="6842467"/>
                </a:lnTo>
                <a:lnTo>
                  <a:pt x="12564838" y="6836532"/>
                </a:lnTo>
                <a:cubicBezTo>
                  <a:pt x="12559566" y="6804380"/>
                  <a:pt x="12564838" y="6784099"/>
                  <a:pt x="12577138" y="6772722"/>
                </a:cubicBezTo>
                <a:lnTo>
                  <a:pt x="12581534" y="6771733"/>
                </a:lnTo>
                <a:lnTo>
                  <a:pt x="12578898" y="6764313"/>
                </a:lnTo>
                <a:cubicBezTo>
                  <a:pt x="12582410" y="6739581"/>
                  <a:pt x="12614042" y="6715838"/>
                  <a:pt x="12642158" y="6714848"/>
                </a:cubicBezTo>
                <a:close/>
                <a:moveTo>
                  <a:pt x="11523954" y="6711851"/>
                </a:moveTo>
                <a:cubicBezTo>
                  <a:pt x="11520166" y="6713295"/>
                  <a:pt x="11517462" y="6717916"/>
                  <a:pt x="11516378" y="6727156"/>
                </a:cubicBezTo>
                <a:cubicBezTo>
                  <a:pt x="11516378" y="6735242"/>
                  <a:pt x="11531806" y="6743327"/>
                  <a:pt x="11529638" y="6739284"/>
                </a:cubicBezTo>
                <a:cubicBezTo>
                  <a:pt x="11529638" y="6741306"/>
                  <a:pt x="11531534" y="6745637"/>
                  <a:pt x="11533702" y="6749681"/>
                </a:cubicBezTo>
                <a:cubicBezTo>
                  <a:pt x="11533702" y="6751702"/>
                  <a:pt x="11535866" y="6753724"/>
                  <a:pt x="11535866" y="6755745"/>
                </a:cubicBezTo>
                <a:cubicBezTo>
                  <a:pt x="11535866" y="6755745"/>
                  <a:pt x="11536138" y="6755745"/>
                  <a:pt x="11538302" y="6755745"/>
                </a:cubicBezTo>
                <a:cubicBezTo>
                  <a:pt x="11538302" y="6755745"/>
                  <a:pt x="11538302" y="6755745"/>
                  <a:pt x="11546962" y="6770183"/>
                </a:cubicBezTo>
                <a:cubicBezTo>
                  <a:pt x="11546962" y="6770183"/>
                  <a:pt x="11546962" y="6769895"/>
                  <a:pt x="11546962" y="6771916"/>
                </a:cubicBezTo>
                <a:cubicBezTo>
                  <a:pt x="11546962" y="6771916"/>
                  <a:pt x="11546962" y="6771916"/>
                  <a:pt x="11544798" y="6771916"/>
                </a:cubicBezTo>
                <a:cubicBezTo>
                  <a:pt x="11544798" y="6771916"/>
                  <a:pt x="11544798" y="6772205"/>
                  <a:pt x="11544798" y="6774226"/>
                </a:cubicBezTo>
                <a:cubicBezTo>
                  <a:pt x="11546962" y="6780291"/>
                  <a:pt x="11549130" y="6784623"/>
                  <a:pt x="11551294" y="6788664"/>
                </a:cubicBezTo>
                <a:cubicBezTo>
                  <a:pt x="11557790" y="6798772"/>
                  <a:pt x="11566454" y="6806858"/>
                  <a:pt x="11581610" y="6810900"/>
                </a:cubicBezTo>
                <a:cubicBezTo>
                  <a:pt x="11581610" y="6810900"/>
                  <a:pt x="11581610" y="6810900"/>
                  <a:pt x="11581610" y="6812922"/>
                </a:cubicBezTo>
                <a:cubicBezTo>
                  <a:pt x="11581610" y="6812922"/>
                  <a:pt x="11581610" y="6813210"/>
                  <a:pt x="11583774" y="6815232"/>
                </a:cubicBezTo>
                <a:cubicBezTo>
                  <a:pt x="11583774" y="6815232"/>
                  <a:pt x="11583774" y="6814943"/>
                  <a:pt x="11583774" y="6816965"/>
                </a:cubicBezTo>
                <a:cubicBezTo>
                  <a:pt x="11583774" y="6816965"/>
                  <a:pt x="11583774" y="6817253"/>
                  <a:pt x="11588378" y="6827361"/>
                </a:cubicBezTo>
                <a:cubicBezTo>
                  <a:pt x="11590542" y="6833424"/>
                  <a:pt x="11594602" y="6841799"/>
                  <a:pt x="11596766" y="6847864"/>
                </a:cubicBezTo>
                <a:cubicBezTo>
                  <a:pt x="11603266" y="6859992"/>
                  <a:pt x="11610030" y="6874141"/>
                  <a:pt x="11614362" y="6886559"/>
                </a:cubicBezTo>
                <a:cubicBezTo>
                  <a:pt x="11618694" y="6892624"/>
                  <a:pt x="11620858" y="6898975"/>
                  <a:pt x="11625458" y="6905040"/>
                </a:cubicBezTo>
                <a:cubicBezTo>
                  <a:pt x="11625458" y="6905040"/>
                  <a:pt x="11625190" y="6905040"/>
                  <a:pt x="11627354" y="6909372"/>
                </a:cubicBezTo>
                <a:cubicBezTo>
                  <a:pt x="11627354" y="6909372"/>
                  <a:pt x="11627354" y="6909083"/>
                  <a:pt x="11627354" y="6913126"/>
                </a:cubicBezTo>
                <a:cubicBezTo>
                  <a:pt x="11627354" y="6913126"/>
                  <a:pt x="11627354" y="6913126"/>
                  <a:pt x="11631686" y="6921501"/>
                </a:cubicBezTo>
                <a:lnTo>
                  <a:pt x="11641158" y="6941714"/>
                </a:lnTo>
                <a:lnTo>
                  <a:pt x="11642510" y="6941425"/>
                </a:lnTo>
                <a:lnTo>
                  <a:pt x="11642510" y="6944314"/>
                </a:lnTo>
                <a:lnTo>
                  <a:pt x="11646842" y="6954132"/>
                </a:lnTo>
                <a:cubicBezTo>
                  <a:pt x="11651174" y="6964239"/>
                  <a:pt x="11655506" y="6974634"/>
                  <a:pt x="11659834" y="6987052"/>
                </a:cubicBezTo>
                <a:cubicBezTo>
                  <a:pt x="11664166" y="6997159"/>
                  <a:pt x="11666602" y="7007266"/>
                  <a:pt x="11670934" y="7019683"/>
                </a:cubicBezTo>
                <a:cubicBezTo>
                  <a:pt x="11677430" y="7040185"/>
                  <a:pt x="11681762" y="7062421"/>
                  <a:pt x="11683926" y="7084945"/>
                </a:cubicBezTo>
                <a:cubicBezTo>
                  <a:pt x="11638182" y="7095053"/>
                  <a:pt x="11673098" y="7158583"/>
                  <a:pt x="11692586" y="7179085"/>
                </a:cubicBezTo>
                <a:cubicBezTo>
                  <a:pt x="11694754" y="7197278"/>
                  <a:pt x="11699354" y="7215759"/>
                  <a:pt x="11703686" y="7234242"/>
                </a:cubicBezTo>
                <a:cubicBezTo>
                  <a:pt x="11705850" y="7238283"/>
                  <a:pt x="11705578" y="7242326"/>
                  <a:pt x="11707746" y="7246370"/>
                </a:cubicBezTo>
                <a:cubicBezTo>
                  <a:pt x="11707746" y="7252723"/>
                  <a:pt x="11709910" y="7256766"/>
                  <a:pt x="11709910" y="7260808"/>
                </a:cubicBezTo>
                <a:cubicBezTo>
                  <a:pt x="11712074" y="7269182"/>
                  <a:pt x="11714514" y="7279289"/>
                  <a:pt x="11716678" y="7287375"/>
                </a:cubicBezTo>
                <a:lnTo>
                  <a:pt x="11741850" y="7397686"/>
                </a:lnTo>
                <a:lnTo>
                  <a:pt x="11755654" y="7386135"/>
                </a:lnTo>
                <a:cubicBezTo>
                  <a:pt x="11760798" y="7383537"/>
                  <a:pt x="11766210" y="7382959"/>
                  <a:pt x="11771626" y="7383537"/>
                </a:cubicBezTo>
                <a:cubicBezTo>
                  <a:pt x="11777038" y="7384114"/>
                  <a:pt x="11782722" y="7386135"/>
                  <a:pt x="11788678" y="7389601"/>
                </a:cubicBezTo>
                <a:lnTo>
                  <a:pt x="11804106" y="7401729"/>
                </a:lnTo>
                <a:lnTo>
                  <a:pt x="11803566" y="7393066"/>
                </a:lnTo>
                <a:cubicBezTo>
                  <a:pt x="11816558" y="7399130"/>
                  <a:pt x="11820886" y="7411547"/>
                  <a:pt x="11816558" y="7430028"/>
                </a:cubicBezTo>
                <a:cubicBezTo>
                  <a:pt x="11820886" y="7430028"/>
                  <a:pt x="11820886" y="7425986"/>
                  <a:pt x="11820886" y="7421943"/>
                </a:cubicBezTo>
                <a:cubicBezTo>
                  <a:pt x="11827386" y="7423965"/>
                  <a:pt x="11825490" y="7430028"/>
                  <a:pt x="11825490" y="7434071"/>
                </a:cubicBezTo>
                <a:cubicBezTo>
                  <a:pt x="11825490" y="7415590"/>
                  <a:pt x="11829550" y="7403462"/>
                  <a:pt x="11833882" y="7391044"/>
                </a:cubicBezTo>
                <a:cubicBezTo>
                  <a:pt x="11836046" y="7384980"/>
                  <a:pt x="11838482" y="7378916"/>
                  <a:pt x="11840646" y="7370830"/>
                </a:cubicBezTo>
                <a:cubicBezTo>
                  <a:pt x="11842814" y="7362455"/>
                  <a:pt x="11842814" y="7354370"/>
                  <a:pt x="11844978" y="7344263"/>
                </a:cubicBezTo>
                <a:cubicBezTo>
                  <a:pt x="11853098" y="7345707"/>
                  <a:pt x="11857430" y="7343686"/>
                  <a:pt x="11859322" y="7339931"/>
                </a:cubicBezTo>
                <a:lnTo>
                  <a:pt x="11860678" y="7324916"/>
                </a:lnTo>
                <a:lnTo>
                  <a:pt x="11857430" y="7317407"/>
                </a:lnTo>
                <a:cubicBezTo>
                  <a:pt x="11854722" y="7308455"/>
                  <a:pt x="11852286" y="7297771"/>
                  <a:pt x="11849038" y="7281310"/>
                </a:cubicBezTo>
                <a:cubicBezTo>
                  <a:pt x="11842542" y="7281310"/>
                  <a:pt x="11836046" y="7283332"/>
                  <a:pt x="11836046" y="7287375"/>
                </a:cubicBezTo>
                <a:cubicBezTo>
                  <a:pt x="11833882" y="7273225"/>
                  <a:pt x="11827386" y="7254744"/>
                  <a:pt x="11820886" y="7234242"/>
                </a:cubicBezTo>
                <a:cubicBezTo>
                  <a:pt x="11812226" y="7215759"/>
                  <a:pt x="11803566" y="7195545"/>
                  <a:pt x="11794902" y="7181107"/>
                </a:cubicBezTo>
                <a:cubicBezTo>
                  <a:pt x="11821158" y="7181107"/>
                  <a:pt x="11784078" y="7152518"/>
                  <a:pt x="11805730" y="7134037"/>
                </a:cubicBezTo>
                <a:cubicBezTo>
                  <a:pt x="11794902" y="7129994"/>
                  <a:pt x="11790570" y="7111513"/>
                  <a:pt x="11775414" y="7113823"/>
                </a:cubicBezTo>
                <a:cubicBezTo>
                  <a:pt x="11770814" y="7095342"/>
                  <a:pt x="11788406" y="7119888"/>
                  <a:pt x="11794902" y="7103427"/>
                </a:cubicBezTo>
                <a:cubicBezTo>
                  <a:pt x="11788406" y="7086967"/>
                  <a:pt x="11759986" y="7074839"/>
                  <a:pt x="11762150" y="7056358"/>
                </a:cubicBezTo>
                <a:cubicBezTo>
                  <a:pt x="11762150" y="7056358"/>
                  <a:pt x="11775142" y="7050293"/>
                  <a:pt x="11772978" y="7047983"/>
                </a:cubicBezTo>
                <a:cubicBezTo>
                  <a:pt x="11768646" y="7037875"/>
                  <a:pt x="11755926" y="7036142"/>
                  <a:pt x="11751594" y="7023726"/>
                </a:cubicBezTo>
                <a:cubicBezTo>
                  <a:pt x="11751594" y="7023726"/>
                  <a:pt x="11759986" y="7023726"/>
                  <a:pt x="11759986" y="7025747"/>
                </a:cubicBezTo>
                <a:cubicBezTo>
                  <a:pt x="11757822" y="7019683"/>
                  <a:pt x="11744826" y="7009288"/>
                  <a:pt x="11742662" y="7003223"/>
                </a:cubicBezTo>
                <a:cubicBezTo>
                  <a:pt x="11738330" y="6991094"/>
                  <a:pt x="11751326" y="6972613"/>
                  <a:pt x="11744826" y="6958175"/>
                </a:cubicBezTo>
                <a:cubicBezTo>
                  <a:pt x="11738330" y="6946047"/>
                  <a:pt x="11716406" y="6943735"/>
                  <a:pt x="11709910" y="6933629"/>
                </a:cubicBezTo>
                <a:cubicBezTo>
                  <a:pt x="11703414" y="6923233"/>
                  <a:pt x="11703686" y="6911105"/>
                  <a:pt x="11703686" y="6900997"/>
                </a:cubicBezTo>
                <a:cubicBezTo>
                  <a:pt x="11703686" y="6894934"/>
                  <a:pt x="11701250" y="6890602"/>
                  <a:pt x="11699082" y="6886559"/>
                </a:cubicBezTo>
                <a:cubicBezTo>
                  <a:pt x="11699082" y="6884537"/>
                  <a:pt x="11699082" y="6882804"/>
                  <a:pt x="11699082" y="6882804"/>
                </a:cubicBezTo>
                <a:cubicBezTo>
                  <a:pt x="11696918" y="6880494"/>
                  <a:pt x="11696918" y="6880494"/>
                  <a:pt x="11694754" y="6878473"/>
                </a:cubicBezTo>
                <a:cubicBezTo>
                  <a:pt x="11692586" y="6876451"/>
                  <a:pt x="11690694" y="6874431"/>
                  <a:pt x="11688526" y="6872409"/>
                </a:cubicBezTo>
                <a:cubicBezTo>
                  <a:pt x="11679594" y="6858259"/>
                  <a:pt x="11690422" y="6851907"/>
                  <a:pt x="11686090" y="6839489"/>
                </a:cubicBezTo>
                <a:cubicBezTo>
                  <a:pt x="11677430" y="6827361"/>
                  <a:pt x="11668770" y="6816965"/>
                  <a:pt x="11662002" y="6806858"/>
                </a:cubicBezTo>
                <a:cubicBezTo>
                  <a:pt x="11657670" y="6800794"/>
                  <a:pt x="11653610" y="6796751"/>
                  <a:pt x="11651446" y="6790686"/>
                </a:cubicBezTo>
                <a:cubicBezTo>
                  <a:pt x="11651446" y="6790686"/>
                  <a:pt x="11651174" y="6790397"/>
                  <a:pt x="11646842" y="6786356"/>
                </a:cubicBezTo>
                <a:cubicBezTo>
                  <a:pt x="11646842" y="6786356"/>
                  <a:pt x="11646842" y="6786644"/>
                  <a:pt x="11646842" y="6784334"/>
                </a:cubicBezTo>
                <a:cubicBezTo>
                  <a:pt x="11644678" y="6784334"/>
                  <a:pt x="11644678" y="6782313"/>
                  <a:pt x="11644678" y="6782313"/>
                </a:cubicBezTo>
                <a:cubicBezTo>
                  <a:pt x="11644678" y="6782313"/>
                  <a:pt x="11644678" y="6782601"/>
                  <a:pt x="11642510" y="6778269"/>
                </a:cubicBezTo>
                <a:cubicBezTo>
                  <a:pt x="11633850" y="6770183"/>
                  <a:pt x="11623026" y="6757767"/>
                  <a:pt x="11611926" y="6747659"/>
                </a:cubicBezTo>
                <a:cubicBezTo>
                  <a:pt x="11601098" y="6751702"/>
                  <a:pt x="11566454" y="6751702"/>
                  <a:pt x="11575382" y="6764120"/>
                </a:cubicBezTo>
                <a:cubicBezTo>
                  <a:pt x="11572950" y="6761808"/>
                  <a:pt x="11572950" y="6760077"/>
                  <a:pt x="11570782" y="6757767"/>
                </a:cubicBezTo>
                <a:cubicBezTo>
                  <a:pt x="11570782" y="6757767"/>
                  <a:pt x="11571054" y="6758055"/>
                  <a:pt x="11562122" y="6741596"/>
                </a:cubicBezTo>
                <a:cubicBezTo>
                  <a:pt x="11562122" y="6741596"/>
                  <a:pt x="11562122" y="6741306"/>
                  <a:pt x="11562122" y="6739284"/>
                </a:cubicBezTo>
                <a:cubicBezTo>
                  <a:pt x="11562122" y="6739284"/>
                  <a:pt x="11562122" y="6739574"/>
                  <a:pt x="11559954" y="6737553"/>
                </a:cubicBezTo>
                <a:cubicBezTo>
                  <a:pt x="11557790" y="6737553"/>
                  <a:pt x="11557790" y="6735242"/>
                  <a:pt x="11555626" y="6733221"/>
                </a:cubicBezTo>
                <a:cubicBezTo>
                  <a:pt x="11549130" y="6727156"/>
                  <a:pt x="11544798" y="6721092"/>
                  <a:pt x="11538302" y="6717050"/>
                </a:cubicBezTo>
                <a:cubicBezTo>
                  <a:pt x="11532618" y="6713007"/>
                  <a:pt x="11527746" y="6710697"/>
                  <a:pt x="11523954" y="6711851"/>
                </a:cubicBezTo>
                <a:close/>
                <a:moveTo>
                  <a:pt x="8110190" y="6700589"/>
                </a:moveTo>
                <a:cubicBezTo>
                  <a:pt x="8110190" y="6700589"/>
                  <a:pt x="8111270" y="6700878"/>
                  <a:pt x="8112354" y="6701745"/>
                </a:cubicBezTo>
                <a:cubicBezTo>
                  <a:pt x="8113436" y="6702610"/>
                  <a:pt x="8114250" y="6704055"/>
                  <a:pt x="8113978" y="6706365"/>
                </a:cubicBezTo>
                <a:cubicBezTo>
                  <a:pt x="8113978" y="6706365"/>
                  <a:pt x="8113978" y="6706365"/>
                  <a:pt x="8111542" y="6708098"/>
                </a:cubicBezTo>
                <a:cubicBezTo>
                  <a:pt x="8111542" y="6708098"/>
                  <a:pt x="8109374" y="6705209"/>
                  <a:pt x="8110190" y="6700589"/>
                </a:cubicBezTo>
                <a:close/>
                <a:moveTo>
                  <a:pt x="7029378" y="6663915"/>
                </a:moveTo>
                <a:cubicBezTo>
                  <a:pt x="7045890" y="6661317"/>
                  <a:pt x="7063484" y="6667091"/>
                  <a:pt x="7075122" y="6695391"/>
                </a:cubicBezTo>
                <a:cubicBezTo>
                  <a:pt x="7079994" y="6702322"/>
                  <a:pt x="7076746" y="6700589"/>
                  <a:pt x="7078370" y="6705498"/>
                </a:cubicBezTo>
                <a:cubicBezTo>
                  <a:pt x="7080266" y="6710697"/>
                  <a:pt x="7085138" y="6717916"/>
                  <a:pt x="7088386" y="6719649"/>
                </a:cubicBezTo>
                <a:cubicBezTo>
                  <a:pt x="7072686" y="6727156"/>
                  <a:pt x="7079454" y="6739284"/>
                  <a:pt x="7054010" y="6749681"/>
                </a:cubicBezTo>
                <a:cubicBezTo>
                  <a:pt x="7022610" y="6764697"/>
                  <a:pt x="7002850" y="6745060"/>
                  <a:pt x="6994190" y="6728022"/>
                </a:cubicBezTo>
                <a:cubicBezTo>
                  <a:pt x="6997978" y="6726868"/>
                  <a:pt x="6986340" y="6703188"/>
                  <a:pt x="6995814" y="6684707"/>
                </a:cubicBezTo>
                <a:cubicBezTo>
                  <a:pt x="6998790" y="6678353"/>
                  <a:pt x="7004206" y="6672867"/>
                  <a:pt x="7013408" y="6668824"/>
                </a:cubicBezTo>
                <a:cubicBezTo>
                  <a:pt x="7018550" y="6666514"/>
                  <a:pt x="7023966" y="6664781"/>
                  <a:pt x="7029378" y="6663915"/>
                </a:cubicBezTo>
                <a:close/>
                <a:moveTo>
                  <a:pt x="7924234" y="6633016"/>
                </a:moveTo>
                <a:cubicBezTo>
                  <a:pt x="7929376" y="6634461"/>
                  <a:pt x="7950490" y="6634172"/>
                  <a:pt x="7949678" y="6639369"/>
                </a:cubicBezTo>
                <a:cubicBezTo>
                  <a:pt x="7949678" y="6639369"/>
                  <a:pt x="7944534" y="6637925"/>
                  <a:pt x="7939390" y="6636771"/>
                </a:cubicBezTo>
                <a:cubicBezTo>
                  <a:pt x="7934248" y="6635326"/>
                  <a:pt x="7934518" y="6635615"/>
                  <a:pt x="7933438" y="6640814"/>
                </a:cubicBezTo>
                <a:cubicBezTo>
                  <a:pt x="7928566" y="6639658"/>
                  <a:pt x="7928566" y="6639658"/>
                  <a:pt x="7924234" y="6633016"/>
                </a:cubicBezTo>
                <a:close/>
                <a:moveTo>
                  <a:pt x="12428650" y="6630263"/>
                </a:moveTo>
                <a:lnTo>
                  <a:pt x="12447098" y="6651533"/>
                </a:lnTo>
                <a:cubicBezTo>
                  <a:pt x="12438314" y="6662910"/>
                  <a:pt x="12426014" y="6658953"/>
                  <a:pt x="12419862" y="6651533"/>
                </a:cubicBezTo>
                <a:cubicBezTo>
                  <a:pt x="12417226" y="6647576"/>
                  <a:pt x="12415470" y="6643124"/>
                  <a:pt x="12416346" y="6639167"/>
                </a:cubicBezTo>
                <a:close/>
                <a:moveTo>
                  <a:pt x="7972686" y="6627530"/>
                </a:moveTo>
                <a:lnTo>
                  <a:pt x="7985946" y="6633016"/>
                </a:lnTo>
                <a:lnTo>
                  <a:pt x="7989738" y="6630995"/>
                </a:lnTo>
                <a:cubicBezTo>
                  <a:pt x="7991902" y="6634172"/>
                  <a:pt x="7997046" y="6635326"/>
                  <a:pt x="7997046" y="6635326"/>
                </a:cubicBezTo>
                <a:lnTo>
                  <a:pt x="7994338" y="6638792"/>
                </a:lnTo>
                <a:lnTo>
                  <a:pt x="8001376" y="6651209"/>
                </a:lnTo>
                <a:cubicBezTo>
                  <a:pt x="8002458" y="6661894"/>
                  <a:pt x="7994880" y="6672867"/>
                  <a:pt x="7976746" y="6675755"/>
                </a:cubicBezTo>
                <a:cubicBezTo>
                  <a:pt x="7967810" y="6665360"/>
                  <a:pt x="7964022" y="6656408"/>
                  <a:pt x="7963750" y="6648610"/>
                </a:cubicBezTo>
                <a:lnTo>
                  <a:pt x="7966190" y="6642835"/>
                </a:lnTo>
                <a:lnTo>
                  <a:pt x="7964566" y="6643124"/>
                </a:lnTo>
                <a:cubicBezTo>
                  <a:pt x="7959692" y="6641680"/>
                  <a:pt x="7952654" y="6637348"/>
                  <a:pt x="7952654" y="6637348"/>
                </a:cubicBezTo>
                <a:cubicBezTo>
                  <a:pt x="7953468" y="6632150"/>
                  <a:pt x="7953196" y="6632150"/>
                  <a:pt x="7955362" y="6635326"/>
                </a:cubicBezTo>
                <a:cubicBezTo>
                  <a:pt x="7963210" y="6634749"/>
                  <a:pt x="7960502" y="6636482"/>
                  <a:pt x="7965374" y="6637925"/>
                </a:cubicBezTo>
                <a:lnTo>
                  <a:pt x="7968354" y="6637637"/>
                </a:lnTo>
                <a:close/>
                <a:moveTo>
                  <a:pt x="7622970" y="6627242"/>
                </a:moveTo>
                <a:cubicBezTo>
                  <a:pt x="7631634" y="6650054"/>
                  <a:pt x="7645708" y="6673444"/>
                  <a:pt x="7652746" y="6697990"/>
                </a:cubicBezTo>
                <a:lnTo>
                  <a:pt x="7655450" y="6714450"/>
                </a:lnTo>
                <a:lnTo>
                  <a:pt x="7678458" y="6707231"/>
                </a:lnTo>
                <a:cubicBezTo>
                  <a:pt x="7691452" y="6704632"/>
                  <a:pt x="7702010" y="6703188"/>
                  <a:pt x="7705798" y="6702899"/>
                </a:cubicBezTo>
                <a:cubicBezTo>
                  <a:pt x="7709858" y="6702610"/>
                  <a:pt x="7712566" y="6702899"/>
                  <a:pt x="7714188" y="6704921"/>
                </a:cubicBezTo>
                <a:cubicBezTo>
                  <a:pt x="7715812" y="6706654"/>
                  <a:pt x="7716896" y="6709541"/>
                  <a:pt x="7717436" y="6713584"/>
                </a:cubicBezTo>
                <a:lnTo>
                  <a:pt x="7716566" y="6714426"/>
                </a:lnTo>
                <a:lnTo>
                  <a:pt x="7726826" y="6722709"/>
                </a:lnTo>
                <a:cubicBezTo>
                  <a:pt x="7735970" y="6735531"/>
                  <a:pt x="7742396" y="6760109"/>
                  <a:pt x="7754258" y="6781626"/>
                </a:cubicBezTo>
                <a:cubicBezTo>
                  <a:pt x="7744594" y="6787067"/>
                  <a:pt x="7730534" y="6797455"/>
                  <a:pt x="7715598" y="6805369"/>
                </a:cubicBezTo>
                <a:cubicBezTo>
                  <a:pt x="7701540" y="6813283"/>
                  <a:pt x="7685724" y="6818724"/>
                  <a:pt x="7669908" y="6814273"/>
                </a:cubicBezTo>
                <a:cubicBezTo>
                  <a:pt x="7664196" y="6792508"/>
                  <a:pt x="7663538" y="6774206"/>
                  <a:pt x="7670458" y="6758006"/>
                </a:cubicBezTo>
                <a:lnTo>
                  <a:pt x="7674140" y="6752859"/>
                </a:lnTo>
                <a:lnTo>
                  <a:pt x="7666278" y="6738707"/>
                </a:lnTo>
                <a:lnTo>
                  <a:pt x="7670338" y="6733798"/>
                </a:lnTo>
                <a:lnTo>
                  <a:pt x="7667092" y="6732932"/>
                </a:lnTo>
                <a:cubicBezTo>
                  <a:pt x="7662218" y="6731777"/>
                  <a:pt x="7657076" y="6730334"/>
                  <a:pt x="7659242" y="6733510"/>
                </a:cubicBezTo>
                <a:cubicBezTo>
                  <a:pt x="7644084" y="6729755"/>
                  <a:pt x="7641106" y="6731777"/>
                  <a:pt x="7637586" y="6720226"/>
                </a:cubicBezTo>
                <a:lnTo>
                  <a:pt x="7648142" y="6717050"/>
                </a:lnTo>
                <a:lnTo>
                  <a:pt x="7631634" y="6706076"/>
                </a:lnTo>
                <a:cubicBezTo>
                  <a:pt x="7608084" y="6684418"/>
                  <a:pt x="7593196" y="6649187"/>
                  <a:pt x="7622970" y="6627242"/>
                </a:cubicBezTo>
                <a:close/>
                <a:moveTo>
                  <a:pt x="12199322" y="6623338"/>
                </a:moveTo>
                <a:cubicBezTo>
                  <a:pt x="12236226" y="6620370"/>
                  <a:pt x="12206350" y="6668846"/>
                  <a:pt x="12245890" y="6658953"/>
                </a:cubicBezTo>
                <a:cubicBezTo>
                  <a:pt x="12246770" y="6680718"/>
                  <a:pt x="12245010" y="6687148"/>
                  <a:pt x="12242374" y="6693578"/>
                </a:cubicBezTo>
                <a:cubicBezTo>
                  <a:pt x="12208986" y="6683685"/>
                  <a:pt x="12184386" y="6669341"/>
                  <a:pt x="12150998" y="6659448"/>
                </a:cubicBezTo>
                <a:cubicBezTo>
                  <a:pt x="12157146" y="6639662"/>
                  <a:pt x="12181750" y="6632242"/>
                  <a:pt x="12199322" y="6623338"/>
                </a:cubicBezTo>
                <a:close/>
                <a:moveTo>
                  <a:pt x="12485762" y="6619876"/>
                </a:moveTo>
                <a:cubicBezTo>
                  <a:pt x="12491034" y="6619876"/>
                  <a:pt x="12495426" y="6620865"/>
                  <a:pt x="12500698" y="6622844"/>
                </a:cubicBezTo>
                <a:cubicBezTo>
                  <a:pt x="12506846" y="6626306"/>
                  <a:pt x="12512118" y="6632242"/>
                  <a:pt x="12515634" y="6641640"/>
                </a:cubicBezTo>
                <a:cubicBezTo>
                  <a:pt x="12510362" y="6654007"/>
                  <a:pt x="12480490" y="6679234"/>
                  <a:pt x="12467310" y="6674782"/>
                </a:cubicBezTo>
                <a:cubicBezTo>
                  <a:pt x="12456766" y="6665383"/>
                  <a:pt x="12452370" y="6655985"/>
                  <a:pt x="12453250" y="6647081"/>
                </a:cubicBezTo>
                <a:cubicBezTo>
                  <a:pt x="12455886" y="6632737"/>
                  <a:pt x="12470822" y="6620865"/>
                  <a:pt x="12485762" y="6619876"/>
                </a:cubicBezTo>
                <a:close/>
                <a:moveTo>
                  <a:pt x="5746554" y="6615424"/>
                </a:moveTo>
                <a:cubicBezTo>
                  <a:pt x="5751826" y="6615424"/>
                  <a:pt x="5756220" y="6616413"/>
                  <a:pt x="5760612" y="6618392"/>
                </a:cubicBezTo>
                <a:cubicBezTo>
                  <a:pt x="5786094" y="6629274"/>
                  <a:pt x="5794002" y="6667362"/>
                  <a:pt x="5765882" y="6689127"/>
                </a:cubicBezTo>
                <a:cubicBezTo>
                  <a:pt x="5734254" y="6674287"/>
                  <a:pt x="5724588" y="6661921"/>
                  <a:pt x="5730738" y="6618392"/>
                </a:cubicBezTo>
                <a:cubicBezTo>
                  <a:pt x="5736010" y="6616413"/>
                  <a:pt x="5742162" y="6615424"/>
                  <a:pt x="5746554" y="6615424"/>
                </a:cubicBezTo>
                <a:close/>
                <a:moveTo>
                  <a:pt x="7140896" y="6606160"/>
                </a:moveTo>
                <a:cubicBezTo>
                  <a:pt x="7143062" y="6611359"/>
                  <a:pt x="7139542" y="6609049"/>
                  <a:pt x="7134672" y="6609915"/>
                </a:cubicBezTo>
                <a:cubicBezTo>
                  <a:pt x="7136024" y="6607027"/>
                  <a:pt x="7134672" y="6610203"/>
                  <a:pt x="7140896" y="6606160"/>
                </a:cubicBezTo>
                <a:close/>
                <a:moveTo>
                  <a:pt x="8220918" y="6597846"/>
                </a:moveTo>
                <a:lnTo>
                  <a:pt x="8222246" y="6598075"/>
                </a:lnTo>
                <a:lnTo>
                  <a:pt x="8222218" y="6597945"/>
                </a:lnTo>
                <a:close/>
                <a:moveTo>
                  <a:pt x="7003018" y="6587724"/>
                </a:moveTo>
                <a:cubicBezTo>
                  <a:pt x="7014878" y="6590197"/>
                  <a:pt x="7030036" y="6601945"/>
                  <a:pt x="7037614" y="6614558"/>
                </a:cubicBezTo>
                <a:lnTo>
                  <a:pt x="7038166" y="6616929"/>
                </a:lnTo>
                <a:lnTo>
                  <a:pt x="7044806" y="6629552"/>
                </a:lnTo>
                <a:cubicBezTo>
                  <a:pt x="7038582" y="6634172"/>
                  <a:pt x="7037228" y="6645723"/>
                  <a:pt x="7027754" y="6648321"/>
                </a:cubicBezTo>
                <a:cubicBezTo>
                  <a:pt x="7027754" y="6648321"/>
                  <a:pt x="7022882" y="6649766"/>
                  <a:pt x="7016386" y="6646011"/>
                </a:cubicBezTo>
                <a:lnTo>
                  <a:pt x="7009614" y="6642729"/>
                </a:lnTo>
                <a:lnTo>
                  <a:pt x="7007218" y="6642189"/>
                </a:lnTo>
                <a:lnTo>
                  <a:pt x="7006420" y="6641181"/>
                </a:lnTo>
                <a:lnTo>
                  <a:pt x="7002682" y="6639370"/>
                </a:lnTo>
                <a:cubicBezTo>
                  <a:pt x="6999806" y="6635688"/>
                  <a:pt x="6998520" y="6631862"/>
                  <a:pt x="6998520" y="6631862"/>
                </a:cubicBezTo>
                <a:cubicBezTo>
                  <a:pt x="6998520" y="6631862"/>
                  <a:pt x="6998520" y="6631862"/>
                  <a:pt x="6997166" y="6635038"/>
                </a:cubicBezTo>
                <a:lnTo>
                  <a:pt x="6998230" y="6630839"/>
                </a:lnTo>
                <a:lnTo>
                  <a:pt x="6995768" y="6627728"/>
                </a:lnTo>
                <a:cubicBezTo>
                  <a:pt x="6991154" y="6615795"/>
                  <a:pt x="6992914" y="6600337"/>
                  <a:pt x="7003018" y="6587724"/>
                </a:cubicBezTo>
                <a:close/>
                <a:moveTo>
                  <a:pt x="12063414" y="6581326"/>
                </a:moveTo>
                <a:cubicBezTo>
                  <a:pt x="12121338" y="6616557"/>
                  <a:pt x="12051234" y="6637059"/>
                  <a:pt x="12022542" y="6657851"/>
                </a:cubicBezTo>
                <a:cubicBezTo>
                  <a:pt x="12003322" y="6646011"/>
                  <a:pt x="11998722" y="6640814"/>
                  <a:pt x="11990874" y="6620888"/>
                </a:cubicBezTo>
                <a:cubicBezTo>
                  <a:pt x="12009822" y="6594321"/>
                  <a:pt x="12036346" y="6587968"/>
                  <a:pt x="12063414" y="6581326"/>
                </a:cubicBezTo>
                <a:close/>
                <a:moveTo>
                  <a:pt x="7843880" y="6573874"/>
                </a:moveTo>
                <a:lnTo>
                  <a:pt x="7848672" y="6580392"/>
                </a:lnTo>
                <a:lnTo>
                  <a:pt x="7861706" y="6583347"/>
                </a:lnTo>
                <a:cubicBezTo>
                  <a:pt x="7865766" y="6589845"/>
                  <a:pt x="7869760" y="6596343"/>
                  <a:pt x="7871418" y="6603959"/>
                </a:cubicBezTo>
                <a:lnTo>
                  <a:pt x="7869980" y="6613107"/>
                </a:lnTo>
                <a:lnTo>
                  <a:pt x="7881662" y="6637683"/>
                </a:lnTo>
                <a:lnTo>
                  <a:pt x="7859234" y="6652007"/>
                </a:lnTo>
                <a:lnTo>
                  <a:pt x="7860624" y="6656408"/>
                </a:lnTo>
                <a:lnTo>
                  <a:pt x="7855046" y="6654681"/>
                </a:lnTo>
                <a:lnTo>
                  <a:pt x="7839158" y="6664827"/>
                </a:lnTo>
                <a:cubicBezTo>
                  <a:pt x="7824550" y="6671319"/>
                  <a:pt x="7809174" y="6674040"/>
                  <a:pt x="7792040" y="6669341"/>
                </a:cubicBezTo>
                <a:cubicBezTo>
                  <a:pt x="7787208" y="6646834"/>
                  <a:pt x="7789404" y="6628903"/>
                  <a:pt x="7798190" y="6613631"/>
                </a:cubicBezTo>
                <a:lnTo>
                  <a:pt x="7801058" y="6611135"/>
                </a:lnTo>
                <a:lnTo>
                  <a:pt x="7786188" y="6586235"/>
                </a:lnTo>
                <a:cubicBezTo>
                  <a:pt x="7795390" y="6586813"/>
                  <a:pt x="7804594" y="6589701"/>
                  <a:pt x="7813256" y="6594032"/>
                </a:cubicBezTo>
                <a:lnTo>
                  <a:pt x="7815422" y="6595765"/>
                </a:lnTo>
                <a:lnTo>
                  <a:pt x="7815422" y="6595477"/>
                </a:lnTo>
                <a:cubicBezTo>
                  <a:pt x="7818264" y="6591145"/>
                  <a:pt x="7821918" y="6587247"/>
                  <a:pt x="7826114" y="6584251"/>
                </a:cubicBezTo>
                <a:lnTo>
                  <a:pt x="7837328" y="6579575"/>
                </a:lnTo>
                <a:close/>
                <a:moveTo>
                  <a:pt x="6939786" y="6569198"/>
                </a:moveTo>
                <a:cubicBezTo>
                  <a:pt x="6957920" y="6571220"/>
                  <a:pt x="6966852" y="6595477"/>
                  <a:pt x="6959544" y="6608182"/>
                </a:cubicBezTo>
                <a:cubicBezTo>
                  <a:pt x="6935994" y="6618001"/>
                  <a:pt x="6913528" y="6595477"/>
                  <a:pt x="6918942" y="6576128"/>
                </a:cubicBezTo>
                <a:cubicBezTo>
                  <a:pt x="6926790" y="6570642"/>
                  <a:pt x="6933830" y="6568621"/>
                  <a:pt x="6939786" y="6569198"/>
                </a:cubicBezTo>
                <a:close/>
                <a:moveTo>
                  <a:pt x="7535474" y="6560023"/>
                </a:moveTo>
                <a:cubicBezTo>
                  <a:pt x="7553048" y="6595143"/>
                  <a:pt x="7545140" y="6659942"/>
                  <a:pt x="7518782" y="6689621"/>
                </a:cubicBezTo>
                <a:cubicBezTo>
                  <a:pt x="7530204" y="6690858"/>
                  <a:pt x="7538550" y="6691971"/>
                  <a:pt x="7546786" y="6693084"/>
                </a:cubicBezTo>
                <a:lnTo>
                  <a:pt x="7561438" y="6694938"/>
                </a:lnTo>
                <a:lnTo>
                  <a:pt x="7571002" y="6686728"/>
                </a:lnTo>
                <a:cubicBezTo>
                  <a:pt x="7579528" y="6687162"/>
                  <a:pt x="7590016" y="6693948"/>
                  <a:pt x="7597866" y="6702972"/>
                </a:cubicBezTo>
                <a:lnTo>
                  <a:pt x="7598170" y="6703792"/>
                </a:lnTo>
                <a:lnTo>
                  <a:pt x="7611038" y="6710396"/>
                </a:lnTo>
                <a:cubicBezTo>
                  <a:pt x="7604010" y="6718805"/>
                  <a:pt x="7621582" y="6732656"/>
                  <a:pt x="7608402" y="6749474"/>
                </a:cubicBezTo>
                <a:cubicBezTo>
                  <a:pt x="7596982" y="6754420"/>
                  <a:pt x="7582922" y="6753431"/>
                  <a:pt x="7570622" y="6748484"/>
                </a:cubicBezTo>
                <a:lnTo>
                  <a:pt x="7553926" y="6734634"/>
                </a:lnTo>
                <a:lnTo>
                  <a:pt x="7548656" y="6744033"/>
                </a:lnTo>
                <a:cubicBezTo>
                  <a:pt x="7536354" y="6751947"/>
                  <a:pt x="7522296" y="6755904"/>
                  <a:pt x="7509994" y="6765302"/>
                </a:cubicBezTo>
                <a:lnTo>
                  <a:pt x="7508562" y="6773633"/>
                </a:lnTo>
                <a:lnTo>
                  <a:pt x="7518762" y="6779714"/>
                </a:lnTo>
                <a:cubicBezTo>
                  <a:pt x="7521468" y="6783178"/>
                  <a:pt x="7523092" y="6786933"/>
                  <a:pt x="7523092" y="6791553"/>
                </a:cubicBezTo>
                <a:cubicBezTo>
                  <a:pt x="7523632" y="6804981"/>
                  <a:pt x="7516730" y="6816388"/>
                  <a:pt x="7505598" y="6823679"/>
                </a:cubicBezTo>
                <a:lnTo>
                  <a:pt x="7500730" y="6825577"/>
                </a:lnTo>
                <a:lnTo>
                  <a:pt x="7498024" y="6858482"/>
                </a:lnTo>
                <a:cubicBezTo>
                  <a:pt x="7494398" y="6886738"/>
                  <a:pt x="7485834" y="6910234"/>
                  <a:pt x="7456398" y="6923095"/>
                </a:cubicBezTo>
                <a:cubicBezTo>
                  <a:pt x="7415542" y="6910110"/>
                  <a:pt x="7422130" y="6872084"/>
                  <a:pt x="7436134" y="6827172"/>
                </a:cubicBezTo>
                <a:lnTo>
                  <a:pt x="7437834" y="6821898"/>
                </a:lnTo>
                <a:lnTo>
                  <a:pt x="7407346" y="6810612"/>
                </a:lnTo>
                <a:cubicBezTo>
                  <a:pt x="7395470" y="6802887"/>
                  <a:pt x="7389920" y="6796173"/>
                  <a:pt x="7389920" y="6796173"/>
                </a:cubicBezTo>
                <a:lnTo>
                  <a:pt x="7391258" y="6791186"/>
                </a:lnTo>
                <a:lnTo>
                  <a:pt x="7366338" y="6796094"/>
                </a:lnTo>
                <a:cubicBezTo>
                  <a:pt x="7339098" y="6799557"/>
                  <a:pt x="7314058" y="6796465"/>
                  <a:pt x="7294726" y="6772227"/>
                </a:cubicBezTo>
                <a:lnTo>
                  <a:pt x="7359746" y="6728698"/>
                </a:lnTo>
                <a:lnTo>
                  <a:pt x="7356230" y="6722268"/>
                </a:lnTo>
                <a:cubicBezTo>
                  <a:pt x="7365898" y="6716827"/>
                  <a:pt x="7386106" y="6705945"/>
                  <a:pt x="7396650" y="6700503"/>
                </a:cubicBezTo>
                <a:lnTo>
                  <a:pt x="7400162" y="6711386"/>
                </a:lnTo>
                <a:lnTo>
                  <a:pt x="7473092" y="6695557"/>
                </a:lnTo>
                <a:cubicBezTo>
                  <a:pt x="7466062" y="6661921"/>
                  <a:pt x="7521418" y="6580304"/>
                  <a:pt x="7535474" y="6560023"/>
                </a:cubicBezTo>
                <a:close/>
                <a:moveTo>
                  <a:pt x="12557810" y="6557550"/>
                </a:moveTo>
                <a:cubicBezTo>
                  <a:pt x="12563958" y="6568432"/>
                  <a:pt x="12574502" y="6562497"/>
                  <a:pt x="12591198" y="6567443"/>
                </a:cubicBezTo>
                <a:cubicBezTo>
                  <a:pt x="12600862" y="6583767"/>
                  <a:pt x="12604378" y="6596133"/>
                  <a:pt x="12599982" y="6605036"/>
                </a:cubicBezTo>
                <a:cubicBezTo>
                  <a:pt x="12596470" y="6613940"/>
                  <a:pt x="12585926" y="6619876"/>
                  <a:pt x="12566594" y="6622844"/>
                </a:cubicBezTo>
                <a:cubicBezTo>
                  <a:pt x="12549022" y="6590692"/>
                  <a:pt x="12548142" y="6590692"/>
                  <a:pt x="12557810" y="6557550"/>
                </a:cubicBezTo>
                <a:close/>
                <a:moveTo>
                  <a:pt x="7412386" y="6556780"/>
                </a:moveTo>
                <a:cubicBezTo>
                  <a:pt x="7435390" y="6560246"/>
                  <a:pt x="7462458" y="6581615"/>
                  <a:pt x="7462732" y="6600097"/>
                </a:cubicBezTo>
                <a:lnTo>
                  <a:pt x="7455150" y="6611359"/>
                </a:lnTo>
                <a:lnTo>
                  <a:pt x="7455150" y="6613381"/>
                </a:lnTo>
                <a:cubicBezTo>
                  <a:pt x="7455150" y="6613381"/>
                  <a:pt x="7455422" y="6613669"/>
                  <a:pt x="7452444" y="6615401"/>
                </a:cubicBezTo>
                <a:lnTo>
                  <a:pt x="7439454" y="6634461"/>
                </a:lnTo>
                <a:cubicBezTo>
                  <a:pt x="7415634" y="6644857"/>
                  <a:pt x="7390730" y="6635326"/>
                  <a:pt x="7380444" y="6616268"/>
                </a:cubicBezTo>
                <a:cubicBezTo>
                  <a:pt x="7377198" y="6609915"/>
                  <a:pt x="7375302" y="6602696"/>
                  <a:pt x="7375844" y="6594610"/>
                </a:cubicBezTo>
                <a:cubicBezTo>
                  <a:pt x="7376654" y="6583925"/>
                  <a:pt x="7381258" y="6572085"/>
                  <a:pt x="7391544" y="6559957"/>
                </a:cubicBezTo>
                <a:cubicBezTo>
                  <a:pt x="7397228" y="6556492"/>
                  <a:pt x="7404536" y="6555626"/>
                  <a:pt x="7412386" y="6556780"/>
                </a:cubicBezTo>
                <a:close/>
                <a:moveTo>
                  <a:pt x="12318818" y="6552604"/>
                </a:moveTo>
                <a:cubicBezTo>
                  <a:pt x="12363630" y="6558045"/>
                  <a:pt x="12405802" y="6585250"/>
                  <a:pt x="12458522" y="6613940"/>
                </a:cubicBezTo>
                <a:lnTo>
                  <a:pt x="12428650" y="6630263"/>
                </a:lnTo>
                <a:lnTo>
                  <a:pt x="12421618" y="6633726"/>
                </a:lnTo>
                <a:cubicBezTo>
                  <a:pt x="12380322" y="6637189"/>
                  <a:pt x="12330238" y="6595638"/>
                  <a:pt x="12318818" y="6552604"/>
                </a:cubicBezTo>
                <a:close/>
                <a:moveTo>
                  <a:pt x="12279414" y="6543496"/>
                </a:moveTo>
                <a:cubicBezTo>
                  <a:pt x="12291322" y="6542342"/>
                  <a:pt x="12304046" y="6545808"/>
                  <a:pt x="12316766" y="6555337"/>
                </a:cubicBezTo>
                <a:cubicBezTo>
                  <a:pt x="12319202" y="6567177"/>
                  <a:pt x="12312842" y="6576706"/>
                  <a:pt x="12304010" y="6584467"/>
                </a:cubicBezTo>
                <a:lnTo>
                  <a:pt x="12297366" y="6588930"/>
                </a:lnTo>
                <a:lnTo>
                  <a:pt x="12291578" y="6597369"/>
                </a:lnTo>
                <a:cubicBezTo>
                  <a:pt x="12286306" y="6601945"/>
                  <a:pt x="12278838" y="6606273"/>
                  <a:pt x="12268734" y="6609983"/>
                </a:cubicBezTo>
                <a:cubicBezTo>
                  <a:pt x="12259950" y="6599595"/>
                  <a:pt x="12245010" y="6603058"/>
                  <a:pt x="12232710" y="6578325"/>
                </a:cubicBezTo>
                <a:lnTo>
                  <a:pt x="12246758" y="6562001"/>
                </a:lnTo>
                <a:lnTo>
                  <a:pt x="12245850" y="6559957"/>
                </a:lnTo>
                <a:lnTo>
                  <a:pt x="12250462" y="6557695"/>
                </a:lnTo>
                <a:lnTo>
                  <a:pt x="12253142" y="6554582"/>
                </a:lnTo>
                <a:lnTo>
                  <a:pt x="12258022" y="6553988"/>
                </a:lnTo>
                <a:close/>
                <a:moveTo>
                  <a:pt x="6796054" y="6535989"/>
                </a:moveTo>
                <a:cubicBezTo>
                  <a:pt x="6797138" y="6535700"/>
                  <a:pt x="6797680" y="6535989"/>
                  <a:pt x="6798490" y="6538588"/>
                </a:cubicBezTo>
                <a:cubicBezTo>
                  <a:pt x="6800114" y="6543496"/>
                  <a:pt x="6800386" y="6543496"/>
                  <a:pt x="6796054" y="6553027"/>
                </a:cubicBezTo>
                <a:cubicBezTo>
                  <a:pt x="6794430" y="6548117"/>
                  <a:pt x="6794162" y="6547828"/>
                  <a:pt x="6789558" y="6549273"/>
                </a:cubicBezTo>
                <a:cubicBezTo>
                  <a:pt x="6789558" y="6549273"/>
                  <a:pt x="6789558" y="6549561"/>
                  <a:pt x="6788206" y="6552738"/>
                </a:cubicBezTo>
                <a:cubicBezTo>
                  <a:pt x="6785226" y="6551005"/>
                  <a:pt x="6786582" y="6547828"/>
                  <a:pt x="6783602" y="6546097"/>
                </a:cubicBezTo>
                <a:cubicBezTo>
                  <a:pt x="6783602" y="6546097"/>
                  <a:pt x="6784958" y="6542631"/>
                  <a:pt x="6784958" y="6542631"/>
                </a:cubicBezTo>
                <a:cubicBezTo>
                  <a:pt x="6783334" y="6541765"/>
                  <a:pt x="6783334" y="6541765"/>
                  <a:pt x="6784686" y="6541476"/>
                </a:cubicBezTo>
                <a:cubicBezTo>
                  <a:pt x="6785770" y="6541186"/>
                  <a:pt x="6787934" y="6540609"/>
                  <a:pt x="6790912" y="6538299"/>
                </a:cubicBezTo>
                <a:cubicBezTo>
                  <a:pt x="6793348" y="6537433"/>
                  <a:pt x="6794702" y="6536277"/>
                  <a:pt x="6796054" y="6535989"/>
                </a:cubicBezTo>
                <a:close/>
                <a:moveTo>
                  <a:pt x="7632716" y="6526748"/>
                </a:moveTo>
                <a:cubicBezTo>
                  <a:pt x="7640024" y="6530503"/>
                  <a:pt x="7643272" y="6527037"/>
                  <a:pt x="7650850" y="6538299"/>
                </a:cubicBezTo>
                <a:cubicBezTo>
                  <a:pt x="7647330" y="6541765"/>
                  <a:pt x="7644354" y="6544941"/>
                  <a:pt x="7640836" y="6548407"/>
                </a:cubicBezTo>
                <a:cubicBezTo>
                  <a:pt x="7633526" y="6540898"/>
                  <a:pt x="7626218" y="6533390"/>
                  <a:pt x="7632716" y="6526748"/>
                </a:cubicBezTo>
                <a:close/>
                <a:moveTo>
                  <a:pt x="12639522" y="6520946"/>
                </a:moveTo>
                <a:cubicBezTo>
                  <a:pt x="12649190" y="6520946"/>
                  <a:pt x="12658854" y="6526882"/>
                  <a:pt x="12666762" y="6536775"/>
                </a:cubicBezTo>
                <a:cubicBezTo>
                  <a:pt x="12646554" y="6544689"/>
                  <a:pt x="12620194" y="6565465"/>
                  <a:pt x="12604378" y="6536280"/>
                </a:cubicBezTo>
                <a:cubicBezTo>
                  <a:pt x="12617558" y="6525398"/>
                  <a:pt x="12628978" y="6520452"/>
                  <a:pt x="12639522" y="6520946"/>
                </a:cubicBezTo>
                <a:close/>
                <a:moveTo>
                  <a:pt x="8004352" y="6515486"/>
                </a:moveTo>
                <a:cubicBezTo>
                  <a:pt x="8017074" y="6523861"/>
                  <a:pt x="8025738" y="6555049"/>
                  <a:pt x="8023842" y="6566311"/>
                </a:cubicBezTo>
                <a:cubicBezTo>
                  <a:pt x="8013826" y="6572663"/>
                  <a:pt x="8004896" y="6572663"/>
                  <a:pt x="7997858" y="6569198"/>
                </a:cubicBezTo>
                <a:cubicBezTo>
                  <a:pt x="7976474" y="6558513"/>
                  <a:pt x="7971602" y="6516352"/>
                  <a:pt x="8004352" y="6515486"/>
                </a:cubicBezTo>
                <a:close/>
                <a:moveTo>
                  <a:pt x="7920986" y="6488053"/>
                </a:moveTo>
                <a:cubicBezTo>
                  <a:pt x="7924506" y="6488630"/>
                  <a:pt x="7928294" y="6489496"/>
                  <a:pt x="7930730" y="6490075"/>
                </a:cubicBezTo>
                <a:cubicBezTo>
                  <a:pt x="7933708" y="6488342"/>
                  <a:pt x="7938310" y="6489496"/>
                  <a:pt x="7940474" y="6492673"/>
                </a:cubicBezTo>
                <a:cubicBezTo>
                  <a:pt x="7940474" y="6492673"/>
                  <a:pt x="7945618" y="6493828"/>
                  <a:pt x="7948594" y="6492096"/>
                </a:cubicBezTo>
                <a:cubicBezTo>
                  <a:pt x="7958338" y="6494406"/>
                  <a:pt x="7960232" y="6497871"/>
                  <a:pt x="7962398" y="6500758"/>
                </a:cubicBezTo>
                <a:cubicBezTo>
                  <a:pt x="7962398" y="6500758"/>
                  <a:pt x="7957526" y="6499604"/>
                  <a:pt x="7954548" y="6501337"/>
                </a:cubicBezTo>
                <a:cubicBezTo>
                  <a:pt x="7954548" y="6501337"/>
                  <a:pt x="7949678" y="6500181"/>
                  <a:pt x="7944534" y="6499027"/>
                </a:cubicBezTo>
                <a:cubicBezTo>
                  <a:pt x="7944534" y="6499027"/>
                  <a:pt x="7942098" y="6501048"/>
                  <a:pt x="7939122" y="6502780"/>
                </a:cubicBezTo>
                <a:cubicBezTo>
                  <a:pt x="7926400" y="6502202"/>
                  <a:pt x="7918550" y="6502780"/>
                  <a:pt x="7913134" y="6488342"/>
                </a:cubicBezTo>
                <a:cubicBezTo>
                  <a:pt x="7914490" y="6487476"/>
                  <a:pt x="7917738" y="6487764"/>
                  <a:pt x="7920986" y="6488053"/>
                </a:cubicBezTo>
                <a:close/>
                <a:moveTo>
                  <a:pt x="7170838" y="6472965"/>
                </a:moveTo>
                <a:cubicBezTo>
                  <a:pt x="7198954" y="6491762"/>
                  <a:pt x="7181382" y="6517978"/>
                  <a:pt x="7153266" y="6538259"/>
                </a:cubicBezTo>
                <a:cubicBezTo>
                  <a:pt x="7115484" y="6513526"/>
                  <a:pt x="7140086" y="6478406"/>
                  <a:pt x="7170838" y="6472965"/>
                </a:cubicBezTo>
                <a:close/>
                <a:moveTo>
                  <a:pt x="12417226" y="6456147"/>
                </a:moveTo>
                <a:cubicBezTo>
                  <a:pt x="12424254" y="6469503"/>
                  <a:pt x="12412834" y="6485332"/>
                  <a:pt x="12405802" y="6505117"/>
                </a:cubicBezTo>
                <a:cubicBezTo>
                  <a:pt x="12390866" y="6502644"/>
                  <a:pt x="12366266" y="6501655"/>
                  <a:pt x="12353962" y="6484342"/>
                </a:cubicBezTo>
                <a:cubicBezTo>
                  <a:pt x="12373294" y="6457631"/>
                  <a:pt x="12387350" y="6451201"/>
                  <a:pt x="12417226" y="6456147"/>
                </a:cubicBezTo>
                <a:close/>
                <a:moveTo>
                  <a:pt x="5815088" y="6451201"/>
                </a:moveTo>
                <a:cubicBezTo>
                  <a:pt x="5820360" y="6449717"/>
                  <a:pt x="5826510" y="6450211"/>
                  <a:pt x="5831782" y="6451695"/>
                </a:cubicBezTo>
                <a:cubicBezTo>
                  <a:pt x="5863414" y="6459610"/>
                  <a:pt x="5894166" y="6509075"/>
                  <a:pt x="5883622" y="6536280"/>
                </a:cubicBezTo>
                <a:lnTo>
                  <a:pt x="5852870" y="6549636"/>
                </a:lnTo>
                <a:lnTo>
                  <a:pt x="5884502" y="6573874"/>
                </a:lnTo>
                <a:cubicBezTo>
                  <a:pt x="5896802" y="6590692"/>
                  <a:pt x="5899438" y="6613445"/>
                  <a:pt x="5883622" y="6650544"/>
                </a:cubicBezTo>
                <a:cubicBezTo>
                  <a:pt x="5841446" y="6645598"/>
                  <a:pt x="5824754" y="6593165"/>
                  <a:pt x="5824754" y="6558539"/>
                </a:cubicBezTo>
                <a:lnTo>
                  <a:pt x="5826510" y="6550130"/>
                </a:lnTo>
                <a:lnTo>
                  <a:pt x="5793122" y="6507591"/>
                </a:lnTo>
                <a:cubicBezTo>
                  <a:pt x="5786094" y="6492257"/>
                  <a:pt x="5786972" y="6476922"/>
                  <a:pt x="5800152" y="6459115"/>
                </a:cubicBezTo>
                <a:cubicBezTo>
                  <a:pt x="5804544" y="6454663"/>
                  <a:pt x="5809818" y="6452190"/>
                  <a:pt x="5815088" y="6451201"/>
                </a:cubicBezTo>
                <a:close/>
                <a:moveTo>
                  <a:pt x="12807346" y="6448728"/>
                </a:moveTo>
                <a:lnTo>
                  <a:pt x="12808222" y="6453179"/>
                </a:lnTo>
                <a:lnTo>
                  <a:pt x="12812618" y="6451695"/>
                </a:lnTo>
                <a:close/>
                <a:moveTo>
                  <a:pt x="7867390" y="6447336"/>
                </a:moveTo>
                <a:cubicBezTo>
                  <a:pt x="7870910" y="6449068"/>
                  <a:pt x="7872264" y="6445603"/>
                  <a:pt x="7875782" y="6447625"/>
                </a:cubicBezTo>
                <a:cubicBezTo>
                  <a:pt x="7883902" y="6447913"/>
                  <a:pt x="7883902" y="6447913"/>
                  <a:pt x="7885796" y="6453399"/>
                </a:cubicBezTo>
                <a:cubicBezTo>
                  <a:pt x="7887420" y="6458598"/>
                  <a:pt x="7879572" y="6466972"/>
                  <a:pt x="7881196" y="6472171"/>
                </a:cubicBezTo>
                <a:cubicBezTo>
                  <a:pt x="7881196" y="6472171"/>
                  <a:pt x="7881196" y="6471882"/>
                  <a:pt x="7873078" y="6471592"/>
                </a:cubicBezTo>
                <a:cubicBezTo>
                  <a:pt x="7869558" y="6469572"/>
                  <a:pt x="7866310" y="6467839"/>
                  <a:pt x="7864414" y="6462351"/>
                </a:cubicBezTo>
                <a:cubicBezTo>
                  <a:pt x="7862520" y="6457154"/>
                  <a:pt x="7865766" y="6450512"/>
                  <a:pt x="7867390" y="6447336"/>
                </a:cubicBezTo>
                <a:close/>
                <a:moveTo>
                  <a:pt x="12589442" y="6432899"/>
                </a:moveTo>
                <a:cubicBezTo>
                  <a:pt x="12606134" y="6435867"/>
                  <a:pt x="12620194" y="6446254"/>
                  <a:pt x="12617558" y="6463567"/>
                </a:cubicBezTo>
                <a:cubicBezTo>
                  <a:pt x="12589442" y="6482364"/>
                  <a:pt x="12563082" y="6472965"/>
                  <a:pt x="12544630" y="6444770"/>
                </a:cubicBezTo>
                <a:cubicBezTo>
                  <a:pt x="12552538" y="6433393"/>
                  <a:pt x="12571866" y="6429436"/>
                  <a:pt x="12589442" y="6432899"/>
                </a:cubicBezTo>
                <a:close/>
                <a:moveTo>
                  <a:pt x="12519150" y="6428942"/>
                </a:moveTo>
                <a:cubicBezTo>
                  <a:pt x="12546386" y="6472471"/>
                  <a:pt x="12464674" y="6544195"/>
                  <a:pt x="12427770" y="6528861"/>
                </a:cubicBezTo>
                <a:cubicBezTo>
                  <a:pt x="12455886" y="6477912"/>
                  <a:pt x="12489274" y="6466535"/>
                  <a:pt x="12519150" y="6428942"/>
                </a:cubicBezTo>
                <a:close/>
                <a:moveTo>
                  <a:pt x="12114970" y="6428447"/>
                </a:moveTo>
                <a:cubicBezTo>
                  <a:pt x="12128150" y="6442297"/>
                  <a:pt x="12119366" y="6475933"/>
                  <a:pt x="12086854" y="6467524"/>
                </a:cubicBezTo>
                <a:cubicBezTo>
                  <a:pt x="12084218" y="6462578"/>
                  <a:pt x="12083342" y="6456642"/>
                  <a:pt x="12084218" y="6451695"/>
                </a:cubicBezTo>
                <a:cubicBezTo>
                  <a:pt x="12085098" y="6435867"/>
                  <a:pt x="12100914" y="6423006"/>
                  <a:pt x="12114970" y="6428447"/>
                </a:cubicBezTo>
                <a:close/>
                <a:moveTo>
                  <a:pt x="3787176" y="6425974"/>
                </a:moveTo>
                <a:cubicBezTo>
                  <a:pt x="3868011" y="6414102"/>
                  <a:pt x="3882948" y="6552604"/>
                  <a:pt x="3826715" y="6613940"/>
                </a:cubicBezTo>
                <a:cubicBezTo>
                  <a:pt x="3730064" y="6585250"/>
                  <a:pt x="3745880" y="6501160"/>
                  <a:pt x="3748515" y="6440813"/>
                </a:cubicBezTo>
                <a:cubicBezTo>
                  <a:pt x="3762573" y="6432404"/>
                  <a:pt x="3775754" y="6427458"/>
                  <a:pt x="3787176" y="6425974"/>
                </a:cubicBezTo>
                <a:close/>
                <a:moveTo>
                  <a:pt x="7070672" y="6415586"/>
                </a:moveTo>
                <a:cubicBezTo>
                  <a:pt x="7075066" y="6414597"/>
                  <a:pt x="7080338" y="6414597"/>
                  <a:pt x="7085610" y="6416081"/>
                </a:cubicBezTo>
                <a:cubicBezTo>
                  <a:pt x="7114604" y="6423500"/>
                  <a:pt x="7142722" y="6469008"/>
                  <a:pt x="7133054" y="6493741"/>
                </a:cubicBezTo>
                <a:cubicBezTo>
                  <a:pt x="7121634" y="6493246"/>
                  <a:pt x="7098790" y="6503139"/>
                  <a:pt x="7086488" y="6514021"/>
                </a:cubicBezTo>
                <a:cubicBezTo>
                  <a:pt x="7070672" y="6496214"/>
                  <a:pt x="7056614" y="6481869"/>
                  <a:pt x="7050464" y="6467524"/>
                </a:cubicBezTo>
                <a:cubicBezTo>
                  <a:pt x="7043434" y="6453179"/>
                  <a:pt x="7044312" y="6439329"/>
                  <a:pt x="7056614" y="6423006"/>
                </a:cubicBezTo>
                <a:cubicBezTo>
                  <a:pt x="7061006" y="6419049"/>
                  <a:pt x="7065398" y="6416575"/>
                  <a:pt x="7070672" y="6415586"/>
                </a:cubicBezTo>
                <a:close/>
                <a:moveTo>
                  <a:pt x="8307050" y="6412197"/>
                </a:moveTo>
                <a:lnTo>
                  <a:pt x="8264122" y="6420027"/>
                </a:lnTo>
                <a:lnTo>
                  <a:pt x="8255810" y="6428565"/>
                </a:lnTo>
                <a:lnTo>
                  <a:pt x="8241134" y="6444937"/>
                </a:lnTo>
                <a:lnTo>
                  <a:pt x="8248826" y="6443596"/>
                </a:lnTo>
                <a:lnTo>
                  <a:pt x="8311410" y="6432071"/>
                </a:lnTo>
                <a:lnTo>
                  <a:pt x="8310758" y="6428565"/>
                </a:lnTo>
                <a:close/>
                <a:moveTo>
                  <a:pt x="8110998" y="6409218"/>
                </a:moveTo>
                <a:cubicBezTo>
                  <a:pt x="8113166" y="6414416"/>
                  <a:pt x="8109374" y="6412106"/>
                  <a:pt x="8108022" y="6414993"/>
                </a:cubicBezTo>
                <a:cubicBezTo>
                  <a:pt x="8105858" y="6410084"/>
                  <a:pt x="8105858" y="6410373"/>
                  <a:pt x="8110998" y="6409218"/>
                </a:cubicBezTo>
                <a:close/>
                <a:moveTo>
                  <a:pt x="8383022" y="6394873"/>
                </a:moveTo>
                <a:lnTo>
                  <a:pt x="8320668" y="6409712"/>
                </a:lnTo>
                <a:lnTo>
                  <a:pt x="8315856" y="6410590"/>
                </a:lnTo>
                <a:lnTo>
                  <a:pt x="8331330" y="6422213"/>
                </a:lnTo>
                <a:lnTo>
                  <a:pt x="8333462" y="6427748"/>
                </a:lnTo>
                <a:lnTo>
                  <a:pt x="8343596" y="6423571"/>
                </a:lnTo>
                <a:lnTo>
                  <a:pt x="8344594" y="6415860"/>
                </a:lnTo>
                <a:cubicBezTo>
                  <a:pt x="8347030" y="6410951"/>
                  <a:pt x="8349736" y="6406041"/>
                  <a:pt x="8357586" y="6406620"/>
                </a:cubicBezTo>
                <a:lnTo>
                  <a:pt x="8357586" y="6417804"/>
                </a:lnTo>
                <a:lnTo>
                  <a:pt x="8365914" y="6414372"/>
                </a:lnTo>
                <a:lnTo>
                  <a:pt x="8384074" y="6398179"/>
                </a:lnTo>
                <a:close/>
                <a:moveTo>
                  <a:pt x="7307028" y="6392339"/>
                </a:moveTo>
                <a:cubicBezTo>
                  <a:pt x="7364138" y="6445265"/>
                  <a:pt x="7320206" y="6510559"/>
                  <a:pt x="7294726" y="6537764"/>
                </a:cubicBezTo>
                <a:cubicBezTo>
                  <a:pt x="7286818" y="6500171"/>
                  <a:pt x="7295606" y="6468019"/>
                  <a:pt x="7276274" y="6409156"/>
                </a:cubicBezTo>
                <a:cubicBezTo>
                  <a:pt x="7286818" y="6403715"/>
                  <a:pt x="7297362" y="6398273"/>
                  <a:pt x="7307028" y="6392339"/>
                </a:cubicBezTo>
                <a:close/>
                <a:moveTo>
                  <a:pt x="5210580" y="6392339"/>
                </a:moveTo>
                <a:cubicBezTo>
                  <a:pt x="5285266" y="6381455"/>
                  <a:pt x="5299322" y="6508580"/>
                  <a:pt x="5247482" y="6564970"/>
                </a:cubicBezTo>
                <a:cubicBezTo>
                  <a:pt x="5158740" y="6538754"/>
                  <a:pt x="5172798" y="6461588"/>
                  <a:pt x="5175434" y="6406188"/>
                </a:cubicBezTo>
                <a:cubicBezTo>
                  <a:pt x="5188614" y="6398273"/>
                  <a:pt x="5200038" y="6393822"/>
                  <a:pt x="5210580" y="6392339"/>
                </a:cubicBezTo>
                <a:close/>
                <a:moveTo>
                  <a:pt x="6672646" y="6372057"/>
                </a:moveTo>
                <a:cubicBezTo>
                  <a:pt x="6681432" y="6380467"/>
                  <a:pt x="6684948" y="6388380"/>
                  <a:pt x="6686702" y="6396295"/>
                </a:cubicBezTo>
                <a:cubicBezTo>
                  <a:pt x="6688462" y="6408166"/>
                  <a:pt x="6684068" y="6419543"/>
                  <a:pt x="6678794" y="6431415"/>
                </a:cubicBezTo>
                <a:lnTo>
                  <a:pt x="6677918" y="6433393"/>
                </a:lnTo>
                <a:lnTo>
                  <a:pt x="6684948" y="6441308"/>
                </a:lnTo>
                <a:lnTo>
                  <a:pt x="6664738" y="6464062"/>
                </a:lnTo>
                <a:lnTo>
                  <a:pt x="6663860" y="6466535"/>
                </a:lnTo>
                <a:lnTo>
                  <a:pt x="6663860" y="6465546"/>
                </a:lnTo>
                <a:lnTo>
                  <a:pt x="6655952" y="6474944"/>
                </a:lnTo>
                <a:cubicBezTo>
                  <a:pt x="6644530" y="6485826"/>
                  <a:pt x="6630470" y="6495224"/>
                  <a:pt x="6612898" y="6497203"/>
                </a:cubicBezTo>
                <a:cubicBezTo>
                  <a:pt x="6590054" y="6448233"/>
                  <a:pt x="6590930" y="6424490"/>
                  <a:pt x="6621684" y="6386897"/>
                </a:cubicBezTo>
                <a:lnTo>
                  <a:pt x="6652438" y="6404209"/>
                </a:lnTo>
                <a:lnTo>
                  <a:pt x="6652438" y="6395307"/>
                </a:lnTo>
                <a:cubicBezTo>
                  <a:pt x="6655074" y="6387391"/>
                  <a:pt x="6661224" y="6379477"/>
                  <a:pt x="6672646" y="6372057"/>
                </a:cubicBezTo>
                <a:close/>
                <a:moveTo>
                  <a:pt x="5823874" y="6364637"/>
                </a:moveTo>
                <a:cubicBezTo>
                  <a:pt x="5837934" y="6364143"/>
                  <a:pt x="5850234" y="6367605"/>
                  <a:pt x="5859022" y="6377005"/>
                </a:cubicBezTo>
                <a:cubicBezTo>
                  <a:pt x="5859900" y="6403715"/>
                  <a:pt x="5840570" y="6431415"/>
                  <a:pt x="5814210" y="6446749"/>
                </a:cubicBezTo>
                <a:cubicBezTo>
                  <a:pt x="5788730" y="6462578"/>
                  <a:pt x="5756220" y="6466535"/>
                  <a:pt x="5730738" y="6445760"/>
                </a:cubicBezTo>
                <a:cubicBezTo>
                  <a:pt x="5728982" y="6405693"/>
                  <a:pt x="5782578" y="6366121"/>
                  <a:pt x="5823874" y="6364637"/>
                </a:cubicBezTo>
                <a:close/>
                <a:moveTo>
                  <a:pt x="7143874" y="6361571"/>
                </a:moveTo>
                <a:cubicBezTo>
                  <a:pt x="7180958" y="6375432"/>
                  <a:pt x="7203966" y="6440983"/>
                  <a:pt x="7169318" y="6449646"/>
                </a:cubicBezTo>
                <a:cubicBezTo>
                  <a:pt x="7164446" y="6450801"/>
                  <a:pt x="7158222" y="6450801"/>
                  <a:pt x="7150912" y="6449358"/>
                </a:cubicBezTo>
                <a:cubicBezTo>
                  <a:pt x="7139272" y="6425101"/>
                  <a:pt x="7111394" y="6385827"/>
                  <a:pt x="7143874" y="6361571"/>
                </a:cubicBezTo>
                <a:close/>
                <a:moveTo>
                  <a:pt x="12286450" y="6359549"/>
                </a:moveTo>
                <a:cubicBezTo>
                  <a:pt x="12291054" y="6364747"/>
                  <a:pt x="12301066" y="6370813"/>
                  <a:pt x="12305130" y="6380918"/>
                </a:cubicBezTo>
                <a:cubicBezTo>
                  <a:pt x="12297006" y="6404019"/>
                  <a:pt x="12280226" y="6411528"/>
                  <a:pt x="12259386" y="6409218"/>
                </a:cubicBezTo>
                <a:cubicBezTo>
                  <a:pt x="12240978" y="6388137"/>
                  <a:pt x="12260466" y="6356661"/>
                  <a:pt x="12286450" y="6359549"/>
                </a:cubicBezTo>
                <a:close/>
                <a:moveTo>
                  <a:pt x="12620194" y="6345346"/>
                </a:moveTo>
                <a:cubicBezTo>
                  <a:pt x="12674670" y="6372057"/>
                  <a:pt x="12606134" y="6425974"/>
                  <a:pt x="12565718" y="6412618"/>
                </a:cubicBezTo>
                <a:cubicBezTo>
                  <a:pt x="12551658" y="6372057"/>
                  <a:pt x="12592954" y="6358703"/>
                  <a:pt x="12620194" y="6345346"/>
                </a:cubicBezTo>
                <a:close/>
                <a:moveTo>
                  <a:pt x="8520534" y="6338469"/>
                </a:moveTo>
                <a:lnTo>
                  <a:pt x="8518366" y="6342223"/>
                </a:lnTo>
                <a:lnTo>
                  <a:pt x="8522428" y="6339913"/>
                </a:lnTo>
                <a:close/>
                <a:moveTo>
                  <a:pt x="7078580" y="6336442"/>
                </a:moveTo>
                <a:cubicBezTo>
                  <a:pt x="7090882" y="6335948"/>
                  <a:pt x="7102304" y="6338917"/>
                  <a:pt x="7110212" y="6347325"/>
                </a:cubicBezTo>
                <a:cubicBezTo>
                  <a:pt x="7111090" y="6372057"/>
                  <a:pt x="7093518" y="6397284"/>
                  <a:pt x="7069794" y="6411629"/>
                </a:cubicBezTo>
                <a:cubicBezTo>
                  <a:pt x="7046070" y="6425974"/>
                  <a:pt x="7016196" y="6429436"/>
                  <a:pt x="6992472" y="6410640"/>
                </a:cubicBezTo>
                <a:cubicBezTo>
                  <a:pt x="6990716" y="6373541"/>
                  <a:pt x="7040798" y="6337927"/>
                  <a:pt x="7078580" y="6336442"/>
                </a:cubicBezTo>
                <a:close/>
                <a:moveTo>
                  <a:pt x="6945026" y="6321108"/>
                </a:moveTo>
                <a:cubicBezTo>
                  <a:pt x="6967870" y="6361175"/>
                  <a:pt x="6968750" y="6387391"/>
                  <a:pt x="6930968" y="6394317"/>
                </a:cubicBezTo>
                <a:cubicBezTo>
                  <a:pt x="6919546" y="6374036"/>
                  <a:pt x="6908122" y="6354251"/>
                  <a:pt x="6901970" y="6343863"/>
                </a:cubicBezTo>
                <a:cubicBezTo>
                  <a:pt x="6923060" y="6332485"/>
                  <a:pt x="6934482" y="6326549"/>
                  <a:pt x="6945026" y="6321108"/>
                </a:cubicBezTo>
                <a:close/>
                <a:moveTo>
                  <a:pt x="8540646" y="6309237"/>
                </a:moveTo>
                <a:lnTo>
                  <a:pt x="8536934" y="6310935"/>
                </a:lnTo>
                <a:lnTo>
                  <a:pt x="8537856" y="6315944"/>
                </a:lnTo>
                <a:lnTo>
                  <a:pt x="8537314" y="6317389"/>
                </a:lnTo>
                <a:lnTo>
                  <a:pt x="8540834" y="6318254"/>
                </a:lnTo>
                <a:lnTo>
                  <a:pt x="8541002" y="6317287"/>
                </a:lnTo>
                <a:close/>
                <a:moveTo>
                  <a:pt x="12870606" y="6306764"/>
                </a:moveTo>
                <a:lnTo>
                  <a:pt x="12867094" y="6318635"/>
                </a:lnTo>
                <a:lnTo>
                  <a:pt x="12867970" y="6318635"/>
                </a:lnTo>
                <a:lnTo>
                  <a:pt x="12872362" y="6320119"/>
                </a:lnTo>
                <a:close/>
                <a:moveTo>
                  <a:pt x="12440950" y="6306764"/>
                </a:moveTo>
                <a:cubicBezTo>
                  <a:pt x="12461158" y="6353755"/>
                  <a:pt x="12371538" y="6413608"/>
                  <a:pt x="12336390" y="6393822"/>
                </a:cubicBezTo>
                <a:cubicBezTo>
                  <a:pt x="12371538" y="6346831"/>
                  <a:pt x="12405802" y="6340400"/>
                  <a:pt x="12440950" y="6306764"/>
                </a:cubicBezTo>
                <a:close/>
                <a:moveTo>
                  <a:pt x="5680656" y="6283020"/>
                </a:moveTo>
                <a:cubicBezTo>
                  <a:pt x="5699986" y="6305281"/>
                  <a:pt x="5685926" y="6329517"/>
                  <a:pt x="5665718" y="6340400"/>
                </a:cubicBezTo>
                <a:cubicBezTo>
                  <a:pt x="5645510" y="6351283"/>
                  <a:pt x="5619150" y="6348809"/>
                  <a:pt x="5615636" y="6317646"/>
                </a:cubicBezTo>
                <a:cubicBezTo>
                  <a:pt x="5620908" y="6301817"/>
                  <a:pt x="5642874" y="6290441"/>
                  <a:pt x="5680656" y="6283020"/>
                </a:cubicBezTo>
                <a:close/>
                <a:moveTo>
                  <a:pt x="7028294" y="6274361"/>
                </a:moveTo>
                <a:cubicBezTo>
                  <a:pt x="7037770" y="6271473"/>
                  <a:pt x="7042912" y="6278115"/>
                  <a:pt x="7042912" y="6278115"/>
                </a:cubicBezTo>
                <a:cubicBezTo>
                  <a:pt x="7049678" y="6290245"/>
                  <a:pt x="7048324" y="6302083"/>
                  <a:pt x="7037228" y="6308436"/>
                </a:cubicBezTo>
                <a:cubicBezTo>
                  <a:pt x="7029106" y="6307859"/>
                  <a:pt x="7024234" y="6300929"/>
                  <a:pt x="7019092" y="6293999"/>
                </a:cubicBezTo>
                <a:cubicBezTo>
                  <a:pt x="7015844" y="6287935"/>
                  <a:pt x="7015844" y="6283603"/>
                  <a:pt x="7017740" y="6280715"/>
                </a:cubicBezTo>
                <a:cubicBezTo>
                  <a:pt x="7019634" y="6277537"/>
                  <a:pt x="7023694" y="6275806"/>
                  <a:pt x="7028294" y="6274361"/>
                </a:cubicBezTo>
                <a:close/>
                <a:moveTo>
                  <a:pt x="7964858" y="6267648"/>
                </a:moveTo>
                <a:cubicBezTo>
                  <a:pt x="7951570" y="6269178"/>
                  <a:pt x="7938938" y="6278469"/>
                  <a:pt x="7926528" y="6283833"/>
                </a:cubicBezTo>
                <a:lnTo>
                  <a:pt x="7924296" y="6284271"/>
                </a:lnTo>
                <a:lnTo>
                  <a:pt x="7942822" y="6285665"/>
                </a:lnTo>
                <a:cubicBezTo>
                  <a:pt x="7954676" y="6287401"/>
                  <a:pt x="7966646" y="6290119"/>
                  <a:pt x="7978606" y="6294179"/>
                </a:cubicBezTo>
                <a:lnTo>
                  <a:pt x="7989474" y="6299221"/>
                </a:lnTo>
                <a:lnTo>
                  <a:pt x="7985342" y="6272633"/>
                </a:lnTo>
                <a:cubicBezTo>
                  <a:pt x="7978314" y="6268057"/>
                  <a:pt x="7971502" y="6266882"/>
                  <a:pt x="7964858" y="6267648"/>
                </a:cubicBezTo>
                <a:close/>
                <a:moveTo>
                  <a:pt x="6946784" y="6261257"/>
                </a:moveTo>
                <a:cubicBezTo>
                  <a:pt x="6964356" y="6281537"/>
                  <a:pt x="6951176" y="6303797"/>
                  <a:pt x="6932724" y="6313689"/>
                </a:cubicBezTo>
                <a:cubicBezTo>
                  <a:pt x="6914274" y="6323583"/>
                  <a:pt x="6890550" y="6321603"/>
                  <a:pt x="6887036" y="6292913"/>
                </a:cubicBezTo>
                <a:cubicBezTo>
                  <a:pt x="6892308" y="6278569"/>
                  <a:pt x="6911638" y="6267687"/>
                  <a:pt x="6946784" y="6261257"/>
                </a:cubicBezTo>
                <a:close/>
                <a:moveTo>
                  <a:pt x="12111458" y="6234545"/>
                </a:moveTo>
                <a:cubicBezTo>
                  <a:pt x="12130786" y="6239986"/>
                  <a:pt x="12141330" y="6250869"/>
                  <a:pt x="12135182" y="6270161"/>
                </a:cubicBezTo>
                <a:cubicBezTo>
                  <a:pt x="12129030" y="6268676"/>
                  <a:pt x="12124638" y="6282031"/>
                  <a:pt x="12112338" y="6278074"/>
                </a:cubicBezTo>
                <a:cubicBezTo>
                  <a:pt x="12101794" y="6267687"/>
                  <a:pt x="12100914" y="6245922"/>
                  <a:pt x="12111458" y="6234545"/>
                </a:cubicBezTo>
                <a:close/>
                <a:moveTo>
                  <a:pt x="12466430" y="6218221"/>
                </a:moveTo>
                <a:cubicBezTo>
                  <a:pt x="12476974" y="6218221"/>
                  <a:pt x="12484002" y="6219705"/>
                  <a:pt x="12489274" y="6223169"/>
                </a:cubicBezTo>
                <a:lnTo>
                  <a:pt x="12490154" y="6225147"/>
                </a:lnTo>
                <a:lnTo>
                  <a:pt x="12501574" y="6223169"/>
                </a:lnTo>
                <a:cubicBezTo>
                  <a:pt x="12523542" y="6220695"/>
                  <a:pt x="12547266" y="6222673"/>
                  <a:pt x="12563082" y="6231082"/>
                </a:cubicBezTo>
                <a:cubicBezTo>
                  <a:pt x="12573626" y="6236523"/>
                  <a:pt x="12580654" y="6244932"/>
                  <a:pt x="12582410" y="6257299"/>
                </a:cubicBezTo>
                <a:cubicBezTo>
                  <a:pt x="12562202" y="6261751"/>
                  <a:pt x="12537602" y="6259772"/>
                  <a:pt x="12512998" y="6255320"/>
                </a:cubicBezTo>
                <a:lnTo>
                  <a:pt x="12500698" y="6251859"/>
                </a:lnTo>
                <a:lnTo>
                  <a:pt x="12507726" y="6284010"/>
                </a:lnTo>
                <a:cubicBezTo>
                  <a:pt x="12487518" y="6293408"/>
                  <a:pt x="12476094" y="6280547"/>
                  <a:pt x="12470822" y="6263729"/>
                </a:cubicBezTo>
                <a:lnTo>
                  <a:pt x="12466430" y="6242955"/>
                </a:lnTo>
                <a:lnTo>
                  <a:pt x="12449734" y="6238503"/>
                </a:lnTo>
                <a:lnTo>
                  <a:pt x="12465550" y="6231577"/>
                </a:lnTo>
                <a:close/>
                <a:moveTo>
                  <a:pt x="11875102" y="6217233"/>
                </a:moveTo>
                <a:cubicBezTo>
                  <a:pt x="11882130" y="6217727"/>
                  <a:pt x="11890038" y="6220695"/>
                  <a:pt x="11897946" y="6226136"/>
                </a:cubicBezTo>
                <a:cubicBezTo>
                  <a:pt x="11907610" y="6232073"/>
                  <a:pt x="11916398" y="6240975"/>
                  <a:pt x="11926062" y="6254331"/>
                </a:cubicBezTo>
                <a:cubicBezTo>
                  <a:pt x="11912882" y="6274117"/>
                  <a:pt x="11921670" y="6296377"/>
                  <a:pt x="11883890" y="6324571"/>
                </a:cubicBezTo>
                <a:cubicBezTo>
                  <a:pt x="11811838" y="6308743"/>
                  <a:pt x="11818870" y="6237513"/>
                  <a:pt x="11854894" y="6220695"/>
                </a:cubicBezTo>
                <a:cubicBezTo>
                  <a:pt x="11861042" y="6217727"/>
                  <a:pt x="11867194" y="6216738"/>
                  <a:pt x="11875102" y="6217233"/>
                </a:cubicBezTo>
                <a:close/>
                <a:moveTo>
                  <a:pt x="12661490" y="6201898"/>
                </a:moveTo>
                <a:cubicBezTo>
                  <a:pt x="12694878" y="6210307"/>
                  <a:pt x="12672910" y="6256309"/>
                  <a:pt x="12651826" y="6262245"/>
                </a:cubicBezTo>
                <a:cubicBezTo>
                  <a:pt x="12645674" y="6255320"/>
                  <a:pt x="12638646" y="6248395"/>
                  <a:pt x="12625466" y="6247901"/>
                </a:cubicBezTo>
                <a:cubicBezTo>
                  <a:pt x="12633374" y="6221189"/>
                  <a:pt x="12634250" y="6200909"/>
                  <a:pt x="12661490" y="6201898"/>
                </a:cubicBezTo>
                <a:close/>
                <a:moveTo>
                  <a:pt x="12870606" y="6190027"/>
                </a:moveTo>
                <a:lnTo>
                  <a:pt x="12878514" y="6210307"/>
                </a:lnTo>
                <a:lnTo>
                  <a:pt x="12881150" y="6193985"/>
                </a:lnTo>
                <a:lnTo>
                  <a:pt x="12879394" y="6190521"/>
                </a:lnTo>
                <a:close/>
                <a:moveTo>
                  <a:pt x="11932214" y="6187553"/>
                </a:moveTo>
                <a:cubicBezTo>
                  <a:pt x="11976146" y="6197446"/>
                  <a:pt x="12022714" y="6237019"/>
                  <a:pt x="12039410" y="6285989"/>
                </a:cubicBezTo>
                <a:cubicBezTo>
                  <a:pt x="12044682" y="6302312"/>
                  <a:pt x="12047318" y="6320119"/>
                  <a:pt x="12045558" y="6337927"/>
                </a:cubicBezTo>
                <a:cubicBezTo>
                  <a:pt x="12001626" y="6322098"/>
                  <a:pt x="11933970" y="6264718"/>
                  <a:pt x="11932214" y="6187553"/>
                </a:cubicBezTo>
                <a:close/>
                <a:moveTo>
                  <a:pt x="6553150" y="6181123"/>
                </a:moveTo>
                <a:cubicBezTo>
                  <a:pt x="6566330" y="6179639"/>
                  <a:pt x="6581266" y="6181123"/>
                  <a:pt x="6599718" y="6185575"/>
                </a:cubicBezTo>
                <a:cubicBezTo>
                  <a:pt x="6616414" y="6231577"/>
                  <a:pt x="6639258" y="6321603"/>
                  <a:pt x="6577752" y="6357713"/>
                </a:cubicBezTo>
                <a:cubicBezTo>
                  <a:pt x="6480222" y="6345841"/>
                  <a:pt x="6460014" y="6192995"/>
                  <a:pt x="6553150" y="6181123"/>
                </a:cubicBezTo>
                <a:close/>
                <a:moveTo>
                  <a:pt x="5311626" y="6180135"/>
                </a:moveTo>
                <a:cubicBezTo>
                  <a:pt x="5323926" y="6181619"/>
                  <a:pt x="5333590" y="6187553"/>
                  <a:pt x="5339742" y="6197941"/>
                </a:cubicBezTo>
                <a:cubicBezTo>
                  <a:pt x="5347650" y="6212286"/>
                  <a:pt x="5347650" y="6234545"/>
                  <a:pt x="5332712" y="6266203"/>
                </a:cubicBezTo>
                <a:cubicBezTo>
                  <a:pt x="5310746" y="6263729"/>
                  <a:pt x="5296688" y="6284010"/>
                  <a:pt x="5253634" y="6267687"/>
                </a:cubicBezTo>
                <a:cubicBezTo>
                  <a:pt x="5229910" y="6208329"/>
                  <a:pt x="5276480" y="6175187"/>
                  <a:pt x="5311626" y="6180135"/>
                </a:cubicBezTo>
                <a:close/>
                <a:moveTo>
                  <a:pt x="8648004" y="6173639"/>
                </a:moveTo>
                <a:lnTo>
                  <a:pt x="8643208" y="6182377"/>
                </a:lnTo>
                <a:lnTo>
                  <a:pt x="8647750" y="6181087"/>
                </a:lnTo>
                <a:close/>
                <a:moveTo>
                  <a:pt x="12450614" y="6163810"/>
                </a:moveTo>
                <a:cubicBezTo>
                  <a:pt x="12455006" y="6168262"/>
                  <a:pt x="12462914" y="6178155"/>
                  <a:pt x="12467310" y="6183101"/>
                </a:cubicBezTo>
                <a:cubicBezTo>
                  <a:pt x="12456766" y="6191510"/>
                  <a:pt x="12447098" y="6190521"/>
                  <a:pt x="12441826" y="6194973"/>
                </a:cubicBezTo>
                <a:cubicBezTo>
                  <a:pt x="12429526" y="6180135"/>
                  <a:pt x="12436558" y="6167273"/>
                  <a:pt x="12450614" y="6163810"/>
                </a:cubicBezTo>
                <a:close/>
                <a:moveTo>
                  <a:pt x="12397970" y="6156831"/>
                </a:moveTo>
                <a:cubicBezTo>
                  <a:pt x="12408798" y="6157121"/>
                  <a:pt x="12419082" y="6162317"/>
                  <a:pt x="12423686" y="6171269"/>
                </a:cubicBezTo>
                <a:cubicBezTo>
                  <a:pt x="12416106" y="6207655"/>
                  <a:pt x="12375502" y="6191195"/>
                  <a:pt x="12371174" y="6172135"/>
                </a:cubicBezTo>
                <a:cubicBezTo>
                  <a:pt x="12376586" y="6161163"/>
                  <a:pt x="12387414" y="6156541"/>
                  <a:pt x="12397970" y="6156831"/>
                </a:cubicBezTo>
                <a:close/>
                <a:moveTo>
                  <a:pt x="5824754" y="6134626"/>
                </a:moveTo>
                <a:cubicBezTo>
                  <a:pt x="5870444" y="6176177"/>
                  <a:pt x="5795758" y="6235534"/>
                  <a:pt x="5775550" y="6193985"/>
                </a:cubicBezTo>
                <a:cubicBezTo>
                  <a:pt x="5776428" y="6168757"/>
                  <a:pt x="5797514" y="6159358"/>
                  <a:pt x="5824754" y="6134626"/>
                </a:cubicBezTo>
                <a:close/>
                <a:moveTo>
                  <a:pt x="5971488" y="6132647"/>
                </a:moveTo>
                <a:cubicBezTo>
                  <a:pt x="5982032" y="6133637"/>
                  <a:pt x="5988182" y="6151445"/>
                  <a:pt x="5988182" y="6168757"/>
                </a:cubicBezTo>
                <a:lnTo>
                  <a:pt x="5985546" y="6189037"/>
                </a:lnTo>
                <a:lnTo>
                  <a:pt x="5997846" y="6191017"/>
                </a:lnTo>
                <a:cubicBezTo>
                  <a:pt x="6006634" y="6235040"/>
                  <a:pt x="5950400" y="6296377"/>
                  <a:pt x="5901194" y="6270655"/>
                </a:cubicBezTo>
                <a:cubicBezTo>
                  <a:pt x="5894166" y="6255815"/>
                  <a:pt x="5901194" y="6237019"/>
                  <a:pt x="5913498" y="6220201"/>
                </a:cubicBezTo>
                <a:lnTo>
                  <a:pt x="5953034" y="6193489"/>
                </a:lnTo>
                <a:lnTo>
                  <a:pt x="5951278" y="6168757"/>
                </a:lnTo>
                <a:cubicBezTo>
                  <a:pt x="5955672" y="6149960"/>
                  <a:pt x="5966216" y="6132153"/>
                  <a:pt x="5971488" y="6132647"/>
                </a:cubicBezTo>
                <a:close/>
                <a:moveTo>
                  <a:pt x="5542706" y="6113357"/>
                </a:moveTo>
                <a:cubicBezTo>
                  <a:pt x="5565554" y="6116324"/>
                  <a:pt x="5576976" y="6117313"/>
                  <a:pt x="5588398" y="6118797"/>
                </a:cubicBezTo>
                <a:cubicBezTo>
                  <a:pt x="5591914" y="6141057"/>
                  <a:pt x="5573462" y="6149960"/>
                  <a:pt x="5557646" y="6148477"/>
                </a:cubicBezTo>
                <a:cubicBezTo>
                  <a:pt x="5541830" y="6146499"/>
                  <a:pt x="5528650" y="6133637"/>
                  <a:pt x="5542706" y="6113357"/>
                </a:cubicBezTo>
                <a:close/>
                <a:moveTo>
                  <a:pt x="12749354" y="6107915"/>
                </a:moveTo>
                <a:lnTo>
                  <a:pt x="12742326" y="6131163"/>
                </a:lnTo>
                <a:lnTo>
                  <a:pt x="12714206" y="6153423"/>
                </a:lnTo>
                <a:lnTo>
                  <a:pt x="12715966" y="6159853"/>
                </a:lnTo>
                <a:cubicBezTo>
                  <a:pt x="12722994" y="6177167"/>
                  <a:pt x="12732658" y="6181123"/>
                  <a:pt x="12732658" y="6220695"/>
                </a:cubicBezTo>
                <a:cubicBezTo>
                  <a:pt x="12738810" y="6220695"/>
                  <a:pt x="12732658" y="6193985"/>
                  <a:pt x="12732658" y="6193985"/>
                </a:cubicBezTo>
                <a:cubicBezTo>
                  <a:pt x="12732658" y="6193985"/>
                  <a:pt x="12732658" y="6193985"/>
                  <a:pt x="12737930" y="6193985"/>
                </a:cubicBezTo>
                <a:cubicBezTo>
                  <a:pt x="12737930" y="6183597"/>
                  <a:pt x="12737930" y="6178650"/>
                  <a:pt x="12737930" y="6178650"/>
                </a:cubicBezTo>
                <a:cubicBezTo>
                  <a:pt x="12737930" y="6178650"/>
                  <a:pt x="12737930" y="6178650"/>
                  <a:pt x="12744082" y="6173209"/>
                </a:cubicBezTo>
                <a:cubicBezTo>
                  <a:pt x="12744082" y="6149465"/>
                  <a:pt x="12746718" y="6133637"/>
                  <a:pt x="12748474" y="6116324"/>
                </a:cubicBezTo>
                <a:close/>
                <a:moveTo>
                  <a:pt x="12621070" y="6089119"/>
                </a:moveTo>
                <a:cubicBezTo>
                  <a:pt x="12625466" y="6094065"/>
                  <a:pt x="12628978" y="6099011"/>
                  <a:pt x="12633374" y="6103959"/>
                </a:cubicBezTo>
                <a:cubicBezTo>
                  <a:pt x="12609650" y="6139572"/>
                  <a:pt x="12567474" y="6122261"/>
                  <a:pt x="12549902" y="6111377"/>
                </a:cubicBezTo>
                <a:cubicBezTo>
                  <a:pt x="12570110" y="6103463"/>
                  <a:pt x="12589442" y="6105443"/>
                  <a:pt x="12621070" y="6089119"/>
                </a:cubicBezTo>
                <a:close/>
                <a:moveTo>
                  <a:pt x="11914642" y="6087634"/>
                </a:moveTo>
                <a:cubicBezTo>
                  <a:pt x="11923426" y="6090603"/>
                  <a:pt x="11930458" y="6094559"/>
                  <a:pt x="11934850" y="6099507"/>
                </a:cubicBezTo>
                <a:cubicBezTo>
                  <a:pt x="11968238" y="6130669"/>
                  <a:pt x="11909370" y="6184585"/>
                  <a:pt x="11861922" y="6180629"/>
                </a:cubicBezTo>
                <a:cubicBezTo>
                  <a:pt x="11841714" y="6128197"/>
                  <a:pt x="11885646" y="6106926"/>
                  <a:pt x="11914642" y="6087634"/>
                </a:cubicBezTo>
                <a:close/>
                <a:moveTo>
                  <a:pt x="11949786" y="6085657"/>
                </a:moveTo>
                <a:cubicBezTo>
                  <a:pt x="12015686" y="6087634"/>
                  <a:pt x="12083342" y="6162327"/>
                  <a:pt x="12091250" y="6244932"/>
                </a:cubicBezTo>
                <a:cubicBezTo>
                  <a:pt x="12039410" y="6223169"/>
                  <a:pt x="11956814" y="6168757"/>
                  <a:pt x="11949786" y="6085657"/>
                </a:cubicBezTo>
                <a:close/>
                <a:moveTo>
                  <a:pt x="12490154" y="6072795"/>
                </a:moveTo>
                <a:cubicBezTo>
                  <a:pt x="12497182" y="6071311"/>
                  <a:pt x="12504210" y="6071807"/>
                  <a:pt x="12510362" y="6073785"/>
                </a:cubicBezTo>
                <a:cubicBezTo>
                  <a:pt x="12519150" y="6076257"/>
                  <a:pt x="12527058" y="6081699"/>
                  <a:pt x="12534086" y="6090603"/>
                </a:cubicBezTo>
                <a:cubicBezTo>
                  <a:pt x="12529694" y="6102969"/>
                  <a:pt x="12532330" y="6117809"/>
                  <a:pt x="12527934" y="6130669"/>
                </a:cubicBezTo>
                <a:cubicBezTo>
                  <a:pt x="12521786" y="6139079"/>
                  <a:pt x="12505970" y="6143035"/>
                  <a:pt x="12491034" y="6142047"/>
                </a:cubicBezTo>
                <a:lnTo>
                  <a:pt x="12467310" y="6128691"/>
                </a:lnTo>
                <a:lnTo>
                  <a:pt x="12449734" y="6134626"/>
                </a:lnTo>
                <a:cubicBezTo>
                  <a:pt x="12436558" y="6133143"/>
                  <a:pt x="12422498" y="6125722"/>
                  <a:pt x="12406682" y="6112861"/>
                </a:cubicBezTo>
                <a:cubicBezTo>
                  <a:pt x="12413710" y="6093571"/>
                  <a:pt x="12426014" y="6082193"/>
                  <a:pt x="12438314" y="6078731"/>
                </a:cubicBezTo>
                <a:lnTo>
                  <a:pt x="12469946" y="6089119"/>
                </a:lnTo>
                <a:lnTo>
                  <a:pt x="12472582" y="6081699"/>
                </a:lnTo>
                <a:cubicBezTo>
                  <a:pt x="12477854" y="6077247"/>
                  <a:pt x="12484002" y="6074279"/>
                  <a:pt x="12490154" y="6072795"/>
                </a:cubicBezTo>
                <a:close/>
                <a:moveTo>
                  <a:pt x="12191442" y="6057493"/>
                </a:moveTo>
                <a:cubicBezTo>
                  <a:pt x="12195774" y="6058071"/>
                  <a:pt x="12199834" y="6059515"/>
                  <a:pt x="12203626" y="6061825"/>
                </a:cubicBezTo>
                <a:cubicBezTo>
                  <a:pt x="12223926" y="6095322"/>
                  <a:pt x="12173038" y="6128243"/>
                  <a:pt x="12142722" y="6118713"/>
                </a:cubicBezTo>
                <a:cubicBezTo>
                  <a:pt x="12127562" y="6093879"/>
                  <a:pt x="12152194" y="6063557"/>
                  <a:pt x="12178450" y="6058071"/>
                </a:cubicBezTo>
                <a:cubicBezTo>
                  <a:pt x="12182782" y="6056915"/>
                  <a:pt x="12187114" y="6056915"/>
                  <a:pt x="12191442" y="6057493"/>
                </a:cubicBezTo>
                <a:close/>
                <a:moveTo>
                  <a:pt x="12802950" y="6054493"/>
                </a:moveTo>
                <a:cubicBezTo>
                  <a:pt x="12836338" y="6077741"/>
                  <a:pt x="12860942" y="6111377"/>
                  <a:pt x="12845126" y="6155897"/>
                </a:cubicBezTo>
                <a:cubicBezTo>
                  <a:pt x="12811738" y="6132647"/>
                  <a:pt x="12779226" y="6086150"/>
                  <a:pt x="12802950" y="6054493"/>
                </a:cubicBezTo>
                <a:close/>
                <a:moveTo>
                  <a:pt x="5489112" y="6050537"/>
                </a:moveTo>
                <a:cubicBezTo>
                  <a:pt x="5517228" y="6108905"/>
                  <a:pt x="5481204" y="6202887"/>
                  <a:pt x="5409154" y="6247407"/>
                </a:cubicBezTo>
                <a:cubicBezTo>
                  <a:pt x="5405640" y="6192500"/>
                  <a:pt x="5417062" y="6095549"/>
                  <a:pt x="5489112" y="6050537"/>
                </a:cubicBezTo>
                <a:close/>
                <a:moveTo>
                  <a:pt x="12294214" y="6036687"/>
                </a:moveTo>
                <a:cubicBezTo>
                  <a:pt x="12307394" y="6038171"/>
                  <a:pt x="12320574" y="6043611"/>
                  <a:pt x="12328482" y="6052021"/>
                </a:cubicBezTo>
                <a:cubicBezTo>
                  <a:pt x="12334634" y="6057955"/>
                  <a:pt x="12337270" y="6064387"/>
                  <a:pt x="12336390" y="6071807"/>
                </a:cubicBezTo>
                <a:cubicBezTo>
                  <a:pt x="12319698" y="6085161"/>
                  <a:pt x="12287186" y="6082193"/>
                  <a:pt x="12271370" y="6065871"/>
                </a:cubicBezTo>
                <a:lnTo>
                  <a:pt x="12270494" y="6063891"/>
                </a:lnTo>
                <a:lnTo>
                  <a:pt x="12263462" y="6070323"/>
                </a:lnTo>
                <a:cubicBezTo>
                  <a:pt x="12252918" y="6069827"/>
                  <a:pt x="12245890" y="6067848"/>
                  <a:pt x="12242374" y="6063397"/>
                </a:cubicBezTo>
                <a:cubicBezTo>
                  <a:pt x="12239738" y="6058945"/>
                  <a:pt x="12239738" y="6052515"/>
                  <a:pt x="12243254" y="6042621"/>
                </a:cubicBezTo>
                <a:lnTo>
                  <a:pt x="12263462" y="6045095"/>
                </a:lnTo>
                <a:close/>
                <a:moveTo>
                  <a:pt x="11938366" y="5982274"/>
                </a:moveTo>
                <a:cubicBezTo>
                  <a:pt x="11962966" y="5993651"/>
                  <a:pt x="11945394" y="6030255"/>
                  <a:pt x="11927822" y="6028771"/>
                </a:cubicBezTo>
                <a:cubicBezTo>
                  <a:pt x="11922550" y="6028277"/>
                  <a:pt x="11916398" y="6023331"/>
                  <a:pt x="11912006" y="6011953"/>
                </a:cubicBezTo>
                <a:cubicBezTo>
                  <a:pt x="11912882" y="6001071"/>
                  <a:pt x="11926062" y="5991673"/>
                  <a:pt x="11938366" y="5982274"/>
                </a:cubicBezTo>
                <a:close/>
                <a:moveTo>
                  <a:pt x="12152738" y="5965664"/>
                </a:moveTo>
                <a:cubicBezTo>
                  <a:pt x="12183322" y="5985011"/>
                  <a:pt x="12137038" y="6033814"/>
                  <a:pt x="12116738" y="5994831"/>
                </a:cubicBezTo>
                <a:cubicBezTo>
                  <a:pt x="12131894" y="5980391"/>
                  <a:pt x="12142450" y="5970573"/>
                  <a:pt x="12152738" y="5965664"/>
                </a:cubicBezTo>
                <a:close/>
                <a:moveTo>
                  <a:pt x="12612286" y="5963478"/>
                </a:moveTo>
                <a:cubicBezTo>
                  <a:pt x="12645674" y="6010469"/>
                  <a:pt x="12562202" y="6080215"/>
                  <a:pt x="12524422" y="6066859"/>
                </a:cubicBezTo>
                <a:cubicBezTo>
                  <a:pt x="12549022" y="6018879"/>
                  <a:pt x="12590318" y="6005028"/>
                  <a:pt x="12612286" y="5963478"/>
                </a:cubicBezTo>
                <a:close/>
                <a:moveTo>
                  <a:pt x="12458522" y="5958531"/>
                </a:moveTo>
                <a:cubicBezTo>
                  <a:pt x="12466430" y="5958531"/>
                  <a:pt x="12474338" y="5960511"/>
                  <a:pt x="12482246" y="5964963"/>
                </a:cubicBezTo>
                <a:cubicBezTo>
                  <a:pt x="12491910" y="5970403"/>
                  <a:pt x="12502454" y="5979801"/>
                  <a:pt x="12511242" y="5995135"/>
                </a:cubicBezTo>
                <a:cubicBezTo>
                  <a:pt x="12491910" y="6020857"/>
                  <a:pt x="12466430" y="6023331"/>
                  <a:pt x="12443586" y="6016405"/>
                </a:cubicBezTo>
                <a:cubicBezTo>
                  <a:pt x="12420742" y="6009481"/>
                  <a:pt x="12400530" y="5993157"/>
                  <a:pt x="12390866" y="5980791"/>
                </a:cubicBezTo>
                <a:cubicBezTo>
                  <a:pt x="12404046" y="5973865"/>
                  <a:pt x="12418982" y="5965951"/>
                  <a:pt x="12434798" y="5961499"/>
                </a:cubicBezTo>
                <a:cubicBezTo>
                  <a:pt x="12442706" y="5959027"/>
                  <a:pt x="12450614" y="5958037"/>
                  <a:pt x="12458522" y="5958531"/>
                </a:cubicBezTo>
                <a:close/>
                <a:moveTo>
                  <a:pt x="12288066" y="5955069"/>
                </a:moveTo>
                <a:cubicBezTo>
                  <a:pt x="12295974" y="5957047"/>
                  <a:pt x="12303882" y="5961005"/>
                  <a:pt x="12314426" y="5963973"/>
                </a:cubicBezTo>
                <a:cubicBezTo>
                  <a:pt x="12305638" y="6000576"/>
                  <a:pt x="12250282" y="5978813"/>
                  <a:pt x="12266978" y="5956553"/>
                </a:cubicBezTo>
                <a:cubicBezTo>
                  <a:pt x="12274006" y="5953090"/>
                  <a:pt x="12281034" y="5953090"/>
                  <a:pt x="12288066" y="5955069"/>
                </a:cubicBezTo>
                <a:close/>
                <a:moveTo>
                  <a:pt x="12688726" y="5908573"/>
                </a:moveTo>
                <a:cubicBezTo>
                  <a:pt x="12686970" y="5917971"/>
                  <a:pt x="12672034" y="5954575"/>
                  <a:pt x="12657974" y="5947649"/>
                </a:cubicBezTo>
                <a:cubicBezTo>
                  <a:pt x="12634250" y="5939735"/>
                  <a:pt x="12678182" y="5907089"/>
                  <a:pt x="12688726" y="5908573"/>
                </a:cubicBezTo>
                <a:close/>
                <a:moveTo>
                  <a:pt x="12861822" y="5904615"/>
                </a:moveTo>
                <a:lnTo>
                  <a:pt x="12821402" y="5906593"/>
                </a:lnTo>
                <a:lnTo>
                  <a:pt x="12808222" y="5923906"/>
                </a:lnTo>
                <a:lnTo>
                  <a:pt x="12778350" y="5938745"/>
                </a:lnTo>
                <a:lnTo>
                  <a:pt x="12772198" y="5983265"/>
                </a:lnTo>
                <a:lnTo>
                  <a:pt x="12772198" y="5990189"/>
                </a:lnTo>
                <a:lnTo>
                  <a:pt x="12793286" y="5989199"/>
                </a:lnTo>
                <a:lnTo>
                  <a:pt x="12772198" y="6006017"/>
                </a:lnTo>
                <a:lnTo>
                  <a:pt x="12774834" y="6064387"/>
                </a:lnTo>
                <a:cubicBezTo>
                  <a:pt x="12775714" y="6091592"/>
                  <a:pt x="12777470" y="6117809"/>
                  <a:pt x="12777470" y="6141551"/>
                </a:cubicBezTo>
                <a:cubicBezTo>
                  <a:pt x="12771318" y="6141551"/>
                  <a:pt x="12766046" y="6125722"/>
                  <a:pt x="12760778" y="6109895"/>
                </a:cubicBezTo>
                <a:cubicBezTo>
                  <a:pt x="12755506" y="6125722"/>
                  <a:pt x="12760778" y="6162821"/>
                  <a:pt x="12754626" y="6184091"/>
                </a:cubicBezTo>
                <a:cubicBezTo>
                  <a:pt x="12760778" y="6207835"/>
                  <a:pt x="12766046" y="6228609"/>
                  <a:pt x="12772198" y="6248891"/>
                </a:cubicBezTo>
                <a:lnTo>
                  <a:pt x="12780106" y="6279559"/>
                </a:lnTo>
                <a:lnTo>
                  <a:pt x="12781862" y="6269170"/>
                </a:lnTo>
                <a:cubicBezTo>
                  <a:pt x="12807346" y="6277085"/>
                  <a:pt x="12820522" y="6280547"/>
                  <a:pt x="12829310" y="6296871"/>
                </a:cubicBezTo>
                <a:cubicBezTo>
                  <a:pt x="12823158" y="6315667"/>
                  <a:pt x="12815254" y="6319625"/>
                  <a:pt x="12798558" y="6328033"/>
                </a:cubicBezTo>
                <a:lnTo>
                  <a:pt x="12791530" y="6325067"/>
                </a:lnTo>
                <a:lnTo>
                  <a:pt x="12795922" y="6345841"/>
                </a:lnTo>
                <a:lnTo>
                  <a:pt x="12810858" y="6331496"/>
                </a:lnTo>
                <a:cubicBezTo>
                  <a:pt x="12819646" y="6325560"/>
                  <a:pt x="12829310" y="6322098"/>
                  <a:pt x="12838974" y="6319625"/>
                </a:cubicBezTo>
                <a:lnTo>
                  <a:pt x="12866214" y="6318635"/>
                </a:lnTo>
                <a:lnTo>
                  <a:pt x="12854790" y="6313195"/>
                </a:lnTo>
                <a:cubicBezTo>
                  <a:pt x="12850398" y="6313689"/>
                  <a:pt x="12846882" y="6313689"/>
                  <a:pt x="12842490" y="6307753"/>
                </a:cubicBezTo>
                <a:lnTo>
                  <a:pt x="12846882" y="6288462"/>
                </a:lnTo>
                <a:lnTo>
                  <a:pt x="12834582" y="6282031"/>
                </a:lnTo>
                <a:cubicBezTo>
                  <a:pt x="12833702" y="6266697"/>
                  <a:pt x="12839854" y="6253836"/>
                  <a:pt x="12849518" y="6244932"/>
                </a:cubicBezTo>
                <a:lnTo>
                  <a:pt x="12864458" y="6238503"/>
                </a:lnTo>
                <a:lnTo>
                  <a:pt x="12862698" y="6190027"/>
                </a:lnTo>
                <a:lnTo>
                  <a:pt x="12836338" y="6192005"/>
                </a:lnTo>
                <a:lnTo>
                  <a:pt x="12861822" y="6170241"/>
                </a:lnTo>
                <a:lnTo>
                  <a:pt x="12861822" y="6162327"/>
                </a:lnTo>
                <a:lnTo>
                  <a:pt x="12863578" y="6168757"/>
                </a:lnTo>
                <a:lnTo>
                  <a:pt x="12867970" y="6165295"/>
                </a:lnTo>
                <a:lnTo>
                  <a:pt x="12852154" y="6131163"/>
                </a:lnTo>
                <a:cubicBezTo>
                  <a:pt x="12846006" y="6106431"/>
                  <a:pt x="12845126" y="6081699"/>
                  <a:pt x="12853034" y="6063397"/>
                </a:cubicBezTo>
                <a:lnTo>
                  <a:pt x="12861822" y="6057955"/>
                </a:lnTo>
                <a:lnTo>
                  <a:pt x="12861822" y="6056967"/>
                </a:lnTo>
                <a:lnTo>
                  <a:pt x="12858306" y="6049052"/>
                </a:lnTo>
                <a:lnTo>
                  <a:pt x="12858306" y="6048557"/>
                </a:lnTo>
                <a:cubicBezTo>
                  <a:pt x="12854790" y="6044105"/>
                  <a:pt x="12852154" y="6039159"/>
                  <a:pt x="12852154" y="6033719"/>
                </a:cubicBezTo>
                <a:lnTo>
                  <a:pt x="12852154" y="6031245"/>
                </a:lnTo>
                <a:lnTo>
                  <a:pt x="12850398" y="6027287"/>
                </a:lnTo>
                <a:lnTo>
                  <a:pt x="12857426" y="6006017"/>
                </a:lnTo>
                <a:lnTo>
                  <a:pt x="12854790" y="5997609"/>
                </a:lnTo>
                <a:lnTo>
                  <a:pt x="12843370" y="6007997"/>
                </a:lnTo>
                <a:cubicBezTo>
                  <a:pt x="12824038" y="6001071"/>
                  <a:pt x="12783622" y="5972876"/>
                  <a:pt x="12780106" y="5943197"/>
                </a:cubicBezTo>
                <a:cubicBezTo>
                  <a:pt x="12802950" y="5929842"/>
                  <a:pt x="12827554" y="5932315"/>
                  <a:pt x="12850398" y="5932315"/>
                </a:cubicBezTo>
                <a:lnTo>
                  <a:pt x="12861822" y="5930831"/>
                </a:lnTo>
                <a:lnTo>
                  <a:pt x="12861822" y="5924895"/>
                </a:lnTo>
                <a:close/>
                <a:moveTo>
                  <a:pt x="12056982" y="5903625"/>
                </a:moveTo>
                <a:cubicBezTo>
                  <a:pt x="12061374" y="5902637"/>
                  <a:pt x="12066646" y="5903131"/>
                  <a:pt x="12071038" y="5904615"/>
                </a:cubicBezTo>
                <a:cubicBezTo>
                  <a:pt x="12073674" y="5918959"/>
                  <a:pt x="12056982" y="5948144"/>
                  <a:pt x="12042046" y="5929842"/>
                </a:cubicBezTo>
                <a:cubicBezTo>
                  <a:pt x="12035894" y="5917475"/>
                  <a:pt x="12044682" y="5906099"/>
                  <a:pt x="12056982" y="5903625"/>
                </a:cubicBezTo>
                <a:close/>
                <a:moveTo>
                  <a:pt x="11621174" y="5884829"/>
                </a:moveTo>
                <a:cubicBezTo>
                  <a:pt x="11626446" y="5884829"/>
                  <a:pt x="11630838" y="5885818"/>
                  <a:pt x="11636110" y="5888291"/>
                </a:cubicBezTo>
                <a:cubicBezTo>
                  <a:pt x="11666862" y="5901647"/>
                  <a:pt x="11692342" y="5951111"/>
                  <a:pt x="11674770" y="5988705"/>
                </a:cubicBezTo>
                <a:cubicBezTo>
                  <a:pt x="11580754" y="6026793"/>
                  <a:pt x="11550882" y="5905604"/>
                  <a:pt x="11605358" y="5888787"/>
                </a:cubicBezTo>
                <a:cubicBezTo>
                  <a:pt x="11610630" y="5885818"/>
                  <a:pt x="11615902" y="5884829"/>
                  <a:pt x="11621174" y="5884829"/>
                </a:cubicBezTo>
                <a:close/>
                <a:moveTo>
                  <a:pt x="12620194" y="5879883"/>
                </a:moveTo>
                <a:cubicBezTo>
                  <a:pt x="12628978" y="5890271"/>
                  <a:pt x="12634250" y="5895711"/>
                  <a:pt x="12637766" y="5901152"/>
                </a:cubicBezTo>
                <a:cubicBezTo>
                  <a:pt x="12617558" y="5917475"/>
                  <a:pt x="12602618" y="5920443"/>
                  <a:pt x="12594714" y="5900657"/>
                </a:cubicBezTo>
                <a:cubicBezTo>
                  <a:pt x="12605254" y="5892249"/>
                  <a:pt x="12615798" y="5883839"/>
                  <a:pt x="12620194" y="5879883"/>
                </a:cubicBezTo>
                <a:close/>
                <a:moveTo>
                  <a:pt x="12200202" y="5829923"/>
                </a:moveTo>
                <a:cubicBezTo>
                  <a:pt x="12242374" y="5833880"/>
                  <a:pt x="12252042" y="5904121"/>
                  <a:pt x="12211622" y="5902637"/>
                </a:cubicBezTo>
                <a:cubicBezTo>
                  <a:pt x="12188778" y="5890271"/>
                  <a:pt x="12189658" y="5867021"/>
                  <a:pt x="12179990" y="5832397"/>
                </a:cubicBezTo>
                <a:cubicBezTo>
                  <a:pt x="12187022" y="5829923"/>
                  <a:pt x="12194050" y="5828933"/>
                  <a:pt x="12200202" y="5829923"/>
                </a:cubicBezTo>
                <a:close/>
                <a:moveTo>
                  <a:pt x="11977070" y="5821565"/>
                </a:moveTo>
                <a:cubicBezTo>
                  <a:pt x="11982754" y="5822432"/>
                  <a:pt x="11988706" y="5824165"/>
                  <a:pt x="11994934" y="5827919"/>
                </a:cubicBezTo>
                <a:cubicBezTo>
                  <a:pt x="11969762" y="5861417"/>
                  <a:pt x="11964618" y="5890295"/>
                  <a:pt x="11949458" y="5923791"/>
                </a:cubicBezTo>
                <a:cubicBezTo>
                  <a:pt x="11939442" y="5923791"/>
                  <a:pt x="11929430" y="5918882"/>
                  <a:pt x="11914270" y="5904443"/>
                </a:cubicBezTo>
                <a:cubicBezTo>
                  <a:pt x="11954602" y="5875567"/>
                  <a:pt x="11899114" y="5856507"/>
                  <a:pt x="11929430" y="5832539"/>
                </a:cubicBezTo>
                <a:cubicBezTo>
                  <a:pt x="11944586" y="5828785"/>
                  <a:pt x="11959746" y="5819835"/>
                  <a:pt x="11977070" y="5821565"/>
                </a:cubicBezTo>
                <a:close/>
                <a:moveTo>
                  <a:pt x="11410298" y="5813105"/>
                </a:moveTo>
                <a:cubicBezTo>
                  <a:pt x="11455990" y="5817063"/>
                  <a:pt x="11466530" y="5894227"/>
                  <a:pt x="11422598" y="5892249"/>
                </a:cubicBezTo>
                <a:cubicBezTo>
                  <a:pt x="11397998" y="5878399"/>
                  <a:pt x="11398878" y="5853667"/>
                  <a:pt x="11388334" y="5816073"/>
                </a:cubicBezTo>
                <a:cubicBezTo>
                  <a:pt x="11396242" y="5813105"/>
                  <a:pt x="11403270" y="5812115"/>
                  <a:pt x="11410298" y="5813105"/>
                </a:cubicBezTo>
                <a:close/>
                <a:moveTo>
                  <a:pt x="12501574" y="5804696"/>
                </a:moveTo>
                <a:cubicBezTo>
                  <a:pt x="12513878" y="5806675"/>
                  <a:pt x="12525298" y="5810631"/>
                  <a:pt x="12532330" y="5816567"/>
                </a:cubicBezTo>
                <a:cubicBezTo>
                  <a:pt x="12529694" y="5824482"/>
                  <a:pt x="12527058" y="5832397"/>
                  <a:pt x="12527058" y="5841301"/>
                </a:cubicBezTo>
                <a:lnTo>
                  <a:pt x="12532330" y="5864549"/>
                </a:lnTo>
                <a:lnTo>
                  <a:pt x="12546386" y="5863065"/>
                </a:lnTo>
                <a:cubicBezTo>
                  <a:pt x="12570990" y="5877409"/>
                  <a:pt x="12537602" y="5915991"/>
                  <a:pt x="12517390" y="5910056"/>
                </a:cubicBezTo>
                <a:cubicBezTo>
                  <a:pt x="12512998" y="5901647"/>
                  <a:pt x="12508606" y="5893239"/>
                  <a:pt x="12501574" y="5891259"/>
                </a:cubicBezTo>
                <a:lnTo>
                  <a:pt x="12515634" y="5873453"/>
                </a:lnTo>
                <a:lnTo>
                  <a:pt x="12471702" y="5883839"/>
                </a:lnTo>
                <a:cubicBezTo>
                  <a:pt x="12455006" y="5884829"/>
                  <a:pt x="12440950" y="5879387"/>
                  <a:pt x="12429526" y="5858613"/>
                </a:cubicBezTo>
                <a:cubicBezTo>
                  <a:pt x="12422498" y="5837342"/>
                  <a:pt x="12431286" y="5822503"/>
                  <a:pt x="12447098" y="5813599"/>
                </a:cubicBezTo>
                <a:lnTo>
                  <a:pt x="12465550" y="5810631"/>
                </a:lnTo>
                <a:lnTo>
                  <a:pt x="12476094" y="5813105"/>
                </a:lnTo>
                <a:lnTo>
                  <a:pt x="12483126" y="5807665"/>
                </a:lnTo>
                <a:close/>
                <a:moveTo>
                  <a:pt x="11917278" y="5797771"/>
                </a:moveTo>
                <a:cubicBezTo>
                  <a:pt x="11914642" y="5853171"/>
                  <a:pt x="11900582" y="5896701"/>
                  <a:pt x="11898826" y="5952101"/>
                </a:cubicBezTo>
                <a:lnTo>
                  <a:pt x="11863678" y="5934788"/>
                </a:lnTo>
                <a:lnTo>
                  <a:pt x="11862802" y="5935283"/>
                </a:lnTo>
                <a:cubicBezTo>
                  <a:pt x="11851378" y="5933799"/>
                  <a:pt x="11839958" y="5928359"/>
                  <a:pt x="11826778" y="5921927"/>
                </a:cubicBezTo>
                <a:lnTo>
                  <a:pt x="11804810" y="5915002"/>
                </a:lnTo>
                <a:lnTo>
                  <a:pt x="11806566" y="5916487"/>
                </a:lnTo>
                <a:cubicBezTo>
                  <a:pt x="11835562" y="5946165"/>
                  <a:pt x="11861042" y="5996124"/>
                  <a:pt x="11843470" y="6033719"/>
                </a:cubicBezTo>
                <a:lnTo>
                  <a:pt x="11825018" y="6038664"/>
                </a:lnTo>
                <a:lnTo>
                  <a:pt x="11832050" y="6049547"/>
                </a:lnTo>
                <a:cubicBezTo>
                  <a:pt x="11842590" y="6074775"/>
                  <a:pt x="11846986" y="6103463"/>
                  <a:pt x="11839078" y="6124733"/>
                </a:cubicBezTo>
                <a:lnTo>
                  <a:pt x="11821506" y="6124733"/>
                </a:lnTo>
                <a:lnTo>
                  <a:pt x="11827654" y="6192500"/>
                </a:lnTo>
                <a:cubicBezTo>
                  <a:pt x="11804810" y="6197941"/>
                  <a:pt x="11788118" y="6179145"/>
                  <a:pt x="11776694" y="6153917"/>
                </a:cubicBezTo>
                <a:lnTo>
                  <a:pt x="11771422" y="6125228"/>
                </a:lnTo>
                <a:lnTo>
                  <a:pt x="11735398" y="6097527"/>
                </a:lnTo>
                <a:cubicBezTo>
                  <a:pt x="11716946" y="6073290"/>
                  <a:pt x="11712554" y="6041633"/>
                  <a:pt x="11731882" y="6019373"/>
                </a:cubicBezTo>
                <a:lnTo>
                  <a:pt x="11745942" y="6012449"/>
                </a:lnTo>
                <a:lnTo>
                  <a:pt x="11725734" y="5995630"/>
                </a:lnTo>
                <a:cubicBezTo>
                  <a:pt x="11703766" y="5959027"/>
                  <a:pt x="11709918" y="5911541"/>
                  <a:pt x="11777574" y="5893733"/>
                </a:cubicBezTo>
                <a:lnTo>
                  <a:pt x="11781086" y="5896701"/>
                </a:lnTo>
                <a:lnTo>
                  <a:pt x="11802174" y="5847235"/>
                </a:lnTo>
                <a:cubicBezTo>
                  <a:pt x="11816234" y="5836849"/>
                  <a:pt x="11833806" y="5834375"/>
                  <a:pt x="11850498" y="5839321"/>
                </a:cubicBezTo>
                <a:lnTo>
                  <a:pt x="11854894" y="5842784"/>
                </a:lnTo>
                <a:lnTo>
                  <a:pt x="11863678" y="5836353"/>
                </a:lnTo>
                <a:cubicBezTo>
                  <a:pt x="11868074" y="5829923"/>
                  <a:pt x="11868074" y="5820525"/>
                  <a:pt x="11860166" y="5806181"/>
                </a:cubicBezTo>
                <a:cubicBezTo>
                  <a:pt x="11894434" y="5796781"/>
                  <a:pt x="11905854" y="5797277"/>
                  <a:pt x="11917278" y="5797771"/>
                </a:cubicBezTo>
                <a:close/>
                <a:moveTo>
                  <a:pt x="12825794" y="5791835"/>
                </a:moveTo>
                <a:lnTo>
                  <a:pt x="12814374" y="5806675"/>
                </a:lnTo>
                <a:lnTo>
                  <a:pt x="12811738" y="5805685"/>
                </a:lnTo>
                <a:lnTo>
                  <a:pt x="12810858" y="5806181"/>
                </a:lnTo>
                <a:cubicBezTo>
                  <a:pt x="12808222" y="5808653"/>
                  <a:pt x="12806466" y="5812115"/>
                  <a:pt x="12803830" y="5818051"/>
                </a:cubicBezTo>
                <a:lnTo>
                  <a:pt x="12800314" y="5837837"/>
                </a:lnTo>
                <a:lnTo>
                  <a:pt x="12803830" y="5839321"/>
                </a:lnTo>
                <a:lnTo>
                  <a:pt x="12825794" y="5869495"/>
                </a:lnTo>
                <a:lnTo>
                  <a:pt x="12853914" y="5870978"/>
                </a:lnTo>
                <a:cubicBezTo>
                  <a:pt x="12848642" y="5858118"/>
                  <a:pt x="12839854" y="5842289"/>
                  <a:pt x="12834582" y="5826955"/>
                </a:cubicBezTo>
                <a:lnTo>
                  <a:pt x="12834582" y="5819535"/>
                </a:lnTo>
                <a:lnTo>
                  <a:pt x="12832826" y="5818051"/>
                </a:lnTo>
                <a:cubicBezTo>
                  <a:pt x="12828430" y="5813105"/>
                  <a:pt x="12825794" y="5807169"/>
                  <a:pt x="12824918" y="5801729"/>
                </a:cubicBezTo>
                <a:close/>
                <a:moveTo>
                  <a:pt x="12464674" y="5785899"/>
                </a:moveTo>
                <a:cubicBezTo>
                  <a:pt x="12469066" y="5791835"/>
                  <a:pt x="12478730" y="5792825"/>
                  <a:pt x="12487518" y="5804201"/>
                </a:cubicBezTo>
                <a:lnTo>
                  <a:pt x="12483126" y="5807665"/>
                </a:lnTo>
                <a:lnTo>
                  <a:pt x="12465550" y="5810631"/>
                </a:lnTo>
                <a:lnTo>
                  <a:pt x="12461158" y="5809642"/>
                </a:lnTo>
                <a:cubicBezTo>
                  <a:pt x="12452370" y="5804201"/>
                  <a:pt x="12448858" y="5793813"/>
                  <a:pt x="12464674" y="5785899"/>
                </a:cubicBezTo>
                <a:close/>
                <a:moveTo>
                  <a:pt x="5415306" y="5777491"/>
                </a:moveTo>
                <a:cubicBezTo>
                  <a:pt x="5436392" y="5782437"/>
                  <a:pt x="5451330" y="5797771"/>
                  <a:pt x="5460116" y="5817557"/>
                </a:cubicBezTo>
                <a:lnTo>
                  <a:pt x="5462750" y="5829923"/>
                </a:lnTo>
                <a:lnTo>
                  <a:pt x="5477688" y="5802717"/>
                </a:lnTo>
                <a:cubicBezTo>
                  <a:pt x="5488234" y="5791341"/>
                  <a:pt x="5501412" y="5783427"/>
                  <a:pt x="5516350" y="5781447"/>
                </a:cubicBezTo>
                <a:cubicBezTo>
                  <a:pt x="5536558" y="5778975"/>
                  <a:pt x="5560282" y="5787879"/>
                  <a:pt x="5584006" y="5813105"/>
                </a:cubicBezTo>
                <a:cubicBezTo>
                  <a:pt x="5584006" y="5832891"/>
                  <a:pt x="5573462" y="5862569"/>
                  <a:pt x="5556766" y="5887797"/>
                </a:cubicBezTo>
                <a:lnTo>
                  <a:pt x="5548860" y="5895711"/>
                </a:lnTo>
                <a:lnTo>
                  <a:pt x="5552374" y="5895711"/>
                </a:lnTo>
                <a:lnTo>
                  <a:pt x="5586642" y="5929347"/>
                </a:lnTo>
                <a:lnTo>
                  <a:pt x="5585762" y="5897689"/>
                </a:lnTo>
                <a:cubicBezTo>
                  <a:pt x="5591034" y="5881861"/>
                  <a:pt x="5598942" y="5866527"/>
                  <a:pt x="5604214" y="5851687"/>
                </a:cubicBezTo>
                <a:cubicBezTo>
                  <a:pt x="5614758" y="5840805"/>
                  <a:pt x="5623544" y="5838332"/>
                  <a:pt x="5632330" y="5839817"/>
                </a:cubicBezTo>
                <a:cubicBezTo>
                  <a:pt x="5656054" y="5844267"/>
                  <a:pt x="5672748" y="5884829"/>
                  <a:pt x="5700864" y="5844763"/>
                </a:cubicBezTo>
                <a:cubicBezTo>
                  <a:pt x="5725466" y="5870485"/>
                  <a:pt x="5729858" y="5879883"/>
                  <a:pt x="5735132" y="5890271"/>
                </a:cubicBezTo>
                <a:cubicBezTo>
                  <a:pt x="5709650" y="5901647"/>
                  <a:pt x="5685048" y="5910056"/>
                  <a:pt x="5660446" y="5917971"/>
                </a:cubicBezTo>
                <a:lnTo>
                  <a:pt x="5605092" y="5938251"/>
                </a:lnTo>
                <a:lnTo>
                  <a:pt x="5608606" y="5940229"/>
                </a:lnTo>
                <a:cubicBezTo>
                  <a:pt x="5616514" y="5940725"/>
                  <a:pt x="5625302" y="5937261"/>
                  <a:pt x="5636724" y="5928852"/>
                </a:cubicBezTo>
                <a:cubicBezTo>
                  <a:pt x="5648146" y="5949629"/>
                  <a:pt x="5654294" y="5960511"/>
                  <a:pt x="5655176" y="5987221"/>
                </a:cubicBezTo>
                <a:cubicBezTo>
                  <a:pt x="5589276" y="5995135"/>
                  <a:pt x="5539194" y="5981285"/>
                  <a:pt x="5479446" y="6000083"/>
                </a:cubicBezTo>
                <a:cubicBezTo>
                  <a:pt x="5473296" y="5976339"/>
                  <a:pt x="5477688" y="5960015"/>
                  <a:pt x="5486474" y="5945177"/>
                </a:cubicBezTo>
                <a:lnTo>
                  <a:pt x="5496140" y="5931327"/>
                </a:lnTo>
                <a:lnTo>
                  <a:pt x="5486474" y="5934788"/>
                </a:lnTo>
                <a:lnTo>
                  <a:pt x="5468902" y="5911045"/>
                </a:lnTo>
                <a:lnTo>
                  <a:pt x="5460994" y="5954575"/>
                </a:lnTo>
                <a:cubicBezTo>
                  <a:pt x="5452208" y="5974361"/>
                  <a:pt x="5439908" y="5989695"/>
                  <a:pt x="5424092" y="5995630"/>
                </a:cubicBezTo>
                <a:lnTo>
                  <a:pt x="5413548" y="5935283"/>
                </a:lnTo>
                <a:lnTo>
                  <a:pt x="5406518" y="5950617"/>
                </a:lnTo>
                <a:cubicBezTo>
                  <a:pt x="5388066" y="5971887"/>
                  <a:pt x="5359070" y="5989199"/>
                  <a:pt x="5336226" y="5993651"/>
                </a:cubicBezTo>
                <a:cubicBezTo>
                  <a:pt x="5304596" y="5960015"/>
                  <a:pt x="5373130" y="5899669"/>
                  <a:pt x="5410034" y="5884829"/>
                </a:cubicBezTo>
                <a:lnTo>
                  <a:pt x="5413548" y="5893239"/>
                </a:lnTo>
                <a:lnTo>
                  <a:pt x="5413548" y="5881366"/>
                </a:lnTo>
                <a:cubicBezTo>
                  <a:pt x="5416184" y="5847730"/>
                  <a:pt x="5419698" y="5816073"/>
                  <a:pt x="5415306" y="5777491"/>
                </a:cubicBezTo>
                <a:close/>
                <a:moveTo>
                  <a:pt x="5713166" y="5741381"/>
                </a:moveTo>
                <a:cubicBezTo>
                  <a:pt x="5698230" y="5772543"/>
                  <a:pt x="5692078" y="5826955"/>
                  <a:pt x="5639360" y="5809642"/>
                </a:cubicBezTo>
                <a:cubicBezTo>
                  <a:pt x="5646390" y="5755725"/>
                  <a:pt x="5670110" y="5735941"/>
                  <a:pt x="5713166" y="5741381"/>
                </a:cubicBezTo>
                <a:close/>
                <a:moveTo>
                  <a:pt x="12804710" y="5727037"/>
                </a:moveTo>
                <a:lnTo>
                  <a:pt x="12805586" y="5739897"/>
                </a:lnTo>
                <a:lnTo>
                  <a:pt x="12807346" y="5730993"/>
                </a:lnTo>
                <a:close/>
                <a:moveTo>
                  <a:pt x="11413790" y="5706635"/>
                </a:moveTo>
                <a:cubicBezTo>
                  <a:pt x="11393218" y="5745331"/>
                  <a:pt x="11357490" y="5808283"/>
                  <a:pt x="11316618" y="5827631"/>
                </a:cubicBezTo>
                <a:cubicBezTo>
                  <a:pt x="11280890" y="5784027"/>
                  <a:pt x="11377790" y="5716164"/>
                  <a:pt x="11413790" y="5706635"/>
                </a:cubicBezTo>
                <a:close/>
                <a:moveTo>
                  <a:pt x="12909266" y="5697853"/>
                </a:moveTo>
                <a:lnTo>
                  <a:pt x="12903118" y="5702799"/>
                </a:lnTo>
                <a:lnTo>
                  <a:pt x="12911902" y="5702799"/>
                </a:lnTo>
                <a:close/>
                <a:moveTo>
                  <a:pt x="12804710" y="5697357"/>
                </a:moveTo>
                <a:lnTo>
                  <a:pt x="12804710" y="5699830"/>
                </a:lnTo>
                <a:lnTo>
                  <a:pt x="12806466" y="5699336"/>
                </a:lnTo>
                <a:close/>
                <a:moveTo>
                  <a:pt x="11692342" y="5688949"/>
                </a:moveTo>
                <a:cubicBezTo>
                  <a:pt x="11711674" y="5713187"/>
                  <a:pt x="11752090" y="5751275"/>
                  <a:pt x="11703766" y="5778479"/>
                </a:cubicBezTo>
                <a:cubicBezTo>
                  <a:pt x="11673014" y="5752758"/>
                  <a:pt x="11665986" y="5718627"/>
                  <a:pt x="11692342" y="5688949"/>
                </a:cubicBezTo>
                <a:close/>
                <a:moveTo>
                  <a:pt x="11531550" y="5680539"/>
                </a:moveTo>
                <a:cubicBezTo>
                  <a:pt x="11578998" y="5694389"/>
                  <a:pt x="11611510" y="5778479"/>
                  <a:pt x="11561426" y="5811621"/>
                </a:cubicBezTo>
                <a:cubicBezTo>
                  <a:pt x="11525402" y="5810137"/>
                  <a:pt x="11499042" y="5748801"/>
                  <a:pt x="11508706" y="5709723"/>
                </a:cubicBezTo>
                <a:cubicBezTo>
                  <a:pt x="11511342" y="5696369"/>
                  <a:pt x="11519250" y="5685980"/>
                  <a:pt x="11531550" y="5680539"/>
                </a:cubicBezTo>
                <a:close/>
                <a:moveTo>
                  <a:pt x="12152754" y="5664711"/>
                </a:moveTo>
                <a:cubicBezTo>
                  <a:pt x="12160662" y="5666689"/>
                  <a:pt x="12169446" y="5670151"/>
                  <a:pt x="12178234" y="5675592"/>
                </a:cubicBezTo>
                <a:cubicBezTo>
                  <a:pt x="12194050" y="5685485"/>
                  <a:pt x="12207230" y="5701315"/>
                  <a:pt x="12199322" y="5716649"/>
                </a:cubicBezTo>
                <a:cubicBezTo>
                  <a:pt x="12192294" y="5724068"/>
                  <a:pt x="12185262" y="5725057"/>
                  <a:pt x="12177354" y="5722585"/>
                </a:cubicBezTo>
                <a:cubicBezTo>
                  <a:pt x="12155390" y="5714670"/>
                  <a:pt x="12134302" y="5673119"/>
                  <a:pt x="12135182" y="5665205"/>
                </a:cubicBezTo>
                <a:cubicBezTo>
                  <a:pt x="12138694" y="5662733"/>
                  <a:pt x="12145726" y="5662733"/>
                  <a:pt x="12152754" y="5664711"/>
                </a:cubicBezTo>
                <a:close/>
                <a:moveTo>
                  <a:pt x="4049012" y="5663721"/>
                </a:moveTo>
                <a:cubicBezTo>
                  <a:pt x="4056042" y="5664217"/>
                  <a:pt x="4063070" y="5667183"/>
                  <a:pt x="4068342" y="5672131"/>
                </a:cubicBezTo>
                <a:cubicBezTo>
                  <a:pt x="4099974" y="5702303"/>
                  <a:pt x="4089429" y="5797771"/>
                  <a:pt x="4027046" y="5816073"/>
                </a:cubicBezTo>
                <a:cubicBezTo>
                  <a:pt x="4024410" y="5801233"/>
                  <a:pt x="4018260" y="5810137"/>
                  <a:pt x="4009473" y="5804201"/>
                </a:cubicBezTo>
                <a:cubicBezTo>
                  <a:pt x="3969933" y="5765125"/>
                  <a:pt x="3985749" y="5723573"/>
                  <a:pt x="4022652" y="5669657"/>
                </a:cubicBezTo>
                <a:cubicBezTo>
                  <a:pt x="4032318" y="5664711"/>
                  <a:pt x="4041104" y="5662733"/>
                  <a:pt x="4049012" y="5663721"/>
                </a:cubicBezTo>
                <a:close/>
                <a:moveTo>
                  <a:pt x="12903118" y="5660259"/>
                </a:moveTo>
                <a:lnTo>
                  <a:pt x="12902238" y="5661742"/>
                </a:lnTo>
                <a:lnTo>
                  <a:pt x="12903994" y="5662733"/>
                </a:lnTo>
                <a:close/>
                <a:moveTo>
                  <a:pt x="12628978" y="5633053"/>
                </a:moveTo>
                <a:cubicBezTo>
                  <a:pt x="12638646" y="5631075"/>
                  <a:pt x="12649190" y="5634043"/>
                  <a:pt x="12660610" y="5642946"/>
                </a:cubicBezTo>
                <a:cubicBezTo>
                  <a:pt x="12639522" y="5658281"/>
                  <a:pt x="12622830" y="5679551"/>
                  <a:pt x="12601742" y="5651849"/>
                </a:cubicBezTo>
                <a:cubicBezTo>
                  <a:pt x="12609650" y="5641463"/>
                  <a:pt x="12619314" y="5634537"/>
                  <a:pt x="12628978" y="5633053"/>
                </a:cubicBezTo>
                <a:close/>
                <a:moveTo>
                  <a:pt x="12766046" y="5624149"/>
                </a:moveTo>
                <a:cubicBezTo>
                  <a:pt x="12766046" y="5624149"/>
                  <a:pt x="12766046" y="5623655"/>
                  <a:pt x="12760778" y="5629097"/>
                </a:cubicBezTo>
                <a:cubicBezTo>
                  <a:pt x="12755506" y="5660753"/>
                  <a:pt x="12754626" y="5676582"/>
                  <a:pt x="12749354" y="5692411"/>
                </a:cubicBezTo>
                <a:cubicBezTo>
                  <a:pt x="12749354" y="5708239"/>
                  <a:pt x="12743202" y="5724563"/>
                  <a:pt x="12749354" y="5750779"/>
                </a:cubicBezTo>
                <a:cubicBezTo>
                  <a:pt x="12740566" y="5745339"/>
                  <a:pt x="12737054" y="5758693"/>
                  <a:pt x="12733538" y="5777491"/>
                </a:cubicBezTo>
                <a:lnTo>
                  <a:pt x="12727386" y="5828439"/>
                </a:lnTo>
                <a:lnTo>
                  <a:pt x="12759898" y="5822009"/>
                </a:lnTo>
                <a:lnTo>
                  <a:pt x="12759018" y="5806181"/>
                </a:lnTo>
                <a:cubicBezTo>
                  <a:pt x="12758142" y="5788867"/>
                  <a:pt x="12754626" y="5777491"/>
                  <a:pt x="12749354" y="5777491"/>
                </a:cubicBezTo>
                <a:cubicBezTo>
                  <a:pt x="12766046" y="5734951"/>
                  <a:pt x="12777470" y="5682023"/>
                  <a:pt x="12766046" y="5624149"/>
                </a:cubicBezTo>
                <a:close/>
                <a:moveTo>
                  <a:pt x="4170264" y="5608320"/>
                </a:moveTo>
                <a:cubicBezTo>
                  <a:pt x="4186959" y="5607827"/>
                  <a:pt x="4204532" y="5613267"/>
                  <a:pt x="4215075" y="5623160"/>
                </a:cubicBezTo>
                <a:cubicBezTo>
                  <a:pt x="4222106" y="5629591"/>
                  <a:pt x="4226498" y="5637505"/>
                  <a:pt x="4226498" y="5646903"/>
                </a:cubicBezTo>
                <a:cubicBezTo>
                  <a:pt x="4226498" y="5659765"/>
                  <a:pt x="4217712" y="5674603"/>
                  <a:pt x="4196624" y="5690432"/>
                </a:cubicBezTo>
                <a:cubicBezTo>
                  <a:pt x="4186080" y="5696369"/>
                  <a:pt x="4170264" y="5688949"/>
                  <a:pt x="4156206" y="5676582"/>
                </a:cubicBezTo>
                <a:cubicBezTo>
                  <a:pt x="4142148" y="5664217"/>
                  <a:pt x="4129848" y="5646408"/>
                  <a:pt x="4126332" y="5631569"/>
                </a:cubicBezTo>
                <a:cubicBezTo>
                  <a:pt x="4136877" y="5616235"/>
                  <a:pt x="4153571" y="5609310"/>
                  <a:pt x="4170264" y="5608320"/>
                </a:cubicBezTo>
                <a:close/>
                <a:moveTo>
                  <a:pt x="12324970" y="5602879"/>
                </a:moveTo>
                <a:cubicBezTo>
                  <a:pt x="12362750" y="5617719"/>
                  <a:pt x="12361870" y="5640473"/>
                  <a:pt x="12344298" y="5658775"/>
                </a:cubicBezTo>
                <a:lnTo>
                  <a:pt x="12310910" y="5680044"/>
                </a:lnTo>
                <a:lnTo>
                  <a:pt x="12313546" y="5682519"/>
                </a:lnTo>
                <a:lnTo>
                  <a:pt x="12317062" y="5704282"/>
                </a:lnTo>
                <a:lnTo>
                  <a:pt x="12335510" y="5717143"/>
                </a:lnTo>
                <a:lnTo>
                  <a:pt x="12331118" y="5721595"/>
                </a:lnTo>
                <a:lnTo>
                  <a:pt x="12339026" y="5726541"/>
                </a:lnTo>
                <a:lnTo>
                  <a:pt x="12346934" y="5714670"/>
                </a:lnTo>
                <a:cubicBezTo>
                  <a:pt x="12353962" y="5716649"/>
                  <a:pt x="12360994" y="5718132"/>
                  <a:pt x="12367142" y="5720111"/>
                </a:cubicBezTo>
                <a:cubicBezTo>
                  <a:pt x="12372414" y="5728520"/>
                  <a:pt x="12368022" y="5740887"/>
                  <a:pt x="12364506" y="5753253"/>
                </a:cubicBezTo>
                <a:lnTo>
                  <a:pt x="12354842" y="5755231"/>
                </a:lnTo>
                <a:lnTo>
                  <a:pt x="12358358" y="5761167"/>
                </a:lnTo>
                <a:lnTo>
                  <a:pt x="12359234" y="5776006"/>
                </a:lnTo>
                <a:lnTo>
                  <a:pt x="12372414" y="5768587"/>
                </a:lnTo>
                <a:cubicBezTo>
                  <a:pt x="12382958" y="5766113"/>
                  <a:pt x="12393502" y="5765618"/>
                  <a:pt x="12403166" y="5764135"/>
                </a:cubicBezTo>
                <a:cubicBezTo>
                  <a:pt x="12440070" y="5773039"/>
                  <a:pt x="12396138" y="5809147"/>
                  <a:pt x="12436558" y="5812611"/>
                </a:cubicBezTo>
                <a:cubicBezTo>
                  <a:pt x="12429526" y="5832891"/>
                  <a:pt x="12426014" y="5838826"/>
                  <a:pt x="12421618" y="5844267"/>
                </a:cubicBezTo>
                <a:lnTo>
                  <a:pt x="12360114" y="5793813"/>
                </a:lnTo>
                <a:lnTo>
                  <a:pt x="12360114" y="5798265"/>
                </a:lnTo>
                <a:cubicBezTo>
                  <a:pt x="12356598" y="5810137"/>
                  <a:pt x="12350450" y="5820525"/>
                  <a:pt x="12339026" y="5827944"/>
                </a:cubicBezTo>
                <a:cubicBezTo>
                  <a:pt x="12322334" y="5827449"/>
                  <a:pt x="12307394" y="5813105"/>
                  <a:pt x="12298610" y="5794309"/>
                </a:cubicBezTo>
                <a:lnTo>
                  <a:pt x="12290702" y="5738413"/>
                </a:lnTo>
                <a:lnTo>
                  <a:pt x="12289822" y="5737918"/>
                </a:lnTo>
                <a:lnTo>
                  <a:pt x="12264342" y="5749791"/>
                </a:lnTo>
                <a:cubicBezTo>
                  <a:pt x="12252042" y="5752758"/>
                  <a:pt x="12238862" y="5753253"/>
                  <a:pt x="12227438" y="5750285"/>
                </a:cubicBezTo>
                <a:cubicBezTo>
                  <a:pt x="12222166" y="5722585"/>
                  <a:pt x="12230954" y="5705271"/>
                  <a:pt x="12245890" y="5693401"/>
                </a:cubicBezTo>
                <a:lnTo>
                  <a:pt x="12266098" y="5683013"/>
                </a:lnTo>
                <a:lnTo>
                  <a:pt x="12264342" y="5655313"/>
                </a:lnTo>
                <a:cubicBezTo>
                  <a:pt x="12274006" y="5628106"/>
                  <a:pt x="12309154" y="5611783"/>
                  <a:pt x="12324970" y="5602879"/>
                </a:cubicBezTo>
                <a:close/>
                <a:moveTo>
                  <a:pt x="12890814" y="5552425"/>
                </a:moveTo>
                <a:lnTo>
                  <a:pt x="12870606" y="5558855"/>
                </a:lnTo>
                <a:lnTo>
                  <a:pt x="12846882" y="5559351"/>
                </a:lnTo>
                <a:lnTo>
                  <a:pt x="12874998" y="5568749"/>
                </a:lnTo>
                <a:cubicBezTo>
                  <a:pt x="12880270" y="5573201"/>
                  <a:pt x="12883786" y="5579631"/>
                  <a:pt x="12885542" y="5587051"/>
                </a:cubicBezTo>
                <a:cubicBezTo>
                  <a:pt x="12880270" y="5624645"/>
                  <a:pt x="12826674" y="5621677"/>
                  <a:pt x="12817886" y="5577157"/>
                </a:cubicBezTo>
                <a:lnTo>
                  <a:pt x="12845126" y="5559845"/>
                </a:lnTo>
                <a:lnTo>
                  <a:pt x="12832826" y="5559845"/>
                </a:lnTo>
                <a:lnTo>
                  <a:pt x="12817886" y="5555393"/>
                </a:lnTo>
                <a:lnTo>
                  <a:pt x="12817886" y="5559351"/>
                </a:lnTo>
                <a:cubicBezTo>
                  <a:pt x="12816130" y="5577653"/>
                  <a:pt x="12813494" y="5597439"/>
                  <a:pt x="12810858" y="5618708"/>
                </a:cubicBezTo>
                <a:cubicBezTo>
                  <a:pt x="12808222" y="5639979"/>
                  <a:pt x="12805586" y="5661248"/>
                  <a:pt x="12803830" y="5681529"/>
                </a:cubicBezTo>
                <a:lnTo>
                  <a:pt x="12803830" y="5690927"/>
                </a:lnTo>
                <a:lnTo>
                  <a:pt x="12819646" y="5682519"/>
                </a:lnTo>
                <a:lnTo>
                  <a:pt x="12822282" y="5677077"/>
                </a:lnTo>
                <a:lnTo>
                  <a:pt x="12822282" y="5684991"/>
                </a:lnTo>
                <a:lnTo>
                  <a:pt x="12834582" y="5700325"/>
                </a:lnTo>
                <a:lnTo>
                  <a:pt x="12831946" y="5704282"/>
                </a:lnTo>
                <a:lnTo>
                  <a:pt x="12836338" y="5705271"/>
                </a:lnTo>
                <a:cubicBezTo>
                  <a:pt x="12851278" y="5713680"/>
                  <a:pt x="12861822" y="5728025"/>
                  <a:pt x="12853034" y="5743359"/>
                </a:cubicBezTo>
                <a:lnTo>
                  <a:pt x="12823158" y="5739897"/>
                </a:lnTo>
                <a:lnTo>
                  <a:pt x="12820522" y="5763145"/>
                </a:lnTo>
                <a:lnTo>
                  <a:pt x="12826674" y="5764135"/>
                </a:lnTo>
                <a:cubicBezTo>
                  <a:pt x="12831946" y="5768093"/>
                  <a:pt x="12834582" y="5775017"/>
                  <a:pt x="12832826" y="5782437"/>
                </a:cubicBezTo>
                <a:lnTo>
                  <a:pt x="12831946" y="5783921"/>
                </a:lnTo>
                <a:lnTo>
                  <a:pt x="12867970" y="5770565"/>
                </a:lnTo>
                <a:lnTo>
                  <a:pt x="12872362" y="5772543"/>
                </a:lnTo>
                <a:lnTo>
                  <a:pt x="12872362" y="5772049"/>
                </a:lnTo>
                <a:lnTo>
                  <a:pt x="12872362" y="5766608"/>
                </a:lnTo>
                <a:lnTo>
                  <a:pt x="12874122" y="5773533"/>
                </a:lnTo>
                <a:lnTo>
                  <a:pt x="12894330" y="5782437"/>
                </a:lnTo>
                <a:cubicBezTo>
                  <a:pt x="12898722" y="5787879"/>
                  <a:pt x="12900482" y="5794803"/>
                  <a:pt x="12899602" y="5802223"/>
                </a:cubicBezTo>
                <a:lnTo>
                  <a:pt x="12885542" y="5822999"/>
                </a:lnTo>
                <a:lnTo>
                  <a:pt x="12888178" y="5834869"/>
                </a:lnTo>
                <a:lnTo>
                  <a:pt x="12891694" y="5838332"/>
                </a:lnTo>
                <a:lnTo>
                  <a:pt x="12901358" y="5829923"/>
                </a:lnTo>
                <a:cubicBezTo>
                  <a:pt x="12905754" y="5827449"/>
                  <a:pt x="12911902" y="5824482"/>
                  <a:pt x="12917174" y="5819535"/>
                </a:cubicBezTo>
                <a:cubicBezTo>
                  <a:pt x="12919810" y="5816567"/>
                  <a:pt x="12924206" y="5811621"/>
                  <a:pt x="12927718" y="5802223"/>
                </a:cubicBezTo>
                <a:lnTo>
                  <a:pt x="12930354" y="5788867"/>
                </a:lnTo>
                <a:lnTo>
                  <a:pt x="12913662" y="5781447"/>
                </a:lnTo>
                <a:cubicBezTo>
                  <a:pt x="12906630" y="5776501"/>
                  <a:pt x="12898722" y="5769577"/>
                  <a:pt x="12889938" y="5760177"/>
                </a:cubicBezTo>
                <a:lnTo>
                  <a:pt x="12903994" y="5739897"/>
                </a:lnTo>
                <a:lnTo>
                  <a:pt x="12898722" y="5730499"/>
                </a:lnTo>
                <a:cubicBezTo>
                  <a:pt x="12885542" y="5718627"/>
                  <a:pt x="12867094" y="5723573"/>
                  <a:pt x="12853034" y="5714670"/>
                </a:cubicBezTo>
                <a:lnTo>
                  <a:pt x="12887302" y="5703293"/>
                </a:lnTo>
                <a:lnTo>
                  <a:pt x="12871486" y="5689443"/>
                </a:lnTo>
                <a:cubicBezTo>
                  <a:pt x="12865334" y="5681529"/>
                  <a:pt x="12860942" y="5673119"/>
                  <a:pt x="12861822" y="5662237"/>
                </a:cubicBezTo>
                <a:lnTo>
                  <a:pt x="12883786" y="5659269"/>
                </a:lnTo>
                <a:lnTo>
                  <a:pt x="12878514" y="5611783"/>
                </a:lnTo>
                <a:cubicBezTo>
                  <a:pt x="12880270" y="5600407"/>
                  <a:pt x="12883786" y="5590018"/>
                  <a:pt x="12889058" y="5581609"/>
                </a:cubicBezTo>
                <a:lnTo>
                  <a:pt x="12894330" y="5577653"/>
                </a:lnTo>
                <a:close/>
                <a:moveTo>
                  <a:pt x="5028702" y="5539565"/>
                </a:moveTo>
                <a:cubicBezTo>
                  <a:pt x="5039244" y="5540553"/>
                  <a:pt x="5060330" y="5543027"/>
                  <a:pt x="5070876" y="5544511"/>
                </a:cubicBezTo>
                <a:cubicBezTo>
                  <a:pt x="5068238" y="5566275"/>
                  <a:pt x="5055939" y="5575674"/>
                  <a:pt x="5055060" y="5586557"/>
                </a:cubicBezTo>
                <a:cubicBezTo>
                  <a:pt x="5023430" y="5582599"/>
                  <a:pt x="5015522" y="5559845"/>
                  <a:pt x="5028702" y="5539565"/>
                </a:cubicBezTo>
                <a:close/>
                <a:moveTo>
                  <a:pt x="12492790" y="5538575"/>
                </a:moveTo>
                <a:cubicBezTo>
                  <a:pt x="12502454" y="5538081"/>
                  <a:pt x="12511242" y="5541543"/>
                  <a:pt x="12517390" y="5546984"/>
                </a:cubicBezTo>
                <a:cubicBezTo>
                  <a:pt x="12534966" y="5563803"/>
                  <a:pt x="12530570" y="5598427"/>
                  <a:pt x="12487518" y="5591009"/>
                </a:cubicBezTo>
                <a:cubicBezTo>
                  <a:pt x="12479610" y="5580125"/>
                  <a:pt x="12481366" y="5546489"/>
                  <a:pt x="12492790" y="5538575"/>
                </a:cubicBezTo>
                <a:close/>
                <a:moveTo>
                  <a:pt x="12817010" y="5509391"/>
                </a:moveTo>
                <a:lnTo>
                  <a:pt x="12817010" y="5538081"/>
                </a:lnTo>
                <a:lnTo>
                  <a:pt x="12837218" y="5528187"/>
                </a:lnTo>
                <a:lnTo>
                  <a:pt x="12849518" y="5525715"/>
                </a:lnTo>
                <a:lnTo>
                  <a:pt x="12823158" y="5513348"/>
                </a:lnTo>
                <a:close/>
                <a:moveTo>
                  <a:pt x="12933870" y="5504445"/>
                </a:moveTo>
                <a:lnTo>
                  <a:pt x="12928598" y="5549953"/>
                </a:lnTo>
                <a:cubicBezTo>
                  <a:pt x="12933870" y="5554899"/>
                  <a:pt x="12933870" y="5555393"/>
                  <a:pt x="12933870" y="5560339"/>
                </a:cubicBezTo>
                <a:lnTo>
                  <a:pt x="12944414" y="5543027"/>
                </a:lnTo>
                <a:lnTo>
                  <a:pt x="12947926" y="5528683"/>
                </a:lnTo>
                <a:lnTo>
                  <a:pt x="12940018" y="5507907"/>
                </a:lnTo>
                <a:close/>
                <a:moveTo>
                  <a:pt x="12341662" y="5503950"/>
                </a:moveTo>
                <a:cubicBezTo>
                  <a:pt x="12392622" y="5546984"/>
                  <a:pt x="12305638" y="5597439"/>
                  <a:pt x="12286306" y="5543027"/>
                </a:cubicBezTo>
                <a:cubicBezTo>
                  <a:pt x="12301246" y="5519285"/>
                  <a:pt x="12320574" y="5525219"/>
                  <a:pt x="12341662" y="5503950"/>
                </a:cubicBezTo>
                <a:close/>
                <a:moveTo>
                  <a:pt x="12441826" y="5501477"/>
                </a:moveTo>
                <a:cubicBezTo>
                  <a:pt x="12491034" y="5523241"/>
                  <a:pt x="12413710" y="5583093"/>
                  <a:pt x="12379446" y="5558855"/>
                </a:cubicBezTo>
                <a:cubicBezTo>
                  <a:pt x="12381202" y="5549457"/>
                  <a:pt x="12377686" y="5544017"/>
                  <a:pt x="12368022" y="5542533"/>
                </a:cubicBezTo>
                <a:cubicBezTo>
                  <a:pt x="12374174" y="5526703"/>
                  <a:pt x="12382958" y="5516317"/>
                  <a:pt x="12396138" y="5509885"/>
                </a:cubicBezTo>
                <a:cubicBezTo>
                  <a:pt x="12408438" y="5503455"/>
                  <a:pt x="12424254" y="5501477"/>
                  <a:pt x="12441826" y="5501477"/>
                </a:cubicBezTo>
                <a:close/>
                <a:moveTo>
                  <a:pt x="12770442" y="5479217"/>
                </a:moveTo>
                <a:lnTo>
                  <a:pt x="12766046" y="5497519"/>
                </a:lnTo>
                <a:cubicBezTo>
                  <a:pt x="12760778" y="5529177"/>
                  <a:pt x="12754626" y="5565781"/>
                  <a:pt x="12754626" y="5607827"/>
                </a:cubicBezTo>
                <a:lnTo>
                  <a:pt x="12759018" y="5611783"/>
                </a:lnTo>
                <a:lnTo>
                  <a:pt x="12770442" y="5595459"/>
                </a:lnTo>
                <a:lnTo>
                  <a:pt x="12773078" y="5596943"/>
                </a:lnTo>
                <a:lnTo>
                  <a:pt x="12777470" y="5580620"/>
                </a:lnTo>
                <a:cubicBezTo>
                  <a:pt x="12778350" y="5572707"/>
                  <a:pt x="12780106" y="5565781"/>
                  <a:pt x="12782742" y="5565781"/>
                </a:cubicBezTo>
                <a:cubicBezTo>
                  <a:pt x="12782742" y="5537091"/>
                  <a:pt x="12787134" y="5514337"/>
                  <a:pt x="12792406" y="5494551"/>
                </a:cubicBezTo>
                <a:lnTo>
                  <a:pt x="12792406" y="5493562"/>
                </a:lnTo>
                <a:close/>
                <a:moveTo>
                  <a:pt x="11826778" y="5450528"/>
                </a:moveTo>
                <a:cubicBezTo>
                  <a:pt x="11851378" y="5453495"/>
                  <a:pt x="11890918" y="5493067"/>
                  <a:pt x="11893554" y="5507907"/>
                </a:cubicBezTo>
                <a:cubicBezTo>
                  <a:pt x="11871586" y="5540059"/>
                  <a:pt x="11839078" y="5535607"/>
                  <a:pt x="11818870" y="5517800"/>
                </a:cubicBezTo>
                <a:cubicBezTo>
                  <a:pt x="11799538" y="5499993"/>
                  <a:pt x="11794266" y="5469324"/>
                  <a:pt x="11826778" y="5450528"/>
                </a:cubicBezTo>
                <a:close/>
                <a:moveTo>
                  <a:pt x="12918054" y="5437172"/>
                </a:moveTo>
                <a:lnTo>
                  <a:pt x="12918054" y="5458937"/>
                </a:lnTo>
                <a:lnTo>
                  <a:pt x="12928598" y="5445086"/>
                </a:lnTo>
                <a:close/>
                <a:moveTo>
                  <a:pt x="11955058" y="5421838"/>
                </a:moveTo>
                <a:cubicBezTo>
                  <a:pt x="11968238" y="5423817"/>
                  <a:pt x="11982298" y="5432226"/>
                  <a:pt x="11994598" y="5450033"/>
                </a:cubicBezTo>
                <a:cubicBezTo>
                  <a:pt x="11980538" y="5470313"/>
                  <a:pt x="11964722" y="5501477"/>
                  <a:pt x="11941878" y="5498508"/>
                </a:cubicBezTo>
                <a:cubicBezTo>
                  <a:pt x="11885646" y="5467347"/>
                  <a:pt x="11915518" y="5415903"/>
                  <a:pt x="11955058" y="5421838"/>
                </a:cubicBezTo>
                <a:close/>
                <a:moveTo>
                  <a:pt x="12851278" y="5399579"/>
                </a:moveTo>
                <a:lnTo>
                  <a:pt x="12846882" y="5422827"/>
                </a:lnTo>
                <a:cubicBezTo>
                  <a:pt x="12844246" y="5433215"/>
                  <a:pt x="12841610" y="5445581"/>
                  <a:pt x="12838974" y="5460420"/>
                </a:cubicBezTo>
                <a:cubicBezTo>
                  <a:pt x="12836338" y="5447065"/>
                  <a:pt x="12831946" y="5456463"/>
                  <a:pt x="12827554" y="5470313"/>
                </a:cubicBezTo>
                <a:lnTo>
                  <a:pt x="12824918" y="5481197"/>
                </a:lnTo>
                <a:lnTo>
                  <a:pt x="12838974" y="5483669"/>
                </a:lnTo>
                <a:cubicBezTo>
                  <a:pt x="12854790" y="5488615"/>
                  <a:pt x="12868850" y="5496035"/>
                  <a:pt x="12877634" y="5505929"/>
                </a:cubicBezTo>
                <a:lnTo>
                  <a:pt x="12882030" y="5519779"/>
                </a:lnTo>
                <a:lnTo>
                  <a:pt x="12890814" y="5518789"/>
                </a:lnTo>
                <a:lnTo>
                  <a:pt x="12892574" y="5519285"/>
                </a:lnTo>
                <a:lnTo>
                  <a:pt x="12894330" y="5498508"/>
                </a:lnTo>
                <a:lnTo>
                  <a:pt x="12895210" y="5489110"/>
                </a:lnTo>
                <a:lnTo>
                  <a:pt x="12882906" y="5483175"/>
                </a:lnTo>
                <a:cubicBezTo>
                  <a:pt x="12874998" y="5476249"/>
                  <a:pt x="12872362" y="5465367"/>
                  <a:pt x="12889938" y="5460420"/>
                </a:cubicBezTo>
                <a:lnTo>
                  <a:pt x="12896966" y="5467347"/>
                </a:lnTo>
                <a:lnTo>
                  <a:pt x="12900482" y="5444593"/>
                </a:lnTo>
                <a:lnTo>
                  <a:pt x="12910146" y="5431731"/>
                </a:lnTo>
                <a:lnTo>
                  <a:pt x="12909266" y="5431236"/>
                </a:lnTo>
                <a:lnTo>
                  <a:pt x="12911902" y="5428269"/>
                </a:lnTo>
                <a:lnTo>
                  <a:pt x="12891694" y="5411451"/>
                </a:lnTo>
                <a:lnTo>
                  <a:pt x="12889938" y="5406009"/>
                </a:lnTo>
                <a:lnTo>
                  <a:pt x="12881150" y="5407493"/>
                </a:lnTo>
                <a:lnTo>
                  <a:pt x="12859186" y="5399579"/>
                </a:lnTo>
                <a:close/>
                <a:moveTo>
                  <a:pt x="11543854" y="5372373"/>
                </a:moveTo>
                <a:cubicBezTo>
                  <a:pt x="11585150" y="5411451"/>
                  <a:pt x="11576362" y="5444097"/>
                  <a:pt x="11551762" y="5479217"/>
                </a:cubicBezTo>
                <a:cubicBezTo>
                  <a:pt x="11508706" y="5463389"/>
                  <a:pt x="11498162" y="5380287"/>
                  <a:pt x="11543854" y="5372373"/>
                </a:cubicBezTo>
                <a:close/>
                <a:moveTo>
                  <a:pt x="12449734" y="5368911"/>
                </a:moveTo>
                <a:lnTo>
                  <a:pt x="12462914" y="5384245"/>
                </a:lnTo>
                <a:lnTo>
                  <a:pt x="12473458" y="5376825"/>
                </a:lnTo>
                <a:cubicBezTo>
                  <a:pt x="12486638" y="5382267"/>
                  <a:pt x="12491034" y="5390181"/>
                  <a:pt x="12490154" y="5399085"/>
                </a:cubicBezTo>
                <a:cubicBezTo>
                  <a:pt x="12487518" y="5425795"/>
                  <a:pt x="12434798" y="5462399"/>
                  <a:pt x="12411954" y="5466851"/>
                </a:cubicBezTo>
                <a:cubicBezTo>
                  <a:pt x="12398774" y="5445581"/>
                  <a:pt x="12404926" y="5432721"/>
                  <a:pt x="12418106" y="5420355"/>
                </a:cubicBezTo>
                <a:lnTo>
                  <a:pt x="12435678" y="5406505"/>
                </a:lnTo>
                <a:lnTo>
                  <a:pt x="12434798" y="5387213"/>
                </a:lnTo>
                <a:cubicBezTo>
                  <a:pt x="12437434" y="5379298"/>
                  <a:pt x="12442706" y="5372373"/>
                  <a:pt x="12449734" y="5368911"/>
                </a:cubicBezTo>
                <a:close/>
                <a:moveTo>
                  <a:pt x="4485699" y="5365943"/>
                </a:moveTo>
                <a:cubicBezTo>
                  <a:pt x="4492728" y="5366933"/>
                  <a:pt x="4498878" y="5370395"/>
                  <a:pt x="4499757" y="5375837"/>
                </a:cubicBezTo>
                <a:cubicBezTo>
                  <a:pt x="4501514" y="5383750"/>
                  <a:pt x="4496241" y="5396611"/>
                  <a:pt x="4476912" y="5415409"/>
                </a:cubicBezTo>
                <a:cubicBezTo>
                  <a:pt x="4463732" y="5409967"/>
                  <a:pt x="4455825" y="5404525"/>
                  <a:pt x="4450553" y="5399579"/>
                </a:cubicBezTo>
                <a:cubicBezTo>
                  <a:pt x="4431222" y="5379298"/>
                  <a:pt x="4465490" y="5362975"/>
                  <a:pt x="4485699" y="5365943"/>
                </a:cubicBezTo>
                <a:close/>
                <a:moveTo>
                  <a:pt x="12353086" y="5356050"/>
                </a:moveTo>
                <a:cubicBezTo>
                  <a:pt x="12362750" y="5357039"/>
                  <a:pt x="12369778" y="5366933"/>
                  <a:pt x="12374174" y="5372373"/>
                </a:cubicBezTo>
                <a:cubicBezTo>
                  <a:pt x="12367142" y="5385235"/>
                  <a:pt x="12362750" y="5380287"/>
                  <a:pt x="12352206" y="5388697"/>
                </a:cubicBezTo>
                <a:cubicBezTo>
                  <a:pt x="12334634" y="5377815"/>
                  <a:pt x="12341662" y="5364459"/>
                  <a:pt x="12353086" y="5356050"/>
                </a:cubicBezTo>
                <a:close/>
                <a:moveTo>
                  <a:pt x="3948846" y="5348135"/>
                </a:moveTo>
                <a:cubicBezTo>
                  <a:pt x="3973449" y="5384739"/>
                  <a:pt x="3884706" y="5421838"/>
                  <a:pt x="3897885" y="5360502"/>
                </a:cubicBezTo>
                <a:cubicBezTo>
                  <a:pt x="3910185" y="5360502"/>
                  <a:pt x="3923366" y="5348135"/>
                  <a:pt x="3948846" y="5348135"/>
                </a:cubicBezTo>
                <a:close/>
                <a:moveTo>
                  <a:pt x="11875102" y="5311531"/>
                </a:moveTo>
                <a:cubicBezTo>
                  <a:pt x="11880374" y="5311531"/>
                  <a:pt x="11884766" y="5312521"/>
                  <a:pt x="11888282" y="5315489"/>
                </a:cubicBezTo>
                <a:cubicBezTo>
                  <a:pt x="11890038" y="5328845"/>
                  <a:pt x="11874222" y="5364953"/>
                  <a:pt x="11849622" y="5341210"/>
                </a:cubicBezTo>
                <a:cubicBezTo>
                  <a:pt x="11847862" y="5331317"/>
                  <a:pt x="11854014" y="5321424"/>
                  <a:pt x="11861922" y="5316478"/>
                </a:cubicBezTo>
                <a:cubicBezTo>
                  <a:pt x="11866314" y="5313511"/>
                  <a:pt x="11870710" y="5312026"/>
                  <a:pt x="11875102" y="5311531"/>
                </a:cubicBezTo>
                <a:close/>
                <a:moveTo>
                  <a:pt x="12813494" y="5301638"/>
                </a:moveTo>
                <a:lnTo>
                  <a:pt x="12810858" y="5305597"/>
                </a:lnTo>
                <a:cubicBezTo>
                  <a:pt x="12807346" y="5321424"/>
                  <a:pt x="12821402" y="5337253"/>
                  <a:pt x="12796802" y="5345662"/>
                </a:cubicBezTo>
                <a:lnTo>
                  <a:pt x="12790650" y="5338737"/>
                </a:lnTo>
                <a:lnTo>
                  <a:pt x="12788014" y="5359019"/>
                </a:lnTo>
                <a:cubicBezTo>
                  <a:pt x="12784498" y="5370395"/>
                  <a:pt x="12780106" y="5380783"/>
                  <a:pt x="12777470" y="5396611"/>
                </a:cubicBezTo>
                <a:cubicBezTo>
                  <a:pt x="12780106" y="5412440"/>
                  <a:pt x="12780106" y="5428269"/>
                  <a:pt x="12778350" y="5445086"/>
                </a:cubicBezTo>
                <a:lnTo>
                  <a:pt x="12770442" y="5477239"/>
                </a:lnTo>
                <a:lnTo>
                  <a:pt x="12792406" y="5475755"/>
                </a:lnTo>
                <a:lnTo>
                  <a:pt x="12795922" y="5476249"/>
                </a:lnTo>
                <a:lnTo>
                  <a:pt x="12805586" y="5439151"/>
                </a:lnTo>
                <a:cubicBezTo>
                  <a:pt x="12808222" y="5431236"/>
                  <a:pt x="12809102" y="5417881"/>
                  <a:pt x="12810858" y="5403536"/>
                </a:cubicBezTo>
                <a:lnTo>
                  <a:pt x="12814374" y="5373362"/>
                </a:lnTo>
                <a:lnTo>
                  <a:pt x="12814374" y="5371385"/>
                </a:lnTo>
                <a:lnTo>
                  <a:pt x="12815254" y="5369900"/>
                </a:lnTo>
                <a:lnTo>
                  <a:pt x="12817010" y="5360007"/>
                </a:lnTo>
                <a:cubicBezTo>
                  <a:pt x="12819646" y="5352093"/>
                  <a:pt x="12823158" y="5341210"/>
                  <a:pt x="12827554" y="5327361"/>
                </a:cubicBezTo>
                <a:lnTo>
                  <a:pt x="12831946" y="5306091"/>
                </a:lnTo>
                <a:close/>
                <a:moveTo>
                  <a:pt x="12900482" y="5295703"/>
                </a:moveTo>
                <a:lnTo>
                  <a:pt x="12900482" y="5296693"/>
                </a:lnTo>
                <a:cubicBezTo>
                  <a:pt x="12902238" y="5304113"/>
                  <a:pt x="12901358" y="5310543"/>
                  <a:pt x="12885542" y="5316478"/>
                </a:cubicBezTo>
                <a:lnTo>
                  <a:pt x="12871486" y="5305101"/>
                </a:lnTo>
                <a:lnTo>
                  <a:pt x="12871486" y="5314499"/>
                </a:lnTo>
                <a:lnTo>
                  <a:pt x="12857426" y="5311531"/>
                </a:lnTo>
                <a:lnTo>
                  <a:pt x="12853034" y="5337253"/>
                </a:lnTo>
                <a:lnTo>
                  <a:pt x="12880270" y="5340221"/>
                </a:lnTo>
                <a:lnTo>
                  <a:pt x="12885542" y="5347147"/>
                </a:lnTo>
                <a:lnTo>
                  <a:pt x="12889938" y="5342201"/>
                </a:lnTo>
                <a:cubicBezTo>
                  <a:pt x="12896086" y="5335274"/>
                  <a:pt x="12903118" y="5328349"/>
                  <a:pt x="12911902" y="5322414"/>
                </a:cubicBezTo>
                <a:close/>
                <a:moveTo>
                  <a:pt x="12427770" y="5292735"/>
                </a:moveTo>
                <a:cubicBezTo>
                  <a:pt x="12433042" y="5292735"/>
                  <a:pt x="12437434" y="5293725"/>
                  <a:pt x="12443586" y="5296197"/>
                </a:cubicBezTo>
                <a:cubicBezTo>
                  <a:pt x="12448858" y="5300649"/>
                  <a:pt x="12451494" y="5306585"/>
                  <a:pt x="12450614" y="5312521"/>
                </a:cubicBezTo>
                <a:cubicBezTo>
                  <a:pt x="12449734" y="5330823"/>
                  <a:pt x="12424254" y="5351599"/>
                  <a:pt x="12408438" y="5348631"/>
                </a:cubicBezTo>
                <a:cubicBezTo>
                  <a:pt x="12407562" y="5342201"/>
                  <a:pt x="12398774" y="5329833"/>
                  <a:pt x="12390866" y="5323899"/>
                </a:cubicBezTo>
                <a:cubicBezTo>
                  <a:pt x="12399654" y="5312521"/>
                  <a:pt x="12406682" y="5303123"/>
                  <a:pt x="12414590" y="5297681"/>
                </a:cubicBezTo>
                <a:cubicBezTo>
                  <a:pt x="12418982" y="5294713"/>
                  <a:pt x="12423378" y="5293229"/>
                  <a:pt x="12427770" y="5292735"/>
                </a:cubicBezTo>
                <a:close/>
                <a:moveTo>
                  <a:pt x="11357762" y="5291091"/>
                </a:moveTo>
                <a:cubicBezTo>
                  <a:pt x="11353970" y="5291957"/>
                  <a:pt x="11350722" y="5293401"/>
                  <a:pt x="11347746" y="5296289"/>
                </a:cubicBezTo>
                <a:lnTo>
                  <a:pt x="11341250" y="5304663"/>
                </a:lnTo>
                <a:lnTo>
                  <a:pt x="11357490" y="5298311"/>
                </a:lnTo>
                <a:lnTo>
                  <a:pt x="11377522" y="5292823"/>
                </a:lnTo>
                <a:lnTo>
                  <a:pt x="11370210" y="5291091"/>
                </a:lnTo>
                <a:cubicBezTo>
                  <a:pt x="11365610" y="5290513"/>
                  <a:pt x="11361550" y="5290225"/>
                  <a:pt x="11357762" y="5291091"/>
                </a:cubicBezTo>
                <a:close/>
                <a:moveTo>
                  <a:pt x="11558790" y="5273938"/>
                </a:moveTo>
                <a:cubicBezTo>
                  <a:pt x="11582514" y="5276411"/>
                  <a:pt x="11597450" y="5299165"/>
                  <a:pt x="11608874" y="5302628"/>
                </a:cubicBezTo>
                <a:lnTo>
                  <a:pt x="11615022" y="5324887"/>
                </a:lnTo>
                <a:lnTo>
                  <a:pt x="11623810" y="5320435"/>
                </a:lnTo>
                <a:cubicBezTo>
                  <a:pt x="11640502" y="5322414"/>
                  <a:pt x="11651926" y="5329339"/>
                  <a:pt x="11659834" y="5338243"/>
                </a:cubicBezTo>
                <a:cubicBezTo>
                  <a:pt x="11670378" y="5352587"/>
                  <a:pt x="11671258" y="5371879"/>
                  <a:pt x="11662470" y="5389191"/>
                </a:cubicBezTo>
                <a:lnTo>
                  <a:pt x="11644018" y="5403041"/>
                </a:lnTo>
                <a:lnTo>
                  <a:pt x="11658954" y="5411451"/>
                </a:lnTo>
                <a:cubicBezTo>
                  <a:pt x="11666862" y="5417386"/>
                  <a:pt x="11675650" y="5422827"/>
                  <a:pt x="11684434" y="5424311"/>
                </a:cubicBezTo>
                <a:cubicBezTo>
                  <a:pt x="11686194" y="5431731"/>
                  <a:pt x="11684434" y="5439645"/>
                  <a:pt x="11681798" y="5448055"/>
                </a:cubicBezTo>
                <a:lnTo>
                  <a:pt x="11681798" y="5452011"/>
                </a:lnTo>
                <a:lnTo>
                  <a:pt x="11688830" y="5448549"/>
                </a:lnTo>
                <a:lnTo>
                  <a:pt x="11689190" y="5449939"/>
                </a:lnTo>
                <a:lnTo>
                  <a:pt x="11689338" y="5449339"/>
                </a:lnTo>
                <a:cubicBezTo>
                  <a:pt x="11703954" y="5449339"/>
                  <a:pt x="11723446" y="5463487"/>
                  <a:pt x="11723446" y="5477639"/>
                </a:cubicBezTo>
                <a:cubicBezTo>
                  <a:pt x="11713698" y="5491789"/>
                  <a:pt x="11703954" y="5487167"/>
                  <a:pt x="11698814" y="5496697"/>
                </a:cubicBezTo>
                <a:lnTo>
                  <a:pt x="11691626" y="5486717"/>
                </a:lnTo>
                <a:lnTo>
                  <a:pt x="11688830" y="5496469"/>
                </a:lnTo>
                <a:cubicBezTo>
                  <a:pt x="11681142" y="5510627"/>
                  <a:pt x="11667742" y="5522746"/>
                  <a:pt x="11654562" y="5532144"/>
                </a:cubicBezTo>
                <a:cubicBezTo>
                  <a:pt x="11644898" y="5519779"/>
                  <a:pt x="11634354" y="5507907"/>
                  <a:pt x="11622930" y="5506423"/>
                </a:cubicBezTo>
                <a:lnTo>
                  <a:pt x="11644898" y="5473777"/>
                </a:lnTo>
                <a:lnTo>
                  <a:pt x="11622054" y="5459431"/>
                </a:lnTo>
                <a:cubicBezTo>
                  <a:pt x="11614146" y="5451517"/>
                  <a:pt x="11608874" y="5441624"/>
                  <a:pt x="11606238" y="5431236"/>
                </a:cubicBezTo>
                <a:lnTo>
                  <a:pt x="11606238" y="5423323"/>
                </a:lnTo>
                <a:lnTo>
                  <a:pt x="11579878" y="5398589"/>
                </a:lnTo>
                <a:cubicBezTo>
                  <a:pt x="11574606" y="5387707"/>
                  <a:pt x="11573726" y="5375837"/>
                  <a:pt x="11576362" y="5364459"/>
                </a:cubicBezTo>
                <a:lnTo>
                  <a:pt x="11581634" y="5355555"/>
                </a:lnTo>
                <a:lnTo>
                  <a:pt x="11580754" y="5355555"/>
                </a:lnTo>
                <a:cubicBezTo>
                  <a:pt x="11550002" y="5349125"/>
                  <a:pt x="11522766" y="5314005"/>
                  <a:pt x="11532430" y="5280369"/>
                </a:cubicBezTo>
                <a:cubicBezTo>
                  <a:pt x="11542094" y="5274927"/>
                  <a:pt x="11550882" y="5273443"/>
                  <a:pt x="11558790" y="5273938"/>
                </a:cubicBezTo>
                <a:close/>
                <a:moveTo>
                  <a:pt x="11883010" y="5200731"/>
                </a:moveTo>
                <a:cubicBezTo>
                  <a:pt x="11901462" y="5199247"/>
                  <a:pt x="11921670" y="5201719"/>
                  <a:pt x="11938366" y="5208151"/>
                </a:cubicBezTo>
                <a:cubicBezTo>
                  <a:pt x="11948030" y="5212107"/>
                  <a:pt x="11955938" y="5217054"/>
                  <a:pt x="11962086" y="5223979"/>
                </a:cubicBezTo>
                <a:cubicBezTo>
                  <a:pt x="11969994" y="5233873"/>
                  <a:pt x="11972630" y="5247227"/>
                  <a:pt x="11964722" y="5264045"/>
                </a:cubicBezTo>
                <a:lnTo>
                  <a:pt x="11952422" y="5281359"/>
                </a:lnTo>
                <a:lnTo>
                  <a:pt x="11957694" y="5282842"/>
                </a:lnTo>
                <a:cubicBezTo>
                  <a:pt x="11976146" y="5293725"/>
                  <a:pt x="11994598" y="5305597"/>
                  <a:pt x="12017442" y="5313511"/>
                </a:cubicBezTo>
                <a:cubicBezTo>
                  <a:pt x="11996354" y="5333791"/>
                  <a:pt x="11969994" y="5332801"/>
                  <a:pt x="11947150" y="5321424"/>
                </a:cubicBezTo>
                <a:lnTo>
                  <a:pt x="11927822" y="5306091"/>
                </a:lnTo>
                <a:lnTo>
                  <a:pt x="11908490" y="5322414"/>
                </a:lnTo>
                <a:cubicBezTo>
                  <a:pt x="11785482" y="5245249"/>
                  <a:pt x="11827654" y="5205183"/>
                  <a:pt x="11883010" y="5200731"/>
                </a:cubicBezTo>
                <a:close/>
                <a:moveTo>
                  <a:pt x="3390027" y="5159675"/>
                </a:moveTo>
                <a:cubicBezTo>
                  <a:pt x="3407601" y="5173525"/>
                  <a:pt x="3431325" y="5233873"/>
                  <a:pt x="3374213" y="5233377"/>
                </a:cubicBezTo>
                <a:cubicBezTo>
                  <a:pt x="3361032" y="5222989"/>
                  <a:pt x="3356640" y="5205677"/>
                  <a:pt x="3360153" y="5190343"/>
                </a:cubicBezTo>
                <a:cubicBezTo>
                  <a:pt x="3363669" y="5175009"/>
                  <a:pt x="3374213" y="5161653"/>
                  <a:pt x="3390027" y="5159675"/>
                </a:cubicBezTo>
                <a:close/>
                <a:moveTo>
                  <a:pt x="3801234" y="5156213"/>
                </a:moveTo>
                <a:cubicBezTo>
                  <a:pt x="3770481" y="5201225"/>
                  <a:pt x="3672074" y="5267509"/>
                  <a:pt x="3597389" y="5219033"/>
                </a:cubicBezTo>
                <a:cubicBezTo>
                  <a:pt x="3665043" y="5159180"/>
                  <a:pt x="3730064" y="5162149"/>
                  <a:pt x="3801234" y="5156213"/>
                </a:cubicBezTo>
                <a:close/>
                <a:moveTo>
                  <a:pt x="12505970" y="5143351"/>
                </a:moveTo>
                <a:cubicBezTo>
                  <a:pt x="12552538" y="5151761"/>
                  <a:pt x="12576262" y="5184901"/>
                  <a:pt x="12603498" y="5222989"/>
                </a:cubicBezTo>
                <a:cubicBezTo>
                  <a:pt x="12586806" y="5222001"/>
                  <a:pt x="12561322" y="5215075"/>
                  <a:pt x="12540238" y="5201719"/>
                </a:cubicBezTo>
                <a:lnTo>
                  <a:pt x="12527934" y="5190343"/>
                </a:lnTo>
                <a:lnTo>
                  <a:pt x="12527934" y="5190837"/>
                </a:lnTo>
                <a:lnTo>
                  <a:pt x="12523542" y="5198753"/>
                </a:lnTo>
                <a:lnTo>
                  <a:pt x="12535842" y="5201719"/>
                </a:lnTo>
                <a:cubicBezTo>
                  <a:pt x="12549022" y="5206666"/>
                  <a:pt x="12563958" y="5213097"/>
                  <a:pt x="12578018" y="5221505"/>
                </a:cubicBezTo>
                <a:cubicBezTo>
                  <a:pt x="12605254" y="5238819"/>
                  <a:pt x="12628102" y="5263551"/>
                  <a:pt x="12623706" y="5296197"/>
                </a:cubicBezTo>
                <a:lnTo>
                  <a:pt x="12591198" y="5314005"/>
                </a:lnTo>
                <a:lnTo>
                  <a:pt x="12599106" y="5334285"/>
                </a:lnTo>
                <a:cubicBezTo>
                  <a:pt x="12592954" y="5357039"/>
                  <a:pt x="12548142" y="5365448"/>
                  <a:pt x="12538478" y="5328845"/>
                </a:cubicBezTo>
                <a:lnTo>
                  <a:pt x="12545510" y="5324393"/>
                </a:lnTo>
                <a:lnTo>
                  <a:pt x="12518270" y="5319941"/>
                </a:lnTo>
                <a:lnTo>
                  <a:pt x="12498938" y="5304607"/>
                </a:lnTo>
                <a:lnTo>
                  <a:pt x="12496302" y="5319941"/>
                </a:lnTo>
                <a:cubicBezTo>
                  <a:pt x="12481366" y="5322909"/>
                  <a:pt x="12463794" y="5315489"/>
                  <a:pt x="12452370" y="5302628"/>
                </a:cubicBezTo>
                <a:lnTo>
                  <a:pt x="12442706" y="5285811"/>
                </a:lnTo>
                <a:lnTo>
                  <a:pt x="12425134" y="5284326"/>
                </a:lnTo>
                <a:lnTo>
                  <a:pt x="12440950" y="5276411"/>
                </a:lnTo>
                <a:lnTo>
                  <a:pt x="12444462" y="5257121"/>
                </a:lnTo>
                <a:lnTo>
                  <a:pt x="12463794" y="5263551"/>
                </a:lnTo>
                <a:lnTo>
                  <a:pt x="12472582" y="5257615"/>
                </a:lnTo>
                <a:lnTo>
                  <a:pt x="12469946" y="5246239"/>
                </a:lnTo>
                <a:lnTo>
                  <a:pt x="12484002" y="5221505"/>
                </a:lnTo>
                <a:lnTo>
                  <a:pt x="12480490" y="5221505"/>
                </a:lnTo>
                <a:cubicBezTo>
                  <a:pt x="12480490" y="5215075"/>
                  <a:pt x="12473458" y="5201225"/>
                  <a:pt x="12466430" y="5194301"/>
                </a:cubicBezTo>
                <a:cubicBezTo>
                  <a:pt x="12476974" y="5184407"/>
                  <a:pt x="12485762" y="5175999"/>
                  <a:pt x="12495426" y="5171547"/>
                </a:cubicBezTo>
                <a:lnTo>
                  <a:pt x="12512998" y="5173030"/>
                </a:lnTo>
                <a:close/>
                <a:moveTo>
                  <a:pt x="4340721" y="5140879"/>
                </a:moveTo>
                <a:cubicBezTo>
                  <a:pt x="4351266" y="5139394"/>
                  <a:pt x="4363566" y="5139394"/>
                  <a:pt x="4377626" y="5140879"/>
                </a:cubicBezTo>
                <a:cubicBezTo>
                  <a:pt x="4387290" y="5153245"/>
                  <a:pt x="4372353" y="5184407"/>
                  <a:pt x="4367960" y="5217054"/>
                </a:cubicBezTo>
                <a:lnTo>
                  <a:pt x="4333692" y="5214581"/>
                </a:lnTo>
                <a:lnTo>
                  <a:pt x="4339844" y="5225463"/>
                </a:lnTo>
                <a:cubicBezTo>
                  <a:pt x="4347752" y="5243765"/>
                  <a:pt x="4351266" y="5261573"/>
                  <a:pt x="4338965" y="5267509"/>
                </a:cubicBezTo>
                <a:cubicBezTo>
                  <a:pt x="4319634" y="5279875"/>
                  <a:pt x="4310847" y="5262067"/>
                  <a:pt x="4307334" y="5239313"/>
                </a:cubicBezTo>
                <a:lnTo>
                  <a:pt x="4307334" y="5207655"/>
                </a:lnTo>
                <a:lnTo>
                  <a:pt x="4280096" y="5195289"/>
                </a:lnTo>
                <a:cubicBezTo>
                  <a:pt x="4292397" y="5163632"/>
                  <a:pt x="4309091" y="5145330"/>
                  <a:pt x="4340721" y="5140879"/>
                </a:cubicBezTo>
                <a:close/>
                <a:moveTo>
                  <a:pt x="11850662" y="5118982"/>
                </a:moveTo>
                <a:cubicBezTo>
                  <a:pt x="11893158" y="5149015"/>
                  <a:pt x="11860946" y="5200127"/>
                  <a:pt x="11826030" y="5195507"/>
                </a:cubicBezTo>
                <a:cubicBezTo>
                  <a:pt x="11814122" y="5194062"/>
                  <a:pt x="11802210" y="5186555"/>
                  <a:pt x="11792738" y="5169807"/>
                </a:cubicBezTo>
                <a:cubicBezTo>
                  <a:pt x="11821158" y="5149015"/>
                  <a:pt x="11818994" y="5125047"/>
                  <a:pt x="11850662" y="5118982"/>
                </a:cubicBezTo>
                <a:close/>
                <a:moveTo>
                  <a:pt x="11957694" y="5115156"/>
                </a:moveTo>
                <a:cubicBezTo>
                  <a:pt x="11962086" y="5115651"/>
                  <a:pt x="11967358" y="5117135"/>
                  <a:pt x="11970874" y="5120597"/>
                </a:cubicBezTo>
                <a:cubicBezTo>
                  <a:pt x="11970874" y="5133953"/>
                  <a:pt x="11948910" y="5168083"/>
                  <a:pt x="11927822" y="5140879"/>
                </a:cubicBezTo>
                <a:cubicBezTo>
                  <a:pt x="11927822" y="5130985"/>
                  <a:pt x="11934850" y="5122081"/>
                  <a:pt x="11943638" y="5118125"/>
                </a:cubicBezTo>
                <a:cubicBezTo>
                  <a:pt x="11948910" y="5115651"/>
                  <a:pt x="11953302" y="5115156"/>
                  <a:pt x="11957694" y="5115156"/>
                </a:cubicBezTo>
                <a:close/>
                <a:moveTo>
                  <a:pt x="12032378" y="5114661"/>
                </a:moveTo>
                <a:cubicBezTo>
                  <a:pt x="12061374" y="5116640"/>
                  <a:pt x="12092126" y="5131479"/>
                  <a:pt x="12115850" y="5151265"/>
                </a:cubicBezTo>
                <a:lnTo>
                  <a:pt x="12121122" y="5156707"/>
                </a:lnTo>
                <a:lnTo>
                  <a:pt x="12122878" y="5155717"/>
                </a:lnTo>
                <a:lnTo>
                  <a:pt x="12124638" y="5161159"/>
                </a:lnTo>
                <a:lnTo>
                  <a:pt x="12144846" y="5182923"/>
                </a:lnTo>
                <a:cubicBezTo>
                  <a:pt x="12151874" y="5194301"/>
                  <a:pt x="12155390" y="5205183"/>
                  <a:pt x="12155390" y="5215571"/>
                </a:cubicBezTo>
                <a:lnTo>
                  <a:pt x="12142210" y="5210129"/>
                </a:lnTo>
                <a:lnTo>
                  <a:pt x="12142210" y="5252175"/>
                </a:lnTo>
                <a:cubicBezTo>
                  <a:pt x="12082462" y="5249700"/>
                  <a:pt x="12059618" y="5236841"/>
                  <a:pt x="12037650" y="5187869"/>
                </a:cubicBezTo>
                <a:lnTo>
                  <a:pt x="12058738" y="5175009"/>
                </a:lnTo>
                <a:lnTo>
                  <a:pt x="11979662" y="5131479"/>
                </a:lnTo>
                <a:cubicBezTo>
                  <a:pt x="11994598" y="5118125"/>
                  <a:pt x="12013050" y="5113673"/>
                  <a:pt x="12032378" y="5114661"/>
                </a:cubicBezTo>
                <a:close/>
                <a:moveTo>
                  <a:pt x="3487557" y="5079541"/>
                </a:moveTo>
                <a:cubicBezTo>
                  <a:pt x="3543791" y="5082509"/>
                  <a:pt x="3539397" y="5215571"/>
                  <a:pt x="3476136" y="5233873"/>
                </a:cubicBezTo>
                <a:cubicBezTo>
                  <a:pt x="3465591" y="5221505"/>
                  <a:pt x="3453291" y="5221011"/>
                  <a:pt x="3440990" y="5232389"/>
                </a:cubicBezTo>
                <a:cubicBezTo>
                  <a:pt x="3424296" y="5207161"/>
                  <a:pt x="3419901" y="5182923"/>
                  <a:pt x="3423417" y="5158685"/>
                </a:cubicBezTo>
                <a:cubicBezTo>
                  <a:pt x="3427809" y="5134447"/>
                  <a:pt x="3440990" y="5110704"/>
                  <a:pt x="3459441" y="5087456"/>
                </a:cubicBezTo>
                <a:cubicBezTo>
                  <a:pt x="3469985" y="5081521"/>
                  <a:pt x="3479649" y="5079047"/>
                  <a:pt x="3487557" y="5079541"/>
                </a:cubicBezTo>
                <a:close/>
                <a:moveTo>
                  <a:pt x="12436558" y="5056293"/>
                </a:moveTo>
                <a:cubicBezTo>
                  <a:pt x="12440950" y="5061735"/>
                  <a:pt x="12450614" y="5063218"/>
                  <a:pt x="12459402" y="5074101"/>
                </a:cubicBezTo>
                <a:cubicBezTo>
                  <a:pt x="12447978" y="5090919"/>
                  <a:pt x="12431286" y="5102791"/>
                  <a:pt x="12414590" y="5081025"/>
                </a:cubicBezTo>
                <a:cubicBezTo>
                  <a:pt x="12425134" y="5073111"/>
                  <a:pt x="12426014" y="5064207"/>
                  <a:pt x="12436558" y="5056293"/>
                </a:cubicBezTo>
                <a:close/>
                <a:moveTo>
                  <a:pt x="3898764" y="5044917"/>
                </a:moveTo>
                <a:cubicBezTo>
                  <a:pt x="3920730" y="5055305"/>
                  <a:pt x="3920730" y="5087456"/>
                  <a:pt x="3932151" y="5119609"/>
                </a:cubicBezTo>
                <a:cubicBezTo>
                  <a:pt x="3909308" y="5130490"/>
                  <a:pt x="3875919" y="5152255"/>
                  <a:pt x="3842531" y="5141373"/>
                </a:cubicBezTo>
                <a:cubicBezTo>
                  <a:pt x="3842531" y="5087456"/>
                  <a:pt x="3853953" y="5066187"/>
                  <a:pt x="3898764" y="5044917"/>
                </a:cubicBezTo>
                <a:close/>
                <a:moveTo>
                  <a:pt x="3200241" y="5040465"/>
                </a:moveTo>
                <a:cubicBezTo>
                  <a:pt x="3211664" y="5064703"/>
                  <a:pt x="3200241" y="5065197"/>
                  <a:pt x="3200241" y="5089435"/>
                </a:cubicBezTo>
                <a:cubicBezTo>
                  <a:pt x="3165095" y="5101306"/>
                  <a:pt x="3153672" y="5077068"/>
                  <a:pt x="3153672" y="5052830"/>
                </a:cubicBezTo>
                <a:cubicBezTo>
                  <a:pt x="3165974" y="5040959"/>
                  <a:pt x="3188819" y="5040465"/>
                  <a:pt x="3200241" y="5040465"/>
                </a:cubicBezTo>
                <a:close/>
                <a:moveTo>
                  <a:pt x="3607053" y="5031561"/>
                </a:moveTo>
                <a:cubicBezTo>
                  <a:pt x="3650108" y="5024635"/>
                  <a:pt x="3696675" y="5067670"/>
                  <a:pt x="3639564" y="5119609"/>
                </a:cubicBezTo>
                <a:cubicBezTo>
                  <a:pt x="3614961" y="5118619"/>
                  <a:pt x="3567515" y="5080531"/>
                  <a:pt x="3568394" y="5056293"/>
                </a:cubicBezTo>
                <a:cubicBezTo>
                  <a:pt x="3578937" y="5041453"/>
                  <a:pt x="3592995" y="5033539"/>
                  <a:pt x="3607053" y="5031561"/>
                </a:cubicBezTo>
                <a:close/>
                <a:moveTo>
                  <a:pt x="12089490" y="4966267"/>
                </a:moveTo>
                <a:cubicBezTo>
                  <a:pt x="12100034" y="4964783"/>
                  <a:pt x="12110578" y="4967751"/>
                  <a:pt x="12123758" y="4974181"/>
                </a:cubicBezTo>
                <a:cubicBezTo>
                  <a:pt x="12127274" y="4989021"/>
                  <a:pt x="12110578" y="5000892"/>
                  <a:pt x="12099158" y="5018205"/>
                </a:cubicBezTo>
                <a:cubicBezTo>
                  <a:pt x="12085098" y="5011280"/>
                  <a:pt x="12061374" y="5003367"/>
                  <a:pt x="12054346" y="4983085"/>
                </a:cubicBezTo>
                <a:cubicBezTo>
                  <a:pt x="12068402" y="4973193"/>
                  <a:pt x="12078946" y="4967751"/>
                  <a:pt x="12089490" y="4966267"/>
                </a:cubicBezTo>
                <a:close/>
                <a:moveTo>
                  <a:pt x="2354984" y="4958847"/>
                </a:moveTo>
                <a:cubicBezTo>
                  <a:pt x="2379586" y="4970225"/>
                  <a:pt x="2379586" y="5005344"/>
                  <a:pt x="2391888" y="5039970"/>
                </a:cubicBezTo>
                <a:cubicBezTo>
                  <a:pt x="2368164" y="5051841"/>
                  <a:pt x="2331261" y="5075091"/>
                  <a:pt x="2294358" y="5063713"/>
                </a:cubicBezTo>
                <a:cubicBezTo>
                  <a:pt x="2294358" y="5005344"/>
                  <a:pt x="2306658" y="4982096"/>
                  <a:pt x="2354984" y="4958847"/>
                </a:cubicBezTo>
                <a:close/>
                <a:moveTo>
                  <a:pt x="3898764" y="4937083"/>
                </a:moveTo>
                <a:cubicBezTo>
                  <a:pt x="3898764" y="4982096"/>
                  <a:pt x="3911943" y="5028099"/>
                  <a:pt x="3848681" y="5028099"/>
                </a:cubicBezTo>
                <a:cubicBezTo>
                  <a:pt x="3836379" y="4982591"/>
                  <a:pt x="3848681" y="4947965"/>
                  <a:pt x="3898764" y="4937083"/>
                </a:cubicBezTo>
                <a:close/>
                <a:moveTo>
                  <a:pt x="11843470" y="4877725"/>
                </a:moveTo>
                <a:lnTo>
                  <a:pt x="11840834" y="4882177"/>
                </a:lnTo>
                <a:lnTo>
                  <a:pt x="11844350" y="4879209"/>
                </a:lnTo>
                <a:close/>
                <a:moveTo>
                  <a:pt x="3139614" y="4746644"/>
                </a:moveTo>
                <a:cubicBezTo>
                  <a:pt x="3151916" y="4746644"/>
                  <a:pt x="3164217" y="4746644"/>
                  <a:pt x="3176517" y="4746644"/>
                </a:cubicBezTo>
                <a:cubicBezTo>
                  <a:pt x="3224843" y="4793635"/>
                  <a:pt x="3164217" y="4841121"/>
                  <a:pt x="3127314" y="4876241"/>
                </a:cubicBezTo>
                <a:cubicBezTo>
                  <a:pt x="3127314" y="4829249"/>
                  <a:pt x="3151916" y="4805507"/>
                  <a:pt x="3139614" y="4746644"/>
                </a:cubicBezTo>
                <a:close/>
                <a:moveTo>
                  <a:pt x="3986628" y="4716471"/>
                </a:moveTo>
                <a:cubicBezTo>
                  <a:pt x="4004201" y="4714986"/>
                  <a:pt x="4023531" y="4717955"/>
                  <a:pt x="4035831" y="4723396"/>
                </a:cubicBezTo>
                <a:cubicBezTo>
                  <a:pt x="4035831" y="4769893"/>
                  <a:pt x="3997172" y="4781270"/>
                  <a:pt x="3959390" y="4769397"/>
                </a:cubicBezTo>
                <a:cubicBezTo>
                  <a:pt x="3947090" y="4758021"/>
                  <a:pt x="3947090" y="4746644"/>
                  <a:pt x="3947090" y="4735267"/>
                </a:cubicBezTo>
                <a:cubicBezTo>
                  <a:pt x="3953240" y="4723396"/>
                  <a:pt x="3969056" y="4717955"/>
                  <a:pt x="3986628" y="4716471"/>
                </a:cubicBezTo>
                <a:close/>
                <a:moveTo>
                  <a:pt x="12672034" y="4685308"/>
                </a:moveTo>
                <a:lnTo>
                  <a:pt x="12657094" y="4703115"/>
                </a:lnTo>
                <a:cubicBezTo>
                  <a:pt x="12646554" y="4710040"/>
                  <a:pt x="12634250" y="4714492"/>
                  <a:pt x="12621070" y="4714986"/>
                </a:cubicBezTo>
                <a:lnTo>
                  <a:pt x="12637766" y="4749117"/>
                </a:lnTo>
                <a:lnTo>
                  <a:pt x="12679062" y="4727353"/>
                </a:lnTo>
                <a:lnTo>
                  <a:pt x="12673790" y="4721911"/>
                </a:lnTo>
                <a:cubicBezTo>
                  <a:pt x="12668518" y="4713502"/>
                  <a:pt x="12665002" y="4704104"/>
                  <a:pt x="12666762" y="4694706"/>
                </a:cubicBezTo>
                <a:close/>
                <a:moveTo>
                  <a:pt x="3336431" y="4675908"/>
                </a:moveTo>
                <a:cubicBezTo>
                  <a:pt x="3433082" y="4664037"/>
                  <a:pt x="3397058" y="4802539"/>
                  <a:pt x="3312708" y="4767914"/>
                </a:cubicBezTo>
                <a:cubicBezTo>
                  <a:pt x="3300407" y="4733288"/>
                  <a:pt x="3325008" y="4721911"/>
                  <a:pt x="3336431" y="4675908"/>
                </a:cubicBezTo>
                <a:close/>
                <a:moveTo>
                  <a:pt x="3765210" y="4669479"/>
                </a:moveTo>
                <a:cubicBezTo>
                  <a:pt x="3794205" y="4669479"/>
                  <a:pt x="3810021" y="4706577"/>
                  <a:pt x="3850437" y="4732794"/>
                </a:cubicBezTo>
                <a:cubicBezTo>
                  <a:pt x="3813534" y="4796108"/>
                  <a:pt x="3740607" y="4706083"/>
                  <a:pt x="3730064" y="4684318"/>
                </a:cubicBezTo>
                <a:cubicBezTo>
                  <a:pt x="3745001" y="4673931"/>
                  <a:pt x="3755544" y="4669479"/>
                  <a:pt x="3765210" y="4669479"/>
                </a:cubicBezTo>
                <a:close/>
                <a:moveTo>
                  <a:pt x="2858448" y="4603690"/>
                </a:moveTo>
                <a:cubicBezTo>
                  <a:pt x="2870748" y="4638316"/>
                  <a:pt x="2870748" y="4672941"/>
                  <a:pt x="2820666" y="4672941"/>
                </a:cubicBezTo>
                <a:cubicBezTo>
                  <a:pt x="2820666" y="4650187"/>
                  <a:pt x="2808366" y="4638316"/>
                  <a:pt x="2808366" y="4615068"/>
                </a:cubicBezTo>
                <a:cubicBezTo>
                  <a:pt x="2820666" y="4615068"/>
                  <a:pt x="2832966" y="4603690"/>
                  <a:pt x="2858448" y="4603690"/>
                </a:cubicBezTo>
                <a:close/>
                <a:moveTo>
                  <a:pt x="3387392" y="4591819"/>
                </a:moveTo>
                <a:cubicBezTo>
                  <a:pt x="3399693" y="4594292"/>
                  <a:pt x="3410237" y="4600723"/>
                  <a:pt x="3415509" y="4611605"/>
                </a:cubicBezTo>
                <a:cubicBezTo>
                  <a:pt x="3404966" y="4654639"/>
                  <a:pt x="3327645" y="4686792"/>
                  <a:pt x="3294255" y="4643757"/>
                </a:cubicBezTo>
                <a:cubicBezTo>
                  <a:pt x="3294255" y="4611111"/>
                  <a:pt x="3350490" y="4584894"/>
                  <a:pt x="3387392" y="4591819"/>
                </a:cubicBezTo>
                <a:close/>
                <a:moveTo>
                  <a:pt x="3498102" y="4577473"/>
                </a:moveTo>
                <a:cubicBezTo>
                  <a:pt x="3510402" y="4578958"/>
                  <a:pt x="3519189" y="4584400"/>
                  <a:pt x="3525339" y="4591325"/>
                </a:cubicBezTo>
                <a:cubicBezTo>
                  <a:pt x="3542913" y="4611605"/>
                  <a:pt x="3532368" y="4649197"/>
                  <a:pt x="3498102" y="4656124"/>
                </a:cubicBezTo>
                <a:cubicBezTo>
                  <a:pt x="3477014" y="4628918"/>
                  <a:pt x="3473499" y="4614078"/>
                  <a:pt x="3498102" y="4577473"/>
                </a:cubicBezTo>
                <a:close/>
                <a:moveTo>
                  <a:pt x="3166853" y="4563129"/>
                </a:moveTo>
                <a:cubicBezTo>
                  <a:pt x="3186183" y="4563129"/>
                  <a:pt x="3206391" y="4563623"/>
                  <a:pt x="3227478" y="4564614"/>
                </a:cubicBezTo>
                <a:cubicBezTo>
                  <a:pt x="3189698" y="4609626"/>
                  <a:pt x="3078110" y="4675414"/>
                  <a:pt x="3007818" y="4613584"/>
                </a:cubicBezTo>
                <a:cubicBezTo>
                  <a:pt x="3055265" y="4572033"/>
                  <a:pt x="3107984" y="4563129"/>
                  <a:pt x="3166853" y="4563129"/>
                </a:cubicBezTo>
                <a:close/>
                <a:moveTo>
                  <a:pt x="2210886" y="4550269"/>
                </a:moveTo>
                <a:cubicBezTo>
                  <a:pt x="2242518" y="4549774"/>
                  <a:pt x="2259212" y="4590335"/>
                  <a:pt x="2303144" y="4618530"/>
                </a:cubicBezTo>
                <a:cubicBezTo>
                  <a:pt x="2263606" y="4687285"/>
                  <a:pt x="2183648" y="4589840"/>
                  <a:pt x="2172226" y="4565602"/>
                </a:cubicBezTo>
                <a:cubicBezTo>
                  <a:pt x="2188042" y="4554721"/>
                  <a:pt x="2200342" y="4550269"/>
                  <a:pt x="2210886" y="4550269"/>
                </a:cubicBezTo>
                <a:close/>
                <a:moveTo>
                  <a:pt x="12780986" y="4549774"/>
                </a:moveTo>
                <a:cubicBezTo>
                  <a:pt x="12795042" y="4556698"/>
                  <a:pt x="12800314" y="4562635"/>
                  <a:pt x="12814374" y="4569560"/>
                </a:cubicBezTo>
                <a:cubicBezTo>
                  <a:pt x="12801194" y="4596765"/>
                  <a:pt x="12754626" y="4569560"/>
                  <a:pt x="12780986" y="4549774"/>
                </a:cubicBezTo>
                <a:close/>
                <a:moveTo>
                  <a:pt x="3627261" y="4544827"/>
                </a:moveTo>
                <a:cubicBezTo>
                  <a:pt x="3651864" y="4587861"/>
                  <a:pt x="3683496" y="4621498"/>
                  <a:pt x="3620234" y="4674426"/>
                </a:cubicBezTo>
                <a:cubicBezTo>
                  <a:pt x="3573665" y="4643263"/>
                  <a:pt x="3605295" y="4557194"/>
                  <a:pt x="3627261" y="4544827"/>
                </a:cubicBezTo>
                <a:close/>
                <a:moveTo>
                  <a:pt x="12757262" y="4527020"/>
                </a:moveTo>
                <a:lnTo>
                  <a:pt x="12744962" y="4534935"/>
                </a:lnTo>
                <a:lnTo>
                  <a:pt x="12727386" y="4557689"/>
                </a:lnTo>
                <a:lnTo>
                  <a:pt x="12730022" y="4560656"/>
                </a:lnTo>
                <a:lnTo>
                  <a:pt x="12725630" y="4559667"/>
                </a:lnTo>
                <a:lnTo>
                  <a:pt x="12692242" y="4603196"/>
                </a:lnTo>
                <a:lnTo>
                  <a:pt x="12695758" y="4604680"/>
                </a:lnTo>
                <a:cubicBezTo>
                  <a:pt x="12695758" y="4619520"/>
                  <a:pt x="12678182" y="4628422"/>
                  <a:pt x="12663246" y="4643757"/>
                </a:cubicBezTo>
                <a:lnTo>
                  <a:pt x="12650066" y="4633370"/>
                </a:lnTo>
                <a:lnTo>
                  <a:pt x="12634250" y="4658101"/>
                </a:lnTo>
                <a:lnTo>
                  <a:pt x="12663246" y="4655629"/>
                </a:lnTo>
                <a:cubicBezTo>
                  <a:pt x="12669398" y="4659091"/>
                  <a:pt x="12672910" y="4662554"/>
                  <a:pt x="12674670" y="4667006"/>
                </a:cubicBezTo>
                <a:lnTo>
                  <a:pt x="12676426" y="4677393"/>
                </a:lnTo>
                <a:lnTo>
                  <a:pt x="12694878" y="4682835"/>
                </a:lnTo>
                <a:cubicBezTo>
                  <a:pt x="12700150" y="4686792"/>
                  <a:pt x="12706302" y="4691737"/>
                  <a:pt x="12712450" y="4696190"/>
                </a:cubicBezTo>
                <a:lnTo>
                  <a:pt x="12715966" y="4699158"/>
                </a:lnTo>
                <a:lnTo>
                  <a:pt x="12717722" y="4696190"/>
                </a:lnTo>
                <a:cubicBezTo>
                  <a:pt x="12727386" y="4696685"/>
                  <a:pt x="12736174" y="4702125"/>
                  <a:pt x="12741446" y="4709050"/>
                </a:cubicBezTo>
                <a:lnTo>
                  <a:pt x="12742326" y="4710535"/>
                </a:lnTo>
                <a:lnTo>
                  <a:pt x="12745838" y="4711029"/>
                </a:lnTo>
                <a:cubicBezTo>
                  <a:pt x="12759898" y="4674920"/>
                  <a:pt x="12759898" y="4641284"/>
                  <a:pt x="12809102" y="4605175"/>
                </a:cubicBezTo>
                <a:cubicBezTo>
                  <a:pt x="12824038" y="4611111"/>
                  <a:pt x="12838098" y="4611111"/>
                  <a:pt x="12849518" y="4606659"/>
                </a:cubicBezTo>
                <a:lnTo>
                  <a:pt x="12866214" y="4594786"/>
                </a:lnTo>
                <a:lnTo>
                  <a:pt x="12835462" y="4582915"/>
                </a:lnTo>
                <a:cubicBezTo>
                  <a:pt x="12820522" y="4574012"/>
                  <a:pt x="12806466" y="4563623"/>
                  <a:pt x="12792406" y="4552247"/>
                </a:cubicBezTo>
                <a:close/>
                <a:moveTo>
                  <a:pt x="3282834" y="4488438"/>
                </a:moveTo>
                <a:cubicBezTo>
                  <a:pt x="3306557" y="4545322"/>
                  <a:pt x="3213420" y="4568075"/>
                  <a:pt x="3213420" y="4522568"/>
                </a:cubicBezTo>
                <a:cubicBezTo>
                  <a:pt x="3224843" y="4499815"/>
                  <a:pt x="3247688" y="4499815"/>
                  <a:pt x="3282834" y="4488438"/>
                </a:cubicBezTo>
                <a:close/>
                <a:moveTo>
                  <a:pt x="1797924" y="4465684"/>
                </a:moveTo>
                <a:cubicBezTo>
                  <a:pt x="1811982" y="4468157"/>
                  <a:pt x="1823404" y="4474588"/>
                  <a:pt x="1829554" y="4486459"/>
                </a:cubicBezTo>
                <a:cubicBezTo>
                  <a:pt x="1817254" y="4533945"/>
                  <a:pt x="1732904" y="4569065"/>
                  <a:pt x="1696000" y="4521579"/>
                </a:cubicBezTo>
                <a:cubicBezTo>
                  <a:pt x="1696000" y="4486459"/>
                  <a:pt x="1757506" y="4457769"/>
                  <a:pt x="1797924" y="4465684"/>
                </a:cubicBezTo>
                <a:close/>
                <a:moveTo>
                  <a:pt x="3547305" y="4363292"/>
                </a:moveTo>
                <a:cubicBezTo>
                  <a:pt x="3551699" y="4363292"/>
                  <a:pt x="3555213" y="4364280"/>
                  <a:pt x="3558728" y="4366753"/>
                </a:cubicBezTo>
                <a:cubicBezTo>
                  <a:pt x="3578058" y="4380605"/>
                  <a:pt x="3573665" y="4428585"/>
                  <a:pt x="3555213" y="4437489"/>
                </a:cubicBezTo>
                <a:cubicBezTo>
                  <a:pt x="3519189" y="4460738"/>
                  <a:pt x="3495465" y="4379120"/>
                  <a:pt x="3531489" y="4367743"/>
                </a:cubicBezTo>
                <a:cubicBezTo>
                  <a:pt x="3536762" y="4364776"/>
                  <a:pt x="3542913" y="4363292"/>
                  <a:pt x="3547305" y="4363292"/>
                </a:cubicBezTo>
                <a:close/>
                <a:moveTo>
                  <a:pt x="1684578" y="4352409"/>
                </a:moveTo>
                <a:cubicBezTo>
                  <a:pt x="1710058" y="4414241"/>
                  <a:pt x="1608136" y="4438973"/>
                  <a:pt x="1608136" y="4389508"/>
                </a:cubicBezTo>
                <a:cubicBezTo>
                  <a:pt x="1620436" y="4364776"/>
                  <a:pt x="1645918" y="4364776"/>
                  <a:pt x="1684578" y="4352409"/>
                </a:cubicBezTo>
                <a:close/>
                <a:moveTo>
                  <a:pt x="2918196" y="4290083"/>
                </a:moveTo>
                <a:cubicBezTo>
                  <a:pt x="2949826" y="4293050"/>
                  <a:pt x="2977944" y="4312342"/>
                  <a:pt x="2992881" y="4353893"/>
                </a:cubicBezTo>
                <a:cubicBezTo>
                  <a:pt x="3002546" y="4374174"/>
                  <a:pt x="3004302" y="4395939"/>
                  <a:pt x="2999031" y="4416714"/>
                </a:cubicBezTo>
                <a:lnTo>
                  <a:pt x="2989365" y="4435510"/>
                </a:lnTo>
                <a:lnTo>
                  <a:pt x="3027147" y="4482997"/>
                </a:lnTo>
                <a:cubicBezTo>
                  <a:pt x="2963886" y="4551258"/>
                  <a:pt x="2877778" y="4571539"/>
                  <a:pt x="2804850" y="4568075"/>
                </a:cubicBezTo>
                <a:cubicBezTo>
                  <a:pt x="2797822" y="4557689"/>
                  <a:pt x="2795186" y="4545816"/>
                  <a:pt x="2796942" y="4534439"/>
                </a:cubicBezTo>
                <a:lnTo>
                  <a:pt x="2811002" y="4514160"/>
                </a:lnTo>
                <a:lnTo>
                  <a:pt x="2796942" y="4496351"/>
                </a:lnTo>
                <a:cubicBezTo>
                  <a:pt x="2734558" y="4386539"/>
                  <a:pt x="2836482" y="4282169"/>
                  <a:pt x="2918196" y="4290083"/>
                </a:cubicBezTo>
                <a:close/>
                <a:moveTo>
                  <a:pt x="3568394" y="4257437"/>
                </a:moveTo>
                <a:cubicBezTo>
                  <a:pt x="3576300" y="4260405"/>
                  <a:pt x="3579816" y="4272276"/>
                  <a:pt x="3579816" y="4296514"/>
                </a:cubicBezTo>
                <a:cubicBezTo>
                  <a:pt x="3555213" y="4296514"/>
                  <a:pt x="3530612" y="4296514"/>
                  <a:pt x="3530612" y="4272771"/>
                </a:cubicBezTo>
                <a:cubicBezTo>
                  <a:pt x="3549063" y="4260405"/>
                  <a:pt x="3561363" y="4254468"/>
                  <a:pt x="3568394" y="4257437"/>
                </a:cubicBezTo>
                <a:close/>
                <a:moveTo>
                  <a:pt x="2811002" y="4142183"/>
                </a:moveTo>
                <a:cubicBezTo>
                  <a:pt x="2840874" y="4134763"/>
                  <a:pt x="2877778" y="4158012"/>
                  <a:pt x="2883928" y="4223305"/>
                </a:cubicBezTo>
                <a:cubicBezTo>
                  <a:pt x="2871628" y="4258426"/>
                  <a:pt x="2811002" y="4270297"/>
                  <a:pt x="2774098" y="4247049"/>
                </a:cubicBezTo>
                <a:cubicBezTo>
                  <a:pt x="2755647" y="4187691"/>
                  <a:pt x="2780248" y="4149603"/>
                  <a:pt x="2811002" y="4142183"/>
                </a:cubicBezTo>
                <a:close/>
                <a:moveTo>
                  <a:pt x="2455150" y="4106073"/>
                </a:moveTo>
                <a:cubicBezTo>
                  <a:pt x="2515776" y="4165431"/>
                  <a:pt x="2430548" y="4296514"/>
                  <a:pt x="2369920" y="4296514"/>
                </a:cubicBezTo>
                <a:cubicBezTo>
                  <a:pt x="2382222" y="4212917"/>
                  <a:pt x="2430548" y="4177304"/>
                  <a:pt x="2455150" y="4106073"/>
                </a:cubicBezTo>
                <a:close/>
                <a:moveTo>
                  <a:pt x="2700292" y="4045726"/>
                </a:moveTo>
                <a:cubicBezTo>
                  <a:pt x="2736316" y="4045726"/>
                  <a:pt x="2760918" y="4069471"/>
                  <a:pt x="2773220" y="4105580"/>
                </a:cubicBezTo>
                <a:cubicBezTo>
                  <a:pt x="2712592" y="4093707"/>
                  <a:pt x="2711714" y="4141688"/>
                  <a:pt x="2675690" y="4153560"/>
                </a:cubicBezTo>
                <a:cubicBezTo>
                  <a:pt x="2687991" y="4117451"/>
                  <a:pt x="2687991" y="4081342"/>
                  <a:pt x="2700292" y="4045726"/>
                </a:cubicBezTo>
                <a:close/>
                <a:moveTo>
                  <a:pt x="2480631" y="3989337"/>
                </a:moveTo>
                <a:cubicBezTo>
                  <a:pt x="2552680" y="3989337"/>
                  <a:pt x="2624728" y="4012091"/>
                  <a:pt x="2649330" y="4093213"/>
                </a:cubicBezTo>
                <a:cubicBezTo>
                  <a:pt x="2577282" y="4093213"/>
                  <a:pt x="2480631" y="4058587"/>
                  <a:pt x="2480631" y="3989337"/>
                </a:cubicBezTo>
                <a:close/>
                <a:moveTo>
                  <a:pt x="1618680" y="3970540"/>
                </a:moveTo>
                <a:cubicBezTo>
                  <a:pt x="1655582" y="3972518"/>
                  <a:pt x="1643282" y="4042264"/>
                  <a:pt x="1697758" y="4010606"/>
                </a:cubicBezTo>
                <a:cubicBezTo>
                  <a:pt x="1710058" y="4047211"/>
                  <a:pt x="1710058" y="4059577"/>
                  <a:pt x="1710058" y="4071448"/>
                </a:cubicBezTo>
                <a:cubicBezTo>
                  <a:pt x="1648554" y="4071448"/>
                  <a:pt x="1598470" y="4059082"/>
                  <a:pt x="1536966" y="4059082"/>
                </a:cubicBezTo>
                <a:cubicBezTo>
                  <a:pt x="1536966" y="4022973"/>
                  <a:pt x="1573868" y="3998735"/>
                  <a:pt x="1598470" y="3974497"/>
                </a:cubicBezTo>
                <a:cubicBezTo>
                  <a:pt x="1606378" y="3971530"/>
                  <a:pt x="1613408" y="3970045"/>
                  <a:pt x="1618680" y="3970540"/>
                </a:cubicBezTo>
                <a:close/>
                <a:moveTo>
                  <a:pt x="2397159" y="3904752"/>
                </a:moveTo>
                <a:cubicBezTo>
                  <a:pt x="2395402" y="3952734"/>
                  <a:pt x="2368164" y="3999724"/>
                  <a:pt x="2340926" y="4058587"/>
                </a:cubicBezTo>
                <a:cubicBezTo>
                  <a:pt x="2325988" y="4048694"/>
                  <a:pt x="2318080" y="4035339"/>
                  <a:pt x="2316324" y="4020995"/>
                </a:cubicBezTo>
                <a:cubicBezTo>
                  <a:pt x="2308416" y="3977465"/>
                  <a:pt x="2350592" y="3921075"/>
                  <a:pt x="2397159" y="3904752"/>
                </a:cubicBezTo>
                <a:close/>
                <a:moveTo>
                  <a:pt x="2108085" y="3820661"/>
                </a:moveTo>
                <a:cubicBezTo>
                  <a:pt x="2120386" y="3823136"/>
                  <a:pt x="2132688" y="3830555"/>
                  <a:pt x="2143230" y="3844405"/>
                </a:cubicBezTo>
                <a:cubicBezTo>
                  <a:pt x="2141474" y="3868643"/>
                  <a:pt x="2103692" y="3926516"/>
                  <a:pt x="2079968" y="3925527"/>
                </a:cubicBezTo>
                <a:cubicBezTo>
                  <a:pt x="2056245" y="3915635"/>
                  <a:pt x="2044822" y="3901289"/>
                  <a:pt x="2042187" y="3885955"/>
                </a:cubicBezTo>
                <a:cubicBezTo>
                  <a:pt x="2036036" y="3851330"/>
                  <a:pt x="2072060" y="3813736"/>
                  <a:pt x="2108085" y="3820661"/>
                </a:cubicBezTo>
                <a:close/>
                <a:moveTo>
                  <a:pt x="2156410" y="3452149"/>
                </a:moveTo>
                <a:cubicBezTo>
                  <a:pt x="2187164" y="3448686"/>
                  <a:pt x="2217036" y="3459074"/>
                  <a:pt x="2221430" y="3489742"/>
                </a:cubicBezTo>
                <a:cubicBezTo>
                  <a:pt x="2182770" y="3536240"/>
                  <a:pt x="2134444" y="3533767"/>
                  <a:pt x="2087876" y="3495679"/>
                </a:cubicBezTo>
                <a:cubicBezTo>
                  <a:pt x="2094906" y="3471935"/>
                  <a:pt x="2126536" y="3455116"/>
                  <a:pt x="2156410" y="3452149"/>
                </a:cubicBezTo>
                <a:close/>
                <a:moveTo>
                  <a:pt x="2501718" y="3435825"/>
                </a:moveTo>
                <a:cubicBezTo>
                  <a:pt x="2516655" y="3437309"/>
                  <a:pt x="2528956" y="3440278"/>
                  <a:pt x="2538621" y="3445224"/>
                </a:cubicBezTo>
                <a:cubicBezTo>
                  <a:pt x="2587826" y="3470451"/>
                  <a:pt x="2564102" y="3539207"/>
                  <a:pt x="2517534" y="3578778"/>
                </a:cubicBezTo>
                <a:lnTo>
                  <a:pt x="2504354" y="3585209"/>
                </a:lnTo>
                <a:lnTo>
                  <a:pt x="2505232" y="3605491"/>
                </a:lnTo>
                <a:cubicBezTo>
                  <a:pt x="2491174" y="3632695"/>
                  <a:pt x="2441092" y="3641104"/>
                  <a:pt x="2441092" y="3597081"/>
                </a:cubicBezTo>
                <a:lnTo>
                  <a:pt x="2457786" y="3591145"/>
                </a:lnTo>
                <a:lnTo>
                  <a:pt x="2441092" y="3555036"/>
                </a:lnTo>
                <a:cubicBezTo>
                  <a:pt x="2435820" y="3507549"/>
                  <a:pt x="2475358" y="3468472"/>
                  <a:pt x="2501718" y="3435825"/>
                </a:cubicBezTo>
                <a:close/>
                <a:moveTo>
                  <a:pt x="13528710" y="3403673"/>
                </a:moveTo>
                <a:lnTo>
                  <a:pt x="13529590" y="3410104"/>
                </a:lnTo>
                <a:lnTo>
                  <a:pt x="13521682" y="3408620"/>
                </a:lnTo>
                <a:lnTo>
                  <a:pt x="13526954" y="3416534"/>
                </a:lnTo>
                <a:lnTo>
                  <a:pt x="13534862" y="3411588"/>
                </a:lnTo>
                <a:lnTo>
                  <a:pt x="13536618" y="3410104"/>
                </a:lnTo>
                <a:lnTo>
                  <a:pt x="13535742" y="3407630"/>
                </a:lnTo>
                <a:close/>
                <a:moveTo>
                  <a:pt x="1243498" y="3357671"/>
                </a:moveTo>
                <a:cubicBezTo>
                  <a:pt x="1278644" y="3357671"/>
                  <a:pt x="1302368" y="3369542"/>
                  <a:pt x="1302368" y="3406642"/>
                </a:cubicBezTo>
                <a:cubicBezTo>
                  <a:pt x="1290066" y="3406642"/>
                  <a:pt x="1290066" y="3430880"/>
                  <a:pt x="1267222" y="3430880"/>
                </a:cubicBezTo>
                <a:cubicBezTo>
                  <a:pt x="1243498" y="3418513"/>
                  <a:pt x="1231198" y="3381908"/>
                  <a:pt x="1243498" y="3357671"/>
                </a:cubicBezTo>
                <a:close/>
                <a:moveTo>
                  <a:pt x="18648574" y="3321561"/>
                </a:moveTo>
                <a:cubicBezTo>
                  <a:pt x="18648574" y="3329476"/>
                  <a:pt x="18657362" y="3342337"/>
                  <a:pt x="18673178" y="3358166"/>
                </a:cubicBezTo>
                <a:lnTo>
                  <a:pt x="18721502" y="3401696"/>
                </a:lnTo>
                <a:lnTo>
                  <a:pt x="18732046" y="3390319"/>
                </a:lnTo>
                <a:lnTo>
                  <a:pt x="18735562" y="3386856"/>
                </a:lnTo>
                <a:lnTo>
                  <a:pt x="18725018" y="3378446"/>
                </a:lnTo>
                <a:lnTo>
                  <a:pt x="18723258" y="3384877"/>
                </a:lnTo>
                <a:lnTo>
                  <a:pt x="18708322" y="3366081"/>
                </a:lnTo>
                <a:close/>
                <a:moveTo>
                  <a:pt x="18876142" y="3224612"/>
                </a:moveTo>
                <a:cubicBezTo>
                  <a:pt x="18883174" y="3223621"/>
                  <a:pt x="18889322" y="3225106"/>
                  <a:pt x="18893718" y="3228568"/>
                </a:cubicBezTo>
                <a:cubicBezTo>
                  <a:pt x="18898110" y="3232031"/>
                  <a:pt x="18899866" y="3237966"/>
                  <a:pt x="18898110" y="3246375"/>
                </a:cubicBezTo>
                <a:cubicBezTo>
                  <a:pt x="18891958" y="3253796"/>
                  <a:pt x="18877902" y="3255279"/>
                  <a:pt x="18856814" y="3251816"/>
                </a:cubicBezTo>
                <a:cubicBezTo>
                  <a:pt x="18850662" y="3235987"/>
                  <a:pt x="18863842" y="3226094"/>
                  <a:pt x="18876142" y="3224612"/>
                </a:cubicBezTo>
                <a:close/>
                <a:moveTo>
                  <a:pt x="14064686" y="3176630"/>
                </a:moveTo>
                <a:cubicBezTo>
                  <a:pt x="14074350" y="3175147"/>
                  <a:pt x="14080502" y="3179103"/>
                  <a:pt x="14083138" y="3185533"/>
                </a:cubicBezTo>
                <a:cubicBezTo>
                  <a:pt x="14084894" y="3191964"/>
                  <a:pt x="14083138" y="3200868"/>
                  <a:pt x="14077866" y="3208782"/>
                </a:cubicBezTo>
                <a:cubicBezTo>
                  <a:pt x="14062926" y="3204824"/>
                  <a:pt x="14060294" y="3191470"/>
                  <a:pt x="14064686" y="3176630"/>
                </a:cubicBezTo>
                <a:close/>
                <a:moveTo>
                  <a:pt x="18819910" y="3139036"/>
                </a:moveTo>
                <a:cubicBezTo>
                  <a:pt x="18828698" y="3137552"/>
                  <a:pt x="18837482" y="3138047"/>
                  <a:pt x="18845390" y="3140521"/>
                </a:cubicBezTo>
                <a:cubicBezTo>
                  <a:pt x="18852422" y="3143488"/>
                  <a:pt x="18859450" y="3148436"/>
                  <a:pt x="18863842" y="3156349"/>
                </a:cubicBezTo>
                <a:cubicBezTo>
                  <a:pt x="18854178" y="3185038"/>
                  <a:pt x="18792674" y="3192953"/>
                  <a:pt x="18782130" y="3167232"/>
                </a:cubicBezTo>
                <a:cubicBezTo>
                  <a:pt x="18787402" y="3152888"/>
                  <a:pt x="18803218" y="3142499"/>
                  <a:pt x="18819910" y="3139036"/>
                </a:cubicBezTo>
                <a:close/>
                <a:moveTo>
                  <a:pt x="13526074" y="3136069"/>
                </a:moveTo>
                <a:cubicBezTo>
                  <a:pt x="13540134" y="3152888"/>
                  <a:pt x="13538378" y="3162780"/>
                  <a:pt x="13530470" y="3172672"/>
                </a:cubicBezTo>
                <a:lnTo>
                  <a:pt x="13526074" y="3177124"/>
                </a:lnTo>
                <a:lnTo>
                  <a:pt x="13554194" y="3200373"/>
                </a:lnTo>
                <a:cubicBezTo>
                  <a:pt x="13540134" y="3202351"/>
                  <a:pt x="13526074" y="3200868"/>
                  <a:pt x="13511138" y="3197899"/>
                </a:cubicBezTo>
                <a:lnTo>
                  <a:pt x="13509382" y="3197405"/>
                </a:lnTo>
                <a:lnTo>
                  <a:pt x="13499718" y="3208782"/>
                </a:lnTo>
                <a:lnTo>
                  <a:pt x="13485658" y="3191470"/>
                </a:lnTo>
                <a:lnTo>
                  <a:pt x="13461058" y="3185533"/>
                </a:lnTo>
                <a:cubicBezTo>
                  <a:pt x="13464570" y="3176630"/>
                  <a:pt x="13471598" y="3171189"/>
                  <a:pt x="13479506" y="3168221"/>
                </a:cubicBezTo>
                <a:lnTo>
                  <a:pt x="13491810" y="3169705"/>
                </a:lnTo>
                <a:lnTo>
                  <a:pt x="13492686" y="3167726"/>
                </a:lnTo>
                <a:cubicBezTo>
                  <a:pt x="13502354" y="3152392"/>
                  <a:pt x="13519926" y="3139531"/>
                  <a:pt x="13526074" y="3136069"/>
                </a:cubicBezTo>
                <a:close/>
                <a:moveTo>
                  <a:pt x="2003526" y="3122219"/>
                </a:moveTo>
                <a:cubicBezTo>
                  <a:pt x="2024614" y="3126671"/>
                  <a:pt x="2041308" y="3137552"/>
                  <a:pt x="2050972" y="3157834"/>
                </a:cubicBezTo>
                <a:cubicBezTo>
                  <a:pt x="1989468" y="3192953"/>
                  <a:pt x="1877880" y="3192953"/>
                  <a:pt x="1816374" y="3192953"/>
                </a:cubicBezTo>
                <a:cubicBezTo>
                  <a:pt x="1844492" y="3157834"/>
                  <a:pt x="1941142" y="3109852"/>
                  <a:pt x="2003526" y="3122219"/>
                </a:cubicBezTo>
                <a:close/>
                <a:moveTo>
                  <a:pt x="14026026" y="3115788"/>
                </a:moveTo>
                <a:cubicBezTo>
                  <a:pt x="14030418" y="3141511"/>
                  <a:pt x="14033054" y="3153876"/>
                  <a:pt x="14022510" y="3169210"/>
                </a:cubicBezTo>
                <a:cubicBezTo>
                  <a:pt x="14002302" y="3172672"/>
                  <a:pt x="13995274" y="3167726"/>
                  <a:pt x="13979458" y="3157338"/>
                </a:cubicBezTo>
                <a:cubicBezTo>
                  <a:pt x="13968034" y="3132606"/>
                  <a:pt x="14004938" y="3112821"/>
                  <a:pt x="14026026" y="3115788"/>
                </a:cubicBezTo>
                <a:close/>
                <a:moveTo>
                  <a:pt x="13456662" y="3108863"/>
                </a:moveTo>
                <a:cubicBezTo>
                  <a:pt x="13468086" y="3105895"/>
                  <a:pt x="13483022" y="3113315"/>
                  <a:pt x="13491810" y="3131617"/>
                </a:cubicBezTo>
                <a:cubicBezTo>
                  <a:pt x="13490050" y="3142499"/>
                  <a:pt x="13483902" y="3150413"/>
                  <a:pt x="13475114" y="3153876"/>
                </a:cubicBezTo>
                <a:cubicBezTo>
                  <a:pt x="13466326" y="3156844"/>
                  <a:pt x="13455786" y="3155855"/>
                  <a:pt x="13446118" y="3148929"/>
                </a:cubicBezTo>
                <a:cubicBezTo>
                  <a:pt x="13438210" y="3125186"/>
                  <a:pt x="13445242" y="3111831"/>
                  <a:pt x="13456662" y="3108863"/>
                </a:cubicBezTo>
                <a:close/>
                <a:moveTo>
                  <a:pt x="2653724" y="3077700"/>
                </a:moveTo>
                <a:cubicBezTo>
                  <a:pt x="2664268" y="3098970"/>
                  <a:pt x="2653724" y="3153382"/>
                  <a:pt x="2621214" y="3131617"/>
                </a:cubicBezTo>
                <a:cubicBezTo>
                  <a:pt x="2599248" y="3109852"/>
                  <a:pt x="2621214" y="3077700"/>
                  <a:pt x="2653724" y="3077700"/>
                </a:cubicBezTo>
                <a:close/>
                <a:moveTo>
                  <a:pt x="2395402" y="3076216"/>
                </a:moveTo>
                <a:cubicBezTo>
                  <a:pt x="2442849" y="3076216"/>
                  <a:pt x="2465694" y="3075722"/>
                  <a:pt x="2489416" y="3098970"/>
                </a:cubicBezTo>
                <a:cubicBezTo>
                  <a:pt x="2489416" y="3133596"/>
                  <a:pt x="2477994" y="3145467"/>
                  <a:pt x="2454270" y="3168221"/>
                </a:cubicBezTo>
                <a:cubicBezTo>
                  <a:pt x="2406824" y="3180092"/>
                  <a:pt x="2383101" y="3110842"/>
                  <a:pt x="2395402" y="3076216"/>
                </a:cubicBezTo>
                <a:close/>
                <a:moveTo>
                  <a:pt x="14093682" y="3055936"/>
                </a:moveTo>
                <a:cubicBezTo>
                  <a:pt x="14100710" y="3057914"/>
                  <a:pt x="14106862" y="3060387"/>
                  <a:pt x="14113890" y="3062862"/>
                </a:cubicBezTo>
                <a:cubicBezTo>
                  <a:pt x="14118282" y="3071270"/>
                  <a:pt x="14106862" y="3102433"/>
                  <a:pt x="14091046" y="3103916"/>
                </a:cubicBezTo>
                <a:cubicBezTo>
                  <a:pt x="14078742" y="3096496"/>
                  <a:pt x="14075230" y="3086110"/>
                  <a:pt x="14076986" y="3077205"/>
                </a:cubicBezTo>
                <a:cubicBezTo>
                  <a:pt x="14077866" y="3068302"/>
                  <a:pt x="14084894" y="3059893"/>
                  <a:pt x="14093682" y="3055936"/>
                </a:cubicBezTo>
                <a:close/>
                <a:moveTo>
                  <a:pt x="13879290" y="3046042"/>
                </a:moveTo>
                <a:lnTo>
                  <a:pt x="13912678" y="3051484"/>
                </a:lnTo>
                <a:lnTo>
                  <a:pt x="13916194" y="3047527"/>
                </a:lnTo>
                <a:cubicBezTo>
                  <a:pt x="13942554" y="3042085"/>
                  <a:pt x="13974186" y="3077700"/>
                  <a:pt x="13943434" y="3101938"/>
                </a:cubicBezTo>
                <a:lnTo>
                  <a:pt x="13938162" y="3099960"/>
                </a:lnTo>
                <a:lnTo>
                  <a:pt x="13956610" y="3119746"/>
                </a:lnTo>
                <a:cubicBezTo>
                  <a:pt x="13970670" y="3143488"/>
                  <a:pt x="13973306" y="3172672"/>
                  <a:pt x="13953974" y="3194931"/>
                </a:cubicBezTo>
                <a:cubicBezTo>
                  <a:pt x="13940798" y="3195426"/>
                  <a:pt x="13928494" y="3189985"/>
                  <a:pt x="13917950" y="3181576"/>
                </a:cubicBezTo>
                <a:lnTo>
                  <a:pt x="13908286" y="3170199"/>
                </a:lnTo>
                <a:lnTo>
                  <a:pt x="13900378" y="3168221"/>
                </a:lnTo>
                <a:lnTo>
                  <a:pt x="13901258" y="3161296"/>
                </a:lnTo>
                <a:lnTo>
                  <a:pt x="13900378" y="3160307"/>
                </a:lnTo>
                <a:lnTo>
                  <a:pt x="13900378" y="3159317"/>
                </a:lnTo>
                <a:lnTo>
                  <a:pt x="13890714" y="3148436"/>
                </a:lnTo>
                <a:lnTo>
                  <a:pt x="13889834" y="3143984"/>
                </a:lnTo>
                <a:lnTo>
                  <a:pt x="13868746" y="3144972"/>
                </a:lnTo>
                <a:cubicBezTo>
                  <a:pt x="13820422" y="3124691"/>
                  <a:pt x="13816030" y="3048516"/>
                  <a:pt x="13879290" y="3046042"/>
                </a:cubicBezTo>
                <a:close/>
                <a:moveTo>
                  <a:pt x="13722014" y="3041591"/>
                </a:moveTo>
                <a:cubicBezTo>
                  <a:pt x="13727286" y="3040601"/>
                  <a:pt x="13733438" y="3042085"/>
                  <a:pt x="13738706" y="3044559"/>
                </a:cubicBezTo>
                <a:cubicBezTo>
                  <a:pt x="13749250" y="3049505"/>
                  <a:pt x="13758918" y="3057914"/>
                  <a:pt x="13758038" y="3060882"/>
                </a:cubicBezTo>
                <a:cubicBezTo>
                  <a:pt x="13753646" y="3072754"/>
                  <a:pt x="13712350" y="3065829"/>
                  <a:pt x="13710590" y="3051484"/>
                </a:cubicBezTo>
                <a:cubicBezTo>
                  <a:pt x="13713226" y="3045549"/>
                  <a:pt x="13716742" y="3042085"/>
                  <a:pt x="13722014" y="3041591"/>
                </a:cubicBezTo>
                <a:close/>
                <a:moveTo>
                  <a:pt x="14551454" y="3012901"/>
                </a:moveTo>
                <a:lnTo>
                  <a:pt x="14550574" y="3032687"/>
                </a:lnTo>
                <a:lnTo>
                  <a:pt x="14559362" y="3029719"/>
                </a:lnTo>
                <a:lnTo>
                  <a:pt x="14560242" y="3029719"/>
                </a:lnTo>
                <a:lnTo>
                  <a:pt x="14557606" y="3017848"/>
                </a:lnTo>
                <a:close/>
                <a:moveTo>
                  <a:pt x="13294114" y="3010428"/>
                </a:moveTo>
                <a:cubicBezTo>
                  <a:pt x="13301142" y="3010428"/>
                  <a:pt x="13309930" y="3011913"/>
                  <a:pt x="13321350" y="3014880"/>
                </a:cubicBezTo>
                <a:cubicBezTo>
                  <a:pt x="13316958" y="3029226"/>
                  <a:pt x="13313442" y="3040107"/>
                  <a:pt x="13307294" y="3046537"/>
                </a:cubicBezTo>
                <a:cubicBezTo>
                  <a:pt x="13301142" y="3052968"/>
                  <a:pt x="13292358" y="3054452"/>
                  <a:pt x="13276542" y="3050989"/>
                </a:cubicBezTo>
                <a:cubicBezTo>
                  <a:pt x="13272146" y="3025763"/>
                  <a:pt x="13273906" y="3011417"/>
                  <a:pt x="13294114" y="3010428"/>
                </a:cubicBezTo>
                <a:close/>
                <a:moveTo>
                  <a:pt x="13543650" y="3004988"/>
                </a:moveTo>
                <a:cubicBezTo>
                  <a:pt x="13548922" y="3005976"/>
                  <a:pt x="13554194" y="3007954"/>
                  <a:pt x="13558586" y="3010922"/>
                </a:cubicBezTo>
                <a:cubicBezTo>
                  <a:pt x="13566494" y="3016365"/>
                  <a:pt x="13572646" y="3025763"/>
                  <a:pt x="13572646" y="3035655"/>
                </a:cubicBezTo>
                <a:cubicBezTo>
                  <a:pt x="13572646" y="3042580"/>
                  <a:pt x="13570010" y="3050001"/>
                  <a:pt x="13562978" y="3056926"/>
                </a:cubicBezTo>
                <a:cubicBezTo>
                  <a:pt x="13548922" y="3058903"/>
                  <a:pt x="13512018" y="3044064"/>
                  <a:pt x="13510262" y="3030709"/>
                </a:cubicBezTo>
                <a:cubicBezTo>
                  <a:pt x="13513774" y="3017353"/>
                  <a:pt x="13520802" y="3009440"/>
                  <a:pt x="13529590" y="3006471"/>
                </a:cubicBezTo>
                <a:cubicBezTo>
                  <a:pt x="13533982" y="3004492"/>
                  <a:pt x="13539254" y="3004492"/>
                  <a:pt x="13543650" y="3004988"/>
                </a:cubicBezTo>
                <a:close/>
                <a:moveTo>
                  <a:pt x="2537742" y="3001524"/>
                </a:moveTo>
                <a:cubicBezTo>
                  <a:pt x="2550044" y="3000040"/>
                  <a:pt x="2565860" y="3005976"/>
                  <a:pt x="2578160" y="3017848"/>
                </a:cubicBezTo>
                <a:cubicBezTo>
                  <a:pt x="2565860" y="3041591"/>
                  <a:pt x="2541256" y="3041591"/>
                  <a:pt x="2515776" y="3029719"/>
                </a:cubicBezTo>
                <a:cubicBezTo>
                  <a:pt x="2515776" y="3011913"/>
                  <a:pt x="2525442" y="3003008"/>
                  <a:pt x="2537742" y="3001524"/>
                </a:cubicBezTo>
                <a:close/>
                <a:moveTo>
                  <a:pt x="13420638" y="3000040"/>
                </a:moveTo>
                <a:cubicBezTo>
                  <a:pt x="13436454" y="3003503"/>
                  <a:pt x="13452270" y="3012407"/>
                  <a:pt x="13465450" y="3018838"/>
                </a:cubicBezTo>
                <a:lnTo>
                  <a:pt x="13465450" y="3019332"/>
                </a:lnTo>
                <a:lnTo>
                  <a:pt x="13472478" y="3021311"/>
                </a:lnTo>
                <a:cubicBezTo>
                  <a:pt x="13469842" y="3048516"/>
                  <a:pt x="13450514" y="3062366"/>
                  <a:pt x="13430302" y="3068302"/>
                </a:cubicBezTo>
                <a:lnTo>
                  <a:pt x="13414486" y="3067807"/>
                </a:lnTo>
                <a:lnTo>
                  <a:pt x="13425030" y="3071270"/>
                </a:lnTo>
                <a:cubicBezTo>
                  <a:pt x="13432938" y="3075722"/>
                  <a:pt x="13437334" y="3081658"/>
                  <a:pt x="13437334" y="3087593"/>
                </a:cubicBezTo>
                <a:cubicBezTo>
                  <a:pt x="13436454" y="3097486"/>
                  <a:pt x="13431182" y="3103916"/>
                  <a:pt x="13423274" y="3108368"/>
                </a:cubicBezTo>
                <a:cubicBezTo>
                  <a:pt x="13399550" y="3122219"/>
                  <a:pt x="13355618" y="3113315"/>
                  <a:pt x="13362646" y="3091550"/>
                </a:cubicBezTo>
                <a:cubicBezTo>
                  <a:pt x="13362646" y="3079185"/>
                  <a:pt x="13367042" y="3071270"/>
                  <a:pt x="13374070" y="3066818"/>
                </a:cubicBezTo>
                <a:lnTo>
                  <a:pt x="13382858" y="3065334"/>
                </a:lnTo>
                <a:lnTo>
                  <a:pt x="13377586" y="3064839"/>
                </a:lnTo>
                <a:lnTo>
                  <a:pt x="13395158" y="3037634"/>
                </a:lnTo>
                <a:lnTo>
                  <a:pt x="13377586" y="3016859"/>
                </a:lnTo>
                <a:cubicBezTo>
                  <a:pt x="13389886" y="2999546"/>
                  <a:pt x="13405702" y="2997073"/>
                  <a:pt x="13420638" y="3000040"/>
                </a:cubicBezTo>
                <a:close/>
                <a:moveTo>
                  <a:pt x="13755402" y="2992126"/>
                </a:moveTo>
                <a:cubicBezTo>
                  <a:pt x="13770338" y="2993610"/>
                  <a:pt x="13782642" y="3008449"/>
                  <a:pt x="13787914" y="3024773"/>
                </a:cubicBezTo>
                <a:cubicBezTo>
                  <a:pt x="13792306" y="3040601"/>
                  <a:pt x="13789670" y="3057914"/>
                  <a:pt x="13772974" y="3063355"/>
                </a:cubicBezTo>
                <a:cubicBezTo>
                  <a:pt x="13742222" y="3047527"/>
                  <a:pt x="13738706" y="3021311"/>
                  <a:pt x="13755402" y="2992126"/>
                </a:cubicBezTo>
                <a:close/>
                <a:moveTo>
                  <a:pt x="18609914" y="2988169"/>
                </a:moveTo>
                <a:cubicBezTo>
                  <a:pt x="18616066" y="2986685"/>
                  <a:pt x="18623094" y="2986685"/>
                  <a:pt x="18630122" y="2988169"/>
                </a:cubicBezTo>
                <a:cubicBezTo>
                  <a:pt x="18637154" y="2989158"/>
                  <a:pt x="18644182" y="2991631"/>
                  <a:pt x="18652090" y="2995588"/>
                </a:cubicBezTo>
                <a:cubicBezTo>
                  <a:pt x="18650334" y="3023289"/>
                  <a:pt x="18592342" y="3047032"/>
                  <a:pt x="18579162" y="3015374"/>
                </a:cubicBezTo>
                <a:cubicBezTo>
                  <a:pt x="18587070" y="3000040"/>
                  <a:pt x="18597614" y="2991631"/>
                  <a:pt x="18609914" y="2988169"/>
                </a:cubicBezTo>
                <a:close/>
                <a:moveTo>
                  <a:pt x="14409114" y="2978277"/>
                </a:moveTo>
                <a:cubicBezTo>
                  <a:pt x="14415266" y="2976792"/>
                  <a:pt x="14422294" y="2977781"/>
                  <a:pt x="14428446" y="2979760"/>
                </a:cubicBezTo>
                <a:cubicBezTo>
                  <a:pt x="14441622" y="2984212"/>
                  <a:pt x="14452166" y="2995094"/>
                  <a:pt x="14446894" y="3007954"/>
                </a:cubicBezTo>
                <a:cubicBezTo>
                  <a:pt x="14438110" y="3033182"/>
                  <a:pt x="14397690" y="3004988"/>
                  <a:pt x="14395934" y="2989653"/>
                </a:cubicBezTo>
                <a:cubicBezTo>
                  <a:pt x="14397690" y="2983717"/>
                  <a:pt x="14402962" y="2979760"/>
                  <a:pt x="14409114" y="2978277"/>
                </a:cubicBezTo>
                <a:close/>
                <a:moveTo>
                  <a:pt x="13975942" y="2970361"/>
                </a:moveTo>
                <a:cubicBezTo>
                  <a:pt x="14006694" y="2978770"/>
                  <a:pt x="14062050" y="2986685"/>
                  <a:pt x="14038326" y="3036644"/>
                </a:cubicBezTo>
                <a:cubicBezTo>
                  <a:pt x="13998786" y="3033182"/>
                  <a:pt x="13972426" y="3009440"/>
                  <a:pt x="13975942" y="2970361"/>
                </a:cubicBezTo>
                <a:close/>
                <a:moveTo>
                  <a:pt x="13576158" y="2954533"/>
                </a:moveTo>
                <a:cubicBezTo>
                  <a:pt x="13583186" y="2952060"/>
                  <a:pt x="13590218" y="2951565"/>
                  <a:pt x="13597246" y="2954533"/>
                </a:cubicBezTo>
                <a:cubicBezTo>
                  <a:pt x="13600762" y="2956017"/>
                  <a:pt x="13605154" y="2958985"/>
                  <a:pt x="13608670" y="2964427"/>
                </a:cubicBezTo>
                <a:cubicBezTo>
                  <a:pt x="13621850" y="2995588"/>
                  <a:pt x="13570886" y="3005976"/>
                  <a:pt x="13553314" y="2993610"/>
                </a:cubicBezTo>
                <a:cubicBezTo>
                  <a:pt x="13555070" y="2984706"/>
                  <a:pt x="13556830" y="2975308"/>
                  <a:pt x="13549798" y="2964427"/>
                </a:cubicBezTo>
                <a:cubicBezTo>
                  <a:pt x="13559466" y="2960963"/>
                  <a:pt x="13568250" y="2956512"/>
                  <a:pt x="13576158" y="2954533"/>
                </a:cubicBezTo>
                <a:close/>
                <a:moveTo>
                  <a:pt x="18221554" y="2953049"/>
                </a:moveTo>
                <a:lnTo>
                  <a:pt x="18221554" y="2955522"/>
                </a:lnTo>
                <a:lnTo>
                  <a:pt x="18222430" y="2953543"/>
                </a:lnTo>
                <a:close/>
                <a:moveTo>
                  <a:pt x="18443850" y="2946124"/>
                </a:moveTo>
                <a:cubicBezTo>
                  <a:pt x="18477238" y="2956017"/>
                  <a:pt x="18473726" y="3012407"/>
                  <a:pt x="18463182" y="3023289"/>
                </a:cubicBezTo>
                <a:cubicBezTo>
                  <a:pt x="18440334" y="3002019"/>
                  <a:pt x="18415734" y="2987675"/>
                  <a:pt x="18443850" y="2946124"/>
                </a:cubicBezTo>
                <a:close/>
                <a:moveTo>
                  <a:pt x="18519414" y="2935737"/>
                </a:moveTo>
                <a:cubicBezTo>
                  <a:pt x="18528202" y="2941672"/>
                  <a:pt x="18533474" y="2946618"/>
                  <a:pt x="18536110" y="2953543"/>
                </a:cubicBezTo>
                <a:lnTo>
                  <a:pt x="18533474" y="2978770"/>
                </a:lnTo>
                <a:lnTo>
                  <a:pt x="18537866" y="2979265"/>
                </a:lnTo>
                <a:cubicBezTo>
                  <a:pt x="18542258" y="2978770"/>
                  <a:pt x="18547530" y="2976792"/>
                  <a:pt x="18552802" y="2972835"/>
                </a:cubicBezTo>
                <a:cubicBezTo>
                  <a:pt x="18564226" y="2998556"/>
                  <a:pt x="18576526" y="3014386"/>
                  <a:pt x="18555438" y="3030709"/>
                </a:cubicBezTo>
                <a:cubicBezTo>
                  <a:pt x="18531714" y="3041097"/>
                  <a:pt x="18518534" y="3016365"/>
                  <a:pt x="18518534" y="2995588"/>
                </a:cubicBezTo>
                <a:lnTo>
                  <a:pt x="18522930" y="2979760"/>
                </a:lnTo>
                <a:lnTo>
                  <a:pt x="18515022" y="2978277"/>
                </a:lnTo>
                <a:cubicBezTo>
                  <a:pt x="18500962" y="2969372"/>
                  <a:pt x="18500082" y="2945629"/>
                  <a:pt x="18519414" y="2935737"/>
                </a:cubicBezTo>
                <a:close/>
                <a:moveTo>
                  <a:pt x="13515534" y="2918424"/>
                </a:moveTo>
                <a:cubicBezTo>
                  <a:pt x="13522562" y="2919907"/>
                  <a:pt x="13528710" y="2921886"/>
                  <a:pt x="13531346" y="2924854"/>
                </a:cubicBezTo>
                <a:cubicBezTo>
                  <a:pt x="13508502" y="2945629"/>
                  <a:pt x="13492686" y="2968877"/>
                  <a:pt x="13451390" y="2940189"/>
                </a:cubicBezTo>
                <a:cubicBezTo>
                  <a:pt x="13460178" y="2916445"/>
                  <a:pt x="13494446" y="2913478"/>
                  <a:pt x="13515534" y="2918424"/>
                </a:cubicBezTo>
                <a:close/>
                <a:moveTo>
                  <a:pt x="14001422" y="2910014"/>
                </a:moveTo>
                <a:cubicBezTo>
                  <a:pt x="14033934" y="2921391"/>
                  <a:pt x="14042718" y="2938209"/>
                  <a:pt x="14033054" y="2962941"/>
                </a:cubicBezTo>
                <a:cubicBezTo>
                  <a:pt x="14016358" y="2950081"/>
                  <a:pt x="13983850" y="2938704"/>
                  <a:pt x="14001422" y="2910014"/>
                </a:cubicBezTo>
                <a:close/>
                <a:moveTo>
                  <a:pt x="13785278" y="2892703"/>
                </a:moveTo>
                <a:cubicBezTo>
                  <a:pt x="13822178" y="2908036"/>
                  <a:pt x="13851174" y="2927822"/>
                  <a:pt x="13874018" y="2951070"/>
                </a:cubicBezTo>
                <a:cubicBezTo>
                  <a:pt x="13895986" y="2973825"/>
                  <a:pt x="13912678" y="3000536"/>
                  <a:pt x="13925858" y="3029226"/>
                </a:cubicBezTo>
                <a:cubicBezTo>
                  <a:pt x="13912678" y="3047032"/>
                  <a:pt x="13891594" y="3050495"/>
                  <a:pt x="13868746" y="3045053"/>
                </a:cubicBezTo>
                <a:cubicBezTo>
                  <a:pt x="13801970" y="3029226"/>
                  <a:pt x="13720258" y="2933757"/>
                  <a:pt x="13785278" y="2892703"/>
                </a:cubicBezTo>
                <a:close/>
                <a:moveTo>
                  <a:pt x="1830432" y="2881325"/>
                </a:moveTo>
                <a:cubicBezTo>
                  <a:pt x="1847128" y="2881325"/>
                  <a:pt x="1863822" y="2886766"/>
                  <a:pt x="1878758" y="2898637"/>
                </a:cubicBezTo>
                <a:cubicBezTo>
                  <a:pt x="1878758" y="2921886"/>
                  <a:pt x="1891060" y="2945629"/>
                  <a:pt x="1891060" y="2969372"/>
                </a:cubicBezTo>
                <a:cubicBezTo>
                  <a:pt x="1878758" y="3004492"/>
                  <a:pt x="1793530" y="3028236"/>
                  <a:pt x="1768928" y="2993115"/>
                </a:cubicBezTo>
                <a:cubicBezTo>
                  <a:pt x="1740812" y="2930791"/>
                  <a:pt x="1782108" y="2882315"/>
                  <a:pt x="1830432" y="2881325"/>
                </a:cubicBezTo>
                <a:close/>
                <a:moveTo>
                  <a:pt x="18968402" y="2877367"/>
                </a:moveTo>
                <a:lnTo>
                  <a:pt x="18976310" y="2887261"/>
                </a:lnTo>
                <a:lnTo>
                  <a:pt x="18976310" y="2897155"/>
                </a:lnTo>
                <a:lnTo>
                  <a:pt x="18964010" y="2904574"/>
                </a:lnTo>
                <a:cubicBezTo>
                  <a:pt x="18959614" y="2905562"/>
                  <a:pt x="18955222" y="2905068"/>
                  <a:pt x="18945558" y="2904080"/>
                </a:cubicBezTo>
                <a:cubicBezTo>
                  <a:pt x="18950830" y="2900121"/>
                  <a:pt x="18946434" y="2894680"/>
                  <a:pt x="18948194" y="2884788"/>
                </a:cubicBezTo>
                <a:cubicBezTo>
                  <a:pt x="18956978" y="2878852"/>
                  <a:pt x="18963130" y="2875884"/>
                  <a:pt x="18968402" y="2877367"/>
                </a:cubicBezTo>
                <a:close/>
                <a:moveTo>
                  <a:pt x="18361258" y="2856592"/>
                </a:moveTo>
                <a:cubicBezTo>
                  <a:pt x="18366530" y="2858571"/>
                  <a:pt x="18370046" y="2863517"/>
                  <a:pt x="18370922" y="2872421"/>
                </a:cubicBezTo>
                <a:cubicBezTo>
                  <a:pt x="18367410" y="2881325"/>
                  <a:pt x="18354230" y="2886766"/>
                  <a:pt x="18332262" y="2889734"/>
                </a:cubicBezTo>
                <a:cubicBezTo>
                  <a:pt x="18322598" y="2876378"/>
                  <a:pt x="18331382" y="2863023"/>
                  <a:pt x="18343686" y="2857582"/>
                </a:cubicBezTo>
                <a:cubicBezTo>
                  <a:pt x="18348958" y="2855108"/>
                  <a:pt x="18355986" y="2854615"/>
                  <a:pt x="18361258" y="2856592"/>
                </a:cubicBezTo>
                <a:close/>
                <a:moveTo>
                  <a:pt x="18713594" y="2834333"/>
                </a:moveTo>
                <a:cubicBezTo>
                  <a:pt x="18723258" y="2852140"/>
                  <a:pt x="18711838" y="2874399"/>
                  <a:pt x="18706566" y="2892703"/>
                </a:cubicBezTo>
                <a:cubicBezTo>
                  <a:pt x="18700414" y="2899626"/>
                  <a:pt x="18695142" y="2901605"/>
                  <a:pt x="18689870" y="2901111"/>
                </a:cubicBezTo>
                <a:lnTo>
                  <a:pt x="18682842" y="2898143"/>
                </a:lnTo>
                <a:lnTo>
                  <a:pt x="18678450" y="2904574"/>
                </a:lnTo>
                <a:lnTo>
                  <a:pt x="18661754" y="2889239"/>
                </a:lnTo>
                <a:lnTo>
                  <a:pt x="18647698" y="2900616"/>
                </a:lnTo>
                <a:cubicBezTo>
                  <a:pt x="18631002" y="2886271"/>
                  <a:pt x="18627486" y="2880336"/>
                  <a:pt x="18624850" y="2874399"/>
                </a:cubicBezTo>
                <a:lnTo>
                  <a:pt x="18648574" y="2863517"/>
                </a:lnTo>
                <a:cubicBezTo>
                  <a:pt x="18659998" y="2854615"/>
                  <a:pt x="18677570" y="2837302"/>
                  <a:pt x="18698658" y="2839775"/>
                </a:cubicBezTo>
                <a:lnTo>
                  <a:pt x="18698658" y="2840764"/>
                </a:lnTo>
                <a:close/>
                <a:moveTo>
                  <a:pt x="998356" y="2816526"/>
                </a:moveTo>
                <a:cubicBezTo>
                  <a:pt x="1009778" y="2839775"/>
                  <a:pt x="997478" y="2898637"/>
                  <a:pt x="962332" y="2874894"/>
                </a:cubicBezTo>
                <a:cubicBezTo>
                  <a:pt x="938608" y="2851646"/>
                  <a:pt x="962332" y="2816526"/>
                  <a:pt x="998356" y="2816526"/>
                </a:cubicBezTo>
                <a:close/>
                <a:moveTo>
                  <a:pt x="13901258" y="2815042"/>
                </a:moveTo>
                <a:cubicBezTo>
                  <a:pt x="13924102" y="2826419"/>
                  <a:pt x="13961006" y="2873905"/>
                  <a:pt x="13960126" y="2909026"/>
                </a:cubicBezTo>
                <a:cubicBezTo>
                  <a:pt x="13959246" y="2920897"/>
                  <a:pt x="13954854" y="2931284"/>
                  <a:pt x="13944310" y="2938209"/>
                </a:cubicBezTo>
                <a:cubicBezTo>
                  <a:pt x="13917950" y="2908530"/>
                  <a:pt x="13907406" y="2848183"/>
                  <a:pt x="13901258" y="2815042"/>
                </a:cubicBezTo>
                <a:close/>
                <a:moveTo>
                  <a:pt x="13756282" y="2806139"/>
                </a:moveTo>
                <a:cubicBezTo>
                  <a:pt x="13785278" y="2800697"/>
                  <a:pt x="13793182" y="2843732"/>
                  <a:pt x="13776490" y="2853130"/>
                </a:cubicBezTo>
                <a:cubicBezTo>
                  <a:pt x="13771218" y="2856592"/>
                  <a:pt x="13763310" y="2856098"/>
                  <a:pt x="13751886" y="2848678"/>
                </a:cubicBezTo>
                <a:cubicBezTo>
                  <a:pt x="13746614" y="2838290"/>
                  <a:pt x="13751010" y="2822462"/>
                  <a:pt x="13756282" y="2806139"/>
                </a:cubicBezTo>
                <a:close/>
                <a:moveTo>
                  <a:pt x="14091922" y="2800202"/>
                </a:moveTo>
                <a:cubicBezTo>
                  <a:pt x="14147278" y="2799708"/>
                  <a:pt x="14178910" y="2828892"/>
                  <a:pt x="14227234" y="2828892"/>
                </a:cubicBezTo>
                <a:lnTo>
                  <a:pt x="14197362" y="2849667"/>
                </a:lnTo>
                <a:lnTo>
                  <a:pt x="14241294" y="2875884"/>
                </a:lnTo>
                <a:cubicBezTo>
                  <a:pt x="14272926" y="2910014"/>
                  <a:pt x="14292254" y="2958490"/>
                  <a:pt x="14294890" y="3005976"/>
                </a:cubicBezTo>
                <a:lnTo>
                  <a:pt x="14286982" y="3072754"/>
                </a:lnTo>
                <a:lnTo>
                  <a:pt x="14288738" y="3073743"/>
                </a:lnTo>
                <a:cubicBezTo>
                  <a:pt x="14296646" y="3090562"/>
                  <a:pt x="14293134" y="3111831"/>
                  <a:pt x="14265018" y="3130133"/>
                </a:cubicBezTo>
                <a:lnTo>
                  <a:pt x="14256230" y="3125186"/>
                </a:lnTo>
                <a:lnTo>
                  <a:pt x="14250958" y="3134090"/>
                </a:lnTo>
                <a:cubicBezTo>
                  <a:pt x="14250958" y="3134090"/>
                  <a:pt x="14238658" y="3143488"/>
                  <a:pt x="14227234" y="3142004"/>
                </a:cubicBezTo>
                <a:lnTo>
                  <a:pt x="14166610" y="3101938"/>
                </a:lnTo>
                <a:lnTo>
                  <a:pt x="14167486" y="3122713"/>
                </a:lnTo>
                <a:lnTo>
                  <a:pt x="14165730" y="3123702"/>
                </a:lnTo>
                <a:lnTo>
                  <a:pt x="14171878" y="3136069"/>
                </a:lnTo>
                <a:cubicBezTo>
                  <a:pt x="14173638" y="3148929"/>
                  <a:pt x="14166610" y="3162780"/>
                  <a:pt x="14153430" y="3169210"/>
                </a:cubicBezTo>
                <a:cubicBezTo>
                  <a:pt x="14144642" y="3170199"/>
                  <a:pt x="14137614" y="3169210"/>
                  <a:pt x="14132342" y="3166737"/>
                </a:cubicBezTo>
                <a:lnTo>
                  <a:pt x="14131462" y="3165747"/>
                </a:lnTo>
                <a:lnTo>
                  <a:pt x="14110374" y="3166242"/>
                </a:lnTo>
                <a:cubicBezTo>
                  <a:pt x="14091922" y="3161296"/>
                  <a:pt x="14073470" y="3145467"/>
                  <a:pt x="14074350" y="3128649"/>
                </a:cubicBezTo>
                <a:cubicBezTo>
                  <a:pt x="14079622" y="3124691"/>
                  <a:pt x="14084894" y="3120734"/>
                  <a:pt x="14080502" y="3115293"/>
                </a:cubicBezTo>
                <a:cubicBezTo>
                  <a:pt x="14094558" y="3109852"/>
                  <a:pt x="14105982" y="3111336"/>
                  <a:pt x="14117402" y="3116777"/>
                </a:cubicBezTo>
                <a:lnTo>
                  <a:pt x="14123554" y="3122219"/>
                </a:lnTo>
                <a:lnTo>
                  <a:pt x="14134978" y="3111831"/>
                </a:lnTo>
                <a:lnTo>
                  <a:pt x="14127946" y="3101938"/>
                </a:lnTo>
                <a:lnTo>
                  <a:pt x="14138490" y="3074237"/>
                </a:lnTo>
                <a:lnTo>
                  <a:pt x="14103346" y="3007461"/>
                </a:lnTo>
                <a:cubicBezTo>
                  <a:pt x="14096318" y="2978277"/>
                  <a:pt x="14097194" y="2946618"/>
                  <a:pt x="14106862" y="2916445"/>
                </a:cubicBezTo>
                <a:lnTo>
                  <a:pt x="14122674" y="2892207"/>
                </a:lnTo>
                <a:lnTo>
                  <a:pt x="14091922" y="2883303"/>
                </a:lnTo>
                <a:cubicBezTo>
                  <a:pt x="14081378" y="2876378"/>
                  <a:pt x="14072594" y="2866980"/>
                  <a:pt x="14069958" y="2854119"/>
                </a:cubicBezTo>
                <a:cubicBezTo>
                  <a:pt x="14079622" y="2853130"/>
                  <a:pt x="14074350" y="2849173"/>
                  <a:pt x="14078742" y="2844227"/>
                </a:cubicBezTo>
                <a:cubicBezTo>
                  <a:pt x="14084894" y="2838785"/>
                  <a:pt x="14091922" y="2835322"/>
                  <a:pt x="14098074" y="2833839"/>
                </a:cubicBezTo>
                <a:cubicBezTo>
                  <a:pt x="14107738" y="2831365"/>
                  <a:pt x="14118282" y="2832850"/>
                  <a:pt x="14128826" y="2837302"/>
                </a:cubicBezTo>
                <a:lnTo>
                  <a:pt x="14149914" y="2851152"/>
                </a:lnTo>
                <a:lnTo>
                  <a:pt x="14151670" y="2848183"/>
                </a:lnTo>
                <a:cubicBezTo>
                  <a:pt x="14121798" y="2839775"/>
                  <a:pt x="14094558" y="2819989"/>
                  <a:pt x="14091922" y="2800202"/>
                </a:cubicBezTo>
                <a:close/>
                <a:moveTo>
                  <a:pt x="14516310" y="2799708"/>
                </a:moveTo>
                <a:cubicBezTo>
                  <a:pt x="14522458" y="2798719"/>
                  <a:pt x="14527730" y="2799214"/>
                  <a:pt x="14533002" y="2800697"/>
                </a:cubicBezTo>
                <a:cubicBezTo>
                  <a:pt x="14542670" y="2803666"/>
                  <a:pt x="14549698" y="2810095"/>
                  <a:pt x="14554090" y="2818504"/>
                </a:cubicBezTo>
                <a:cubicBezTo>
                  <a:pt x="14563754" y="2834333"/>
                  <a:pt x="14561998" y="2856098"/>
                  <a:pt x="14545306" y="2863023"/>
                </a:cubicBezTo>
                <a:lnTo>
                  <a:pt x="14533882" y="2864013"/>
                </a:lnTo>
                <a:lnTo>
                  <a:pt x="14535638" y="2865496"/>
                </a:lnTo>
                <a:cubicBezTo>
                  <a:pt x="14539154" y="2873905"/>
                  <a:pt x="14540034" y="2881819"/>
                  <a:pt x="14539154" y="2884293"/>
                </a:cubicBezTo>
                <a:cubicBezTo>
                  <a:pt x="14533002" y="2887261"/>
                  <a:pt x="14510158" y="2874399"/>
                  <a:pt x="14504886" y="2860055"/>
                </a:cubicBezTo>
                <a:lnTo>
                  <a:pt x="14506642" y="2847689"/>
                </a:lnTo>
                <a:lnTo>
                  <a:pt x="14496978" y="2830377"/>
                </a:lnTo>
                <a:cubicBezTo>
                  <a:pt x="14495222" y="2822462"/>
                  <a:pt x="14494342" y="2814052"/>
                  <a:pt x="14496978" y="2806139"/>
                </a:cubicBezTo>
                <a:cubicBezTo>
                  <a:pt x="14504006" y="2802676"/>
                  <a:pt x="14511038" y="2800202"/>
                  <a:pt x="14516310" y="2799708"/>
                </a:cubicBezTo>
                <a:close/>
                <a:moveTo>
                  <a:pt x="18138962" y="2790804"/>
                </a:moveTo>
                <a:cubicBezTo>
                  <a:pt x="18146870" y="2796245"/>
                  <a:pt x="18151262" y="2803170"/>
                  <a:pt x="18153018" y="2810591"/>
                </a:cubicBezTo>
                <a:cubicBezTo>
                  <a:pt x="18154778" y="2818504"/>
                  <a:pt x="18153018" y="2827408"/>
                  <a:pt x="18147746" y="2838785"/>
                </a:cubicBezTo>
                <a:cubicBezTo>
                  <a:pt x="18113478" y="2837796"/>
                  <a:pt x="18106450" y="2803666"/>
                  <a:pt x="18138962" y="2790804"/>
                </a:cubicBezTo>
                <a:close/>
                <a:moveTo>
                  <a:pt x="18287450" y="2786353"/>
                </a:moveTo>
                <a:cubicBezTo>
                  <a:pt x="18296238" y="2786847"/>
                  <a:pt x="18304146" y="2789816"/>
                  <a:pt x="18311174" y="2796245"/>
                </a:cubicBezTo>
                <a:cubicBezTo>
                  <a:pt x="18310298" y="2826419"/>
                  <a:pt x="18254062" y="2851646"/>
                  <a:pt x="18235610" y="2829881"/>
                </a:cubicBezTo>
                <a:cubicBezTo>
                  <a:pt x="18236490" y="2814547"/>
                  <a:pt x="18248790" y="2800202"/>
                  <a:pt x="18263730" y="2792289"/>
                </a:cubicBezTo>
                <a:cubicBezTo>
                  <a:pt x="18271638" y="2788331"/>
                  <a:pt x="18279542" y="2786353"/>
                  <a:pt x="18287450" y="2786353"/>
                </a:cubicBezTo>
                <a:close/>
                <a:moveTo>
                  <a:pt x="14417022" y="2774976"/>
                </a:moveTo>
                <a:cubicBezTo>
                  <a:pt x="14417022" y="2774976"/>
                  <a:pt x="14419658" y="2775470"/>
                  <a:pt x="14422294" y="2776459"/>
                </a:cubicBezTo>
                <a:cubicBezTo>
                  <a:pt x="14424930" y="2777449"/>
                  <a:pt x="14428446" y="2779428"/>
                  <a:pt x="14431082" y="2781901"/>
                </a:cubicBezTo>
                <a:lnTo>
                  <a:pt x="14431082" y="2782395"/>
                </a:lnTo>
                <a:lnTo>
                  <a:pt x="14431958" y="2782395"/>
                </a:lnTo>
                <a:cubicBezTo>
                  <a:pt x="14445138" y="2785858"/>
                  <a:pt x="14457438" y="2794268"/>
                  <a:pt x="14465346" y="2805149"/>
                </a:cubicBezTo>
                <a:cubicBezTo>
                  <a:pt x="14473254" y="2815537"/>
                  <a:pt x="14477650" y="2827904"/>
                  <a:pt x="14474134" y="2839775"/>
                </a:cubicBezTo>
                <a:lnTo>
                  <a:pt x="14463590" y="2856098"/>
                </a:lnTo>
                <a:lnTo>
                  <a:pt x="14486434" y="2852140"/>
                </a:lnTo>
                <a:cubicBezTo>
                  <a:pt x="14496098" y="2852140"/>
                  <a:pt x="14504006" y="2855603"/>
                  <a:pt x="14509278" y="2867969"/>
                </a:cubicBezTo>
                <a:cubicBezTo>
                  <a:pt x="14517186" y="2900616"/>
                  <a:pt x="14464470" y="2902594"/>
                  <a:pt x="14449530" y="2887755"/>
                </a:cubicBezTo>
                <a:cubicBezTo>
                  <a:pt x="14451290" y="2883303"/>
                  <a:pt x="14453046" y="2878852"/>
                  <a:pt x="14453046" y="2873905"/>
                </a:cubicBezTo>
                <a:lnTo>
                  <a:pt x="14451290" y="2863023"/>
                </a:lnTo>
                <a:lnTo>
                  <a:pt x="14439866" y="2869948"/>
                </a:lnTo>
                <a:lnTo>
                  <a:pt x="14432838" y="2864013"/>
                </a:lnTo>
                <a:lnTo>
                  <a:pt x="14429322" y="2872917"/>
                </a:lnTo>
                <a:lnTo>
                  <a:pt x="14440746" y="2872917"/>
                </a:lnTo>
                <a:cubicBezTo>
                  <a:pt x="14447774" y="2879841"/>
                  <a:pt x="14446894" y="2893196"/>
                  <a:pt x="14438990" y="2913478"/>
                </a:cubicBezTo>
                <a:cubicBezTo>
                  <a:pt x="14431082" y="2914466"/>
                  <a:pt x="14424930" y="2911993"/>
                  <a:pt x="14420538" y="2907046"/>
                </a:cubicBezTo>
                <a:lnTo>
                  <a:pt x="14417902" y="2897155"/>
                </a:lnTo>
                <a:lnTo>
                  <a:pt x="14380118" y="2929800"/>
                </a:lnTo>
                <a:lnTo>
                  <a:pt x="14360790" y="2933757"/>
                </a:lnTo>
                <a:lnTo>
                  <a:pt x="14360790" y="2945629"/>
                </a:lnTo>
                <a:cubicBezTo>
                  <a:pt x="14358154" y="2957502"/>
                  <a:pt x="14351122" y="2967394"/>
                  <a:pt x="14340578" y="2969372"/>
                </a:cubicBezTo>
                <a:cubicBezTo>
                  <a:pt x="14333550" y="2965415"/>
                  <a:pt x="14328278" y="2959479"/>
                  <a:pt x="14324766" y="2952554"/>
                </a:cubicBezTo>
                <a:lnTo>
                  <a:pt x="14322130" y="2941177"/>
                </a:lnTo>
                <a:lnTo>
                  <a:pt x="14316858" y="2942166"/>
                </a:lnTo>
                <a:lnTo>
                  <a:pt x="14312462" y="2924359"/>
                </a:lnTo>
                <a:lnTo>
                  <a:pt x="14288738" y="2910014"/>
                </a:lnTo>
                <a:cubicBezTo>
                  <a:pt x="14279954" y="2902101"/>
                  <a:pt x="14273802" y="2892207"/>
                  <a:pt x="14272046" y="2881819"/>
                </a:cubicBezTo>
                <a:cubicBezTo>
                  <a:pt x="14279954" y="2874399"/>
                  <a:pt x="14287862" y="2870443"/>
                  <a:pt x="14294890" y="2869453"/>
                </a:cubicBezTo>
                <a:lnTo>
                  <a:pt x="14309826" y="2872917"/>
                </a:lnTo>
                <a:lnTo>
                  <a:pt x="14322130" y="2834333"/>
                </a:lnTo>
                <a:cubicBezTo>
                  <a:pt x="14342338" y="2800202"/>
                  <a:pt x="14378362" y="2773986"/>
                  <a:pt x="14417022" y="2774976"/>
                </a:cubicBezTo>
                <a:close/>
                <a:moveTo>
                  <a:pt x="18552802" y="2774481"/>
                </a:moveTo>
                <a:cubicBezTo>
                  <a:pt x="18558074" y="2775470"/>
                  <a:pt x="18562466" y="2776955"/>
                  <a:pt x="18565982" y="2779922"/>
                </a:cubicBezTo>
                <a:cubicBezTo>
                  <a:pt x="18563346" y="2807127"/>
                  <a:pt x="18551046" y="2822462"/>
                  <a:pt x="18516778" y="2826914"/>
                </a:cubicBezTo>
                <a:cubicBezTo>
                  <a:pt x="18508870" y="2820979"/>
                  <a:pt x="18512386" y="2800202"/>
                  <a:pt x="18509750" y="2780418"/>
                </a:cubicBezTo>
                <a:cubicBezTo>
                  <a:pt x="18516778" y="2779428"/>
                  <a:pt x="18527322" y="2776459"/>
                  <a:pt x="18537866" y="2774976"/>
                </a:cubicBezTo>
                <a:cubicBezTo>
                  <a:pt x="18542258" y="2774481"/>
                  <a:pt x="18547530" y="2773986"/>
                  <a:pt x="18552802" y="2774481"/>
                </a:cubicBezTo>
                <a:close/>
                <a:moveTo>
                  <a:pt x="14109498" y="2765082"/>
                </a:moveTo>
                <a:cubicBezTo>
                  <a:pt x="14114766" y="2763598"/>
                  <a:pt x="14119162" y="2764093"/>
                  <a:pt x="14122674" y="2765578"/>
                </a:cubicBezTo>
                <a:cubicBezTo>
                  <a:pt x="14126190" y="2767061"/>
                  <a:pt x="14129706" y="2770030"/>
                  <a:pt x="14131462" y="2773491"/>
                </a:cubicBezTo>
                <a:cubicBezTo>
                  <a:pt x="14134098" y="2780911"/>
                  <a:pt x="14133218" y="2790309"/>
                  <a:pt x="14125310" y="2796245"/>
                </a:cubicBezTo>
                <a:cubicBezTo>
                  <a:pt x="14104226" y="2802676"/>
                  <a:pt x="14106862" y="2783879"/>
                  <a:pt x="14109498" y="2765082"/>
                </a:cubicBezTo>
                <a:close/>
                <a:moveTo>
                  <a:pt x="14979354" y="2764588"/>
                </a:moveTo>
                <a:lnTo>
                  <a:pt x="14975842" y="2767061"/>
                </a:lnTo>
                <a:lnTo>
                  <a:pt x="14976718" y="2766566"/>
                </a:lnTo>
                <a:lnTo>
                  <a:pt x="14977598" y="2767556"/>
                </a:lnTo>
                <a:close/>
                <a:moveTo>
                  <a:pt x="14567270" y="2763598"/>
                </a:moveTo>
                <a:cubicBezTo>
                  <a:pt x="14571662" y="2762115"/>
                  <a:pt x="14576058" y="2762609"/>
                  <a:pt x="14581330" y="2765082"/>
                </a:cubicBezTo>
                <a:cubicBezTo>
                  <a:pt x="14590114" y="2770524"/>
                  <a:pt x="14599782" y="2782395"/>
                  <a:pt x="14610322" y="2794761"/>
                </a:cubicBezTo>
                <a:cubicBezTo>
                  <a:pt x="14602414" y="2810095"/>
                  <a:pt x="14587478" y="2813558"/>
                  <a:pt x="14575178" y="2809601"/>
                </a:cubicBezTo>
                <a:cubicBezTo>
                  <a:pt x="14562878" y="2805149"/>
                  <a:pt x="14553210" y="2793277"/>
                  <a:pt x="14554970" y="2776955"/>
                </a:cubicBezTo>
                <a:cubicBezTo>
                  <a:pt x="14558482" y="2769534"/>
                  <a:pt x="14562878" y="2765082"/>
                  <a:pt x="14567270" y="2763598"/>
                </a:cubicBezTo>
                <a:close/>
                <a:moveTo>
                  <a:pt x="14033934" y="2759641"/>
                </a:moveTo>
                <a:cubicBezTo>
                  <a:pt x="14041842" y="2758653"/>
                  <a:pt x="14048870" y="2760136"/>
                  <a:pt x="14055022" y="2762609"/>
                </a:cubicBezTo>
                <a:cubicBezTo>
                  <a:pt x="14067322" y="2767556"/>
                  <a:pt x="14076986" y="2778438"/>
                  <a:pt x="14079622" y="2791793"/>
                </a:cubicBezTo>
                <a:cubicBezTo>
                  <a:pt x="14081378" y="2800202"/>
                  <a:pt x="14079622" y="2809601"/>
                  <a:pt x="14074350" y="2818999"/>
                </a:cubicBezTo>
                <a:cubicBezTo>
                  <a:pt x="14061170" y="2821472"/>
                  <a:pt x="14048870" y="2830377"/>
                  <a:pt x="14035690" y="2832850"/>
                </a:cubicBezTo>
                <a:cubicBezTo>
                  <a:pt x="14014602" y="2829881"/>
                  <a:pt x="13991758" y="2785858"/>
                  <a:pt x="14009330" y="2769039"/>
                </a:cubicBezTo>
                <a:cubicBezTo>
                  <a:pt x="14018118" y="2763598"/>
                  <a:pt x="14026026" y="2760632"/>
                  <a:pt x="14033934" y="2759641"/>
                </a:cubicBezTo>
                <a:close/>
                <a:moveTo>
                  <a:pt x="17561690" y="2741834"/>
                </a:moveTo>
                <a:lnTo>
                  <a:pt x="17544118" y="2749255"/>
                </a:lnTo>
                <a:lnTo>
                  <a:pt x="17537966" y="2749748"/>
                </a:lnTo>
                <a:lnTo>
                  <a:pt x="17555542" y="2759641"/>
                </a:lnTo>
                <a:cubicBezTo>
                  <a:pt x="17570478" y="2768545"/>
                  <a:pt x="17587170" y="2777449"/>
                  <a:pt x="17607382" y="2788331"/>
                </a:cubicBezTo>
                <a:lnTo>
                  <a:pt x="17613530" y="2789320"/>
                </a:lnTo>
                <a:lnTo>
                  <a:pt x="17606502" y="2780911"/>
                </a:lnTo>
                <a:cubicBezTo>
                  <a:pt x="17605622" y="2777449"/>
                  <a:pt x="17605622" y="2773986"/>
                  <a:pt x="17602110" y="2768051"/>
                </a:cubicBezTo>
                <a:cubicBezTo>
                  <a:pt x="17609138" y="2760136"/>
                  <a:pt x="17615290" y="2758653"/>
                  <a:pt x="17621438" y="2760632"/>
                </a:cubicBezTo>
                <a:cubicBezTo>
                  <a:pt x="17626710" y="2762609"/>
                  <a:pt x="17631982" y="2767556"/>
                  <a:pt x="17635498" y="2773491"/>
                </a:cubicBezTo>
                <a:lnTo>
                  <a:pt x="17629346" y="2780911"/>
                </a:lnTo>
                <a:lnTo>
                  <a:pt x="17631982" y="2778932"/>
                </a:lnTo>
                <a:lnTo>
                  <a:pt x="17639890" y="2795256"/>
                </a:lnTo>
                <a:lnTo>
                  <a:pt x="17651314" y="2797235"/>
                </a:lnTo>
                <a:cubicBezTo>
                  <a:pt x="17667130" y="2801193"/>
                  <a:pt x="17685578" y="2806633"/>
                  <a:pt x="17707546" y="2814547"/>
                </a:cubicBezTo>
                <a:cubicBezTo>
                  <a:pt x="17724242" y="2798719"/>
                  <a:pt x="17678550" y="2776459"/>
                  <a:pt x="17618802" y="2757663"/>
                </a:cubicBezTo>
                <a:close/>
                <a:moveTo>
                  <a:pt x="14221086" y="2739855"/>
                </a:moveTo>
                <a:cubicBezTo>
                  <a:pt x="14230750" y="2737877"/>
                  <a:pt x="14240414" y="2738371"/>
                  <a:pt x="14247442" y="2742823"/>
                </a:cubicBezTo>
                <a:cubicBezTo>
                  <a:pt x="14250958" y="2758157"/>
                  <a:pt x="14254474" y="2773491"/>
                  <a:pt x="14263258" y="2779922"/>
                </a:cubicBezTo>
                <a:cubicBezTo>
                  <a:pt x="14228990" y="2810095"/>
                  <a:pt x="14207026" y="2821967"/>
                  <a:pt x="14178910" y="2803666"/>
                </a:cubicBezTo>
                <a:cubicBezTo>
                  <a:pt x="14156066" y="2778438"/>
                  <a:pt x="14190330" y="2746286"/>
                  <a:pt x="14221086" y="2739855"/>
                </a:cubicBezTo>
                <a:close/>
                <a:moveTo>
                  <a:pt x="13791426" y="2728973"/>
                </a:moveTo>
                <a:cubicBezTo>
                  <a:pt x="13813394" y="2737382"/>
                  <a:pt x="13845022" y="2755190"/>
                  <a:pt x="13866990" y="2779922"/>
                </a:cubicBezTo>
                <a:cubicBezTo>
                  <a:pt x="13888958" y="2804159"/>
                  <a:pt x="13902134" y="2836312"/>
                  <a:pt x="13886322" y="2872917"/>
                </a:cubicBezTo>
                <a:lnTo>
                  <a:pt x="13854690" y="2841258"/>
                </a:lnTo>
                <a:lnTo>
                  <a:pt x="13852054" y="2865001"/>
                </a:lnTo>
                <a:cubicBezTo>
                  <a:pt x="13836238" y="2861044"/>
                  <a:pt x="13820422" y="2857087"/>
                  <a:pt x="13810758" y="2862528"/>
                </a:cubicBezTo>
                <a:lnTo>
                  <a:pt x="13808998" y="2823946"/>
                </a:lnTo>
                <a:lnTo>
                  <a:pt x="13803726" y="2817020"/>
                </a:lnTo>
                <a:cubicBezTo>
                  <a:pt x="13805486" y="2812569"/>
                  <a:pt x="13808998" y="2809106"/>
                  <a:pt x="13813394" y="2807622"/>
                </a:cubicBezTo>
                <a:lnTo>
                  <a:pt x="13818666" y="2796741"/>
                </a:lnTo>
                <a:close/>
                <a:moveTo>
                  <a:pt x="18638910" y="2725511"/>
                </a:moveTo>
                <a:cubicBezTo>
                  <a:pt x="18651210" y="2727984"/>
                  <a:pt x="18659998" y="2733920"/>
                  <a:pt x="18666146" y="2741340"/>
                </a:cubicBezTo>
                <a:cubicBezTo>
                  <a:pt x="18684598" y="2763598"/>
                  <a:pt x="18678450" y="2801193"/>
                  <a:pt x="18677570" y="2819494"/>
                </a:cubicBezTo>
                <a:cubicBezTo>
                  <a:pt x="18660874" y="2830871"/>
                  <a:pt x="18647698" y="2832850"/>
                  <a:pt x="18638030" y="2829387"/>
                </a:cubicBezTo>
                <a:lnTo>
                  <a:pt x="18620458" y="2807127"/>
                </a:lnTo>
                <a:lnTo>
                  <a:pt x="18616942" y="2812074"/>
                </a:lnTo>
                <a:cubicBezTo>
                  <a:pt x="18607278" y="2820979"/>
                  <a:pt x="18591462" y="2823946"/>
                  <a:pt x="18576526" y="2811085"/>
                </a:cubicBezTo>
                <a:cubicBezTo>
                  <a:pt x="18573890" y="2797729"/>
                  <a:pt x="18587950" y="2761126"/>
                  <a:pt x="18601126" y="2758653"/>
                </a:cubicBezTo>
                <a:lnTo>
                  <a:pt x="18618702" y="2771018"/>
                </a:lnTo>
                <a:lnTo>
                  <a:pt x="18619578" y="2763105"/>
                </a:lnTo>
                <a:cubicBezTo>
                  <a:pt x="18623094" y="2749255"/>
                  <a:pt x="18629246" y="2735404"/>
                  <a:pt x="18638910" y="2725511"/>
                </a:cubicBezTo>
                <a:close/>
                <a:moveTo>
                  <a:pt x="18439458" y="2718092"/>
                </a:moveTo>
                <a:cubicBezTo>
                  <a:pt x="18449122" y="2721553"/>
                  <a:pt x="18455274" y="2727490"/>
                  <a:pt x="18458786" y="2735404"/>
                </a:cubicBezTo>
                <a:cubicBezTo>
                  <a:pt x="18468454" y="2758157"/>
                  <a:pt x="18452638" y="2794761"/>
                  <a:pt x="18428914" y="2809106"/>
                </a:cubicBezTo>
                <a:cubicBezTo>
                  <a:pt x="18423642" y="2782891"/>
                  <a:pt x="18432430" y="2753705"/>
                  <a:pt x="18439458" y="2718092"/>
                </a:cubicBezTo>
                <a:close/>
                <a:moveTo>
                  <a:pt x="17845494" y="2715123"/>
                </a:moveTo>
                <a:cubicBezTo>
                  <a:pt x="17880638" y="2715123"/>
                  <a:pt x="17894698" y="2769534"/>
                  <a:pt x="17887670" y="2783384"/>
                </a:cubicBezTo>
                <a:cubicBezTo>
                  <a:pt x="17859550" y="2769534"/>
                  <a:pt x="17831434" y="2762609"/>
                  <a:pt x="17845494" y="2715123"/>
                </a:cubicBezTo>
                <a:close/>
                <a:moveTo>
                  <a:pt x="13601638" y="2711167"/>
                </a:moveTo>
                <a:lnTo>
                  <a:pt x="13551558" y="2723532"/>
                </a:lnTo>
                <a:lnTo>
                  <a:pt x="13570886" y="2749255"/>
                </a:lnTo>
                <a:lnTo>
                  <a:pt x="13585822" y="2733920"/>
                </a:lnTo>
                <a:cubicBezTo>
                  <a:pt x="13594610" y="2730952"/>
                  <a:pt x="13604054" y="2729592"/>
                  <a:pt x="13613502" y="2730086"/>
                </a:cubicBezTo>
                <a:lnTo>
                  <a:pt x="13640782" y="2737277"/>
                </a:lnTo>
                <a:lnTo>
                  <a:pt x="13642934" y="2740844"/>
                </a:lnTo>
                <a:lnTo>
                  <a:pt x="13641178" y="2737382"/>
                </a:lnTo>
                <a:lnTo>
                  <a:pt x="13640782" y="2737277"/>
                </a:lnTo>
                <a:lnTo>
                  <a:pt x="13627998" y="2716112"/>
                </a:lnTo>
                <a:lnTo>
                  <a:pt x="13627998" y="2715617"/>
                </a:lnTo>
                <a:close/>
                <a:moveTo>
                  <a:pt x="18036158" y="2701767"/>
                </a:moveTo>
                <a:cubicBezTo>
                  <a:pt x="18043190" y="2701273"/>
                  <a:pt x="18051098" y="2701273"/>
                  <a:pt x="18059882" y="2702757"/>
                </a:cubicBezTo>
                <a:cubicBezTo>
                  <a:pt x="18066034" y="2729962"/>
                  <a:pt x="18018586" y="2769039"/>
                  <a:pt x="17995742" y="2742330"/>
                </a:cubicBezTo>
                <a:cubicBezTo>
                  <a:pt x="18000134" y="2717102"/>
                  <a:pt x="18015070" y="2704735"/>
                  <a:pt x="18036158" y="2701767"/>
                </a:cubicBezTo>
                <a:close/>
                <a:moveTo>
                  <a:pt x="18571254" y="2682971"/>
                </a:moveTo>
                <a:cubicBezTo>
                  <a:pt x="18577406" y="2681983"/>
                  <a:pt x="18582678" y="2684456"/>
                  <a:pt x="18586190" y="2690390"/>
                </a:cubicBezTo>
                <a:cubicBezTo>
                  <a:pt x="18586190" y="2706219"/>
                  <a:pt x="18573890" y="2712650"/>
                  <a:pt x="18558074" y="2728973"/>
                </a:cubicBezTo>
                <a:cubicBezTo>
                  <a:pt x="18536110" y="2711167"/>
                  <a:pt x="18554558" y="2684456"/>
                  <a:pt x="18571254" y="2682971"/>
                </a:cubicBezTo>
                <a:close/>
                <a:moveTo>
                  <a:pt x="17914906" y="2682971"/>
                </a:moveTo>
                <a:cubicBezTo>
                  <a:pt x="17925450" y="2686433"/>
                  <a:pt x="17931602" y="2689896"/>
                  <a:pt x="17935994" y="2695833"/>
                </a:cubicBezTo>
                <a:lnTo>
                  <a:pt x="17941266" y="2720565"/>
                </a:lnTo>
                <a:lnTo>
                  <a:pt x="17944782" y="2719575"/>
                </a:lnTo>
                <a:cubicBezTo>
                  <a:pt x="17950050" y="2717596"/>
                  <a:pt x="17953566" y="2715123"/>
                  <a:pt x="17957958" y="2709682"/>
                </a:cubicBezTo>
                <a:cubicBezTo>
                  <a:pt x="17976410" y="2730952"/>
                  <a:pt x="17993986" y="2742823"/>
                  <a:pt x="17978170" y="2764093"/>
                </a:cubicBezTo>
                <a:cubicBezTo>
                  <a:pt x="17958838" y="2780911"/>
                  <a:pt x="17938630" y="2760632"/>
                  <a:pt x="17932478" y="2740844"/>
                </a:cubicBezTo>
                <a:lnTo>
                  <a:pt x="17930722" y="2725017"/>
                </a:lnTo>
                <a:lnTo>
                  <a:pt x="17923694" y="2725511"/>
                </a:lnTo>
                <a:cubicBezTo>
                  <a:pt x="17906998" y="2721059"/>
                  <a:pt x="17899970" y="2698306"/>
                  <a:pt x="17914906" y="2682971"/>
                </a:cubicBezTo>
                <a:close/>
                <a:moveTo>
                  <a:pt x="14225478" y="2674562"/>
                </a:moveTo>
                <a:cubicBezTo>
                  <a:pt x="14237778" y="2678519"/>
                  <a:pt x="14253594" y="2684949"/>
                  <a:pt x="14268530" y="2693854"/>
                </a:cubicBezTo>
                <a:lnTo>
                  <a:pt x="14294010" y="2717102"/>
                </a:lnTo>
                <a:lnTo>
                  <a:pt x="14311586" y="2725511"/>
                </a:lnTo>
                <a:lnTo>
                  <a:pt x="14306314" y="2727984"/>
                </a:lnTo>
                <a:lnTo>
                  <a:pt x="14308070" y="2729962"/>
                </a:lnTo>
                <a:cubicBezTo>
                  <a:pt x="14315098" y="2739855"/>
                  <a:pt x="14320370" y="2750738"/>
                  <a:pt x="14322130" y="2763105"/>
                </a:cubicBezTo>
                <a:cubicBezTo>
                  <a:pt x="14312462" y="2764093"/>
                  <a:pt x="14301918" y="2762115"/>
                  <a:pt x="14291374" y="2757663"/>
                </a:cubicBezTo>
                <a:lnTo>
                  <a:pt x="14266774" y="2741340"/>
                </a:lnTo>
                <a:lnTo>
                  <a:pt x="14261502" y="2742330"/>
                </a:lnTo>
                <a:cubicBezTo>
                  <a:pt x="14254474" y="2741340"/>
                  <a:pt x="14247442" y="2738867"/>
                  <a:pt x="14242170" y="2735404"/>
                </a:cubicBezTo>
                <a:lnTo>
                  <a:pt x="14238658" y="2730952"/>
                </a:lnTo>
                <a:lnTo>
                  <a:pt x="14235142" y="2729962"/>
                </a:lnTo>
                <a:cubicBezTo>
                  <a:pt x="14207026" y="2717596"/>
                  <a:pt x="14183302" y="2695337"/>
                  <a:pt x="14184182" y="2675551"/>
                </a:cubicBezTo>
                <a:cubicBezTo>
                  <a:pt x="14199118" y="2677529"/>
                  <a:pt x="14211418" y="2680992"/>
                  <a:pt x="14222842" y="2684949"/>
                </a:cubicBezTo>
                <a:lnTo>
                  <a:pt x="14230750" y="2688412"/>
                </a:lnTo>
                <a:close/>
                <a:moveTo>
                  <a:pt x="18040554" y="2666153"/>
                </a:moveTo>
                <a:cubicBezTo>
                  <a:pt x="18050218" y="2665164"/>
                  <a:pt x="18057246" y="2667636"/>
                  <a:pt x="18061638" y="2672089"/>
                </a:cubicBezTo>
                <a:cubicBezTo>
                  <a:pt x="18065154" y="2676541"/>
                  <a:pt x="18066910" y="2682971"/>
                  <a:pt x="18064274" y="2689896"/>
                </a:cubicBezTo>
                <a:cubicBezTo>
                  <a:pt x="18058126" y="2690885"/>
                  <a:pt x="18044946" y="2692864"/>
                  <a:pt x="18037918" y="2693358"/>
                </a:cubicBezTo>
                <a:cubicBezTo>
                  <a:pt x="18036158" y="2680497"/>
                  <a:pt x="18041430" y="2673078"/>
                  <a:pt x="18040554" y="2666153"/>
                </a:cubicBezTo>
                <a:close/>
                <a:moveTo>
                  <a:pt x="17803318" y="2659722"/>
                </a:moveTo>
                <a:cubicBezTo>
                  <a:pt x="17812106" y="2660218"/>
                  <a:pt x="17818254" y="2661701"/>
                  <a:pt x="17821770" y="2664174"/>
                </a:cubicBezTo>
                <a:cubicBezTo>
                  <a:pt x="17849006" y="2679014"/>
                  <a:pt x="17772566" y="2716112"/>
                  <a:pt x="17803318" y="2659722"/>
                </a:cubicBezTo>
                <a:close/>
                <a:moveTo>
                  <a:pt x="18482510" y="2647851"/>
                </a:moveTo>
                <a:cubicBezTo>
                  <a:pt x="18489542" y="2645378"/>
                  <a:pt x="18497446" y="2645378"/>
                  <a:pt x="18505354" y="2648840"/>
                </a:cubicBezTo>
                <a:cubicBezTo>
                  <a:pt x="18515022" y="2666153"/>
                  <a:pt x="18493054" y="2696327"/>
                  <a:pt x="18470210" y="2703746"/>
                </a:cubicBezTo>
                <a:cubicBezTo>
                  <a:pt x="18463182" y="2705725"/>
                  <a:pt x="18455274" y="2705725"/>
                  <a:pt x="18449122" y="2701767"/>
                </a:cubicBezTo>
                <a:cubicBezTo>
                  <a:pt x="18443850" y="2681983"/>
                  <a:pt x="18460546" y="2654281"/>
                  <a:pt x="18482510" y="2647851"/>
                </a:cubicBezTo>
                <a:close/>
                <a:moveTo>
                  <a:pt x="1945536" y="2641915"/>
                </a:moveTo>
                <a:cubicBezTo>
                  <a:pt x="2026371" y="2704735"/>
                  <a:pt x="1922691" y="2866485"/>
                  <a:pt x="1850642" y="2863023"/>
                </a:cubicBezTo>
                <a:cubicBezTo>
                  <a:pt x="1867336" y="2769039"/>
                  <a:pt x="1929720" y="2724027"/>
                  <a:pt x="1945536" y="2641915"/>
                </a:cubicBezTo>
                <a:close/>
                <a:moveTo>
                  <a:pt x="14370454" y="2635485"/>
                </a:moveTo>
                <a:cubicBezTo>
                  <a:pt x="14377482" y="2634990"/>
                  <a:pt x="14384514" y="2636474"/>
                  <a:pt x="14391542" y="2639936"/>
                </a:cubicBezTo>
                <a:cubicBezTo>
                  <a:pt x="14404722" y="2646368"/>
                  <a:pt x="14415266" y="2658733"/>
                  <a:pt x="14419658" y="2667143"/>
                </a:cubicBezTo>
                <a:cubicBezTo>
                  <a:pt x="14407358" y="2670604"/>
                  <a:pt x="14393298" y="2675056"/>
                  <a:pt x="14380998" y="2674068"/>
                </a:cubicBezTo>
                <a:lnTo>
                  <a:pt x="14379242" y="2673573"/>
                </a:lnTo>
                <a:lnTo>
                  <a:pt x="14403842" y="2691875"/>
                </a:lnTo>
                <a:lnTo>
                  <a:pt x="14403842" y="2693358"/>
                </a:lnTo>
                <a:lnTo>
                  <a:pt x="14409114" y="2693854"/>
                </a:lnTo>
                <a:cubicBezTo>
                  <a:pt x="14415266" y="2697810"/>
                  <a:pt x="14420538" y="2704241"/>
                  <a:pt x="14424050" y="2711660"/>
                </a:cubicBezTo>
                <a:cubicBezTo>
                  <a:pt x="14432838" y="2726500"/>
                  <a:pt x="14437230" y="2744802"/>
                  <a:pt x="14438110" y="2757168"/>
                </a:cubicBezTo>
                <a:cubicBezTo>
                  <a:pt x="14421414" y="2764093"/>
                  <a:pt x="14408234" y="2754695"/>
                  <a:pt x="14399450" y="2739855"/>
                </a:cubicBezTo>
                <a:lnTo>
                  <a:pt x="14395054" y="2713639"/>
                </a:lnTo>
                <a:lnTo>
                  <a:pt x="14389782" y="2720069"/>
                </a:lnTo>
                <a:cubicBezTo>
                  <a:pt x="14366938" y="2726500"/>
                  <a:pt x="14324766" y="2704735"/>
                  <a:pt x="14321250" y="2697316"/>
                </a:cubicBezTo>
                <a:cubicBezTo>
                  <a:pt x="14322130" y="2693854"/>
                  <a:pt x="14327402" y="2689896"/>
                  <a:pt x="14334430" y="2686929"/>
                </a:cubicBezTo>
                <a:lnTo>
                  <a:pt x="14357274" y="2682971"/>
                </a:lnTo>
                <a:lnTo>
                  <a:pt x="14351122" y="2674562"/>
                </a:lnTo>
                <a:cubicBezTo>
                  <a:pt x="14347610" y="2663680"/>
                  <a:pt x="14346730" y="2652797"/>
                  <a:pt x="14346730" y="2644883"/>
                </a:cubicBezTo>
                <a:lnTo>
                  <a:pt x="14347610" y="2645872"/>
                </a:lnTo>
                <a:cubicBezTo>
                  <a:pt x="14355518" y="2638947"/>
                  <a:pt x="14362546" y="2635980"/>
                  <a:pt x="14370454" y="2635485"/>
                </a:cubicBezTo>
                <a:close/>
                <a:moveTo>
                  <a:pt x="14466226" y="2627076"/>
                </a:moveTo>
                <a:cubicBezTo>
                  <a:pt x="14500494" y="2670604"/>
                  <a:pt x="14495222" y="2709187"/>
                  <a:pt x="14495222" y="2751728"/>
                </a:cubicBezTo>
                <a:cubicBezTo>
                  <a:pt x="14468862" y="2730952"/>
                  <a:pt x="14431958" y="2669121"/>
                  <a:pt x="14466226" y="2627076"/>
                </a:cubicBezTo>
                <a:close/>
                <a:moveTo>
                  <a:pt x="17656586" y="2623118"/>
                </a:moveTo>
                <a:cubicBezTo>
                  <a:pt x="17661858" y="2656260"/>
                  <a:pt x="17650434" y="2671099"/>
                  <a:pt x="17623198" y="2674562"/>
                </a:cubicBezTo>
                <a:cubicBezTo>
                  <a:pt x="17627590" y="2653787"/>
                  <a:pt x="17623198" y="2620645"/>
                  <a:pt x="17656586" y="2623118"/>
                </a:cubicBezTo>
                <a:close/>
                <a:moveTo>
                  <a:pt x="18358622" y="2622624"/>
                </a:moveTo>
                <a:cubicBezTo>
                  <a:pt x="18329626" y="2669616"/>
                  <a:pt x="18290966" y="2679014"/>
                  <a:pt x="18249670" y="2694842"/>
                </a:cubicBezTo>
                <a:cubicBezTo>
                  <a:pt x="18259334" y="2662691"/>
                  <a:pt x="18305902" y="2606795"/>
                  <a:pt x="18358622" y="2622624"/>
                </a:cubicBezTo>
                <a:close/>
                <a:moveTo>
                  <a:pt x="14610322" y="2621634"/>
                </a:moveTo>
                <a:cubicBezTo>
                  <a:pt x="14627898" y="2619657"/>
                  <a:pt x="14643714" y="2621140"/>
                  <a:pt x="14656890" y="2625097"/>
                </a:cubicBezTo>
                <a:cubicBezTo>
                  <a:pt x="14750030" y="2651313"/>
                  <a:pt x="14731578" y="2791793"/>
                  <a:pt x="14646350" y="2762115"/>
                </a:cubicBezTo>
                <a:cubicBezTo>
                  <a:pt x="14632290" y="2759147"/>
                  <a:pt x="14621746" y="2752222"/>
                  <a:pt x="14613838" y="2742823"/>
                </a:cubicBezTo>
                <a:lnTo>
                  <a:pt x="14606810" y="2727984"/>
                </a:lnTo>
                <a:lnTo>
                  <a:pt x="14584842" y="2735404"/>
                </a:lnTo>
                <a:cubicBezTo>
                  <a:pt x="14571662" y="2724027"/>
                  <a:pt x="14580450" y="2713144"/>
                  <a:pt x="14595386" y="2705725"/>
                </a:cubicBezTo>
                <a:lnTo>
                  <a:pt x="14597146" y="2705231"/>
                </a:lnTo>
                <a:lnTo>
                  <a:pt x="14596266" y="2664670"/>
                </a:lnTo>
                <a:cubicBezTo>
                  <a:pt x="14598022" y="2649829"/>
                  <a:pt x="14603294" y="2634990"/>
                  <a:pt x="14610322" y="2621634"/>
                </a:cubicBezTo>
                <a:close/>
                <a:moveTo>
                  <a:pt x="14232506" y="2583052"/>
                </a:moveTo>
                <a:cubicBezTo>
                  <a:pt x="14237778" y="2582062"/>
                  <a:pt x="14244806" y="2584536"/>
                  <a:pt x="14250078" y="2589977"/>
                </a:cubicBezTo>
                <a:cubicBezTo>
                  <a:pt x="14248322" y="2595913"/>
                  <a:pt x="14243050" y="2607784"/>
                  <a:pt x="14241294" y="2613720"/>
                </a:cubicBezTo>
                <a:cubicBezTo>
                  <a:pt x="14228114" y="2609268"/>
                  <a:pt x="14223718" y="2600859"/>
                  <a:pt x="14217570" y="2598386"/>
                </a:cubicBezTo>
                <a:cubicBezTo>
                  <a:pt x="14221086" y="2589482"/>
                  <a:pt x="14226354" y="2584536"/>
                  <a:pt x="14232506" y="2583052"/>
                </a:cubicBezTo>
                <a:close/>
                <a:moveTo>
                  <a:pt x="14555846" y="2572664"/>
                </a:moveTo>
                <a:cubicBezTo>
                  <a:pt x="14568150" y="2577116"/>
                  <a:pt x="14581330" y="2581569"/>
                  <a:pt x="14587478" y="2583548"/>
                </a:cubicBezTo>
                <a:cubicBezTo>
                  <a:pt x="14583086" y="2596407"/>
                  <a:pt x="14580450" y="2602344"/>
                  <a:pt x="14577814" y="2608774"/>
                </a:cubicBezTo>
                <a:cubicBezTo>
                  <a:pt x="14552334" y="2599870"/>
                  <a:pt x="14542670" y="2589482"/>
                  <a:pt x="14555846" y="2572664"/>
                </a:cubicBezTo>
                <a:close/>
                <a:moveTo>
                  <a:pt x="14401206" y="2568212"/>
                </a:moveTo>
                <a:cubicBezTo>
                  <a:pt x="14408234" y="2570191"/>
                  <a:pt x="14416142" y="2576127"/>
                  <a:pt x="14424050" y="2585525"/>
                </a:cubicBezTo>
                <a:cubicBezTo>
                  <a:pt x="14407358" y="2615205"/>
                  <a:pt x="14373090" y="2604817"/>
                  <a:pt x="14376606" y="2571181"/>
                </a:cubicBezTo>
                <a:cubicBezTo>
                  <a:pt x="14385390" y="2567223"/>
                  <a:pt x="14393298" y="2565739"/>
                  <a:pt x="14401206" y="2568212"/>
                </a:cubicBezTo>
                <a:close/>
                <a:moveTo>
                  <a:pt x="14301042" y="2566729"/>
                </a:moveTo>
                <a:cubicBezTo>
                  <a:pt x="14311586" y="2569696"/>
                  <a:pt x="14323006" y="2576127"/>
                  <a:pt x="14333550" y="2587504"/>
                </a:cubicBezTo>
                <a:cubicBezTo>
                  <a:pt x="14328278" y="2603827"/>
                  <a:pt x="14319494" y="2614709"/>
                  <a:pt x="14307190" y="2621634"/>
                </a:cubicBezTo>
                <a:cubicBezTo>
                  <a:pt x="14294890" y="2628065"/>
                  <a:pt x="14278194" y="2630538"/>
                  <a:pt x="14255350" y="2629055"/>
                </a:cubicBezTo>
                <a:cubicBezTo>
                  <a:pt x="14242170" y="2586021"/>
                  <a:pt x="14269410" y="2558814"/>
                  <a:pt x="14301042" y="2566729"/>
                </a:cubicBezTo>
                <a:close/>
                <a:moveTo>
                  <a:pt x="17397386" y="2561783"/>
                </a:moveTo>
                <a:cubicBezTo>
                  <a:pt x="17402658" y="2565246"/>
                  <a:pt x="17405294" y="2571181"/>
                  <a:pt x="17405294" y="2578600"/>
                </a:cubicBezTo>
                <a:cubicBezTo>
                  <a:pt x="17399142" y="2581569"/>
                  <a:pt x="17387718" y="2586514"/>
                  <a:pt x="17381570" y="2589482"/>
                </a:cubicBezTo>
                <a:cubicBezTo>
                  <a:pt x="17375418" y="2577116"/>
                  <a:pt x="17378934" y="2568212"/>
                  <a:pt x="17376298" y="2562277"/>
                </a:cubicBezTo>
                <a:cubicBezTo>
                  <a:pt x="17385082" y="2558320"/>
                  <a:pt x="17392114" y="2558814"/>
                  <a:pt x="17397386" y="2561783"/>
                </a:cubicBezTo>
                <a:close/>
                <a:moveTo>
                  <a:pt x="16820114" y="2559804"/>
                </a:moveTo>
                <a:lnTo>
                  <a:pt x="16828022" y="2589482"/>
                </a:lnTo>
                <a:lnTo>
                  <a:pt x="16827142" y="2596902"/>
                </a:lnTo>
                <a:lnTo>
                  <a:pt x="16845594" y="2603332"/>
                </a:lnTo>
                <a:cubicBezTo>
                  <a:pt x="16851746" y="2597892"/>
                  <a:pt x="16851746" y="2597892"/>
                  <a:pt x="16857018" y="2603332"/>
                </a:cubicBezTo>
                <a:cubicBezTo>
                  <a:pt x="16857018" y="2603332"/>
                  <a:pt x="16863170" y="2603332"/>
                  <a:pt x="16863170" y="2603332"/>
                </a:cubicBezTo>
                <a:cubicBezTo>
                  <a:pt x="16857018" y="2603332"/>
                  <a:pt x="16857018" y="2603332"/>
                  <a:pt x="16851746" y="2608774"/>
                </a:cubicBezTo>
                <a:cubicBezTo>
                  <a:pt x="16851746" y="2608774"/>
                  <a:pt x="16851746" y="2608774"/>
                  <a:pt x="16857018" y="2608774"/>
                </a:cubicBezTo>
                <a:cubicBezTo>
                  <a:pt x="16868438" y="2608774"/>
                  <a:pt x="16868438" y="2608774"/>
                  <a:pt x="16868438" y="2613720"/>
                </a:cubicBezTo>
                <a:cubicBezTo>
                  <a:pt x="16896558" y="2619161"/>
                  <a:pt x="16924674" y="2619161"/>
                  <a:pt x="16952790" y="2624109"/>
                </a:cubicBezTo>
                <a:cubicBezTo>
                  <a:pt x="16963334" y="2613720"/>
                  <a:pt x="16907978" y="2597892"/>
                  <a:pt x="16963334" y="2603332"/>
                </a:cubicBezTo>
                <a:cubicBezTo>
                  <a:pt x="16946638" y="2587504"/>
                  <a:pt x="16913250" y="2592450"/>
                  <a:pt x="16873710" y="2582062"/>
                </a:cubicBezTo>
                <a:cubicBezTo>
                  <a:pt x="16871074" y="2574148"/>
                  <a:pt x="16854382" y="2567223"/>
                  <a:pt x="16828022" y="2561287"/>
                </a:cubicBezTo>
                <a:close/>
                <a:moveTo>
                  <a:pt x="14042718" y="2554362"/>
                </a:moveTo>
                <a:lnTo>
                  <a:pt x="14052386" y="2603827"/>
                </a:lnTo>
                <a:lnTo>
                  <a:pt x="14077866" y="2603827"/>
                </a:lnTo>
                <a:cubicBezTo>
                  <a:pt x="14078742" y="2628560"/>
                  <a:pt x="14084894" y="2662691"/>
                  <a:pt x="14064686" y="2673078"/>
                </a:cubicBezTo>
                <a:lnTo>
                  <a:pt x="14040962" y="2669616"/>
                </a:lnTo>
                <a:lnTo>
                  <a:pt x="14038326" y="2678024"/>
                </a:lnTo>
                <a:lnTo>
                  <a:pt x="14035690" y="2669121"/>
                </a:lnTo>
                <a:lnTo>
                  <a:pt x="14026902" y="2668131"/>
                </a:lnTo>
                <a:cubicBezTo>
                  <a:pt x="14018118" y="2663185"/>
                  <a:pt x="14011966" y="2655766"/>
                  <a:pt x="14009330" y="2647851"/>
                </a:cubicBezTo>
                <a:lnTo>
                  <a:pt x="14019874" y="2625592"/>
                </a:lnTo>
                <a:lnTo>
                  <a:pt x="14016358" y="2617182"/>
                </a:lnTo>
                <a:cubicBezTo>
                  <a:pt x="14014602" y="2592946"/>
                  <a:pt x="14020754" y="2568707"/>
                  <a:pt x="14042718" y="2554362"/>
                </a:cubicBezTo>
                <a:close/>
                <a:moveTo>
                  <a:pt x="16739282" y="2546448"/>
                </a:moveTo>
                <a:lnTo>
                  <a:pt x="16741918" y="2551889"/>
                </a:lnTo>
                <a:lnTo>
                  <a:pt x="16761246" y="2579589"/>
                </a:lnTo>
                <a:lnTo>
                  <a:pt x="16777062" y="2583052"/>
                </a:lnTo>
                <a:lnTo>
                  <a:pt x="16777938" y="2583052"/>
                </a:lnTo>
                <a:lnTo>
                  <a:pt x="16819234" y="2559804"/>
                </a:lnTo>
                <a:lnTo>
                  <a:pt x="16783210" y="2552879"/>
                </a:lnTo>
                <a:close/>
                <a:moveTo>
                  <a:pt x="14764966" y="2512812"/>
                </a:moveTo>
                <a:cubicBezTo>
                  <a:pt x="14797474" y="2525673"/>
                  <a:pt x="14797474" y="2553373"/>
                  <a:pt x="14786054" y="2568707"/>
                </a:cubicBezTo>
                <a:lnTo>
                  <a:pt x="14765842" y="2576621"/>
                </a:lnTo>
                <a:lnTo>
                  <a:pt x="14776386" y="2597397"/>
                </a:lnTo>
                <a:cubicBezTo>
                  <a:pt x="14800990" y="2573159"/>
                  <a:pt x="14813290" y="2531608"/>
                  <a:pt x="14851950" y="2538535"/>
                </a:cubicBezTo>
                <a:lnTo>
                  <a:pt x="14838770" y="2589977"/>
                </a:lnTo>
                <a:lnTo>
                  <a:pt x="14848438" y="2586514"/>
                </a:lnTo>
                <a:cubicBezTo>
                  <a:pt x="14855466" y="2586514"/>
                  <a:pt x="14863374" y="2590472"/>
                  <a:pt x="14873918" y="2598881"/>
                </a:cubicBezTo>
                <a:cubicBezTo>
                  <a:pt x="14869526" y="2620645"/>
                  <a:pt x="14845802" y="2623118"/>
                  <a:pt x="14833498" y="2611247"/>
                </a:cubicBezTo>
                <a:lnTo>
                  <a:pt x="14830862" y="2605807"/>
                </a:lnTo>
                <a:lnTo>
                  <a:pt x="14801870" y="2644883"/>
                </a:lnTo>
                <a:cubicBezTo>
                  <a:pt x="14806262" y="2647851"/>
                  <a:pt x="14809778" y="2654281"/>
                  <a:pt x="14813290" y="2661701"/>
                </a:cubicBezTo>
                <a:lnTo>
                  <a:pt x="14814170" y="2664670"/>
                </a:lnTo>
                <a:lnTo>
                  <a:pt x="14840530" y="2655270"/>
                </a:lnTo>
                <a:cubicBezTo>
                  <a:pt x="14853710" y="2656260"/>
                  <a:pt x="14866890" y="2660712"/>
                  <a:pt x="14875674" y="2666153"/>
                </a:cubicBezTo>
                <a:cubicBezTo>
                  <a:pt x="14882702" y="2670110"/>
                  <a:pt x="14887098" y="2674068"/>
                  <a:pt x="14887974" y="2677529"/>
                </a:cubicBezTo>
                <a:cubicBezTo>
                  <a:pt x="14866890" y="2686929"/>
                  <a:pt x="14849314" y="2698800"/>
                  <a:pt x="14828226" y="2687423"/>
                </a:cubicBezTo>
                <a:lnTo>
                  <a:pt x="14817686" y="2677035"/>
                </a:lnTo>
                <a:lnTo>
                  <a:pt x="14821198" y="2687423"/>
                </a:lnTo>
                <a:cubicBezTo>
                  <a:pt x="14825590" y="2705725"/>
                  <a:pt x="14828226" y="2724027"/>
                  <a:pt x="14829106" y="2731446"/>
                </a:cubicBezTo>
                <a:cubicBezTo>
                  <a:pt x="14806262" y="2722544"/>
                  <a:pt x="14783418" y="2689401"/>
                  <a:pt x="14782538" y="2665658"/>
                </a:cubicBezTo>
                <a:cubicBezTo>
                  <a:pt x="14771114" y="2673078"/>
                  <a:pt x="14765842" y="2677035"/>
                  <a:pt x="14754422" y="2684949"/>
                </a:cubicBezTo>
                <a:cubicBezTo>
                  <a:pt x="14735090" y="2657249"/>
                  <a:pt x="14751786" y="2645872"/>
                  <a:pt x="14755302" y="2627076"/>
                </a:cubicBezTo>
                <a:cubicBezTo>
                  <a:pt x="14737726" y="2590472"/>
                  <a:pt x="14698190" y="2568707"/>
                  <a:pt x="14714882" y="2533587"/>
                </a:cubicBezTo>
                <a:cubicBezTo>
                  <a:pt x="14722790" y="2530125"/>
                  <a:pt x="14728942" y="2530125"/>
                  <a:pt x="14735090" y="2532598"/>
                </a:cubicBezTo>
                <a:lnTo>
                  <a:pt x="14739486" y="2537050"/>
                </a:lnTo>
                <a:lnTo>
                  <a:pt x="14742122" y="2532598"/>
                </a:lnTo>
                <a:cubicBezTo>
                  <a:pt x="14746514" y="2526168"/>
                  <a:pt x="14751786" y="2519243"/>
                  <a:pt x="14764966" y="2512812"/>
                </a:cubicBezTo>
                <a:close/>
                <a:moveTo>
                  <a:pt x="1780350" y="2504897"/>
                </a:moveTo>
                <a:cubicBezTo>
                  <a:pt x="1829554" y="2516770"/>
                  <a:pt x="1792652" y="2600365"/>
                  <a:pt x="1755748" y="2600365"/>
                </a:cubicBezTo>
                <a:cubicBezTo>
                  <a:pt x="1743448" y="2587998"/>
                  <a:pt x="1731146" y="2576621"/>
                  <a:pt x="1718846" y="2576621"/>
                </a:cubicBezTo>
                <a:cubicBezTo>
                  <a:pt x="1731146" y="2528641"/>
                  <a:pt x="1743448" y="2504897"/>
                  <a:pt x="1780350" y="2504897"/>
                </a:cubicBezTo>
                <a:close/>
                <a:moveTo>
                  <a:pt x="18326990" y="2499457"/>
                </a:moveTo>
                <a:cubicBezTo>
                  <a:pt x="18332262" y="2498962"/>
                  <a:pt x="18337534" y="2502920"/>
                  <a:pt x="18344562" y="2511822"/>
                </a:cubicBezTo>
                <a:cubicBezTo>
                  <a:pt x="18331382" y="2528641"/>
                  <a:pt x="18332262" y="2528641"/>
                  <a:pt x="18312054" y="2532103"/>
                </a:cubicBezTo>
                <a:cubicBezTo>
                  <a:pt x="18316446" y="2526168"/>
                  <a:pt x="18311174" y="2522210"/>
                  <a:pt x="18309418" y="2512812"/>
                </a:cubicBezTo>
                <a:cubicBezTo>
                  <a:pt x="18315570" y="2504403"/>
                  <a:pt x="18321718" y="2499951"/>
                  <a:pt x="18326990" y="2499457"/>
                </a:cubicBezTo>
                <a:close/>
                <a:moveTo>
                  <a:pt x="17772566" y="2497972"/>
                </a:moveTo>
                <a:cubicBezTo>
                  <a:pt x="17783110" y="2498467"/>
                  <a:pt x="17791018" y="2502920"/>
                  <a:pt x="17796290" y="2509349"/>
                </a:cubicBezTo>
                <a:cubicBezTo>
                  <a:pt x="17812106" y="2528641"/>
                  <a:pt x="17808590" y="2567718"/>
                  <a:pt x="17790138" y="2588494"/>
                </a:cubicBezTo>
                <a:cubicBezTo>
                  <a:pt x="17776958" y="2564256"/>
                  <a:pt x="17776082" y="2534083"/>
                  <a:pt x="17772566" y="2497972"/>
                </a:cubicBezTo>
                <a:close/>
                <a:moveTo>
                  <a:pt x="18118750" y="2495005"/>
                </a:moveTo>
                <a:cubicBezTo>
                  <a:pt x="18124022" y="2500447"/>
                  <a:pt x="18126658" y="2506382"/>
                  <a:pt x="18126658" y="2512812"/>
                </a:cubicBezTo>
                <a:cubicBezTo>
                  <a:pt x="18129294" y="2535566"/>
                  <a:pt x="18104694" y="2564750"/>
                  <a:pt x="18077454" y="2581073"/>
                </a:cubicBezTo>
                <a:lnTo>
                  <a:pt x="18066910" y="2584042"/>
                </a:lnTo>
                <a:lnTo>
                  <a:pt x="18057246" y="2608279"/>
                </a:lnTo>
                <a:cubicBezTo>
                  <a:pt x="18049338" y="2608279"/>
                  <a:pt x="18043190" y="2604817"/>
                  <a:pt x="18037038" y="2598386"/>
                </a:cubicBezTo>
                <a:lnTo>
                  <a:pt x="18027374" y="2588988"/>
                </a:lnTo>
                <a:lnTo>
                  <a:pt x="18019466" y="2586021"/>
                </a:lnTo>
                <a:cubicBezTo>
                  <a:pt x="18014194" y="2582062"/>
                  <a:pt x="18009798" y="2576621"/>
                  <a:pt x="18007162" y="2569202"/>
                </a:cubicBezTo>
                <a:cubicBezTo>
                  <a:pt x="18033522" y="2523695"/>
                  <a:pt x="18078334" y="2502424"/>
                  <a:pt x="18118750" y="2495005"/>
                </a:cubicBezTo>
                <a:close/>
                <a:moveTo>
                  <a:pt x="16005614" y="2493026"/>
                </a:moveTo>
                <a:cubicBezTo>
                  <a:pt x="16010006" y="2498467"/>
                  <a:pt x="16013518" y="2504403"/>
                  <a:pt x="16017914" y="2510339"/>
                </a:cubicBezTo>
                <a:cubicBezTo>
                  <a:pt x="16016154" y="2519737"/>
                  <a:pt x="15988038" y="2538039"/>
                  <a:pt x="15974858" y="2530620"/>
                </a:cubicBezTo>
                <a:cubicBezTo>
                  <a:pt x="15969586" y="2517264"/>
                  <a:pt x="15972222" y="2507372"/>
                  <a:pt x="15978374" y="2500447"/>
                </a:cubicBezTo>
                <a:cubicBezTo>
                  <a:pt x="15985402" y="2494015"/>
                  <a:pt x="15995946" y="2491047"/>
                  <a:pt x="16005614" y="2493026"/>
                </a:cubicBezTo>
                <a:close/>
                <a:moveTo>
                  <a:pt x="14014602" y="2484122"/>
                </a:moveTo>
                <a:cubicBezTo>
                  <a:pt x="14030418" y="2478186"/>
                  <a:pt x="14048870" y="2485607"/>
                  <a:pt x="14050626" y="2500940"/>
                </a:cubicBezTo>
                <a:cubicBezTo>
                  <a:pt x="14043598" y="2518253"/>
                  <a:pt x="14010210" y="2526168"/>
                  <a:pt x="14002302" y="2494510"/>
                </a:cubicBezTo>
                <a:cubicBezTo>
                  <a:pt x="14005818" y="2489563"/>
                  <a:pt x="14010210" y="2486101"/>
                  <a:pt x="14014602" y="2484122"/>
                </a:cubicBezTo>
                <a:close/>
                <a:moveTo>
                  <a:pt x="18822546" y="2469777"/>
                </a:moveTo>
                <a:cubicBezTo>
                  <a:pt x="18828698" y="2472251"/>
                  <a:pt x="18833090" y="2475713"/>
                  <a:pt x="18835726" y="2479670"/>
                </a:cubicBezTo>
                <a:cubicBezTo>
                  <a:pt x="18845390" y="2493026"/>
                  <a:pt x="18841878" y="2512812"/>
                  <a:pt x="18826938" y="2517264"/>
                </a:cubicBezTo>
                <a:cubicBezTo>
                  <a:pt x="18808490" y="2514297"/>
                  <a:pt x="18792674" y="2484122"/>
                  <a:pt x="18822546" y="2469777"/>
                </a:cubicBezTo>
                <a:close/>
                <a:moveTo>
                  <a:pt x="15931806" y="2463347"/>
                </a:moveTo>
                <a:cubicBezTo>
                  <a:pt x="15939714" y="2461863"/>
                  <a:pt x="15943230" y="2465821"/>
                  <a:pt x="15944106" y="2471261"/>
                </a:cubicBezTo>
                <a:cubicBezTo>
                  <a:pt x="15947622" y="2487090"/>
                  <a:pt x="15926534" y="2518747"/>
                  <a:pt x="15914234" y="2472251"/>
                </a:cubicBezTo>
                <a:cubicBezTo>
                  <a:pt x="15921262" y="2467304"/>
                  <a:pt x="15927414" y="2464336"/>
                  <a:pt x="15931806" y="2463347"/>
                </a:cubicBezTo>
                <a:close/>
                <a:moveTo>
                  <a:pt x="14097194" y="2452959"/>
                </a:moveTo>
                <a:cubicBezTo>
                  <a:pt x="14104226" y="2450486"/>
                  <a:pt x="14110374" y="2450981"/>
                  <a:pt x="14116526" y="2453454"/>
                </a:cubicBezTo>
                <a:cubicBezTo>
                  <a:pt x="14160458" y="2471261"/>
                  <a:pt x="14179786" y="2590967"/>
                  <a:pt x="14113010" y="2583052"/>
                </a:cubicBezTo>
                <a:cubicBezTo>
                  <a:pt x="14084014" y="2539523"/>
                  <a:pt x="14084894" y="2491047"/>
                  <a:pt x="14097194" y="2452959"/>
                </a:cubicBezTo>
                <a:close/>
                <a:moveTo>
                  <a:pt x="14225478" y="2451475"/>
                </a:moveTo>
                <a:cubicBezTo>
                  <a:pt x="14238658" y="2449992"/>
                  <a:pt x="14252714" y="2452465"/>
                  <a:pt x="14271166" y="2459886"/>
                </a:cubicBezTo>
                <a:cubicBezTo>
                  <a:pt x="14270290" y="2495005"/>
                  <a:pt x="14249202" y="2513307"/>
                  <a:pt x="14224598" y="2521222"/>
                </a:cubicBezTo>
                <a:cubicBezTo>
                  <a:pt x="14199998" y="2529135"/>
                  <a:pt x="14171002" y="2527157"/>
                  <a:pt x="14155186" y="2522210"/>
                </a:cubicBezTo>
                <a:cubicBezTo>
                  <a:pt x="14169242" y="2493520"/>
                  <a:pt x="14187694" y="2455927"/>
                  <a:pt x="14225478" y="2451475"/>
                </a:cubicBezTo>
                <a:close/>
                <a:moveTo>
                  <a:pt x="15810554" y="2450981"/>
                </a:moveTo>
                <a:cubicBezTo>
                  <a:pt x="15814946" y="2449992"/>
                  <a:pt x="15820218" y="2450486"/>
                  <a:pt x="15825490" y="2452959"/>
                </a:cubicBezTo>
                <a:cubicBezTo>
                  <a:pt x="15862394" y="2492532"/>
                  <a:pt x="15796494" y="2520232"/>
                  <a:pt x="15781558" y="2474229"/>
                </a:cubicBezTo>
                <a:cubicBezTo>
                  <a:pt x="15786830" y="2470272"/>
                  <a:pt x="15792102" y="2462852"/>
                  <a:pt x="15799130" y="2457411"/>
                </a:cubicBezTo>
                <a:cubicBezTo>
                  <a:pt x="15801766" y="2454444"/>
                  <a:pt x="15806158" y="2451971"/>
                  <a:pt x="15810554" y="2450981"/>
                </a:cubicBezTo>
                <a:close/>
                <a:moveTo>
                  <a:pt x="17930722" y="2446034"/>
                </a:moveTo>
                <a:cubicBezTo>
                  <a:pt x="17935114" y="2446529"/>
                  <a:pt x="17940386" y="2448507"/>
                  <a:pt x="17945658" y="2450981"/>
                </a:cubicBezTo>
                <a:cubicBezTo>
                  <a:pt x="17956202" y="2455432"/>
                  <a:pt x="17966746" y="2463842"/>
                  <a:pt x="17971138" y="2472251"/>
                </a:cubicBezTo>
                <a:cubicBezTo>
                  <a:pt x="17968502" y="2481649"/>
                  <a:pt x="17961474" y="2488080"/>
                  <a:pt x="17952686" y="2491542"/>
                </a:cubicBezTo>
                <a:lnTo>
                  <a:pt x="17944782" y="2492532"/>
                </a:lnTo>
                <a:lnTo>
                  <a:pt x="17950930" y="2494510"/>
                </a:lnTo>
                <a:lnTo>
                  <a:pt x="17965866" y="2488574"/>
                </a:lnTo>
                <a:cubicBezTo>
                  <a:pt x="17977290" y="2487090"/>
                  <a:pt x="17989590" y="2489069"/>
                  <a:pt x="18001014" y="2495005"/>
                </a:cubicBezTo>
                <a:lnTo>
                  <a:pt x="17974654" y="2514790"/>
                </a:lnTo>
                <a:lnTo>
                  <a:pt x="17976410" y="2518253"/>
                </a:lnTo>
                <a:cubicBezTo>
                  <a:pt x="17976410" y="2538039"/>
                  <a:pt x="17959718" y="2559804"/>
                  <a:pt x="17931602" y="2547933"/>
                </a:cubicBezTo>
                <a:lnTo>
                  <a:pt x="17930722" y="2537545"/>
                </a:lnTo>
                <a:lnTo>
                  <a:pt x="17910514" y="2542491"/>
                </a:lnTo>
                <a:lnTo>
                  <a:pt x="17909634" y="2555846"/>
                </a:lnTo>
                <a:cubicBezTo>
                  <a:pt x="17904362" y="2565246"/>
                  <a:pt x="17895574" y="2573159"/>
                  <a:pt x="17879762" y="2580084"/>
                </a:cubicBezTo>
                <a:cubicBezTo>
                  <a:pt x="17870094" y="2577116"/>
                  <a:pt x="17867458" y="2555846"/>
                  <a:pt x="17858674" y="2537545"/>
                </a:cubicBezTo>
                <a:cubicBezTo>
                  <a:pt x="17865702" y="2535071"/>
                  <a:pt x="17874490" y="2529135"/>
                  <a:pt x="17883274" y="2525178"/>
                </a:cubicBezTo>
                <a:lnTo>
                  <a:pt x="17906998" y="2522210"/>
                </a:lnTo>
                <a:lnTo>
                  <a:pt x="17931602" y="2501435"/>
                </a:lnTo>
                <a:lnTo>
                  <a:pt x="17932478" y="2501435"/>
                </a:lnTo>
                <a:lnTo>
                  <a:pt x="17932478" y="2500447"/>
                </a:lnTo>
                <a:lnTo>
                  <a:pt x="17937750" y="2493520"/>
                </a:lnTo>
                <a:lnTo>
                  <a:pt x="17926330" y="2494510"/>
                </a:lnTo>
                <a:cubicBezTo>
                  <a:pt x="17910514" y="2490552"/>
                  <a:pt x="17899970" y="2475219"/>
                  <a:pt x="17919298" y="2449498"/>
                </a:cubicBezTo>
                <a:cubicBezTo>
                  <a:pt x="17921934" y="2447025"/>
                  <a:pt x="17926330" y="2446034"/>
                  <a:pt x="17930722" y="2446034"/>
                </a:cubicBezTo>
                <a:close/>
                <a:moveTo>
                  <a:pt x="17009902" y="2441583"/>
                </a:moveTo>
                <a:cubicBezTo>
                  <a:pt x="17017810" y="2440594"/>
                  <a:pt x="17026598" y="2441088"/>
                  <a:pt x="17033626" y="2443561"/>
                </a:cubicBezTo>
                <a:cubicBezTo>
                  <a:pt x="17055590" y="2450486"/>
                  <a:pt x="17072286" y="2470767"/>
                  <a:pt x="17076678" y="2491542"/>
                </a:cubicBezTo>
                <a:cubicBezTo>
                  <a:pt x="17083706" y="2518747"/>
                  <a:pt x="17069650" y="2547437"/>
                  <a:pt x="17023962" y="2546943"/>
                </a:cubicBezTo>
                <a:cubicBezTo>
                  <a:pt x="17006386" y="2522705"/>
                  <a:pt x="16978270" y="2472251"/>
                  <a:pt x="17009902" y="2441583"/>
                </a:cubicBezTo>
                <a:close/>
                <a:moveTo>
                  <a:pt x="16877226" y="2434163"/>
                </a:moveTo>
                <a:cubicBezTo>
                  <a:pt x="16913250" y="2492037"/>
                  <a:pt x="16812206" y="2524189"/>
                  <a:pt x="16827142" y="2446034"/>
                </a:cubicBezTo>
                <a:cubicBezTo>
                  <a:pt x="16842082" y="2443066"/>
                  <a:pt x="16848230" y="2430206"/>
                  <a:pt x="16877226" y="2434163"/>
                </a:cubicBezTo>
                <a:close/>
                <a:moveTo>
                  <a:pt x="14462710" y="2434163"/>
                </a:moveTo>
                <a:cubicBezTo>
                  <a:pt x="14471498" y="2452959"/>
                  <a:pt x="14471498" y="2452465"/>
                  <a:pt x="14464470" y="2470767"/>
                </a:cubicBezTo>
                <a:cubicBezTo>
                  <a:pt x="14461834" y="2464336"/>
                  <a:pt x="14455682" y="2467304"/>
                  <a:pt x="14446894" y="2463842"/>
                </a:cubicBezTo>
                <a:cubicBezTo>
                  <a:pt x="14441622" y="2454444"/>
                  <a:pt x="14440746" y="2447519"/>
                  <a:pt x="14443382" y="2442573"/>
                </a:cubicBezTo>
                <a:cubicBezTo>
                  <a:pt x="14445138" y="2438121"/>
                  <a:pt x="14452166" y="2435152"/>
                  <a:pt x="14462710" y="2434163"/>
                </a:cubicBezTo>
                <a:close/>
                <a:moveTo>
                  <a:pt x="17666250" y="2430206"/>
                </a:moveTo>
                <a:cubicBezTo>
                  <a:pt x="17653070" y="2483134"/>
                  <a:pt x="17617926" y="2503414"/>
                  <a:pt x="17583658" y="2530125"/>
                </a:cubicBezTo>
                <a:cubicBezTo>
                  <a:pt x="17583658" y="2496984"/>
                  <a:pt x="17611774" y="2430206"/>
                  <a:pt x="17666250" y="2430206"/>
                </a:cubicBezTo>
                <a:close/>
                <a:moveTo>
                  <a:pt x="16939610" y="2428227"/>
                </a:moveTo>
                <a:cubicBezTo>
                  <a:pt x="16943126" y="2430206"/>
                  <a:pt x="16945762" y="2434658"/>
                  <a:pt x="16945762" y="2442077"/>
                </a:cubicBezTo>
                <a:cubicBezTo>
                  <a:pt x="16932582" y="2448013"/>
                  <a:pt x="16925550" y="2450981"/>
                  <a:pt x="16919402" y="2453949"/>
                </a:cubicBezTo>
                <a:cubicBezTo>
                  <a:pt x="16910614" y="2443066"/>
                  <a:pt x="16917646" y="2432679"/>
                  <a:pt x="16926430" y="2428723"/>
                </a:cubicBezTo>
                <a:cubicBezTo>
                  <a:pt x="16930822" y="2426743"/>
                  <a:pt x="16935218" y="2426248"/>
                  <a:pt x="16939610" y="2428227"/>
                </a:cubicBezTo>
                <a:close/>
                <a:moveTo>
                  <a:pt x="16661958" y="2413883"/>
                </a:moveTo>
                <a:cubicBezTo>
                  <a:pt x="16668110" y="2413387"/>
                  <a:pt x="16673382" y="2415862"/>
                  <a:pt x="16677774" y="2423775"/>
                </a:cubicBezTo>
                <a:cubicBezTo>
                  <a:pt x="16678654" y="2433173"/>
                  <a:pt x="16669866" y="2443561"/>
                  <a:pt x="16652294" y="2455432"/>
                </a:cubicBezTo>
                <a:cubicBezTo>
                  <a:pt x="16636478" y="2448013"/>
                  <a:pt x="16639114" y="2432184"/>
                  <a:pt x="16647022" y="2422291"/>
                </a:cubicBezTo>
                <a:cubicBezTo>
                  <a:pt x="16650538" y="2417345"/>
                  <a:pt x="16656690" y="2413883"/>
                  <a:pt x="16661958" y="2413883"/>
                </a:cubicBezTo>
                <a:close/>
                <a:moveTo>
                  <a:pt x="17651314" y="2410419"/>
                </a:moveTo>
                <a:cubicBezTo>
                  <a:pt x="17656586" y="2409430"/>
                  <a:pt x="17660978" y="2410914"/>
                  <a:pt x="17664494" y="2413883"/>
                </a:cubicBezTo>
                <a:cubicBezTo>
                  <a:pt x="17667130" y="2416850"/>
                  <a:pt x="17668006" y="2421302"/>
                  <a:pt x="17665370" y="2428723"/>
                </a:cubicBezTo>
                <a:cubicBezTo>
                  <a:pt x="17651314" y="2430700"/>
                  <a:pt x="17644282" y="2431690"/>
                  <a:pt x="17637254" y="2432184"/>
                </a:cubicBezTo>
                <a:cubicBezTo>
                  <a:pt x="17631982" y="2419818"/>
                  <a:pt x="17641646" y="2411410"/>
                  <a:pt x="17651314" y="2410419"/>
                </a:cubicBezTo>
                <a:close/>
                <a:moveTo>
                  <a:pt x="16034606" y="2410419"/>
                </a:moveTo>
                <a:cubicBezTo>
                  <a:pt x="16053058" y="2431196"/>
                  <a:pt x="16073266" y="2481649"/>
                  <a:pt x="16050422" y="2523695"/>
                </a:cubicBezTo>
                <a:lnTo>
                  <a:pt x="16031970" y="2489069"/>
                </a:lnTo>
                <a:lnTo>
                  <a:pt x="16020550" y="2503414"/>
                </a:lnTo>
                <a:cubicBezTo>
                  <a:pt x="16001218" y="2497478"/>
                  <a:pt x="16006490" y="2478682"/>
                  <a:pt x="16019670" y="2461863"/>
                </a:cubicBezTo>
                <a:lnTo>
                  <a:pt x="16022306" y="2463842"/>
                </a:lnTo>
                <a:lnTo>
                  <a:pt x="16022306" y="2440100"/>
                </a:lnTo>
                <a:cubicBezTo>
                  <a:pt x="16024062" y="2429711"/>
                  <a:pt x="16028458" y="2419323"/>
                  <a:pt x="16034606" y="2410419"/>
                </a:cubicBezTo>
                <a:close/>
                <a:moveTo>
                  <a:pt x="16321046" y="2408937"/>
                </a:moveTo>
                <a:cubicBezTo>
                  <a:pt x="16326318" y="2413883"/>
                  <a:pt x="16328074" y="2421302"/>
                  <a:pt x="16328074" y="2429216"/>
                </a:cubicBezTo>
                <a:lnTo>
                  <a:pt x="16327198" y="2433173"/>
                </a:lnTo>
                <a:lnTo>
                  <a:pt x="16327198" y="2433668"/>
                </a:lnTo>
                <a:cubicBezTo>
                  <a:pt x="16335982" y="2446034"/>
                  <a:pt x="16350042" y="2456917"/>
                  <a:pt x="16333346" y="2476703"/>
                </a:cubicBezTo>
                <a:cubicBezTo>
                  <a:pt x="16326318" y="2473240"/>
                  <a:pt x="16322802" y="2468788"/>
                  <a:pt x="16321046" y="2464831"/>
                </a:cubicBezTo>
                <a:lnTo>
                  <a:pt x="16319290" y="2455927"/>
                </a:lnTo>
                <a:lnTo>
                  <a:pt x="16305230" y="2470767"/>
                </a:lnTo>
                <a:cubicBezTo>
                  <a:pt x="16299078" y="2474229"/>
                  <a:pt x="16291170" y="2475219"/>
                  <a:pt x="16283262" y="2471261"/>
                </a:cubicBezTo>
                <a:cubicBezTo>
                  <a:pt x="16272722" y="2439604"/>
                  <a:pt x="16288534" y="2418335"/>
                  <a:pt x="16321046" y="2408937"/>
                </a:cubicBezTo>
                <a:close/>
                <a:moveTo>
                  <a:pt x="18405190" y="2388655"/>
                </a:moveTo>
                <a:cubicBezTo>
                  <a:pt x="18413098" y="2387172"/>
                  <a:pt x="18421886" y="2388655"/>
                  <a:pt x="18429794" y="2392118"/>
                </a:cubicBezTo>
                <a:cubicBezTo>
                  <a:pt x="18446486" y="2399537"/>
                  <a:pt x="18463182" y="2412893"/>
                  <a:pt x="18467574" y="2418829"/>
                </a:cubicBezTo>
                <a:cubicBezTo>
                  <a:pt x="18439458" y="2450981"/>
                  <a:pt x="18426278" y="2419818"/>
                  <a:pt x="18389374" y="2406464"/>
                </a:cubicBezTo>
                <a:cubicBezTo>
                  <a:pt x="18392010" y="2395580"/>
                  <a:pt x="18398162" y="2390635"/>
                  <a:pt x="18405190" y="2388655"/>
                </a:cubicBezTo>
                <a:close/>
                <a:moveTo>
                  <a:pt x="16074146" y="2388160"/>
                </a:moveTo>
                <a:cubicBezTo>
                  <a:pt x="16105778" y="2387666"/>
                  <a:pt x="16118958" y="2406464"/>
                  <a:pt x="16119834" y="2424764"/>
                </a:cubicBezTo>
                <a:cubicBezTo>
                  <a:pt x="16120714" y="2443066"/>
                  <a:pt x="16109294" y="2461369"/>
                  <a:pt x="16091718" y="2460379"/>
                </a:cubicBezTo>
                <a:cubicBezTo>
                  <a:pt x="16064482" y="2463842"/>
                  <a:pt x="16049546" y="2411904"/>
                  <a:pt x="16074146" y="2388160"/>
                </a:cubicBezTo>
                <a:close/>
                <a:moveTo>
                  <a:pt x="14357274" y="2386182"/>
                </a:moveTo>
                <a:cubicBezTo>
                  <a:pt x="14365182" y="2385193"/>
                  <a:pt x="14373970" y="2385687"/>
                  <a:pt x="14382754" y="2387172"/>
                </a:cubicBezTo>
                <a:cubicBezTo>
                  <a:pt x="14400326" y="2390635"/>
                  <a:pt x="14418778" y="2399043"/>
                  <a:pt x="14430202" y="2410419"/>
                </a:cubicBezTo>
                <a:cubicBezTo>
                  <a:pt x="14438110" y="2417839"/>
                  <a:pt x="14443382" y="2426743"/>
                  <a:pt x="14443382" y="2436636"/>
                </a:cubicBezTo>
                <a:cubicBezTo>
                  <a:pt x="14437230" y="2467304"/>
                  <a:pt x="14420538" y="2486595"/>
                  <a:pt x="14399450" y="2495005"/>
                </a:cubicBezTo>
                <a:lnTo>
                  <a:pt x="14372210" y="2493520"/>
                </a:lnTo>
                <a:lnTo>
                  <a:pt x="14375726" y="2497478"/>
                </a:lnTo>
                <a:cubicBezTo>
                  <a:pt x="14382754" y="2512318"/>
                  <a:pt x="14388026" y="2528146"/>
                  <a:pt x="14383634" y="2542985"/>
                </a:cubicBezTo>
                <a:cubicBezTo>
                  <a:pt x="14338822" y="2553373"/>
                  <a:pt x="14308950" y="2543974"/>
                  <a:pt x="14282590" y="2495005"/>
                </a:cubicBezTo>
                <a:cubicBezTo>
                  <a:pt x="14285226" y="2487586"/>
                  <a:pt x="14294890" y="2482638"/>
                  <a:pt x="14308070" y="2477692"/>
                </a:cubicBezTo>
                <a:lnTo>
                  <a:pt x="14323006" y="2471261"/>
                </a:lnTo>
                <a:lnTo>
                  <a:pt x="14309826" y="2453454"/>
                </a:lnTo>
                <a:cubicBezTo>
                  <a:pt x="14322130" y="2435648"/>
                  <a:pt x="14324766" y="2411410"/>
                  <a:pt x="14337066" y="2393602"/>
                </a:cubicBezTo>
                <a:cubicBezTo>
                  <a:pt x="14342338" y="2389645"/>
                  <a:pt x="14349366" y="2387172"/>
                  <a:pt x="14357274" y="2386182"/>
                </a:cubicBezTo>
                <a:close/>
                <a:moveTo>
                  <a:pt x="17219898" y="2383214"/>
                </a:moveTo>
                <a:cubicBezTo>
                  <a:pt x="17231322" y="2385193"/>
                  <a:pt x="17243622" y="2390139"/>
                  <a:pt x="17250650" y="2397064"/>
                </a:cubicBezTo>
                <a:cubicBezTo>
                  <a:pt x="17250650" y="2436636"/>
                  <a:pt x="17173330" y="2449498"/>
                  <a:pt x="17194418" y="2390139"/>
                </a:cubicBezTo>
                <a:cubicBezTo>
                  <a:pt x="17197930" y="2383214"/>
                  <a:pt x="17208474" y="2381730"/>
                  <a:pt x="17219898" y="2383214"/>
                </a:cubicBezTo>
                <a:close/>
                <a:moveTo>
                  <a:pt x="16589034" y="2381730"/>
                </a:moveTo>
                <a:cubicBezTo>
                  <a:pt x="16602214" y="2408937"/>
                  <a:pt x="16563550" y="2456423"/>
                  <a:pt x="16538070" y="2444550"/>
                </a:cubicBezTo>
                <a:cubicBezTo>
                  <a:pt x="16531042" y="2431196"/>
                  <a:pt x="16535434" y="2412893"/>
                  <a:pt x="16545102" y="2399043"/>
                </a:cubicBezTo>
                <a:cubicBezTo>
                  <a:pt x="16554766" y="2385687"/>
                  <a:pt x="16571458" y="2376784"/>
                  <a:pt x="16589034" y="2381730"/>
                </a:cubicBezTo>
                <a:close/>
                <a:moveTo>
                  <a:pt x="15651518" y="2376784"/>
                </a:moveTo>
                <a:cubicBezTo>
                  <a:pt x="15679634" y="2383709"/>
                  <a:pt x="15700722" y="2383214"/>
                  <a:pt x="15700722" y="2409430"/>
                </a:cubicBezTo>
                <a:cubicBezTo>
                  <a:pt x="15693694" y="2442077"/>
                  <a:pt x="15644490" y="2422786"/>
                  <a:pt x="15637458" y="2403000"/>
                </a:cubicBezTo>
                <a:cubicBezTo>
                  <a:pt x="15644490" y="2396570"/>
                  <a:pt x="15651518" y="2390139"/>
                  <a:pt x="15651518" y="2376784"/>
                </a:cubicBezTo>
                <a:close/>
                <a:moveTo>
                  <a:pt x="17399142" y="2376289"/>
                </a:moveTo>
                <a:cubicBezTo>
                  <a:pt x="17405294" y="2379752"/>
                  <a:pt x="17409686" y="2385193"/>
                  <a:pt x="17412322" y="2391128"/>
                </a:cubicBezTo>
                <a:lnTo>
                  <a:pt x="17410562" y="2420312"/>
                </a:lnTo>
                <a:lnTo>
                  <a:pt x="17416714" y="2408937"/>
                </a:lnTo>
                <a:cubicBezTo>
                  <a:pt x="17429894" y="2432184"/>
                  <a:pt x="17434286" y="2454444"/>
                  <a:pt x="17438682" y="2475713"/>
                </a:cubicBezTo>
                <a:lnTo>
                  <a:pt x="17450982" y="2517264"/>
                </a:lnTo>
                <a:lnTo>
                  <a:pt x="17462402" y="2515285"/>
                </a:lnTo>
                <a:cubicBezTo>
                  <a:pt x="17479098" y="2513801"/>
                  <a:pt x="17494034" y="2511822"/>
                  <a:pt x="17509850" y="2504897"/>
                </a:cubicBezTo>
                <a:cubicBezTo>
                  <a:pt x="17520394" y="2530620"/>
                  <a:pt x="17502822" y="2542491"/>
                  <a:pt x="17494034" y="2564750"/>
                </a:cubicBezTo>
                <a:cubicBezTo>
                  <a:pt x="17465038" y="2584042"/>
                  <a:pt x="17456254" y="2524683"/>
                  <a:pt x="17426378" y="2553373"/>
                </a:cubicBezTo>
                <a:cubicBezTo>
                  <a:pt x="17418470" y="2542491"/>
                  <a:pt x="17414078" y="2537050"/>
                  <a:pt x="17412322" y="2522210"/>
                </a:cubicBezTo>
                <a:lnTo>
                  <a:pt x="17421106" y="2520726"/>
                </a:lnTo>
                <a:lnTo>
                  <a:pt x="17402658" y="2483134"/>
                </a:lnTo>
                <a:lnTo>
                  <a:pt x="17402658" y="2479670"/>
                </a:lnTo>
                <a:lnTo>
                  <a:pt x="17397386" y="2477197"/>
                </a:lnTo>
                <a:lnTo>
                  <a:pt x="17391234" y="2460379"/>
                </a:lnTo>
                <a:lnTo>
                  <a:pt x="17385082" y="2470272"/>
                </a:lnTo>
                <a:cubicBezTo>
                  <a:pt x="17363994" y="2493520"/>
                  <a:pt x="17335002" y="2504897"/>
                  <a:pt x="17313914" y="2479176"/>
                </a:cubicBezTo>
                <a:cubicBezTo>
                  <a:pt x="17326214" y="2428227"/>
                  <a:pt x="17362238" y="2395085"/>
                  <a:pt x="17399142" y="2376289"/>
                </a:cubicBezTo>
                <a:close/>
                <a:moveTo>
                  <a:pt x="16671626" y="2363924"/>
                </a:moveTo>
                <a:cubicBezTo>
                  <a:pt x="16678654" y="2374805"/>
                  <a:pt x="16686562" y="2385193"/>
                  <a:pt x="16690078" y="2390139"/>
                </a:cubicBezTo>
                <a:cubicBezTo>
                  <a:pt x="16678654" y="2398053"/>
                  <a:pt x="16673382" y="2402012"/>
                  <a:pt x="16667230" y="2405473"/>
                </a:cubicBezTo>
                <a:cubicBezTo>
                  <a:pt x="16652294" y="2384203"/>
                  <a:pt x="16650538" y="2369859"/>
                  <a:pt x="16671626" y="2363924"/>
                </a:cubicBezTo>
                <a:close/>
                <a:moveTo>
                  <a:pt x="14461834" y="2354524"/>
                </a:moveTo>
                <a:cubicBezTo>
                  <a:pt x="14489950" y="2356503"/>
                  <a:pt x="14493462" y="2375795"/>
                  <a:pt x="14522458" y="2384203"/>
                </a:cubicBezTo>
                <a:cubicBezTo>
                  <a:pt x="14506642" y="2448013"/>
                  <a:pt x="14420538" y="2395580"/>
                  <a:pt x="14461834" y="2354524"/>
                </a:cubicBezTo>
                <a:close/>
                <a:moveTo>
                  <a:pt x="1362994" y="2353536"/>
                </a:moveTo>
                <a:cubicBezTo>
                  <a:pt x="1376174" y="2353536"/>
                  <a:pt x="1388474" y="2353536"/>
                  <a:pt x="1400776" y="2353536"/>
                </a:cubicBezTo>
                <a:cubicBezTo>
                  <a:pt x="1413076" y="2364912"/>
                  <a:pt x="1413076" y="2387666"/>
                  <a:pt x="1413076" y="2410914"/>
                </a:cubicBezTo>
                <a:cubicBezTo>
                  <a:pt x="1388474" y="2422291"/>
                  <a:pt x="1400776" y="2422786"/>
                  <a:pt x="1362994" y="2422786"/>
                </a:cubicBezTo>
                <a:cubicBezTo>
                  <a:pt x="1350694" y="2388160"/>
                  <a:pt x="1350694" y="2376784"/>
                  <a:pt x="1362994" y="2353536"/>
                </a:cubicBezTo>
                <a:close/>
                <a:moveTo>
                  <a:pt x="15509178" y="2352546"/>
                </a:moveTo>
                <a:cubicBezTo>
                  <a:pt x="15543446" y="2352546"/>
                  <a:pt x="15532902" y="2394097"/>
                  <a:pt x="15532902" y="2427238"/>
                </a:cubicBezTo>
                <a:cubicBezTo>
                  <a:pt x="15559262" y="2416850"/>
                  <a:pt x="15597042" y="2388655"/>
                  <a:pt x="15618130" y="2415366"/>
                </a:cubicBezTo>
                <a:lnTo>
                  <a:pt x="15604950" y="2427238"/>
                </a:lnTo>
                <a:lnTo>
                  <a:pt x="15614614" y="2449498"/>
                </a:lnTo>
                <a:cubicBezTo>
                  <a:pt x="15617250" y="2464831"/>
                  <a:pt x="15615494" y="2481649"/>
                  <a:pt x="15611978" y="2496984"/>
                </a:cubicBezTo>
                <a:lnTo>
                  <a:pt x="15610222" y="2498467"/>
                </a:lnTo>
                <a:lnTo>
                  <a:pt x="15618130" y="2495005"/>
                </a:lnTo>
                <a:cubicBezTo>
                  <a:pt x="15632186" y="2519737"/>
                  <a:pt x="15626038" y="2538535"/>
                  <a:pt x="15604950" y="2559804"/>
                </a:cubicBezTo>
                <a:lnTo>
                  <a:pt x="15589134" y="2547933"/>
                </a:lnTo>
                <a:lnTo>
                  <a:pt x="15585618" y="2550900"/>
                </a:lnTo>
                <a:cubicBezTo>
                  <a:pt x="15579470" y="2551394"/>
                  <a:pt x="15573318" y="2549416"/>
                  <a:pt x="15568046" y="2545460"/>
                </a:cubicBezTo>
                <a:lnTo>
                  <a:pt x="15560138" y="2537050"/>
                </a:lnTo>
                <a:lnTo>
                  <a:pt x="15552230" y="2535566"/>
                </a:lnTo>
                <a:lnTo>
                  <a:pt x="15552230" y="2528146"/>
                </a:lnTo>
                <a:lnTo>
                  <a:pt x="15544322" y="2510339"/>
                </a:lnTo>
                <a:cubicBezTo>
                  <a:pt x="15543446" y="2503414"/>
                  <a:pt x="15544322" y="2496984"/>
                  <a:pt x="15546958" y="2491542"/>
                </a:cubicBezTo>
                <a:lnTo>
                  <a:pt x="15552230" y="2490059"/>
                </a:lnTo>
                <a:lnTo>
                  <a:pt x="15552230" y="2472745"/>
                </a:lnTo>
                <a:lnTo>
                  <a:pt x="15494242" y="2490059"/>
                </a:lnTo>
                <a:lnTo>
                  <a:pt x="15486334" y="2547437"/>
                </a:lnTo>
                <a:cubicBezTo>
                  <a:pt x="15477546" y="2565739"/>
                  <a:pt x="15464366" y="2583548"/>
                  <a:pt x="15451186" y="2602344"/>
                </a:cubicBezTo>
                <a:cubicBezTo>
                  <a:pt x="15443278" y="2578600"/>
                  <a:pt x="15443278" y="2532598"/>
                  <a:pt x="15465246" y="2505392"/>
                </a:cubicBezTo>
                <a:lnTo>
                  <a:pt x="15485454" y="2492532"/>
                </a:lnTo>
                <a:lnTo>
                  <a:pt x="15474030" y="2495994"/>
                </a:lnTo>
                <a:cubicBezTo>
                  <a:pt x="15464366" y="2461369"/>
                  <a:pt x="15488970" y="2459886"/>
                  <a:pt x="15499514" y="2451475"/>
                </a:cubicBezTo>
                <a:cubicBezTo>
                  <a:pt x="15501270" y="2408937"/>
                  <a:pt x="15481938" y="2372826"/>
                  <a:pt x="15509178" y="2352546"/>
                </a:cubicBezTo>
                <a:close/>
                <a:moveTo>
                  <a:pt x="17996622" y="2346611"/>
                </a:moveTo>
                <a:cubicBezTo>
                  <a:pt x="18001014" y="2355019"/>
                  <a:pt x="18002770" y="2349084"/>
                  <a:pt x="18008922" y="2351062"/>
                </a:cubicBezTo>
                <a:cubicBezTo>
                  <a:pt x="18039674" y="2366891"/>
                  <a:pt x="18037918" y="2394097"/>
                  <a:pt x="18025614" y="2432184"/>
                </a:cubicBezTo>
                <a:cubicBezTo>
                  <a:pt x="17986078" y="2468788"/>
                  <a:pt x="17952686" y="2374805"/>
                  <a:pt x="17996622" y="2346611"/>
                </a:cubicBezTo>
                <a:close/>
                <a:moveTo>
                  <a:pt x="16197158" y="2343148"/>
                </a:moveTo>
                <a:cubicBezTo>
                  <a:pt x="16207702" y="2340674"/>
                  <a:pt x="16221758" y="2341664"/>
                  <a:pt x="16234058" y="2344632"/>
                </a:cubicBezTo>
                <a:cubicBezTo>
                  <a:pt x="16241966" y="2346611"/>
                  <a:pt x="16248998" y="2349084"/>
                  <a:pt x="16252510" y="2352051"/>
                </a:cubicBezTo>
                <a:cubicBezTo>
                  <a:pt x="16244602" y="2381235"/>
                  <a:pt x="16220882" y="2364417"/>
                  <a:pt x="16185734" y="2363924"/>
                </a:cubicBezTo>
                <a:cubicBezTo>
                  <a:pt x="16181342" y="2352051"/>
                  <a:pt x="16187490" y="2345621"/>
                  <a:pt x="16197158" y="2343148"/>
                </a:cubicBezTo>
                <a:close/>
                <a:moveTo>
                  <a:pt x="16858774" y="2335728"/>
                </a:moveTo>
                <a:cubicBezTo>
                  <a:pt x="16870198" y="2337706"/>
                  <a:pt x="16879862" y="2342159"/>
                  <a:pt x="16883378" y="2348094"/>
                </a:cubicBezTo>
                <a:cubicBezTo>
                  <a:pt x="16881618" y="2387666"/>
                  <a:pt x="16813086" y="2391128"/>
                  <a:pt x="16830658" y="2336222"/>
                </a:cubicBezTo>
                <a:cubicBezTo>
                  <a:pt x="16836810" y="2333255"/>
                  <a:pt x="16848230" y="2333255"/>
                  <a:pt x="16858774" y="2335728"/>
                </a:cubicBezTo>
                <a:close/>
                <a:moveTo>
                  <a:pt x="17102158" y="2332265"/>
                </a:moveTo>
                <a:cubicBezTo>
                  <a:pt x="17114462" y="2363428"/>
                  <a:pt x="17125006" y="2422786"/>
                  <a:pt x="17090738" y="2461369"/>
                </a:cubicBezTo>
                <a:cubicBezTo>
                  <a:pt x="17063498" y="2432184"/>
                  <a:pt x="17067894" y="2370849"/>
                  <a:pt x="17102158" y="2332265"/>
                </a:cubicBezTo>
                <a:close/>
                <a:moveTo>
                  <a:pt x="14940694" y="2332265"/>
                </a:moveTo>
                <a:cubicBezTo>
                  <a:pt x="14944210" y="2331276"/>
                  <a:pt x="14946846" y="2331276"/>
                  <a:pt x="14948602" y="2332265"/>
                </a:cubicBezTo>
                <a:cubicBezTo>
                  <a:pt x="14951238" y="2333255"/>
                  <a:pt x="14952994" y="2334738"/>
                  <a:pt x="14953874" y="2337706"/>
                </a:cubicBezTo>
                <a:cubicBezTo>
                  <a:pt x="14960026" y="2352546"/>
                  <a:pt x="14945086" y="2387666"/>
                  <a:pt x="14924878" y="2343642"/>
                </a:cubicBezTo>
                <a:cubicBezTo>
                  <a:pt x="14931030" y="2337706"/>
                  <a:pt x="14936302" y="2334244"/>
                  <a:pt x="14940694" y="2332265"/>
                </a:cubicBezTo>
                <a:close/>
                <a:moveTo>
                  <a:pt x="14172758" y="2327813"/>
                </a:moveTo>
                <a:cubicBezTo>
                  <a:pt x="14188574" y="2327319"/>
                  <a:pt x="14203510" y="2331276"/>
                  <a:pt x="14214054" y="2340674"/>
                </a:cubicBezTo>
                <a:cubicBezTo>
                  <a:pt x="14212298" y="2352051"/>
                  <a:pt x="14211418" y="2362934"/>
                  <a:pt x="14221962" y="2364417"/>
                </a:cubicBezTo>
                <a:cubicBezTo>
                  <a:pt x="14205270" y="2406958"/>
                  <a:pt x="14160458" y="2412893"/>
                  <a:pt x="14116526" y="2407452"/>
                </a:cubicBezTo>
                <a:cubicBezTo>
                  <a:pt x="14070834" y="2368376"/>
                  <a:pt x="14126190" y="2329297"/>
                  <a:pt x="14172758" y="2327813"/>
                </a:cubicBezTo>
                <a:close/>
                <a:moveTo>
                  <a:pt x="17403534" y="2320394"/>
                </a:moveTo>
                <a:cubicBezTo>
                  <a:pt x="17408806" y="2321877"/>
                  <a:pt x="17413198" y="2326330"/>
                  <a:pt x="17414958" y="2334738"/>
                </a:cubicBezTo>
                <a:cubicBezTo>
                  <a:pt x="17413198" y="2344138"/>
                  <a:pt x="17401778" y="2351557"/>
                  <a:pt x="17380690" y="2357987"/>
                </a:cubicBezTo>
                <a:cubicBezTo>
                  <a:pt x="17368390" y="2346115"/>
                  <a:pt x="17375418" y="2331771"/>
                  <a:pt x="17385962" y="2324351"/>
                </a:cubicBezTo>
                <a:cubicBezTo>
                  <a:pt x="17391234" y="2320888"/>
                  <a:pt x="17398262" y="2319404"/>
                  <a:pt x="17403534" y="2320394"/>
                </a:cubicBezTo>
                <a:close/>
                <a:moveTo>
                  <a:pt x="16796390" y="2318415"/>
                </a:moveTo>
                <a:cubicBezTo>
                  <a:pt x="16811330" y="2324351"/>
                  <a:pt x="16820994" y="2334738"/>
                  <a:pt x="16825386" y="2346611"/>
                </a:cubicBezTo>
                <a:cubicBezTo>
                  <a:pt x="16839446" y="2382720"/>
                  <a:pt x="16810450" y="2430700"/>
                  <a:pt x="16762126" y="2398548"/>
                </a:cubicBezTo>
                <a:cubicBezTo>
                  <a:pt x="16750702" y="2373816"/>
                  <a:pt x="16770910" y="2329792"/>
                  <a:pt x="16796390" y="2318415"/>
                </a:cubicBezTo>
                <a:close/>
                <a:moveTo>
                  <a:pt x="15960802" y="2316931"/>
                </a:moveTo>
                <a:lnTo>
                  <a:pt x="16014398" y="2325340"/>
                </a:lnTo>
                <a:lnTo>
                  <a:pt x="16017914" y="2322373"/>
                </a:lnTo>
                <a:lnTo>
                  <a:pt x="16020550" y="2329297"/>
                </a:lnTo>
                <a:lnTo>
                  <a:pt x="16021426" y="2329297"/>
                </a:lnTo>
                <a:cubicBezTo>
                  <a:pt x="16023186" y="2331771"/>
                  <a:pt x="16025822" y="2334738"/>
                  <a:pt x="16025822" y="2337706"/>
                </a:cubicBezTo>
                <a:lnTo>
                  <a:pt x="16025822" y="2338201"/>
                </a:lnTo>
                <a:lnTo>
                  <a:pt x="16027578" y="2338696"/>
                </a:lnTo>
                <a:cubicBezTo>
                  <a:pt x="16037242" y="2347599"/>
                  <a:pt x="16044274" y="2360460"/>
                  <a:pt x="16046910" y="2373322"/>
                </a:cubicBezTo>
                <a:cubicBezTo>
                  <a:pt x="16048666" y="2386182"/>
                  <a:pt x="16046910" y="2399043"/>
                  <a:pt x="16038122" y="2408441"/>
                </a:cubicBezTo>
                <a:lnTo>
                  <a:pt x="16025822" y="2411904"/>
                </a:lnTo>
                <a:lnTo>
                  <a:pt x="16027578" y="2424270"/>
                </a:lnTo>
                <a:lnTo>
                  <a:pt x="16017034" y="2413883"/>
                </a:lnTo>
                <a:lnTo>
                  <a:pt x="15994190" y="2420312"/>
                </a:lnTo>
                <a:lnTo>
                  <a:pt x="15990674" y="2411904"/>
                </a:lnTo>
                <a:lnTo>
                  <a:pt x="15967830" y="2433173"/>
                </a:lnTo>
                <a:cubicBezTo>
                  <a:pt x="15935322" y="2451971"/>
                  <a:pt x="15892266" y="2454444"/>
                  <a:pt x="15850090" y="2430700"/>
                </a:cubicBezTo>
                <a:cubicBezTo>
                  <a:pt x="15844822" y="2375301"/>
                  <a:pt x="15902810" y="2323856"/>
                  <a:pt x="15960802" y="2316931"/>
                </a:cubicBezTo>
                <a:close/>
                <a:moveTo>
                  <a:pt x="16105778" y="2310996"/>
                </a:moveTo>
                <a:cubicBezTo>
                  <a:pt x="16122470" y="2332761"/>
                  <a:pt x="16125106" y="2352051"/>
                  <a:pt x="16104022" y="2378268"/>
                </a:cubicBezTo>
                <a:cubicBezTo>
                  <a:pt x="16093478" y="2379752"/>
                  <a:pt x="16082054" y="2361944"/>
                  <a:pt x="16065358" y="2349578"/>
                </a:cubicBezTo>
                <a:cubicBezTo>
                  <a:pt x="16069754" y="2344138"/>
                  <a:pt x="16075026" y="2335234"/>
                  <a:pt x="16082054" y="2327319"/>
                </a:cubicBezTo>
                <a:cubicBezTo>
                  <a:pt x="16088206" y="2319404"/>
                  <a:pt x="16096114" y="2311984"/>
                  <a:pt x="16105778" y="2310996"/>
                </a:cubicBezTo>
                <a:close/>
                <a:moveTo>
                  <a:pt x="15729718" y="2309017"/>
                </a:moveTo>
                <a:cubicBezTo>
                  <a:pt x="15734110" y="2307038"/>
                  <a:pt x="15742898" y="2308523"/>
                  <a:pt x="15749926" y="2311984"/>
                </a:cubicBezTo>
                <a:cubicBezTo>
                  <a:pt x="15757834" y="2315942"/>
                  <a:pt x="15764862" y="2321383"/>
                  <a:pt x="15765742" y="2328803"/>
                </a:cubicBezTo>
                <a:cubicBezTo>
                  <a:pt x="15761350" y="2340674"/>
                  <a:pt x="15743774" y="2348589"/>
                  <a:pt x="15720930" y="2333749"/>
                </a:cubicBezTo>
                <a:cubicBezTo>
                  <a:pt x="15731474" y="2323856"/>
                  <a:pt x="15718294" y="2318910"/>
                  <a:pt x="15729718" y="2309017"/>
                </a:cubicBezTo>
                <a:close/>
                <a:moveTo>
                  <a:pt x="17588050" y="2294673"/>
                </a:moveTo>
                <a:cubicBezTo>
                  <a:pt x="17595078" y="2293188"/>
                  <a:pt x="17605622" y="2296650"/>
                  <a:pt x="17615290" y="2302092"/>
                </a:cubicBezTo>
                <a:cubicBezTo>
                  <a:pt x="17624954" y="2307038"/>
                  <a:pt x="17633738" y="2314458"/>
                  <a:pt x="17634618" y="2320888"/>
                </a:cubicBezTo>
                <a:cubicBezTo>
                  <a:pt x="17620562" y="2357987"/>
                  <a:pt x="17554662" y="2342159"/>
                  <a:pt x="17588050" y="2294673"/>
                </a:cubicBezTo>
                <a:close/>
                <a:moveTo>
                  <a:pt x="17813862" y="2293188"/>
                </a:moveTo>
                <a:cubicBezTo>
                  <a:pt x="17819134" y="2300113"/>
                  <a:pt x="17821770" y="2307038"/>
                  <a:pt x="17822650" y="2313469"/>
                </a:cubicBezTo>
                <a:cubicBezTo>
                  <a:pt x="17831434" y="2357492"/>
                  <a:pt x="17752358" y="2379752"/>
                  <a:pt x="17766414" y="2306050"/>
                </a:cubicBezTo>
                <a:cubicBezTo>
                  <a:pt x="17780474" y="2304071"/>
                  <a:pt x="17784866" y="2289725"/>
                  <a:pt x="17813862" y="2293188"/>
                </a:cubicBezTo>
                <a:close/>
                <a:moveTo>
                  <a:pt x="15713022" y="2270435"/>
                </a:moveTo>
                <a:cubicBezTo>
                  <a:pt x="15717418" y="2272908"/>
                  <a:pt x="15720930" y="2276865"/>
                  <a:pt x="15724446" y="2281812"/>
                </a:cubicBezTo>
                <a:cubicBezTo>
                  <a:pt x="15730598" y="2291704"/>
                  <a:pt x="15732354" y="2304071"/>
                  <a:pt x="15729718" y="2306050"/>
                </a:cubicBezTo>
                <a:cubicBezTo>
                  <a:pt x="15719174" y="2313469"/>
                  <a:pt x="15690178" y="2284285"/>
                  <a:pt x="15698086" y="2271424"/>
                </a:cubicBezTo>
                <a:cubicBezTo>
                  <a:pt x="15703358" y="2267962"/>
                  <a:pt x="15707750" y="2268456"/>
                  <a:pt x="15713022" y="2270435"/>
                </a:cubicBezTo>
                <a:close/>
                <a:moveTo>
                  <a:pt x="14472378" y="2269940"/>
                </a:moveTo>
                <a:cubicBezTo>
                  <a:pt x="14497858" y="2272414"/>
                  <a:pt x="14524218" y="2302586"/>
                  <a:pt x="14525974" y="2329792"/>
                </a:cubicBezTo>
                <a:cubicBezTo>
                  <a:pt x="14499614" y="2321877"/>
                  <a:pt x="14476770" y="2301102"/>
                  <a:pt x="14447774" y="2278349"/>
                </a:cubicBezTo>
                <a:cubicBezTo>
                  <a:pt x="14455682" y="2271424"/>
                  <a:pt x="14464470" y="2269445"/>
                  <a:pt x="14472378" y="2269940"/>
                </a:cubicBezTo>
                <a:close/>
                <a:moveTo>
                  <a:pt x="16606606" y="2267962"/>
                </a:moveTo>
                <a:cubicBezTo>
                  <a:pt x="16624178" y="2270435"/>
                  <a:pt x="16641750" y="2286263"/>
                  <a:pt x="16649658" y="2299618"/>
                </a:cubicBezTo>
                <a:cubicBezTo>
                  <a:pt x="16654054" y="2305554"/>
                  <a:pt x="16655810" y="2310996"/>
                  <a:pt x="16655810" y="2314953"/>
                </a:cubicBezTo>
                <a:cubicBezTo>
                  <a:pt x="16624178" y="2313963"/>
                  <a:pt x="16596062" y="2318910"/>
                  <a:pt x="16588154" y="2269940"/>
                </a:cubicBezTo>
                <a:cubicBezTo>
                  <a:pt x="16594306" y="2267466"/>
                  <a:pt x="16600454" y="2266972"/>
                  <a:pt x="16606606" y="2267962"/>
                </a:cubicBezTo>
                <a:close/>
                <a:moveTo>
                  <a:pt x="16133014" y="2265489"/>
                </a:moveTo>
                <a:cubicBezTo>
                  <a:pt x="16138286" y="2264993"/>
                  <a:pt x="16142682" y="2265489"/>
                  <a:pt x="16147074" y="2266972"/>
                </a:cubicBezTo>
                <a:cubicBezTo>
                  <a:pt x="16171674" y="2277360"/>
                  <a:pt x="16176070" y="2324351"/>
                  <a:pt x="16135650" y="2326330"/>
                </a:cubicBezTo>
                <a:cubicBezTo>
                  <a:pt x="16124230" y="2318415"/>
                  <a:pt x="16107534" y="2282800"/>
                  <a:pt x="16115442" y="2271918"/>
                </a:cubicBezTo>
                <a:cubicBezTo>
                  <a:pt x="16121594" y="2267962"/>
                  <a:pt x="16127742" y="2265982"/>
                  <a:pt x="16133014" y="2265489"/>
                </a:cubicBezTo>
                <a:close/>
                <a:moveTo>
                  <a:pt x="17319186" y="2263510"/>
                </a:moveTo>
                <a:cubicBezTo>
                  <a:pt x="17327094" y="2262520"/>
                  <a:pt x="17335878" y="2264498"/>
                  <a:pt x="17342910" y="2269445"/>
                </a:cubicBezTo>
                <a:cubicBezTo>
                  <a:pt x="17346422" y="2291704"/>
                  <a:pt x="17318306" y="2316438"/>
                  <a:pt x="17295462" y="2319404"/>
                </a:cubicBezTo>
                <a:lnTo>
                  <a:pt x="17286674" y="2317426"/>
                </a:lnTo>
                <a:lnTo>
                  <a:pt x="17291070" y="2342653"/>
                </a:lnTo>
                <a:cubicBezTo>
                  <a:pt x="17263830" y="2388655"/>
                  <a:pt x="17203202" y="2309511"/>
                  <a:pt x="17236594" y="2269940"/>
                </a:cubicBezTo>
                <a:cubicBezTo>
                  <a:pt x="17243622" y="2276370"/>
                  <a:pt x="17243622" y="2269940"/>
                  <a:pt x="17250650" y="2269940"/>
                </a:cubicBezTo>
                <a:lnTo>
                  <a:pt x="17280526" y="2291704"/>
                </a:lnTo>
                <a:lnTo>
                  <a:pt x="17295462" y="2272908"/>
                </a:lnTo>
                <a:cubicBezTo>
                  <a:pt x="17302490" y="2267962"/>
                  <a:pt x="17310398" y="2264498"/>
                  <a:pt x="17319186" y="2263510"/>
                </a:cubicBezTo>
                <a:close/>
                <a:moveTo>
                  <a:pt x="16526650" y="2260541"/>
                </a:moveTo>
                <a:cubicBezTo>
                  <a:pt x="16536314" y="2262025"/>
                  <a:pt x="16543342" y="2265982"/>
                  <a:pt x="16547738" y="2271918"/>
                </a:cubicBezTo>
                <a:cubicBezTo>
                  <a:pt x="16553006" y="2278349"/>
                  <a:pt x="16555642" y="2287252"/>
                  <a:pt x="16556522" y="2299618"/>
                </a:cubicBezTo>
                <a:cubicBezTo>
                  <a:pt x="16525770" y="2313963"/>
                  <a:pt x="16503802" y="2285768"/>
                  <a:pt x="16526650" y="2260541"/>
                </a:cubicBezTo>
                <a:close/>
                <a:moveTo>
                  <a:pt x="14641954" y="2246197"/>
                </a:moveTo>
                <a:cubicBezTo>
                  <a:pt x="14735090" y="2263510"/>
                  <a:pt x="14796598" y="2324846"/>
                  <a:pt x="14831742" y="2387172"/>
                </a:cubicBezTo>
                <a:cubicBezTo>
                  <a:pt x="14826470" y="2398548"/>
                  <a:pt x="14817686" y="2406464"/>
                  <a:pt x="14807142" y="2410914"/>
                </a:cubicBezTo>
                <a:cubicBezTo>
                  <a:pt x="14729818" y="2442573"/>
                  <a:pt x="14549698" y="2318910"/>
                  <a:pt x="14641954" y="2246197"/>
                </a:cubicBezTo>
                <a:close/>
                <a:moveTo>
                  <a:pt x="2082604" y="2243229"/>
                </a:moveTo>
                <a:cubicBezTo>
                  <a:pt x="2092270" y="2263510"/>
                  <a:pt x="2084362" y="2327319"/>
                  <a:pt x="2033400" y="2301598"/>
                </a:cubicBezTo>
                <a:cubicBezTo>
                  <a:pt x="2026371" y="2286263"/>
                  <a:pt x="2031642" y="2269445"/>
                  <a:pt x="2041308" y="2257079"/>
                </a:cubicBezTo>
                <a:cubicBezTo>
                  <a:pt x="2051852" y="2244714"/>
                  <a:pt x="2066788" y="2237787"/>
                  <a:pt x="2082604" y="2243229"/>
                </a:cubicBezTo>
                <a:close/>
                <a:moveTo>
                  <a:pt x="16394850" y="2240755"/>
                </a:moveTo>
                <a:cubicBezTo>
                  <a:pt x="16429998" y="2242734"/>
                  <a:pt x="16422090" y="2283790"/>
                  <a:pt x="16420334" y="2324351"/>
                </a:cubicBezTo>
                <a:lnTo>
                  <a:pt x="16456358" y="2308028"/>
                </a:lnTo>
                <a:lnTo>
                  <a:pt x="16458114" y="2303577"/>
                </a:lnTo>
                <a:lnTo>
                  <a:pt x="16458114" y="2304565"/>
                </a:lnTo>
                <a:lnTo>
                  <a:pt x="16461630" y="2305554"/>
                </a:lnTo>
                <a:lnTo>
                  <a:pt x="16468658" y="2302092"/>
                </a:lnTo>
                <a:cubicBezTo>
                  <a:pt x="16484474" y="2296156"/>
                  <a:pt x="16499410" y="2293683"/>
                  <a:pt x="16515226" y="2305554"/>
                </a:cubicBezTo>
                <a:lnTo>
                  <a:pt x="16497654" y="2325340"/>
                </a:lnTo>
                <a:lnTo>
                  <a:pt x="16503802" y="2362934"/>
                </a:lnTo>
                <a:lnTo>
                  <a:pt x="16475686" y="2349578"/>
                </a:lnTo>
                <a:lnTo>
                  <a:pt x="16474810" y="2351062"/>
                </a:lnTo>
                <a:lnTo>
                  <a:pt x="16469538" y="2353536"/>
                </a:lnTo>
                <a:lnTo>
                  <a:pt x="16476566" y="2374310"/>
                </a:lnTo>
                <a:cubicBezTo>
                  <a:pt x="16470414" y="2377774"/>
                  <a:pt x="16465142" y="2381730"/>
                  <a:pt x="16458994" y="2385193"/>
                </a:cubicBezTo>
                <a:lnTo>
                  <a:pt x="16444934" y="2366397"/>
                </a:lnTo>
                <a:lnTo>
                  <a:pt x="16421210" y="2378268"/>
                </a:lnTo>
                <a:cubicBezTo>
                  <a:pt x="16430878" y="2397064"/>
                  <a:pt x="16410666" y="2452959"/>
                  <a:pt x="16405394" y="2467304"/>
                </a:cubicBezTo>
                <a:cubicBezTo>
                  <a:pt x="16389578" y="2449498"/>
                  <a:pt x="16384310" y="2409925"/>
                  <a:pt x="16394850" y="2388160"/>
                </a:cubicBezTo>
                <a:cubicBezTo>
                  <a:pt x="16381674" y="2390139"/>
                  <a:pt x="16373766" y="2391128"/>
                  <a:pt x="16360586" y="2393107"/>
                </a:cubicBezTo>
                <a:cubicBezTo>
                  <a:pt x="16356190" y="2359965"/>
                  <a:pt x="16376402" y="2356997"/>
                  <a:pt x="16388702" y="2342159"/>
                </a:cubicBezTo>
                <a:cubicBezTo>
                  <a:pt x="16389578" y="2301598"/>
                  <a:pt x="16363222" y="2264993"/>
                  <a:pt x="16394850" y="2240755"/>
                </a:cubicBezTo>
                <a:close/>
                <a:moveTo>
                  <a:pt x="16032850" y="2239272"/>
                </a:moveTo>
                <a:cubicBezTo>
                  <a:pt x="16047786" y="2240755"/>
                  <a:pt x="16053058" y="2255100"/>
                  <a:pt x="16053058" y="2271918"/>
                </a:cubicBezTo>
                <a:cubicBezTo>
                  <a:pt x="16053938" y="2288736"/>
                  <a:pt x="16049546" y="2308028"/>
                  <a:pt x="16044274" y="2318910"/>
                </a:cubicBezTo>
                <a:cubicBezTo>
                  <a:pt x="16009126" y="2316438"/>
                  <a:pt x="16015278" y="2261530"/>
                  <a:pt x="16032850" y="2239272"/>
                </a:cubicBezTo>
                <a:close/>
                <a:moveTo>
                  <a:pt x="16894798" y="2227401"/>
                </a:moveTo>
                <a:cubicBezTo>
                  <a:pt x="16910614" y="2234820"/>
                  <a:pt x="16920282" y="2245702"/>
                  <a:pt x="16924674" y="2258562"/>
                </a:cubicBezTo>
                <a:cubicBezTo>
                  <a:pt x="16929946" y="2271424"/>
                  <a:pt x="16929946" y="2286263"/>
                  <a:pt x="16928186" y="2303081"/>
                </a:cubicBezTo>
                <a:cubicBezTo>
                  <a:pt x="16899194" y="2348094"/>
                  <a:pt x="16848230" y="2265982"/>
                  <a:pt x="16877226" y="2235809"/>
                </a:cubicBezTo>
                <a:cubicBezTo>
                  <a:pt x="16886890" y="2239272"/>
                  <a:pt x="16892162" y="2236303"/>
                  <a:pt x="16894798" y="2227401"/>
                </a:cubicBezTo>
                <a:close/>
                <a:moveTo>
                  <a:pt x="14799234" y="2222949"/>
                </a:moveTo>
                <a:cubicBezTo>
                  <a:pt x="14811534" y="2230368"/>
                  <a:pt x="14816806" y="2248670"/>
                  <a:pt x="14814170" y="2265489"/>
                </a:cubicBezTo>
                <a:lnTo>
                  <a:pt x="14804506" y="2286263"/>
                </a:lnTo>
                <a:lnTo>
                  <a:pt x="14826470" y="2273897"/>
                </a:lnTo>
                <a:cubicBezTo>
                  <a:pt x="14855466" y="2269445"/>
                  <a:pt x="14886218" y="2293188"/>
                  <a:pt x="14902034" y="2302586"/>
                </a:cubicBezTo>
                <a:cubicBezTo>
                  <a:pt x="14909942" y="2381235"/>
                  <a:pt x="14815926" y="2341169"/>
                  <a:pt x="14798354" y="2289725"/>
                </a:cubicBezTo>
                <a:lnTo>
                  <a:pt x="14801870" y="2288242"/>
                </a:lnTo>
                <a:lnTo>
                  <a:pt x="14783418" y="2294673"/>
                </a:lnTo>
                <a:cubicBezTo>
                  <a:pt x="14763210" y="2267466"/>
                  <a:pt x="14771114" y="2242239"/>
                  <a:pt x="14799234" y="2222949"/>
                </a:cubicBezTo>
                <a:close/>
                <a:moveTo>
                  <a:pt x="17079314" y="2218496"/>
                </a:moveTo>
                <a:cubicBezTo>
                  <a:pt x="17085466" y="2231357"/>
                  <a:pt x="17077558" y="2249164"/>
                  <a:pt x="17066134" y="2261037"/>
                </a:cubicBezTo>
                <a:lnTo>
                  <a:pt x="17047682" y="2271918"/>
                </a:lnTo>
                <a:lnTo>
                  <a:pt x="17060862" y="2286758"/>
                </a:lnTo>
                <a:cubicBezTo>
                  <a:pt x="17082830" y="2326824"/>
                  <a:pt x="17013418" y="2370849"/>
                  <a:pt x="17004630" y="2296650"/>
                </a:cubicBezTo>
                <a:cubicBezTo>
                  <a:pt x="17010782" y="2293683"/>
                  <a:pt x="17014294" y="2288242"/>
                  <a:pt x="17019566" y="2283295"/>
                </a:cubicBezTo>
                <a:lnTo>
                  <a:pt x="17041534" y="2272414"/>
                </a:lnTo>
                <a:lnTo>
                  <a:pt x="17023962" y="2267962"/>
                </a:lnTo>
                <a:cubicBezTo>
                  <a:pt x="17023082" y="2234326"/>
                  <a:pt x="17045046" y="2218003"/>
                  <a:pt x="17079314" y="2218496"/>
                </a:cubicBezTo>
                <a:close/>
                <a:moveTo>
                  <a:pt x="16637358" y="2213549"/>
                </a:moveTo>
                <a:cubicBezTo>
                  <a:pt x="16658446" y="2211076"/>
                  <a:pt x="16668110" y="2214539"/>
                  <a:pt x="16679534" y="2238777"/>
                </a:cubicBezTo>
                <a:cubicBezTo>
                  <a:pt x="16660202" y="2262025"/>
                  <a:pt x="16627694" y="2239766"/>
                  <a:pt x="16637358" y="2213549"/>
                </a:cubicBezTo>
                <a:close/>
                <a:moveTo>
                  <a:pt x="14562878" y="2197721"/>
                </a:moveTo>
                <a:cubicBezTo>
                  <a:pt x="14585722" y="2213055"/>
                  <a:pt x="14594510" y="2230368"/>
                  <a:pt x="14583086" y="2262025"/>
                </a:cubicBezTo>
                <a:cubicBezTo>
                  <a:pt x="14574298" y="2265982"/>
                  <a:pt x="14556726" y="2253122"/>
                  <a:pt x="14537398" y="2246197"/>
                </a:cubicBezTo>
                <a:cubicBezTo>
                  <a:pt x="14540034" y="2239766"/>
                  <a:pt x="14541790" y="2229874"/>
                  <a:pt x="14545306" y="2220476"/>
                </a:cubicBezTo>
                <a:cubicBezTo>
                  <a:pt x="14548818" y="2210582"/>
                  <a:pt x="14554090" y="2201678"/>
                  <a:pt x="14562878" y="2197721"/>
                </a:cubicBezTo>
                <a:close/>
                <a:moveTo>
                  <a:pt x="17665370" y="2189807"/>
                </a:moveTo>
                <a:cubicBezTo>
                  <a:pt x="17682942" y="2191786"/>
                  <a:pt x="17703154" y="2199700"/>
                  <a:pt x="17709302" y="2204151"/>
                </a:cubicBezTo>
                <a:cubicBezTo>
                  <a:pt x="17704910" y="2214044"/>
                  <a:pt x="17700518" y="2219486"/>
                  <a:pt x="17695246" y="2222453"/>
                </a:cubicBezTo>
                <a:lnTo>
                  <a:pt x="17689974" y="2223442"/>
                </a:lnTo>
                <a:lnTo>
                  <a:pt x="17701394" y="2247186"/>
                </a:lnTo>
                <a:cubicBezTo>
                  <a:pt x="17702274" y="2261037"/>
                  <a:pt x="17697882" y="2275381"/>
                  <a:pt x="17690850" y="2290715"/>
                </a:cubicBezTo>
                <a:cubicBezTo>
                  <a:pt x="17660098" y="2316931"/>
                  <a:pt x="17639010" y="2270929"/>
                  <a:pt x="17646042" y="2237787"/>
                </a:cubicBezTo>
                <a:lnTo>
                  <a:pt x="17657462" y="2220476"/>
                </a:lnTo>
                <a:lnTo>
                  <a:pt x="17630226" y="2214539"/>
                </a:lnTo>
                <a:cubicBezTo>
                  <a:pt x="17630226" y="2192280"/>
                  <a:pt x="17646918" y="2187828"/>
                  <a:pt x="17665370" y="2189807"/>
                </a:cubicBezTo>
                <a:close/>
                <a:moveTo>
                  <a:pt x="16401882" y="2188323"/>
                </a:moveTo>
                <a:cubicBezTo>
                  <a:pt x="16408030" y="2190796"/>
                  <a:pt x="16411546" y="2196238"/>
                  <a:pt x="16413302" y="2203657"/>
                </a:cubicBezTo>
                <a:cubicBezTo>
                  <a:pt x="16407154" y="2207119"/>
                  <a:pt x="16396610" y="2214539"/>
                  <a:pt x="16391338" y="2218003"/>
                </a:cubicBezTo>
                <a:cubicBezTo>
                  <a:pt x="16383430" y="2207119"/>
                  <a:pt x="16385186" y="2197721"/>
                  <a:pt x="16380794" y="2192280"/>
                </a:cubicBezTo>
                <a:cubicBezTo>
                  <a:pt x="16389578" y="2186840"/>
                  <a:pt x="16396610" y="2186344"/>
                  <a:pt x="16401882" y="2188323"/>
                </a:cubicBezTo>
                <a:close/>
                <a:moveTo>
                  <a:pt x="15187594" y="2185850"/>
                </a:moveTo>
                <a:cubicBezTo>
                  <a:pt x="15212194" y="2196732"/>
                  <a:pt x="15229770" y="2212066"/>
                  <a:pt x="15245586" y="2227401"/>
                </a:cubicBezTo>
                <a:lnTo>
                  <a:pt x="15279850" y="2254112"/>
                </a:lnTo>
                <a:lnTo>
                  <a:pt x="15289518" y="2245702"/>
                </a:lnTo>
                <a:cubicBezTo>
                  <a:pt x="15300938" y="2235314"/>
                  <a:pt x="15312362" y="2224928"/>
                  <a:pt x="15321146" y="2210088"/>
                </a:cubicBezTo>
                <a:cubicBezTo>
                  <a:pt x="15333450" y="2217507"/>
                  <a:pt x="15337842" y="2226411"/>
                  <a:pt x="15339598" y="2235809"/>
                </a:cubicBezTo>
                <a:lnTo>
                  <a:pt x="15339598" y="2237787"/>
                </a:lnTo>
                <a:lnTo>
                  <a:pt x="15340478" y="2236799"/>
                </a:lnTo>
                <a:cubicBezTo>
                  <a:pt x="15354538" y="2241251"/>
                  <a:pt x="15365958" y="2244714"/>
                  <a:pt x="15373866" y="2250649"/>
                </a:cubicBezTo>
                <a:cubicBezTo>
                  <a:pt x="15381774" y="2256089"/>
                  <a:pt x="15386166" y="2263510"/>
                  <a:pt x="15385290" y="2275875"/>
                </a:cubicBezTo>
                <a:cubicBezTo>
                  <a:pt x="15380894" y="2289725"/>
                  <a:pt x="15365078" y="2291210"/>
                  <a:pt x="15351022" y="2286758"/>
                </a:cubicBezTo>
                <a:lnTo>
                  <a:pt x="15333450" y="2277360"/>
                </a:lnTo>
                <a:lnTo>
                  <a:pt x="15329934" y="2280327"/>
                </a:lnTo>
                <a:cubicBezTo>
                  <a:pt x="15313238" y="2283790"/>
                  <a:pt x="15287758" y="2266972"/>
                  <a:pt x="15281610" y="2297145"/>
                </a:cubicBezTo>
                <a:cubicBezTo>
                  <a:pt x="15269306" y="2292693"/>
                  <a:pt x="15263158" y="2290715"/>
                  <a:pt x="15251734" y="2279833"/>
                </a:cubicBezTo>
                <a:lnTo>
                  <a:pt x="15257886" y="2273897"/>
                </a:lnTo>
                <a:lnTo>
                  <a:pt x="15220982" y="2253616"/>
                </a:lnTo>
                <a:cubicBezTo>
                  <a:pt x="15197258" y="2233830"/>
                  <a:pt x="15181442" y="2204646"/>
                  <a:pt x="15187594" y="2185850"/>
                </a:cubicBezTo>
                <a:close/>
                <a:moveTo>
                  <a:pt x="15747290" y="2181892"/>
                </a:moveTo>
                <a:cubicBezTo>
                  <a:pt x="15757834" y="2183376"/>
                  <a:pt x="15763106" y="2191290"/>
                  <a:pt x="15763106" y="2199205"/>
                </a:cubicBezTo>
                <a:cubicBezTo>
                  <a:pt x="15762226" y="2207119"/>
                  <a:pt x="15756954" y="2214539"/>
                  <a:pt x="15747290" y="2216518"/>
                </a:cubicBezTo>
                <a:cubicBezTo>
                  <a:pt x="15726202" y="2213549"/>
                  <a:pt x="15736746" y="2197721"/>
                  <a:pt x="15747290" y="2181892"/>
                </a:cubicBezTo>
                <a:close/>
                <a:moveTo>
                  <a:pt x="17376298" y="2162602"/>
                </a:moveTo>
                <a:cubicBezTo>
                  <a:pt x="17382446" y="2161612"/>
                  <a:pt x="17388598" y="2162602"/>
                  <a:pt x="17393870" y="2165075"/>
                </a:cubicBezTo>
                <a:cubicBezTo>
                  <a:pt x="17410562" y="2172494"/>
                  <a:pt x="17421986" y="2192774"/>
                  <a:pt x="17426378" y="2208109"/>
                </a:cubicBezTo>
                <a:cubicBezTo>
                  <a:pt x="17428138" y="2215034"/>
                  <a:pt x="17428138" y="2220969"/>
                  <a:pt x="17427258" y="2224432"/>
                </a:cubicBezTo>
                <a:cubicBezTo>
                  <a:pt x="17397386" y="2214539"/>
                  <a:pt x="17369266" y="2211571"/>
                  <a:pt x="17376298" y="2162602"/>
                </a:cubicBezTo>
                <a:close/>
                <a:moveTo>
                  <a:pt x="16690078" y="2159633"/>
                </a:moveTo>
                <a:cubicBezTo>
                  <a:pt x="16697986" y="2160622"/>
                  <a:pt x="16700622" y="2165075"/>
                  <a:pt x="16699742" y="2170515"/>
                </a:cubicBezTo>
                <a:cubicBezTo>
                  <a:pt x="16697986" y="2186840"/>
                  <a:pt x="16668990" y="2211076"/>
                  <a:pt x="16670746" y="2163095"/>
                </a:cubicBezTo>
                <a:cubicBezTo>
                  <a:pt x="16679534" y="2160622"/>
                  <a:pt x="16685682" y="2159633"/>
                  <a:pt x="16690078" y="2159633"/>
                </a:cubicBezTo>
                <a:close/>
                <a:moveTo>
                  <a:pt x="18064274" y="2151719"/>
                </a:moveTo>
                <a:cubicBezTo>
                  <a:pt x="18070426" y="2152213"/>
                  <a:pt x="18075698" y="2154192"/>
                  <a:pt x="18079214" y="2157654"/>
                </a:cubicBezTo>
                <a:cubicBezTo>
                  <a:pt x="18092394" y="2167548"/>
                  <a:pt x="18095030" y="2187333"/>
                  <a:pt x="18081850" y="2195742"/>
                </a:cubicBezTo>
                <a:cubicBezTo>
                  <a:pt x="18063398" y="2198215"/>
                  <a:pt x="18039674" y="2173978"/>
                  <a:pt x="18064274" y="2151719"/>
                </a:cubicBezTo>
                <a:close/>
                <a:moveTo>
                  <a:pt x="14587478" y="2143310"/>
                </a:moveTo>
                <a:cubicBezTo>
                  <a:pt x="14614718" y="2145289"/>
                  <a:pt x="14633170" y="2188323"/>
                  <a:pt x="14596266" y="2203163"/>
                </a:cubicBezTo>
                <a:cubicBezTo>
                  <a:pt x="14583086" y="2199205"/>
                  <a:pt x="14555846" y="2170515"/>
                  <a:pt x="14559362" y="2158150"/>
                </a:cubicBezTo>
                <a:cubicBezTo>
                  <a:pt x="14568150" y="2146772"/>
                  <a:pt x="14578694" y="2142815"/>
                  <a:pt x="14587478" y="2143310"/>
                </a:cubicBezTo>
                <a:close/>
                <a:moveTo>
                  <a:pt x="16804298" y="2138858"/>
                </a:moveTo>
                <a:cubicBezTo>
                  <a:pt x="16815722" y="2164085"/>
                  <a:pt x="16819234" y="2217507"/>
                  <a:pt x="16784970" y="2251143"/>
                </a:cubicBezTo>
                <a:cubicBezTo>
                  <a:pt x="16765642" y="2220476"/>
                  <a:pt x="16769154" y="2165569"/>
                  <a:pt x="16804298" y="2138858"/>
                </a:cubicBezTo>
                <a:close/>
                <a:moveTo>
                  <a:pt x="17440438" y="2122041"/>
                </a:moveTo>
                <a:cubicBezTo>
                  <a:pt x="17461526" y="2125997"/>
                  <a:pt x="17469434" y="2131933"/>
                  <a:pt x="17472946" y="2158150"/>
                </a:cubicBezTo>
                <a:cubicBezTo>
                  <a:pt x="17447466" y="2174967"/>
                  <a:pt x="17422866" y="2144299"/>
                  <a:pt x="17440438" y="2122041"/>
                </a:cubicBezTo>
                <a:close/>
                <a:moveTo>
                  <a:pt x="15132018" y="2120803"/>
                </a:moveTo>
                <a:cubicBezTo>
                  <a:pt x="15135094" y="2121422"/>
                  <a:pt x="15138390" y="2123029"/>
                  <a:pt x="15141906" y="2125997"/>
                </a:cubicBezTo>
                <a:cubicBezTo>
                  <a:pt x="15145418" y="2134900"/>
                  <a:pt x="15141026" y="2147267"/>
                  <a:pt x="15127846" y="2164085"/>
                </a:cubicBezTo>
                <a:cubicBezTo>
                  <a:pt x="15111150" y="2161612"/>
                  <a:pt x="15107638" y="2146279"/>
                  <a:pt x="15112030" y="2134406"/>
                </a:cubicBezTo>
                <a:cubicBezTo>
                  <a:pt x="15113786" y="2128470"/>
                  <a:pt x="15118182" y="2123524"/>
                  <a:pt x="15123454" y="2121545"/>
                </a:cubicBezTo>
                <a:cubicBezTo>
                  <a:pt x="15126090" y="2120556"/>
                  <a:pt x="15128946" y="2120185"/>
                  <a:pt x="15132018" y="2120803"/>
                </a:cubicBezTo>
                <a:close/>
                <a:moveTo>
                  <a:pt x="15777166" y="2117093"/>
                </a:moveTo>
                <a:cubicBezTo>
                  <a:pt x="15779802" y="2159633"/>
                  <a:pt x="15748170" y="2145783"/>
                  <a:pt x="15711266" y="2161117"/>
                </a:cubicBezTo>
                <a:cubicBezTo>
                  <a:pt x="15690178" y="2121545"/>
                  <a:pt x="15762226" y="2115114"/>
                  <a:pt x="15777166" y="2117093"/>
                </a:cubicBezTo>
                <a:close/>
                <a:moveTo>
                  <a:pt x="14187694" y="2117093"/>
                </a:moveTo>
                <a:cubicBezTo>
                  <a:pt x="14203510" y="2156171"/>
                  <a:pt x="14169242" y="2153202"/>
                  <a:pt x="14140250" y="2178925"/>
                </a:cubicBezTo>
                <a:cubicBezTo>
                  <a:pt x="14106862" y="2148256"/>
                  <a:pt x="14172758" y="2119568"/>
                  <a:pt x="14187694" y="2117093"/>
                </a:cubicBezTo>
                <a:close/>
                <a:moveTo>
                  <a:pt x="15155082" y="2114620"/>
                </a:moveTo>
                <a:cubicBezTo>
                  <a:pt x="15169142" y="2116104"/>
                  <a:pt x="15181442" y="2116104"/>
                  <a:pt x="15191110" y="2119072"/>
                </a:cubicBezTo>
                <a:cubicBezTo>
                  <a:pt x="15199894" y="2121545"/>
                  <a:pt x="15206046" y="2127481"/>
                  <a:pt x="15207802" y="2140837"/>
                </a:cubicBezTo>
                <a:cubicBezTo>
                  <a:pt x="15206046" y="2173978"/>
                  <a:pt x="15154206" y="2161117"/>
                  <a:pt x="15144538" y="2142815"/>
                </a:cubicBezTo>
                <a:cubicBezTo>
                  <a:pt x="15150690" y="2135395"/>
                  <a:pt x="15156842" y="2127481"/>
                  <a:pt x="15155082" y="2114620"/>
                </a:cubicBezTo>
                <a:close/>
                <a:moveTo>
                  <a:pt x="15878210" y="2108191"/>
                </a:moveTo>
                <a:cubicBezTo>
                  <a:pt x="15884358" y="2109674"/>
                  <a:pt x="15890510" y="2112641"/>
                  <a:pt x="15895782" y="2117093"/>
                </a:cubicBezTo>
                <a:lnTo>
                  <a:pt x="15910718" y="2139352"/>
                </a:lnTo>
                <a:lnTo>
                  <a:pt x="15914234" y="2134406"/>
                </a:lnTo>
                <a:cubicBezTo>
                  <a:pt x="15918626" y="2131933"/>
                  <a:pt x="15923018" y="2130449"/>
                  <a:pt x="15927414" y="2131933"/>
                </a:cubicBezTo>
                <a:cubicBezTo>
                  <a:pt x="15931806" y="2133417"/>
                  <a:pt x="15935322" y="2136879"/>
                  <a:pt x="15936198" y="2144299"/>
                </a:cubicBezTo>
                <a:lnTo>
                  <a:pt x="15921262" y="2154687"/>
                </a:lnTo>
                <a:lnTo>
                  <a:pt x="15923898" y="2158150"/>
                </a:lnTo>
                <a:lnTo>
                  <a:pt x="15911598" y="2174967"/>
                </a:lnTo>
                <a:lnTo>
                  <a:pt x="15922142" y="2188323"/>
                </a:lnTo>
                <a:cubicBezTo>
                  <a:pt x="15930926" y="2202667"/>
                  <a:pt x="15937958" y="2219980"/>
                  <a:pt x="15940594" y="2237787"/>
                </a:cubicBezTo>
                <a:cubicBezTo>
                  <a:pt x="15942350" y="2249164"/>
                  <a:pt x="15942350" y="2261530"/>
                  <a:pt x="15938834" y="2273897"/>
                </a:cubicBezTo>
                <a:cubicBezTo>
                  <a:pt x="15929170" y="2269940"/>
                  <a:pt x="15921262" y="2263510"/>
                  <a:pt x="15913354" y="2255100"/>
                </a:cubicBezTo>
                <a:lnTo>
                  <a:pt x="15910718" y="2250649"/>
                </a:lnTo>
                <a:cubicBezTo>
                  <a:pt x="15899298" y="2275381"/>
                  <a:pt x="15861514" y="2288242"/>
                  <a:pt x="15856242" y="2240755"/>
                </a:cubicBezTo>
                <a:cubicBezTo>
                  <a:pt x="15857122" y="2233335"/>
                  <a:pt x="15865906" y="2227895"/>
                  <a:pt x="15877330" y="2224432"/>
                </a:cubicBezTo>
                <a:lnTo>
                  <a:pt x="15895782" y="2223937"/>
                </a:lnTo>
                <a:lnTo>
                  <a:pt x="15888754" y="2189807"/>
                </a:lnTo>
                <a:lnTo>
                  <a:pt x="15890510" y="2177440"/>
                </a:lnTo>
                <a:lnTo>
                  <a:pt x="15877330" y="2174967"/>
                </a:lnTo>
                <a:cubicBezTo>
                  <a:pt x="15855362" y="2163590"/>
                  <a:pt x="15836914" y="2139352"/>
                  <a:pt x="15843062" y="2114126"/>
                </a:cubicBezTo>
                <a:cubicBezTo>
                  <a:pt x="15851850" y="2117589"/>
                  <a:pt x="15849214" y="2111652"/>
                  <a:pt x="15855362" y="2108684"/>
                </a:cubicBezTo>
                <a:cubicBezTo>
                  <a:pt x="15864150" y="2107201"/>
                  <a:pt x="15871178" y="2106706"/>
                  <a:pt x="15878210" y="2108191"/>
                </a:cubicBezTo>
                <a:close/>
                <a:moveTo>
                  <a:pt x="14878310" y="2099780"/>
                </a:moveTo>
                <a:cubicBezTo>
                  <a:pt x="14901154" y="2132427"/>
                  <a:pt x="14844922" y="2186344"/>
                  <a:pt x="14828226" y="2125502"/>
                </a:cubicBezTo>
                <a:cubicBezTo>
                  <a:pt x="14826470" y="2118083"/>
                  <a:pt x="14834378" y="2110664"/>
                  <a:pt x="14844922" y="2105716"/>
                </a:cubicBezTo>
                <a:cubicBezTo>
                  <a:pt x="14855466" y="2100770"/>
                  <a:pt x="14868646" y="2098297"/>
                  <a:pt x="14878310" y="2099780"/>
                </a:cubicBezTo>
                <a:close/>
                <a:moveTo>
                  <a:pt x="16302594" y="2084941"/>
                </a:moveTo>
                <a:cubicBezTo>
                  <a:pt x="16313138" y="2138858"/>
                  <a:pt x="16290294" y="2171010"/>
                  <a:pt x="16270962" y="2209098"/>
                </a:cubicBezTo>
                <a:cubicBezTo>
                  <a:pt x="16256906" y="2178925"/>
                  <a:pt x="16252510" y="2107201"/>
                  <a:pt x="16302594" y="2084941"/>
                </a:cubicBezTo>
                <a:close/>
                <a:moveTo>
                  <a:pt x="14414386" y="2084941"/>
                </a:moveTo>
                <a:cubicBezTo>
                  <a:pt x="14446894" y="2082963"/>
                  <a:pt x="14479406" y="2089887"/>
                  <a:pt x="14496098" y="2119072"/>
                </a:cubicBezTo>
                <a:cubicBezTo>
                  <a:pt x="14496978" y="2143310"/>
                  <a:pt x="14485558" y="2163095"/>
                  <a:pt x="14468862" y="2177440"/>
                </a:cubicBezTo>
                <a:cubicBezTo>
                  <a:pt x="14456562" y="2187828"/>
                  <a:pt x="14440746" y="2195248"/>
                  <a:pt x="14424050" y="2198711"/>
                </a:cubicBezTo>
                <a:lnTo>
                  <a:pt x="14402086" y="2197226"/>
                </a:lnTo>
                <a:lnTo>
                  <a:pt x="14419658" y="2205141"/>
                </a:lnTo>
                <a:cubicBezTo>
                  <a:pt x="14454802" y="2223442"/>
                  <a:pt x="14487314" y="2244714"/>
                  <a:pt x="14511038" y="2260047"/>
                </a:cubicBezTo>
                <a:cubicBezTo>
                  <a:pt x="14491706" y="2266477"/>
                  <a:pt x="14456562" y="2266972"/>
                  <a:pt x="14422294" y="2260541"/>
                </a:cubicBezTo>
                <a:lnTo>
                  <a:pt x="14368698" y="2237293"/>
                </a:lnTo>
                <a:lnTo>
                  <a:pt x="14360790" y="2248670"/>
                </a:lnTo>
                <a:lnTo>
                  <a:pt x="14380998" y="2263016"/>
                </a:lnTo>
                <a:cubicBezTo>
                  <a:pt x="14379242" y="2335728"/>
                  <a:pt x="14286982" y="2296650"/>
                  <a:pt x="14272926" y="2245702"/>
                </a:cubicBezTo>
                <a:cubicBezTo>
                  <a:pt x="14284346" y="2236799"/>
                  <a:pt x="14294890" y="2231853"/>
                  <a:pt x="14304554" y="2230368"/>
                </a:cubicBezTo>
                <a:lnTo>
                  <a:pt x="14306314" y="2230862"/>
                </a:lnTo>
                <a:lnTo>
                  <a:pt x="14312462" y="2221464"/>
                </a:lnTo>
                <a:cubicBezTo>
                  <a:pt x="14315098" y="2216518"/>
                  <a:pt x="14316858" y="2210582"/>
                  <a:pt x="14317734" y="2205636"/>
                </a:cubicBezTo>
                <a:lnTo>
                  <a:pt x="14327402" y="2207615"/>
                </a:lnTo>
                <a:lnTo>
                  <a:pt x="14314222" y="2170021"/>
                </a:lnTo>
                <a:lnTo>
                  <a:pt x="14357274" y="2179419"/>
                </a:lnTo>
                <a:lnTo>
                  <a:pt x="14341458" y="2166558"/>
                </a:lnTo>
                <a:cubicBezTo>
                  <a:pt x="14333550" y="2151225"/>
                  <a:pt x="14330914" y="2131439"/>
                  <a:pt x="14335306" y="2105222"/>
                </a:cubicBezTo>
                <a:cubicBezTo>
                  <a:pt x="14350246" y="2097307"/>
                  <a:pt x="14382754" y="2086426"/>
                  <a:pt x="14414386" y="2084941"/>
                </a:cubicBezTo>
                <a:close/>
                <a:moveTo>
                  <a:pt x="15003078" y="2080984"/>
                </a:moveTo>
                <a:cubicBezTo>
                  <a:pt x="15025922" y="2083953"/>
                  <a:pt x="15041738" y="2108684"/>
                  <a:pt x="15054918" y="2126493"/>
                </a:cubicBezTo>
                <a:lnTo>
                  <a:pt x="15051402" y="2131439"/>
                </a:lnTo>
                <a:lnTo>
                  <a:pt x="15052282" y="2135395"/>
                </a:lnTo>
                <a:cubicBezTo>
                  <a:pt x="15054918" y="2160127"/>
                  <a:pt x="15037346" y="2191786"/>
                  <a:pt x="15016258" y="2189807"/>
                </a:cubicBezTo>
                <a:cubicBezTo>
                  <a:pt x="15005714" y="2178925"/>
                  <a:pt x="15003078" y="2160127"/>
                  <a:pt x="15007470" y="2144299"/>
                </a:cubicBezTo>
                <a:lnTo>
                  <a:pt x="15008350" y="2143804"/>
                </a:lnTo>
                <a:lnTo>
                  <a:pt x="15007470" y="2143310"/>
                </a:lnTo>
                <a:cubicBezTo>
                  <a:pt x="14989018" y="2131439"/>
                  <a:pt x="14974082" y="2107201"/>
                  <a:pt x="14977598" y="2086920"/>
                </a:cubicBezTo>
                <a:cubicBezTo>
                  <a:pt x="14987262" y="2081480"/>
                  <a:pt x="14995170" y="2079995"/>
                  <a:pt x="15003078" y="2080984"/>
                </a:cubicBezTo>
                <a:close/>
                <a:moveTo>
                  <a:pt x="16902706" y="2063671"/>
                </a:moveTo>
                <a:cubicBezTo>
                  <a:pt x="16912374" y="2089393"/>
                  <a:pt x="16908858" y="2108191"/>
                  <a:pt x="16879862" y="2127481"/>
                </a:cubicBezTo>
                <a:cubicBezTo>
                  <a:pt x="16870198" y="2125502"/>
                  <a:pt x="16864926" y="2105716"/>
                  <a:pt x="16852626" y="2088899"/>
                </a:cubicBezTo>
                <a:cubicBezTo>
                  <a:pt x="16858774" y="2084941"/>
                  <a:pt x="16865806" y="2078016"/>
                  <a:pt x="16874590" y="2072080"/>
                </a:cubicBezTo>
                <a:cubicBezTo>
                  <a:pt x="16883378" y="2066144"/>
                  <a:pt x="16893042" y="2062188"/>
                  <a:pt x="16902706" y="2063671"/>
                </a:cubicBezTo>
                <a:close/>
                <a:moveTo>
                  <a:pt x="16761246" y="2063671"/>
                </a:moveTo>
                <a:cubicBezTo>
                  <a:pt x="16771790" y="2062682"/>
                  <a:pt x="16779698" y="2065651"/>
                  <a:pt x="16785846" y="2071091"/>
                </a:cubicBezTo>
                <a:cubicBezTo>
                  <a:pt x="16805178" y="2087414"/>
                  <a:pt x="16807814" y="2126493"/>
                  <a:pt x="16793754" y="2149740"/>
                </a:cubicBezTo>
                <a:cubicBezTo>
                  <a:pt x="16777062" y="2128470"/>
                  <a:pt x="16770910" y="2098791"/>
                  <a:pt x="16761246" y="2063671"/>
                </a:cubicBezTo>
                <a:close/>
                <a:moveTo>
                  <a:pt x="15832518" y="2053778"/>
                </a:moveTo>
                <a:cubicBezTo>
                  <a:pt x="15843062" y="2054273"/>
                  <a:pt x="15853606" y="2056746"/>
                  <a:pt x="15857998" y="2062188"/>
                </a:cubicBezTo>
                <a:cubicBezTo>
                  <a:pt x="15863270" y="2101266"/>
                  <a:pt x="15796494" y="2116104"/>
                  <a:pt x="15804402" y="2059219"/>
                </a:cubicBezTo>
                <a:cubicBezTo>
                  <a:pt x="15809674" y="2055263"/>
                  <a:pt x="15821098" y="2053284"/>
                  <a:pt x="15832518" y="2053778"/>
                </a:cubicBezTo>
                <a:close/>
                <a:moveTo>
                  <a:pt x="14609446" y="2035971"/>
                </a:moveTo>
                <a:cubicBezTo>
                  <a:pt x="14668314" y="2044380"/>
                  <a:pt x="14783418" y="2103738"/>
                  <a:pt x="14765842" y="2193765"/>
                </a:cubicBezTo>
                <a:cubicBezTo>
                  <a:pt x="14685010" y="2170515"/>
                  <a:pt x="14649862" y="2108191"/>
                  <a:pt x="14609446" y="2035971"/>
                </a:cubicBezTo>
                <a:close/>
                <a:moveTo>
                  <a:pt x="15571562" y="2028552"/>
                </a:moveTo>
                <a:cubicBezTo>
                  <a:pt x="15577710" y="2028552"/>
                  <a:pt x="15583862" y="2029540"/>
                  <a:pt x="15589134" y="2032015"/>
                </a:cubicBezTo>
                <a:cubicBezTo>
                  <a:pt x="15601434" y="2036465"/>
                  <a:pt x="15611978" y="2044875"/>
                  <a:pt x="15619886" y="2052790"/>
                </a:cubicBezTo>
                <a:cubicBezTo>
                  <a:pt x="15624282" y="2057736"/>
                  <a:pt x="15627794" y="2063176"/>
                  <a:pt x="15627794" y="2066640"/>
                </a:cubicBezTo>
                <a:cubicBezTo>
                  <a:pt x="15597042" y="2071091"/>
                  <a:pt x="15570682" y="2080984"/>
                  <a:pt x="15553990" y="2033992"/>
                </a:cubicBezTo>
                <a:cubicBezTo>
                  <a:pt x="15559262" y="2030036"/>
                  <a:pt x="15565410" y="2028552"/>
                  <a:pt x="15571562" y="2028552"/>
                </a:cubicBezTo>
                <a:close/>
                <a:moveTo>
                  <a:pt x="16942246" y="2028057"/>
                </a:moveTo>
                <a:cubicBezTo>
                  <a:pt x="16947518" y="2029046"/>
                  <a:pt x="16951910" y="2030530"/>
                  <a:pt x="16955426" y="2033498"/>
                </a:cubicBezTo>
                <a:cubicBezTo>
                  <a:pt x="16976514" y="2050317"/>
                  <a:pt x="16965970" y="2095824"/>
                  <a:pt x="16926430" y="2086920"/>
                </a:cubicBezTo>
                <a:cubicBezTo>
                  <a:pt x="16918522" y="2076038"/>
                  <a:pt x="16913250" y="2036961"/>
                  <a:pt x="16923794" y="2029046"/>
                </a:cubicBezTo>
                <a:cubicBezTo>
                  <a:pt x="16930822" y="2027563"/>
                  <a:pt x="16936974" y="2027067"/>
                  <a:pt x="16942246" y="2028057"/>
                </a:cubicBezTo>
                <a:close/>
                <a:moveTo>
                  <a:pt x="16371130" y="2005304"/>
                </a:moveTo>
                <a:cubicBezTo>
                  <a:pt x="16378158" y="2007777"/>
                  <a:pt x="16383430" y="2011733"/>
                  <a:pt x="16386946" y="2017175"/>
                </a:cubicBezTo>
                <a:cubicBezTo>
                  <a:pt x="16411546" y="2056253"/>
                  <a:pt x="16355314" y="2164580"/>
                  <a:pt x="16306110" y="2120556"/>
                </a:cubicBezTo>
                <a:cubicBezTo>
                  <a:pt x="16307866" y="2068618"/>
                  <a:pt x="16338618" y="2029540"/>
                  <a:pt x="16371130" y="2005304"/>
                </a:cubicBezTo>
                <a:close/>
                <a:moveTo>
                  <a:pt x="16244602" y="1999862"/>
                </a:moveTo>
                <a:cubicBezTo>
                  <a:pt x="16273598" y="2007281"/>
                  <a:pt x="16291170" y="2041413"/>
                  <a:pt x="16301714" y="2056746"/>
                </a:cubicBezTo>
                <a:cubicBezTo>
                  <a:pt x="16294686" y="2075543"/>
                  <a:pt x="16285022" y="2084941"/>
                  <a:pt x="16275358" y="2087414"/>
                </a:cubicBezTo>
                <a:lnTo>
                  <a:pt x="16254270" y="2080984"/>
                </a:lnTo>
                <a:lnTo>
                  <a:pt x="16238454" y="2113136"/>
                </a:lnTo>
                <a:cubicBezTo>
                  <a:pt x="16225274" y="2128470"/>
                  <a:pt x="16206822" y="2141331"/>
                  <a:pt x="16188370" y="2155181"/>
                </a:cubicBezTo>
                <a:cubicBezTo>
                  <a:pt x="16188370" y="2130449"/>
                  <a:pt x="16202430" y="2086426"/>
                  <a:pt x="16231422" y="2066640"/>
                </a:cubicBezTo>
                <a:lnTo>
                  <a:pt x="16235818" y="2065651"/>
                </a:lnTo>
                <a:lnTo>
                  <a:pt x="16220002" y="2044380"/>
                </a:lnTo>
                <a:cubicBezTo>
                  <a:pt x="16214730" y="2031025"/>
                  <a:pt x="16211214" y="2016185"/>
                  <a:pt x="16212974" y="2002829"/>
                </a:cubicBezTo>
                <a:cubicBezTo>
                  <a:pt x="16225274" y="1997883"/>
                  <a:pt x="16235818" y="1997389"/>
                  <a:pt x="16244602" y="1999862"/>
                </a:cubicBezTo>
                <a:close/>
                <a:moveTo>
                  <a:pt x="1241742" y="1998873"/>
                </a:moveTo>
                <a:cubicBezTo>
                  <a:pt x="1350694" y="2045865"/>
                  <a:pt x="1229440" y="2175956"/>
                  <a:pt x="1168814" y="2093351"/>
                </a:cubicBezTo>
                <a:cubicBezTo>
                  <a:pt x="1181114" y="2045865"/>
                  <a:pt x="1218018" y="2045865"/>
                  <a:pt x="1241742" y="1998873"/>
                </a:cubicBezTo>
                <a:close/>
                <a:moveTo>
                  <a:pt x="16448450" y="1996894"/>
                </a:moveTo>
                <a:cubicBezTo>
                  <a:pt x="16473050" y="2011240"/>
                  <a:pt x="16493262" y="2017175"/>
                  <a:pt x="16485354" y="2042402"/>
                </a:cubicBezTo>
                <a:cubicBezTo>
                  <a:pt x="16468658" y="2071586"/>
                  <a:pt x="16428242" y="2038940"/>
                  <a:pt x="16427362" y="2018165"/>
                </a:cubicBezTo>
                <a:cubicBezTo>
                  <a:pt x="16436150" y="2013712"/>
                  <a:pt x="16444934" y="2009754"/>
                  <a:pt x="16448450" y="1996894"/>
                </a:cubicBezTo>
                <a:close/>
                <a:moveTo>
                  <a:pt x="14825590" y="1990958"/>
                </a:moveTo>
                <a:cubicBezTo>
                  <a:pt x="14845802" y="1991947"/>
                  <a:pt x="14862494" y="2008766"/>
                  <a:pt x="14879190" y="2033004"/>
                </a:cubicBezTo>
                <a:cubicBezTo>
                  <a:pt x="14884462" y="2085930"/>
                  <a:pt x="14787810" y="2054273"/>
                  <a:pt x="14792202" y="2002829"/>
                </a:cubicBezTo>
                <a:cubicBezTo>
                  <a:pt x="14801870" y="2004808"/>
                  <a:pt x="14798354" y="1998873"/>
                  <a:pt x="14803626" y="1995410"/>
                </a:cubicBezTo>
                <a:cubicBezTo>
                  <a:pt x="14811534" y="1991947"/>
                  <a:pt x="14818562" y="1990464"/>
                  <a:pt x="14825590" y="1990958"/>
                </a:cubicBezTo>
                <a:close/>
                <a:moveTo>
                  <a:pt x="15617250" y="1968205"/>
                </a:moveTo>
                <a:cubicBezTo>
                  <a:pt x="15624282" y="1970678"/>
                  <a:pt x="15630430" y="1977108"/>
                  <a:pt x="15638338" y="1987991"/>
                </a:cubicBezTo>
                <a:cubicBezTo>
                  <a:pt x="15623402" y="2013712"/>
                  <a:pt x="15587378" y="1997883"/>
                  <a:pt x="15592650" y="1969689"/>
                </a:cubicBezTo>
                <a:cubicBezTo>
                  <a:pt x="15603194" y="1967216"/>
                  <a:pt x="15610222" y="1965731"/>
                  <a:pt x="15617250" y="1968205"/>
                </a:cubicBezTo>
                <a:close/>
                <a:moveTo>
                  <a:pt x="16004734" y="1959301"/>
                </a:moveTo>
                <a:cubicBezTo>
                  <a:pt x="16012642" y="1963258"/>
                  <a:pt x="16018790" y="1967709"/>
                  <a:pt x="16023186" y="1972656"/>
                </a:cubicBezTo>
                <a:cubicBezTo>
                  <a:pt x="16051302" y="2008271"/>
                  <a:pt x="15990674" y="2063176"/>
                  <a:pt x="15969586" y="1991454"/>
                </a:cubicBezTo>
                <a:cubicBezTo>
                  <a:pt x="15980130" y="1983539"/>
                  <a:pt x="15978374" y="1968699"/>
                  <a:pt x="16004734" y="1959301"/>
                </a:cubicBezTo>
                <a:close/>
                <a:moveTo>
                  <a:pt x="15849214" y="1940999"/>
                </a:moveTo>
                <a:cubicBezTo>
                  <a:pt x="15865906" y="1946441"/>
                  <a:pt x="15876450" y="1954849"/>
                  <a:pt x="15883482" y="1966720"/>
                </a:cubicBezTo>
                <a:cubicBezTo>
                  <a:pt x="15890510" y="1978593"/>
                  <a:pt x="15894026" y="1993927"/>
                  <a:pt x="15894902" y="2010250"/>
                </a:cubicBezTo>
                <a:cubicBezTo>
                  <a:pt x="15884358" y="2034982"/>
                  <a:pt x="15863270" y="2029540"/>
                  <a:pt x="15847454" y="2013217"/>
                </a:cubicBezTo>
                <a:lnTo>
                  <a:pt x="15844822" y="2008766"/>
                </a:lnTo>
                <a:lnTo>
                  <a:pt x="15843942" y="2016681"/>
                </a:lnTo>
                <a:cubicBezTo>
                  <a:pt x="15842186" y="2021132"/>
                  <a:pt x="15838670" y="2024100"/>
                  <a:pt x="15831642" y="2031025"/>
                </a:cubicBezTo>
                <a:cubicBezTo>
                  <a:pt x="15831642" y="2024100"/>
                  <a:pt x="15824610" y="2024100"/>
                  <a:pt x="15817582" y="2017175"/>
                </a:cubicBezTo>
                <a:cubicBezTo>
                  <a:pt x="15817582" y="2007281"/>
                  <a:pt x="15820218" y="2000356"/>
                  <a:pt x="15823734" y="1996894"/>
                </a:cubicBezTo>
                <a:lnTo>
                  <a:pt x="15837790" y="1996894"/>
                </a:lnTo>
                <a:lnTo>
                  <a:pt x="15829882" y="1983539"/>
                </a:lnTo>
                <a:cubicBezTo>
                  <a:pt x="15826370" y="1972656"/>
                  <a:pt x="15827246" y="1961280"/>
                  <a:pt x="15832518" y="1952870"/>
                </a:cubicBezTo>
                <a:cubicBezTo>
                  <a:pt x="15842186" y="1954355"/>
                  <a:pt x="15848334" y="1950397"/>
                  <a:pt x="15849214" y="1940999"/>
                </a:cubicBezTo>
                <a:close/>
                <a:moveTo>
                  <a:pt x="16710286" y="1915771"/>
                </a:moveTo>
                <a:cubicBezTo>
                  <a:pt x="16721706" y="1916267"/>
                  <a:pt x="16734886" y="1919234"/>
                  <a:pt x="16742794" y="1924676"/>
                </a:cubicBezTo>
                <a:cubicBezTo>
                  <a:pt x="16748066" y="1964247"/>
                  <a:pt x="16672502" y="1987991"/>
                  <a:pt x="16685682" y="1925665"/>
                </a:cubicBezTo>
                <a:cubicBezTo>
                  <a:pt x="16688318" y="1918740"/>
                  <a:pt x="16698862" y="1915771"/>
                  <a:pt x="16710286" y="1915771"/>
                </a:cubicBezTo>
                <a:close/>
                <a:moveTo>
                  <a:pt x="17159270" y="1903900"/>
                </a:moveTo>
                <a:cubicBezTo>
                  <a:pt x="17153122" y="1958312"/>
                  <a:pt x="17121490" y="1982549"/>
                  <a:pt x="17090738" y="2013712"/>
                </a:cubicBezTo>
                <a:cubicBezTo>
                  <a:pt x="17086342" y="1980570"/>
                  <a:pt x="17104794" y="1910825"/>
                  <a:pt x="17159270" y="1903900"/>
                </a:cubicBezTo>
                <a:close/>
                <a:moveTo>
                  <a:pt x="15240314" y="1898459"/>
                </a:moveTo>
                <a:cubicBezTo>
                  <a:pt x="15259642" y="1949903"/>
                  <a:pt x="15242950" y="1985022"/>
                  <a:pt x="15230646" y="2025583"/>
                </a:cubicBezTo>
                <a:cubicBezTo>
                  <a:pt x="15210438" y="1998379"/>
                  <a:pt x="15194622" y="1928632"/>
                  <a:pt x="15240314" y="1898459"/>
                </a:cubicBezTo>
                <a:close/>
                <a:moveTo>
                  <a:pt x="14955630" y="1864329"/>
                </a:moveTo>
                <a:cubicBezTo>
                  <a:pt x="15009230" y="1889060"/>
                  <a:pt x="15022410" y="1921213"/>
                  <a:pt x="15062826" y="1948418"/>
                </a:cubicBezTo>
                <a:cubicBezTo>
                  <a:pt x="15018894" y="1976614"/>
                  <a:pt x="14941574" y="1900932"/>
                  <a:pt x="14955630" y="1864329"/>
                </a:cubicBezTo>
                <a:close/>
                <a:moveTo>
                  <a:pt x="2428791" y="1858887"/>
                </a:moveTo>
                <a:lnTo>
                  <a:pt x="2476238" y="1996400"/>
                </a:lnTo>
                <a:cubicBezTo>
                  <a:pt x="2499960" y="2059715"/>
                  <a:pt x="2524563" y="2124514"/>
                  <a:pt x="2547408" y="2189313"/>
                </a:cubicBezTo>
                <a:cubicBezTo>
                  <a:pt x="2557072" y="2180903"/>
                  <a:pt x="2557072" y="2180903"/>
                  <a:pt x="2565860" y="2180903"/>
                </a:cubicBezTo>
                <a:cubicBezTo>
                  <a:pt x="2565860" y="2172494"/>
                  <a:pt x="2557072" y="2163590"/>
                  <a:pt x="2557072" y="2154687"/>
                </a:cubicBezTo>
                <a:cubicBezTo>
                  <a:pt x="2557072" y="2146279"/>
                  <a:pt x="2557072" y="2137868"/>
                  <a:pt x="2557072" y="2128966"/>
                </a:cubicBezTo>
                <a:cubicBezTo>
                  <a:pt x="2538621" y="2077522"/>
                  <a:pt x="2520170" y="2051305"/>
                  <a:pt x="2520170" y="2008271"/>
                </a:cubicBezTo>
                <a:cubicBezTo>
                  <a:pt x="2511382" y="1990958"/>
                  <a:pt x="2502597" y="1965237"/>
                  <a:pt x="2502597" y="1947924"/>
                </a:cubicBezTo>
                <a:cubicBezTo>
                  <a:pt x="2492932" y="1930611"/>
                  <a:pt x="2492932" y="1922203"/>
                  <a:pt x="2492932" y="1913794"/>
                </a:cubicBezTo>
                <a:cubicBezTo>
                  <a:pt x="2484144" y="1904890"/>
                  <a:pt x="2484144" y="1896481"/>
                  <a:pt x="2492932" y="1896481"/>
                </a:cubicBezTo>
                <a:cubicBezTo>
                  <a:pt x="2492932" y="1896481"/>
                  <a:pt x="2492932" y="1904890"/>
                  <a:pt x="2502597" y="1913794"/>
                </a:cubicBezTo>
                <a:cubicBezTo>
                  <a:pt x="2502597" y="1922203"/>
                  <a:pt x="2502597" y="1930611"/>
                  <a:pt x="2511382" y="1947924"/>
                </a:cubicBezTo>
                <a:cubicBezTo>
                  <a:pt x="2511382" y="1965237"/>
                  <a:pt x="2520170" y="1982549"/>
                  <a:pt x="2520170" y="1990958"/>
                </a:cubicBezTo>
                <a:cubicBezTo>
                  <a:pt x="2538621" y="1999367"/>
                  <a:pt x="2547408" y="2033992"/>
                  <a:pt x="2565860" y="2033992"/>
                </a:cubicBezTo>
                <a:cubicBezTo>
                  <a:pt x="2565860" y="2003819"/>
                  <a:pt x="2554437" y="1969689"/>
                  <a:pt x="2543014" y="1936053"/>
                </a:cubicBezTo>
                <a:lnTo>
                  <a:pt x="2528078" y="1875210"/>
                </a:lnTo>
                <a:lnTo>
                  <a:pt x="2514018" y="1872737"/>
                </a:lnTo>
                <a:cubicBezTo>
                  <a:pt x="2492932" y="1873233"/>
                  <a:pt x="2470966" y="1881146"/>
                  <a:pt x="2452514" y="1886587"/>
                </a:cubicBezTo>
                <a:close/>
                <a:moveTo>
                  <a:pt x="15501270" y="1838112"/>
                </a:moveTo>
                <a:cubicBezTo>
                  <a:pt x="15519722" y="1836133"/>
                  <a:pt x="15537294" y="1838606"/>
                  <a:pt x="15550474" y="1849983"/>
                </a:cubicBezTo>
                <a:cubicBezTo>
                  <a:pt x="15545202" y="1864823"/>
                  <a:pt x="15550474" y="1874221"/>
                  <a:pt x="15566290" y="1878179"/>
                </a:cubicBezTo>
                <a:cubicBezTo>
                  <a:pt x="15553990" y="1902911"/>
                  <a:pt x="15536414" y="1918246"/>
                  <a:pt x="15515330" y="1926655"/>
                </a:cubicBezTo>
                <a:cubicBezTo>
                  <a:pt x="15493362" y="1935063"/>
                  <a:pt x="15468758" y="1936547"/>
                  <a:pt x="15440642" y="1933580"/>
                </a:cubicBezTo>
                <a:cubicBezTo>
                  <a:pt x="15426586" y="1925170"/>
                  <a:pt x="15419554" y="1915771"/>
                  <a:pt x="15417798" y="1905879"/>
                </a:cubicBezTo>
                <a:lnTo>
                  <a:pt x="15423070" y="1892029"/>
                </a:lnTo>
                <a:lnTo>
                  <a:pt x="15414282" y="1893513"/>
                </a:lnTo>
                <a:cubicBezTo>
                  <a:pt x="15404618" y="1889556"/>
                  <a:pt x="15398470" y="1879662"/>
                  <a:pt x="15401982" y="1863833"/>
                </a:cubicBezTo>
                <a:cubicBezTo>
                  <a:pt x="15407254" y="1860866"/>
                  <a:pt x="15412526" y="1859877"/>
                  <a:pt x="15417798" y="1859877"/>
                </a:cubicBezTo>
                <a:cubicBezTo>
                  <a:pt x="15425706" y="1860371"/>
                  <a:pt x="15433614" y="1864329"/>
                  <a:pt x="15438006" y="1869769"/>
                </a:cubicBezTo>
                <a:lnTo>
                  <a:pt x="15438886" y="1870758"/>
                </a:lnTo>
                <a:close/>
                <a:moveTo>
                  <a:pt x="2405946" y="1824262"/>
                </a:moveTo>
                <a:lnTo>
                  <a:pt x="2405946" y="1825251"/>
                </a:lnTo>
                <a:lnTo>
                  <a:pt x="2407702" y="1825251"/>
                </a:lnTo>
                <a:lnTo>
                  <a:pt x="2406824" y="1824757"/>
                </a:lnTo>
                <a:close/>
                <a:moveTo>
                  <a:pt x="17098646" y="1800024"/>
                </a:moveTo>
                <a:cubicBezTo>
                  <a:pt x="17110946" y="1798540"/>
                  <a:pt x="17121490" y="1801013"/>
                  <a:pt x="17129398" y="1805959"/>
                </a:cubicBezTo>
                <a:cubicBezTo>
                  <a:pt x="17154878" y="1821295"/>
                  <a:pt x="17161030" y="1858887"/>
                  <a:pt x="17166302" y="1876694"/>
                </a:cubicBezTo>
                <a:cubicBezTo>
                  <a:pt x="17117974" y="1939515"/>
                  <a:pt x="17075802" y="1849489"/>
                  <a:pt x="17098646" y="1800024"/>
                </a:cubicBezTo>
                <a:close/>
                <a:moveTo>
                  <a:pt x="16724342" y="1799034"/>
                </a:moveTo>
                <a:cubicBezTo>
                  <a:pt x="16758610" y="1801509"/>
                  <a:pt x="16769154" y="1826735"/>
                  <a:pt x="16774426" y="1866308"/>
                </a:cubicBezTo>
                <a:cubicBezTo>
                  <a:pt x="16754218" y="1915771"/>
                  <a:pt x="16683046" y="1845037"/>
                  <a:pt x="16711166" y="1801013"/>
                </a:cubicBezTo>
                <a:cubicBezTo>
                  <a:pt x="16719070" y="1806949"/>
                  <a:pt x="16718194" y="1800024"/>
                  <a:pt x="16724342" y="1799034"/>
                </a:cubicBezTo>
                <a:close/>
                <a:moveTo>
                  <a:pt x="16601334" y="1777271"/>
                </a:moveTo>
                <a:cubicBezTo>
                  <a:pt x="16619786" y="1776282"/>
                  <a:pt x="16640874" y="1781722"/>
                  <a:pt x="16647022" y="1785184"/>
                </a:cubicBezTo>
                <a:cubicBezTo>
                  <a:pt x="16636478" y="1826241"/>
                  <a:pt x="16610998" y="1803486"/>
                  <a:pt x="16571458" y="1807938"/>
                </a:cubicBezTo>
                <a:cubicBezTo>
                  <a:pt x="16567066" y="1786174"/>
                  <a:pt x="16582882" y="1778259"/>
                  <a:pt x="16601334" y="1777271"/>
                </a:cubicBezTo>
                <a:close/>
                <a:moveTo>
                  <a:pt x="16192762" y="1774302"/>
                </a:moveTo>
                <a:cubicBezTo>
                  <a:pt x="16205066" y="1782711"/>
                  <a:pt x="16215610" y="1789636"/>
                  <a:pt x="16221758" y="1797057"/>
                </a:cubicBezTo>
                <a:cubicBezTo>
                  <a:pt x="16227030" y="1804970"/>
                  <a:pt x="16228786" y="1812885"/>
                  <a:pt x="16224394" y="1824262"/>
                </a:cubicBezTo>
                <a:cubicBezTo>
                  <a:pt x="16207702" y="1848499"/>
                  <a:pt x="16165526" y="1813874"/>
                  <a:pt x="16168162" y="1792605"/>
                </a:cubicBezTo>
                <a:cubicBezTo>
                  <a:pt x="16175190" y="1791615"/>
                  <a:pt x="16187490" y="1782217"/>
                  <a:pt x="16192762" y="1774302"/>
                </a:cubicBezTo>
                <a:close/>
                <a:moveTo>
                  <a:pt x="15474030" y="1740171"/>
                </a:moveTo>
                <a:cubicBezTo>
                  <a:pt x="15483698" y="1741656"/>
                  <a:pt x="15491606" y="1744623"/>
                  <a:pt x="15497754" y="1749571"/>
                </a:cubicBezTo>
                <a:cubicBezTo>
                  <a:pt x="15465246" y="1784196"/>
                  <a:pt x="15434494" y="1802497"/>
                  <a:pt x="15403742" y="1817832"/>
                </a:cubicBezTo>
                <a:lnTo>
                  <a:pt x="15380894" y="1831187"/>
                </a:lnTo>
                <a:lnTo>
                  <a:pt x="15364202" y="1864823"/>
                </a:lnTo>
                <a:lnTo>
                  <a:pt x="15340478" y="1853941"/>
                </a:lnTo>
                <a:lnTo>
                  <a:pt x="15312362" y="1870264"/>
                </a:lnTo>
                <a:lnTo>
                  <a:pt x="15320270" y="1831187"/>
                </a:lnTo>
                <a:lnTo>
                  <a:pt x="15313238" y="1812391"/>
                </a:lnTo>
                <a:cubicBezTo>
                  <a:pt x="15314118" y="1800024"/>
                  <a:pt x="15319390" y="1789142"/>
                  <a:pt x="15329934" y="1782711"/>
                </a:cubicBezTo>
                <a:lnTo>
                  <a:pt x="15358930" y="1781228"/>
                </a:lnTo>
                <a:lnTo>
                  <a:pt x="15376502" y="1764904"/>
                </a:lnTo>
                <a:cubicBezTo>
                  <a:pt x="15397590" y="1752537"/>
                  <a:pt x="15422190" y="1743635"/>
                  <a:pt x="15443278" y="1740667"/>
                </a:cubicBezTo>
                <a:cubicBezTo>
                  <a:pt x="15454702" y="1739183"/>
                  <a:pt x="15465246" y="1738687"/>
                  <a:pt x="15474030" y="1740171"/>
                </a:cubicBezTo>
                <a:close/>
                <a:moveTo>
                  <a:pt x="15294790" y="1712472"/>
                </a:moveTo>
                <a:cubicBezTo>
                  <a:pt x="15297426" y="1733246"/>
                  <a:pt x="15297426" y="1733246"/>
                  <a:pt x="15286002" y="1748581"/>
                </a:cubicBezTo>
                <a:cubicBezTo>
                  <a:pt x="15285122" y="1741656"/>
                  <a:pt x="15278094" y="1742644"/>
                  <a:pt x="15270186" y="1736710"/>
                </a:cubicBezTo>
                <a:cubicBezTo>
                  <a:pt x="15268430" y="1726321"/>
                  <a:pt x="15269306" y="1719396"/>
                  <a:pt x="15273702" y="1715439"/>
                </a:cubicBezTo>
                <a:cubicBezTo>
                  <a:pt x="15277214" y="1711483"/>
                  <a:pt x="15284246" y="1710493"/>
                  <a:pt x="15294790" y="1712472"/>
                </a:cubicBezTo>
                <a:close/>
                <a:moveTo>
                  <a:pt x="16728738" y="1683287"/>
                </a:moveTo>
                <a:cubicBezTo>
                  <a:pt x="16734010" y="1681309"/>
                  <a:pt x="16740158" y="1682793"/>
                  <a:pt x="16748946" y="1689222"/>
                </a:cubicBezTo>
                <a:cubicBezTo>
                  <a:pt x="16742794" y="1709008"/>
                  <a:pt x="16742794" y="1708514"/>
                  <a:pt x="16725222" y="1717912"/>
                </a:cubicBezTo>
                <a:cubicBezTo>
                  <a:pt x="16727858" y="1711483"/>
                  <a:pt x="16720830" y="1709504"/>
                  <a:pt x="16716434" y="1701095"/>
                </a:cubicBezTo>
                <a:cubicBezTo>
                  <a:pt x="16719070" y="1691201"/>
                  <a:pt x="16723466" y="1685266"/>
                  <a:pt x="16728738" y="1683287"/>
                </a:cubicBezTo>
                <a:close/>
                <a:moveTo>
                  <a:pt x="15691058" y="1663007"/>
                </a:moveTo>
                <a:cubicBezTo>
                  <a:pt x="15720054" y="1666963"/>
                  <a:pt x="15742898" y="1699116"/>
                  <a:pt x="15755198" y="1712472"/>
                </a:cubicBezTo>
                <a:cubicBezTo>
                  <a:pt x="15738502" y="1789636"/>
                  <a:pt x="15660306" y="1724837"/>
                  <a:pt x="15659426" y="1670426"/>
                </a:cubicBezTo>
                <a:cubicBezTo>
                  <a:pt x="15670850" y="1663995"/>
                  <a:pt x="15681394" y="1662017"/>
                  <a:pt x="15691058" y="1663007"/>
                </a:cubicBezTo>
                <a:close/>
                <a:moveTo>
                  <a:pt x="16306986" y="1659545"/>
                </a:moveTo>
                <a:cubicBezTo>
                  <a:pt x="16363222" y="1647177"/>
                  <a:pt x="16379914" y="1692191"/>
                  <a:pt x="16395730" y="1722364"/>
                </a:cubicBezTo>
                <a:cubicBezTo>
                  <a:pt x="16359706" y="1786669"/>
                  <a:pt x="16295566" y="1711483"/>
                  <a:pt x="16306986" y="1659545"/>
                </a:cubicBezTo>
                <a:close/>
                <a:moveTo>
                  <a:pt x="15050526" y="1642726"/>
                </a:moveTo>
                <a:lnTo>
                  <a:pt x="15087430" y="1670426"/>
                </a:lnTo>
                <a:lnTo>
                  <a:pt x="15133118" y="1674878"/>
                </a:lnTo>
                <a:lnTo>
                  <a:pt x="15130482" y="1703568"/>
                </a:lnTo>
                <a:lnTo>
                  <a:pt x="15176170" y="1738194"/>
                </a:lnTo>
                <a:lnTo>
                  <a:pt x="15158598" y="1749571"/>
                </a:lnTo>
                <a:lnTo>
                  <a:pt x="15170022" y="1750559"/>
                </a:lnTo>
                <a:cubicBezTo>
                  <a:pt x="15177930" y="1756000"/>
                  <a:pt x="15183202" y="1765398"/>
                  <a:pt x="15179686" y="1774798"/>
                </a:cubicBezTo>
                <a:cubicBezTo>
                  <a:pt x="15173534" y="1777765"/>
                  <a:pt x="15160354" y="1778755"/>
                  <a:pt x="15150690" y="1774798"/>
                </a:cubicBezTo>
                <a:lnTo>
                  <a:pt x="15144538" y="1757484"/>
                </a:lnTo>
                <a:lnTo>
                  <a:pt x="15134874" y="1762925"/>
                </a:lnTo>
                <a:cubicBezTo>
                  <a:pt x="15119058" y="1767377"/>
                  <a:pt x="15100606" y="1769356"/>
                  <a:pt x="15084794" y="1772323"/>
                </a:cubicBezTo>
                <a:lnTo>
                  <a:pt x="15065462" y="1758969"/>
                </a:lnTo>
                <a:lnTo>
                  <a:pt x="15032074" y="1772819"/>
                </a:lnTo>
                <a:cubicBezTo>
                  <a:pt x="14990778" y="1745612"/>
                  <a:pt x="14999562" y="1713956"/>
                  <a:pt x="15027682" y="1692191"/>
                </a:cubicBezTo>
                <a:lnTo>
                  <a:pt x="15030318" y="1691697"/>
                </a:lnTo>
                <a:lnTo>
                  <a:pt x="15040858" y="1659545"/>
                </a:lnTo>
                <a:cubicBezTo>
                  <a:pt x="15044374" y="1652124"/>
                  <a:pt x="15047890" y="1647673"/>
                  <a:pt x="15050526" y="1642726"/>
                </a:cubicBezTo>
                <a:close/>
                <a:moveTo>
                  <a:pt x="14851950" y="1632834"/>
                </a:moveTo>
                <a:cubicBezTo>
                  <a:pt x="14867766" y="1631844"/>
                  <a:pt x="14883582" y="1644209"/>
                  <a:pt x="14880946" y="1659049"/>
                </a:cubicBezTo>
                <a:cubicBezTo>
                  <a:pt x="14868646" y="1673395"/>
                  <a:pt x="14833498" y="1671415"/>
                  <a:pt x="14836134" y="1639263"/>
                </a:cubicBezTo>
                <a:cubicBezTo>
                  <a:pt x="14840530" y="1635307"/>
                  <a:pt x="14845802" y="1633327"/>
                  <a:pt x="14851950" y="1632834"/>
                </a:cubicBezTo>
                <a:close/>
                <a:moveTo>
                  <a:pt x="1772442" y="1554185"/>
                </a:moveTo>
                <a:cubicBezTo>
                  <a:pt x="1778594" y="1553195"/>
                  <a:pt x="1784744" y="1553195"/>
                  <a:pt x="1790016" y="1555668"/>
                </a:cubicBezTo>
                <a:cubicBezTo>
                  <a:pt x="1810224" y="1578422"/>
                  <a:pt x="1797044" y="1632338"/>
                  <a:pt x="1744326" y="1618983"/>
                </a:cubicBezTo>
                <a:cubicBezTo>
                  <a:pt x="1739932" y="1610573"/>
                  <a:pt x="1738176" y="1602165"/>
                  <a:pt x="1739054" y="1593756"/>
                </a:cubicBezTo>
                <a:cubicBezTo>
                  <a:pt x="1740812" y="1574464"/>
                  <a:pt x="1755748" y="1557647"/>
                  <a:pt x="1772442" y="1554185"/>
                </a:cubicBezTo>
                <a:close/>
                <a:moveTo>
                  <a:pt x="17291946" y="1498784"/>
                </a:moveTo>
                <a:cubicBezTo>
                  <a:pt x="17349058" y="1502246"/>
                  <a:pt x="17350818" y="1550226"/>
                  <a:pt x="17357846" y="1583862"/>
                </a:cubicBezTo>
                <a:cubicBezTo>
                  <a:pt x="17303370" y="1634811"/>
                  <a:pt x="17265586" y="1544786"/>
                  <a:pt x="17291946" y="1498784"/>
                </a:cubicBezTo>
                <a:close/>
                <a:moveTo>
                  <a:pt x="15205166" y="1473062"/>
                </a:moveTo>
                <a:cubicBezTo>
                  <a:pt x="15235042" y="1477019"/>
                  <a:pt x="15252614" y="1505709"/>
                  <a:pt x="15268430" y="1525990"/>
                </a:cubicBezTo>
                <a:cubicBezTo>
                  <a:pt x="15243826" y="1595239"/>
                  <a:pt x="15168262" y="1531430"/>
                  <a:pt x="15170898" y="1478502"/>
                </a:cubicBezTo>
                <a:cubicBezTo>
                  <a:pt x="15184078" y="1473062"/>
                  <a:pt x="15195502" y="1471577"/>
                  <a:pt x="15205166" y="1473062"/>
                </a:cubicBezTo>
                <a:close/>
                <a:moveTo>
                  <a:pt x="15010106" y="1467125"/>
                </a:moveTo>
                <a:cubicBezTo>
                  <a:pt x="15030318" y="1464652"/>
                  <a:pt x="15050526" y="1468115"/>
                  <a:pt x="15064582" y="1479987"/>
                </a:cubicBezTo>
                <a:cubicBezTo>
                  <a:pt x="15059310" y="1496311"/>
                  <a:pt x="15064582" y="1506203"/>
                  <a:pt x="15081278" y="1510655"/>
                </a:cubicBezTo>
                <a:cubicBezTo>
                  <a:pt x="15068098" y="1537365"/>
                  <a:pt x="15048766" y="1554185"/>
                  <a:pt x="15025922" y="1563087"/>
                </a:cubicBezTo>
                <a:cubicBezTo>
                  <a:pt x="15002198" y="1572485"/>
                  <a:pt x="14974962" y="1574464"/>
                  <a:pt x="14944210" y="1571002"/>
                </a:cubicBezTo>
                <a:cubicBezTo>
                  <a:pt x="14881826" y="1535388"/>
                  <a:pt x="14948602" y="1474546"/>
                  <a:pt x="15010106" y="1467125"/>
                </a:cubicBezTo>
                <a:close/>
                <a:moveTo>
                  <a:pt x="16364978" y="1435468"/>
                </a:moveTo>
                <a:cubicBezTo>
                  <a:pt x="16370250" y="1433985"/>
                  <a:pt x="16376402" y="1434479"/>
                  <a:pt x="16380794" y="1435964"/>
                </a:cubicBezTo>
                <a:cubicBezTo>
                  <a:pt x="16396610" y="1441404"/>
                  <a:pt x="16405394" y="1459706"/>
                  <a:pt x="16396610" y="1471577"/>
                </a:cubicBezTo>
                <a:cubicBezTo>
                  <a:pt x="16379038" y="1479987"/>
                  <a:pt x="16348282" y="1464158"/>
                  <a:pt x="16364978" y="1435468"/>
                </a:cubicBezTo>
                <a:close/>
                <a:moveTo>
                  <a:pt x="15254370" y="1407768"/>
                </a:moveTo>
                <a:cubicBezTo>
                  <a:pt x="15270186" y="1406778"/>
                  <a:pt x="15287758" y="1413703"/>
                  <a:pt x="15295666" y="1424587"/>
                </a:cubicBezTo>
                <a:cubicBezTo>
                  <a:pt x="15300062" y="1432005"/>
                  <a:pt x="15300938" y="1441404"/>
                  <a:pt x="15294790" y="1450802"/>
                </a:cubicBezTo>
                <a:cubicBezTo>
                  <a:pt x="15271942" y="1463168"/>
                  <a:pt x="15252614" y="1450308"/>
                  <a:pt x="15217466" y="1440910"/>
                </a:cubicBezTo>
                <a:cubicBezTo>
                  <a:pt x="15221862" y="1418155"/>
                  <a:pt x="15237678" y="1409253"/>
                  <a:pt x="15254370" y="1407768"/>
                </a:cubicBezTo>
                <a:close/>
                <a:moveTo>
                  <a:pt x="14847558" y="1399853"/>
                </a:moveTo>
                <a:cubicBezTo>
                  <a:pt x="14856346" y="1399359"/>
                  <a:pt x="14867766" y="1400349"/>
                  <a:pt x="14880066" y="1403811"/>
                </a:cubicBezTo>
                <a:cubicBezTo>
                  <a:pt x="14891490" y="1425080"/>
                  <a:pt x="14882702" y="1484438"/>
                  <a:pt x="14860738" y="1495815"/>
                </a:cubicBezTo>
                <a:cubicBezTo>
                  <a:pt x="14807142" y="1494331"/>
                  <a:pt x="14787810" y="1427554"/>
                  <a:pt x="14824714" y="1406284"/>
                </a:cubicBezTo>
                <a:lnTo>
                  <a:pt x="14836134" y="1403316"/>
                </a:lnTo>
                <a:lnTo>
                  <a:pt x="14837014" y="1404305"/>
                </a:lnTo>
                <a:lnTo>
                  <a:pt x="14838770" y="1402328"/>
                </a:lnTo>
                <a:close/>
                <a:moveTo>
                  <a:pt x="2272392" y="1267782"/>
                </a:moveTo>
                <a:lnTo>
                  <a:pt x="2282936" y="1307354"/>
                </a:lnTo>
                <a:lnTo>
                  <a:pt x="2310174" y="1293504"/>
                </a:lnTo>
                <a:close/>
                <a:moveTo>
                  <a:pt x="15228010" y="1251459"/>
                </a:moveTo>
                <a:cubicBezTo>
                  <a:pt x="15248222" y="1252449"/>
                  <a:pt x="15267550" y="1259374"/>
                  <a:pt x="15280730" y="1272234"/>
                </a:cubicBezTo>
                <a:cubicBezTo>
                  <a:pt x="15289518" y="1280643"/>
                  <a:pt x="15295666" y="1292020"/>
                  <a:pt x="15296546" y="1305376"/>
                </a:cubicBezTo>
                <a:cubicBezTo>
                  <a:pt x="15277214" y="1332581"/>
                  <a:pt x="15215710" y="1324173"/>
                  <a:pt x="15188474" y="1297956"/>
                </a:cubicBezTo>
                <a:cubicBezTo>
                  <a:pt x="15179686" y="1289053"/>
                  <a:pt x="15174414" y="1278170"/>
                  <a:pt x="15176170" y="1266299"/>
                </a:cubicBezTo>
                <a:cubicBezTo>
                  <a:pt x="15189350" y="1254921"/>
                  <a:pt x="15208682" y="1249976"/>
                  <a:pt x="15228010" y="1251459"/>
                </a:cubicBezTo>
                <a:close/>
                <a:moveTo>
                  <a:pt x="16151466" y="1249976"/>
                </a:moveTo>
                <a:cubicBezTo>
                  <a:pt x="16162010" y="1248492"/>
                  <a:pt x="16171674" y="1253438"/>
                  <a:pt x="16177826" y="1261353"/>
                </a:cubicBezTo>
                <a:cubicBezTo>
                  <a:pt x="16183098" y="1268772"/>
                  <a:pt x="16185734" y="1278666"/>
                  <a:pt x="16179582" y="1287074"/>
                </a:cubicBezTo>
                <a:cubicBezTo>
                  <a:pt x="16166406" y="1289053"/>
                  <a:pt x="16127742" y="1275203"/>
                  <a:pt x="16151466" y="1249976"/>
                </a:cubicBezTo>
                <a:close/>
                <a:moveTo>
                  <a:pt x="2266242" y="1239588"/>
                </a:moveTo>
                <a:lnTo>
                  <a:pt x="2265363" y="1240578"/>
                </a:lnTo>
                <a:lnTo>
                  <a:pt x="2267120" y="1246513"/>
                </a:lnTo>
                <a:close/>
                <a:moveTo>
                  <a:pt x="14736850" y="1158466"/>
                </a:moveTo>
                <a:cubicBezTo>
                  <a:pt x="14796598" y="1151541"/>
                  <a:pt x="14793082" y="1190617"/>
                  <a:pt x="14804506" y="1209908"/>
                </a:cubicBezTo>
                <a:cubicBezTo>
                  <a:pt x="14874794" y="1221780"/>
                  <a:pt x="14938938" y="1200016"/>
                  <a:pt x="14965298" y="1247996"/>
                </a:cubicBezTo>
                <a:cubicBezTo>
                  <a:pt x="14958266" y="1301914"/>
                  <a:pt x="14891490" y="1275203"/>
                  <a:pt x="14836134" y="1267288"/>
                </a:cubicBezTo>
                <a:cubicBezTo>
                  <a:pt x="14844922" y="1299935"/>
                  <a:pt x="14868646" y="1345938"/>
                  <a:pt x="14858982" y="1378090"/>
                </a:cubicBezTo>
                <a:lnTo>
                  <a:pt x="14838770" y="1402328"/>
                </a:lnTo>
                <a:lnTo>
                  <a:pt x="14836134" y="1403316"/>
                </a:lnTo>
                <a:lnTo>
                  <a:pt x="14792202" y="1358798"/>
                </a:lnTo>
                <a:cubicBezTo>
                  <a:pt x="14753542" y="1306860"/>
                  <a:pt x="14732454" y="1235630"/>
                  <a:pt x="14736850" y="1158466"/>
                </a:cubicBezTo>
                <a:close/>
                <a:moveTo>
                  <a:pt x="14346730" y="1157970"/>
                </a:moveTo>
                <a:cubicBezTo>
                  <a:pt x="14373970" y="1175779"/>
                  <a:pt x="14401206" y="1202983"/>
                  <a:pt x="14417902" y="1232663"/>
                </a:cubicBezTo>
                <a:cubicBezTo>
                  <a:pt x="14433718" y="1262341"/>
                  <a:pt x="14438990" y="1294493"/>
                  <a:pt x="14420538" y="1320710"/>
                </a:cubicBezTo>
                <a:cubicBezTo>
                  <a:pt x="14365182" y="1285095"/>
                  <a:pt x="14323006" y="1231673"/>
                  <a:pt x="14346730" y="1157970"/>
                </a:cubicBezTo>
                <a:close/>
                <a:moveTo>
                  <a:pt x="37118" y="1157970"/>
                </a:moveTo>
                <a:cubicBezTo>
                  <a:pt x="43268" y="1156487"/>
                  <a:pt x="49420" y="1156981"/>
                  <a:pt x="56450" y="1159455"/>
                </a:cubicBezTo>
                <a:cubicBezTo>
                  <a:pt x="78414" y="1184187"/>
                  <a:pt x="64356" y="1243051"/>
                  <a:pt x="6366" y="1228705"/>
                </a:cubicBezTo>
                <a:cubicBezTo>
                  <a:pt x="1094" y="1219307"/>
                  <a:pt x="-662" y="1209908"/>
                  <a:pt x="216" y="1200510"/>
                </a:cubicBezTo>
                <a:cubicBezTo>
                  <a:pt x="2852" y="1179735"/>
                  <a:pt x="18666" y="1161433"/>
                  <a:pt x="37118" y="1157970"/>
                </a:cubicBezTo>
                <a:close/>
                <a:moveTo>
                  <a:pt x="14692918" y="1088721"/>
                </a:moveTo>
                <a:cubicBezTo>
                  <a:pt x="14703462" y="1108011"/>
                  <a:pt x="14728942" y="1107517"/>
                  <a:pt x="14738606" y="1151541"/>
                </a:cubicBezTo>
                <a:cubicBezTo>
                  <a:pt x="14706974" y="1198533"/>
                  <a:pt x="14659526" y="1188144"/>
                  <a:pt x="14638442" y="1163412"/>
                </a:cubicBezTo>
                <a:lnTo>
                  <a:pt x="14638442" y="1160939"/>
                </a:lnTo>
                <a:lnTo>
                  <a:pt x="14583966" y="1199027"/>
                </a:lnTo>
                <a:cubicBezTo>
                  <a:pt x="14556726" y="1211888"/>
                  <a:pt x="14528610" y="1223265"/>
                  <a:pt x="14500494" y="1244534"/>
                </a:cubicBezTo>
                <a:cubicBezTo>
                  <a:pt x="14489070" y="1187650"/>
                  <a:pt x="14561998" y="1141153"/>
                  <a:pt x="14618230" y="1134228"/>
                </a:cubicBezTo>
                <a:lnTo>
                  <a:pt x="14634046" y="1136701"/>
                </a:lnTo>
                <a:lnTo>
                  <a:pt x="14631410" y="1120872"/>
                </a:lnTo>
                <a:cubicBezTo>
                  <a:pt x="14638442" y="1106528"/>
                  <a:pt x="14657770" y="1094161"/>
                  <a:pt x="14692918" y="1088721"/>
                </a:cubicBezTo>
                <a:close/>
                <a:moveTo>
                  <a:pt x="14258866" y="1086246"/>
                </a:moveTo>
                <a:cubicBezTo>
                  <a:pt x="14298406" y="1125818"/>
                  <a:pt x="14323886" y="1089215"/>
                  <a:pt x="14357274" y="1098119"/>
                </a:cubicBezTo>
                <a:cubicBezTo>
                  <a:pt x="14329158" y="1119388"/>
                  <a:pt x="14310706" y="1147089"/>
                  <a:pt x="14282590" y="1168358"/>
                </a:cubicBezTo>
                <a:cubicBezTo>
                  <a:pt x="14254474" y="1150551"/>
                  <a:pt x="14249202" y="1119884"/>
                  <a:pt x="14258866" y="1086246"/>
                </a:cubicBezTo>
                <a:close/>
                <a:moveTo>
                  <a:pt x="2362014" y="1021449"/>
                </a:moveTo>
                <a:lnTo>
                  <a:pt x="2358498" y="1021943"/>
                </a:lnTo>
                <a:lnTo>
                  <a:pt x="2348834" y="1036783"/>
                </a:lnTo>
                <a:cubicBezTo>
                  <a:pt x="2321596" y="1057558"/>
                  <a:pt x="2287329" y="1072396"/>
                  <a:pt x="2256576" y="1084269"/>
                </a:cubicBezTo>
                <a:cubicBezTo>
                  <a:pt x="2245154" y="1108011"/>
                  <a:pt x="2245154" y="1134722"/>
                  <a:pt x="2249547" y="1161433"/>
                </a:cubicBezTo>
                <a:lnTo>
                  <a:pt x="2264484" y="1219802"/>
                </a:lnTo>
                <a:cubicBezTo>
                  <a:pt x="2277664" y="1208425"/>
                  <a:pt x="2298750" y="1209415"/>
                  <a:pt x="2318960" y="1216340"/>
                </a:cubicBezTo>
                <a:lnTo>
                  <a:pt x="2358498" y="1240082"/>
                </a:lnTo>
                <a:lnTo>
                  <a:pt x="2358498" y="1238103"/>
                </a:lnTo>
                <a:lnTo>
                  <a:pt x="2357620" y="1232169"/>
                </a:lnTo>
                <a:lnTo>
                  <a:pt x="2358498" y="1234146"/>
                </a:lnTo>
                <a:lnTo>
                  <a:pt x="2359378" y="1212382"/>
                </a:lnTo>
                <a:lnTo>
                  <a:pt x="2374314" y="1215844"/>
                </a:lnTo>
                <a:lnTo>
                  <a:pt x="2370800" y="1115432"/>
                </a:lnTo>
                <a:lnTo>
                  <a:pt x="2364650" y="1123840"/>
                </a:lnTo>
                <a:cubicBezTo>
                  <a:pt x="2346198" y="1134228"/>
                  <a:pt x="2317203" y="1114936"/>
                  <a:pt x="2311052" y="1092677"/>
                </a:cubicBezTo>
                <a:cubicBezTo>
                  <a:pt x="2308416" y="1082784"/>
                  <a:pt x="2310174" y="1072892"/>
                  <a:pt x="2319838" y="1064483"/>
                </a:cubicBezTo>
                <a:cubicBezTo>
                  <a:pt x="2332140" y="1064977"/>
                  <a:pt x="2343562" y="1071408"/>
                  <a:pt x="2354106" y="1079321"/>
                </a:cubicBezTo>
                <a:lnTo>
                  <a:pt x="2369920" y="1093667"/>
                </a:lnTo>
                <a:lnTo>
                  <a:pt x="2369920" y="1093171"/>
                </a:lnTo>
                <a:close/>
                <a:moveTo>
                  <a:pt x="948274" y="1012049"/>
                </a:moveTo>
                <a:cubicBezTo>
                  <a:pt x="1044924" y="1059535"/>
                  <a:pt x="924550" y="1155003"/>
                  <a:pt x="852500" y="1131259"/>
                </a:cubicBezTo>
                <a:cubicBezTo>
                  <a:pt x="827900" y="1059535"/>
                  <a:pt x="900826" y="1035793"/>
                  <a:pt x="948274" y="1012049"/>
                </a:cubicBezTo>
                <a:close/>
                <a:moveTo>
                  <a:pt x="14437230" y="957638"/>
                </a:moveTo>
                <a:cubicBezTo>
                  <a:pt x="14440746" y="956650"/>
                  <a:pt x="14445138" y="956650"/>
                  <a:pt x="14448654" y="958134"/>
                </a:cubicBezTo>
                <a:cubicBezTo>
                  <a:pt x="14456562" y="960111"/>
                  <a:pt x="14462710" y="966542"/>
                  <a:pt x="14466226" y="973468"/>
                </a:cubicBezTo>
                <a:cubicBezTo>
                  <a:pt x="14474134" y="987318"/>
                  <a:pt x="14470618" y="1005124"/>
                  <a:pt x="14445138" y="1005124"/>
                </a:cubicBezTo>
                <a:cubicBezTo>
                  <a:pt x="14434594" y="984844"/>
                  <a:pt x="14429322" y="974457"/>
                  <a:pt x="14424050" y="964563"/>
                </a:cubicBezTo>
                <a:cubicBezTo>
                  <a:pt x="14428446" y="960607"/>
                  <a:pt x="14432838" y="958628"/>
                  <a:pt x="14437230" y="957638"/>
                </a:cubicBezTo>
                <a:close/>
                <a:moveTo>
                  <a:pt x="631962" y="942800"/>
                </a:moveTo>
                <a:cubicBezTo>
                  <a:pt x="668864" y="1025899"/>
                  <a:pt x="508950" y="1133238"/>
                  <a:pt x="447446" y="1097130"/>
                </a:cubicBezTo>
                <a:cubicBezTo>
                  <a:pt x="508950" y="1014029"/>
                  <a:pt x="570456" y="1002157"/>
                  <a:pt x="631962" y="942800"/>
                </a:cubicBezTo>
                <a:close/>
                <a:moveTo>
                  <a:pt x="16455478" y="921529"/>
                </a:moveTo>
                <a:cubicBezTo>
                  <a:pt x="16466902" y="920046"/>
                  <a:pt x="16478322" y="920046"/>
                  <a:pt x="16488866" y="922023"/>
                </a:cubicBezTo>
                <a:cubicBezTo>
                  <a:pt x="16512590" y="1010072"/>
                  <a:pt x="16437026" y="1037772"/>
                  <a:pt x="16386946" y="1064977"/>
                </a:cubicBezTo>
                <a:cubicBezTo>
                  <a:pt x="16292050" y="1016997"/>
                  <a:pt x="16374642" y="931421"/>
                  <a:pt x="16455478" y="921529"/>
                </a:cubicBezTo>
                <a:close/>
                <a:moveTo>
                  <a:pt x="1022080" y="756812"/>
                </a:moveTo>
                <a:cubicBezTo>
                  <a:pt x="1081828" y="771156"/>
                  <a:pt x="1041410" y="853763"/>
                  <a:pt x="1005386" y="864149"/>
                </a:cubicBezTo>
                <a:cubicBezTo>
                  <a:pt x="993962" y="851784"/>
                  <a:pt x="982540" y="838923"/>
                  <a:pt x="958818" y="837934"/>
                </a:cubicBezTo>
                <a:cubicBezTo>
                  <a:pt x="972876" y="790448"/>
                  <a:pt x="974634" y="754339"/>
                  <a:pt x="1022080" y="756812"/>
                </a:cubicBezTo>
                <a:close/>
                <a:moveTo>
                  <a:pt x="14909942" y="733068"/>
                </a:moveTo>
                <a:cubicBezTo>
                  <a:pt x="14926634" y="733562"/>
                  <a:pt x="14943330" y="742466"/>
                  <a:pt x="14954754" y="763241"/>
                </a:cubicBezTo>
                <a:cubicBezTo>
                  <a:pt x="14938058" y="804792"/>
                  <a:pt x="14904670" y="800835"/>
                  <a:pt x="14877430" y="841396"/>
                </a:cubicBezTo>
                <a:cubicBezTo>
                  <a:pt x="14807142" y="799846"/>
                  <a:pt x="14859858" y="730595"/>
                  <a:pt x="14909942" y="733068"/>
                </a:cubicBezTo>
                <a:close/>
                <a:moveTo>
                  <a:pt x="14353758" y="687561"/>
                </a:moveTo>
                <a:cubicBezTo>
                  <a:pt x="14366938" y="689044"/>
                  <a:pt x="14380998" y="694486"/>
                  <a:pt x="14392418" y="701905"/>
                </a:cubicBezTo>
                <a:lnTo>
                  <a:pt x="14400326" y="710315"/>
                </a:lnTo>
                <a:lnTo>
                  <a:pt x="14440746" y="722186"/>
                </a:lnTo>
                <a:cubicBezTo>
                  <a:pt x="14448654" y="761758"/>
                  <a:pt x="14445138" y="794404"/>
                  <a:pt x="14432838" y="820126"/>
                </a:cubicBezTo>
                <a:lnTo>
                  <a:pt x="14421414" y="832988"/>
                </a:lnTo>
                <a:lnTo>
                  <a:pt x="14409114" y="853268"/>
                </a:lnTo>
                <a:lnTo>
                  <a:pt x="14400326" y="855247"/>
                </a:lnTo>
                <a:lnTo>
                  <a:pt x="14380118" y="877010"/>
                </a:lnTo>
                <a:lnTo>
                  <a:pt x="14370454" y="878989"/>
                </a:lnTo>
                <a:lnTo>
                  <a:pt x="14376606" y="888387"/>
                </a:lnTo>
                <a:cubicBezTo>
                  <a:pt x="14377482" y="897291"/>
                  <a:pt x="14373970" y="906195"/>
                  <a:pt x="14360790" y="914110"/>
                </a:cubicBezTo>
                <a:cubicBezTo>
                  <a:pt x="14353758" y="915098"/>
                  <a:pt x="14344974" y="912131"/>
                  <a:pt x="14335306" y="905700"/>
                </a:cubicBezTo>
                <a:lnTo>
                  <a:pt x="14321250" y="890860"/>
                </a:lnTo>
                <a:lnTo>
                  <a:pt x="14307190" y="893829"/>
                </a:lnTo>
                <a:lnTo>
                  <a:pt x="14300162" y="891356"/>
                </a:lnTo>
                <a:lnTo>
                  <a:pt x="14310706" y="926971"/>
                </a:lnTo>
                <a:lnTo>
                  <a:pt x="14310706" y="958628"/>
                </a:lnTo>
                <a:lnTo>
                  <a:pt x="14330914" y="977919"/>
                </a:lnTo>
                <a:cubicBezTo>
                  <a:pt x="14314222" y="1032331"/>
                  <a:pt x="14275562" y="1049643"/>
                  <a:pt x="14248322" y="1039750"/>
                </a:cubicBezTo>
                <a:cubicBezTo>
                  <a:pt x="14221086" y="1030352"/>
                  <a:pt x="14206146" y="993747"/>
                  <a:pt x="14235142" y="941315"/>
                </a:cubicBezTo>
                <a:lnTo>
                  <a:pt x="14245686" y="940821"/>
                </a:lnTo>
                <a:lnTo>
                  <a:pt x="14201754" y="881958"/>
                </a:lnTo>
                <a:cubicBezTo>
                  <a:pt x="14183302" y="836449"/>
                  <a:pt x="14174514" y="783027"/>
                  <a:pt x="14177150" y="727132"/>
                </a:cubicBezTo>
                <a:cubicBezTo>
                  <a:pt x="14209662" y="723176"/>
                  <a:pt x="14224598" y="732078"/>
                  <a:pt x="14233386" y="744445"/>
                </a:cubicBezTo>
                <a:lnTo>
                  <a:pt x="14236898" y="750876"/>
                </a:lnTo>
                <a:lnTo>
                  <a:pt x="14238658" y="746424"/>
                </a:lnTo>
                <a:cubicBezTo>
                  <a:pt x="14247442" y="735047"/>
                  <a:pt x="14259746" y="725649"/>
                  <a:pt x="14272926" y="718228"/>
                </a:cubicBezTo>
                <a:lnTo>
                  <a:pt x="14317734" y="710809"/>
                </a:lnTo>
                <a:lnTo>
                  <a:pt x="14315978" y="693497"/>
                </a:lnTo>
                <a:cubicBezTo>
                  <a:pt x="14327402" y="687561"/>
                  <a:pt x="14340578" y="686077"/>
                  <a:pt x="14353758" y="687561"/>
                </a:cubicBezTo>
                <a:close/>
                <a:moveTo>
                  <a:pt x="14493462" y="619793"/>
                </a:moveTo>
                <a:cubicBezTo>
                  <a:pt x="14500494" y="620289"/>
                  <a:pt x="14508402" y="623256"/>
                  <a:pt x="14518066" y="629687"/>
                </a:cubicBezTo>
                <a:cubicBezTo>
                  <a:pt x="14505766" y="647000"/>
                  <a:pt x="14509278" y="661838"/>
                  <a:pt x="14497858" y="679646"/>
                </a:cubicBezTo>
                <a:cubicBezTo>
                  <a:pt x="14488194" y="673215"/>
                  <a:pt x="14472378" y="675688"/>
                  <a:pt x="14453926" y="663323"/>
                </a:cubicBezTo>
                <a:cubicBezTo>
                  <a:pt x="14460074" y="639085"/>
                  <a:pt x="14471498" y="618309"/>
                  <a:pt x="14493462" y="619793"/>
                </a:cubicBezTo>
                <a:close/>
                <a:moveTo>
                  <a:pt x="14264138" y="602481"/>
                </a:moveTo>
                <a:cubicBezTo>
                  <a:pt x="14271166" y="600007"/>
                  <a:pt x="14278194" y="600503"/>
                  <a:pt x="14283466" y="603964"/>
                </a:cubicBezTo>
                <a:cubicBezTo>
                  <a:pt x="14303678" y="641558"/>
                  <a:pt x="14224598" y="657387"/>
                  <a:pt x="14220206" y="647989"/>
                </a:cubicBezTo>
                <a:cubicBezTo>
                  <a:pt x="14212298" y="633643"/>
                  <a:pt x="14241294" y="608416"/>
                  <a:pt x="14264138" y="602481"/>
                </a:cubicBezTo>
                <a:close/>
                <a:moveTo>
                  <a:pt x="14864254" y="573792"/>
                </a:moveTo>
                <a:cubicBezTo>
                  <a:pt x="14892370" y="575769"/>
                  <a:pt x="14920486" y="585663"/>
                  <a:pt x="14936302" y="602481"/>
                </a:cubicBezTo>
                <a:cubicBezTo>
                  <a:pt x="14934542" y="628202"/>
                  <a:pt x="14923122" y="647494"/>
                  <a:pt x="14906426" y="660850"/>
                </a:cubicBezTo>
                <a:cubicBezTo>
                  <a:pt x="14856346" y="700422"/>
                  <a:pt x="14764966" y="682119"/>
                  <a:pt x="14791326" y="593082"/>
                </a:cubicBezTo>
                <a:cubicBezTo>
                  <a:pt x="14808018" y="577748"/>
                  <a:pt x="14836134" y="571813"/>
                  <a:pt x="14864254" y="573792"/>
                </a:cubicBezTo>
                <a:close/>
                <a:moveTo>
                  <a:pt x="15037346" y="562909"/>
                </a:moveTo>
                <a:cubicBezTo>
                  <a:pt x="15061946" y="565876"/>
                  <a:pt x="15101486" y="566867"/>
                  <a:pt x="15123454" y="594071"/>
                </a:cubicBezTo>
                <a:cubicBezTo>
                  <a:pt x="15092698" y="638591"/>
                  <a:pt x="15071614" y="649967"/>
                  <a:pt x="15022410" y="643537"/>
                </a:cubicBezTo>
                <a:cubicBezTo>
                  <a:pt x="15009230" y="622762"/>
                  <a:pt x="15027682" y="595555"/>
                  <a:pt x="15037346" y="562909"/>
                </a:cubicBezTo>
                <a:close/>
                <a:moveTo>
                  <a:pt x="13743978" y="538177"/>
                </a:moveTo>
                <a:cubicBezTo>
                  <a:pt x="13753646" y="544607"/>
                  <a:pt x="13762430" y="550542"/>
                  <a:pt x="13767702" y="557469"/>
                </a:cubicBezTo>
                <a:cubicBezTo>
                  <a:pt x="13772974" y="564394"/>
                  <a:pt x="13774734" y="571813"/>
                  <a:pt x="13768582" y="580716"/>
                </a:cubicBezTo>
                <a:cubicBezTo>
                  <a:pt x="13748374" y="580716"/>
                  <a:pt x="13736070" y="579232"/>
                  <a:pt x="13731678" y="573296"/>
                </a:cubicBezTo>
                <a:cubicBezTo>
                  <a:pt x="13727286" y="566867"/>
                  <a:pt x="13731678" y="556478"/>
                  <a:pt x="13743978" y="538177"/>
                </a:cubicBezTo>
                <a:close/>
                <a:moveTo>
                  <a:pt x="14153430" y="506519"/>
                </a:moveTo>
                <a:cubicBezTo>
                  <a:pt x="14185058" y="507508"/>
                  <a:pt x="14202634" y="526800"/>
                  <a:pt x="14218450" y="554994"/>
                </a:cubicBezTo>
                <a:cubicBezTo>
                  <a:pt x="14184182" y="585168"/>
                  <a:pt x="14103346" y="555984"/>
                  <a:pt x="14117402" y="512454"/>
                </a:cubicBezTo>
                <a:cubicBezTo>
                  <a:pt x="14131462" y="508004"/>
                  <a:pt x="14142886" y="506519"/>
                  <a:pt x="14153430" y="506519"/>
                </a:cubicBezTo>
                <a:close/>
                <a:moveTo>
                  <a:pt x="15134874" y="501572"/>
                </a:moveTo>
                <a:cubicBezTo>
                  <a:pt x="15148054" y="500089"/>
                  <a:pt x="15161234" y="500089"/>
                  <a:pt x="15174414" y="502562"/>
                </a:cubicBezTo>
                <a:cubicBezTo>
                  <a:pt x="15191986" y="505035"/>
                  <a:pt x="15209558" y="510971"/>
                  <a:pt x="15224498" y="520864"/>
                </a:cubicBezTo>
                <a:cubicBezTo>
                  <a:pt x="15190230" y="551532"/>
                  <a:pt x="15106758" y="584673"/>
                  <a:pt x="15036466" y="550048"/>
                </a:cubicBezTo>
                <a:cubicBezTo>
                  <a:pt x="15058434" y="524327"/>
                  <a:pt x="15096214" y="506024"/>
                  <a:pt x="15134874" y="501572"/>
                </a:cubicBezTo>
                <a:close/>
                <a:moveTo>
                  <a:pt x="283140" y="472883"/>
                </a:moveTo>
                <a:cubicBezTo>
                  <a:pt x="320922" y="474368"/>
                  <a:pt x="320922" y="474861"/>
                  <a:pt x="344644" y="499595"/>
                </a:cubicBezTo>
                <a:cubicBezTo>
                  <a:pt x="332344" y="499099"/>
                  <a:pt x="331464" y="510971"/>
                  <a:pt x="318286" y="522347"/>
                </a:cubicBezTo>
                <a:cubicBezTo>
                  <a:pt x="299834" y="521358"/>
                  <a:pt x="287532" y="517896"/>
                  <a:pt x="281382" y="510476"/>
                </a:cubicBezTo>
                <a:cubicBezTo>
                  <a:pt x="275232" y="502562"/>
                  <a:pt x="276110" y="490195"/>
                  <a:pt x="283140" y="472883"/>
                </a:cubicBezTo>
                <a:close/>
                <a:moveTo>
                  <a:pt x="16051302" y="468926"/>
                </a:moveTo>
                <a:cubicBezTo>
                  <a:pt x="16063602" y="467441"/>
                  <a:pt x="16075902" y="467441"/>
                  <a:pt x="16088206" y="469915"/>
                </a:cubicBezTo>
                <a:cubicBezTo>
                  <a:pt x="16113686" y="565382"/>
                  <a:pt x="16031970" y="595555"/>
                  <a:pt x="15977494" y="624741"/>
                </a:cubicBezTo>
                <a:cubicBezTo>
                  <a:pt x="15873814" y="572803"/>
                  <a:pt x="15963438" y="479808"/>
                  <a:pt x="16051302" y="468926"/>
                </a:cubicBezTo>
                <a:close/>
                <a:moveTo>
                  <a:pt x="13819542" y="442215"/>
                </a:moveTo>
                <a:lnTo>
                  <a:pt x="13825694" y="448645"/>
                </a:lnTo>
                <a:lnTo>
                  <a:pt x="13836238" y="442709"/>
                </a:lnTo>
                <a:cubicBezTo>
                  <a:pt x="13845902" y="442709"/>
                  <a:pt x="13851174" y="447161"/>
                  <a:pt x="13853810" y="454086"/>
                </a:cubicBezTo>
                <a:cubicBezTo>
                  <a:pt x="13862598" y="474861"/>
                  <a:pt x="13842390" y="514929"/>
                  <a:pt x="13817786" y="508004"/>
                </a:cubicBezTo>
                <a:lnTo>
                  <a:pt x="13810758" y="504046"/>
                </a:lnTo>
                <a:lnTo>
                  <a:pt x="13801090" y="508993"/>
                </a:lnTo>
                <a:cubicBezTo>
                  <a:pt x="13790546" y="507508"/>
                  <a:pt x="13779126" y="493658"/>
                  <a:pt x="13772974" y="457055"/>
                </a:cubicBezTo>
                <a:cubicBezTo>
                  <a:pt x="13795818" y="443205"/>
                  <a:pt x="13810758" y="439742"/>
                  <a:pt x="13819542" y="442215"/>
                </a:cubicBezTo>
                <a:close/>
                <a:moveTo>
                  <a:pt x="14788690" y="439742"/>
                </a:moveTo>
                <a:cubicBezTo>
                  <a:pt x="14790446" y="439247"/>
                  <a:pt x="14793082" y="439247"/>
                  <a:pt x="14797474" y="439742"/>
                </a:cubicBezTo>
                <a:cubicBezTo>
                  <a:pt x="14800990" y="439742"/>
                  <a:pt x="14807142" y="440236"/>
                  <a:pt x="14815050" y="441225"/>
                </a:cubicBezTo>
                <a:cubicBezTo>
                  <a:pt x="14822954" y="474368"/>
                  <a:pt x="14821198" y="484754"/>
                  <a:pt x="14807142" y="504541"/>
                </a:cubicBezTo>
                <a:lnTo>
                  <a:pt x="14804506" y="504046"/>
                </a:lnTo>
                <a:lnTo>
                  <a:pt x="14801870" y="539660"/>
                </a:lnTo>
                <a:cubicBezTo>
                  <a:pt x="14796598" y="550048"/>
                  <a:pt x="14785174" y="558457"/>
                  <a:pt x="14765842" y="568350"/>
                </a:cubicBezTo>
                <a:cubicBezTo>
                  <a:pt x="14735090" y="547575"/>
                  <a:pt x="14747394" y="511466"/>
                  <a:pt x="14774630" y="500583"/>
                </a:cubicBezTo>
                <a:lnTo>
                  <a:pt x="14773750" y="500583"/>
                </a:lnTo>
                <a:cubicBezTo>
                  <a:pt x="14763210" y="488711"/>
                  <a:pt x="14765842" y="467441"/>
                  <a:pt x="14768478" y="446667"/>
                </a:cubicBezTo>
                <a:cubicBezTo>
                  <a:pt x="14780782" y="442709"/>
                  <a:pt x="14784294" y="440236"/>
                  <a:pt x="14788690" y="439742"/>
                </a:cubicBezTo>
                <a:close/>
                <a:moveTo>
                  <a:pt x="14706098" y="426386"/>
                </a:moveTo>
                <a:cubicBezTo>
                  <a:pt x="14732454" y="475356"/>
                  <a:pt x="14662162" y="536198"/>
                  <a:pt x="14636682" y="536198"/>
                </a:cubicBezTo>
                <a:cubicBezTo>
                  <a:pt x="14635806" y="486733"/>
                  <a:pt x="14625262" y="442215"/>
                  <a:pt x="14706098" y="426386"/>
                </a:cubicBezTo>
                <a:close/>
                <a:moveTo>
                  <a:pt x="14229870" y="414514"/>
                </a:moveTo>
                <a:cubicBezTo>
                  <a:pt x="14244806" y="418471"/>
                  <a:pt x="14255350" y="436773"/>
                  <a:pt x="14270290" y="440732"/>
                </a:cubicBezTo>
                <a:cubicBezTo>
                  <a:pt x="14271166" y="464474"/>
                  <a:pt x="14253594" y="479808"/>
                  <a:pt x="14232506" y="485249"/>
                </a:cubicBezTo>
                <a:cubicBezTo>
                  <a:pt x="14211418" y="490691"/>
                  <a:pt x="14185938" y="486239"/>
                  <a:pt x="14171002" y="470409"/>
                </a:cubicBezTo>
                <a:cubicBezTo>
                  <a:pt x="14174514" y="431827"/>
                  <a:pt x="14214934" y="434300"/>
                  <a:pt x="14229870" y="414514"/>
                </a:cubicBezTo>
                <a:close/>
                <a:moveTo>
                  <a:pt x="13798454" y="334382"/>
                </a:moveTo>
                <a:cubicBezTo>
                  <a:pt x="13808998" y="353178"/>
                  <a:pt x="13824814" y="357135"/>
                  <a:pt x="13830086" y="390771"/>
                </a:cubicBezTo>
                <a:cubicBezTo>
                  <a:pt x="13818666" y="409569"/>
                  <a:pt x="13803726" y="416494"/>
                  <a:pt x="13789670" y="415504"/>
                </a:cubicBezTo>
                <a:cubicBezTo>
                  <a:pt x="13747494" y="412536"/>
                  <a:pt x="13715862" y="342297"/>
                  <a:pt x="13798454" y="334382"/>
                </a:cubicBezTo>
                <a:close/>
                <a:moveTo>
                  <a:pt x="14151670" y="285906"/>
                </a:moveTo>
                <a:cubicBezTo>
                  <a:pt x="14166610" y="286896"/>
                  <a:pt x="14181546" y="294315"/>
                  <a:pt x="14193846" y="311627"/>
                </a:cubicBezTo>
                <a:cubicBezTo>
                  <a:pt x="14184182" y="344274"/>
                  <a:pt x="14160458" y="340812"/>
                  <a:pt x="14127070" y="369996"/>
                </a:cubicBezTo>
                <a:cubicBezTo>
                  <a:pt x="14067322" y="340318"/>
                  <a:pt x="14107738" y="283432"/>
                  <a:pt x="14151670" y="285906"/>
                </a:cubicBezTo>
                <a:close/>
                <a:moveTo>
                  <a:pt x="14402086" y="271066"/>
                </a:moveTo>
                <a:cubicBezTo>
                  <a:pt x="14421414" y="304702"/>
                  <a:pt x="14401206" y="331413"/>
                  <a:pt x="14375726" y="339822"/>
                </a:cubicBezTo>
                <a:lnTo>
                  <a:pt x="14372210" y="339822"/>
                </a:lnTo>
                <a:lnTo>
                  <a:pt x="14351122" y="362083"/>
                </a:lnTo>
                <a:cubicBezTo>
                  <a:pt x="14337942" y="374448"/>
                  <a:pt x="14324766" y="388792"/>
                  <a:pt x="14313342" y="414514"/>
                </a:cubicBezTo>
                <a:cubicBezTo>
                  <a:pt x="14304554" y="408084"/>
                  <a:pt x="14294890" y="402148"/>
                  <a:pt x="14286102" y="395719"/>
                </a:cubicBezTo>
                <a:cubicBezTo>
                  <a:pt x="14279074" y="365545"/>
                  <a:pt x="14294010" y="349222"/>
                  <a:pt x="14315978" y="339328"/>
                </a:cubicBezTo>
                <a:lnTo>
                  <a:pt x="14336186" y="334382"/>
                </a:lnTo>
                <a:lnTo>
                  <a:pt x="14318614" y="303219"/>
                </a:lnTo>
                <a:cubicBezTo>
                  <a:pt x="14332670" y="282938"/>
                  <a:pt x="14387146" y="266614"/>
                  <a:pt x="14402086" y="271066"/>
                </a:cubicBezTo>
                <a:close/>
                <a:moveTo>
                  <a:pt x="14478526" y="236937"/>
                </a:moveTo>
                <a:cubicBezTo>
                  <a:pt x="14488194" y="249302"/>
                  <a:pt x="14498734" y="261173"/>
                  <a:pt x="14509278" y="262658"/>
                </a:cubicBezTo>
                <a:cubicBezTo>
                  <a:pt x="14493462" y="304702"/>
                  <a:pt x="14479406" y="325478"/>
                  <a:pt x="14445138" y="321026"/>
                </a:cubicBezTo>
                <a:cubicBezTo>
                  <a:pt x="14402086" y="305197"/>
                  <a:pt x="14445138" y="232978"/>
                  <a:pt x="14478526" y="236937"/>
                </a:cubicBezTo>
                <a:close/>
                <a:moveTo>
                  <a:pt x="1854156" y="207257"/>
                </a:moveTo>
                <a:cubicBezTo>
                  <a:pt x="1927084" y="255733"/>
                  <a:pt x="1805832" y="327951"/>
                  <a:pt x="1757506" y="291842"/>
                </a:cubicBezTo>
                <a:cubicBezTo>
                  <a:pt x="1757506" y="279475"/>
                  <a:pt x="1757506" y="267604"/>
                  <a:pt x="1745204" y="267604"/>
                </a:cubicBezTo>
                <a:cubicBezTo>
                  <a:pt x="1757506" y="219128"/>
                  <a:pt x="1805832" y="207257"/>
                  <a:pt x="1854156" y="207257"/>
                </a:cubicBezTo>
                <a:close/>
                <a:moveTo>
                  <a:pt x="14446894" y="122673"/>
                </a:moveTo>
                <a:cubicBezTo>
                  <a:pt x="14462710" y="126629"/>
                  <a:pt x="14470618" y="134543"/>
                  <a:pt x="14471498" y="143942"/>
                </a:cubicBezTo>
                <a:cubicBezTo>
                  <a:pt x="14473254" y="153340"/>
                  <a:pt x="14468862" y="163728"/>
                  <a:pt x="14462710" y="173126"/>
                </a:cubicBezTo>
                <a:cubicBezTo>
                  <a:pt x="14447774" y="176588"/>
                  <a:pt x="14430202" y="165213"/>
                  <a:pt x="14421414" y="159276"/>
                </a:cubicBezTo>
                <a:cubicBezTo>
                  <a:pt x="14424930" y="135038"/>
                  <a:pt x="14433718" y="140975"/>
                  <a:pt x="14446894" y="122673"/>
                </a:cubicBezTo>
                <a:close/>
                <a:moveTo>
                  <a:pt x="14282590" y="74197"/>
                </a:moveTo>
                <a:lnTo>
                  <a:pt x="14280830" y="99423"/>
                </a:lnTo>
                <a:lnTo>
                  <a:pt x="14315978" y="90520"/>
                </a:lnTo>
                <a:cubicBezTo>
                  <a:pt x="14346730" y="92498"/>
                  <a:pt x="14377482" y="103380"/>
                  <a:pt x="14394178" y="121188"/>
                </a:cubicBezTo>
                <a:cubicBezTo>
                  <a:pt x="14393298" y="149383"/>
                  <a:pt x="14380118" y="170653"/>
                  <a:pt x="14361666" y="184997"/>
                </a:cubicBezTo>
                <a:cubicBezTo>
                  <a:pt x="14321250" y="217150"/>
                  <a:pt x="14254474" y="214182"/>
                  <a:pt x="14236022" y="169663"/>
                </a:cubicBezTo>
                <a:lnTo>
                  <a:pt x="14236898" y="147404"/>
                </a:lnTo>
                <a:lnTo>
                  <a:pt x="14220206" y="154329"/>
                </a:lnTo>
                <a:cubicBezTo>
                  <a:pt x="14207906" y="156802"/>
                  <a:pt x="14194726" y="156802"/>
                  <a:pt x="14182422" y="153340"/>
                </a:cubicBezTo>
                <a:cubicBezTo>
                  <a:pt x="14201754" y="117725"/>
                  <a:pt x="14247442" y="105854"/>
                  <a:pt x="14282590" y="74197"/>
                </a:cubicBezTo>
                <a:close/>
                <a:moveTo>
                  <a:pt x="15212194" y="66776"/>
                </a:moveTo>
                <a:cubicBezTo>
                  <a:pt x="15217466" y="64799"/>
                  <a:pt x="15224498" y="66282"/>
                  <a:pt x="15231526" y="72712"/>
                </a:cubicBezTo>
                <a:cubicBezTo>
                  <a:pt x="15250854" y="96950"/>
                  <a:pt x="15225374" y="126135"/>
                  <a:pt x="15192866" y="122177"/>
                </a:cubicBezTo>
                <a:cubicBezTo>
                  <a:pt x="15186714" y="104864"/>
                  <a:pt x="15194622" y="71724"/>
                  <a:pt x="15212194" y="66776"/>
                </a:cubicBezTo>
                <a:close/>
                <a:moveTo>
                  <a:pt x="14042718" y="24731"/>
                </a:moveTo>
                <a:cubicBezTo>
                  <a:pt x="14050626" y="25226"/>
                  <a:pt x="14059414" y="27204"/>
                  <a:pt x="14067322" y="31163"/>
                </a:cubicBezTo>
                <a:cubicBezTo>
                  <a:pt x="14119162" y="129102"/>
                  <a:pt x="13957490" y="247818"/>
                  <a:pt x="13910042" y="110800"/>
                </a:cubicBezTo>
                <a:cubicBezTo>
                  <a:pt x="13932010" y="81122"/>
                  <a:pt x="13972426" y="34624"/>
                  <a:pt x="14018994" y="25721"/>
                </a:cubicBezTo>
                <a:cubicBezTo>
                  <a:pt x="14026902" y="24238"/>
                  <a:pt x="14034810" y="23742"/>
                  <a:pt x="14042718" y="24731"/>
                </a:cubicBezTo>
                <a:close/>
                <a:moveTo>
                  <a:pt x="14611202" y="11871"/>
                </a:moveTo>
                <a:cubicBezTo>
                  <a:pt x="14626138" y="10387"/>
                  <a:pt x="14640198" y="10387"/>
                  <a:pt x="14655134" y="12860"/>
                </a:cubicBezTo>
                <a:cubicBezTo>
                  <a:pt x="14673586" y="15333"/>
                  <a:pt x="14692038" y="22258"/>
                  <a:pt x="14708734" y="33140"/>
                </a:cubicBezTo>
                <a:cubicBezTo>
                  <a:pt x="14671830" y="65787"/>
                  <a:pt x="14580450" y="101402"/>
                  <a:pt x="14504006" y="63809"/>
                </a:cubicBezTo>
                <a:cubicBezTo>
                  <a:pt x="14527730" y="36603"/>
                  <a:pt x="14568150" y="16323"/>
                  <a:pt x="14611202" y="11871"/>
                </a:cubicBezTo>
                <a:close/>
                <a:moveTo>
                  <a:pt x="14395054" y="0"/>
                </a:moveTo>
                <a:lnTo>
                  <a:pt x="14505766" y="0"/>
                </a:lnTo>
                <a:lnTo>
                  <a:pt x="14482042" y="15828"/>
                </a:lnTo>
                <a:cubicBezTo>
                  <a:pt x="14455682" y="27699"/>
                  <a:pt x="14429322" y="24731"/>
                  <a:pt x="14395054" y="494"/>
                </a:cubicBezTo>
                <a:close/>
                <a:moveTo>
                  <a:pt x="13729042" y="0"/>
                </a:moveTo>
                <a:lnTo>
                  <a:pt x="13746614" y="0"/>
                </a:lnTo>
                <a:lnTo>
                  <a:pt x="13746614" y="110800"/>
                </a:lnTo>
                <a:cubicBezTo>
                  <a:pt x="13746614" y="153836"/>
                  <a:pt x="13746614" y="196869"/>
                  <a:pt x="13755402" y="239903"/>
                </a:cubicBezTo>
                <a:cubicBezTo>
                  <a:pt x="13755402" y="257216"/>
                  <a:pt x="13755402" y="274529"/>
                  <a:pt x="13746614" y="274529"/>
                </a:cubicBezTo>
                <a:cubicBezTo>
                  <a:pt x="13746614" y="274529"/>
                  <a:pt x="13737830" y="266121"/>
                  <a:pt x="13737830" y="257216"/>
                </a:cubicBezTo>
                <a:cubicBezTo>
                  <a:pt x="13737830" y="231495"/>
                  <a:pt x="13737830" y="214182"/>
                  <a:pt x="13737830" y="188461"/>
                </a:cubicBezTo>
                <a:cubicBezTo>
                  <a:pt x="13737830" y="162738"/>
                  <a:pt x="13737830" y="136523"/>
                  <a:pt x="13737830" y="102391"/>
                </a:cubicBezTo>
                <a:close/>
                <a:moveTo>
                  <a:pt x="2012313" y="0"/>
                </a:moveTo>
                <a:lnTo>
                  <a:pt x="13697410" y="0"/>
                </a:lnTo>
                <a:lnTo>
                  <a:pt x="13693018" y="20280"/>
                </a:lnTo>
                <a:lnTo>
                  <a:pt x="13683354" y="18796"/>
                </a:lnTo>
                <a:lnTo>
                  <a:pt x="13683354" y="33140"/>
                </a:lnTo>
                <a:cubicBezTo>
                  <a:pt x="13678962" y="26711"/>
                  <a:pt x="13675446" y="26215"/>
                  <a:pt x="13673690" y="28194"/>
                </a:cubicBezTo>
                <a:lnTo>
                  <a:pt x="13670174" y="36109"/>
                </a:lnTo>
                <a:lnTo>
                  <a:pt x="13678082" y="45013"/>
                </a:lnTo>
                <a:cubicBezTo>
                  <a:pt x="13698290" y="80132"/>
                  <a:pt x="13707954" y="122673"/>
                  <a:pt x="13696534" y="165213"/>
                </a:cubicBezTo>
                <a:cubicBezTo>
                  <a:pt x="13685990" y="163728"/>
                  <a:pt x="13684230" y="174611"/>
                  <a:pt x="13683354" y="185492"/>
                </a:cubicBezTo>
                <a:lnTo>
                  <a:pt x="13682474" y="185492"/>
                </a:lnTo>
                <a:lnTo>
                  <a:pt x="13681598" y="185987"/>
                </a:lnTo>
                <a:cubicBezTo>
                  <a:pt x="13678082" y="190439"/>
                  <a:pt x="13674566" y="188461"/>
                  <a:pt x="13674566" y="205774"/>
                </a:cubicBezTo>
                <a:cubicBezTo>
                  <a:pt x="13674566" y="214182"/>
                  <a:pt x="13683354" y="222591"/>
                  <a:pt x="13683354" y="222591"/>
                </a:cubicBezTo>
                <a:cubicBezTo>
                  <a:pt x="13673690" y="222591"/>
                  <a:pt x="13674566" y="231495"/>
                  <a:pt x="13674566" y="239903"/>
                </a:cubicBezTo>
                <a:cubicBezTo>
                  <a:pt x="13674566" y="257216"/>
                  <a:pt x="13674566" y="309155"/>
                  <a:pt x="13664902" y="343780"/>
                </a:cubicBezTo>
                <a:cubicBezTo>
                  <a:pt x="13664902" y="378406"/>
                  <a:pt x="13674566" y="420946"/>
                  <a:pt x="13674566" y="455570"/>
                </a:cubicBezTo>
                <a:cubicBezTo>
                  <a:pt x="13674566" y="490195"/>
                  <a:pt x="13674566" y="520369"/>
                  <a:pt x="13674566" y="549554"/>
                </a:cubicBezTo>
                <a:lnTo>
                  <a:pt x="13674566" y="554500"/>
                </a:lnTo>
                <a:lnTo>
                  <a:pt x="13686866" y="558952"/>
                </a:lnTo>
                <a:lnTo>
                  <a:pt x="13729042" y="634633"/>
                </a:lnTo>
                <a:lnTo>
                  <a:pt x="13752766" y="648977"/>
                </a:lnTo>
                <a:lnTo>
                  <a:pt x="13758918" y="661838"/>
                </a:lnTo>
                <a:lnTo>
                  <a:pt x="13764190" y="663323"/>
                </a:lnTo>
                <a:cubicBezTo>
                  <a:pt x="13769462" y="666290"/>
                  <a:pt x="13773854" y="672227"/>
                  <a:pt x="13780006" y="683109"/>
                </a:cubicBezTo>
                <a:cubicBezTo>
                  <a:pt x="13823938" y="698442"/>
                  <a:pt x="13832722" y="625729"/>
                  <a:pt x="13860838" y="604459"/>
                </a:cubicBezTo>
                <a:cubicBezTo>
                  <a:pt x="13913558" y="626224"/>
                  <a:pt x="13945190" y="659365"/>
                  <a:pt x="13975942" y="693001"/>
                </a:cubicBezTo>
                <a:lnTo>
                  <a:pt x="13955734" y="726638"/>
                </a:lnTo>
                <a:lnTo>
                  <a:pt x="13963642" y="744939"/>
                </a:lnTo>
                <a:cubicBezTo>
                  <a:pt x="13964518" y="751864"/>
                  <a:pt x="13962762" y="759285"/>
                  <a:pt x="13958370" y="768189"/>
                </a:cubicBezTo>
                <a:lnTo>
                  <a:pt x="13953098" y="769177"/>
                </a:lnTo>
                <a:lnTo>
                  <a:pt x="13996150" y="782039"/>
                </a:lnTo>
                <a:cubicBezTo>
                  <a:pt x="14027782" y="780554"/>
                  <a:pt x="14024266" y="740983"/>
                  <a:pt x="14038326" y="720701"/>
                </a:cubicBezTo>
                <a:cubicBezTo>
                  <a:pt x="14109498" y="714766"/>
                  <a:pt x="14143762" y="763737"/>
                  <a:pt x="14147278" y="818148"/>
                </a:cubicBezTo>
                <a:cubicBezTo>
                  <a:pt x="14147278" y="857720"/>
                  <a:pt x="14106862" y="818148"/>
                  <a:pt x="14097194" y="851288"/>
                </a:cubicBezTo>
                <a:cubicBezTo>
                  <a:pt x="14113010" y="887399"/>
                  <a:pt x="14187694" y="857720"/>
                  <a:pt x="14202634" y="933400"/>
                </a:cubicBezTo>
                <a:cubicBezTo>
                  <a:pt x="14193846" y="966542"/>
                  <a:pt x="14171878" y="978909"/>
                  <a:pt x="14153430" y="1005620"/>
                </a:cubicBezTo>
                <a:cubicBezTo>
                  <a:pt x="14132342" y="1057062"/>
                  <a:pt x="14191210" y="1069429"/>
                  <a:pt x="14221962" y="1103065"/>
                </a:cubicBezTo>
                <a:lnTo>
                  <a:pt x="14211418" y="1154508"/>
                </a:lnTo>
                <a:lnTo>
                  <a:pt x="14243930" y="1173306"/>
                </a:lnTo>
                <a:cubicBezTo>
                  <a:pt x="14274682" y="1195564"/>
                  <a:pt x="14307190" y="1223759"/>
                  <a:pt x="14333550" y="1237609"/>
                </a:cubicBezTo>
                <a:cubicBezTo>
                  <a:pt x="14309826" y="1263330"/>
                  <a:pt x="14276438" y="1256405"/>
                  <a:pt x="14239534" y="1243051"/>
                </a:cubicBezTo>
                <a:lnTo>
                  <a:pt x="14211418" y="1232663"/>
                </a:lnTo>
                <a:lnTo>
                  <a:pt x="14212298" y="1234642"/>
                </a:lnTo>
                <a:lnTo>
                  <a:pt x="14223718" y="1243545"/>
                </a:lnTo>
                <a:cubicBezTo>
                  <a:pt x="14228114" y="1250965"/>
                  <a:pt x="14228990" y="1257890"/>
                  <a:pt x="14230750" y="1265805"/>
                </a:cubicBezTo>
                <a:lnTo>
                  <a:pt x="14230750" y="1268278"/>
                </a:lnTo>
                <a:lnTo>
                  <a:pt x="14309826" y="1314279"/>
                </a:lnTo>
                <a:lnTo>
                  <a:pt x="14315978" y="1320710"/>
                </a:lnTo>
                <a:cubicBezTo>
                  <a:pt x="14380118" y="1342475"/>
                  <a:pt x="14448654" y="1408263"/>
                  <a:pt x="14522458" y="1425576"/>
                </a:cubicBezTo>
                <a:cubicBezTo>
                  <a:pt x="14528610" y="1470094"/>
                  <a:pt x="14511038" y="1523022"/>
                  <a:pt x="14585722" y="1553689"/>
                </a:cubicBezTo>
                <a:cubicBezTo>
                  <a:pt x="14572542" y="1661522"/>
                  <a:pt x="14660406" y="1770840"/>
                  <a:pt x="14545306" y="1877683"/>
                </a:cubicBezTo>
                <a:cubicBezTo>
                  <a:pt x="14518946" y="1907363"/>
                  <a:pt x="14548818" y="1943966"/>
                  <a:pt x="14545306" y="1965237"/>
                </a:cubicBezTo>
                <a:cubicBezTo>
                  <a:pt x="14506642" y="2004314"/>
                  <a:pt x="14475890" y="1978593"/>
                  <a:pt x="14439866" y="1996400"/>
                </a:cubicBezTo>
                <a:cubicBezTo>
                  <a:pt x="14425810" y="2016681"/>
                  <a:pt x="14446018" y="2040917"/>
                  <a:pt x="14441622" y="2073069"/>
                </a:cubicBezTo>
                <a:cubicBezTo>
                  <a:pt x="14338822" y="2082963"/>
                  <a:pt x="14228990" y="2146772"/>
                  <a:pt x="14122674" y="2089887"/>
                </a:cubicBezTo>
                <a:cubicBezTo>
                  <a:pt x="14085774" y="2118577"/>
                  <a:pt x="14040962" y="2113136"/>
                  <a:pt x="14002302" y="2152213"/>
                </a:cubicBezTo>
                <a:cubicBezTo>
                  <a:pt x="14019874" y="2187333"/>
                  <a:pt x="14038326" y="2222453"/>
                  <a:pt x="14034810" y="2254605"/>
                </a:cubicBezTo>
                <a:cubicBezTo>
                  <a:pt x="14045354" y="2256089"/>
                  <a:pt x="14056778" y="2257574"/>
                  <a:pt x="14078742" y="2260047"/>
                </a:cubicBezTo>
                <a:cubicBezTo>
                  <a:pt x="14087530" y="2283295"/>
                  <a:pt x="14070834" y="2324846"/>
                  <a:pt x="14058534" y="2334244"/>
                </a:cubicBezTo>
                <a:cubicBezTo>
                  <a:pt x="14047114" y="2333255"/>
                  <a:pt x="14036570" y="2331771"/>
                  <a:pt x="14037446" y="2320888"/>
                </a:cubicBezTo>
                <a:cubicBezTo>
                  <a:pt x="14032174" y="2364417"/>
                  <a:pt x="14028662" y="2396570"/>
                  <a:pt x="14035690" y="2430206"/>
                </a:cubicBezTo>
                <a:cubicBezTo>
                  <a:pt x="13952218" y="2463842"/>
                  <a:pt x="13954854" y="2530125"/>
                  <a:pt x="13947826" y="2584042"/>
                </a:cubicBezTo>
                <a:lnTo>
                  <a:pt x="13816906" y="2647851"/>
                </a:lnTo>
                <a:lnTo>
                  <a:pt x="13817786" y="2669121"/>
                </a:lnTo>
                <a:cubicBezTo>
                  <a:pt x="13815150" y="2677035"/>
                  <a:pt x="13808122" y="2682476"/>
                  <a:pt x="13799334" y="2683466"/>
                </a:cubicBezTo>
                <a:lnTo>
                  <a:pt x="13780006" y="2676541"/>
                </a:lnTo>
                <a:lnTo>
                  <a:pt x="13742222" y="2707704"/>
                </a:lnTo>
                <a:lnTo>
                  <a:pt x="13772974" y="2744307"/>
                </a:lnTo>
                <a:cubicBezTo>
                  <a:pt x="13776490" y="2763598"/>
                  <a:pt x="13771218" y="2785858"/>
                  <a:pt x="13752766" y="2805149"/>
                </a:cubicBezTo>
                <a:lnTo>
                  <a:pt x="13718498" y="2800697"/>
                </a:lnTo>
                <a:lnTo>
                  <a:pt x="13722894" y="2814052"/>
                </a:lnTo>
                <a:cubicBezTo>
                  <a:pt x="13721134" y="2838290"/>
                  <a:pt x="13690382" y="2856592"/>
                  <a:pt x="13669294" y="2818999"/>
                </a:cubicBezTo>
                <a:cubicBezTo>
                  <a:pt x="13671054" y="2812569"/>
                  <a:pt x="13679838" y="2804159"/>
                  <a:pt x="13688626" y="2798224"/>
                </a:cubicBezTo>
                <a:lnTo>
                  <a:pt x="13705318" y="2793277"/>
                </a:lnTo>
                <a:lnTo>
                  <a:pt x="13687746" y="2773986"/>
                </a:lnTo>
                <a:lnTo>
                  <a:pt x="13685990" y="2755684"/>
                </a:lnTo>
                <a:lnTo>
                  <a:pt x="13676326" y="2756673"/>
                </a:lnTo>
                <a:lnTo>
                  <a:pt x="13644694" y="2742330"/>
                </a:lnTo>
                <a:lnTo>
                  <a:pt x="13678082" y="2791793"/>
                </a:lnTo>
                <a:cubicBezTo>
                  <a:pt x="13672810" y="2801687"/>
                  <a:pt x="13666658" y="2807127"/>
                  <a:pt x="13658750" y="2811085"/>
                </a:cubicBezTo>
                <a:cubicBezTo>
                  <a:pt x="13636786" y="2822956"/>
                  <a:pt x="13604274" y="2818010"/>
                  <a:pt x="13563858" y="2839775"/>
                </a:cubicBezTo>
                <a:cubicBezTo>
                  <a:pt x="13545406" y="2813064"/>
                  <a:pt x="13541890" y="2789320"/>
                  <a:pt x="13547162" y="2771513"/>
                </a:cubicBezTo>
                <a:lnTo>
                  <a:pt x="13561222" y="2758157"/>
                </a:lnTo>
                <a:lnTo>
                  <a:pt x="13535742" y="2768545"/>
                </a:lnTo>
                <a:cubicBezTo>
                  <a:pt x="13519046" y="2770030"/>
                  <a:pt x="13498838" y="2768051"/>
                  <a:pt x="13478630" y="2766566"/>
                </a:cubicBezTo>
                <a:cubicBezTo>
                  <a:pt x="13479506" y="2790804"/>
                  <a:pt x="13473358" y="2819494"/>
                  <a:pt x="13461058" y="2846205"/>
                </a:cubicBezTo>
                <a:lnTo>
                  <a:pt x="13448754" y="2862033"/>
                </a:lnTo>
                <a:lnTo>
                  <a:pt x="13462814" y="2851152"/>
                </a:lnTo>
                <a:cubicBezTo>
                  <a:pt x="13469842" y="2849173"/>
                  <a:pt x="13478630" y="2850657"/>
                  <a:pt x="13491810" y="2855108"/>
                </a:cubicBezTo>
                <a:cubicBezTo>
                  <a:pt x="13493566" y="2869948"/>
                  <a:pt x="13484778" y="2878852"/>
                  <a:pt x="13474234" y="2881325"/>
                </a:cubicBezTo>
                <a:lnTo>
                  <a:pt x="13445242" y="2867475"/>
                </a:lnTo>
                <a:lnTo>
                  <a:pt x="13409218" y="2915951"/>
                </a:lnTo>
                <a:cubicBezTo>
                  <a:pt x="13368798" y="2912982"/>
                  <a:pt x="13343318" y="2913972"/>
                  <a:pt x="13313442" y="2905562"/>
                </a:cubicBezTo>
                <a:cubicBezTo>
                  <a:pt x="13302022" y="2930791"/>
                  <a:pt x="13287086" y="2950575"/>
                  <a:pt x="13268634" y="2965415"/>
                </a:cubicBezTo>
                <a:lnTo>
                  <a:pt x="13218550" y="2984706"/>
                </a:lnTo>
                <a:lnTo>
                  <a:pt x="13208886" y="3002515"/>
                </a:lnTo>
                <a:lnTo>
                  <a:pt x="13197462" y="3023784"/>
                </a:lnTo>
                <a:lnTo>
                  <a:pt x="13197462" y="3025763"/>
                </a:lnTo>
                <a:cubicBezTo>
                  <a:pt x="13202734" y="3051484"/>
                  <a:pt x="13217670" y="3059893"/>
                  <a:pt x="13184282" y="3086604"/>
                </a:cubicBezTo>
                <a:cubicBezTo>
                  <a:pt x="13176374" y="3141015"/>
                  <a:pt x="13256330" y="3122713"/>
                  <a:pt x="13287086" y="3155361"/>
                </a:cubicBezTo>
                <a:cubicBezTo>
                  <a:pt x="13278298" y="3185038"/>
                  <a:pt x="13269510" y="3214718"/>
                  <a:pt x="13255454" y="3234998"/>
                </a:cubicBezTo>
                <a:cubicBezTo>
                  <a:pt x="13265998" y="3253796"/>
                  <a:pt x="13280934" y="3258246"/>
                  <a:pt x="13305534" y="3257257"/>
                </a:cubicBezTo>
                <a:cubicBezTo>
                  <a:pt x="13319594" y="3252806"/>
                  <a:pt x="13327502" y="3246871"/>
                  <a:pt x="13331894" y="3238956"/>
                </a:cubicBezTo>
                <a:lnTo>
                  <a:pt x="13333654" y="3232525"/>
                </a:lnTo>
                <a:lnTo>
                  <a:pt x="13328382" y="3225106"/>
                </a:lnTo>
                <a:lnTo>
                  <a:pt x="13335410" y="3226094"/>
                </a:lnTo>
                <a:lnTo>
                  <a:pt x="13339802" y="3214223"/>
                </a:lnTo>
                <a:cubicBezTo>
                  <a:pt x="13342438" y="3196910"/>
                  <a:pt x="13345954" y="3180092"/>
                  <a:pt x="13373190" y="3171189"/>
                </a:cubicBezTo>
                <a:cubicBezTo>
                  <a:pt x="13389006" y="3199878"/>
                  <a:pt x="13385494" y="3217191"/>
                  <a:pt x="13381978" y="3233019"/>
                </a:cubicBezTo>
                <a:lnTo>
                  <a:pt x="13381978" y="3234010"/>
                </a:lnTo>
                <a:lnTo>
                  <a:pt x="13389006" y="3235493"/>
                </a:lnTo>
                <a:cubicBezTo>
                  <a:pt x="13406582" y="3241923"/>
                  <a:pt x="13424154" y="3248848"/>
                  <a:pt x="13445242" y="3251816"/>
                </a:cubicBezTo>
                <a:lnTo>
                  <a:pt x="13416246" y="3268634"/>
                </a:lnTo>
                <a:lnTo>
                  <a:pt x="13380222" y="3265667"/>
                </a:lnTo>
                <a:lnTo>
                  <a:pt x="13387250" y="3287926"/>
                </a:lnTo>
                <a:cubicBezTo>
                  <a:pt x="13389886" y="3280507"/>
                  <a:pt x="13393402" y="3275559"/>
                  <a:pt x="13399550" y="3272097"/>
                </a:cubicBezTo>
                <a:lnTo>
                  <a:pt x="13416246" y="3268634"/>
                </a:lnTo>
                <a:lnTo>
                  <a:pt x="13426790" y="3266656"/>
                </a:lnTo>
                <a:cubicBezTo>
                  <a:pt x="13427666" y="3290893"/>
                  <a:pt x="13432938" y="3300292"/>
                  <a:pt x="13443482" y="3319583"/>
                </a:cubicBezTo>
                <a:lnTo>
                  <a:pt x="13448754" y="3328486"/>
                </a:lnTo>
                <a:lnTo>
                  <a:pt x="13467206" y="3311174"/>
                </a:lnTo>
                <a:lnTo>
                  <a:pt x="13475994" y="3294357"/>
                </a:lnTo>
                <a:lnTo>
                  <a:pt x="13475994" y="3292872"/>
                </a:lnTo>
                <a:lnTo>
                  <a:pt x="13475994" y="3291884"/>
                </a:lnTo>
                <a:lnTo>
                  <a:pt x="13466326" y="3267646"/>
                </a:lnTo>
                <a:lnTo>
                  <a:pt x="13514654" y="3254289"/>
                </a:lnTo>
                <a:lnTo>
                  <a:pt x="13521682" y="3252311"/>
                </a:lnTo>
                <a:cubicBezTo>
                  <a:pt x="13524318" y="3281990"/>
                  <a:pt x="13522562" y="3307711"/>
                  <a:pt x="13521682" y="3332939"/>
                </a:cubicBezTo>
                <a:lnTo>
                  <a:pt x="13525198" y="3363112"/>
                </a:lnTo>
                <a:lnTo>
                  <a:pt x="13542770" y="3369048"/>
                </a:lnTo>
                <a:lnTo>
                  <a:pt x="13555950" y="3354208"/>
                </a:lnTo>
                <a:cubicBezTo>
                  <a:pt x="13563858" y="3341843"/>
                  <a:pt x="13567374" y="3327003"/>
                  <a:pt x="13557706" y="3304249"/>
                </a:cubicBezTo>
                <a:lnTo>
                  <a:pt x="13560342" y="3301776"/>
                </a:lnTo>
                <a:lnTo>
                  <a:pt x="13558586" y="3286936"/>
                </a:lnTo>
                <a:cubicBezTo>
                  <a:pt x="13559466" y="3276054"/>
                  <a:pt x="13565614" y="3267150"/>
                  <a:pt x="13580550" y="3261214"/>
                </a:cubicBezTo>
                <a:lnTo>
                  <a:pt x="13590218" y="3270613"/>
                </a:lnTo>
                <a:lnTo>
                  <a:pt x="13592854" y="3267646"/>
                </a:lnTo>
                <a:lnTo>
                  <a:pt x="13607790" y="3247859"/>
                </a:lnTo>
                <a:lnTo>
                  <a:pt x="13606910" y="3246375"/>
                </a:lnTo>
                <a:cubicBezTo>
                  <a:pt x="13604274" y="3239450"/>
                  <a:pt x="13604274" y="3232031"/>
                  <a:pt x="13606910" y="3224116"/>
                </a:cubicBezTo>
                <a:cubicBezTo>
                  <a:pt x="13613062" y="3219169"/>
                  <a:pt x="13620090" y="3218180"/>
                  <a:pt x="13625362" y="3219664"/>
                </a:cubicBezTo>
                <a:lnTo>
                  <a:pt x="13629754" y="3222137"/>
                </a:lnTo>
                <a:lnTo>
                  <a:pt x="13663146" y="3194931"/>
                </a:lnTo>
                <a:lnTo>
                  <a:pt x="13678082" y="3191964"/>
                </a:lnTo>
                <a:lnTo>
                  <a:pt x="13678082" y="3184049"/>
                </a:lnTo>
                <a:cubicBezTo>
                  <a:pt x="13693018" y="3181576"/>
                  <a:pt x="13705318" y="3179599"/>
                  <a:pt x="13714986" y="3181576"/>
                </a:cubicBezTo>
                <a:lnTo>
                  <a:pt x="13718498" y="3184545"/>
                </a:lnTo>
                <a:lnTo>
                  <a:pt x="13722014" y="3183555"/>
                </a:lnTo>
                <a:cubicBezTo>
                  <a:pt x="13746614" y="3182072"/>
                  <a:pt x="13751010" y="3154371"/>
                  <a:pt x="13761554" y="3145963"/>
                </a:cubicBezTo>
                <a:cubicBezTo>
                  <a:pt x="13795818" y="3145963"/>
                  <a:pt x="13797578" y="3170199"/>
                  <a:pt x="13821302" y="3178114"/>
                </a:cubicBezTo>
                <a:cubicBezTo>
                  <a:pt x="13836238" y="3175640"/>
                  <a:pt x="13838874" y="3156844"/>
                  <a:pt x="13854690" y="3144972"/>
                </a:cubicBezTo>
                <a:cubicBezTo>
                  <a:pt x="13879290" y="3165253"/>
                  <a:pt x="13910922" y="3180092"/>
                  <a:pt x="13938162" y="3198889"/>
                </a:cubicBezTo>
                <a:lnTo>
                  <a:pt x="13967154" y="3223621"/>
                </a:lnTo>
                <a:lnTo>
                  <a:pt x="13987366" y="3202847"/>
                </a:lnTo>
                <a:cubicBezTo>
                  <a:pt x="13991758" y="3208782"/>
                  <a:pt x="13993514" y="3213728"/>
                  <a:pt x="13994394" y="3217687"/>
                </a:cubicBezTo>
                <a:lnTo>
                  <a:pt x="13990878" y="3227578"/>
                </a:lnTo>
                <a:lnTo>
                  <a:pt x="14023390" y="3238956"/>
                </a:lnTo>
                <a:cubicBezTo>
                  <a:pt x="14034810" y="3244891"/>
                  <a:pt x="14040962" y="3251323"/>
                  <a:pt x="14044478" y="3257257"/>
                </a:cubicBezTo>
                <a:lnTo>
                  <a:pt x="14043598" y="3261214"/>
                </a:lnTo>
                <a:lnTo>
                  <a:pt x="14079622" y="3247859"/>
                </a:lnTo>
                <a:cubicBezTo>
                  <a:pt x="14084894" y="3257257"/>
                  <a:pt x="14084894" y="3265667"/>
                  <a:pt x="14085774" y="3275065"/>
                </a:cubicBezTo>
                <a:lnTo>
                  <a:pt x="14087530" y="3280011"/>
                </a:lnTo>
                <a:lnTo>
                  <a:pt x="14091922" y="3267646"/>
                </a:lnTo>
                <a:cubicBezTo>
                  <a:pt x="14097194" y="3257257"/>
                  <a:pt x="14103346" y="3248848"/>
                  <a:pt x="14112134" y="3242418"/>
                </a:cubicBezTo>
                <a:cubicBezTo>
                  <a:pt x="14107738" y="3237471"/>
                  <a:pt x="14103346" y="3232031"/>
                  <a:pt x="14095438" y="3221148"/>
                </a:cubicBezTo>
                <a:cubicBezTo>
                  <a:pt x="14101590" y="3207793"/>
                  <a:pt x="14127946" y="3197405"/>
                  <a:pt x="14137614" y="3198395"/>
                </a:cubicBezTo>
                <a:cubicBezTo>
                  <a:pt x="14142006" y="3203835"/>
                  <a:pt x="14146398" y="3209277"/>
                  <a:pt x="14140250" y="3213235"/>
                </a:cubicBezTo>
                <a:cubicBezTo>
                  <a:pt x="14162214" y="3196910"/>
                  <a:pt x="14178910" y="3185533"/>
                  <a:pt x="14191210" y="3167726"/>
                </a:cubicBezTo>
                <a:cubicBezTo>
                  <a:pt x="14203510" y="3173167"/>
                  <a:pt x="14214934" y="3175147"/>
                  <a:pt x="14225478" y="3175147"/>
                </a:cubicBezTo>
                <a:lnTo>
                  <a:pt x="14244806" y="3171189"/>
                </a:lnTo>
                <a:lnTo>
                  <a:pt x="14243930" y="3166242"/>
                </a:lnTo>
                <a:lnTo>
                  <a:pt x="14258866" y="3165253"/>
                </a:lnTo>
                <a:lnTo>
                  <a:pt x="14297526" y="3139531"/>
                </a:lnTo>
                <a:lnTo>
                  <a:pt x="14301042" y="3140521"/>
                </a:lnTo>
                <a:lnTo>
                  <a:pt x="14310706" y="3127165"/>
                </a:lnTo>
                <a:cubicBezTo>
                  <a:pt x="14316858" y="3122713"/>
                  <a:pt x="14322130" y="3124198"/>
                  <a:pt x="14325642" y="3128649"/>
                </a:cubicBezTo>
                <a:lnTo>
                  <a:pt x="14327402" y="3145467"/>
                </a:lnTo>
                <a:lnTo>
                  <a:pt x="14333550" y="3133101"/>
                </a:lnTo>
                <a:lnTo>
                  <a:pt x="14362546" y="3114304"/>
                </a:lnTo>
                <a:lnTo>
                  <a:pt x="14360790" y="3109852"/>
                </a:lnTo>
                <a:lnTo>
                  <a:pt x="14347610" y="3106885"/>
                </a:lnTo>
                <a:lnTo>
                  <a:pt x="14349366" y="3086604"/>
                </a:lnTo>
                <a:lnTo>
                  <a:pt x="14346730" y="3082152"/>
                </a:lnTo>
                <a:cubicBezTo>
                  <a:pt x="14333550" y="3090562"/>
                  <a:pt x="14304554" y="3080668"/>
                  <a:pt x="14307190" y="3053462"/>
                </a:cubicBezTo>
                <a:cubicBezTo>
                  <a:pt x="14307190" y="3053462"/>
                  <a:pt x="14300162" y="3048022"/>
                  <a:pt x="14293134" y="3049010"/>
                </a:cubicBezTo>
                <a:cubicBezTo>
                  <a:pt x="14290498" y="3029226"/>
                  <a:pt x="14297526" y="2981244"/>
                  <a:pt x="14323006" y="2964427"/>
                </a:cubicBezTo>
                <a:cubicBezTo>
                  <a:pt x="14345850" y="2977781"/>
                  <a:pt x="14354638" y="3000536"/>
                  <a:pt x="14365182" y="3020321"/>
                </a:cubicBezTo>
                <a:lnTo>
                  <a:pt x="14378362" y="3038128"/>
                </a:lnTo>
                <a:lnTo>
                  <a:pt x="14378362" y="3035161"/>
                </a:lnTo>
                <a:lnTo>
                  <a:pt x="14400326" y="3051484"/>
                </a:lnTo>
                <a:lnTo>
                  <a:pt x="14420538" y="3058903"/>
                </a:lnTo>
                <a:lnTo>
                  <a:pt x="14420538" y="3059399"/>
                </a:lnTo>
                <a:lnTo>
                  <a:pt x="14431082" y="3060387"/>
                </a:lnTo>
                <a:lnTo>
                  <a:pt x="14431958" y="3060882"/>
                </a:lnTo>
                <a:lnTo>
                  <a:pt x="14455682" y="3043569"/>
                </a:lnTo>
                <a:lnTo>
                  <a:pt x="14453926" y="3083637"/>
                </a:lnTo>
                <a:lnTo>
                  <a:pt x="14463590" y="3077205"/>
                </a:lnTo>
                <a:lnTo>
                  <a:pt x="14469742" y="3073743"/>
                </a:lnTo>
                <a:lnTo>
                  <a:pt x="14464470" y="3072260"/>
                </a:lnTo>
                <a:lnTo>
                  <a:pt x="14480286" y="3067312"/>
                </a:lnTo>
                <a:lnTo>
                  <a:pt x="14476770" y="3061872"/>
                </a:lnTo>
                <a:lnTo>
                  <a:pt x="14477650" y="3059893"/>
                </a:lnTo>
                <a:lnTo>
                  <a:pt x="14460074" y="3053957"/>
                </a:lnTo>
                <a:cubicBezTo>
                  <a:pt x="14464470" y="3041097"/>
                  <a:pt x="14475890" y="3030709"/>
                  <a:pt x="14492586" y="3044064"/>
                </a:cubicBezTo>
                <a:lnTo>
                  <a:pt x="14489070" y="3050989"/>
                </a:lnTo>
                <a:lnTo>
                  <a:pt x="14496978" y="3049505"/>
                </a:lnTo>
                <a:lnTo>
                  <a:pt x="14502250" y="3050989"/>
                </a:lnTo>
                <a:lnTo>
                  <a:pt x="14496098" y="3015374"/>
                </a:lnTo>
                <a:cubicBezTo>
                  <a:pt x="14496978" y="2996083"/>
                  <a:pt x="14501370" y="2977781"/>
                  <a:pt x="14509278" y="2959479"/>
                </a:cubicBezTo>
                <a:lnTo>
                  <a:pt x="14522458" y="2962447"/>
                </a:lnTo>
                <a:lnTo>
                  <a:pt x="14528610" y="2954533"/>
                </a:lnTo>
                <a:lnTo>
                  <a:pt x="14518066" y="2947607"/>
                </a:lnTo>
                <a:cubicBezTo>
                  <a:pt x="14509278" y="2937714"/>
                  <a:pt x="14503130" y="2926832"/>
                  <a:pt x="14503130" y="2916939"/>
                </a:cubicBezTo>
                <a:lnTo>
                  <a:pt x="14548818" y="2932768"/>
                </a:lnTo>
                <a:lnTo>
                  <a:pt x="14569026" y="2914961"/>
                </a:lnTo>
                <a:cubicBezTo>
                  <a:pt x="14581330" y="2919414"/>
                  <a:pt x="14587478" y="2926832"/>
                  <a:pt x="14594510" y="2931779"/>
                </a:cubicBezTo>
                <a:lnTo>
                  <a:pt x="14595386" y="2932274"/>
                </a:lnTo>
                <a:lnTo>
                  <a:pt x="14597146" y="2925843"/>
                </a:lnTo>
                <a:cubicBezTo>
                  <a:pt x="14600658" y="2916939"/>
                  <a:pt x="14606810" y="2910014"/>
                  <a:pt x="14616474" y="2905068"/>
                </a:cubicBezTo>
                <a:lnTo>
                  <a:pt x="14626138" y="2918424"/>
                </a:lnTo>
                <a:lnTo>
                  <a:pt x="14631410" y="2905562"/>
                </a:lnTo>
                <a:cubicBezTo>
                  <a:pt x="14631410" y="2885778"/>
                  <a:pt x="14603294" y="2883798"/>
                  <a:pt x="14589238" y="2878852"/>
                </a:cubicBezTo>
                <a:cubicBezTo>
                  <a:pt x="14591874" y="2829881"/>
                  <a:pt x="14627018" y="2813558"/>
                  <a:pt x="14664798" y="2812074"/>
                </a:cubicBezTo>
                <a:cubicBezTo>
                  <a:pt x="14692918" y="2815042"/>
                  <a:pt x="14661286" y="2839775"/>
                  <a:pt x="14687646" y="2848678"/>
                </a:cubicBezTo>
                <a:cubicBezTo>
                  <a:pt x="14700826" y="2842248"/>
                  <a:pt x="14694674" y="2809601"/>
                  <a:pt x="14713126" y="2792289"/>
                </a:cubicBezTo>
                <a:lnTo>
                  <a:pt x="14715762" y="2791299"/>
                </a:lnTo>
                <a:lnTo>
                  <a:pt x="14711366" y="2785363"/>
                </a:lnTo>
                <a:cubicBezTo>
                  <a:pt x="14707854" y="2774976"/>
                  <a:pt x="14709610" y="2762609"/>
                  <a:pt x="14719274" y="2749748"/>
                </a:cubicBezTo>
                <a:cubicBezTo>
                  <a:pt x="14725426" y="2748265"/>
                  <a:pt x="14729818" y="2748265"/>
                  <a:pt x="14735090" y="2749748"/>
                </a:cubicBezTo>
                <a:lnTo>
                  <a:pt x="14749150" y="2758157"/>
                </a:lnTo>
                <a:lnTo>
                  <a:pt x="14751786" y="2727490"/>
                </a:lnTo>
                <a:cubicBezTo>
                  <a:pt x="14757058" y="2715617"/>
                  <a:pt x="14765842" y="2705725"/>
                  <a:pt x="14776386" y="2705725"/>
                </a:cubicBezTo>
                <a:cubicBezTo>
                  <a:pt x="14802746" y="2715123"/>
                  <a:pt x="14815926" y="2731942"/>
                  <a:pt x="14816806" y="2746780"/>
                </a:cubicBezTo>
                <a:lnTo>
                  <a:pt x="14815926" y="2748759"/>
                </a:lnTo>
                <a:lnTo>
                  <a:pt x="14822954" y="2750243"/>
                </a:lnTo>
                <a:cubicBezTo>
                  <a:pt x="14822078" y="2782395"/>
                  <a:pt x="14803626" y="2799214"/>
                  <a:pt x="14780782" y="2806633"/>
                </a:cubicBezTo>
                <a:lnTo>
                  <a:pt x="14775510" y="2806633"/>
                </a:lnTo>
                <a:lnTo>
                  <a:pt x="14786054" y="2818999"/>
                </a:lnTo>
                <a:cubicBezTo>
                  <a:pt x="14817686" y="2829881"/>
                  <a:pt x="14829986" y="2798224"/>
                  <a:pt x="14851950" y="2777449"/>
                </a:cubicBezTo>
                <a:lnTo>
                  <a:pt x="14855466" y="2777943"/>
                </a:lnTo>
                <a:lnTo>
                  <a:pt x="14855466" y="2777449"/>
                </a:lnTo>
                <a:lnTo>
                  <a:pt x="14861618" y="2755684"/>
                </a:lnTo>
                <a:lnTo>
                  <a:pt x="14851950" y="2755190"/>
                </a:lnTo>
                <a:cubicBezTo>
                  <a:pt x="14876554" y="2727984"/>
                  <a:pt x="14852830" y="2712650"/>
                  <a:pt x="14853710" y="2691381"/>
                </a:cubicBezTo>
                <a:cubicBezTo>
                  <a:pt x="14870402" y="2704241"/>
                  <a:pt x="14895006" y="2720069"/>
                  <a:pt x="14901154" y="2743813"/>
                </a:cubicBezTo>
                <a:cubicBezTo>
                  <a:pt x="14895006" y="2748759"/>
                  <a:pt x="14887974" y="2753211"/>
                  <a:pt x="14879190" y="2756180"/>
                </a:cubicBezTo>
                <a:lnTo>
                  <a:pt x="14869526" y="2755684"/>
                </a:lnTo>
                <a:lnTo>
                  <a:pt x="14885338" y="2776955"/>
                </a:lnTo>
                <a:lnTo>
                  <a:pt x="14887974" y="2788331"/>
                </a:lnTo>
                <a:lnTo>
                  <a:pt x="14895882" y="2790804"/>
                </a:lnTo>
                <a:cubicBezTo>
                  <a:pt x="14909942" y="2793772"/>
                  <a:pt x="14922242" y="2794761"/>
                  <a:pt x="14933666" y="2791793"/>
                </a:cubicBezTo>
                <a:lnTo>
                  <a:pt x="14953874" y="2784868"/>
                </a:lnTo>
                <a:lnTo>
                  <a:pt x="14950358" y="2772997"/>
                </a:lnTo>
                <a:lnTo>
                  <a:pt x="14956510" y="2771513"/>
                </a:lnTo>
                <a:lnTo>
                  <a:pt x="14944210" y="2767061"/>
                </a:lnTo>
                <a:cubicBezTo>
                  <a:pt x="14946846" y="2751232"/>
                  <a:pt x="14955630" y="2730457"/>
                  <a:pt x="14950358" y="2714134"/>
                </a:cubicBezTo>
                <a:lnTo>
                  <a:pt x="14942450" y="2704735"/>
                </a:lnTo>
                <a:lnTo>
                  <a:pt x="14936302" y="2706219"/>
                </a:lnTo>
                <a:lnTo>
                  <a:pt x="14911698" y="2701767"/>
                </a:lnTo>
                <a:lnTo>
                  <a:pt x="14905550" y="2704735"/>
                </a:lnTo>
                <a:cubicBezTo>
                  <a:pt x="14896762" y="2710671"/>
                  <a:pt x="14889734" y="2715123"/>
                  <a:pt x="14876554" y="2703746"/>
                </a:cubicBezTo>
                <a:cubicBezTo>
                  <a:pt x="14884462" y="2668626"/>
                  <a:pt x="14908186" y="2684949"/>
                  <a:pt x="14923122" y="2654776"/>
                </a:cubicBezTo>
                <a:cubicBezTo>
                  <a:pt x="14894126" y="2612236"/>
                  <a:pt x="14944210" y="2541996"/>
                  <a:pt x="14939814" y="2481155"/>
                </a:cubicBezTo>
                <a:cubicBezTo>
                  <a:pt x="14965298" y="2469777"/>
                  <a:pt x="15000442" y="2470272"/>
                  <a:pt x="15004834" y="2421798"/>
                </a:cubicBezTo>
                <a:lnTo>
                  <a:pt x="15027682" y="2413883"/>
                </a:lnTo>
                <a:lnTo>
                  <a:pt x="15006594" y="2391128"/>
                </a:lnTo>
                <a:cubicBezTo>
                  <a:pt x="15003078" y="2380247"/>
                  <a:pt x="15004834" y="2367385"/>
                  <a:pt x="15014502" y="2353536"/>
                </a:cubicBezTo>
                <a:cubicBezTo>
                  <a:pt x="15018894" y="2356503"/>
                  <a:pt x="15024166" y="2353536"/>
                  <a:pt x="15031194" y="2351062"/>
                </a:cubicBezTo>
                <a:lnTo>
                  <a:pt x="15052282" y="2352546"/>
                </a:lnTo>
                <a:lnTo>
                  <a:pt x="15031194" y="2325836"/>
                </a:lnTo>
                <a:cubicBezTo>
                  <a:pt x="15024166" y="2305554"/>
                  <a:pt x="15023286" y="2282800"/>
                  <a:pt x="15032954" y="2263016"/>
                </a:cubicBezTo>
                <a:cubicBezTo>
                  <a:pt x="15054918" y="2280822"/>
                  <a:pt x="15082158" y="2327319"/>
                  <a:pt x="15067218" y="2371837"/>
                </a:cubicBezTo>
                <a:lnTo>
                  <a:pt x="15054038" y="2355514"/>
                </a:lnTo>
                <a:lnTo>
                  <a:pt x="15056674" y="2390139"/>
                </a:lnTo>
                <a:lnTo>
                  <a:pt x="15042618" y="2407946"/>
                </a:lnTo>
                <a:lnTo>
                  <a:pt x="15053162" y="2404485"/>
                </a:lnTo>
                <a:cubicBezTo>
                  <a:pt x="15068098" y="2397064"/>
                  <a:pt x="15083914" y="2388655"/>
                  <a:pt x="15099730" y="2381730"/>
                </a:cubicBezTo>
                <a:lnTo>
                  <a:pt x="15140146" y="2372332"/>
                </a:lnTo>
                <a:lnTo>
                  <a:pt x="15133118" y="2360955"/>
                </a:lnTo>
                <a:lnTo>
                  <a:pt x="15159478" y="2373322"/>
                </a:lnTo>
                <a:lnTo>
                  <a:pt x="15206922" y="2385687"/>
                </a:lnTo>
                <a:cubicBezTo>
                  <a:pt x="15229770" y="2395580"/>
                  <a:pt x="15246462" y="2371837"/>
                  <a:pt x="15260522" y="2369859"/>
                </a:cubicBezTo>
                <a:cubicBezTo>
                  <a:pt x="15290394" y="2384699"/>
                  <a:pt x="15280730" y="2406958"/>
                  <a:pt x="15298302" y="2424270"/>
                </a:cubicBezTo>
                <a:cubicBezTo>
                  <a:pt x="15312362" y="2428723"/>
                  <a:pt x="15323782" y="2412893"/>
                  <a:pt x="15343994" y="2409430"/>
                </a:cubicBezTo>
                <a:lnTo>
                  <a:pt x="15363322" y="2442573"/>
                </a:lnTo>
                <a:lnTo>
                  <a:pt x="15401106" y="2435648"/>
                </a:lnTo>
                <a:cubicBezTo>
                  <a:pt x="15416042" y="2439109"/>
                  <a:pt x="15430098" y="2448013"/>
                  <a:pt x="15438886" y="2458896"/>
                </a:cubicBezTo>
                <a:cubicBezTo>
                  <a:pt x="15458218" y="2480659"/>
                  <a:pt x="15459094" y="2511822"/>
                  <a:pt x="15417798" y="2531114"/>
                </a:cubicBezTo>
                <a:lnTo>
                  <a:pt x="15403742" y="2521222"/>
                </a:lnTo>
                <a:lnTo>
                  <a:pt x="15411650" y="2539028"/>
                </a:lnTo>
                <a:cubicBezTo>
                  <a:pt x="15415162" y="2554362"/>
                  <a:pt x="15416042" y="2570686"/>
                  <a:pt x="15412526" y="2588494"/>
                </a:cubicBezTo>
                <a:lnTo>
                  <a:pt x="15423950" y="2601354"/>
                </a:lnTo>
                <a:lnTo>
                  <a:pt x="15431858" y="2599870"/>
                </a:lnTo>
                <a:cubicBezTo>
                  <a:pt x="15445038" y="2611742"/>
                  <a:pt x="15453822" y="2622130"/>
                  <a:pt x="15458218" y="2631033"/>
                </a:cubicBezTo>
                <a:lnTo>
                  <a:pt x="15459094" y="2634990"/>
                </a:lnTo>
                <a:lnTo>
                  <a:pt x="15472274" y="2646368"/>
                </a:lnTo>
                <a:cubicBezTo>
                  <a:pt x="15489846" y="2629549"/>
                  <a:pt x="15507422" y="2612732"/>
                  <a:pt x="15527630" y="2609268"/>
                </a:cubicBezTo>
                <a:cubicBezTo>
                  <a:pt x="15526750" y="2602838"/>
                  <a:pt x="15524994" y="2595913"/>
                  <a:pt x="15522358" y="2583052"/>
                </a:cubicBezTo>
                <a:cubicBezTo>
                  <a:pt x="15534658" y="2574148"/>
                  <a:pt x="15563654" y="2576127"/>
                  <a:pt x="15571562" y="2581569"/>
                </a:cubicBezTo>
                <a:cubicBezTo>
                  <a:pt x="15572442" y="2587998"/>
                  <a:pt x="15574198" y="2594429"/>
                  <a:pt x="15567170" y="2595419"/>
                </a:cubicBezTo>
                <a:cubicBezTo>
                  <a:pt x="15594406" y="2590967"/>
                  <a:pt x="15614614" y="2587504"/>
                  <a:pt x="15633066" y="2577116"/>
                </a:cubicBezTo>
                <a:lnTo>
                  <a:pt x="15655910" y="2594923"/>
                </a:lnTo>
                <a:lnTo>
                  <a:pt x="15653274" y="2591955"/>
                </a:lnTo>
                <a:cubicBezTo>
                  <a:pt x="15650638" y="2588494"/>
                  <a:pt x="15648882" y="2584536"/>
                  <a:pt x="15646246" y="2582557"/>
                </a:cubicBezTo>
                <a:cubicBezTo>
                  <a:pt x="15652398" y="2575138"/>
                  <a:pt x="15659426" y="2572169"/>
                  <a:pt x="15665578" y="2573159"/>
                </a:cubicBezTo>
                <a:cubicBezTo>
                  <a:pt x="15670850" y="2573654"/>
                  <a:pt x="15676998" y="2577611"/>
                  <a:pt x="15680514" y="2584536"/>
                </a:cubicBezTo>
                <a:lnTo>
                  <a:pt x="15666454" y="2600365"/>
                </a:lnTo>
                <a:lnTo>
                  <a:pt x="15688422" y="2605807"/>
                </a:lnTo>
                <a:lnTo>
                  <a:pt x="15702478" y="2603827"/>
                </a:lnTo>
                <a:lnTo>
                  <a:pt x="15704238" y="2583548"/>
                </a:lnTo>
                <a:cubicBezTo>
                  <a:pt x="15768378" y="2588494"/>
                  <a:pt x="15809674" y="2524189"/>
                  <a:pt x="15874694" y="2571181"/>
                </a:cubicBezTo>
                <a:cubicBezTo>
                  <a:pt x="15894902" y="2577116"/>
                  <a:pt x="15907202" y="2560298"/>
                  <a:pt x="15927414" y="2566234"/>
                </a:cubicBezTo>
                <a:cubicBezTo>
                  <a:pt x="15937958" y="2576621"/>
                  <a:pt x="15938834" y="2597892"/>
                  <a:pt x="15950258" y="2608279"/>
                </a:cubicBezTo>
                <a:lnTo>
                  <a:pt x="15955530" y="2609763"/>
                </a:lnTo>
                <a:lnTo>
                  <a:pt x="15966074" y="2609268"/>
                </a:lnTo>
                <a:lnTo>
                  <a:pt x="15968710" y="2599375"/>
                </a:lnTo>
                <a:lnTo>
                  <a:pt x="15966074" y="2588988"/>
                </a:lnTo>
                <a:lnTo>
                  <a:pt x="15975738" y="2577116"/>
                </a:lnTo>
                <a:lnTo>
                  <a:pt x="15976618" y="2574644"/>
                </a:lnTo>
                <a:cubicBezTo>
                  <a:pt x="15986282" y="2557825"/>
                  <a:pt x="15999462" y="2543481"/>
                  <a:pt x="16014398" y="2530620"/>
                </a:cubicBezTo>
                <a:cubicBezTo>
                  <a:pt x="16026698" y="2535071"/>
                  <a:pt x="16032850" y="2546448"/>
                  <a:pt x="16033730" y="2560298"/>
                </a:cubicBezTo>
                <a:cubicBezTo>
                  <a:pt x="16034606" y="2570686"/>
                  <a:pt x="16031970" y="2582062"/>
                  <a:pt x="16028458" y="2593440"/>
                </a:cubicBezTo>
                <a:lnTo>
                  <a:pt x="16024062" y="2600365"/>
                </a:lnTo>
                <a:lnTo>
                  <a:pt x="16034606" y="2595913"/>
                </a:lnTo>
                <a:cubicBezTo>
                  <a:pt x="16044274" y="2591461"/>
                  <a:pt x="16051302" y="2587504"/>
                  <a:pt x="16046030" y="2587504"/>
                </a:cubicBezTo>
                <a:lnTo>
                  <a:pt x="16079418" y="2585525"/>
                </a:lnTo>
                <a:lnTo>
                  <a:pt x="16079418" y="2577116"/>
                </a:lnTo>
                <a:cubicBezTo>
                  <a:pt x="16081174" y="2568212"/>
                  <a:pt x="16085570" y="2560298"/>
                  <a:pt x="16094354" y="2554362"/>
                </a:cubicBezTo>
                <a:cubicBezTo>
                  <a:pt x="16109294" y="2551394"/>
                  <a:pt x="16122470" y="2556341"/>
                  <a:pt x="16133014" y="2564750"/>
                </a:cubicBezTo>
                <a:lnTo>
                  <a:pt x="16145318" y="2583052"/>
                </a:lnTo>
                <a:lnTo>
                  <a:pt x="16169042" y="2582062"/>
                </a:lnTo>
                <a:cubicBezTo>
                  <a:pt x="16202430" y="2578106"/>
                  <a:pt x="16239330" y="2574148"/>
                  <a:pt x="16264814" y="2568212"/>
                </a:cubicBezTo>
                <a:lnTo>
                  <a:pt x="16280626" y="2562771"/>
                </a:lnTo>
                <a:lnTo>
                  <a:pt x="16292050" y="2566234"/>
                </a:lnTo>
                <a:cubicBezTo>
                  <a:pt x="16286778" y="2560793"/>
                  <a:pt x="16285898" y="2561287"/>
                  <a:pt x="16285898" y="2561287"/>
                </a:cubicBezTo>
                <a:lnTo>
                  <a:pt x="16280626" y="2562771"/>
                </a:lnTo>
                <a:lnTo>
                  <a:pt x="16275358" y="2561287"/>
                </a:lnTo>
                <a:cubicBezTo>
                  <a:pt x="16269206" y="2561287"/>
                  <a:pt x="16258662" y="2561287"/>
                  <a:pt x="16252510" y="2561287"/>
                </a:cubicBezTo>
                <a:cubicBezTo>
                  <a:pt x="16252510" y="2561287"/>
                  <a:pt x="16247238" y="2555846"/>
                  <a:pt x="16252510" y="2555846"/>
                </a:cubicBezTo>
                <a:cubicBezTo>
                  <a:pt x="16258662" y="2555846"/>
                  <a:pt x="16263934" y="2555846"/>
                  <a:pt x="16269206" y="2555846"/>
                </a:cubicBezTo>
                <a:cubicBezTo>
                  <a:pt x="16269206" y="2555846"/>
                  <a:pt x="16275358" y="2555846"/>
                  <a:pt x="16280626" y="2555846"/>
                </a:cubicBezTo>
                <a:cubicBezTo>
                  <a:pt x="16292050" y="2555846"/>
                  <a:pt x="16303474" y="2561287"/>
                  <a:pt x="16308746" y="2561287"/>
                </a:cubicBezTo>
                <a:cubicBezTo>
                  <a:pt x="16328074" y="2558320"/>
                  <a:pt x="16344770" y="2558320"/>
                  <a:pt x="16360586" y="2558814"/>
                </a:cubicBezTo>
                <a:lnTo>
                  <a:pt x="16368494" y="2559309"/>
                </a:lnTo>
                <a:lnTo>
                  <a:pt x="16368494" y="2547437"/>
                </a:lnTo>
                <a:cubicBezTo>
                  <a:pt x="16369370" y="2534576"/>
                  <a:pt x="16372886" y="2522210"/>
                  <a:pt x="16378158" y="2510339"/>
                </a:cubicBezTo>
                <a:lnTo>
                  <a:pt x="16404518" y="2560793"/>
                </a:lnTo>
                <a:lnTo>
                  <a:pt x="16425606" y="2558320"/>
                </a:lnTo>
                <a:cubicBezTo>
                  <a:pt x="16433514" y="2556835"/>
                  <a:pt x="16440542" y="2555846"/>
                  <a:pt x="16443178" y="2555846"/>
                </a:cubicBezTo>
                <a:cubicBezTo>
                  <a:pt x="16466022" y="2555846"/>
                  <a:pt x="16437906" y="2561287"/>
                  <a:pt x="16443178" y="2561287"/>
                </a:cubicBezTo>
                <a:cubicBezTo>
                  <a:pt x="16444934" y="2561287"/>
                  <a:pt x="16448450" y="2560793"/>
                  <a:pt x="16454598" y="2561287"/>
                </a:cubicBezTo>
                <a:lnTo>
                  <a:pt x="16463386" y="2561287"/>
                </a:lnTo>
                <a:lnTo>
                  <a:pt x="16466902" y="2557825"/>
                </a:lnTo>
                <a:lnTo>
                  <a:pt x="16473050" y="2561287"/>
                </a:lnTo>
                <a:lnTo>
                  <a:pt x="16478322" y="2561287"/>
                </a:lnTo>
                <a:lnTo>
                  <a:pt x="16493262" y="2562771"/>
                </a:lnTo>
                <a:lnTo>
                  <a:pt x="16494138" y="2557331"/>
                </a:lnTo>
                <a:cubicBezTo>
                  <a:pt x="16506438" y="2555352"/>
                  <a:pt x="16515226" y="2558320"/>
                  <a:pt x="16520498" y="2563761"/>
                </a:cubicBezTo>
                <a:lnTo>
                  <a:pt x="16521378" y="2564750"/>
                </a:lnTo>
                <a:lnTo>
                  <a:pt x="16538070" y="2566234"/>
                </a:lnTo>
                <a:lnTo>
                  <a:pt x="16524890" y="2572664"/>
                </a:lnTo>
                <a:lnTo>
                  <a:pt x="16527526" y="2579589"/>
                </a:lnTo>
                <a:lnTo>
                  <a:pt x="16582002" y="2592450"/>
                </a:lnTo>
                <a:cubicBezTo>
                  <a:pt x="16604846" y="2597892"/>
                  <a:pt x="16627694" y="2603332"/>
                  <a:pt x="16644386" y="2608774"/>
                </a:cubicBezTo>
                <a:cubicBezTo>
                  <a:pt x="16650538" y="2608774"/>
                  <a:pt x="16655810" y="2608774"/>
                  <a:pt x="16655810" y="2608774"/>
                </a:cubicBezTo>
                <a:cubicBezTo>
                  <a:pt x="16655810" y="2608774"/>
                  <a:pt x="16655810" y="2608774"/>
                  <a:pt x="16661082" y="2613720"/>
                </a:cubicBezTo>
                <a:cubicBezTo>
                  <a:pt x="16672502" y="2612732"/>
                  <a:pt x="16679534" y="2610752"/>
                  <a:pt x="16683046" y="2608774"/>
                </a:cubicBezTo>
                <a:lnTo>
                  <a:pt x="16684806" y="2607290"/>
                </a:lnTo>
                <a:lnTo>
                  <a:pt x="16687442" y="2586514"/>
                </a:lnTo>
                <a:lnTo>
                  <a:pt x="16674262" y="2593440"/>
                </a:lnTo>
                <a:cubicBezTo>
                  <a:pt x="16658446" y="2593934"/>
                  <a:pt x="16643510" y="2587009"/>
                  <a:pt x="16630330" y="2568707"/>
                </a:cubicBezTo>
                <a:cubicBezTo>
                  <a:pt x="16621542" y="2558814"/>
                  <a:pt x="16616270" y="2546943"/>
                  <a:pt x="16615390" y="2534576"/>
                </a:cubicBezTo>
                <a:lnTo>
                  <a:pt x="16617150" y="2527157"/>
                </a:lnTo>
                <a:lnTo>
                  <a:pt x="16571458" y="2523695"/>
                </a:lnTo>
                <a:cubicBezTo>
                  <a:pt x="16560914" y="2523695"/>
                  <a:pt x="16549494" y="2523695"/>
                  <a:pt x="16538070" y="2523695"/>
                </a:cubicBezTo>
                <a:cubicBezTo>
                  <a:pt x="16526650" y="2523695"/>
                  <a:pt x="16521378" y="2523695"/>
                  <a:pt x="16516106" y="2523695"/>
                </a:cubicBezTo>
                <a:cubicBezTo>
                  <a:pt x="16516106" y="2523695"/>
                  <a:pt x="16509954" y="2523695"/>
                  <a:pt x="16509954" y="2523695"/>
                </a:cubicBezTo>
                <a:cubicBezTo>
                  <a:pt x="16504682" y="2523695"/>
                  <a:pt x="16504682" y="2523695"/>
                  <a:pt x="16499410" y="2523695"/>
                </a:cubicBezTo>
                <a:cubicBezTo>
                  <a:pt x="16493262" y="2523695"/>
                  <a:pt x="16493262" y="2518747"/>
                  <a:pt x="16499410" y="2518747"/>
                </a:cubicBezTo>
                <a:cubicBezTo>
                  <a:pt x="16509954" y="2518747"/>
                  <a:pt x="16521378" y="2518747"/>
                  <a:pt x="16532798" y="2518747"/>
                </a:cubicBezTo>
                <a:cubicBezTo>
                  <a:pt x="16543342" y="2518747"/>
                  <a:pt x="16549494" y="2518747"/>
                  <a:pt x="16549494" y="2518747"/>
                </a:cubicBezTo>
                <a:cubicBezTo>
                  <a:pt x="16549494" y="2513307"/>
                  <a:pt x="16549494" y="2508360"/>
                  <a:pt x="16560038" y="2502920"/>
                </a:cubicBezTo>
                <a:lnTo>
                  <a:pt x="16621542" y="2505392"/>
                </a:lnTo>
                <a:lnTo>
                  <a:pt x="16623298" y="2496984"/>
                </a:lnTo>
                <a:cubicBezTo>
                  <a:pt x="16634722" y="2472251"/>
                  <a:pt x="16658446" y="2448507"/>
                  <a:pt x="16685682" y="2434163"/>
                </a:cubicBezTo>
                <a:cubicBezTo>
                  <a:pt x="16701498" y="2443066"/>
                  <a:pt x="16712922" y="2453454"/>
                  <a:pt x="16721706" y="2463842"/>
                </a:cubicBezTo>
                <a:cubicBezTo>
                  <a:pt x="16728738" y="2473240"/>
                  <a:pt x="16734010" y="2482638"/>
                  <a:pt x="16736646" y="2492532"/>
                </a:cubicBezTo>
                <a:lnTo>
                  <a:pt x="16738402" y="2513801"/>
                </a:lnTo>
                <a:lnTo>
                  <a:pt x="16820994" y="2523199"/>
                </a:lnTo>
                <a:cubicBezTo>
                  <a:pt x="16847354" y="2526662"/>
                  <a:pt x="16871074" y="2529135"/>
                  <a:pt x="16890406" y="2529135"/>
                </a:cubicBezTo>
                <a:cubicBezTo>
                  <a:pt x="16924674" y="2534576"/>
                  <a:pt x="16941366" y="2544964"/>
                  <a:pt x="16963334" y="2555846"/>
                </a:cubicBezTo>
                <a:cubicBezTo>
                  <a:pt x="16996722" y="2555846"/>
                  <a:pt x="16986178" y="2550406"/>
                  <a:pt x="16997602" y="2550406"/>
                </a:cubicBezTo>
                <a:cubicBezTo>
                  <a:pt x="17022202" y="2552879"/>
                  <a:pt x="17043290" y="2558320"/>
                  <a:pt x="17062622" y="2564256"/>
                </a:cubicBezTo>
                <a:lnTo>
                  <a:pt x="17081950" y="2570191"/>
                </a:lnTo>
                <a:lnTo>
                  <a:pt x="17092494" y="2543974"/>
                </a:lnTo>
                <a:lnTo>
                  <a:pt x="17096886" y="2541008"/>
                </a:lnTo>
                <a:lnTo>
                  <a:pt x="17089858" y="2539523"/>
                </a:lnTo>
                <a:cubicBezTo>
                  <a:pt x="17097766" y="2504403"/>
                  <a:pt x="17120610" y="2514297"/>
                  <a:pt x="17133790" y="2511822"/>
                </a:cubicBezTo>
                <a:cubicBezTo>
                  <a:pt x="17154878" y="2473736"/>
                  <a:pt x="17153998" y="2433173"/>
                  <a:pt x="17188266" y="2427238"/>
                </a:cubicBezTo>
                <a:cubicBezTo>
                  <a:pt x="17204082" y="2434658"/>
                  <a:pt x="17204082" y="2446529"/>
                  <a:pt x="17198810" y="2459886"/>
                </a:cubicBezTo>
                <a:lnTo>
                  <a:pt x="17192658" y="2470767"/>
                </a:lnTo>
                <a:lnTo>
                  <a:pt x="17198810" y="2481155"/>
                </a:lnTo>
                <a:lnTo>
                  <a:pt x="17221654" y="2435648"/>
                </a:lnTo>
                <a:cubicBezTo>
                  <a:pt x="17238350" y="2417345"/>
                  <a:pt x="17260314" y="2404979"/>
                  <a:pt x="17285798" y="2410419"/>
                </a:cubicBezTo>
                <a:cubicBezTo>
                  <a:pt x="17278766" y="2432184"/>
                  <a:pt x="17265586" y="2448013"/>
                  <a:pt x="17249770" y="2460874"/>
                </a:cubicBezTo>
                <a:lnTo>
                  <a:pt x="17199690" y="2490059"/>
                </a:lnTo>
                <a:lnTo>
                  <a:pt x="17196174" y="2505392"/>
                </a:lnTo>
                <a:lnTo>
                  <a:pt x="17224290" y="2505887"/>
                </a:lnTo>
                <a:cubicBezTo>
                  <a:pt x="17240106" y="2508360"/>
                  <a:pt x="17253286" y="2514297"/>
                  <a:pt x="17256802" y="2530620"/>
                </a:cubicBezTo>
                <a:cubicBezTo>
                  <a:pt x="17234834" y="2544964"/>
                  <a:pt x="17208474" y="2552879"/>
                  <a:pt x="17179482" y="2554362"/>
                </a:cubicBezTo>
                <a:lnTo>
                  <a:pt x="17132914" y="2546943"/>
                </a:lnTo>
                <a:lnTo>
                  <a:pt x="17143454" y="2556341"/>
                </a:lnTo>
                <a:cubicBezTo>
                  <a:pt x="17146970" y="2565246"/>
                  <a:pt x="17148726" y="2576127"/>
                  <a:pt x="17147850" y="2586021"/>
                </a:cubicBezTo>
                <a:lnTo>
                  <a:pt x="17146090" y="2589977"/>
                </a:lnTo>
                <a:lnTo>
                  <a:pt x="17182118" y="2601354"/>
                </a:lnTo>
                <a:cubicBezTo>
                  <a:pt x="17204082" y="2608774"/>
                  <a:pt x="17229562" y="2616193"/>
                  <a:pt x="17260314" y="2624109"/>
                </a:cubicBezTo>
                <a:cubicBezTo>
                  <a:pt x="17260314" y="2624109"/>
                  <a:pt x="17260314" y="2624109"/>
                  <a:pt x="17265586" y="2624109"/>
                </a:cubicBezTo>
                <a:cubicBezTo>
                  <a:pt x="17270858" y="2624109"/>
                  <a:pt x="17277010" y="2624109"/>
                  <a:pt x="17282282" y="2624109"/>
                </a:cubicBezTo>
                <a:cubicBezTo>
                  <a:pt x="17288434" y="2629549"/>
                  <a:pt x="17288434" y="2629549"/>
                  <a:pt x="17282282" y="2629549"/>
                </a:cubicBezTo>
                <a:cubicBezTo>
                  <a:pt x="17277010" y="2629549"/>
                  <a:pt x="17277010" y="2629549"/>
                  <a:pt x="17271738" y="2629549"/>
                </a:cubicBezTo>
                <a:cubicBezTo>
                  <a:pt x="17271738" y="2645378"/>
                  <a:pt x="17282282" y="2655766"/>
                  <a:pt x="17338514" y="2671594"/>
                </a:cubicBezTo>
                <a:cubicBezTo>
                  <a:pt x="17343786" y="2671594"/>
                  <a:pt x="17349058" y="2671594"/>
                  <a:pt x="17349058" y="2671594"/>
                </a:cubicBezTo>
                <a:cubicBezTo>
                  <a:pt x="17349058" y="2666647"/>
                  <a:pt x="17349058" y="2666647"/>
                  <a:pt x="17349058" y="2666647"/>
                </a:cubicBezTo>
                <a:cubicBezTo>
                  <a:pt x="17349058" y="2661701"/>
                  <a:pt x="17349058" y="2661206"/>
                  <a:pt x="17349058" y="2661206"/>
                </a:cubicBezTo>
                <a:cubicBezTo>
                  <a:pt x="17332366" y="2650820"/>
                  <a:pt x="17338514" y="2645378"/>
                  <a:pt x="17305126" y="2640431"/>
                </a:cubicBezTo>
                <a:cubicBezTo>
                  <a:pt x="17316550" y="2640431"/>
                  <a:pt x="17315670" y="2629549"/>
                  <a:pt x="17327094" y="2629549"/>
                </a:cubicBezTo>
                <a:cubicBezTo>
                  <a:pt x="17343786" y="2634990"/>
                  <a:pt x="17338514" y="2639936"/>
                  <a:pt x="17366630" y="2645378"/>
                </a:cubicBezTo>
                <a:lnTo>
                  <a:pt x="17388598" y="2650820"/>
                </a:lnTo>
                <a:lnTo>
                  <a:pt x="17398262" y="2647851"/>
                </a:lnTo>
                <a:cubicBezTo>
                  <a:pt x="17402658" y="2646862"/>
                  <a:pt x="17407050" y="2646368"/>
                  <a:pt x="17411442" y="2647356"/>
                </a:cubicBezTo>
                <a:cubicBezTo>
                  <a:pt x="17415834" y="2648345"/>
                  <a:pt x="17420230" y="2650324"/>
                  <a:pt x="17423742" y="2654776"/>
                </a:cubicBezTo>
                <a:lnTo>
                  <a:pt x="17423742" y="2659722"/>
                </a:lnTo>
                <a:lnTo>
                  <a:pt x="17438682" y="2666647"/>
                </a:lnTo>
                <a:cubicBezTo>
                  <a:pt x="17444830" y="2672089"/>
                  <a:pt x="17444830" y="2671594"/>
                  <a:pt x="17438682" y="2671594"/>
                </a:cubicBezTo>
                <a:lnTo>
                  <a:pt x="17422866" y="2668131"/>
                </a:lnTo>
                <a:lnTo>
                  <a:pt x="17421106" y="2683466"/>
                </a:lnTo>
                <a:lnTo>
                  <a:pt x="17403534" y="2691875"/>
                </a:lnTo>
                <a:lnTo>
                  <a:pt x="17406170" y="2692864"/>
                </a:lnTo>
                <a:lnTo>
                  <a:pt x="17422866" y="2698800"/>
                </a:lnTo>
                <a:lnTo>
                  <a:pt x="17432530" y="2684456"/>
                </a:lnTo>
                <a:lnTo>
                  <a:pt x="17432530" y="2685444"/>
                </a:lnTo>
                <a:cubicBezTo>
                  <a:pt x="17443074" y="2685939"/>
                  <a:pt x="17450982" y="2689401"/>
                  <a:pt x="17456254" y="2693854"/>
                </a:cubicBezTo>
                <a:lnTo>
                  <a:pt x="17465038" y="2708198"/>
                </a:lnTo>
                <a:lnTo>
                  <a:pt x="17469434" y="2706714"/>
                </a:lnTo>
                <a:cubicBezTo>
                  <a:pt x="17487886" y="2670604"/>
                  <a:pt x="17480854" y="2626086"/>
                  <a:pt x="17519514" y="2617182"/>
                </a:cubicBezTo>
                <a:cubicBezTo>
                  <a:pt x="17535330" y="2625097"/>
                  <a:pt x="17536210" y="2637463"/>
                  <a:pt x="17530938" y="2652797"/>
                </a:cubicBezTo>
                <a:lnTo>
                  <a:pt x="17524786" y="2666647"/>
                </a:lnTo>
                <a:lnTo>
                  <a:pt x="17526546" y="2668131"/>
                </a:lnTo>
                <a:cubicBezTo>
                  <a:pt x="17530058" y="2675056"/>
                  <a:pt x="17531818" y="2684456"/>
                  <a:pt x="17530938" y="2696821"/>
                </a:cubicBezTo>
                <a:lnTo>
                  <a:pt x="17509850" y="2696821"/>
                </a:lnTo>
                <a:lnTo>
                  <a:pt x="17506338" y="2703746"/>
                </a:lnTo>
                <a:lnTo>
                  <a:pt x="17544118" y="2703252"/>
                </a:lnTo>
                <a:lnTo>
                  <a:pt x="17539726" y="2698306"/>
                </a:lnTo>
                <a:cubicBezTo>
                  <a:pt x="17562570" y="2698306"/>
                  <a:pt x="17579262" y="2698306"/>
                  <a:pt x="17595958" y="2698306"/>
                </a:cubicBezTo>
                <a:cubicBezTo>
                  <a:pt x="17707546" y="2729962"/>
                  <a:pt x="17830558" y="2772008"/>
                  <a:pt x="17936874" y="2824935"/>
                </a:cubicBezTo>
                <a:lnTo>
                  <a:pt x="18020342" y="2866980"/>
                </a:lnTo>
                <a:lnTo>
                  <a:pt x="18016830" y="2846205"/>
                </a:lnTo>
                <a:cubicBezTo>
                  <a:pt x="18019466" y="2822462"/>
                  <a:pt x="18044066" y="2806139"/>
                  <a:pt x="18058126" y="2799214"/>
                </a:cubicBezTo>
                <a:lnTo>
                  <a:pt x="18058126" y="2800202"/>
                </a:lnTo>
                <a:cubicBezTo>
                  <a:pt x="18076578" y="2807127"/>
                  <a:pt x="18083606" y="2821472"/>
                  <a:pt x="18083606" y="2835817"/>
                </a:cubicBezTo>
                <a:cubicBezTo>
                  <a:pt x="18083606" y="2850162"/>
                  <a:pt x="18077454" y="2864013"/>
                  <a:pt x="18071306" y="2871926"/>
                </a:cubicBezTo>
                <a:cubicBezTo>
                  <a:pt x="18062518" y="2863517"/>
                  <a:pt x="18051974" y="2853625"/>
                  <a:pt x="18046702" y="2841754"/>
                </a:cubicBezTo>
                <a:lnTo>
                  <a:pt x="18046702" y="2840269"/>
                </a:lnTo>
                <a:lnTo>
                  <a:pt x="18041430" y="2869948"/>
                </a:lnTo>
                <a:lnTo>
                  <a:pt x="18029130" y="2871432"/>
                </a:lnTo>
                <a:lnTo>
                  <a:pt x="18038794" y="2876378"/>
                </a:lnTo>
                <a:cubicBezTo>
                  <a:pt x="18070426" y="2893691"/>
                  <a:pt x="18099422" y="2909519"/>
                  <a:pt x="18127538" y="2920402"/>
                </a:cubicBezTo>
                <a:cubicBezTo>
                  <a:pt x="18144234" y="2933264"/>
                  <a:pt x="18160050" y="2944145"/>
                  <a:pt x="18175862" y="2954039"/>
                </a:cubicBezTo>
                <a:lnTo>
                  <a:pt x="18198710" y="2966404"/>
                </a:lnTo>
                <a:lnTo>
                  <a:pt x="18199586" y="2953049"/>
                </a:lnTo>
                <a:lnTo>
                  <a:pt x="18200466" y="2952554"/>
                </a:lnTo>
                <a:lnTo>
                  <a:pt x="18195194" y="2940682"/>
                </a:lnTo>
                <a:cubicBezTo>
                  <a:pt x="18195194" y="2937220"/>
                  <a:pt x="18196074" y="2933757"/>
                  <a:pt x="18195194" y="2927327"/>
                </a:cubicBezTo>
                <a:lnTo>
                  <a:pt x="18210130" y="2925843"/>
                </a:lnTo>
                <a:lnTo>
                  <a:pt x="18212766" y="2908530"/>
                </a:lnTo>
                <a:cubicBezTo>
                  <a:pt x="18225946" y="2908530"/>
                  <a:pt x="18232974" y="2895176"/>
                  <a:pt x="18261094" y="2901605"/>
                </a:cubicBezTo>
                <a:cubicBezTo>
                  <a:pt x="18277786" y="2932274"/>
                  <a:pt x="18259334" y="2954039"/>
                  <a:pt x="18239126" y="2958490"/>
                </a:cubicBezTo>
                <a:lnTo>
                  <a:pt x="18237370" y="2957995"/>
                </a:lnTo>
                <a:lnTo>
                  <a:pt x="18242642" y="2992126"/>
                </a:lnTo>
                <a:lnTo>
                  <a:pt x="18283938" y="3016365"/>
                </a:lnTo>
                <a:lnTo>
                  <a:pt x="18341926" y="3051978"/>
                </a:lnTo>
                <a:lnTo>
                  <a:pt x="18332262" y="3016859"/>
                </a:lnTo>
                <a:cubicBezTo>
                  <a:pt x="18330506" y="2986685"/>
                  <a:pt x="18340170" y="2955522"/>
                  <a:pt x="18358622" y="2946124"/>
                </a:cubicBezTo>
                <a:cubicBezTo>
                  <a:pt x="18368286" y="2971352"/>
                  <a:pt x="18368286" y="2993610"/>
                  <a:pt x="18368286" y="3015374"/>
                </a:cubicBezTo>
                <a:lnTo>
                  <a:pt x="18373558" y="3057914"/>
                </a:lnTo>
                <a:lnTo>
                  <a:pt x="18385858" y="3058409"/>
                </a:lnTo>
                <a:cubicBezTo>
                  <a:pt x="18401674" y="3059399"/>
                  <a:pt x="18417490" y="3060387"/>
                  <a:pt x="18434186" y="3055936"/>
                </a:cubicBezTo>
                <a:cubicBezTo>
                  <a:pt x="18436822" y="3069787"/>
                  <a:pt x="18434186" y="3078195"/>
                  <a:pt x="18428034" y="3086604"/>
                </a:cubicBezTo>
                <a:lnTo>
                  <a:pt x="18418370" y="3098970"/>
                </a:lnTo>
                <a:lnTo>
                  <a:pt x="18434186" y="3106389"/>
                </a:lnTo>
                <a:cubicBezTo>
                  <a:pt x="18445606" y="3110348"/>
                  <a:pt x="18455274" y="3112821"/>
                  <a:pt x="18463182" y="3115293"/>
                </a:cubicBezTo>
                <a:cubicBezTo>
                  <a:pt x="18502718" y="3142004"/>
                  <a:pt x="18524686" y="3157834"/>
                  <a:pt x="18547530" y="3173662"/>
                </a:cubicBezTo>
                <a:cubicBezTo>
                  <a:pt x="18569498" y="3189491"/>
                  <a:pt x="18592342" y="3205320"/>
                  <a:pt x="18625730" y="3231536"/>
                </a:cubicBezTo>
                <a:cubicBezTo>
                  <a:pt x="18631002" y="3236977"/>
                  <a:pt x="18637154" y="3242418"/>
                  <a:pt x="18631002" y="3242418"/>
                </a:cubicBezTo>
                <a:cubicBezTo>
                  <a:pt x="18661754" y="3268634"/>
                  <a:pt x="18688994" y="3290893"/>
                  <a:pt x="18712714" y="3310680"/>
                </a:cubicBezTo>
                <a:lnTo>
                  <a:pt x="18714474" y="3312658"/>
                </a:lnTo>
                <a:lnTo>
                  <a:pt x="18724138" y="3287432"/>
                </a:lnTo>
                <a:lnTo>
                  <a:pt x="18732046" y="3281495"/>
                </a:lnTo>
                <a:lnTo>
                  <a:pt x="18724138" y="3276054"/>
                </a:lnTo>
                <a:cubicBezTo>
                  <a:pt x="18720622" y="3266656"/>
                  <a:pt x="18723258" y="3253300"/>
                  <a:pt x="18735562" y="3235493"/>
                </a:cubicBezTo>
                <a:cubicBezTo>
                  <a:pt x="18748742" y="3239450"/>
                  <a:pt x="18760162" y="3228568"/>
                  <a:pt x="18783886" y="3242913"/>
                </a:cubicBezTo>
                <a:cubicBezTo>
                  <a:pt x="18790914" y="3277044"/>
                  <a:pt x="18767190" y="3292872"/>
                  <a:pt x="18746982" y="3291388"/>
                </a:cubicBezTo>
                <a:lnTo>
                  <a:pt x="18745226" y="3289905"/>
                </a:lnTo>
                <a:lnTo>
                  <a:pt x="18738198" y="3329476"/>
                </a:lnTo>
                <a:lnTo>
                  <a:pt x="18738198" y="3331949"/>
                </a:lnTo>
                <a:lnTo>
                  <a:pt x="18773342" y="3360639"/>
                </a:lnTo>
                <a:lnTo>
                  <a:pt x="18817274" y="3335412"/>
                </a:lnTo>
                <a:lnTo>
                  <a:pt x="18793550" y="3378446"/>
                </a:lnTo>
                <a:lnTo>
                  <a:pt x="18817274" y="3398727"/>
                </a:lnTo>
                <a:lnTo>
                  <a:pt x="18817274" y="3373006"/>
                </a:lnTo>
                <a:cubicBezTo>
                  <a:pt x="18825182" y="3343821"/>
                  <a:pt x="18843634" y="3317110"/>
                  <a:pt x="18863842" y="3313647"/>
                </a:cubicBezTo>
                <a:cubicBezTo>
                  <a:pt x="18865602" y="3340358"/>
                  <a:pt x="18859450" y="3361629"/>
                  <a:pt x="18853298" y="3382404"/>
                </a:cubicBezTo>
                <a:lnTo>
                  <a:pt x="18845390" y="3424448"/>
                </a:lnTo>
                <a:lnTo>
                  <a:pt x="18845390" y="3424943"/>
                </a:lnTo>
                <a:lnTo>
                  <a:pt x="18856814" y="3428900"/>
                </a:lnTo>
                <a:lnTo>
                  <a:pt x="18863842" y="3430384"/>
                </a:lnTo>
                <a:lnTo>
                  <a:pt x="18877902" y="3420492"/>
                </a:lnTo>
                <a:cubicBezTo>
                  <a:pt x="18884050" y="3418018"/>
                  <a:pt x="18891082" y="3418513"/>
                  <a:pt x="18896354" y="3420986"/>
                </a:cubicBezTo>
                <a:cubicBezTo>
                  <a:pt x="18912170" y="3432857"/>
                  <a:pt x="18917442" y="3447203"/>
                  <a:pt x="18916562" y="3460558"/>
                </a:cubicBezTo>
                <a:lnTo>
                  <a:pt x="18907774" y="3474408"/>
                </a:lnTo>
                <a:lnTo>
                  <a:pt x="18911290" y="3474408"/>
                </a:lnTo>
                <a:cubicBezTo>
                  <a:pt x="18921834" y="3474408"/>
                  <a:pt x="18932378" y="3475893"/>
                  <a:pt x="18939406" y="3482818"/>
                </a:cubicBezTo>
                <a:cubicBezTo>
                  <a:pt x="18932378" y="3509529"/>
                  <a:pt x="18918318" y="3522883"/>
                  <a:pt x="18883174" y="3522883"/>
                </a:cubicBezTo>
                <a:cubicBezTo>
                  <a:pt x="18879658" y="3519421"/>
                  <a:pt x="18879658" y="3512990"/>
                  <a:pt x="18880538" y="3504581"/>
                </a:cubicBezTo>
                <a:lnTo>
                  <a:pt x="18881414" y="3494689"/>
                </a:lnTo>
                <a:lnTo>
                  <a:pt x="18868238" y="3496667"/>
                </a:lnTo>
                <a:lnTo>
                  <a:pt x="18858570" y="3485291"/>
                </a:lnTo>
                <a:lnTo>
                  <a:pt x="18843634" y="3480343"/>
                </a:lnTo>
                <a:cubicBezTo>
                  <a:pt x="18832210" y="3466988"/>
                  <a:pt x="18836606" y="3437309"/>
                  <a:pt x="18805854" y="3446213"/>
                </a:cubicBezTo>
                <a:lnTo>
                  <a:pt x="18807610" y="3420492"/>
                </a:lnTo>
                <a:lnTo>
                  <a:pt x="18777734" y="3396748"/>
                </a:lnTo>
                <a:lnTo>
                  <a:pt x="18773342" y="3401696"/>
                </a:lnTo>
                <a:lnTo>
                  <a:pt x="18776858" y="3408620"/>
                </a:lnTo>
                <a:cubicBezTo>
                  <a:pt x="18781250" y="3415050"/>
                  <a:pt x="18785642" y="3421975"/>
                  <a:pt x="18776858" y="3421975"/>
                </a:cubicBezTo>
                <a:lnTo>
                  <a:pt x="18761918" y="3409115"/>
                </a:lnTo>
                <a:lnTo>
                  <a:pt x="18743470" y="3419502"/>
                </a:lnTo>
                <a:lnTo>
                  <a:pt x="18740834" y="3419502"/>
                </a:lnTo>
                <a:lnTo>
                  <a:pt x="18799702" y="3470451"/>
                </a:lnTo>
                <a:cubicBezTo>
                  <a:pt x="18821666" y="3488754"/>
                  <a:pt x="18840998" y="3506065"/>
                  <a:pt x="18855058" y="3521894"/>
                </a:cubicBezTo>
                <a:cubicBezTo>
                  <a:pt x="18866478" y="3532777"/>
                  <a:pt x="18877902" y="3538219"/>
                  <a:pt x="18894594" y="3554046"/>
                </a:cubicBezTo>
                <a:cubicBezTo>
                  <a:pt x="18922714" y="3580263"/>
                  <a:pt x="18949950" y="3606479"/>
                  <a:pt x="18972794" y="3622308"/>
                </a:cubicBezTo>
                <a:cubicBezTo>
                  <a:pt x="18978066" y="3622308"/>
                  <a:pt x="18967522" y="3611920"/>
                  <a:pt x="18967522" y="3611920"/>
                </a:cubicBezTo>
                <a:cubicBezTo>
                  <a:pt x="18967522" y="3611920"/>
                  <a:pt x="18966646" y="3611920"/>
                  <a:pt x="18972794" y="3611920"/>
                </a:cubicBezTo>
                <a:cubicBezTo>
                  <a:pt x="18966646" y="3606479"/>
                  <a:pt x="18966646" y="3601039"/>
                  <a:pt x="18961374" y="3596091"/>
                </a:cubicBezTo>
                <a:cubicBezTo>
                  <a:pt x="18961374" y="3590651"/>
                  <a:pt x="18961374" y="3590651"/>
                  <a:pt x="18967522" y="3596091"/>
                </a:cubicBezTo>
                <a:lnTo>
                  <a:pt x="18976310" y="3603511"/>
                </a:lnTo>
                <a:lnTo>
                  <a:pt x="18976310" y="8383297"/>
                </a:lnTo>
                <a:lnTo>
                  <a:pt x="18935890" y="8425836"/>
                </a:lnTo>
                <a:lnTo>
                  <a:pt x="18949070" y="8442159"/>
                </a:lnTo>
                <a:cubicBezTo>
                  <a:pt x="18941162" y="8448095"/>
                  <a:pt x="18932378" y="8448095"/>
                  <a:pt x="18923590" y="8444138"/>
                </a:cubicBezTo>
                <a:lnTo>
                  <a:pt x="18920078" y="8441665"/>
                </a:lnTo>
                <a:lnTo>
                  <a:pt x="18890202" y="8472828"/>
                </a:lnTo>
                <a:lnTo>
                  <a:pt x="18884930" y="8488656"/>
                </a:lnTo>
                <a:lnTo>
                  <a:pt x="18886686" y="8487172"/>
                </a:lnTo>
                <a:cubicBezTo>
                  <a:pt x="18901626" y="8499044"/>
                  <a:pt x="18912170" y="8514873"/>
                  <a:pt x="18916562" y="8533175"/>
                </a:cubicBezTo>
                <a:cubicBezTo>
                  <a:pt x="18932378" y="8587586"/>
                  <a:pt x="18904262" y="8659310"/>
                  <a:pt x="18848026" y="8676623"/>
                </a:cubicBezTo>
                <a:cubicBezTo>
                  <a:pt x="18848026" y="8676623"/>
                  <a:pt x="18839242" y="8678601"/>
                  <a:pt x="18833090" y="8674644"/>
                </a:cubicBezTo>
                <a:cubicBezTo>
                  <a:pt x="18804094" y="8643976"/>
                  <a:pt x="18794430" y="8603415"/>
                  <a:pt x="18803218" y="8567800"/>
                </a:cubicBezTo>
                <a:lnTo>
                  <a:pt x="18807610" y="8560875"/>
                </a:lnTo>
                <a:lnTo>
                  <a:pt x="18802338" y="8553455"/>
                </a:lnTo>
                <a:lnTo>
                  <a:pt x="18760162" y="8592038"/>
                </a:lnTo>
                <a:lnTo>
                  <a:pt x="18742590" y="8608361"/>
                </a:lnTo>
                <a:lnTo>
                  <a:pt x="18776858" y="8622211"/>
                </a:lnTo>
                <a:cubicBezTo>
                  <a:pt x="18788278" y="8629631"/>
                  <a:pt x="18796186" y="8639029"/>
                  <a:pt x="18797946" y="8648922"/>
                </a:cubicBezTo>
                <a:cubicBezTo>
                  <a:pt x="18770706" y="8650901"/>
                  <a:pt x="18748742" y="8645460"/>
                  <a:pt x="18726774" y="8639524"/>
                </a:cubicBezTo>
                <a:lnTo>
                  <a:pt x="18711838" y="8637545"/>
                </a:lnTo>
                <a:lnTo>
                  <a:pt x="18675814" y="8671182"/>
                </a:lnTo>
                <a:cubicBezTo>
                  <a:pt x="18659118" y="8681569"/>
                  <a:pt x="18647698" y="8687010"/>
                  <a:pt x="18636274" y="8691957"/>
                </a:cubicBezTo>
                <a:cubicBezTo>
                  <a:pt x="18614306" y="8713227"/>
                  <a:pt x="18609034" y="8723614"/>
                  <a:pt x="18591462" y="8739443"/>
                </a:cubicBezTo>
                <a:cubicBezTo>
                  <a:pt x="18569498" y="8760713"/>
                  <a:pt x="18519414" y="8792865"/>
                  <a:pt x="18486026" y="8813640"/>
                </a:cubicBezTo>
                <a:cubicBezTo>
                  <a:pt x="18435066" y="8856180"/>
                  <a:pt x="18373558" y="8892784"/>
                  <a:pt x="18317326" y="8929883"/>
                </a:cubicBezTo>
                <a:lnTo>
                  <a:pt x="18238246" y="8982810"/>
                </a:lnTo>
                <a:lnTo>
                  <a:pt x="18240882" y="8985778"/>
                </a:lnTo>
                <a:cubicBezTo>
                  <a:pt x="18244398" y="8995671"/>
                  <a:pt x="18243518" y="9005564"/>
                  <a:pt x="18228582" y="9013973"/>
                </a:cubicBezTo>
                <a:lnTo>
                  <a:pt x="18217162" y="8996165"/>
                </a:lnTo>
                <a:lnTo>
                  <a:pt x="18110846" y="9056512"/>
                </a:lnTo>
                <a:cubicBezTo>
                  <a:pt x="18032646" y="9099052"/>
                  <a:pt x="17948294" y="9141097"/>
                  <a:pt x="17864822" y="9178196"/>
                </a:cubicBezTo>
                <a:lnTo>
                  <a:pt x="17834950" y="9191551"/>
                </a:lnTo>
                <a:lnTo>
                  <a:pt x="17849006" y="9231123"/>
                </a:lnTo>
                <a:lnTo>
                  <a:pt x="17852522" y="9315213"/>
                </a:lnTo>
                <a:lnTo>
                  <a:pt x="17891182" y="9273168"/>
                </a:lnTo>
                <a:cubicBezTo>
                  <a:pt x="17875366" y="9258824"/>
                  <a:pt x="17872730" y="9199960"/>
                  <a:pt x="17872730" y="9185121"/>
                </a:cubicBezTo>
                <a:lnTo>
                  <a:pt x="17879762" y="9193035"/>
                </a:lnTo>
                <a:lnTo>
                  <a:pt x="17885034" y="9181658"/>
                </a:lnTo>
                <a:cubicBezTo>
                  <a:pt x="17886790" y="9175228"/>
                  <a:pt x="17891182" y="9169292"/>
                  <a:pt x="17902606" y="9163851"/>
                </a:cubicBezTo>
                <a:cubicBezTo>
                  <a:pt x="17913150" y="9185121"/>
                  <a:pt x="17924570" y="9206391"/>
                  <a:pt x="17914906" y="9225188"/>
                </a:cubicBezTo>
                <a:lnTo>
                  <a:pt x="17903482" y="9222220"/>
                </a:lnTo>
                <a:lnTo>
                  <a:pt x="17907878" y="9238048"/>
                </a:lnTo>
                <a:lnTo>
                  <a:pt x="17912270" y="9254372"/>
                </a:lnTo>
                <a:lnTo>
                  <a:pt x="17919298" y="9250909"/>
                </a:lnTo>
                <a:lnTo>
                  <a:pt x="17907878" y="9238048"/>
                </a:lnTo>
                <a:cubicBezTo>
                  <a:pt x="17908754" y="9231618"/>
                  <a:pt x="17915786" y="9225682"/>
                  <a:pt x="17923694" y="9220241"/>
                </a:cubicBezTo>
                <a:cubicBezTo>
                  <a:pt x="17936874" y="9228155"/>
                  <a:pt x="17935994" y="9234586"/>
                  <a:pt x="17935114" y="9241016"/>
                </a:cubicBezTo>
                <a:lnTo>
                  <a:pt x="17927206" y="9245963"/>
                </a:lnTo>
                <a:lnTo>
                  <a:pt x="17942146" y="9238543"/>
                </a:lnTo>
                <a:lnTo>
                  <a:pt x="17942146" y="9241511"/>
                </a:lnTo>
                <a:lnTo>
                  <a:pt x="17943022" y="9241016"/>
                </a:lnTo>
                <a:cubicBezTo>
                  <a:pt x="17947418" y="9235080"/>
                  <a:pt x="17954446" y="9232113"/>
                  <a:pt x="17964990" y="9232607"/>
                </a:cubicBezTo>
                <a:cubicBezTo>
                  <a:pt x="17964990" y="9239038"/>
                  <a:pt x="17979046" y="9240027"/>
                  <a:pt x="17978170" y="9252888"/>
                </a:cubicBezTo>
                <a:cubicBezTo>
                  <a:pt x="17974654" y="9259318"/>
                  <a:pt x="17967626" y="9263770"/>
                  <a:pt x="17959718" y="9265749"/>
                </a:cubicBezTo>
                <a:lnTo>
                  <a:pt x="17945658" y="9264759"/>
                </a:lnTo>
                <a:lnTo>
                  <a:pt x="17946538" y="9271190"/>
                </a:lnTo>
                <a:lnTo>
                  <a:pt x="17943902" y="9276631"/>
                </a:lnTo>
                <a:lnTo>
                  <a:pt x="17952686" y="9295428"/>
                </a:lnTo>
                <a:cubicBezTo>
                  <a:pt x="17953566" y="9300869"/>
                  <a:pt x="17951810" y="9304826"/>
                  <a:pt x="17950050" y="9308783"/>
                </a:cubicBezTo>
                <a:lnTo>
                  <a:pt x="17945658" y="9313730"/>
                </a:lnTo>
                <a:lnTo>
                  <a:pt x="17963230" y="9345882"/>
                </a:lnTo>
                <a:cubicBezTo>
                  <a:pt x="17972018" y="9361216"/>
                  <a:pt x="17976410" y="9376055"/>
                  <a:pt x="17966746" y="9392873"/>
                </a:cubicBezTo>
                <a:lnTo>
                  <a:pt x="17962354" y="9392379"/>
                </a:lnTo>
                <a:lnTo>
                  <a:pt x="17964990" y="9401777"/>
                </a:lnTo>
                <a:cubicBezTo>
                  <a:pt x="17965866" y="9409197"/>
                  <a:pt x="17964110" y="9416122"/>
                  <a:pt x="17958838" y="9423047"/>
                </a:cubicBezTo>
                <a:cubicBezTo>
                  <a:pt x="17926330" y="9433929"/>
                  <a:pt x="17922814" y="9391389"/>
                  <a:pt x="17911390" y="9359732"/>
                </a:cubicBezTo>
                <a:cubicBezTo>
                  <a:pt x="17890306" y="9378528"/>
                  <a:pt x="17863946" y="9417606"/>
                  <a:pt x="17834950" y="9398809"/>
                </a:cubicBezTo>
                <a:lnTo>
                  <a:pt x="17847250" y="9374077"/>
                </a:lnTo>
                <a:lnTo>
                  <a:pt x="17830558" y="9374571"/>
                </a:lnTo>
                <a:lnTo>
                  <a:pt x="17843734" y="9338462"/>
                </a:lnTo>
                <a:lnTo>
                  <a:pt x="17829678" y="9338957"/>
                </a:lnTo>
                <a:cubicBezTo>
                  <a:pt x="17820890" y="9339451"/>
                  <a:pt x="17811226" y="9343408"/>
                  <a:pt x="17802438" y="9359237"/>
                </a:cubicBezTo>
                <a:cubicBezTo>
                  <a:pt x="17800682" y="9372098"/>
                  <a:pt x="17805074" y="9392873"/>
                  <a:pt x="17810346" y="9406723"/>
                </a:cubicBezTo>
                <a:cubicBezTo>
                  <a:pt x="17825286" y="9401777"/>
                  <a:pt x="17850766" y="9418595"/>
                  <a:pt x="17841098" y="9444317"/>
                </a:cubicBezTo>
                <a:cubicBezTo>
                  <a:pt x="17841098" y="9444317"/>
                  <a:pt x="17847250" y="9451242"/>
                  <a:pt x="17853402" y="9452231"/>
                </a:cubicBezTo>
                <a:cubicBezTo>
                  <a:pt x="17851642" y="9472017"/>
                  <a:pt x="17831434" y="9517030"/>
                  <a:pt x="17802438" y="9526923"/>
                </a:cubicBezTo>
                <a:cubicBezTo>
                  <a:pt x="17765538" y="9488835"/>
                  <a:pt x="17793654" y="9431950"/>
                  <a:pt x="17733026" y="9411175"/>
                </a:cubicBezTo>
                <a:lnTo>
                  <a:pt x="17738298" y="9388421"/>
                </a:lnTo>
                <a:lnTo>
                  <a:pt x="17733026" y="9382980"/>
                </a:lnTo>
                <a:lnTo>
                  <a:pt x="17742690" y="9369625"/>
                </a:lnTo>
                <a:lnTo>
                  <a:pt x="17743570" y="9367152"/>
                </a:lnTo>
                <a:cubicBezTo>
                  <a:pt x="17744450" y="9362205"/>
                  <a:pt x="17743570" y="9356764"/>
                  <a:pt x="17740934" y="9351323"/>
                </a:cubicBezTo>
                <a:cubicBezTo>
                  <a:pt x="17719846" y="9348850"/>
                  <a:pt x="17689094" y="9372098"/>
                  <a:pt x="17668006" y="9376550"/>
                </a:cubicBezTo>
                <a:lnTo>
                  <a:pt x="17660978" y="9371109"/>
                </a:lnTo>
                <a:lnTo>
                  <a:pt x="17663614" y="9378034"/>
                </a:lnTo>
                <a:cubicBezTo>
                  <a:pt x="17671522" y="9410681"/>
                  <a:pt x="17669766" y="9454704"/>
                  <a:pt x="17633738" y="9472017"/>
                </a:cubicBezTo>
                <a:cubicBezTo>
                  <a:pt x="17625830" y="9450252"/>
                  <a:pt x="17624954" y="9429972"/>
                  <a:pt x="17629346" y="9410186"/>
                </a:cubicBezTo>
                <a:lnTo>
                  <a:pt x="17631102" y="9406723"/>
                </a:lnTo>
                <a:lnTo>
                  <a:pt x="17627590" y="9407218"/>
                </a:lnTo>
                <a:cubicBezTo>
                  <a:pt x="17620562" y="9402766"/>
                  <a:pt x="17616166" y="9394852"/>
                  <a:pt x="17616166" y="9384959"/>
                </a:cubicBezTo>
                <a:lnTo>
                  <a:pt x="17639010" y="9385948"/>
                </a:lnTo>
                <a:lnTo>
                  <a:pt x="17648678" y="9361710"/>
                </a:lnTo>
                <a:lnTo>
                  <a:pt x="17641646" y="9356269"/>
                </a:lnTo>
                <a:cubicBezTo>
                  <a:pt x="17596838" y="9311751"/>
                  <a:pt x="17671522" y="9280093"/>
                  <a:pt x="17718970" y="9243984"/>
                </a:cubicBezTo>
                <a:lnTo>
                  <a:pt x="17719846" y="9242500"/>
                </a:lnTo>
                <a:lnTo>
                  <a:pt x="17685578" y="9257340"/>
                </a:lnTo>
                <a:cubicBezTo>
                  <a:pt x="17643406" y="9275642"/>
                  <a:pt x="17598594" y="9292954"/>
                  <a:pt x="17552906" y="9308783"/>
                </a:cubicBezTo>
                <a:lnTo>
                  <a:pt x="17441318" y="9344398"/>
                </a:lnTo>
                <a:lnTo>
                  <a:pt x="17445710" y="9370119"/>
                </a:lnTo>
                <a:cubicBezTo>
                  <a:pt x="17436046" y="9389411"/>
                  <a:pt x="17415834" y="9380012"/>
                  <a:pt x="17407930" y="9392379"/>
                </a:cubicBezTo>
                <a:cubicBezTo>
                  <a:pt x="17391234" y="9410681"/>
                  <a:pt x="17404414" y="9419090"/>
                  <a:pt x="17401778" y="9438876"/>
                </a:cubicBezTo>
                <a:cubicBezTo>
                  <a:pt x="17338514" y="9444811"/>
                  <a:pt x="17308642" y="9514557"/>
                  <a:pt x="17236594" y="9479437"/>
                </a:cubicBezTo>
                <a:cubicBezTo>
                  <a:pt x="17215506" y="9476963"/>
                  <a:pt x="17206718" y="9495760"/>
                  <a:pt x="17185630" y="9493287"/>
                </a:cubicBezTo>
                <a:cubicBezTo>
                  <a:pt x="17173330" y="9485372"/>
                  <a:pt x="17168938" y="9464597"/>
                  <a:pt x="17155758" y="9456188"/>
                </a:cubicBezTo>
                <a:cubicBezTo>
                  <a:pt x="17135550" y="9447285"/>
                  <a:pt x="17132914" y="9473501"/>
                  <a:pt x="17118854" y="9472017"/>
                </a:cubicBezTo>
                <a:lnTo>
                  <a:pt x="17100402" y="9428983"/>
                </a:lnTo>
                <a:lnTo>
                  <a:pt x="17089858" y="9430467"/>
                </a:lnTo>
                <a:lnTo>
                  <a:pt x="17078438" y="9444317"/>
                </a:lnTo>
                <a:cubicBezTo>
                  <a:pt x="17071406" y="9448274"/>
                  <a:pt x="17062622" y="9448768"/>
                  <a:pt x="17052954" y="9444317"/>
                </a:cubicBezTo>
                <a:lnTo>
                  <a:pt x="17052954" y="9437392"/>
                </a:lnTo>
                <a:lnTo>
                  <a:pt x="17008146" y="9444811"/>
                </a:lnTo>
                <a:lnTo>
                  <a:pt x="17003750" y="9464103"/>
                </a:lnTo>
                <a:lnTo>
                  <a:pt x="16991450" y="9447779"/>
                </a:lnTo>
                <a:lnTo>
                  <a:pt x="16935218" y="9457178"/>
                </a:lnTo>
                <a:lnTo>
                  <a:pt x="16915886" y="9491803"/>
                </a:lnTo>
                <a:cubicBezTo>
                  <a:pt x="16887770" y="9522966"/>
                  <a:pt x="16844718" y="9541268"/>
                  <a:pt x="16804298" y="9529891"/>
                </a:cubicBezTo>
                <a:cubicBezTo>
                  <a:pt x="16805178" y="9523460"/>
                  <a:pt x="16799026" y="9522471"/>
                  <a:pt x="16791998" y="9521482"/>
                </a:cubicBezTo>
                <a:lnTo>
                  <a:pt x="16791998" y="9477953"/>
                </a:lnTo>
                <a:lnTo>
                  <a:pt x="16481838" y="9505158"/>
                </a:lnTo>
                <a:cubicBezTo>
                  <a:pt x="16445814" y="9508126"/>
                  <a:pt x="16412426" y="9509610"/>
                  <a:pt x="16378158" y="9509610"/>
                </a:cubicBezTo>
                <a:lnTo>
                  <a:pt x="16327198" y="9507632"/>
                </a:lnTo>
                <a:lnTo>
                  <a:pt x="16327198" y="9508126"/>
                </a:lnTo>
                <a:cubicBezTo>
                  <a:pt x="16318410" y="9514062"/>
                  <a:pt x="16312258" y="9514062"/>
                  <a:pt x="16308746" y="9510600"/>
                </a:cubicBezTo>
                <a:lnTo>
                  <a:pt x="16307866" y="9506642"/>
                </a:lnTo>
                <a:lnTo>
                  <a:pt x="16275358" y="9505158"/>
                </a:lnTo>
                <a:lnTo>
                  <a:pt x="16234058" y="9508126"/>
                </a:lnTo>
                <a:lnTo>
                  <a:pt x="16210338" y="9559075"/>
                </a:lnTo>
                <a:cubicBezTo>
                  <a:pt x="16194522" y="9557096"/>
                  <a:pt x="16184854" y="9534837"/>
                  <a:pt x="16154102" y="9555118"/>
                </a:cubicBezTo>
                <a:cubicBezTo>
                  <a:pt x="16147074" y="9566000"/>
                  <a:pt x="16140922" y="9586281"/>
                  <a:pt x="16139166" y="9601120"/>
                </a:cubicBezTo>
                <a:cubicBezTo>
                  <a:pt x="16154102" y="9603099"/>
                  <a:pt x="16169918" y="9629315"/>
                  <a:pt x="16148830" y="9647617"/>
                </a:cubicBezTo>
                <a:cubicBezTo>
                  <a:pt x="16148830" y="9647617"/>
                  <a:pt x="16151466" y="9656521"/>
                  <a:pt x="16156738" y="9660478"/>
                </a:cubicBezTo>
                <a:cubicBezTo>
                  <a:pt x="16147954" y="9672844"/>
                  <a:pt x="16124230" y="9693619"/>
                  <a:pt x="16100506" y="9701534"/>
                </a:cubicBezTo>
                <a:lnTo>
                  <a:pt x="16090842" y="9703018"/>
                </a:lnTo>
                <a:lnTo>
                  <a:pt x="16082934" y="9711427"/>
                </a:lnTo>
                <a:lnTo>
                  <a:pt x="16079418" y="9704007"/>
                </a:lnTo>
                <a:lnTo>
                  <a:pt x="16076782" y="9704502"/>
                </a:lnTo>
                <a:lnTo>
                  <a:pt x="16075902" y="9698566"/>
                </a:lnTo>
                <a:lnTo>
                  <a:pt x="16069754" y="9685705"/>
                </a:lnTo>
                <a:cubicBezTo>
                  <a:pt x="16067994" y="9675812"/>
                  <a:pt x="16067994" y="9664435"/>
                  <a:pt x="16066238" y="9655037"/>
                </a:cubicBezTo>
                <a:cubicBezTo>
                  <a:pt x="16068874" y="9646133"/>
                  <a:pt x="16073266" y="9642671"/>
                  <a:pt x="16077662" y="9641187"/>
                </a:cubicBezTo>
                <a:lnTo>
                  <a:pt x="16082054" y="9641187"/>
                </a:lnTo>
                <a:lnTo>
                  <a:pt x="16082934" y="9635746"/>
                </a:lnTo>
                <a:cubicBezTo>
                  <a:pt x="16089082" y="9614476"/>
                  <a:pt x="16090842" y="9593700"/>
                  <a:pt x="16067994" y="9571441"/>
                </a:cubicBezTo>
                <a:cubicBezTo>
                  <a:pt x="16074146" y="9550666"/>
                  <a:pt x="16103142" y="9545720"/>
                  <a:pt x="16103142" y="9521482"/>
                </a:cubicBezTo>
                <a:cubicBezTo>
                  <a:pt x="16085570" y="9510105"/>
                  <a:pt x="16046910" y="9517030"/>
                  <a:pt x="16025822" y="9511589"/>
                </a:cubicBezTo>
                <a:lnTo>
                  <a:pt x="16017034" y="9491308"/>
                </a:lnTo>
                <a:lnTo>
                  <a:pt x="15944986" y="9478942"/>
                </a:lnTo>
                <a:cubicBezTo>
                  <a:pt x="15894902" y="9473501"/>
                  <a:pt x="15850090" y="9463113"/>
                  <a:pt x="15800010" y="9468554"/>
                </a:cubicBezTo>
                <a:cubicBezTo>
                  <a:pt x="15810554" y="9458167"/>
                  <a:pt x="15743774" y="9452726"/>
                  <a:pt x="15704238" y="9447779"/>
                </a:cubicBezTo>
                <a:lnTo>
                  <a:pt x="15705114" y="9445306"/>
                </a:lnTo>
                <a:lnTo>
                  <a:pt x="15672606" y="9447779"/>
                </a:lnTo>
                <a:cubicBezTo>
                  <a:pt x="15658546" y="9448768"/>
                  <a:pt x="15644490" y="9448274"/>
                  <a:pt x="15631310" y="9443822"/>
                </a:cubicBezTo>
                <a:lnTo>
                  <a:pt x="15596162" y="9416616"/>
                </a:lnTo>
                <a:lnTo>
                  <a:pt x="15575954" y="9415627"/>
                </a:lnTo>
                <a:lnTo>
                  <a:pt x="15546082" y="9405734"/>
                </a:lnTo>
                <a:lnTo>
                  <a:pt x="15541686" y="9405239"/>
                </a:lnTo>
                <a:lnTo>
                  <a:pt x="15541686" y="9404250"/>
                </a:lnTo>
                <a:lnTo>
                  <a:pt x="15528506" y="9400293"/>
                </a:lnTo>
                <a:cubicBezTo>
                  <a:pt x="15510058" y="9394852"/>
                  <a:pt x="15488970" y="9389411"/>
                  <a:pt x="15468758" y="9383970"/>
                </a:cubicBezTo>
                <a:cubicBezTo>
                  <a:pt x="15449430" y="9381496"/>
                  <a:pt x="15430098" y="9378528"/>
                  <a:pt x="15413406" y="9376550"/>
                </a:cubicBezTo>
                <a:lnTo>
                  <a:pt x="15392318" y="9375066"/>
                </a:lnTo>
                <a:lnTo>
                  <a:pt x="15388802" y="9384464"/>
                </a:lnTo>
                <a:cubicBezTo>
                  <a:pt x="15384410" y="9391389"/>
                  <a:pt x="15378258" y="9397325"/>
                  <a:pt x="15371230" y="9401777"/>
                </a:cubicBezTo>
                <a:cubicBezTo>
                  <a:pt x="15356294" y="9410186"/>
                  <a:pt x="15337842" y="9412165"/>
                  <a:pt x="15323782" y="9400788"/>
                </a:cubicBezTo>
                <a:cubicBezTo>
                  <a:pt x="15322906" y="9389411"/>
                  <a:pt x="15330814" y="9378528"/>
                  <a:pt x="15340478" y="9370119"/>
                </a:cubicBezTo>
                <a:lnTo>
                  <a:pt x="15361566" y="9361216"/>
                </a:lnTo>
                <a:lnTo>
                  <a:pt x="15337842" y="9352312"/>
                </a:lnTo>
                <a:lnTo>
                  <a:pt x="15327298" y="9360721"/>
                </a:lnTo>
                <a:lnTo>
                  <a:pt x="15320270" y="9344398"/>
                </a:lnTo>
                <a:lnTo>
                  <a:pt x="15312362" y="9341924"/>
                </a:lnTo>
                <a:lnTo>
                  <a:pt x="15292154" y="9335494"/>
                </a:lnTo>
                <a:lnTo>
                  <a:pt x="15286882" y="9341924"/>
                </a:lnTo>
                <a:cubicBezTo>
                  <a:pt x="15275458" y="9347860"/>
                  <a:pt x="15260522" y="9346376"/>
                  <a:pt x="15258762" y="9329064"/>
                </a:cubicBezTo>
                <a:lnTo>
                  <a:pt x="15261398" y="9325601"/>
                </a:lnTo>
                <a:lnTo>
                  <a:pt x="15249098" y="9322139"/>
                </a:lnTo>
                <a:lnTo>
                  <a:pt x="15198138" y="9311751"/>
                </a:lnTo>
                <a:lnTo>
                  <a:pt x="15204286" y="9318676"/>
                </a:lnTo>
                <a:cubicBezTo>
                  <a:pt x="15206046" y="9325106"/>
                  <a:pt x="15206046" y="9333021"/>
                  <a:pt x="15204286" y="9342914"/>
                </a:cubicBezTo>
                <a:cubicBezTo>
                  <a:pt x="15197258" y="9344398"/>
                  <a:pt x="15191986" y="9348850"/>
                  <a:pt x="15184958" y="9352312"/>
                </a:cubicBezTo>
                <a:lnTo>
                  <a:pt x="15161234" y="9355775"/>
                </a:lnTo>
                <a:lnTo>
                  <a:pt x="15167386" y="9366162"/>
                </a:lnTo>
                <a:cubicBezTo>
                  <a:pt x="15169142" y="9372593"/>
                  <a:pt x="15169142" y="9381002"/>
                  <a:pt x="15168262" y="9391389"/>
                </a:cubicBezTo>
                <a:cubicBezTo>
                  <a:pt x="15161234" y="9392873"/>
                  <a:pt x="15156842" y="9397325"/>
                  <a:pt x="15150690" y="9401282"/>
                </a:cubicBezTo>
                <a:lnTo>
                  <a:pt x="15132238" y="9405734"/>
                </a:lnTo>
                <a:lnTo>
                  <a:pt x="15129602" y="9413648"/>
                </a:lnTo>
                <a:lnTo>
                  <a:pt x="15129602" y="9415132"/>
                </a:lnTo>
                <a:lnTo>
                  <a:pt x="15133118" y="9419584"/>
                </a:lnTo>
                <a:lnTo>
                  <a:pt x="15121694" y="9433929"/>
                </a:lnTo>
                <a:lnTo>
                  <a:pt x="15120818" y="9435413"/>
                </a:lnTo>
                <a:lnTo>
                  <a:pt x="15120818" y="9434424"/>
                </a:lnTo>
                <a:lnTo>
                  <a:pt x="15115546" y="9440359"/>
                </a:lnTo>
                <a:cubicBezTo>
                  <a:pt x="15108514" y="9447285"/>
                  <a:pt x="15099730" y="9452726"/>
                  <a:pt x="15089186" y="9454210"/>
                </a:cubicBezTo>
                <a:cubicBezTo>
                  <a:pt x="15075126" y="9424036"/>
                  <a:pt x="15075126" y="9409197"/>
                  <a:pt x="15094458" y="9386443"/>
                </a:cubicBezTo>
                <a:lnTo>
                  <a:pt x="15113786" y="9396830"/>
                </a:lnTo>
                <a:lnTo>
                  <a:pt x="15113786" y="9391389"/>
                </a:lnTo>
                <a:lnTo>
                  <a:pt x="15111150" y="9386443"/>
                </a:lnTo>
                <a:cubicBezTo>
                  <a:pt x="15106758" y="9365668"/>
                  <a:pt x="15122574" y="9348850"/>
                  <a:pt x="15138390" y="9345882"/>
                </a:cubicBezTo>
                <a:lnTo>
                  <a:pt x="15153326" y="9349344"/>
                </a:lnTo>
                <a:lnTo>
                  <a:pt x="15147174" y="9323623"/>
                </a:lnTo>
                <a:cubicBezTo>
                  <a:pt x="15148934" y="9314224"/>
                  <a:pt x="15155082" y="9306310"/>
                  <a:pt x="15162990" y="9301858"/>
                </a:cubicBezTo>
                <a:lnTo>
                  <a:pt x="15164750" y="9301858"/>
                </a:lnTo>
                <a:lnTo>
                  <a:pt x="15148934" y="9293449"/>
                </a:lnTo>
                <a:cubicBezTo>
                  <a:pt x="15139270" y="9287513"/>
                  <a:pt x="15130482" y="9281083"/>
                  <a:pt x="15116422" y="9273168"/>
                </a:cubicBezTo>
                <a:cubicBezTo>
                  <a:pt x="15021530" y="9241511"/>
                  <a:pt x="14931906" y="9214800"/>
                  <a:pt x="14926634" y="9230629"/>
                </a:cubicBezTo>
                <a:cubicBezTo>
                  <a:pt x="14875674" y="9220241"/>
                  <a:pt x="14825590" y="9198971"/>
                  <a:pt x="14769358" y="9172755"/>
                </a:cubicBezTo>
                <a:cubicBezTo>
                  <a:pt x="14741242" y="9159399"/>
                  <a:pt x="14714002" y="9145055"/>
                  <a:pt x="14684130" y="9129226"/>
                </a:cubicBezTo>
                <a:lnTo>
                  <a:pt x="14676222" y="9124774"/>
                </a:lnTo>
                <a:lnTo>
                  <a:pt x="14663922" y="9127247"/>
                </a:lnTo>
                <a:lnTo>
                  <a:pt x="14655134" y="9125763"/>
                </a:lnTo>
                <a:lnTo>
                  <a:pt x="14644590" y="9131204"/>
                </a:lnTo>
                <a:lnTo>
                  <a:pt x="14643714" y="9123785"/>
                </a:lnTo>
                <a:lnTo>
                  <a:pt x="14640198" y="9123290"/>
                </a:lnTo>
                <a:lnTo>
                  <a:pt x="14641954" y="9117354"/>
                </a:lnTo>
                <a:lnTo>
                  <a:pt x="14639318" y="9104988"/>
                </a:lnTo>
                <a:lnTo>
                  <a:pt x="14621746" y="9094600"/>
                </a:lnTo>
                <a:lnTo>
                  <a:pt x="14619990" y="9100042"/>
                </a:lnTo>
                <a:cubicBezTo>
                  <a:pt x="14612958" y="9116860"/>
                  <a:pt x="14600658" y="9131204"/>
                  <a:pt x="14583086" y="9135162"/>
                </a:cubicBezTo>
                <a:cubicBezTo>
                  <a:pt x="14557606" y="9124279"/>
                  <a:pt x="14550574" y="9097074"/>
                  <a:pt x="14555846" y="9074320"/>
                </a:cubicBezTo>
                <a:lnTo>
                  <a:pt x="14561998" y="9063438"/>
                </a:lnTo>
                <a:lnTo>
                  <a:pt x="14533002" y="9049093"/>
                </a:lnTo>
                <a:lnTo>
                  <a:pt x="14501370" y="9033264"/>
                </a:lnTo>
                <a:lnTo>
                  <a:pt x="14489070" y="9032769"/>
                </a:lnTo>
                <a:lnTo>
                  <a:pt x="14490830" y="9028318"/>
                </a:lnTo>
                <a:lnTo>
                  <a:pt x="14484678" y="9024855"/>
                </a:lnTo>
                <a:cubicBezTo>
                  <a:pt x="14467982" y="9014467"/>
                  <a:pt x="14467982" y="9004080"/>
                  <a:pt x="14439866" y="8993198"/>
                </a:cubicBezTo>
                <a:cubicBezTo>
                  <a:pt x="14461834" y="8998639"/>
                  <a:pt x="14461834" y="8987756"/>
                  <a:pt x="14484678" y="8998639"/>
                </a:cubicBezTo>
                <a:cubicBezTo>
                  <a:pt x="14489950" y="8987756"/>
                  <a:pt x="14461834" y="8971928"/>
                  <a:pt x="14428446" y="8956099"/>
                </a:cubicBezTo>
                <a:lnTo>
                  <a:pt x="14411750" y="8947690"/>
                </a:lnTo>
                <a:lnTo>
                  <a:pt x="14417902" y="8958572"/>
                </a:lnTo>
                <a:cubicBezTo>
                  <a:pt x="14418778" y="8978358"/>
                  <a:pt x="14398570" y="9006058"/>
                  <a:pt x="14372210" y="9007048"/>
                </a:cubicBezTo>
                <a:cubicBezTo>
                  <a:pt x="14363426" y="8999628"/>
                  <a:pt x="14358154" y="8992208"/>
                  <a:pt x="14355518" y="8984789"/>
                </a:cubicBezTo>
                <a:lnTo>
                  <a:pt x="14356394" y="8975390"/>
                </a:lnTo>
                <a:lnTo>
                  <a:pt x="14337066" y="8973412"/>
                </a:lnTo>
                <a:cubicBezTo>
                  <a:pt x="14337066" y="8959561"/>
                  <a:pt x="14340578" y="8948679"/>
                  <a:pt x="14347610" y="8940765"/>
                </a:cubicBezTo>
                <a:lnTo>
                  <a:pt x="14373970" y="8927409"/>
                </a:lnTo>
                <a:lnTo>
                  <a:pt x="14350246" y="8914054"/>
                </a:lnTo>
                <a:cubicBezTo>
                  <a:pt x="14316858" y="8887837"/>
                  <a:pt x="14310706" y="8872009"/>
                  <a:pt x="14288738" y="8856180"/>
                </a:cubicBezTo>
                <a:lnTo>
                  <a:pt x="14286102" y="8854696"/>
                </a:lnTo>
                <a:lnTo>
                  <a:pt x="14271166" y="8873987"/>
                </a:lnTo>
                <a:cubicBezTo>
                  <a:pt x="14283466" y="8879428"/>
                  <a:pt x="14289618" y="8882396"/>
                  <a:pt x="14301918" y="8887837"/>
                </a:cubicBezTo>
                <a:lnTo>
                  <a:pt x="14301042" y="8889816"/>
                </a:lnTo>
                <a:cubicBezTo>
                  <a:pt x="14308070" y="8889816"/>
                  <a:pt x="14315098" y="8893773"/>
                  <a:pt x="14321250" y="8902182"/>
                </a:cubicBezTo>
                <a:cubicBezTo>
                  <a:pt x="14315098" y="8906139"/>
                  <a:pt x="14323886" y="8917022"/>
                  <a:pt x="14312462" y="8924441"/>
                </a:cubicBezTo>
                <a:cubicBezTo>
                  <a:pt x="14305434" y="8925431"/>
                  <a:pt x="14296646" y="8922463"/>
                  <a:pt x="14290498" y="8917516"/>
                </a:cubicBezTo>
                <a:lnTo>
                  <a:pt x="14283466" y="8906634"/>
                </a:lnTo>
                <a:lnTo>
                  <a:pt x="14278194" y="8911086"/>
                </a:lnTo>
                <a:cubicBezTo>
                  <a:pt x="14269410" y="8913559"/>
                  <a:pt x="14260622" y="8913065"/>
                  <a:pt x="14250958" y="8916527"/>
                </a:cubicBezTo>
                <a:cubicBezTo>
                  <a:pt x="14228114" y="8950163"/>
                  <a:pt x="14229870" y="8995176"/>
                  <a:pt x="14190330" y="8999628"/>
                </a:cubicBezTo>
                <a:cubicBezTo>
                  <a:pt x="14161338" y="8979842"/>
                  <a:pt x="14191210" y="8949174"/>
                  <a:pt x="14214054" y="8915538"/>
                </a:cubicBezTo>
                <a:cubicBezTo>
                  <a:pt x="14188574" y="8909602"/>
                  <a:pt x="14157822" y="8914054"/>
                  <a:pt x="14138490" y="8901688"/>
                </a:cubicBezTo>
                <a:lnTo>
                  <a:pt x="14130582" y="8891795"/>
                </a:lnTo>
                <a:lnTo>
                  <a:pt x="14128826" y="8896741"/>
                </a:lnTo>
                <a:cubicBezTo>
                  <a:pt x="14109498" y="8894268"/>
                  <a:pt x="14104226" y="8879923"/>
                  <a:pt x="14113010" y="8867557"/>
                </a:cubicBezTo>
                <a:cubicBezTo>
                  <a:pt x="14119162" y="8868052"/>
                  <a:pt x="14131462" y="8869535"/>
                  <a:pt x="14138490" y="8870525"/>
                </a:cubicBezTo>
                <a:lnTo>
                  <a:pt x="14134978" y="8879923"/>
                </a:lnTo>
                <a:lnTo>
                  <a:pt x="14182422" y="8865084"/>
                </a:lnTo>
                <a:cubicBezTo>
                  <a:pt x="14202634" y="8863105"/>
                  <a:pt x="14222842" y="8864094"/>
                  <a:pt x="14243050" y="8869535"/>
                </a:cubicBezTo>
                <a:cubicBezTo>
                  <a:pt x="14243050" y="8864094"/>
                  <a:pt x="14246566" y="8857664"/>
                  <a:pt x="14251838" y="8851233"/>
                </a:cubicBezTo>
                <a:lnTo>
                  <a:pt x="14261502" y="8840846"/>
                </a:lnTo>
                <a:lnTo>
                  <a:pt x="14240414" y="8828974"/>
                </a:lnTo>
                <a:cubicBezTo>
                  <a:pt x="14222842" y="8819081"/>
                  <a:pt x="14204390" y="8808199"/>
                  <a:pt x="14187694" y="8797811"/>
                </a:cubicBezTo>
                <a:lnTo>
                  <a:pt x="14160458" y="8777036"/>
                </a:lnTo>
                <a:lnTo>
                  <a:pt x="14132342" y="8800779"/>
                </a:lnTo>
                <a:cubicBezTo>
                  <a:pt x="14143762" y="8808199"/>
                  <a:pt x="14149914" y="8812156"/>
                  <a:pt x="14161338" y="8819576"/>
                </a:cubicBezTo>
                <a:lnTo>
                  <a:pt x="14158702" y="8821060"/>
                </a:lnTo>
                <a:lnTo>
                  <a:pt x="14159578" y="8821060"/>
                </a:lnTo>
                <a:cubicBezTo>
                  <a:pt x="14166610" y="8822544"/>
                  <a:pt x="14172758" y="8827490"/>
                  <a:pt x="14177150" y="8836889"/>
                </a:cubicBezTo>
                <a:cubicBezTo>
                  <a:pt x="14171002" y="8839362"/>
                  <a:pt x="14177150" y="8852223"/>
                  <a:pt x="14164850" y="8857664"/>
                </a:cubicBezTo>
                <a:cubicBezTo>
                  <a:pt x="14157822" y="8857169"/>
                  <a:pt x="14149914" y="8853212"/>
                  <a:pt x="14144642" y="8847276"/>
                </a:cubicBezTo>
                <a:lnTo>
                  <a:pt x="14139370" y="8834910"/>
                </a:lnTo>
                <a:lnTo>
                  <a:pt x="14134098" y="8838867"/>
                </a:lnTo>
                <a:cubicBezTo>
                  <a:pt x="14124434" y="8839857"/>
                  <a:pt x="14115646" y="8837878"/>
                  <a:pt x="14105982" y="8839857"/>
                </a:cubicBezTo>
                <a:cubicBezTo>
                  <a:pt x="14077866" y="8869535"/>
                  <a:pt x="14071714" y="8913559"/>
                  <a:pt x="14032174" y="8911581"/>
                </a:cubicBezTo>
                <a:cubicBezTo>
                  <a:pt x="14006694" y="8887343"/>
                  <a:pt x="14040962" y="8861621"/>
                  <a:pt x="14069958" y="8832437"/>
                </a:cubicBezTo>
                <a:cubicBezTo>
                  <a:pt x="14037446" y="8819081"/>
                  <a:pt x="13993514" y="8822544"/>
                  <a:pt x="13985606" y="8785445"/>
                </a:cubicBezTo>
                <a:cubicBezTo>
                  <a:pt x="14027782" y="8772584"/>
                  <a:pt x="14068198" y="8775058"/>
                  <a:pt x="14105982" y="8791876"/>
                </a:cubicBezTo>
                <a:cubicBezTo>
                  <a:pt x="14107738" y="8786435"/>
                  <a:pt x="14112134" y="8780993"/>
                  <a:pt x="14118282" y="8775058"/>
                </a:cubicBezTo>
                <a:lnTo>
                  <a:pt x="14136734" y="8759724"/>
                </a:lnTo>
                <a:lnTo>
                  <a:pt x="14084014" y="8720646"/>
                </a:lnTo>
                <a:lnTo>
                  <a:pt x="14083138" y="8721141"/>
                </a:lnTo>
                <a:lnTo>
                  <a:pt x="14082258" y="8718668"/>
                </a:lnTo>
                <a:lnTo>
                  <a:pt x="14063806" y="8705312"/>
                </a:lnTo>
                <a:lnTo>
                  <a:pt x="14048870" y="8719657"/>
                </a:lnTo>
                <a:cubicBezTo>
                  <a:pt x="14042718" y="8712732"/>
                  <a:pt x="14036570" y="8712237"/>
                  <a:pt x="14029538" y="8718668"/>
                </a:cubicBezTo>
                <a:cubicBezTo>
                  <a:pt x="14019874" y="8704818"/>
                  <a:pt x="14017238" y="8690967"/>
                  <a:pt x="14018994" y="8677117"/>
                </a:cubicBezTo>
                <a:lnTo>
                  <a:pt x="14020754" y="8673160"/>
                </a:lnTo>
                <a:lnTo>
                  <a:pt x="13997030" y="8655353"/>
                </a:lnTo>
                <a:cubicBezTo>
                  <a:pt x="13946946" y="8618254"/>
                  <a:pt x="13896866" y="8586597"/>
                  <a:pt x="13852054" y="8539110"/>
                </a:cubicBezTo>
                <a:cubicBezTo>
                  <a:pt x="13857326" y="8539110"/>
                  <a:pt x="13879290" y="8554939"/>
                  <a:pt x="13874018" y="8544552"/>
                </a:cubicBezTo>
                <a:cubicBezTo>
                  <a:pt x="13866110" y="8535153"/>
                  <a:pt x="13859962" y="8527239"/>
                  <a:pt x="13854690" y="8520314"/>
                </a:cubicBezTo>
                <a:lnTo>
                  <a:pt x="13852930" y="8517346"/>
                </a:lnTo>
                <a:lnTo>
                  <a:pt x="13852054" y="8518335"/>
                </a:lnTo>
                <a:lnTo>
                  <a:pt x="13852054" y="8516357"/>
                </a:lnTo>
                <a:lnTo>
                  <a:pt x="13841510" y="8500528"/>
                </a:lnTo>
                <a:lnTo>
                  <a:pt x="13816906" y="8466397"/>
                </a:lnTo>
                <a:lnTo>
                  <a:pt x="13816030" y="8473322"/>
                </a:lnTo>
                <a:cubicBezTo>
                  <a:pt x="13810758" y="8492119"/>
                  <a:pt x="13799334" y="8508937"/>
                  <a:pt x="13777370" y="8513883"/>
                </a:cubicBezTo>
                <a:cubicBezTo>
                  <a:pt x="13750130" y="8502012"/>
                  <a:pt x="13739586" y="8472828"/>
                  <a:pt x="13743978" y="8447601"/>
                </a:cubicBezTo>
                <a:lnTo>
                  <a:pt x="13758038" y="8422374"/>
                </a:lnTo>
                <a:lnTo>
                  <a:pt x="13751010" y="8417427"/>
                </a:lnTo>
                <a:lnTo>
                  <a:pt x="13700046" y="8369446"/>
                </a:lnTo>
                <a:lnTo>
                  <a:pt x="13701806" y="8391705"/>
                </a:lnTo>
                <a:cubicBezTo>
                  <a:pt x="13699170" y="8399125"/>
                  <a:pt x="13692138" y="8404072"/>
                  <a:pt x="13678082" y="8404072"/>
                </a:cubicBezTo>
                <a:cubicBezTo>
                  <a:pt x="13678082" y="8391211"/>
                  <a:pt x="13671930" y="8384781"/>
                  <a:pt x="13671930" y="8371425"/>
                </a:cubicBezTo>
                <a:lnTo>
                  <a:pt x="13696534" y="8365984"/>
                </a:lnTo>
                <a:lnTo>
                  <a:pt x="13685990" y="8356091"/>
                </a:lnTo>
                <a:lnTo>
                  <a:pt x="13673690" y="8344219"/>
                </a:lnTo>
                <a:lnTo>
                  <a:pt x="13669294" y="8345209"/>
                </a:lnTo>
                <a:lnTo>
                  <a:pt x="13668418" y="8339273"/>
                </a:lnTo>
                <a:lnTo>
                  <a:pt x="13633270" y="8306626"/>
                </a:lnTo>
                <a:cubicBezTo>
                  <a:pt x="13599882" y="8269527"/>
                  <a:pt x="13566494" y="8238365"/>
                  <a:pt x="13533106" y="8195825"/>
                </a:cubicBezTo>
                <a:cubicBezTo>
                  <a:pt x="13519046" y="8182469"/>
                  <a:pt x="13505866" y="8172082"/>
                  <a:pt x="13495322" y="8163178"/>
                </a:cubicBezTo>
                <a:lnTo>
                  <a:pt x="13477750" y="8147844"/>
                </a:lnTo>
                <a:lnTo>
                  <a:pt x="13474234" y="8148339"/>
                </a:lnTo>
                <a:lnTo>
                  <a:pt x="13473358" y="8151307"/>
                </a:lnTo>
                <a:cubicBezTo>
                  <a:pt x="13461058" y="8174060"/>
                  <a:pt x="13440846" y="8192362"/>
                  <a:pt x="13423274" y="8192362"/>
                </a:cubicBezTo>
                <a:cubicBezTo>
                  <a:pt x="13426790" y="8169114"/>
                  <a:pt x="13435574" y="8152296"/>
                  <a:pt x="13445242" y="8136467"/>
                </a:cubicBezTo>
                <a:lnTo>
                  <a:pt x="13453150" y="8120144"/>
                </a:lnTo>
                <a:lnTo>
                  <a:pt x="13448754" y="8112724"/>
                </a:lnTo>
                <a:lnTo>
                  <a:pt x="13439090" y="8098379"/>
                </a:lnTo>
                <a:lnTo>
                  <a:pt x="13438210" y="8102831"/>
                </a:lnTo>
                <a:cubicBezTo>
                  <a:pt x="13433818" y="8112724"/>
                  <a:pt x="13425910" y="8121133"/>
                  <a:pt x="13418882" y="8120638"/>
                </a:cubicBezTo>
                <a:cubicBezTo>
                  <a:pt x="13407458" y="8113219"/>
                  <a:pt x="13410974" y="8101842"/>
                  <a:pt x="13418882" y="8092443"/>
                </a:cubicBezTo>
                <a:lnTo>
                  <a:pt x="13428546" y="8083045"/>
                </a:lnTo>
                <a:lnTo>
                  <a:pt x="13426790" y="8079583"/>
                </a:lnTo>
                <a:cubicBezTo>
                  <a:pt x="13429426" y="8079583"/>
                  <a:pt x="13427666" y="8071668"/>
                  <a:pt x="13424154" y="8060291"/>
                </a:cubicBezTo>
                <a:lnTo>
                  <a:pt x="13414486" y="8042484"/>
                </a:lnTo>
                <a:lnTo>
                  <a:pt x="13406582" y="8058313"/>
                </a:lnTo>
                <a:cubicBezTo>
                  <a:pt x="13398674" y="8052872"/>
                  <a:pt x="13394278" y="8045947"/>
                  <a:pt x="13392522" y="8037537"/>
                </a:cubicBezTo>
                <a:lnTo>
                  <a:pt x="13399550" y="8016762"/>
                </a:lnTo>
                <a:lnTo>
                  <a:pt x="13371434" y="7990051"/>
                </a:lnTo>
                <a:lnTo>
                  <a:pt x="13367918" y="7987083"/>
                </a:lnTo>
                <a:lnTo>
                  <a:pt x="13364406" y="7988567"/>
                </a:lnTo>
                <a:lnTo>
                  <a:pt x="13358254" y="7980653"/>
                </a:lnTo>
                <a:lnTo>
                  <a:pt x="13347710" y="7973728"/>
                </a:lnTo>
                <a:cubicBezTo>
                  <a:pt x="13306414" y="7923768"/>
                  <a:pt x="13273906" y="7878755"/>
                  <a:pt x="13249302" y="7838689"/>
                </a:cubicBezTo>
                <a:lnTo>
                  <a:pt x="13234366" y="7810989"/>
                </a:lnTo>
                <a:lnTo>
                  <a:pt x="13208886" y="7843141"/>
                </a:lnTo>
                <a:cubicBezTo>
                  <a:pt x="13198342" y="7852044"/>
                  <a:pt x="13186918" y="7856496"/>
                  <a:pt x="13177254" y="7855507"/>
                </a:cubicBezTo>
                <a:cubicBezTo>
                  <a:pt x="13182526" y="7827312"/>
                  <a:pt x="13193070" y="7808021"/>
                  <a:pt x="13203614" y="7790213"/>
                </a:cubicBezTo>
                <a:lnTo>
                  <a:pt x="13213278" y="7772406"/>
                </a:lnTo>
                <a:lnTo>
                  <a:pt x="13204490" y="7756083"/>
                </a:lnTo>
                <a:lnTo>
                  <a:pt x="13204490" y="7755588"/>
                </a:lnTo>
                <a:lnTo>
                  <a:pt x="13191314" y="7730856"/>
                </a:lnTo>
                <a:lnTo>
                  <a:pt x="13142106" y="7653196"/>
                </a:lnTo>
                <a:lnTo>
                  <a:pt x="13141230" y="7654680"/>
                </a:lnTo>
                <a:cubicBezTo>
                  <a:pt x="13135958" y="7661110"/>
                  <a:pt x="13128930" y="7665562"/>
                  <a:pt x="13121898" y="7668530"/>
                </a:cubicBezTo>
                <a:lnTo>
                  <a:pt x="13106962" y="7670014"/>
                </a:lnTo>
                <a:lnTo>
                  <a:pt x="13093782" y="7687821"/>
                </a:lnTo>
                <a:cubicBezTo>
                  <a:pt x="13081482" y="7697220"/>
                  <a:pt x="13067422" y="7704145"/>
                  <a:pt x="13055122" y="7705134"/>
                </a:cubicBezTo>
                <a:cubicBezTo>
                  <a:pt x="13063910" y="7715522"/>
                  <a:pt x="13068302" y="7720468"/>
                  <a:pt x="13077090" y="7730856"/>
                </a:cubicBezTo>
                <a:lnTo>
                  <a:pt x="13074454" y="7731845"/>
                </a:lnTo>
                <a:cubicBezTo>
                  <a:pt x="13081482" y="7735307"/>
                  <a:pt x="13085874" y="7741738"/>
                  <a:pt x="13086754" y="7752125"/>
                </a:cubicBezTo>
                <a:cubicBezTo>
                  <a:pt x="13080602" y="7753115"/>
                  <a:pt x="13082362" y="7766965"/>
                  <a:pt x="13069182" y="7768449"/>
                </a:cubicBezTo>
                <a:cubicBezTo>
                  <a:pt x="13062150" y="7765976"/>
                  <a:pt x="13056002" y="7760040"/>
                  <a:pt x="13052486" y="7752620"/>
                </a:cubicBezTo>
                <a:lnTo>
                  <a:pt x="13050730" y="7739265"/>
                </a:lnTo>
                <a:lnTo>
                  <a:pt x="13044578" y="7741243"/>
                </a:lnTo>
                <a:cubicBezTo>
                  <a:pt x="13035790" y="7739759"/>
                  <a:pt x="13027886" y="7735307"/>
                  <a:pt x="13018218" y="7734318"/>
                </a:cubicBezTo>
                <a:cubicBezTo>
                  <a:pt x="12982194" y="7754599"/>
                  <a:pt x="12962866" y="7795160"/>
                  <a:pt x="12925082" y="7781804"/>
                </a:cubicBezTo>
                <a:cubicBezTo>
                  <a:pt x="12909266" y="7751631"/>
                  <a:pt x="12949686" y="7736791"/>
                  <a:pt x="12985710" y="7717005"/>
                </a:cubicBezTo>
                <a:cubicBezTo>
                  <a:pt x="12958470" y="7695241"/>
                  <a:pt x="12915418" y="7685843"/>
                  <a:pt x="12919810" y="7648249"/>
                </a:cubicBezTo>
                <a:cubicBezTo>
                  <a:pt x="12963742" y="7648249"/>
                  <a:pt x="13001526" y="7661605"/>
                  <a:pt x="13032278" y="7688811"/>
                </a:cubicBezTo>
                <a:cubicBezTo>
                  <a:pt x="13038426" y="7679907"/>
                  <a:pt x="13056002" y="7671992"/>
                  <a:pt x="13074454" y="7666057"/>
                </a:cubicBezTo>
                <a:lnTo>
                  <a:pt x="13094662" y="7660616"/>
                </a:lnTo>
                <a:lnTo>
                  <a:pt x="13104326" y="7652207"/>
                </a:lnTo>
                <a:lnTo>
                  <a:pt x="13126294" y="7629453"/>
                </a:lnTo>
                <a:lnTo>
                  <a:pt x="13096418" y="7583450"/>
                </a:lnTo>
                <a:cubicBezTo>
                  <a:pt x="13068302" y="7540911"/>
                  <a:pt x="13040186" y="7503812"/>
                  <a:pt x="13018218" y="7498866"/>
                </a:cubicBezTo>
                <a:cubicBezTo>
                  <a:pt x="12967258" y="7419227"/>
                  <a:pt x="12939142" y="7340084"/>
                  <a:pt x="12922446" y="7271822"/>
                </a:cubicBezTo>
                <a:cubicBezTo>
                  <a:pt x="12933870" y="7271822"/>
                  <a:pt x="12950562" y="7319308"/>
                  <a:pt x="12967258" y="7329696"/>
                </a:cubicBezTo>
                <a:cubicBezTo>
                  <a:pt x="12973410" y="7324749"/>
                  <a:pt x="12961986" y="7287651"/>
                  <a:pt x="12945290" y="7250552"/>
                </a:cubicBezTo>
                <a:cubicBezTo>
                  <a:pt x="12945290" y="7242638"/>
                  <a:pt x="12942654" y="7232250"/>
                  <a:pt x="12938262" y="7219389"/>
                </a:cubicBezTo>
                <a:lnTo>
                  <a:pt x="12938262" y="7218400"/>
                </a:lnTo>
                <a:lnTo>
                  <a:pt x="12915418" y="7222357"/>
                </a:lnTo>
                <a:cubicBezTo>
                  <a:pt x="12890814" y="7223347"/>
                  <a:pt x="12866214" y="7216422"/>
                  <a:pt x="12852154" y="7194162"/>
                </a:cubicBezTo>
                <a:cubicBezTo>
                  <a:pt x="12874122" y="7184269"/>
                  <a:pt x="12894330" y="7183280"/>
                  <a:pt x="12915418" y="7185753"/>
                </a:cubicBezTo>
                <a:lnTo>
                  <a:pt x="12926838" y="7189216"/>
                </a:lnTo>
                <a:lnTo>
                  <a:pt x="12922446" y="7176850"/>
                </a:lnTo>
                <a:cubicBezTo>
                  <a:pt x="12911902" y="7145192"/>
                  <a:pt x="12905754" y="7113040"/>
                  <a:pt x="12900482" y="7092265"/>
                </a:cubicBezTo>
                <a:cubicBezTo>
                  <a:pt x="12895210" y="7077425"/>
                  <a:pt x="12889938" y="7070006"/>
                  <a:pt x="12886422" y="7066048"/>
                </a:cubicBezTo>
                <a:lnTo>
                  <a:pt x="12885542" y="7065554"/>
                </a:lnTo>
                <a:lnTo>
                  <a:pt x="12881150" y="7087318"/>
                </a:lnTo>
                <a:lnTo>
                  <a:pt x="12872362" y="7095727"/>
                </a:lnTo>
                <a:lnTo>
                  <a:pt x="12874122" y="7099685"/>
                </a:lnTo>
                <a:lnTo>
                  <a:pt x="12874998" y="7099685"/>
                </a:lnTo>
                <a:lnTo>
                  <a:pt x="12876758" y="7107104"/>
                </a:lnTo>
                <a:lnTo>
                  <a:pt x="12884666" y="7127385"/>
                </a:lnTo>
                <a:lnTo>
                  <a:pt x="12881150" y="7127879"/>
                </a:lnTo>
                <a:lnTo>
                  <a:pt x="12882906" y="7132331"/>
                </a:lnTo>
                <a:cubicBezTo>
                  <a:pt x="12868850" y="7138762"/>
                  <a:pt x="12875878" y="7138762"/>
                  <a:pt x="12854790" y="7138762"/>
                </a:cubicBezTo>
                <a:lnTo>
                  <a:pt x="12853914" y="7136289"/>
                </a:lnTo>
                <a:lnTo>
                  <a:pt x="12841610" y="7139751"/>
                </a:lnTo>
                <a:lnTo>
                  <a:pt x="12835462" y="7148160"/>
                </a:lnTo>
                <a:cubicBezTo>
                  <a:pt x="12821402" y="7162505"/>
                  <a:pt x="12803830" y="7172398"/>
                  <a:pt x="12781862" y="7167451"/>
                </a:cubicBezTo>
                <a:lnTo>
                  <a:pt x="12774834" y="7141235"/>
                </a:lnTo>
                <a:lnTo>
                  <a:pt x="12750234" y="7137278"/>
                </a:lnTo>
                <a:cubicBezTo>
                  <a:pt x="12747598" y="7130353"/>
                  <a:pt x="12749354" y="7123428"/>
                  <a:pt x="12751990" y="7117492"/>
                </a:cubicBezTo>
                <a:lnTo>
                  <a:pt x="12762534" y="7109083"/>
                </a:lnTo>
                <a:lnTo>
                  <a:pt x="12758142" y="7097211"/>
                </a:lnTo>
                <a:cubicBezTo>
                  <a:pt x="12750234" y="7062586"/>
                  <a:pt x="12764290" y="7035875"/>
                  <a:pt x="12786258" y="7019552"/>
                </a:cubicBezTo>
                <a:lnTo>
                  <a:pt x="12818766" y="7005207"/>
                </a:lnTo>
                <a:lnTo>
                  <a:pt x="12810858" y="6986410"/>
                </a:lnTo>
                <a:lnTo>
                  <a:pt x="12808222" y="6969097"/>
                </a:lnTo>
                <a:lnTo>
                  <a:pt x="12789770" y="6960194"/>
                </a:lnTo>
                <a:lnTo>
                  <a:pt x="12773954" y="6968603"/>
                </a:lnTo>
                <a:cubicBezTo>
                  <a:pt x="12764290" y="6969592"/>
                  <a:pt x="12752870" y="6965140"/>
                  <a:pt x="12744962" y="6953269"/>
                </a:cubicBezTo>
                <a:cubicBezTo>
                  <a:pt x="12751110" y="6927052"/>
                  <a:pt x="12772198" y="6927052"/>
                  <a:pt x="12785378" y="6900341"/>
                </a:cubicBezTo>
                <a:lnTo>
                  <a:pt x="12795042" y="6906772"/>
                </a:lnTo>
                <a:lnTo>
                  <a:pt x="12787134" y="6879071"/>
                </a:lnTo>
                <a:lnTo>
                  <a:pt x="12777470" y="6882039"/>
                </a:lnTo>
                <a:cubicBezTo>
                  <a:pt x="12768682" y="6886986"/>
                  <a:pt x="12761654" y="6892922"/>
                  <a:pt x="12751110" y="6893416"/>
                </a:cubicBezTo>
                <a:lnTo>
                  <a:pt x="12778350" y="6846425"/>
                </a:lnTo>
                <a:lnTo>
                  <a:pt x="12765170" y="6800917"/>
                </a:lnTo>
                <a:lnTo>
                  <a:pt x="12762534" y="6785088"/>
                </a:lnTo>
                <a:lnTo>
                  <a:pt x="12760778" y="6787067"/>
                </a:lnTo>
                <a:cubicBezTo>
                  <a:pt x="12750234" y="6784594"/>
                  <a:pt x="12745838" y="6779153"/>
                  <a:pt x="12745838" y="6773711"/>
                </a:cubicBezTo>
                <a:lnTo>
                  <a:pt x="12750234" y="6760356"/>
                </a:lnTo>
                <a:lnTo>
                  <a:pt x="12723874" y="6751452"/>
                </a:lnTo>
                <a:cubicBezTo>
                  <a:pt x="12714206" y="6745022"/>
                  <a:pt x="12708934" y="6735129"/>
                  <a:pt x="12709814" y="6719795"/>
                </a:cubicBezTo>
                <a:lnTo>
                  <a:pt x="12727386" y="6714354"/>
                </a:lnTo>
                <a:lnTo>
                  <a:pt x="12708934" y="6695557"/>
                </a:lnTo>
                <a:cubicBezTo>
                  <a:pt x="12717722" y="6685169"/>
                  <a:pt x="12726510" y="6681707"/>
                  <a:pt x="12737054" y="6680223"/>
                </a:cubicBezTo>
                <a:lnTo>
                  <a:pt x="12744962" y="6680223"/>
                </a:lnTo>
                <a:lnTo>
                  <a:pt x="12744082" y="6674782"/>
                </a:lnTo>
                <a:lnTo>
                  <a:pt x="12730902" y="6576841"/>
                </a:lnTo>
                <a:lnTo>
                  <a:pt x="12721238" y="6573874"/>
                </a:lnTo>
                <a:cubicBezTo>
                  <a:pt x="12717722" y="6569916"/>
                  <a:pt x="12715966" y="6564475"/>
                  <a:pt x="12718602" y="6556561"/>
                </a:cubicBezTo>
                <a:lnTo>
                  <a:pt x="12727386" y="6556066"/>
                </a:lnTo>
                <a:lnTo>
                  <a:pt x="12718602" y="6488299"/>
                </a:lnTo>
                <a:lnTo>
                  <a:pt x="12705422" y="6502644"/>
                </a:lnTo>
                <a:cubicBezTo>
                  <a:pt x="12691362" y="6513526"/>
                  <a:pt x="12672910" y="6520946"/>
                  <a:pt x="12657094" y="6517978"/>
                </a:cubicBezTo>
                <a:cubicBezTo>
                  <a:pt x="12638646" y="6479890"/>
                  <a:pt x="12677306" y="6461094"/>
                  <a:pt x="12701906" y="6444276"/>
                </a:cubicBezTo>
                <a:lnTo>
                  <a:pt x="12714206" y="6455158"/>
                </a:lnTo>
                <a:lnTo>
                  <a:pt x="12709814" y="6426468"/>
                </a:lnTo>
                <a:cubicBezTo>
                  <a:pt x="12709814" y="6400253"/>
                  <a:pt x="12710694" y="6400253"/>
                  <a:pt x="12715966" y="6373541"/>
                </a:cubicBezTo>
                <a:lnTo>
                  <a:pt x="12714206" y="6355239"/>
                </a:lnTo>
                <a:lnTo>
                  <a:pt x="12694878" y="6357219"/>
                </a:lnTo>
                <a:cubicBezTo>
                  <a:pt x="12683454" y="6356723"/>
                  <a:pt x="12672910" y="6354251"/>
                  <a:pt x="12662366" y="6348809"/>
                </a:cubicBezTo>
                <a:cubicBezTo>
                  <a:pt x="12672034" y="6338421"/>
                  <a:pt x="12688726" y="6327044"/>
                  <a:pt x="12709814" y="6320615"/>
                </a:cubicBezTo>
                <a:lnTo>
                  <a:pt x="12711570" y="6320119"/>
                </a:lnTo>
                <a:lnTo>
                  <a:pt x="12706302" y="6244932"/>
                </a:lnTo>
                <a:lnTo>
                  <a:pt x="12704542" y="6156391"/>
                </a:lnTo>
                <a:lnTo>
                  <a:pt x="12677306" y="6164305"/>
                </a:lnTo>
                <a:cubicBezTo>
                  <a:pt x="12665882" y="6165295"/>
                  <a:pt x="12655338" y="6163810"/>
                  <a:pt x="12648310" y="6158864"/>
                </a:cubicBezTo>
                <a:cubicBezTo>
                  <a:pt x="12665002" y="6142047"/>
                  <a:pt x="12682578" y="6133143"/>
                  <a:pt x="12699270" y="6125722"/>
                </a:cubicBezTo>
                <a:lnTo>
                  <a:pt x="12704542" y="6122755"/>
                </a:lnTo>
                <a:lnTo>
                  <a:pt x="12704542" y="6120281"/>
                </a:lnTo>
                <a:cubicBezTo>
                  <a:pt x="12704542" y="6114841"/>
                  <a:pt x="12704542" y="6115335"/>
                  <a:pt x="12704542" y="6109895"/>
                </a:cubicBezTo>
                <a:lnTo>
                  <a:pt x="12709814" y="6120281"/>
                </a:lnTo>
                <a:lnTo>
                  <a:pt x="12750234" y="6100495"/>
                </a:lnTo>
                <a:lnTo>
                  <a:pt x="12751110" y="6088625"/>
                </a:lnTo>
                <a:cubicBezTo>
                  <a:pt x="12751110" y="6078236"/>
                  <a:pt x="12750234" y="6066365"/>
                  <a:pt x="12749354" y="6052021"/>
                </a:cubicBezTo>
                <a:cubicBezTo>
                  <a:pt x="12749354" y="6042621"/>
                  <a:pt x="12749354" y="6036191"/>
                  <a:pt x="12748474" y="6031245"/>
                </a:cubicBezTo>
                <a:lnTo>
                  <a:pt x="12746718" y="6023825"/>
                </a:lnTo>
                <a:lnTo>
                  <a:pt x="12715966" y="6041137"/>
                </a:lnTo>
                <a:cubicBezTo>
                  <a:pt x="12711570" y="6031739"/>
                  <a:pt x="12712450" y="6023825"/>
                  <a:pt x="12716842" y="6016405"/>
                </a:cubicBezTo>
                <a:lnTo>
                  <a:pt x="12737930" y="5999587"/>
                </a:lnTo>
                <a:lnTo>
                  <a:pt x="12737930" y="5957047"/>
                </a:lnTo>
                <a:cubicBezTo>
                  <a:pt x="12742326" y="5958037"/>
                  <a:pt x="12745838" y="5956059"/>
                  <a:pt x="12748474" y="5951607"/>
                </a:cubicBezTo>
                <a:lnTo>
                  <a:pt x="12753746" y="5938251"/>
                </a:lnTo>
                <a:lnTo>
                  <a:pt x="12735294" y="5936273"/>
                </a:lnTo>
                <a:cubicBezTo>
                  <a:pt x="12722114" y="5931327"/>
                  <a:pt x="12708934" y="5923906"/>
                  <a:pt x="12697514" y="5914508"/>
                </a:cubicBezTo>
                <a:lnTo>
                  <a:pt x="12675546" y="5891754"/>
                </a:lnTo>
                <a:lnTo>
                  <a:pt x="12669398" y="5895216"/>
                </a:lnTo>
                <a:cubicBezTo>
                  <a:pt x="12657974" y="5899173"/>
                  <a:pt x="12645674" y="5900657"/>
                  <a:pt x="12640402" y="5896701"/>
                </a:cubicBezTo>
                <a:cubicBezTo>
                  <a:pt x="12633374" y="5884829"/>
                  <a:pt x="12633374" y="5873947"/>
                  <a:pt x="12636886" y="5866033"/>
                </a:cubicBezTo>
                <a:cubicBezTo>
                  <a:pt x="12641282" y="5857128"/>
                  <a:pt x="12650946" y="5851687"/>
                  <a:pt x="12660610" y="5850203"/>
                </a:cubicBezTo>
                <a:lnTo>
                  <a:pt x="12682578" y="5856139"/>
                </a:lnTo>
                <a:lnTo>
                  <a:pt x="12686090" y="5851193"/>
                </a:lnTo>
                <a:cubicBezTo>
                  <a:pt x="12693122" y="5843278"/>
                  <a:pt x="12701030" y="5836849"/>
                  <a:pt x="12708934" y="5832397"/>
                </a:cubicBezTo>
                <a:lnTo>
                  <a:pt x="12715966" y="5831407"/>
                </a:lnTo>
                <a:lnTo>
                  <a:pt x="12715966" y="5824977"/>
                </a:lnTo>
                <a:cubicBezTo>
                  <a:pt x="12715966" y="5824977"/>
                  <a:pt x="12715966" y="5824482"/>
                  <a:pt x="12727386" y="5660753"/>
                </a:cubicBezTo>
                <a:cubicBezTo>
                  <a:pt x="12732658" y="5607827"/>
                  <a:pt x="12732658" y="5549953"/>
                  <a:pt x="12744082" y="5470809"/>
                </a:cubicBezTo>
                <a:cubicBezTo>
                  <a:pt x="12749354" y="5465862"/>
                  <a:pt x="12760778" y="5439151"/>
                  <a:pt x="12766046" y="5407493"/>
                </a:cubicBezTo>
                <a:cubicBezTo>
                  <a:pt x="12768682" y="5391665"/>
                  <a:pt x="12771318" y="5374352"/>
                  <a:pt x="12774834" y="5358029"/>
                </a:cubicBezTo>
                <a:lnTo>
                  <a:pt x="12780986" y="5321424"/>
                </a:lnTo>
                <a:lnTo>
                  <a:pt x="12773954" y="5323403"/>
                </a:lnTo>
                <a:cubicBezTo>
                  <a:pt x="12762534" y="5319447"/>
                  <a:pt x="12764290" y="5307574"/>
                  <a:pt x="12770442" y="5298671"/>
                </a:cubicBezTo>
                <a:lnTo>
                  <a:pt x="12777470" y="5292735"/>
                </a:lnTo>
                <a:lnTo>
                  <a:pt x="12773078" y="5282842"/>
                </a:lnTo>
                <a:cubicBezTo>
                  <a:pt x="12721238" y="5288283"/>
                  <a:pt x="12679062" y="5213097"/>
                  <a:pt x="12621950" y="5189353"/>
                </a:cubicBezTo>
                <a:cubicBezTo>
                  <a:pt x="12622830" y="5161653"/>
                  <a:pt x="12639522" y="5131975"/>
                  <a:pt x="12597350" y="5105263"/>
                </a:cubicBezTo>
                <a:lnTo>
                  <a:pt x="12602618" y="5064207"/>
                </a:lnTo>
                <a:lnTo>
                  <a:pt x="12593834" y="5072616"/>
                </a:lnTo>
                <a:lnTo>
                  <a:pt x="12581534" y="5074595"/>
                </a:lnTo>
                <a:lnTo>
                  <a:pt x="12572746" y="5107242"/>
                </a:lnTo>
                <a:cubicBezTo>
                  <a:pt x="12519150" y="5102295"/>
                  <a:pt x="12480490" y="5071627"/>
                  <a:pt x="12457642" y="5038487"/>
                </a:cubicBezTo>
                <a:cubicBezTo>
                  <a:pt x="12460278" y="5032055"/>
                  <a:pt x="12464674" y="5027109"/>
                  <a:pt x="12470822" y="5024141"/>
                </a:cubicBezTo>
                <a:lnTo>
                  <a:pt x="12484002" y="5023151"/>
                </a:lnTo>
                <a:lnTo>
                  <a:pt x="12487518" y="5010785"/>
                </a:lnTo>
                <a:cubicBezTo>
                  <a:pt x="12509482" y="4962310"/>
                  <a:pt x="12562202" y="4955385"/>
                  <a:pt x="12596470" y="4971213"/>
                </a:cubicBezTo>
                <a:lnTo>
                  <a:pt x="12599106" y="4973193"/>
                </a:lnTo>
                <a:lnTo>
                  <a:pt x="12586806" y="4954891"/>
                </a:lnTo>
                <a:cubicBezTo>
                  <a:pt x="12569230" y="4906909"/>
                  <a:pt x="12570110" y="4854971"/>
                  <a:pt x="12588562" y="4811443"/>
                </a:cubicBezTo>
                <a:lnTo>
                  <a:pt x="12609650" y="4782753"/>
                </a:lnTo>
                <a:lnTo>
                  <a:pt x="12601742" y="4766924"/>
                </a:lnTo>
                <a:cubicBezTo>
                  <a:pt x="12596470" y="4751591"/>
                  <a:pt x="12594714" y="4736257"/>
                  <a:pt x="12599106" y="4722900"/>
                </a:cubicBezTo>
                <a:lnTo>
                  <a:pt x="12607014" y="4711029"/>
                </a:lnTo>
                <a:lnTo>
                  <a:pt x="12600862" y="4709050"/>
                </a:lnTo>
                <a:lnTo>
                  <a:pt x="12587682" y="4728342"/>
                </a:lnTo>
                <a:lnTo>
                  <a:pt x="12587682" y="4736751"/>
                </a:lnTo>
                <a:cubicBezTo>
                  <a:pt x="12564838" y="4812431"/>
                  <a:pt x="12493666" y="4875746"/>
                  <a:pt x="12485762" y="4941041"/>
                </a:cubicBezTo>
                <a:lnTo>
                  <a:pt x="12462038" y="4948954"/>
                </a:lnTo>
                <a:lnTo>
                  <a:pt x="12467310" y="4990999"/>
                </a:lnTo>
                <a:cubicBezTo>
                  <a:pt x="12447098" y="5000892"/>
                  <a:pt x="12426890" y="4994957"/>
                  <a:pt x="12409318" y="4980613"/>
                </a:cubicBezTo>
                <a:lnTo>
                  <a:pt x="12400530" y="4969235"/>
                </a:lnTo>
                <a:lnTo>
                  <a:pt x="12362750" y="4981106"/>
                </a:lnTo>
                <a:cubicBezTo>
                  <a:pt x="12321454" y="4992979"/>
                  <a:pt x="12281034" y="5004851"/>
                  <a:pt x="12238862" y="5021669"/>
                </a:cubicBezTo>
                <a:cubicBezTo>
                  <a:pt x="12175598" y="4991989"/>
                  <a:pt x="12115850" y="4929663"/>
                  <a:pt x="12060494" y="4923233"/>
                </a:cubicBezTo>
                <a:lnTo>
                  <a:pt x="12052590" y="4842111"/>
                </a:lnTo>
                <a:lnTo>
                  <a:pt x="12033258" y="4820347"/>
                </a:lnTo>
                <a:lnTo>
                  <a:pt x="12029742" y="4842111"/>
                </a:lnTo>
                <a:lnTo>
                  <a:pt x="12020078" y="4859423"/>
                </a:lnTo>
                <a:lnTo>
                  <a:pt x="12032378" y="4891080"/>
                </a:lnTo>
                <a:lnTo>
                  <a:pt x="12007778" y="4903447"/>
                </a:lnTo>
                <a:lnTo>
                  <a:pt x="12033258" y="4935599"/>
                </a:lnTo>
                <a:lnTo>
                  <a:pt x="11975266" y="4920759"/>
                </a:lnTo>
                <a:lnTo>
                  <a:pt x="11954178" y="4935105"/>
                </a:lnTo>
                <a:lnTo>
                  <a:pt x="11965602" y="4961321"/>
                </a:lnTo>
                <a:lnTo>
                  <a:pt x="11976146" y="4957363"/>
                </a:lnTo>
                <a:lnTo>
                  <a:pt x="11969118" y="4978633"/>
                </a:lnTo>
                <a:lnTo>
                  <a:pt x="11984934" y="5067175"/>
                </a:lnTo>
                <a:lnTo>
                  <a:pt x="11949786" y="5046401"/>
                </a:lnTo>
                <a:lnTo>
                  <a:pt x="11947150" y="5055305"/>
                </a:lnTo>
                <a:cubicBezTo>
                  <a:pt x="11929578" y="5084489"/>
                  <a:pt x="11904098" y="5105263"/>
                  <a:pt x="11871586" y="5103779"/>
                </a:cubicBezTo>
                <a:cubicBezTo>
                  <a:pt x="11872466" y="5071627"/>
                  <a:pt x="11879494" y="5039475"/>
                  <a:pt x="11896190" y="5013259"/>
                </a:cubicBezTo>
                <a:lnTo>
                  <a:pt x="11914642" y="4992483"/>
                </a:lnTo>
                <a:lnTo>
                  <a:pt x="11912882" y="4989515"/>
                </a:lnTo>
                <a:lnTo>
                  <a:pt x="11897066" y="4955879"/>
                </a:lnTo>
                <a:lnTo>
                  <a:pt x="11896190" y="4956375"/>
                </a:lnTo>
                <a:lnTo>
                  <a:pt x="11869830" y="4917791"/>
                </a:lnTo>
                <a:lnTo>
                  <a:pt x="11838198" y="4888113"/>
                </a:lnTo>
                <a:lnTo>
                  <a:pt x="11838198" y="4889103"/>
                </a:lnTo>
                <a:lnTo>
                  <a:pt x="11836442" y="4889103"/>
                </a:lnTo>
                <a:lnTo>
                  <a:pt x="11818870" y="4915318"/>
                </a:lnTo>
                <a:cubicBezTo>
                  <a:pt x="11811838" y="4970225"/>
                  <a:pt x="11845226" y="5056293"/>
                  <a:pt x="11769666" y="5069155"/>
                </a:cubicBezTo>
                <a:lnTo>
                  <a:pt x="11767030" y="5065691"/>
                </a:lnTo>
                <a:lnTo>
                  <a:pt x="11743306" y="5094381"/>
                </a:lnTo>
                <a:cubicBezTo>
                  <a:pt x="11720462" y="5083499"/>
                  <a:pt x="11737154" y="5050853"/>
                  <a:pt x="11752970" y="5050853"/>
                </a:cubicBezTo>
                <a:lnTo>
                  <a:pt x="11762634" y="5058766"/>
                </a:lnTo>
                <a:lnTo>
                  <a:pt x="11752970" y="5043432"/>
                </a:lnTo>
                <a:cubicBezTo>
                  <a:pt x="11741546" y="5011775"/>
                  <a:pt x="11744182" y="4966267"/>
                  <a:pt x="11719582" y="4957363"/>
                </a:cubicBezTo>
                <a:lnTo>
                  <a:pt x="11709918" y="4962804"/>
                </a:lnTo>
                <a:lnTo>
                  <a:pt x="11725734" y="4981106"/>
                </a:lnTo>
                <a:cubicBezTo>
                  <a:pt x="11651926" y="5026615"/>
                  <a:pt x="11607994" y="5109221"/>
                  <a:pt x="11588662" y="5172535"/>
                </a:cubicBezTo>
                <a:cubicBezTo>
                  <a:pt x="11530674" y="5187375"/>
                  <a:pt x="11480590" y="5225463"/>
                  <a:pt x="11496406" y="5282347"/>
                </a:cubicBezTo>
                <a:cubicBezTo>
                  <a:pt x="11472682" y="5290263"/>
                  <a:pt x="11441930" y="5264540"/>
                  <a:pt x="11411178" y="5238819"/>
                </a:cubicBezTo>
                <a:lnTo>
                  <a:pt x="11392678" y="5255003"/>
                </a:lnTo>
                <a:lnTo>
                  <a:pt x="11402150" y="5257377"/>
                </a:lnTo>
                <a:cubicBezTo>
                  <a:pt x="11413518" y="5258749"/>
                  <a:pt x="11425022" y="5258315"/>
                  <a:pt x="11442482" y="5264235"/>
                </a:cubicBezTo>
                <a:cubicBezTo>
                  <a:pt x="11437070" y="5268567"/>
                  <a:pt x="11431654" y="5273187"/>
                  <a:pt x="11426242" y="5277519"/>
                </a:cubicBezTo>
                <a:cubicBezTo>
                  <a:pt x="11420558" y="5281851"/>
                  <a:pt x="11420558" y="5281851"/>
                  <a:pt x="11420286" y="5286759"/>
                </a:cubicBezTo>
                <a:cubicBezTo>
                  <a:pt x="11434902" y="5297155"/>
                  <a:pt x="11446002" y="5288491"/>
                  <a:pt x="11465762" y="5299465"/>
                </a:cubicBezTo>
                <a:lnTo>
                  <a:pt x="11438694" y="5305818"/>
                </a:lnTo>
                <a:lnTo>
                  <a:pt x="11448706" y="5314481"/>
                </a:lnTo>
                <a:cubicBezTo>
                  <a:pt x="11443566" y="5326321"/>
                  <a:pt x="11434090" y="5336717"/>
                  <a:pt x="11422454" y="5344513"/>
                </a:cubicBezTo>
                <a:lnTo>
                  <a:pt x="11402422" y="5352889"/>
                </a:lnTo>
                <a:lnTo>
                  <a:pt x="11399446" y="5362129"/>
                </a:lnTo>
                <a:cubicBezTo>
                  <a:pt x="11388618" y="5371080"/>
                  <a:pt x="11368586" y="5365017"/>
                  <a:pt x="11357220" y="5378878"/>
                </a:cubicBezTo>
                <a:cubicBezTo>
                  <a:pt x="11357220" y="5378878"/>
                  <a:pt x="11307144" y="5433167"/>
                  <a:pt x="11326634" y="5448761"/>
                </a:cubicBezTo>
                <a:cubicBezTo>
                  <a:pt x="11350722" y="5469553"/>
                  <a:pt x="11407838" y="5459157"/>
                  <a:pt x="11421910" y="5474461"/>
                </a:cubicBezTo>
                <a:cubicBezTo>
                  <a:pt x="11431926" y="5479949"/>
                  <a:pt x="11425698" y="5489189"/>
                  <a:pt x="11420286" y="5493521"/>
                </a:cubicBezTo>
                <a:cubicBezTo>
                  <a:pt x="11420286" y="5493521"/>
                  <a:pt x="11344226" y="5483701"/>
                  <a:pt x="11316618" y="5510847"/>
                </a:cubicBezTo>
                <a:cubicBezTo>
                  <a:pt x="11310662" y="5520087"/>
                  <a:pt x="11320678" y="5525285"/>
                  <a:pt x="11315266" y="5529907"/>
                </a:cubicBezTo>
                <a:cubicBezTo>
                  <a:pt x="11314724" y="5534527"/>
                  <a:pt x="11309850" y="5534237"/>
                  <a:pt x="11304710" y="5533949"/>
                </a:cubicBezTo>
                <a:cubicBezTo>
                  <a:pt x="11304438" y="5538859"/>
                  <a:pt x="11299026" y="5543189"/>
                  <a:pt x="11298482" y="5548099"/>
                </a:cubicBezTo>
                <a:cubicBezTo>
                  <a:pt x="11298482" y="5548099"/>
                  <a:pt x="11266814" y="5560226"/>
                  <a:pt x="11261670" y="5559939"/>
                </a:cubicBezTo>
                <a:cubicBezTo>
                  <a:pt x="11261670" y="5559939"/>
                  <a:pt x="11254906" y="5578419"/>
                  <a:pt x="11257340" y="5591991"/>
                </a:cubicBezTo>
                <a:lnTo>
                  <a:pt x="11261130" y="5599211"/>
                </a:lnTo>
                <a:lnTo>
                  <a:pt x="11284408" y="5599500"/>
                </a:lnTo>
                <a:cubicBezTo>
                  <a:pt x="11295234" y="5602387"/>
                  <a:pt x="11306334" y="5609318"/>
                  <a:pt x="11316618" y="5621447"/>
                </a:cubicBezTo>
                <a:cubicBezTo>
                  <a:pt x="11326902" y="5645415"/>
                  <a:pt x="11286302" y="5683821"/>
                  <a:pt x="11260590" y="5678913"/>
                </a:cubicBezTo>
                <a:cubicBezTo>
                  <a:pt x="11250574" y="5669383"/>
                  <a:pt x="11240288" y="5659855"/>
                  <a:pt x="11230002" y="5650035"/>
                </a:cubicBezTo>
                <a:lnTo>
                  <a:pt x="11232710" y="5632999"/>
                </a:lnTo>
                <a:lnTo>
                  <a:pt x="11230272" y="5632131"/>
                </a:lnTo>
                <a:cubicBezTo>
                  <a:pt x="11223506" y="5632131"/>
                  <a:pt x="11216470" y="5635019"/>
                  <a:pt x="11209430" y="5643104"/>
                </a:cubicBezTo>
                <a:cubicBezTo>
                  <a:pt x="11198602" y="5651768"/>
                  <a:pt x="11193190" y="5656389"/>
                  <a:pt x="11197790" y="5661585"/>
                </a:cubicBezTo>
                <a:cubicBezTo>
                  <a:pt x="11192918" y="5661297"/>
                  <a:pt x="11192378" y="5665917"/>
                  <a:pt x="11187506" y="5665629"/>
                </a:cubicBezTo>
                <a:cubicBezTo>
                  <a:pt x="11182362" y="5665341"/>
                  <a:pt x="11168830" y="5775074"/>
                  <a:pt x="11168558" y="5779983"/>
                </a:cubicBezTo>
                <a:cubicBezTo>
                  <a:pt x="11157460" y="5791245"/>
                  <a:pt x="11146362" y="5794711"/>
                  <a:pt x="11135230" y="5794349"/>
                </a:cubicBezTo>
                <a:lnTo>
                  <a:pt x="11123600" y="5791369"/>
                </a:lnTo>
                <a:lnTo>
                  <a:pt x="11127706" y="5796843"/>
                </a:lnTo>
                <a:lnTo>
                  <a:pt x="11145418" y="5831103"/>
                </a:lnTo>
                <a:lnTo>
                  <a:pt x="11157460" y="5835427"/>
                </a:lnTo>
                <a:lnTo>
                  <a:pt x="11148502" y="5837070"/>
                </a:lnTo>
                <a:lnTo>
                  <a:pt x="11157002" y="5853513"/>
                </a:lnTo>
                <a:lnTo>
                  <a:pt x="11177220" y="5861993"/>
                </a:lnTo>
                <a:cubicBezTo>
                  <a:pt x="11181550" y="5869213"/>
                  <a:pt x="11174986" y="5866181"/>
                  <a:pt x="11166798" y="5862644"/>
                </a:cubicBezTo>
                <a:lnTo>
                  <a:pt x="11157514" y="5859283"/>
                </a:lnTo>
                <a:lnTo>
                  <a:pt x="11158186" y="5877071"/>
                </a:lnTo>
                <a:lnTo>
                  <a:pt x="11175190" y="5889608"/>
                </a:lnTo>
                <a:cubicBezTo>
                  <a:pt x="11189062" y="5898091"/>
                  <a:pt x="11203206" y="5904301"/>
                  <a:pt x="11205370" y="5905311"/>
                </a:cubicBezTo>
                <a:cubicBezTo>
                  <a:pt x="11216198" y="5913395"/>
                  <a:pt x="11227024" y="5919460"/>
                  <a:pt x="11222694" y="5917439"/>
                </a:cubicBezTo>
                <a:cubicBezTo>
                  <a:pt x="11251114" y="5927546"/>
                  <a:pt x="11248950" y="5950071"/>
                  <a:pt x="11261942" y="5960176"/>
                </a:cubicBezTo>
                <a:cubicBezTo>
                  <a:pt x="11266542" y="5964508"/>
                  <a:pt x="11281702" y="5956133"/>
                  <a:pt x="11292526" y="5966531"/>
                </a:cubicBezTo>
                <a:lnTo>
                  <a:pt x="11296590" y="5970285"/>
                </a:lnTo>
                <a:lnTo>
                  <a:pt x="11305250" y="5962775"/>
                </a:lnTo>
                <a:cubicBezTo>
                  <a:pt x="11322302" y="5945161"/>
                  <a:pt x="11330694" y="5931878"/>
                  <a:pt x="11356678" y="5941985"/>
                </a:cubicBezTo>
                <a:cubicBezTo>
                  <a:pt x="11358030" y="5951803"/>
                  <a:pt x="11351536" y="5961621"/>
                  <a:pt x="11341790" y="5971727"/>
                </a:cubicBezTo>
                <a:lnTo>
                  <a:pt x="11320138" y="5991364"/>
                </a:lnTo>
                <a:lnTo>
                  <a:pt x="11353430" y="6017643"/>
                </a:lnTo>
                <a:cubicBezTo>
                  <a:pt x="11359926" y="6021685"/>
                  <a:pt x="11366422" y="6025729"/>
                  <a:pt x="11372918" y="6032081"/>
                </a:cubicBezTo>
                <a:cubicBezTo>
                  <a:pt x="11379414" y="6036125"/>
                  <a:pt x="11385910" y="6040167"/>
                  <a:pt x="11392406" y="6044209"/>
                </a:cubicBezTo>
                <a:cubicBezTo>
                  <a:pt x="11407566" y="6052295"/>
                  <a:pt x="11422722" y="6060381"/>
                  <a:pt x="11438150" y="6064713"/>
                </a:cubicBezTo>
                <a:cubicBezTo>
                  <a:pt x="11438150" y="6070776"/>
                  <a:pt x="11431654" y="6074819"/>
                  <a:pt x="11435986" y="6080885"/>
                </a:cubicBezTo>
                <a:cubicBezTo>
                  <a:pt x="11420830" y="6086947"/>
                  <a:pt x="11433822" y="6066444"/>
                  <a:pt x="11420830" y="6060381"/>
                </a:cubicBezTo>
                <a:cubicBezTo>
                  <a:pt x="11407838" y="6080885"/>
                  <a:pt x="11438150" y="6101387"/>
                  <a:pt x="11455474" y="6113515"/>
                </a:cubicBezTo>
                <a:cubicBezTo>
                  <a:pt x="11455474" y="6109473"/>
                  <a:pt x="11448978" y="6103409"/>
                  <a:pt x="11457642" y="6097343"/>
                </a:cubicBezTo>
                <a:cubicBezTo>
                  <a:pt x="11472798" y="6117559"/>
                  <a:pt x="11483626" y="6166939"/>
                  <a:pt x="11516378" y="6158563"/>
                </a:cubicBezTo>
                <a:cubicBezTo>
                  <a:pt x="11520710" y="6161741"/>
                  <a:pt x="11521250" y="6164339"/>
                  <a:pt x="11520166" y="6166939"/>
                </a:cubicBezTo>
                <a:lnTo>
                  <a:pt x="11519894" y="6167226"/>
                </a:lnTo>
                <a:lnTo>
                  <a:pt x="11541822" y="6189173"/>
                </a:lnTo>
                <a:lnTo>
                  <a:pt x="11539654" y="6195527"/>
                </a:lnTo>
                <a:lnTo>
                  <a:pt x="11542634" y="6197549"/>
                </a:lnTo>
                <a:cubicBezTo>
                  <a:pt x="11549130" y="6193505"/>
                  <a:pt x="11544798" y="6189463"/>
                  <a:pt x="11542634" y="6183397"/>
                </a:cubicBezTo>
                <a:cubicBezTo>
                  <a:pt x="11570782" y="6187440"/>
                  <a:pt x="11562122" y="6215741"/>
                  <a:pt x="11594602" y="6228157"/>
                </a:cubicBezTo>
                <a:cubicBezTo>
                  <a:pt x="11579446" y="6236243"/>
                  <a:pt x="11601098" y="6250681"/>
                  <a:pt x="11596766" y="6261078"/>
                </a:cubicBezTo>
                <a:cubicBezTo>
                  <a:pt x="11612198" y="6269164"/>
                  <a:pt x="11627354" y="6283603"/>
                  <a:pt x="11644678" y="6297751"/>
                </a:cubicBezTo>
                <a:cubicBezTo>
                  <a:pt x="11651174" y="6306127"/>
                  <a:pt x="11660106" y="6313923"/>
                  <a:pt x="11668770" y="6322297"/>
                </a:cubicBezTo>
                <a:cubicBezTo>
                  <a:pt x="11677430" y="6330383"/>
                  <a:pt x="11686090" y="6340490"/>
                  <a:pt x="11692586" y="6348865"/>
                </a:cubicBezTo>
                <a:cubicBezTo>
                  <a:pt x="11709910" y="6367057"/>
                  <a:pt x="11725070" y="6387561"/>
                  <a:pt x="11738330" y="6406041"/>
                </a:cubicBezTo>
                <a:cubicBezTo>
                  <a:pt x="11751326" y="6426544"/>
                  <a:pt x="11762150" y="6447048"/>
                  <a:pt x="11772978" y="6465529"/>
                </a:cubicBezTo>
                <a:lnTo>
                  <a:pt x="11795714" y="6479678"/>
                </a:lnTo>
                <a:lnTo>
                  <a:pt x="11796526" y="6462351"/>
                </a:lnTo>
                <a:cubicBezTo>
                  <a:pt x="11812226" y="6439539"/>
                  <a:pt x="11835506" y="6449358"/>
                  <a:pt x="11859594" y="6464084"/>
                </a:cubicBezTo>
                <a:cubicBezTo>
                  <a:pt x="11856890" y="6474481"/>
                  <a:pt x="11859054" y="6484010"/>
                  <a:pt x="11856074" y="6494116"/>
                </a:cubicBezTo>
                <a:cubicBezTo>
                  <a:pt x="11846062" y="6501914"/>
                  <a:pt x="11822510" y="6501337"/>
                  <a:pt x="11807354" y="6493539"/>
                </a:cubicBezTo>
                <a:lnTo>
                  <a:pt x="11804646" y="6490940"/>
                </a:lnTo>
                <a:lnTo>
                  <a:pt x="11814662" y="6508267"/>
                </a:lnTo>
                <a:cubicBezTo>
                  <a:pt x="11823322" y="6524727"/>
                  <a:pt x="11831714" y="6542919"/>
                  <a:pt x="11849038" y="6557359"/>
                </a:cubicBezTo>
                <a:cubicBezTo>
                  <a:pt x="11849038" y="6567465"/>
                  <a:pt x="11855806" y="6582193"/>
                  <a:pt x="11842814" y="6590278"/>
                </a:cubicBezTo>
                <a:cubicBezTo>
                  <a:pt x="11847142" y="6590278"/>
                  <a:pt x="11849310" y="6592299"/>
                  <a:pt x="11851474" y="6592299"/>
                </a:cubicBezTo>
                <a:cubicBezTo>
                  <a:pt x="11851474" y="6592299"/>
                  <a:pt x="11851474" y="6592011"/>
                  <a:pt x="11851474" y="6594032"/>
                </a:cubicBezTo>
                <a:cubicBezTo>
                  <a:pt x="11857970" y="6604429"/>
                  <a:pt x="11862302" y="6610492"/>
                  <a:pt x="11864466" y="6614535"/>
                </a:cubicBezTo>
                <a:cubicBezTo>
                  <a:pt x="11862302" y="6612514"/>
                  <a:pt x="11864466" y="6614824"/>
                  <a:pt x="11864466" y="6616845"/>
                </a:cubicBezTo>
                <a:cubicBezTo>
                  <a:pt x="11866630" y="6616845"/>
                  <a:pt x="11866630" y="6616845"/>
                  <a:pt x="11866630" y="6616845"/>
                </a:cubicBezTo>
                <a:cubicBezTo>
                  <a:pt x="11866630" y="6616845"/>
                  <a:pt x="11866630" y="6616845"/>
                  <a:pt x="11868798" y="6616845"/>
                </a:cubicBezTo>
                <a:cubicBezTo>
                  <a:pt x="11870962" y="6618867"/>
                  <a:pt x="11870962" y="6620888"/>
                  <a:pt x="11870962" y="6626953"/>
                </a:cubicBezTo>
                <a:cubicBezTo>
                  <a:pt x="11875294" y="6630995"/>
                  <a:pt x="11875294" y="6620888"/>
                  <a:pt x="11886122" y="6618867"/>
                </a:cubicBezTo>
                <a:cubicBezTo>
                  <a:pt x="11888286" y="6628973"/>
                  <a:pt x="11897218" y="6633016"/>
                  <a:pt x="11908046" y="6635038"/>
                </a:cubicBezTo>
                <a:cubicBezTo>
                  <a:pt x="11914542" y="6635038"/>
                  <a:pt x="11918874" y="6637059"/>
                  <a:pt x="11925642" y="6639081"/>
                </a:cubicBezTo>
                <a:cubicBezTo>
                  <a:pt x="11927806" y="6639081"/>
                  <a:pt x="11929702" y="6639081"/>
                  <a:pt x="11931866" y="6641102"/>
                </a:cubicBezTo>
                <a:cubicBezTo>
                  <a:pt x="11931866" y="6641102"/>
                  <a:pt x="11931866" y="6641391"/>
                  <a:pt x="11934030" y="6643413"/>
                </a:cubicBezTo>
                <a:cubicBezTo>
                  <a:pt x="11936194" y="6645434"/>
                  <a:pt x="11938634" y="6647167"/>
                  <a:pt x="11940798" y="6651497"/>
                </a:cubicBezTo>
                <a:cubicBezTo>
                  <a:pt x="11936466" y="6651497"/>
                  <a:pt x="11931866" y="6651497"/>
                  <a:pt x="11929702" y="6651497"/>
                </a:cubicBezTo>
                <a:cubicBezTo>
                  <a:pt x="11927534" y="6651497"/>
                  <a:pt x="11927806" y="6651497"/>
                  <a:pt x="11925642" y="6649477"/>
                </a:cubicBezTo>
                <a:cubicBezTo>
                  <a:pt x="11925642" y="6649477"/>
                  <a:pt x="11925370" y="6649477"/>
                  <a:pt x="11923202" y="6649477"/>
                </a:cubicBezTo>
                <a:cubicBezTo>
                  <a:pt x="11918874" y="6649477"/>
                  <a:pt x="11916706" y="6647456"/>
                  <a:pt x="11914542" y="6645434"/>
                </a:cubicBezTo>
                <a:cubicBezTo>
                  <a:pt x="11910210" y="6643124"/>
                  <a:pt x="11907774" y="6639081"/>
                  <a:pt x="11896950" y="6639081"/>
                </a:cubicBezTo>
                <a:cubicBezTo>
                  <a:pt x="11896950" y="6645434"/>
                  <a:pt x="11896950" y="6651497"/>
                  <a:pt x="11896950" y="6657851"/>
                </a:cubicBezTo>
                <a:cubicBezTo>
                  <a:pt x="11896950" y="6659872"/>
                  <a:pt x="11896950" y="6659584"/>
                  <a:pt x="11896950" y="6659584"/>
                </a:cubicBezTo>
                <a:cubicBezTo>
                  <a:pt x="11896950" y="6659584"/>
                  <a:pt x="11896950" y="6659584"/>
                  <a:pt x="11896950" y="6661605"/>
                </a:cubicBezTo>
                <a:cubicBezTo>
                  <a:pt x="11896950" y="6661605"/>
                  <a:pt x="11896950" y="6661894"/>
                  <a:pt x="11899114" y="6663915"/>
                </a:cubicBezTo>
                <a:cubicBezTo>
                  <a:pt x="11901278" y="6667958"/>
                  <a:pt x="11901550" y="6669980"/>
                  <a:pt x="11903714" y="6674022"/>
                </a:cubicBezTo>
                <a:lnTo>
                  <a:pt x="11910618" y="6682766"/>
                </a:lnTo>
                <a:lnTo>
                  <a:pt x="11917278" y="6680718"/>
                </a:lnTo>
                <a:cubicBezTo>
                  <a:pt x="11937926" y="6699514"/>
                  <a:pt x="11946934" y="6719795"/>
                  <a:pt x="11945834" y="6740261"/>
                </a:cubicBezTo>
                <a:lnTo>
                  <a:pt x="11941054" y="6756491"/>
                </a:lnTo>
                <a:lnTo>
                  <a:pt x="11944858" y="6768162"/>
                </a:lnTo>
                <a:cubicBezTo>
                  <a:pt x="11951354" y="6776248"/>
                  <a:pt x="11949186" y="6764120"/>
                  <a:pt x="11957850" y="6764120"/>
                </a:cubicBezTo>
                <a:cubicBezTo>
                  <a:pt x="11957850" y="6764120"/>
                  <a:pt x="11957850" y="6763830"/>
                  <a:pt x="11960014" y="6771916"/>
                </a:cubicBezTo>
                <a:cubicBezTo>
                  <a:pt x="11960014" y="6773938"/>
                  <a:pt x="11962182" y="6778269"/>
                  <a:pt x="11962182" y="6780291"/>
                </a:cubicBezTo>
                <a:cubicBezTo>
                  <a:pt x="11964346" y="6784334"/>
                  <a:pt x="11964618" y="6788376"/>
                  <a:pt x="11966782" y="6792419"/>
                </a:cubicBezTo>
                <a:cubicBezTo>
                  <a:pt x="11971114" y="6802815"/>
                  <a:pt x="11973278" y="6810900"/>
                  <a:pt x="11977610" y="6818986"/>
                </a:cubicBezTo>
                <a:cubicBezTo>
                  <a:pt x="11984106" y="6837467"/>
                  <a:pt x="11992766" y="6853928"/>
                  <a:pt x="12001698" y="6872409"/>
                </a:cubicBezTo>
                <a:cubicBezTo>
                  <a:pt x="12010362" y="6890891"/>
                  <a:pt x="12016586" y="6909083"/>
                  <a:pt x="12023082" y="6927564"/>
                </a:cubicBezTo>
                <a:cubicBezTo>
                  <a:pt x="12027414" y="6937672"/>
                  <a:pt x="12029850" y="6948067"/>
                  <a:pt x="12032014" y="6958175"/>
                </a:cubicBezTo>
                <a:cubicBezTo>
                  <a:pt x="12034182" y="6966260"/>
                  <a:pt x="12036346" y="6978677"/>
                  <a:pt x="12038510" y="6988785"/>
                </a:cubicBezTo>
                <a:cubicBezTo>
                  <a:pt x="12040678" y="6995137"/>
                  <a:pt x="12049338" y="6988785"/>
                  <a:pt x="12055834" y="6988785"/>
                </a:cubicBezTo>
                <a:cubicBezTo>
                  <a:pt x="12064498" y="7017661"/>
                  <a:pt x="12066662" y="7021704"/>
                  <a:pt x="12068826" y="7044229"/>
                </a:cubicBezTo>
                <a:cubicBezTo>
                  <a:pt x="12079654" y="7015640"/>
                  <a:pt x="12077490" y="7072817"/>
                  <a:pt x="12070994" y="7080902"/>
                </a:cubicBezTo>
                <a:cubicBezTo>
                  <a:pt x="12073158" y="7089277"/>
                  <a:pt x="12086422" y="7080902"/>
                  <a:pt x="12090750" y="7087256"/>
                </a:cubicBezTo>
                <a:cubicBezTo>
                  <a:pt x="12092918" y="7105448"/>
                  <a:pt x="12068826" y="7087256"/>
                  <a:pt x="12068826" y="7107470"/>
                </a:cubicBezTo>
                <a:cubicBezTo>
                  <a:pt x="12090482" y="7115844"/>
                  <a:pt x="12086150" y="7138080"/>
                  <a:pt x="12101578" y="7162626"/>
                </a:cubicBezTo>
                <a:cubicBezTo>
                  <a:pt x="12099414" y="7177064"/>
                  <a:pt x="12090482" y="7144433"/>
                  <a:pt x="12086150" y="7140102"/>
                </a:cubicBezTo>
                <a:cubicBezTo>
                  <a:pt x="12064498" y="7142412"/>
                  <a:pt x="12081818" y="7170999"/>
                  <a:pt x="12083986" y="7187172"/>
                </a:cubicBezTo>
                <a:cubicBezTo>
                  <a:pt x="12086150" y="7199588"/>
                  <a:pt x="12099414" y="7187172"/>
                  <a:pt x="12105910" y="7189192"/>
                </a:cubicBezTo>
                <a:cubicBezTo>
                  <a:pt x="12108074" y="7207674"/>
                  <a:pt x="12086150" y="7209696"/>
                  <a:pt x="12099142" y="7238572"/>
                </a:cubicBezTo>
                <a:cubicBezTo>
                  <a:pt x="12105910" y="7250701"/>
                  <a:pt x="12108074" y="7228177"/>
                  <a:pt x="12116738" y="7238572"/>
                </a:cubicBezTo>
                <a:lnTo>
                  <a:pt x="12111438" y="7254264"/>
                </a:lnTo>
                <a:lnTo>
                  <a:pt x="12120242" y="7252531"/>
                </a:lnTo>
                <a:cubicBezTo>
                  <a:pt x="12126174" y="7260693"/>
                  <a:pt x="12128646" y="7284992"/>
                  <a:pt x="12115426" y="7292249"/>
                </a:cubicBezTo>
                <a:lnTo>
                  <a:pt x="12110242" y="7292345"/>
                </a:lnTo>
                <a:lnTo>
                  <a:pt x="12110242" y="7334445"/>
                </a:lnTo>
                <a:cubicBezTo>
                  <a:pt x="12105910" y="7334445"/>
                  <a:pt x="12105910" y="7324049"/>
                  <a:pt x="12103746" y="7320007"/>
                </a:cubicBezTo>
                <a:cubicBezTo>
                  <a:pt x="12090750" y="7324049"/>
                  <a:pt x="12108074" y="7334445"/>
                  <a:pt x="12108074" y="7344551"/>
                </a:cubicBezTo>
                <a:cubicBezTo>
                  <a:pt x="12110242" y="7342531"/>
                  <a:pt x="12114570" y="7338777"/>
                  <a:pt x="12114570" y="7332423"/>
                </a:cubicBezTo>
                <a:cubicBezTo>
                  <a:pt x="12116738" y="7338777"/>
                  <a:pt x="12116738" y="7346573"/>
                  <a:pt x="12116738" y="7356969"/>
                </a:cubicBezTo>
                <a:cubicBezTo>
                  <a:pt x="12116738" y="7367077"/>
                  <a:pt x="12117006" y="7379493"/>
                  <a:pt x="12112406" y="7389890"/>
                </a:cubicBezTo>
                <a:cubicBezTo>
                  <a:pt x="12105910" y="7404039"/>
                  <a:pt x="12097250" y="7375450"/>
                  <a:pt x="12086150" y="7391621"/>
                </a:cubicBezTo>
                <a:cubicBezTo>
                  <a:pt x="12092646" y="7393643"/>
                  <a:pt x="12112406" y="7391911"/>
                  <a:pt x="12101578" y="7416456"/>
                </a:cubicBezTo>
                <a:cubicBezTo>
                  <a:pt x="12092646" y="7412125"/>
                  <a:pt x="12090482" y="7395664"/>
                  <a:pt x="12068826" y="7403751"/>
                </a:cubicBezTo>
                <a:cubicBezTo>
                  <a:pt x="12070994" y="7410104"/>
                  <a:pt x="12069098" y="7414146"/>
                  <a:pt x="12066934" y="7414146"/>
                </a:cubicBezTo>
                <a:cubicBezTo>
                  <a:pt x="12069098" y="7436670"/>
                  <a:pt x="12086150" y="7406061"/>
                  <a:pt x="12086150" y="7428585"/>
                </a:cubicBezTo>
                <a:cubicBezTo>
                  <a:pt x="12055834" y="7422520"/>
                  <a:pt x="12069098" y="7453131"/>
                  <a:pt x="12062330" y="7469590"/>
                </a:cubicBezTo>
                <a:cubicBezTo>
                  <a:pt x="12053670" y="7469590"/>
                  <a:pt x="12058002" y="7448799"/>
                  <a:pt x="12055834" y="7440713"/>
                </a:cubicBezTo>
                <a:cubicBezTo>
                  <a:pt x="12042842" y="7440713"/>
                  <a:pt x="12042842" y="7457174"/>
                  <a:pt x="12045006" y="7471323"/>
                </a:cubicBezTo>
                <a:cubicBezTo>
                  <a:pt x="12038510" y="7485761"/>
                  <a:pt x="12042842" y="7443023"/>
                  <a:pt x="12034182" y="7443023"/>
                </a:cubicBezTo>
                <a:cubicBezTo>
                  <a:pt x="12032014" y="7457174"/>
                  <a:pt x="12031746" y="7481718"/>
                  <a:pt x="12036074" y="7506264"/>
                </a:cubicBezTo>
                <a:cubicBezTo>
                  <a:pt x="12038242" y="7528788"/>
                  <a:pt x="12047174" y="7551313"/>
                  <a:pt x="12062330" y="7559399"/>
                </a:cubicBezTo>
                <a:cubicBezTo>
                  <a:pt x="12062330" y="7563442"/>
                  <a:pt x="12060166" y="7571817"/>
                  <a:pt x="12058002" y="7577880"/>
                </a:cubicBezTo>
                <a:cubicBezTo>
                  <a:pt x="12058002" y="7581923"/>
                  <a:pt x="12060434" y="7588276"/>
                  <a:pt x="12066934" y="7588276"/>
                </a:cubicBezTo>
                <a:cubicBezTo>
                  <a:pt x="12053942" y="7604447"/>
                  <a:pt x="12053670" y="7624950"/>
                  <a:pt x="12055834" y="7645453"/>
                </a:cubicBezTo>
                <a:cubicBezTo>
                  <a:pt x="12058002" y="7655560"/>
                  <a:pt x="12058002" y="7663934"/>
                  <a:pt x="12060166" y="7672020"/>
                </a:cubicBezTo>
                <a:cubicBezTo>
                  <a:pt x="12060166" y="7680106"/>
                  <a:pt x="12060166" y="7688480"/>
                  <a:pt x="12055834" y="7692523"/>
                </a:cubicBezTo>
                <a:cubicBezTo>
                  <a:pt x="12051506" y="7686169"/>
                  <a:pt x="12051506" y="7674042"/>
                  <a:pt x="12045006" y="7667688"/>
                </a:cubicBezTo>
                <a:cubicBezTo>
                  <a:pt x="12036346" y="7669998"/>
                  <a:pt x="12033910" y="7677796"/>
                  <a:pt x="12020918" y="7675774"/>
                </a:cubicBezTo>
                <a:cubicBezTo>
                  <a:pt x="12023082" y="7708694"/>
                  <a:pt x="12014422" y="7741326"/>
                  <a:pt x="12007926" y="7773956"/>
                </a:cubicBezTo>
                <a:cubicBezTo>
                  <a:pt x="12001430" y="7806877"/>
                  <a:pt x="11994934" y="7839509"/>
                  <a:pt x="11999262" y="7868096"/>
                </a:cubicBezTo>
                <a:lnTo>
                  <a:pt x="11996286" y="7873295"/>
                </a:lnTo>
                <a:lnTo>
                  <a:pt x="11999806" y="7876760"/>
                </a:lnTo>
                <a:cubicBezTo>
                  <a:pt x="12014150" y="7895529"/>
                  <a:pt x="12022542" y="7927873"/>
                  <a:pt x="11999806" y="7949241"/>
                </a:cubicBezTo>
                <a:cubicBezTo>
                  <a:pt x="11989790" y="7942022"/>
                  <a:pt x="11983562" y="7934803"/>
                  <a:pt x="11979506" y="7927584"/>
                </a:cubicBezTo>
                <a:lnTo>
                  <a:pt x="11977070" y="7918344"/>
                </a:lnTo>
                <a:lnTo>
                  <a:pt x="11972194" y="7940578"/>
                </a:lnTo>
                <a:cubicBezTo>
                  <a:pt x="11969490" y="7949530"/>
                  <a:pt x="11965430" y="7959349"/>
                  <a:pt x="11960014" y="7970611"/>
                </a:cubicBezTo>
                <a:cubicBezTo>
                  <a:pt x="11962182" y="7962236"/>
                  <a:pt x="11964618" y="7954152"/>
                  <a:pt x="11964618" y="7945777"/>
                </a:cubicBezTo>
                <a:cubicBezTo>
                  <a:pt x="11966782" y="7935669"/>
                  <a:pt x="11968946" y="7927584"/>
                  <a:pt x="11971114" y="7917476"/>
                </a:cubicBezTo>
                <a:lnTo>
                  <a:pt x="11973550" y="7906214"/>
                </a:lnTo>
                <a:cubicBezTo>
                  <a:pt x="11973550" y="7899284"/>
                  <a:pt x="11975446" y="7891776"/>
                  <a:pt x="11977610" y="7884846"/>
                </a:cubicBezTo>
                <a:lnTo>
                  <a:pt x="11983022" y="7868675"/>
                </a:lnTo>
                <a:lnTo>
                  <a:pt x="11986270" y="7855968"/>
                </a:lnTo>
                <a:cubicBezTo>
                  <a:pt x="11995202" y="7812941"/>
                  <a:pt x="12005758" y="7768182"/>
                  <a:pt x="12010090" y="7729196"/>
                </a:cubicBezTo>
                <a:cubicBezTo>
                  <a:pt x="12012254" y="7710715"/>
                  <a:pt x="11992766" y="7674042"/>
                  <a:pt x="12027682" y="7672020"/>
                </a:cubicBezTo>
                <a:cubicBezTo>
                  <a:pt x="12025518" y="7653539"/>
                  <a:pt x="12029850" y="7628993"/>
                  <a:pt x="12019022" y="7622640"/>
                </a:cubicBezTo>
                <a:cubicBezTo>
                  <a:pt x="12021190" y="7610512"/>
                  <a:pt x="12036346" y="7612533"/>
                  <a:pt x="12032014" y="7594341"/>
                </a:cubicBezTo>
                <a:cubicBezTo>
                  <a:pt x="12032014" y="7590009"/>
                  <a:pt x="12027682" y="7587988"/>
                  <a:pt x="12027682" y="7583945"/>
                </a:cubicBezTo>
                <a:cubicBezTo>
                  <a:pt x="12027682" y="7575858"/>
                  <a:pt x="12010090" y="7592031"/>
                  <a:pt x="12005758" y="7579901"/>
                </a:cubicBezTo>
                <a:cubicBezTo>
                  <a:pt x="12003594" y="7569507"/>
                  <a:pt x="12036346" y="7563442"/>
                  <a:pt x="12014690" y="7559399"/>
                </a:cubicBezTo>
                <a:cubicBezTo>
                  <a:pt x="12019022" y="7544961"/>
                  <a:pt x="12023082" y="7530521"/>
                  <a:pt x="12025250" y="7514350"/>
                </a:cubicBezTo>
                <a:cubicBezTo>
                  <a:pt x="12027682" y="7497891"/>
                  <a:pt x="12027682" y="7481718"/>
                  <a:pt x="12027682" y="7465259"/>
                </a:cubicBezTo>
                <a:cubicBezTo>
                  <a:pt x="12025518" y="7446778"/>
                  <a:pt x="12025250" y="7428585"/>
                  <a:pt x="12023082" y="7408082"/>
                </a:cubicBezTo>
                <a:cubicBezTo>
                  <a:pt x="12020918" y="7397686"/>
                  <a:pt x="12021190" y="7389601"/>
                  <a:pt x="12019022" y="7377472"/>
                </a:cubicBezTo>
                <a:cubicBezTo>
                  <a:pt x="12016858" y="7367077"/>
                  <a:pt x="12014422" y="7356969"/>
                  <a:pt x="12012254" y="7346573"/>
                </a:cubicBezTo>
                <a:cubicBezTo>
                  <a:pt x="12023354" y="7336467"/>
                  <a:pt x="12025250" y="7320296"/>
                  <a:pt x="12023082" y="7301813"/>
                </a:cubicBezTo>
                <a:cubicBezTo>
                  <a:pt x="12020918" y="7285353"/>
                  <a:pt x="12014422" y="7268894"/>
                  <a:pt x="12012254" y="7256766"/>
                </a:cubicBezTo>
                <a:cubicBezTo>
                  <a:pt x="11999262" y="7258786"/>
                  <a:pt x="12023354" y="7287375"/>
                  <a:pt x="12003866" y="7283332"/>
                </a:cubicBezTo>
                <a:cubicBezTo>
                  <a:pt x="12001698" y="7266872"/>
                  <a:pt x="11997098" y="7256766"/>
                  <a:pt x="11992766" y="7246370"/>
                </a:cubicBezTo>
                <a:cubicBezTo>
                  <a:pt x="12025250" y="7256766"/>
                  <a:pt x="11997098" y="7191503"/>
                  <a:pt x="11994934" y="7175042"/>
                </a:cubicBezTo>
                <a:cubicBezTo>
                  <a:pt x="11988438" y="7177064"/>
                  <a:pt x="11988706" y="7183129"/>
                  <a:pt x="11988706" y="7189192"/>
                </a:cubicBezTo>
                <a:cubicBezTo>
                  <a:pt x="11990874" y="7195256"/>
                  <a:pt x="11992766" y="7203631"/>
                  <a:pt x="11992766" y="7212006"/>
                </a:cubicBezTo>
                <a:cubicBezTo>
                  <a:pt x="11988438" y="7205653"/>
                  <a:pt x="11984106" y="7199588"/>
                  <a:pt x="11981938" y="7193235"/>
                </a:cubicBezTo>
                <a:cubicBezTo>
                  <a:pt x="11977610" y="7187172"/>
                  <a:pt x="11975174" y="7181107"/>
                  <a:pt x="11973010" y="7175042"/>
                </a:cubicBezTo>
                <a:cubicBezTo>
                  <a:pt x="11968678" y="7160893"/>
                  <a:pt x="11966782" y="7146165"/>
                  <a:pt x="11966782" y="7132015"/>
                </a:cubicBezTo>
                <a:cubicBezTo>
                  <a:pt x="11964618" y="7101405"/>
                  <a:pt x="11962182" y="7068486"/>
                  <a:pt x="11947022" y="7041918"/>
                </a:cubicBezTo>
                <a:cubicBezTo>
                  <a:pt x="11957850" y="7039897"/>
                  <a:pt x="11949458" y="7025747"/>
                  <a:pt x="11955954" y="7023726"/>
                </a:cubicBezTo>
                <a:cubicBezTo>
                  <a:pt x="11947294" y="7014485"/>
                  <a:pt x="11941070" y="7004378"/>
                  <a:pt x="11936466" y="6993694"/>
                </a:cubicBezTo>
                <a:lnTo>
                  <a:pt x="11926722" y="6963949"/>
                </a:lnTo>
                <a:lnTo>
                  <a:pt x="11921038" y="6965971"/>
                </a:lnTo>
                <a:cubicBezTo>
                  <a:pt x="11912918" y="6967992"/>
                  <a:pt x="11904526" y="6969148"/>
                  <a:pt x="11896134" y="6968860"/>
                </a:cubicBezTo>
                <a:lnTo>
                  <a:pt x="11872858" y="6961928"/>
                </a:lnTo>
                <a:lnTo>
                  <a:pt x="11865550" y="6951821"/>
                </a:lnTo>
                <a:lnTo>
                  <a:pt x="11866630" y="6956153"/>
                </a:lnTo>
                <a:lnTo>
                  <a:pt x="11872858" y="6961928"/>
                </a:lnTo>
                <a:lnTo>
                  <a:pt x="11886390" y="6974634"/>
                </a:lnTo>
                <a:cubicBezTo>
                  <a:pt x="11894510" y="6979255"/>
                  <a:pt x="11902634" y="6983875"/>
                  <a:pt x="11908046" y="6993115"/>
                </a:cubicBezTo>
                <a:cubicBezTo>
                  <a:pt x="11908046" y="6991094"/>
                  <a:pt x="11899114" y="6995137"/>
                  <a:pt x="11899114" y="6995137"/>
                </a:cubicBezTo>
                <a:cubicBezTo>
                  <a:pt x="11908046" y="7005245"/>
                  <a:pt x="11938362" y="7025747"/>
                  <a:pt x="11909942" y="7037875"/>
                </a:cubicBezTo>
                <a:cubicBezTo>
                  <a:pt x="11912106" y="7029791"/>
                  <a:pt x="11910210" y="7021704"/>
                  <a:pt x="11905882" y="7015351"/>
                </a:cubicBezTo>
                <a:cubicBezTo>
                  <a:pt x="11901550" y="7009288"/>
                  <a:pt x="11892618" y="7005245"/>
                  <a:pt x="11886122" y="7009288"/>
                </a:cubicBezTo>
                <a:cubicBezTo>
                  <a:pt x="11899382" y="7017661"/>
                  <a:pt x="11903714" y="7042207"/>
                  <a:pt x="11908046" y="7070796"/>
                </a:cubicBezTo>
                <a:cubicBezTo>
                  <a:pt x="11912378" y="7082924"/>
                  <a:pt x="11914542" y="7097075"/>
                  <a:pt x="11918874" y="7111513"/>
                </a:cubicBezTo>
                <a:cubicBezTo>
                  <a:pt x="11921038" y="7125662"/>
                  <a:pt x="11925370" y="7138080"/>
                  <a:pt x="11934030" y="7150497"/>
                </a:cubicBezTo>
                <a:cubicBezTo>
                  <a:pt x="11934030" y="7154540"/>
                  <a:pt x="11927534" y="7156561"/>
                  <a:pt x="11921038" y="7158583"/>
                </a:cubicBezTo>
                <a:cubicBezTo>
                  <a:pt x="11927534" y="7170711"/>
                  <a:pt x="11934030" y="7185150"/>
                  <a:pt x="11936194" y="7199300"/>
                </a:cubicBezTo>
                <a:cubicBezTo>
                  <a:pt x="11938362" y="7215759"/>
                  <a:pt x="11940526" y="7230199"/>
                  <a:pt x="11942694" y="7246370"/>
                </a:cubicBezTo>
                <a:cubicBezTo>
                  <a:pt x="11942694" y="7260808"/>
                  <a:pt x="11944858" y="7274958"/>
                  <a:pt x="11947022" y="7289396"/>
                </a:cubicBezTo>
                <a:cubicBezTo>
                  <a:pt x="11949186" y="7301524"/>
                  <a:pt x="11951626" y="7313942"/>
                  <a:pt x="11955954" y="7324339"/>
                </a:cubicBezTo>
                <a:cubicBezTo>
                  <a:pt x="11951626" y="7326359"/>
                  <a:pt x="11947022" y="7326070"/>
                  <a:pt x="11942694" y="7326070"/>
                </a:cubicBezTo>
                <a:cubicBezTo>
                  <a:pt x="11962182" y="7338488"/>
                  <a:pt x="11958122" y="7352638"/>
                  <a:pt x="11953790" y="7373140"/>
                </a:cubicBezTo>
                <a:cubicBezTo>
                  <a:pt x="11947294" y="7352638"/>
                  <a:pt x="11938362" y="7367366"/>
                  <a:pt x="11936194" y="7338488"/>
                </a:cubicBezTo>
                <a:cubicBezTo>
                  <a:pt x="11934030" y="7365055"/>
                  <a:pt x="11944858" y="7391621"/>
                  <a:pt x="11927534" y="7414146"/>
                </a:cubicBezTo>
                <a:cubicBezTo>
                  <a:pt x="11934030" y="7414146"/>
                  <a:pt x="11940798" y="7414146"/>
                  <a:pt x="11940798" y="7408082"/>
                </a:cubicBezTo>
                <a:cubicBezTo>
                  <a:pt x="11947294" y="7414146"/>
                  <a:pt x="11936194" y="7440713"/>
                  <a:pt x="11931866" y="7450821"/>
                </a:cubicBezTo>
                <a:cubicBezTo>
                  <a:pt x="11936194" y="7455152"/>
                  <a:pt x="11942694" y="7483740"/>
                  <a:pt x="11951626" y="7467280"/>
                </a:cubicBezTo>
                <a:cubicBezTo>
                  <a:pt x="11951626" y="7485761"/>
                  <a:pt x="11951626" y="7502222"/>
                  <a:pt x="11953790" y="7520704"/>
                </a:cubicBezTo>
                <a:cubicBezTo>
                  <a:pt x="11953790" y="7539185"/>
                  <a:pt x="11955954" y="7557377"/>
                  <a:pt x="11955954" y="7575570"/>
                </a:cubicBezTo>
                <a:cubicBezTo>
                  <a:pt x="11938634" y="7575570"/>
                  <a:pt x="11942962" y="7555356"/>
                  <a:pt x="11925642" y="7567774"/>
                </a:cubicBezTo>
                <a:cubicBezTo>
                  <a:pt x="11925642" y="7549292"/>
                  <a:pt x="11929702" y="7532831"/>
                  <a:pt x="11929702" y="7516372"/>
                </a:cubicBezTo>
                <a:cubicBezTo>
                  <a:pt x="11929702" y="7502222"/>
                  <a:pt x="11927534" y="7487783"/>
                  <a:pt x="11912106" y="7475655"/>
                </a:cubicBezTo>
                <a:cubicBezTo>
                  <a:pt x="11912106" y="7469302"/>
                  <a:pt x="11918874" y="7471612"/>
                  <a:pt x="11925642" y="7469590"/>
                </a:cubicBezTo>
                <a:cubicBezTo>
                  <a:pt x="11923202" y="7465259"/>
                  <a:pt x="11914542" y="7467280"/>
                  <a:pt x="11914542" y="7461216"/>
                </a:cubicBezTo>
                <a:cubicBezTo>
                  <a:pt x="11910210" y="7467280"/>
                  <a:pt x="11905882" y="7483740"/>
                  <a:pt x="11903714" y="7497891"/>
                </a:cubicBezTo>
                <a:cubicBezTo>
                  <a:pt x="11903714" y="7512329"/>
                  <a:pt x="11905882" y="7526768"/>
                  <a:pt x="11918874" y="7530810"/>
                </a:cubicBezTo>
                <a:cubicBezTo>
                  <a:pt x="11912378" y="7543228"/>
                  <a:pt x="11914542" y="7561420"/>
                  <a:pt x="11908046" y="7571527"/>
                </a:cubicBezTo>
                <a:cubicBezTo>
                  <a:pt x="11897218" y="7570661"/>
                  <a:pt x="11888286" y="7570661"/>
                  <a:pt x="11882062" y="7567195"/>
                </a:cubicBezTo>
                <a:lnTo>
                  <a:pt x="11879894" y="7564308"/>
                </a:lnTo>
                <a:lnTo>
                  <a:pt x="11876646" y="7570084"/>
                </a:lnTo>
                <a:cubicBezTo>
                  <a:pt x="11873942" y="7577591"/>
                  <a:pt x="11873130" y="7586543"/>
                  <a:pt x="11873130" y="7595495"/>
                </a:cubicBezTo>
                <a:cubicBezTo>
                  <a:pt x="11875294" y="7613976"/>
                  <a:pt x="11877730" y="7632458"/>
                  <a:pt x="11875566" y="7648630"/>
                </a:cubicBezTo>
                <a:cubicBezTo>
                  <a:pt x="11870962" y="7654983"/>
                  <a:pt x="11868798" y="7663068"/>
                  <a:pt x="11864466" y="7671154"/>
                </a:cubicBezTo>
                <a:cubicBezTo>
                  <a:pt x="11862302" y="7675196"/>
                  <a:pt x="11860138" y="7681549"/>
                  <a:pt x="11860138" y="7685592"/>
                </a:cubicBezTo>
                <a:cubicBezTo>
                  <a:pt x="11857970" y="7689635"/>
                  <a:pt x="11855806" y="7695700"/>
                  <a:pt x="11853638" y="7700032"/>
                </a:cubicBezTo>
                <a:cubicBezTo>
                  <a:pt x="11847142" y="7720246"/>
                  <a:pt x="11840378" y="7744790"/>
                  <a:pt x="11833882" y="7767314"/>
                </a:cubicBezTo>
                <a:cubicBezTo>
                  <a:pt x="11827386" y="7791860"/>
                  <a:pt x="11821158" y="7814384"/>
                  <a:pt x="11812226" y="7836909"/>
                </a:cubicBezTo>
                <a:lnTo>
                  <a:pt x="11810330" y="7840375"/>
                </a:lnTo>
                <a:lnTo>
                  <a:pt x="11829278" y="7843262"/>
                </a:lnTo>
                <a:cubicBezTo>
                  <a:pt x="11828466" y="7853658"/>
                  <a:pt x="11841458" y="7853081"/>
                  <a:pt x="11838210" y="7865786"/>
                </a:cubicBezTo>
                <a:cubicBezTo>
                  <a:pt x="11832526" y="7870406"/>
                  <a:pt x="11824138" y="7872428"/>
                  <a:pt x="11814662" y="7872139"/>
                </a:cubicBezTo>
                <a:lnTo>
                  <a:pt x="11796798" y="7868385"/>
                </a:lnTo>
                <a:lnTo>
                  <a:pt x="11785970" y="7890043"/>
                </a:lnTo>
                <a:cubicBezTo>
                  <a:pt x="11794902" y="7894086"/>
                  <a:pt x="11792738" y="7900440"/>
                  <a:pt x="11788406" y="7908524"/>
                </a:cubicBezTo>
                <a:cubicBezTo>
                  <a:pt x="11786242" y="7912568"/>
                  <a:pt x="11785970" y="7916611"/>
                  <a:pt x="11783806" y="7922675"/>
                </a:cubicBezTo>
                <a:cubicBezTo>
                  <a:pt x="11783806" y="7928739"/>
                  <a:pt x="11783806" y="7934803"/>
                  <a:pt x="11785970" y="7943178"/>
                </a:cubicBezTo>
                <a:cubicBezTo>
                  <a:pt x="11781642" y="7939135"/>
                  <a:pt x="11781910" y="7933070"/>
                  <a:pt x="11777578" y="7931049"/>
                </a:cubicBezTo>
                <a:cubicBezTo>
                  <a:pt x="11777578" y="7955595"/>
                  <a:pt x="11772978" y="7979852"/>
                  <a:pt x="11768646" y="8004398"/>
                </a:cubicBezTo>
                <a:lnTo>
                  <a:pt x="11761610" y="8051468"/>
                </a:lnTo>
                <a:lnTo>
                  <a:pt x="11769190" y="8049446"/>
                </a:lnTo>
                <a:cubicBezTo>
                  <a:pt x="11769730" y="8054355"/>
                  <a:pt x="11769190" y="8059841"/>
                  <a:pt x="11767566" y="8065328"/>
                </a:cubicBezTo>
                <a:lnTo>
                  <a:pt x="11761882" y="8076879"/>
                </a:lnTo>
                <a:lnTo>
                  <a:pt x="11765130" y="8076302"/>
                </a:lnTo>
                <a:cubicBezTo>
                  <a:pt x="11770002" y="8069083"/>
                  <a:pt x="11770542" y="8050600"/>
                  <a:pt x="11781910" y="8059841"/>
                </a:cubicBezTo>
                <a:cubicBezTo>
                  <a:pt x="11777578" y="8071970"/>
                  <a:pt x="11772978" y="8082367"/>
                  <a:pt x="11768646" y="8090451"/>
                </a:cubicBezTo>
                <a:cubicBezTo>
                  <a:pt x="11762150" y="8100848"/>
                  <a:pt x="11757822" y="8108644"/>
                  <a:pt x="11753490" y="8114997"/>
                </a:cubicBezTo>
                <a:cubicBezTo>
                  <a:pt x="11746994" y="8131168"/>
                  <a:pt x="11742662" y="8147629"/>
                  <a:pt x="11744826" y="8168132"/>
                </a:cubicBezTo>
                <a:cubicBezTo>
                  <a:pt x="11734002" y="8166110"/>
                  <a:pt x="11727506" y="8176505"/>
                  <a:pt x="11718842" y="8180548"/>
                </a:cubicBezTo>
                <a:cubicBezTo>
                  <a:pt x="11716678" y="8188635"/>
                  <a:pt x="11738330" y="8190656"/>
                  <a:pt x="11725338" y="8202784"/>
                </a:cubicBezTo>
                <a:cubicBezTo>
                  <a:pt x="11714242" y="8200762"/>
                  <a:pt x="11723174" y="8192678"/>
                  <a:pt x="11714514" y="8188346"/>
                </a:cubicBezTo>
                <a:cubicBezTo>
                  <a:pt x="11712346" y="8197586"/>
                  <a:pt x="11709910" y="8204806"/>
                  <a:pt x="11706390" y="8212602"/>
                </a:cubicBezTo>
                <a:lnTo>
                  <a:pt x="11703954" y="8216933"/>
                </a:lnTo>
                <a:lnTo>
                  <a:pt x="11710182" y="8220111"/>
                </a:lnTo>
                <a:cubicBezTo>
                  <a:pt x="11716950" y="8226464"/>
                  <a:pt x="11718030" y="8235705"/>
                  <a:pt x="11718574" y="8240902"/>
                </a:cubicBezTo>
                <a:lnTo>
                  <a:pt x="11719382" y="8242346"/>
                </a:lnTo>
                <a:lnTo>
                  <a:pt x="11722090" y="8235705"/>
                </a:lnTo>
                <a:cubicBezTo>
                  <a:pt x="11722090" y="8228774"/>
                  <a:pt x="11713698" y="8223864"/>
                  <a:pt x="11725338" y="8213180"/>
                </a:cubicBezTo>
                <a:cubicBezTo>
                  <a:pt x="11730754" y="8220399"/>
                  <a:pt x="11728586" y="8229928"/>
                  <a:pt x="11726690" y="8239746"/>
                </a:cubicBezTo>
                <a:lnTo>
                  <a:pt x="11726150" y="8244368"/>
                </a:lnTo>
                <a:lnTo>
                  <a:pt x="11728046" y="8243501"/>
                </a:lnTo>
                <a:cubicBezTo>
                  <a:pt x="11729670" y="8246678"/>
                  <a:pt x="11736166" y="8251298"/>
                  <a:pt x="11741038" y="8252453"/>
                </a:cubicBezTo>
                <a:cubicBezTo>
                  <a:pt x="11737790" y="8254474"/>
                  <a:pt x="11734542" y="8256496"/>
                  <a:pt x="11736166" y="8259672"/>
                </a:cubicBezTo>
                <a:cubicBezTo>
                  <a:pt x="11731566" y="8258229"/>
                  <a:pt x="11728586" y="8257073"/>
                  <a:pt x="11726422" y="8255630"/>
                </a:cubicBezTo>
                <a:lnTo>
                  <a:pt x="11725610" y="8255051"/>
                </a:lnTo>
                <a:lnTo>
                  <a:pt x="11729670" y="8266314"/>
                </a:lnTo>
                <a:cubicBezTo>
                  <a:pt x="11729670" y="8270934"/>
                  <a:pt x="11718574" y="8264003"/>
                  <a:pt x="11716678" y="8256784"/>
                </a:cubicBezTo>
                <a:lnTo>
                  <a:pt x="11717490" y="8254474"/>
                </a:lnTo>
                <a:lnTo>
                  <a:pt x="11716950" y="8254474"/>
                </a:lnTo>
                <a:cubicBezTo>
                  <a:pt x="11716950" y="8254474"/>
                  <a:pt x="11716950" y="8254763"/>
                  <a:pt x="11713970" y="8265159"/>
                </a:cubicBezTo>
                <a:cubicBezTo>
                  <a:pt x="11713970" y="8265159"/>
                  <a:pt x="11708558" y="8277576"/>
                  <a:pt x="11696378" y="8282775"/>
                </a:cubicBezTo>
                <a:lnTo>
                  <a:pt x="11693398" y="8283352"/>
                </a:lnTo>
                <a:lnTo>
                  <a:pt x="11695294" y="8288838"/>
                </a:lnTo>
                <a:cubicBezTo>
                  <a:pt x="11697458" y="8293747"/>
                  <a:pt x="11699082" y="8299234"/>
                  <a:pt x="11696918" y="8305299"/>
                </a:cubicBezTo>
                <a:cubicBezTo>
                  <a:pt x="11683926" y="8296924"/>
                  <a:pt x="11673098" y="8298946"/>
                  <a:pt x="11655774" y="8302989"/>
                </a:cubicBezTo>
                <a:cubicBezTo>
                  <a:pt x="11657942" y="8311073"/>
                  <a:pt x="11651174" y="8321470"/>
                  <a:pt x="11642510" y="8331865"/>
                </a:cubicBezTo>
                <a:cubicBezTo>
                  <a:pt x="11636018" y="8339951"/>
                  <a:pt x="11627354" y="8350059"/>
                  <a:pt x="11629518" y="8358432"/>
                </a:cubicBezTo>
                <a:cubicBezTo>
                  <a:pt x="11642510" y="8360454"/>
                  <a:pt x="11649010" y="8321470"/>
                  <a:pt x="11664438" y="8337929"/>
                </a:cubicBezTo>
                <a:cubicBezTo>
                  <a:pt x="11640346" y="8346016"/>
                  <a:pt x="11646842" y="8362475"/>
                  <a:pt x="11646842" y="8380668"/>
                </a:cubicBezTo>
                <a:cubicBezTo>
                  <a:pt x="11638182" y="8370561"/>
                  <a:pt x="11623026" y="8382978"/>
                  <a:pt x="11614362" y="8399437"/>
                </a:cubicBezTo>
                <a:cubicBezTo>
                  <a:pt x="11603266" y="8415610"/>
                  <a:pt x="11597038" y="8436113"/>
                  <a:pt x="11607866" y="8446219"/>
                </a:cubicBezTo>
                <a:cubicBezTo>
                  <a:pt x="11601370" y="8462680"/>
                  <a:pt x="11572950" y="8452283"/>
                  <a:pt x="11583774" y="8470765"/>
                </a:cubicBezTo>
                <a:cubicBezTo>
                  <a:pt x="11577278" y="8468743"/>
                  <a:pt x="11568890" y="8472786"/>
                  <a:pt x="11562122" y="8476829"/>
                </a:cubicBezTo>
                <a:cubicBezTo>
                  <a:pt x="11553458" y="8482894"/>
                  <a:pt x="11546962" y="8491267"/>
                  <a:pt x="11538302" y="8499353"/>
                </a:cubicBezTo>
                <a:cubicBezTo>
                  <a:pt x="11542634" y="8503397"/>
                  <a:pt x="11546962" y="8501375"/>
                  <a:pt x="11551294" y="8497332"/>
                </a:cubicBezTo>
                <a:cubicBezTo>
                  <a:pt x="11555626" y="8505418"/>
                  <a:pt x="11540466" y="8509750"/>
                  <a:pt x="11527474" y="8515813"/>
                </a:cubicBezTo>
                <a:cubicBezTo>
                  <a:pt x="11514210" y="8521878"/>
                  <a:pt x="11503386" y="8529963"/>
                  <a:pt x="11509882" y="8544402"/>
                </a:cubicBezTo>
                <a:cubicBezTo>
                  <a:pt x="11505550" y="8542092"/>
                  <a:pt x="11503654" y="8540359"/>
                  <a:pt x="11499054" y="8542381"/>
                </a:cubicBezTo>
                <a:cubicBezTo>
                  <a:pt x="11499054" y="8550467"/>
                  <a:pt x="11507714" y="8546423"/>
                  <a:pt x="11503386" y="8558551"/>
                </a:cubicBezTo>
                <a:cubicBezTo>
                  <a:pt x="11492558" y="8564905"/>
                  <a:pt x="11494722" y="8558840"/>
                  <a:pt x="11488226" y="8550755"/>
                </a:cubicBezTo>
                <a:cubicBezTo>
                  <a:pt x="11489310" y="8558840"/>
                  <a:pt x="11488770" y="8566926"/>
                  <a:pt x="11487142" y="8575013"/>
                </a:cubicBezTo>
                <a:lnTo>
                  <a:pt x="11485790" y="8581075"/>
                </a:lnTo>
                <a:lnTo>
                  <a:pt x="11496346" y="8587141"/>
                </a:lnTo>
                <a:cubicBezTo>
                  <a:pt x="11504198" y="8592627"/>
                  <a:pt x="11511778" y="8599557"/>
                  <a:pt x="11519086" y="8608799"/>
                </a:cubicBezTo>
                <a:cubicBezTo>
                  <a:pt x="11511234" y="8613707"/>
                  <a:pt x="11500678" y="8614862"/>
                  <a:pt x="11489310" y="8613129"/>
                </a:cubicBezTo>
                <a:lnTo>
                  <a:pt x="11459534" y="8602157"/>
                </a:lnTo>
                <a:lnTo>
                  <a:pt x="11453310" y="8605621"/>
                </a:lnTo>
                <a:cubicBezTo>
                  <a:pt x="11483626" y="8599557"/>
                  <a:pt x="11455474" y="8638542"/>
                  <a:pt x="11440318" y="8624103"/>
                </a:cubicBezTo>
                <a:cubicBezTo>
                  <a:pt x="11438150" y="8630456"/>
                  <a:pt x="11435986" y="8648649"/>
                  <a:pt x="11446814" y="8642585"/>
                </a:cubicBezTo>
                <a:cubicBezTo>
                  <a:pt x="11442482" y="8646627"/>
                  <a:pt x="11405670" y="8648649"/>
                  <a:pt x="11414330" y="8675215"/>
                </a:cubicBezTo>
                <a:cubicBezTo>
                  <a:pt x="11394574" y="8677237"/>
                  <a:pt x="11379414" y="8691387"/>
                  <a:pt x="11368586" y="8705826"/>
                </a:cubicBezTo>
                <a:cubicBezTo>
                  <a:pt x="11357762" y="8720264"/>
                  <a:pt x="11353160" y="8736435"/>
                  <a:pt x="11359654" y="8746831"/>
                </a:cubicBezTo>
                <a:cubicBezTo>
                  <a:pt x="11363986" y="8752896"/>
                  <a:pt x="11340168" y="8761269"/>
                  <a:pt x="11333670" y="8761269"/>
                </a:cubicBezTo>
                <a:cubicBezTo>
                  <a:pt x="11325010" y="8769355"/>
                  <a:pt x="11342334" y="8777442"/>
                  <a:pt x="11329342" y="8783505"/>
                </a:cubicBezTo>
                <a:cubicBezTo>
                  <a:pt x="11355326" y="8773399"/>
                  <a:pt x="11381582" y="8748853"/>
                  <a:pt x="11407566" y="8722285"/>
                </a:cubicBezTo>
                <a:cubicBezTo>
                  <a:pt x="11396738" y="8711889"/>
                  <a:pt x="11381582" y="8736724"/>
                  <a:pt x="11370754" y="8724307"/>
                </a:cubicBezTo>
                <a:cubicBezTo>
                  <a:pt x="11381582" y="8718243"/>
                  <a:pt x="11381582" y="8711889"/>
                  <a:pt x="11381582" y="8705826"/>
                </a:cubicBezTo>
                <a:cubicBezTo>
                  <a:pt x="11381582" y="8699761"/>
                  <a:pt x="11381582" y="8693697"/>
                  <a:pt x="11392406" y="8687633"/>
                </a:cubicBezTo>
                <a:cubicBezTo>
                  <a:pt x="11396738" y="8691675"/>
                  <a:pt x="11390242" y="8695719"/>
                  <a:pt x="11385910" y="8699761"/>
                </a:cubicBezTo>
                <a:cubicBezTo>
                  <a:pt x="11412166" y="8709868"/>
                  <a:pt x="11440318" y="8695719"/>
                  <a:pt x="11468466" y="8675215"/>
                </a:cubicBezTo>
                <a:cubicBezTo>
                  <a:pt x="11464134" y="8697740"/>
                  <a:pt x="11431654" y="8709868"/>
                  <a:pt x="11418662" y="8711889"/>
                </a:cubicBezTo>
                <a:cubicBezTo>
                  <a:pt x="11416498" y="8740479"/>
                  <a:pt x="11355594" y="8767334"/>
                  <a:pt x="11388346" y="8795923"/>
                </a:cubicBezTo>
                <a:cubicBezTo>
                  <a:pt x="11353430" y="8802277"/>
                  <a:pt x="11359926" y="8832597"/>
                  <a:pt x="11348830" y="8855121"/>
                </a:cubicBezTo>
                <a:cubicBezTo>
                  <a:pt x="11318514" y="8853099"/>
                  <a:pt x="11357762" y="8828553"/>
                  <a:pt x="11353430" y="8818447"/>
                </a:cubicBezTo>
                <a:cubicBezTo>
                  <a:pt x="11336106" y="8806029"/>
                  <a:pt x="11342602" y="8847035"/>
                  <a:pt x="11320678" y="8845015"/>
                </a:cubicBezTo>
                <a:cubicBezTo>
                  <a:pt x="11312018" y="8859164"/>
                  <a:pt x="11340168" y="8845015"/>
                  <a:pt x="11333670" y="8861185"/>
                </a:cubicBezTo>
                <a:cubicBezTo>
                  <a:pt x="11316346" y="8873602"/>
                  <a:pt x="11292258" y="8885731"/>
                  <a:pt x="11268438" y="8898148"/>
                </a:cubicBezTo>
                <a:cubicBezTo>
                  <a:pt x="11244618" y="8910277"/>
                  <a:pt x="11222964" y="8924715"/>
                  <a:pt x="11211866" y="8943197"/>
                </a:cubicBezTo>
                <a:cubicBezTo>
                  <a:pt x="11216470" y="8947239"/>
                  <a:pt x="11225130" y="8939153"/>
                  <a:pt x="11231626" y="8937133"/>
                </a:cubicBezTo>
                <a:cubicBezTo>
                  <a:pt x="11222964" y="8949261"/>
                  <a:pt x="11225130" y="8946951"/>
                  <a:pt x="11229462" y="8957346"/>
                </a:cubicBezTo>
                <a:cubicBezTo>
                  <a:pt x="11225130" y="8955325"/>
                  <a:pt x="11205370" y="8967742"/>
                  <a:pt x="11220530" y="8963699"/>
                </a:cubicBezTo>
                <a:cubicBezTo>
                  <a:pt x="11214030" y="8975829"/>
                  <a:pt x="11177220" y="8967742"/>
                  <a:pt x="11168558" y="8986223"/>
                </a:cubicBezTo>
                <a:cubicBezTo>
                  <a:pt x="11170726" y="8981891"/>
                  <a:pt x="11170726" y="8978139"/>
                  <a:pt x="11166394" y="8973807"/>
                </a:cubicBezTo>
                <a:cubicBezTo>
                  <a:pt x="11159898" y="8975829"/>
                  <a:pt x="11155566" y="8980160"/>
                  <a:pt x="11148798" y="8984202"/>
                </a:cubicBezTo>
                <a:cubicBezTo>
                  <a:pt x="11153402" y="8986223"/>
                  <a:pt x="11157460" y="8988245"/>
                  <a:pt x="11161792" y="8984202"/>
                </a:cubicBezTo>
                <a:cubicBezTo>
                  <a:pt x="11127146" y="9002685"/>
                  <a:pt x="11090062" y="9022899"/>
                  <a:pt x="11053250" y="9043401"/>
                </a:cubicBezTo>
                <a:cubicBezTo>
                  <a:pt x="11046754" y="9045423"/>
                  <a:pt x="11042422" y="9049465"/>
                  <a:pt x="11038094" y="9051486"/>
                </a:cubicBezTo>
                <a:cubicBezTo>
                  <a:pt x="11038094" y="9051486"/>
                  <a:pt x="11037822" y="9051486"/>
                  <a:pt x="11016168" y="9061593"/>
                </a:cubicBezTo>
                <a:cubicBezTo>
                  <a:pt x="11016168" y="9061593"/>
                  <a:pt x="11016168" y="9061593"/>
                  <a:pt x="11014002" y="9061593"/>
                </a:cubicBezTo>
                <a:cubicBezTo>
                  <a:pt x="11014002" y="9061593"/>
                  <a:pt x="11014002" y="9061883"/>
                  <a:pt x="11014002" y="9063904"/>
                </a:cubicBezTo>
                <a:cubicBezTo>
                  <a:pt x="11014002" y="9063904"/>
                  <a:pt x="11014002" y="9063615"/>
                  <a:pt x="11009670" y="9065637"/>
                </a:cubicBezTo>
                <a:cubicBezTo>
                  <a:pt x="11003174" y="9067947"/>
                  <a:pt x="10998844" y="9069679"/>
                  <a:pt x="10992350" y="9071989"/>
                </a:cubicBezTo>
                <a:cubicBezTo>
                  <a:pt x="10988018" y="9074010"/>
                  <a:pt x="10981522" y="9074010"/>
                  <a:pt x="10977190" y="9076031"/>
                </a:cubicBezTo>
                <a:cubicBezTo>
                  <a:pt x="10972858" y="9076031"/>
                  <a:pt x="10970424" y="9076031"/>
                  <a:pt x="10968258" y="9078342"/>
                </a:cubicBezTo>
                <a:cubicBezTo>
                  <a:pt x="10966092" y="9078342"/>
                  <a:pt x="10964198" y="9078342"/>
                  <a:pt x="10964198" y="9078342"/>
                </a:cubicBezTo>
                <a:cubicBezTo>
                  <a:pt x="10962032" y="9078342"/>
                  <a:pt x="10961762" y="9078342"/>
                  <a:pt x="10957430" y="9078342"/>
                </a:cubicBezTo>
                <a:lnTo>
                  <a:pt x="10955806" y="9079786"/>
                </a:lnTo>
                <a:lnTo>
                  <a:pt x="10957162" y="9084118"/>
                </a:lnTo>
                <a:lnTo>
                  <a:pt x="10957430" y="9084407"/>
                </a:lnTo>
                <a:cubicBezTo>
                  <a:pt x="10959598" y="9084407"/>
                  <a:pt x="10959598" y="9084407"/>
                  <a:pt x="10962032" y="9084407"/>
                </a:cubicBezTo>
                <a:cubicBezTo>
                  <a:pt x="10964198" y="9084407"/>
                  <a:pt x="10963926" y="9084407"/>
                  <a:pt x="10966092" y="9084407"/>
                </a:cubicBezTo>
                <a:cubicBezTo>
                  <a:pt x="10966092" y="9084407"/>
                  <a:pt x="10968258" y="9084118"/>
                  <a:pt x="10968258" y="9082097"/>
                </a:cubicBezTo>
                <a:cubicBezTo>
                  <a:pt x="10968258" y="9086139"/>
                  <a:pt x="10968258" y="9086139"/>
                  <a:pt x="10966092" y="9088161"/>
                </a:cubicBezTo>
                <a:lnTo>
                  <a:pt x="10959598" y="9091914"/>
                </a:lnTo>
                <a:lnTo>
                  <a:pt x="10964470" y="9106931"/>
                </a:lnTo>
                <a:cubicBezTo>
                  <a:pt x="10966906" y="9116171"/>
                  <a:pt x="10969610" y="9124257"/>
                  <a:pt x="10975294" y="9130611"/>
                </a:cubicBezTo>
                <a:cubicBezTo>
                  <a:pt x="10975294" y="9130611"/>
                  <a:pt x="10975294" y="9130321"/>
                  <a:pt x="10970966" y="9140429"/>
                </a:cubicBezTo>
                <a:lnTo>
                  <a:pt x="10972048" y="9143027"/>
                </a:lnTo>
                <a:lnTo>
                  <a:pt x="10985582" y="9141583"/>
                </a:lnTo>
                <a:cubicBezTo>
                  <a:pt x="10987746" y="9141583"/>
                  <a:pt x="10988018" y="9141295"/>
                  <a:pt x="10990182" y="9139273"/>
                </a:cubicBezTo>
                <a:cubicBezTo>
                  <a:pt x="10990182" y="9139273"/>
                  <a:pt x="10990182" y="9139273"/>
                  <a:pt x="10992350" y="9139273"/>
                </a:cubicBezTo>
                <a:cubicBezTo>
                  <a:pt x="10992350" y="9139273"/>
                  <a:pt x="10994514" y="9139273"/>
                  <a:pt x="10994514" y="9139273"/>
                </a:cubicBezTo>
                <a:cubicBezTo>
                  <a:pt x="10996678" y="9139273"/>
                  <a:pt x="10998574" y="9139563"/>
                  <a:pt x="10998574" y="9137541"/>
                </a:cubicBezTo>
                <a:cubicBezTo>
                  <a:pt x="11003174" y="9135231"/>
                  <a:pt x="10996678" y="9127145"/>
                  <a:pt x="10994514" y="9123101"/>
                </a:cubicBezTo>
                <a:cubicBezTo>
                  <a:pt x="10998844" y="9117037"/>
                  <a:pt x="11001010" y="9125123"/>
                  <a:pt x="11005342" y="9131188"/>
                </a:cubicBezTo>
                <a:cubicBezTo>
                  <a:pt x="11009670" y="9121080"/>
                  <a:pt x="11018334" y="9114727"/>
                  <a:pt x="11025102" y="9108663"/>
                </a:cubicBezTo>
                <a:cubicBezTo>
                  <a:pt x="11027266" y="9106642"/>
                  <a:pt x="11029160" y="9106931"/>
                  <a:pt x="11031326" y="9104909"/>
                </a:cubicBezTo>
                <a:cubicBezTo>
                  <a:pt x="11031326" y="9104909"/>
                  <a:pt x="11031326" y="9104621"/>
                  <a:pt x="11035658" y="9102599"/>
                </a:cubicBezTo>
                <a:cubicBezTo>
                  <a:pt x="11035658" y="9102599"/>
                  <a:pt x="11035658" y="9102599"/>
                  <a:pt x="11035658" y="9100577"/>
                </a:cubicBezTo>
                <a:cubicBezTo>
                  <a:pt x="11035658" y="9100577"/>
                  <a:pt x="11035926" y="9100577"/>
                  <a:pt x="11038094" y="9100577"/>
                </a:cubicBezTo>
                <a:cubicBezTo>
                  <a:pt x="11038094" y="9100577"/>
                  <a:pt x="11037822" y="9100577"/>
                  <a:pt x="11059478" y="9090471"/>
                </a:cubicBezTo>
                <a:cubicBezTo>
                  <a:pt x="11068138" y="9084118"/>
                  <a:pt x="11077070" y="9080075"/>
                  <a:pt x="11085730" y="9076031"/>
                </a:cubicBezTo>
                <a:cubicBezTo>
                  <a:pt x="11103326" y="9065637"/>
                  <a:pt x="11120378" y="9055817"/>
                  <a:pt x="11137974" y="9047444"/>
                </a:cubicBezTo>
                <a:cubicBezTo>
                  <a:pt x="11155294" y="9037337"/>
                  <a:pt x="11172618" y="9024920"/>
                  <a:pt x="11188046" y="9012502"/>
                </a:cubicBezTo>
                <a:cubicBezTo>
                  <a:pt x="11198874" y="9006437"/>
                  <a:pt x="11209702" y="8998353"/>
                  <a:pt x="11220530" y="8990267"/>
                </a:cubicBezTo>
                <a:cubicBezTo>
                  <a:pt x="11224858" y="8986223"/>
                  <a:pt x="11229190" y="8981891"/>
                  <a:pt x="11235686" y="8977850"/>
                </a:cubicBezTo>
                <a:cubicBezTo>
                  <a:pt x="11240018" y="8973807"/>
                  <a:pt x="11244618" y="8969764"/>
                  <a:pt x="11251114" y="8965721"/>
                </a:cubicBezTo>
                <a:lnTo>
                  <a:pt x="11270062" y="8950415"/>
                </a:lnTo>
                <a:lnTo>
                  <a:pt x="11271414" y="8940021"/>
                </a:lnTo>
                <a:cubicBezTo>
                  <a:pt x="11275474" y="8933090"/>
                  <a:pt x="11279266" y="8929913"/>
                  <a:pt x="11283326" y="8922983"/>
                </a:cubicBezTo>
                <a:cubicBezTo>
                  <a:pt x="11288738" y="8923849"/>
                  <a:pt x="11294422" y="8922117"/>
                  <a:pt x="11301190" y="8922117"/>
                </a:cubicBezTo>
                <a:lnTo>
                  <a:pt x="11308768" y="8923849"/>
                </a:lnTo>
                <a:lnTo>
                  <a:pt x="11324198" y="8910277"/>
                </a:lnTo>
                <a:cubicBezTo>
                  <a:pt x="11331234" y="8903057"/>
                  <a:pt x="11338002" y="8894972"/>
                  <a:pt x="11344498" y="8887753"/>
                </a:cubicBezTo>
                <a:cubicBezTo>
                  <a:pt x="11359654" y="8873602"/>
                  <a:pt x="11372918" y="8861475"/>
                  <a:pt x="11383746" y="8865517"/>
                </a:cubicBezTo>
                <a:cubicBezTo>
                  <a:pt x="11403506" y="8851078"/>
                  <a:pt x="11420558" y="8836929"/>
                  <a:pt x="11438150" y="8824511"/>
                </a:cubicBezTo>
                <a:cubicBezTo>
                  <a:pt x="11453310" y="8810073"/>
                  <a:pt x="11468738" y="8795923"/>
                  <a:pt x="11483894" y="8783505"/>
                </a:cubicBezTo>
                <a:cubicBezTo>
                  <a:pt x="11496886" y="8769355"/>
                  <a:pt x="11509882" y="8754917"/>
                  <a:pt x="11525310" y="8740767"/>
                </a:cubicBezTo>
                <a:lnTo>
                  <a:pt x="11538030" y="8728062"/>
                </a:lnTo>
                <a:lnTo>
                  <a:pt x="11538030" y="8726617"/>
                </a:lnTo>
                <a:cubicBezTo>
                  <a:pt x="11533970" y="8714778"/>
                  <a:pt x="11521250" y="8705537"/>
                  <a:pt x="11525038" y="8681569"/>
                </a:cubicBezTo>
                <a:cubicBezTo>
                  <a:pt x="11531262" y="8687922"/>
                  <a:pt x="11536138" y="8694564"/>
                  <a:pt x="11539926" y="8701206"/>
                </a:cubicBezTo>
                <a:lnTo>
                  <a:pt x="11547234" y="8718531"/>
                </a:lnTo>
                <a:lnTo>
                  <a:pt x="11564286" y="8702071"/>
                </a:lnTo>
                <a:cubicBezTo>
                  <a:pt x="11568618" y="8706115"/>
                  <a:pt x="11564286" y="8711889"/>
                  <a:pt x="11568618" y="8715933"/>
                </a:cubicBezTo>
                <a:cubicBezTo>
                  <a:pt x="11575114" y="8724307"/>
                  <a:pt x="11581610" y="8706115"/>
                  <a:pt x="11588378" y="8702071"/>
                </a:cubicBezTo>
                <a:cubicBezTo>
                  <a:pt x="11581610" y="8687633"/>
                  <a:pt x="11575114" y="8712179"/>
                  <a:pt x="11568618" y="8697740"/>
                </a:cubicBezTo>
                <a:cubicBezTo>
                  <a:pt x="11577278" y="8681569"/>
                  <a:pt x="11596766" y="8661066"/>
                  <a:pt x="11616526" y="8640563"/>
                </a:cubicBezTo>
                <a:cubicBezTo>
                  <a:pt x="11636018" y="8620061"/>
                  <a:pt x="11655774" y="8599557"/>
                  <a:pt x="11666602" y="8581075"/>
                </a:cubicBezTo>
                <a:cubicBezTo>
                  <a:pt x="11673098" y="8587141"/>
                  <a:pt x="11660106" y="8595515"/>
                  <a:pt x="11668770" y="8599557"/>
                </a:cubicBezTo>
                <a:cubicBezTo>
                  <a:pt x="11686090" y="8585407"/>
                  <a:pt x="11657942" y="8568947"/>
                  <a:pt x="11683926" y="8562883"/>
                </a:cubicBezTo>
                <a:cubicBezTo>
                  <a:pt x="11688254" y="8568947"/>
                  <a:pt x="11686090" y="8575013"/>
                  <a:pt x="11677430" y="8583386"/>
                </a:cubicBezTo>
                <a:cubicBezTo>
                  <a:pt x="11701250" y="8579054"/>
                  <a:pt x="11701250" y="8538337"/>
                  <a:pt x="11714514" y="8536316"/>
                </a:cubicBezTo>
                <a:cubicBezTo>
                  <a:pt x="11710182" y="8534294"/>
                  <a:pt x="11708014" y="8534294"/>
                  <a:pt x="11703686" y="8536316"/>
                </a:cubicBezTo>
                <a:cubicBezTo>
                  <a:pt x="11710182" y="8530253"/>
                  <a:pt x="11716406" y="8524188"/>
                  <a:pt x="11725338" y="8513791"/>
                </a:cubicBezTo>
                <a:cubicBezTo>
                  <a:pt x="11731834" y="8505707"/>
                  <a:pt x="11742662" y="8497332"/>
                  <a:pt x="11749158" y="8486935"/>
                </a:cubicBezTo>
                <a:cubicBezTo>
                  <a:pt x="11764586" y="8466433"/>
                  <a:pt x="11775414" y="8446219"/>
                  <a:pt x="11766754" y="8436113"/>
                </a:cubicBezTo>
                <a:cubicBezTo>
                  <a:pt x="11773250" y="8428026"/>
                  <a:pt x="11779474" y="8438134"/>
                  <a:pt x="11785970" y="8425716"/>
                </a:cubicBezTo>
                <a:cubicBezTo>
                  <a:pt x="11790302" y="8417631"/>
                  <a:pt x="11784078" y="8413588"/>
                  <a:pt x="11777578" y="8409545"/>
                </a:cubicBezTo>
                <a:cubicBezTo>
                  <a:pt x="11797070" y="8407523"/>
                  <a:pt x="11829822" y="8339951"/>
                  <a:pt x="11840646" y="8323491"/>
                </a:cubicBezTo>
                <a:cubicBezTo>
                  <a:pt x="11855806" y="8337929"/>
                  <a:pt x="11816826" y="8372583"/>
                  <a:pt x="11829822" y="8389043"/>
                </a:cubicBezTo>
                <a:cubicBezTo>
                  <a:pt x="11834150" y="8378935"/>
                  <a:pt x="11840378" y="8368540"/>
                  <a:pt x="11846874" y="8358432"/>
                </a:cubicBezTo>
                <a:cubicBezTo>
                  <a:pt x="11851202" y="8348037"/>
                  <a:pt x="11857970" y="8337929"/>
                  <a:pt x="11862302" y="8327534"/>
                </a:cubicBezTo>
                <a:cubicBezTo>
                  <a:pt x="11871234" y="8307320"/>
                  <a:pt x="11877730" y="8286816"/>
                  <a:pt x="11875566" y="8270357"/>
                </a:cubicBezTo>
                <a:cubicBezTo>
                  <a:pt x="11892890" y="8253897"/>
                  <a:pt x="11905882" y="8235705"/>
                  <a:pt x="11918874" y="8213180"/>
                </a:cubicBezTo>
                <a:cubicBezTo>
                  <a:pt x="11929702" y="8192678"/>
                  <a:pt x="11938362" y="8170153"/>
                  <a:pt x="11947022" y="8145608"/>
                </a:cubicBezTo>
                <a:cubicBezTo>
                  <a:pt x="11953518" y="8123083"/>
                  <a:pt x="11962450" y="8098538"/>
                  <a:pt x="11971114" y="8076302"/>
                </a:cubicBezTo>
                <a:cubicBezTo>
                  <a:pt x="11979774" y="8053778"/>
                  <a:pt x="11990602" y="8031253"/>
                  <a:pt x="12005758" y="8012772"/>
                </a:cubicBezTo>
                <a:cubicBezTo>
                  <a:pt x="12005758" y="7994290"/>
                  <a:pt x="12001430" y="7969744"/>
                  <a:pt x="12014690" y="7955595"/>
                </a:cubicBezTo>
                <a:cubicBezTo>
                  <a:pt x="12019022" y="7957616"/>
                  <a:pt x="12021190" y="7961659"/>
                  <a:pt x="12027682" y="7963681"/>
                </a:cubicBezTo>
                <a:cubicBezTo>
                  <a:pt x="12036346" y="7937113"/>
                  <a:pt x="12036346" y="7916611"/>
                  <a:pt x="12038510" y="7896108"/>
                </a:cubicBezTo>
                <a:cubicBezTo>
                  <a:pt x="12038510" y="7875605"/>
                  <a:pt x="12042842" y="7859144"/>
                  <a:pt x="12062330" y="7838930"/>
                </a:cubicBezTo>
                <a:cubicBezTo>
                  <a:pt x="12073430" y="7849038"/>
                  <a:pt x="12047174" y="7853081"/>
                  <a:pt x="12049338" y="7875605"/>
                </a:cubicBezTo>
                <a:cubicBezTo>
                  <a:pt x="12075594" y="7867519"/>
                  <a:pt x="12086422" y="7836909"/>
                  <a:pt x="12092918" y="7810343"/>
                </a:cubicBezTo>
                <a:cubicBezTo>
                  <a:pt x="12101578" y="7814384"/>
                  <a:pt x="12101578" y="7822471"/>
                  <a:pt x="12103746" y="7830845"/>
                </a:cubicBezTo>
                <a:cubicBezTo>
                  <a:pt x="12103746" y="7836909"/>
                  <a:pt x="12105910" y="7845283"/>
                  <a:pt x="12116738" y="7845283"/>
                </a:cubicBezTo>
                <a:cubicBezTo>
                  <a:pt x="12101578" y="7861454"/>
                  <a:pt x="12095082" y="7875605"/>
                  <a:pt x="12090750" y="7890043"/>
                </a:cubicBezTo>
                <a:lnTo>
                  <a:pt x="12089670" y="7894375"/>
                </a:lnTo>
                <a:lnTo>
                  <a:pt x="12092646" y="7899284"/>
                </a:lnTo>
                <a:cubicBezTo>
                  <a:pt x="12094002" y="7907082"/>
                  <a:pt x="12091566" y="7914012"/>
                  <a:pt x="12086422" y="7921231"/>
                </a:cubicBezTo>
                <a:lnTo>
                  <a:pt x="12083442" y="7920364"/>
                </a:lnTo>
                <a:lnTo>
                  <a:pt x="12077758" y="7947220"/>
                </a:lnTo>
                <a:cubicBezTo>
                  <a:pt x="12071262" y="7945200"/>
                  <a:pt x="12079654" y="7931049"/>
                  <a:pt x="12070994" y="7931049"/>
                </a:cubicBezTo>
                <a:cubicBezTo>
                  <a:pt x="12068826" y="7969744"/>
                  <a:pt x="12060166" y="7982162"/>
                  <a:pt x="12060166" y="8014792"/>
                </a:cubicBezTo>
                <a:cubicBezTo>
                  <a:pt x="12047174" y="8024900"/>
                  <a:pt x="12038510" y="8041360"/>
                  <a:pt x="12032014" y="8061862"/>
                </a:cubicBezTo>
                <a:cubicBezTo>
                  <a:pt x="12029850" y="8071970"/>
                  <a:pt x="12025250" y="8082077"/>
                  <a:pt x="12020918" y="8094494"/>
                </a:cubicBezTo>
                <a:cubicBezTo>
                  <a:pt x="12018754" y="8106622"/>
                  <a:pt x="12012254" y="8117019"/>
                  <a:pt x="12005758" y="8131168"/>
                </a:cubicBezTo>
                <a:cubicBezTo>
                  <a:pt x="12005758" y="8149649"/>
                  <a:pt x="12029850" y="8133478"/>
                  <a:pt x="12019022" y="8155714"/>
                </a:cubicBezTo>
                <a:cubicBezTo>
                  <a:pt x="11993038" y="8147629"/>
                  <a:pt x="11986270" y="8166110"/>
                  <a:pt x="11981938" y="8188346"/>
                </a:cubicBezTo>
                <a:cubicBezTo>
                  <a:pt x="11975446" y="8212892"/>
                  <a:pt x="11968678" y="8241768"/>
                  <a:pt x="11944858" y="8249854"/>
                </a:cubicBezTo>
                <a:cubicBezTo>
                  <a:pt x="11944858" y="8255919"/>
                  <a:pt x="11945126" y="8260250"/>
                  <a:pt x="11953790" y="8264292"/>
                </a:cubicBezTo>
                <a:lnTo>
                  <a:pt x="11937010" y="8285085"/>
                </a:lnTo>
                <a:lnTo>
                  <a:pt x="11998450" y="8280464"/>
                </a:lnTo>
                <a:cubicBezTo>
                  <a:pt x="12022270" y="8281042"/>
                  <a:pt x="12046634" y="8285662"/>
                  <a:pt x="12072346" y="8300100"/>
                </a:cubicBezTo>
                <a:cubicBezTo>
                  <a:pt x="12041490" y="8332155"/>
                  <a:pt x="11993310" y="8321758"/>
                  <a:pt x="11958122" y="8304143"/>
                </a:cubicBezTo>
                <a:lnTo>
                  <a:pt x="11933758" y="8288838"/>
                </a:lnTo>
                <a:lnTo>
                  <a:pt x="11927534" y="8296924"/>
                </a:lnTo>
                <a:cubicBezTo>
                  <a:pt x="11921038" y="8307030"/>
                  <a:pt x="11914542" y="8319448"/>
                  <a:pt x="11908046" y="8329555"/>
                </a:cubicBezTo>
                <a:cubicBezTo>
                  <a:pt x="11901550" y="8339951"/>
                  <a:pt x="11895054" y="8350059"/>
                  <a:pt x="11890722" y="8360165"/>
                </a:cubicBezTo>
                <a:cubicBezTo>
                  <a:pt x="11884226" y="8370561"/>
                  <a:pt x="11879894" y="8378935"/>
                  <a:pt x="11875566" y="8389043"/>
                </a:cubicBezTo>
                <a:cubicBezTo>
                  <a:pt x="11864466" y="8409545"/>
                  <a:pt x="11853638" y="8428026"/>
                  <a:pt x="11842814" y="8446219"/>
                </a:cubicBezTo>
                <a:cubicBezTo>
                  <a:pt x="11831986" y="8464700"/>
                  <a:pt x="11820886" y="8482894"/>
                  <a:pt x="11805730" y="8501375"/>
                </a:cubicBezTo>
                <a:cubicBezTo>
                  <a:pt x="11801398" y="8495310"/>
                  <a:pt x="11801398" y="8489246"/>
                  <a:pt x="11797070" y="8485204"/>
                </a:cubicBezTo>
                <a:cubicBezTo>
                  <a:pt x="11792738" y="8505418"/>
                  <a:pt x="11788406" y="8527942"/>
                  <a:pt x="11788406" y="8548445"/>
                </a:cubicBezTo>
                <a:cubicBezTo>
                  <a:pt x="11777310" y="8544402"/>
                  <a:pt x="11738330" y="8585119"/>
                  <a:pt x="11757822" y="8601579"/>
                </a:cubicBezTo>
                <a:cubicBezTo>
                  <a:pt x="11751866" y="8602157"/>
                  <a:pt x="11744286" y="8605333"/>
                  <a:pt x="11736166" y="8610531"/>
                </a:cubicBezTo>
                <a:lnTo>
                  <a:pt x="11724798" y="8619771"/>
                </a:lnTo>
                <a:lnTo>
                  <a:pt x="11731022" y="8618328"/>
                </a:lnTo>
                <a:cubicBezTo>
                  <a:pt x="11741038" y="8618617"/>
                  <a:pt x="11751594" y="8622081"/>
                  <a:pt x="11760526" y="8630456"/>
                </a:cubicBezTo>
                <a:cubicBezTo>
                  <a:pt x="11760526" y="8644895"/>
                  <a:pt x="11734814" y="8674061"/>
                  <a:pt x="11719382" y="8674061"/>
                </a:cubicBezTo>
                <a:cubicBezTo>
                  <a:pt x="11708830" y="8667708"/>
                  <a:pt x="11702330" y="8660777"/>
                  <a:pt x="11699082" y="8654425"/>
                </a:cubicBezTo>
                <a:lnTo>
                  <a:pt x="11698542" y="8648071"/>
                </a:lnTo>
                <a:lnTo>
                  <a:pt x="11694754" y="8652691"/>
                </a:lnTo>
                <a:cubicBezTo>
                  <a:pt x="11690694" y="8660199"/>
                  <a:pt x="11688798" y="8667708"/>
                  <a:pt x="11690422" y="8673194"/>
                </a:cubicBezTo>
                <a:cubicBezTo>
                  <a:pt x="11674994" y="8671173"/>
                  <a:pt x="11664438" y="8679259"/>
                  <a:pt x="11655774" y="8689653"/>
                </a:cubicBezTo>
                <a:cubicBezTo>
                  <a:pt x="11647114" y="8699761"/>
                  <a:pt x="11638450" y="8714199"/>
                  <a:pt x="11625458" y="8720264"/>
                </a:cubicBezTo>
                <a:cubicBezTo>
                  <a:pt x="11618694" y="8730372"/>
                  <a:pt x="11633850" y="8720264"/>
                  <a:pt x="11631686" y="8732392"/>
                </a:cubicBezTo>
                <a:cubicBezTo>
                  <a:pt x="11614362" y="8740479"/>
                  <a:pt x="11601370" y="8748853"/>
                  <a:pt x="11605702" y="8763003"/>
                </a:cubicBezTo>
                <a:cubicBezTo>
                  <a:pt x="11590542" y="8758959"/>
                  <a:pt x="11583774" y="8789859"/>
                  <a:pt x="11564286" y="8775421"/>
                </a:cubicBezTo>
                <a:cubicBezTo>
                  <a:pt x="11566454" y="8783794"/>
                  <a:pt x="11562122" y="8791880"/>
                  <a:pt x="11551294" y="8781772"/>
                </a:cubicBezTo>
                <a:cubicBezTo>
                  <a:pt x="11553458" y="8799966"/>
                  <a:pt x="11525038" y="8801987"/>
                  <a:pt x="11533702" y="8816137"/>
                </a:cubicBezTo>
                <a:cubicBezTo>
                  <a:pt x="11525038" y="8814115"/>
                  <a:pt x="11516378" y="8816426"/>
                  <a:pt x="11509882" y="8822491"/>
                </a:cubicBezTo>
                <a:cubicBezTo>
                  <a:pt x="11503386" y="8826532"/>
                  <a:pt x="11496886" y="8832885"/>
                  <a:pt x="11490394" y="8838950"/>
                </a:cubicBezTo>
                <a:cubicBezTo>
                  <a:pt x="11479566" y="8853099"/>
                  <a:pt x="11468466" y="8869559"/>
                  <a:pt x="11457642" y="8869559"/>
                </a:cubicBezTo>
                <a:cubicBezTo>
                  <a:pt x="11455474" y="8881977"/>
                  <a:pt x="11464406" y="8894105"/>
                  <a:pt x="11448978" y="8906523"/>
                </a:cubicBezTo>
                <a:cubicBezTo>
                  <a:pt x="11407838" y="8914607"/>
                  <a:pt x="11407566" y="8930780"/>
                  <a:pt x="11375086" y="8969764"/>
                </a:cubicBezTo>
                <a:cubicBezTo>
                  <a:pt x="11357490" y="8975829"/>
                  <a:pt x="11390242" y="8955325"/>
                  <a:pt x="11379414" y="8951283"/>
                </a:cubicBezTo>
                <a:cubicBezTo>
                  <a:pt x="11372918" y="8955325"/>
                  <a:pt x="11368586" y="8959367"/>
                  <a:pt x="11361822" y="8965721"/>
                </a:cubicBezTo>
                <a:cubicBezTo>
                  <a:pt x="11355326" y="8969764"/>
                  <a:pt x="11350994" y="8973807"/>
                  <a:pt x="11344498" y="8977850"/>
                </a:cubicBezTo>
                <a:lnTo>
                  <a:pt x="11338002" y="8983047"/>
                </a:lnTo>
                <a:lnTo>
                  <a:pt x="11343414" y="8996909"/>
                </a:lnTo>
                <a:cubicBezTo>
                  <a:pt x="11339896" y="8996331"/>
                  <a:pt x="11336106" y="8995754"/>
                  <a:pt x="11335836" y="8999507"/>
                </a:cubicBezTo>
                <a:cubicBezTo>
                  <a:pt x="11332586" y="8995175"/>
                  <a:pt x="11330962" y="8992288"/>
                  <a:pt x="11329882" y="8989689"/>
                </a:cubicBezTo>
                <a:lnTo>
                  <a:pt x="11329882" y="8989401"/>
                </a:lnTo>
                <a:lnTo>
                  <a:pt x="11307686" y="9006437"/>
                </a:lnTo>
                <a:cubicBezTo>
                  <a:pt x="11294694" y="9014812"/>
                  <a:pt x="11283594" y="9024920"/>
                  <a:pt x="11270602" y="9033005"/>
                </a:cubicBezTo>
                <a:cubicBezTo>
                  <a:pt x="11257610" y="9041379"/>
                  <a:pt x="11244618" y="9051486"/>
                  <a:pt x="11231626" y="9059572"/>
                </a:cubicBezTo>
                <a:cubicBezTo>
                  <a:pt x="11218634" y="9067947"/>
                  <a:pt x="11207536" y="9078053"/>
                  <a:pt x="11194542" y="9088161"/>
                </a:cubicBezTo>
                <a:lnTo>
                  <a:pt x="11177220" y="9102599"/>
                </a:lnTo>
                <a:lnTo>
                  <a:pt x="11179926" y="9104909"/>
                </a:lnTo>
                <a:cubicBezTo>
                  <a:pt x="11182362" y="9108375"/>
                  <a:pt x="11183986" y="9112417"/>
                  <a:pt x="11184798" y="9118193"/>
                </a:cubicBezTo>
                <a:cubicBezTo>
                  <a:pt x="11172890" y="9134364"/>
                  <a:pt x="11157730" y="9136963"/>
                  <a:pt x="11146092" y="9132053"/>
                </a:cubicBezTo>
                <a:lnTo>
                  <a:pt x="11144738" y="9131188"/>
                </a:lnTo>
                <a:lnTo>
                  <a:pt x="11127146" y="9147647"/>
                </a:lnTo>
                <a:cubicBezTo>
                  <a:pt x="11120650" y="9153712"/>
                  <a:pt x="11116318" y="9159775"/>
                  <a:pt x="11111716" y="9165840"/>
                </a:cubicBezTo>
                <a:cubicBezTo>
                  <a:pt x="11111716" y="9165840"/>
                  <a:pt x="11111716" y="9165840"/>
                  <a:pt x="11107386" y="9170172"/>
                </a:cubicBezTo>
                <a:cubicBezTo>
                  <a:pt x="11096558" y="9176237"/>
                  <a:pt x="11131474" y="9159775"/>
                  <a:pt x="11083566" y="9182301"/>
                </a:cubicBezTo>
                <a:cubicBezTo>
                  <a:pt x="11083566" y="9182301"/>
                  <a:pt x="11083566" y="9182301"/>
                  <a:pt x="11083566" y="9184321"/>
                </a:cubicBezTo>
                <a:cubicBezTo>
                  <a:pt x="11083566" y="9184321"/>
                  <a:pt x="11083566" y="9184321"/>
                  <a:pt x="11081402" y="9186343"/>
                </a:cubicBezTo>
                <a:cubicBezTo>
                  <a:pt x="11081402" y="9188365"/>
                  <a:pt x="11081402" y="9190386"/>
                  <a:pt x="11079234" y="9192407"/>
                </a:cubicBezTo>
                <a:cubicBezTo>
                  <a:pt x="11083566" y="9198472"/>
                  <a:pt x="11088166" y="9198761"/>
                  <a:pt x="11090334" y="9198761"/>
                </a:cubicBezTo>
                <a:cubicBezTo>
                  <a:pt x="11090334" y="9198761"/>
                  <a:pt x="11090334" y="9198761"/>
                  <a:pt x="11090334" y="9196739"/>
                </a:cubicBezTo>
                <a:cubicBezTo>
                  <a:pt x="11090334" y="9196739"/>
                  <a:pt x="11090062" y="9196739"/>
                  <a:pt x="11092230" y="9196739"/>
                </a:cubicBezTo>
                <a:cubicBezTo>
                  <a:pt x="11098722" y="9192407"/>
                  <a:pt x="11107656" y="9188653"/>
                  <a:pt x="11116318" y="9184321"/>
                </a:cubicBezTo>
                <a:cubicBezTo>
                  <a:pt x="11118482" y="9184321"/>
                  <a:pt x="11118482" y="9184321"/>
                  <a:pt x="11118482" y="9184321"/>
                </a:cubicBezTo>
                <a:cubicBezTo>
                  <a:pt x="11120650" y="9184321"/>
                  <a:pt x="11122542" y="9184611"/>
                  <a:pt x="11124980" y="9188653"/>
                </a:cubicBezTo>
                <a:cubicBezTo>
                  <a:pt x="11122542" y="9188653"/>
                  <a:pt x="11122542" y="9190675"/>
                  <a:pt x="11122542" y="9190675"/>
                </a:cubicBezTo>
                <a:cubicBezTo>
                  <a:pt x="11120378" y="9192696"/>
                  <a:pt x="11120650" y="9192407"/>
                  <a:pt x="11120650" y="9192407"/>
                </a:cubicBezTo>
                <a:cubicBezTo>
                  <a:pt x="11119838" y="9192985"/>
                  <a:pt x="11120106" y="9192985"/>
                  <a:pt x="11119294" y="9193273"/>
                </a:cubicBezTo>
                <a:lnTo>
                  <a:pt x="11119024" y="9193563"/>
                </a:lnTo>
                <a:cubicBezTo>
                  <a:pt x="11119024" y="9193563"/>
                  <a:pt x="11118482" y="9193852"/>
                  <a:pt x="11118482" y="9193852"/>
                </a:cubicBezTo>
                <a:cubicBezTo>
                  <a:pt x="11114694" y="9195583"/>
                  <a:pt x="11108198" y="9199049"/>
                  <a:pt x="11096558" y="9204825"/>
                </a:cubicBezTo>
                <a:cubicBezTo>
                  <a:pt x="11096558" y="9204825"/>
                  <a:pt x="11096558" y="9204825"/>
                  <a:pt x="11094394" y="9204825"/>
                </a:cubicBezTo>
                <a:cubicBezTo>
                  <a:pt x="11094394" y="9204825"/>
                  <a:pt x="11094394" y="9204825"/>
                  <a:pt x="11094394" y="9206845"/>
                </a:cubicBezTo>
                <a:cubicBezTo>
                  <a:pt x="11094394" y="9206845"/>
                  <a:pt x="11094394" y="9209155"/>
                  <a:pt x="11092230" y="9209155"/>
                </a:cubicBezTo>
                <a:cubicBezTo>
                  <a:pt x="11092230" y="9211177"/>
                  <a:pt x="11090334" y="9210889"/>
                  <a:pt x="11088166" y="9212910"/>
                </a:cubicBezTo>
                <a:cubicBezTo>
                  <a:pt x="11086002" y="9214931"/>
                  <a:pt x="11083566" y="9219263"/>
                  <a:pt x="11081402" y="9225328"/>
                </a:cubicBezTo>
                <a:cubicBezTo>
                  <a:pt x="11077070" y="9217242"/>
                  <a:pt x="11083566" y="9217242"/>
                  <a:pt x="11081402" y="9210889"/>
                </a:cubicBezTo>
                <a:cubicBezTo>
                  <a:pt x="11077070" y="9206845"/>
                  <a:pt x="11070574" y="9207135"/>
                  <a:pt x="11066242" y="9209155"/>
                </a:cubicBezTo>
                <a:cubicBezTo>
                  <a:pt x="11061912" y="9213199"/>
                  <a:pt x="11072738" y="9213199"/>
                  <a:pt x="11070574" y="9221285"/>
                </a:cubicBezTo>
                <a:cubicBezTo>
                  <a:pt x="11061912" y="9215221"/>
                  <a:pt x="11059478" y="9223307"/>
                  <a:pt x="11059478" y="9231391"/>
                </a:cubicBezTo>
                <a:cubicBezTo>
                  <a:pt x="11050814" y="9235435"/>
                  <a:pt x="11057582" y="9227349"/>
                  <a:pt x="11051086" y="9221285"/>
                </a:cubicBezTo>
                <a:cubicBezTo>
                  <a:pt x="11044588" y="9223307"/>
                  <a:pt x="11051086" y="9233413"/>
                  <a:pt x="11055414" y="9243521"/>
                </a:cubicBezTo>
                <a:cubicBezTo>
                  <a:pt x="11053250" y="9243521"/>
                  <a:pt x="11053250" y="9243521"/>
                  <a:pt x="11051086" y="9243521"/>
                </a:cubicBezTo>
                <a:cubicBezTo>
                  <a:pt x="11051086" y="9243521"/>
                  <a:pt x="11048650" y="9243521"/>
                  <a:pt x="11046482" y="9243521"/>
                </a:cubicBezTo>
                <a:cubicBezTo>
                  <a:pt x="11044318" y="9241499"/>
                  <a:pt x="11042422" y="9237745"/>
                  <a:pt x="11040258" y="9235723"/>
                </a:cubicBezTo>
                <a:cubicBezTo>
                  <a:pt x="11025102" y="9249874"/>
                  <a:pt x="11005342" y="9262291"/>
                  <a:pt x="10985582" y="9272398"/>
                </a:cubicBezTo>
                <a:cubicBezTo>
                  <a:pt x="10974754" y="9278461"/>
                  <a:pt x="10963926" y="9284526"/>
                  <a:pt x="10953100" y="9290591"/>
                </a:cubicBezTo>
                <a:cubicBezTo>
                  <a:pt x="10948770" y="9292612"/>
                  <a:pt x="10942274" y="9294923"/>
                  <a:pt x="10937942" y="9298964"/>
                </a:cubicBezTo>
                <a:cubicBezTo>
                  <a:pt x="10937942" y="9298964"/>
                  <a:pt x="10937942" y="9298964"/>
                  <a:pt x="10929280" y="9300985"/>
                </a:cubicBezTo>
                <a:cubicBezTo>
                  <a:pt x="10929280" y="9300985"/>
                  <a:pt x="10929280" y="9300985"/>
                  <a:pt x="10924950" y="9303007"/>
                </a:cubicBezTo>
                <a:cubicBezTo>
                  <a:pt x="10924950" y="9303007"/>
                  <a:pt x="10924678" y="9303007"/>
                  <a:pt x="10920348" y="9305029"/>
                </a:cubicBezTo>
                <a:lnTo>
                  <a:pt x="10830484" y="9341413"/>
                </a:lnTo>
                <a:lnTo>
                  <a:pt x="10848078" y="9374045"/>
                </a:lnTo>
                <a:lnTo>
                  <a:pt x="10851866" y="9393681"/>
                </a:lnTo>
                <a:lnTo>
                  <a:pt x="10854574" y="9393104"/>
                </a:lnTo>
                <a:cubicBezTo>
                  <a:pt x="10856738" y="9394260"/>
                  <a:pt x="10858634" y="9394260"/>
                  <a:pt x="10859718" y="9395125"/>
                </a:cubicBezTo>
                <a:cubicBezTo>
                  <a:pt x="10861070" y="9396281"/>
                  <a:pt x="10861342" y="9398013"/>
                  <a:pt x="10860530" y="9402056"/>
                </a:cubicBezTo>
                <a:cubicBezTo>
                  <a:pt x="10861610" y="9405811"/>
                  <a:pt x="10859176" y="9410431"/>
                  <a:pt x="10859986" y="9414185"/>
                </a:cubicBezTo>
                <a:lnTo>
                  <a:pt x="10855926" y="9416495"/>
                </a:lnTo>
                <a:lnTo>
                  <a:pt x="10857010" y="9422270"/>
                </a:lnTo>
                <a:cubicBezTo>
                  <a:pt x="10858094" y="9437575"/>
                  <a:pt x="10857550" y="9451147"/>
                  <a:pt x="10855386" y="9459811"/>
                </a:cubicBezTo>
                <a:cubicBezTo>
                  <a:pt x="10836168" y="9432955"/>
                  <a:pt x="10808558" y="9392238"/>
                  <a:pt x="10796650" y="9355565"/>
                </a:cubicBezTo>
                <a:lnTo>
                  <a:pt x="10796378" y="9352965"/>
                </a:lnTo>
                <a:lnTo>
                  <a:pt x="10795296" y="9353255"/>
                </a:lnTo>
                <a:cubicBezTo>
                  <a:pt x="10790422" y="9353831"/>
                  <a:pt x="10787988" y="9353255"/>
                  <a:pt x="10790154" y="9352099"/>
                </a:cubicBezTo>
                <a:cubicBezTo>
                  <a:pt x="10774994" y="9360185"/>
                  <a:pt x="10752798" y="9370580"/>
                  <a:pt x="10731146" y="9376645"/>
                </a:cubicBezTo>
                <a:cubicBezTo>
                  <a:pt x="10711658" y="9380687"/>
                  <a:pt x="10692168" y="9378666"/>
                  <a:pt x="10685402" y="9366537"/>
                </a:cubicBezTo>
                <a:cubicBezTo>
                  <a:pt x="10684858" y="9373757"/>
                  <a:pt x="10682424" y="9377510"/>
                  <a:pt x="10678634" y="9379532"/>
                </a:cubicBezTo>
                <a:lnTo>
                  <a:pt x="10671056" y="9380687"/>
                </a:lnTo>
                <a:lnTo>
                  <a:pt x="10671326" y="9382709"/>
                </a:lnTo>
                <a:cubicBezTo>
                  <a:pt x="10672680" y="9384152"/>
                  <a:pt x="10674846" y="9385308"/>
                  <a:pt x="10677010" y="9386462"/>
                </a:cubicBezTo>
                <a:cubicBezTo>
                  <a:pt x="10673222" y="9393681"/>
                  <a:pt x="10668350" y="9405233"/>
                  <a:pt x="10658874" y="9406965"/>
                </a:cubicBezTo>
                <a:cubicBezTo>
                  <a:pt x="10655898" y="9407543"/>
                  <a:pt x="10652108" y="9406965"/>
                  <a:pt x="10647778" y="9404655"/>
                </a:cubicBezTo>
                <a:cubicBezTo>
                  <a:pt x="10644530" y="9405811"/>
                  <a:pt x="10637222" y="9393104"/>
                  <a:pt x="10639928" y="9388483"/>
                </a:cubicBezTo>
                <a:lnTo>
                  <a:pt x="10645882" y="9383287"/>
                </a:lnTo>
                <a:lnTo>
                  <a:pt x="10643988" y="9383287"/>
                </a:lnTo>
                <a:cubicBezTo>
                  <a:pt x="10637222" y="9384729"/>
                  <a:pt x="10630726" y="9387329"/>
                  <a:pt x="10624770" y="9393104"/>
                </a:cubicBezTo>
                <a:cubicBezTo>
                  <a:pt x="10624770" y="9378666"/>
                  <a:pt x="10609342" y="9376645"/>
                  <a:pt x="10592018" y="9378666"/>
                </a:cubicBezTo>
                <a:cubicBezTo>
                  <a:pt x="10574694" y="9382709"/>
                  <a:pt x="10555206" y="9393104"/>
                  <a:pt x="10548438" y="9403212"/>
                </a:cubicBezTo>
                <a:cubicBezTo>
                  <a:pt x="10557370" y="9407255"/>
                  <a:pt x="10568198" y="9409565"/>
                  <a:pt x="10581190" y="9407543"/>
                </a:cubicBezTo>
                <a:cubicBezTo>
                  <a:pt x="10594182" y="9405522"/>
                  <a:pt x="10607176" y="9399169"/>
                  <a:pt x="10620170" y="9393104"/>
                </a:cubicBezTo>
                <a:cubicBezTo>
                  <a:pt x="10607176" y="9411585"/>
                  <a:pt x="10580920" y="9417361"/>
                  <a:pt x="10554934" y="9421405"/>
                </a:cubicBezTo>
                <a:cubicBezTo>
                  <a:pt x="10528950" y="9427757"/>
                  <a:pt x="10505130" y="9431799"/>
                  <a:pt x="10498364" y="9452303"/>
                </a:cubicBezTo>
                <a:cubicBezTo>
                  <a:pt x="10470214" y="9458367"/>
                  <a:pt x="10448560" y="9458367"/>
                  <a:pt x="10426906" y="9458367"/>
                </a:cubicBezTo>
                <a:cubicBezTo>
                  <a:pt x="10416078" y="9458367"/>
                  <a:pt x="10404982" y="9458367"/>
                  <a:pt x="10394154" y="9460677"/>
                </a:cubicBezTo>
                <a:cubicBezTo>
                  <a:pt x="10383326" y="9462699"/>
                  <a:pt x="10372498" y="9464720"/>
                  <a:pt x="10359238" y="9470785"/>
                </a:cubicBezTo>
                <a:lnTo>
                  <a:pt x="10359506" y="9467319"/>
                </a:lnTo>
                <a:lnTo>
                  <a:pt x="10341642" y="9473961"/>
                </a:lnTo>
                <a:lnTo>
                  <a:pt x="10338394" y="9470496"/>
                </a:lnTo>
                <a:lnTo>
                  <a:pt x="10337582" y="9474537"/>
                </a:lnTo>
                <a:cubicBezTo>
                  <a:pt x="10309162" y="9472517"/>
                  <a:pt x="10278846" y="9483201"/>
                  <a:pt x="10246094" y="9491287"/>
                </a:cubicBezTo>
                <a:cubicBezTo>
                  <a:pt x="10230934" y="9495331"/>
                  <a:pt x="10213614" y="9499083"/>
                  <a:pt x="10196018" y="9501105"/>
                </a:cubicBezTo>
                <a:cubicBezTo>
                  <a:pt x="10187358" y="9503127"/>
                  <a:pt x="10178696" y="9503415"/>
                  <a:pt x="10170034" y="9503415"/>
                </a:cubicBezTo>
                <a:cubicBezTo>
                  <a:pt x="10161372" y="9503415"/>
                  <a:pt x="10152710" y="9501393"/>
                  <a:pt x="10144050" y="9499372"/>
                </a:cubicBezTo>
                <a:cubicBezTo>
                  <a:pt x="10124560" y="9503415"/>
                  <a:pt x="10143778" y="9509479"/>
                  <a:pt x="10132950" y="9515545"/>
                </a:cubicBezTo>
                <a:cubicBezTo>
                  <a:pt x="10102634" y="9521607"/>
                  <a:pt x="10080982" y="9519876"/>
                  <a:pt x="10063658" y="9519876"/>
                </a:cubicBezTo>
                <a:cubicBezTo>
                  <a:pt x="10048230" y="9519876"/>
                  <a:pt x="10034966" y="9517855"/>
                  <a:pt x="10019810" y="9523918"/>
                </a:cubicBezTo>
                <a:cubicBezTo>
                  <a:pt x="10015478" y="9511501"/>
                  <a:pt x="10004922" y="9507458"/>
                  <a:pt x="9980830" y="9509479"/>
                </a:cubicBezTo>
                <a:cubicBezTo>
                  <a:pt x="9980830" y="9505437"/>
                  <a:pt x="9991658" y="9507458"/>
                  <a:pt x="9998154" y="9505437"/>
                </a:cubicBezTo>
                <a:cubicBezTo>
                  <a:pt x="10000590" y="9495041"/>
                  <a:pt x="9985162" y="9497352"/>
                  <a:pt x="9980830" y="9493309"/>
                </a:cubicBezTo>
                <a:cubicBezTo>
                  <a:pt x="9974334" y="9497352"/>
                  <a:pt x="9982998" y="9505437"/>
                  <a:pt x="9958906" y="9501105"/>
                </a:cubicBezTo>
                <a:cubicBezTo>
                  <a:pt x="9961070" y="9495041"/>
                  <a:pt x="9976502" y="9497062"/>
                  <a:pt x="9970002" y="9484934"/>
                </a:cubicBezTo>
                <a:cubicBezTo>
                  <a:pt x="9994094" y="9478869"/>
                  <a:pt x="10013582" y="9493020"/>
                  <a:pt x="10013582" y="9468475"/>
                </a:cubicBezTo>
                <a:cubicBezTo>
                  <a:pt x="10026574" y="9484934"/>
                  <a:pt x="10041734" y="9480891"/>
                  <a:pt x="10056890" y="9472806"/>
                </a:cubicBezTo>
                <a:cubicBezTo>
                  <a:pt x="10072050" y="9466453"/>
                  <a:pt x="10091538" y="9456345"/>
                  <a:pt x="10113462" y="9462409"/>
                </a:cubicBezTo>
                <a:cubicBezTo>
                  <a:pt x="10109132" y="9448261"/>
                  <a:pt x="10095870" y="9450282"/>
                  <a:pt x="10082876" y="9456345"/>
                </a:cubicBezTo>
                <a:cubicBezTo>
                  <a:pt x="10069882" y="9460388"/>
                  <a:pt x="10056890" y="9464431"/>
                  <a:pt x="10052562" y="9452303"/>
                </a:cubicBezTo>
                <a:cubicBezTo>
                  <a:pt x="10033072" y="9454323"/>
                  <a:pt x="10026574" y="9468763"/>
                  <a:pt x="10008982" y="9460677"/>
                </a:cubicBezTo>
                <a:cubicBezTo>
                  <a:pt x="10008982" y="9452303"/>
                  <a:pt x="10026574" y="9458367"/>
                  <a:pt x="10030906" y="9452303"/>
                </a:cubicBezTo>
                <a:cubicBezTo>
                  <a:pt x="10022246" y="9441907"/>
                  <a:pt x="9991658" y="9450282"/>
                  <a:pt x="9980830" y="9452303"/>
                </a:cubicBezTo>
                <a:cubicBezTo>
                  <a:pt x="9980830" y="9456345"/>
                  <a:pt x="9987326" y="9454323"/>
                  <a:pt x="9991658" y="9456345"/>
                </a:cubicBezTo>
                <a:cubicBezTo>
                  <a:pt x="9985162" y="9458367"/>
                  <a:pt x="9943750" y="9462409"/>
                  <a:pt x="9958906" y="9452303"/>
                </a:cubicBezTo>
                <a:cubicBezTo>
                  <a:pt x="9948078" y="9454323"/>
                  <a:pt x="9937252" y="9456345"/>
                  <a:pt x="9930756" y="9462409"/>
                </a:cubicBezTo>
                <a:cubicBezTo>
                  <a:pt x="9915598" y="9462409"/>
                  <a:pt x="9913432" y="9456345"/>
                  <a:pt x="9922094" y="9450282"/>
                </a:cubicBezTo>
                <a:cubicBezTo>
                  <a:pt x="9909102" y="9450282"/>
                  <a:pt x="9906938" y="9460388"/>
                  <a:pt x="9919930" y="9462409"/>
                </a:cubicBezTo>
                <a:cubicBezTo>
                  <a:pt x="9904772" y="9470785"/>
                  <a:pt x="9898274" y="9454323"/>
                  <a:pt x="9872020" y="9450282"/>
                </a:cubicBezTo>
                <a:cubicBezTo>
                  <a:pt x="9887448" y="9462699"/>
                  <a:pt x="9880682" y="9460388"/>
                  <a:pt x="9867688" y="9456345"/>
                </a:cubicBezTo>
                <a:cubicBezTo>
                  <a:pt x="9861194" y="9454323"/>
                  <a:pt x="9852260" y="9450282"/>
                  <a:pt x="9845762" y="9447971"/>
                </a:cubicBezTo>
                <a:cubicBezTo>
                  <a:pt x="9837102" y="9445950"/>
                  <a:pt x="9830878" y="9445950"/>
                  <a:pt x="9828710" y="9447971"/>
                </a:cubicBezTo>
                <a:cubicBezTo>
                  <a:pt x="9830878" y="9452303"/>
                  <a:pt x="9832770" y="9454323"/>
                  <a:pt x="9832770" y="9460677"/>
                </a:cubicBezTo>
                <a:cubicBezTo>
                  <a:pt x="9821944" y="9458367"/>
                  <a:pt x="9828710" y="9444217"/>
                  <a:pt x="9811386" y="9446239"/>
                </a:cubicBezTo>
                <a:cubicBezTo>
                  <a:pt x="9805702" y="9450282"/>
                  <a:pt x="9797582" y="9451725"/>
                  <a:pt x="9787838" y="9452013"/>
                </a:cubicBezTo>
                <a:lnTo>
                  <a:pt x="9778634" y="9451436"/>
                </a:lnTo>
                <a:lnTo>
                  <a:pt x="9752922" y="9508035"/>
                </a:lnTo>
                <a:cubicBezTo>
                  <a:pt x="9725582" y="9485799"/>
                  <a:pt x="9705554" y="9508324"/>
                  <a:pt x="9676320" y="9513523"/>
                </a:cubicBezTo>
                <a:cubicBezTo>
                  <a:pt x="9671718" y="9523341"/>
                  <a:pt x="9668200" y="9526807"/>
                  <a:pt x="9670906" y="9537201"/>
                </a:cubicBezTo>
                <a:cubicBezTo>
                  <a:pt x="9687690" y="9555394"/>
                  <a:pt x="9705822" y="9553084"/>
                  <a:pt x="9725854" y="9574743"/>
                </a:cubicBezTo>
                <a:cubicBezTo>
                  <a:pt x="9733434" y="9568389"/>
                  <a:pt x="9738034" y="9558571"/>
                  <a:pt x="9752922" y="9552795"/>
                </a:cubicBezTo>
                <a:cubicBezTo>
                  <a:pt x="9772410" y="9581384"/>
                  <a:pt x="9745072" y="9603620"/>
                  <a:pt x="9746696" y="9627587"/>
                </a:cubicBezTo>
                <a:cubicBezTo>
                  <a:pt x="9756170" y="9645491"/>
                  <a:pt x="9766998" y="9649534"/>
                  <a:pt x="9773222" y="9663685"/>
                </a:cubicBezTo>
                <a:cubicBezTo>
                  <a:pt x="9753192" y="9686497"/>
                  <a:pt x="9729372" y="9712198"/>
                  <a:pt x="9744802" y="9744251"/>
                </a:cubicBezTo>
                <a:cubicBezTo>
                  <a:pt x="9737222" y="9750605"/>
                  <a:pt x="9729914" y="9750027"/>
                  <a:pt x="9718818" y="9752626"/>
                </a:cubicBezTo>
                <a:cubicBezTo>
                  <a:pt x="9706636" y="9769085"/>
                  <a:pt x="9727206" y="9784103"/>
                  <a:pt x="9737222" y="9795076"/>
                </a:cubicBezTo>
                <a:cubicBezTo>
                  <a:pt x="9725042" y="9811535"/>
                  <a:pt x="9698514" y="9782369"/>
                  <a:pt x="9676320" y="9787857"/>
                </a:cubicBezTo>
                <a:cubicBezTo>
                  <a:pt x="9668470" y="9794210"/>
                  <a:pt x="9660622" y="9800562"/>
                  <a:pt x="9660078" y="9807493"/>
                </a:cubicBezTo>
                <a:cubicBezTo>
                  <a:pt x="9634638" y="9809225"/>
                  <a:pt x="9609734" y="9804028"/>
                  <a:pt x="9583206" y="9819621"/>
                </a:cubicBezTo>
                <a:lnTo>
                  <a:pt x="9559388" y="9807203"/>
                </a:lnTo>
                <a:lnTo>
                  <a:pt x="9555598" y="9810381"/>
                </a:lnTo>
                <a:cubicBezTo>
                  <a:pt x="9552622" y="9811824"/>
                  <a:pt x="9549644" y="9811824"/>
                  <a:pt x="9546396" y="9810958"/>
                </a:cubicBezTo>
                <a:cubicBezTo>
                  <a:pt x="9542606" y="9810669"/>
                  <a:pt x="9541254" y="9808359"/>
                  <a:pt x="9541254" y="9804893"/>
                </a:cubicBezTo>
                <a:lnTo>
                  <a:pt x="9543690" y="9797675"/>
                </a:lnTo>
                <a:lnTo>
                  <a:pt x="9509314" y="9776306"/>
                </a:lnTo>
                <a:cubicBezTo>
                  <a:pt x="9481706" y="9755225"/>
                  <a:pt x="9458698" y="9728081"/>
                  <a:pt x="9463026" y="9695739"/>
                </a:cubicBezTo>
                <a:cubicBezTo>
                  <a:pt x="9453014" y="9684765"/>
                  <a:pt x="9441914" y="9687363"/>
                  <a:pt x="9432442" y="9669748"/>
                </a:cubicBezTo>
                <a:cubicBezTo>
                  <a:pt x="9437042" y="9659642"/>
                  <a:pt x="9458966" y="9654155"/>
                  <a:pt x="9456262" y="9643759"/>
                </a:cubicBezTo>
                <a:cubicBezTo>
                  <a:pt x="9449764" y="9636539"/>
                  <a:pt x="9450306" y="9629609"/>
                  <a:pt x="9443538" y="9622389"/>
                </a:cubicBezTo>
                <a:cubicBezTo>
                  <a:pt x="9461674" y="9575608"/>
                  <a:pt x="9525282" y="9548463"/>
                  <a:pt x="9546666" y="9505437"/>
                </a:cubicBezTo>
                <a:cubicBezTo>
                  <a:pt x="9527718" y="9495619"/>
                  <a:pt x="9504710" y="9478003"/>
                  <a:pt x="9487930" y="9456633"/>
                </a:cubicBezTo>
                <a:lnTo>
                  <a:pt x="9479810" y="9442773"/>
                </a:lnTo>
                <a:lnTo>
                  <a:pt x="9463840" y="9446239"/>
                </a:lnTo>
                <a:cubicBezTo>
                  <a:pt x="9452472" y="9446816"/>
                  <a:pt x="9439206" y="9445083"/>
                  <a:pt x="9424050" y="9440174"/>
                </a:cubicBezTo>
                <a:cubicBezTo>
                  <a:pt x="9443538" y="9433821"/>
                  <a:pt x="9430546" y="9435843"/>
                  <a:pt x="9421614" y="9425736"/>
                </a:cubicBezTo>
                <a:cubicBezTo>
                  <a:pt x="9412954" y="9427757"/>
                  <a:pt x="9406726" y="9433821"/>
                  <a:pt x="9395630" y="9435843"/>
                </a:cubicBezTo>
                <a:cubicBezTo>
                  <a:pt x="9380470" y="9425736"/>
                  <a:pt x="9384802" y="9423715"/>
                  <a:pt x="9358546" y="9421405"/>
                </a:cubicBezTo>
                <a:cubicBezTo>
                  <a:pt x="9362878" y="9411297"/>
                  <a:pt x="9371810" y="9415339"/>
                  <a:pt x="9365314" y="9405233"/>
                </a:cubicBezTo>
                <a:cubicBezTo>
                  <a:pt x="9355570" y="9409275"/>
                  <a:pt x="9348802" y="9409853"/>
                  <a:pt x="9341766" y="9410142"/>
                </a:cubicBezTo>
                <a:lnTo>
                  <a:pt x="9330398" y="9411585"/>
                </a:lnTo>
                <a:lnTo>
                  <a:pt x="9330398" y="9415339"/>
                </a:lnTo>
                <a:cubicBezTo>
                  <a:pt x="9328502" y="9419383"/>
                  <a:pt x="9325794" y="9421693"/>
                  <a:pt x="9325794" y="9421693"/>
                </a:cubicBezTo>
                <a:cubicBezTo>
                  <a:pt x="9325794" y="9421693"/>
                  <a:pt x="9325794" y="9421981"/>
                  <a:pt x="9329314" y="9422270"/>
                </a:cubicBezTo>
                <a:cubicBezTo>
                  <a:pt x="9322274" y="9421405"/>
                  <a:pt x="9314966" y="9424291"/>
                  <a:pt x="9307658" y="9423426"/>
                </a:cubicBezTo>
                <a:cubicBezTo>
                  <a:pt x="9293586" y="9410719"/>
                  <a:pt x="9289524" y="9402633"/>
                  <a:pt x="9290066" y="9395993"/>
                </a:cubicBezTo>
                <a:lnTo>
                  <a:pt x="9290338" y="9395414"/>
                </a:lnTo>
                <a:lnTo>
                  <a:pt x="9286818" y="9389061"/>
                </a:lnTo>
                <a:cubicBezTo>
                  <a:pt x="9278426" y="9382131"/>
                  <a:pt x="9262456" y="9377221"/>
                  <a:pt x="9267330" y="9366537"/>
                </a:cubicBezTo>
                <a:cubicBezTo>
                  <a:pt x="9254336" y="9360473"/>
                  <a:pt x="9256502" y="9380687"/>
                  <a:pt x="9241344" y="9370291"/>
                </a:cubicBezTo>
                <a:cubicBezTo>
                  <a:pt x="9245674" y="9354120"/>
                  <a:pt x="9241344" y="9356431"/>
                  <a:pt x="9254336" y="9350077"/>
                </a:cubicBezTo>
                <a:cubicBezTo>
                  <a:pt x="9241344" y="9346034"/>
                  <a:pt x="9230518" y="9341703"/>
                  <a:pt x="9226186" y="9333617"/>
                </a:cubicBezTo>
                <a:cubicBezTo>
                  <a:pt x="9217526" y="9345745"/>
                  <a:pt x="9239178" y="9350077"/>
                  <a:pt x="9226186" y="9362205"/>
                </a:cubicBezTo>
                <a:cubicBezTo>
                  <a:pt x="9219690" y="9358163"/>
                  <a:pt x="9210758" y="9356431"/>
                  <a:pt x="9199930" y="9350077"/>
                </a:cubicBezTo>
                <a:cubicBezTo>
                  <a:pt x="9189102" y="9346034"/>
                  <a:pt x="9178006" y="9339971"/>
                  <a:pt x="9169342" y="9335639"/>
                </a:cubicBezTo>
                <a:cubicBezTo>
                  <a:pt x="9152022" y="9323510"/>
                  <a:pt x="9139030" y="9311382"/>
                  <a:pt x="9143358" y="9303007"/>
                </a:cubicBezTo>
                <a:cubicBezTo>
                  <a:pt x="9136862" y="9300985"/>
                  <a:pt x="9134698" y="9311093"/>
                  <a:pt x="9132530" y="9317157"/>
                </a:cubicBezTo>
                <a:cubicBezTo>
                  <a:pt x="9113042" y="9311093"/>
                  <a:pt x="9121434" y="9296943"/>
                  <a:pt x="9121434" y="9284526"/>
                </a:cubicBezTo>
                <a:cubicBezTo>
                  <a:pt x="9141194" y="9296943"/>
                  <a:pt x="9141194" y="9280771"/>
                  <a:pt x="9160954" y="9292901"/>
                </a:cubicBezTo>
                <a:cubicBezTo>
                  <a:pt x="9149854" y="9276439"/>
                  <a:pt x="9139030" y="9270377"/>
                  <a:pt x="9126036" y="9268355"/>
                </a:cubicBezTo>
                <a:cubicBezTo>
                  <a:pt x="9113042" y="9264312"/>
                  <a:pt x="9100050" y="9260269"/>
                  <a:pt x="9084622" y="9251894"/>
                </a:cubicBezTo>
                <a:cubicBezTo>
                  <a:pt x="9080290" y="9264312"/>
                  <a:pt x="9086786" y="9276439"/>
                  <a:pt x="9110878" y="9284526"/>
                </a:cubicBezTo>
                <a:cubicBezTo>
                  <a:pt x="9099780" y="9286547"/>
                  <a:pt x="9084894" y="9282505"/>
                  <a:pt x="9071630" y="9278461"/>
                </a:cubicBezTo>
                <a:cubicBezTo>
                  <a:pt x="9073794" y="9270377"/>
                  <a:pt x="9069466" y="9266045"/>
                  <a:pt x="9073794" y="9259980"/>
                </a:cubicBezTo>
                <a:cubicBezTo>
                  <a:pt x="9054034" y="9245542"/>
                  <a:pt x="9049976" y="9260269"/>
                  <a:pt x="9034546" y="9251894"/>
                </a:cubicBezTo>
                <a:cubicBezTo>
                  <a:pt x="9036982" y="9245831"/>
                  <a:pt x="9045374" y="9247563"/>
                  <a:pt x="9047810" y="9239477"/>
                </a:cubicBezTo>
                <a:cubicBezTo>
                  <a:pt x="9036714" y="9241499"/>
                  <a:pt x="9028050" y="9243521"/>
                  <a:pt x="9019390" y="9243521"/>
                </a:cubicBezTo>
                <a:cubicBezTo>
                  <a:pt x="9010726" y="9241499"/>
                  <a:pt x="9001794" y="9241499"/>
                  <a:pt x="8995298" y="9239477"/>
                </a:cubicBezTo>
                <a:lnTo>
                  <a:pt x="8994758" y="9239189"/>
                </a:lnTo>
                <a:lnTo>
                  <a:pt x="8978518" y="9238033"/>
                </a:lnTo>
                <a:cubicBezTo>
                  <a:pt x="8973104" y="9235435"/>
                  <a:pt x="8967962" y="9230525"/>
                  <a:pt x="8964170" y="9222728"/>
                </a:cubicBezTo>
                <a:lnTo>
                  <a:pt x="8954156" y="9216953"/>
                </a:lnTo>
                <a:cubicBezTo>
                  <a:pt x="8941162" y="9208867"/>
                  <a:pt x="8928170" y="9198472"/>
                  <a:pt x="8913014" y="9192407"/>
                </a:cubicBezTo>
                <a:cubicBezTo>
                  <a:pt x="8900022" y="9184321"/>
                  <a:pt x="8882426" y="9178258"/>
                  <a:pt x="8862938" y="9178258"/>
                </a:cubicBezTo>
                <a:cubicBezTo>
                  <a:pt x="8884592" y="9178258"/>
                  <a:pt x="8882426" y="9168150"/>
                  <a:pt x="8906246" y="9168150"/>
                </a:cubicBezTo>
                <a:cubicBezTo>
                  <a:pt x="8908410" y="9164107"/>
                  <a:pt x="8900022" y="9159775"/>
                  <a:pt x="8897856" y="9164107"/>
                </a:cubicBezTo>
                <a:cubicBezTo>
                  <a:pt x="8900562" y="9159775"/>
                  <a:pt x="8901646" y="9156311"/>
                  <a:pt x="8902186" y="9152845"/>
                </a:cubicBezTo>
                <a:lnTo>
                  <a:pt x="8901646" y="9149669"/>
                </a:lnTo>
                <a:lnTo>
                  <a:pt x="8895960" y="9145626"/>
                </a:lnTo>
                <a:cubicBezTo>
                  <a:pt x="8893526" y="9143316"/>
                  <a:pt x="8891090" y="9140429"/>
                  <a:pt x="8886216" y="9136674"/>
                </a:cubicBezTo>
                <a:lnTo>
                  <a:pt x="8887030" y="9132921"/>
                </a:lnTo>
                <a:lnTo>
                  <a:pt x="8882426" y="9129167"/>
                </a:lnTo>
                <a:cubicBezTo>
                  <a:pt x="8873766" y="9123101"/>
                  <a:pt x="8862938" y="9121080"/>
                  <a:pt x="8852110" y="9117037"/>
                </a:cubicBezTo>
                <a:cubicBezTo>
                  <a:pt x="8843450" y="9112995"/>
                  <a:pt x="8832352" y="9110685"/>
                  <a:pt x="8823690" y="9106642"/>
                </a:cubicBezTo>
                <a:cubicBezTo>
                  <a:pt x="8832352" y="9102599"/>
                  <a:pt x="8841282" y="9104621"/>
                  <a:pt x="8849946" y="9106642"/>
                </a:cubicBezTo>
                <a:lnTo>
                  <a:pt x="8868894" y="9110974"/>
                </a:lnTo>
                <a:lnTo>
                  <a:pt x="8867270" y="9106065"/>
                </a:lnTo>
                <a:lnTo>
                  <a:pt x="8868350" y="9101155"/>
                </a:lnTo>
                <a:lnTo>
                  <a:pt x="8860774" y="9096535"/>
                </a:lnTo>
                <a:cubicBezTo>
                  <a:pt x="8854006" y="9092493"/>
                  <a:pt x="8845346" y="9092203"/>
                  <a:pt x="8841014" y="9102599"/>
                </a:cubicBezTo>
                <a:cubicBezTo>
                  <a:pt x="8835598" y="9095380"/>
                  <a:pt x="8830728" y="9091914"/>
                  <a:pt x="8825044" y="9089027"/>
                </a:cubicBezTo>
                <a:lnTo>
                  <a:pt x="8821526" y="9087583"/>
                </a:lnTo>
                <a:lnTo>
                  <a:pt x="8818006" y="9088161"/>
                </a:lnTo>
                <a:cubicBezTo>
                  <a:pt x="8813404" y="9087873"/>
                  <a:pt x="8808802" y="9086717"/>
                  <a:pt x="8805826" y="9084407"/>
                </a:cubicBezTo>
                <a:lnTo>
                  <a:pt x="8804742" y="9080363"/>
                </a:lnTo>
                <a:lnTo>
                  <a:pt x="8804202" y="9080075"/>
                </a:lnTo>
                <a:lnTo>
                  <a:pt x="8804202" y="9078921"/>
                </a:lnTo>
                <a:lnTo>
                  <a:pt x="8802578" y="9073433"/>
                </a:lnTo>
                <a:lnTo>
                  <a:pt x="8813946" y="9058707"/>
                </a:lnTo>
                <a:lnTo>
                  <a:pt x="8805826" y="9052641"/>
                </a:lnTo>
                <a:cubicBezTo>
                  <a:pt x="8792020" y="9044267"/>
                  <a:pt x="8777946" y="9038203"/>
                  <a:pt x="8775782" y="9037337"/>
                </a:cubicBezTo>
                <a:cubicBezTo>
                  <a:pt x="8764954" y="9028961"/>
                  <a:pt x="8753854" y="9022899"/>
                  <a:pt x="8758186" y="9024920"/>
                </a:cubicBezTo>
                <a:cubicBezTo>
                  <a:pt x="8730038" y="9014523"/>
                  <a:pt x="8732474" y="8992288"/>
                  <a:pt x="8719208" y="8981891"/>
                </a:cubicBezTo>
                <a:cubicBezTo>
                  <a:pt x="8717042" y="8979871"/>
                  <a:pt x="8712172" y="8980737"/>
                  <a:pt x="8706488" y="8981026"/>
                </a:cubicBezTo>
                <a:lnTo>
                  <a:pt x="8699722" y="8979293"/>
                </a:lnTo>
                <a:lnTo>
                  <a:pt x="8694578" y="8982759"/>
                </a:lnTo>
                <a:cubicBezTo>
                  <a:pt x="8691600" y="8983625"/>
                  <a:pt x="8688622" y="8983336"/>
                  <a:pt x="8686186" y="8981026"/>
                </a:cubicBezTo>
                <a:cubicBezTo>
                  <a:pt x="8684290" y="8979005"/>
                  <a:pt x="8684562" y="8977271"/>
                  <a:pt x="8685104" y="8975540"/>
                </a:cubicBezTo>
                <a:lnTo>
                  <a:pt x="8685916" y="8972939"/>
                </a:lnTo>
                <a:lnTo>
                  <a:pt x="8663450" y="8952725"/>
                </a:lnTo>
                <a:cubicBezTo>
                  <a:pt x="8653164" y="8943773"/>
                  <a:pt x="8640984" y="8933956"/>
                  <a:pt x="8627990" y="8924715"/>
                </a:cubicBezTo>
                <a:cubicBezTo>
                  <a:pt x="8621494" y="8920672"/>
                  <a:pt x="8614998" y="8916341"/>
                  <a:pt x="8608232" y="8910277"/>
                </a:cubicBezTo>
                <a:cubicBezTo>
                  <a:pt x="8601734" y="8906234"/>
                  <a:pt x="8595240" y="8902191"/>
                  <a:pt x="8588742" y="8898148"/>
                </a:cubicBezTo>
                <a:lnTo>
                  <a:pt x="8575750" y="8892373"/>
                </a:lnTo>
                <a:lnTo>
                  <a:pt x="8570066" y="8894105"/>
                </a:lnTo>
                <a:cubicBezTo>
                  <a:pt x="8545978" y="8896415"/>
                  <a:pt x="8512412" y="8888041"/>
                  <a:pt x="8503480" y="8858875"/>
                </a:cubicBezTo>
                <a:cubicBezTo>
                  <a:pt x="8526488" y="8849057"/>
                  <a:pt x="8542730" y="8851078"/>
                  <a:pt x="8555722" y="8858009"/>
                </a:cubicBezTo>
                <a:lnTo>
                  <a:pt x="8560322" y="8861763"/>
                </a:lnTo>
                <a:lnTo>
                  <a:pt x="8554366" y="8852233"/>
                </a:lnTo>
                <a:cubicBezTo>
                  <a:pt x="8546246" y="8842993"/>
                  <a:pt x="8534338" y="8834907"/>
                  <a:pt x="8525674" y="8828553"/>
                </a:cubicBezTo>
                <a:cubicBezTo>
                  <a:pt x="8525674" y="8832885"/>
                  <a:pt x="8532172" y="8838950"/>
                  <a:pt x="8523510" y="8845015"/>
                </a:cubicBezTo>
                <a:cubicBezTo>
                  <a:pt x="8508082" y="8824511"/>
                  <a:pt x="8497254" y="8775421"/>
                  <a:pt x="8464774" y="8783505"/>
                </a:cubicBezTo>
                <a:cubicBezTo>
                  <a:pt x="8456110" y="8777442"/>
                  <a:pt x="8462608" y="8773399"/>
                  <a:pt x="8466938" y="8767334"/>
                </a:cubicBezTo>
                <a:lnTo>
                  <a:pt x="8455842" y="8757805"/>
                </a:lnTo>
                <a:lnTo>
                  <a:pt x="8447992" y="8757228"/>
                </a:lnTo>
                <a:lnTo>
                  <a:pt x="8447450" y="8750875"/>
                </a:lnTo>
                <a:lnTo>
                  <a:pt x="8438790" y="8744810"/>
                </a:lnTo>
                <a:cubicBezTo>
                  <a:pt x="8432292" y="8748853"/>
                  <a:pt x="8436624" y="8752896"/>
                  <a:pt x="8438790" y="8758959"/>
                </a:cubicBezTo>
                <a:cubicBezTo>
                  <a:pt x="8410366" y="8754917"/>
                  <a:pt x="8419030" y="8726329"/>
                  <a:pt x="8386548" y="8714199"/>
                </a:cubicBezTo>
                <a:cubicBezTo>
                  <a:pt x="8401706" y="8705826"/>
                  <a:pt x="8379782" y="8691675"/>
                  <a:pt x="8384382" y="8681569"/>
                </a:cubicBezTo>
                <a:lnTo>
                  <a:pt x="8362998" y="8666553"/>
                </a:lnTo>
                <a:lnTo>
                  <a:pt x="8356774" y="8675793"/>
                </a:lnTo>
                <a:cubicBezTo>
                  <a:pt x="8348382" y="8666841"/>
                  <a:pt x="8340262" y="8657889"/>
                  <a:pt x="8340804" y="8649515"/>
                </a:cubicBezTo>
                <a:lnTo>
                  <a:pt x="8341074" y="8648649"/>
                </a:lnTo>
                <a:lnTo>
                  <a:pt x="8336474" y="8644605"/>
                </a:lnTo>
                <a:cubicBezTo>
                  <a:pt x="8329978" y="8636521"/>
                  <a:pt x="8321314" y="8628145"/>
                  <a:pt x="8312654" y="8620061"/>
                </a:cubicBezTo>
                <a:cubicBezTo>
                  <a:pt x="8303992" y="8611975"/>
                  <a:pt x="8295058" y="8601579"/>
                  <a:pt x="8288562" y="8593493"/>
                </a:cubicBezTo>
                <a:cubicBezTo>
                  <a:pt x="8271240" y="8575013"/>
                  <a:pt x="8255810" y="8554509"/>
                  <a:pt x="8242818" y="8536316"/>
                </a:cubicBezTo>
                <a:cubicBezTo>
                  <a:pt x="8229826" y="8515813"/>
                  <a:pt x="8218998" y="8495022"/>
                  <a:pt x="8207902" y="8476829"/>
                </a:cubicBezTo>
                <a:cubicBezTo>
                  <a:pt x="8197074" y="8472786"/>
                  <a:pt x="8188412" y="8466433"/>
                  <a:pt x="8181918" y="8460370"/>
                </a:cubicBezTo>
                <a:lnTo>
                  <a:pt x="8178670" y="8454593"/>
                </a:lnTo>
                <a:lnTo>
                  <a:pt x="8145646" y="8485781"/>
                </a:lnTo>
                <a:cubicBezTo>
                  <a:pt x="8106670" y="8512349"/>
                  <a:pt x="8060114" y="8525921"/>
                  <a:pt x="8013558" y="8527075"/>
                </a:cubicBezTo>
                <a:cubicBezTo>
                  <a:pt x="7957798" y="8528519"/>
                  <a:pt x="7902310" y="8512060"/>
                  <a:pt x="7860354" y="8477983"/>
                </a:cubicBezTo>
                <a:cubicBezTo>
                  <a:pt x="7768594" y="8409545"/>
                  <a:pt x="7776986" y="8303277"/>
                  <a:pt x="7834368" y="8212025"/>
                </a:cubicBezTo>
                <a:lnTo>
                  <a:pt x="7870910" y="8168709"/>
                </a:lnTo>
                <a:lnTo>
                  <a:pt x="7856022" y="8171596"/>
                </a:lnTo>
                <a:cubicBezTo>
                  <a:pt x="7846010" y="8170442"/>
                  <a:pt x="7835722" y="8163222"/>
                  <a:pt x="7825708" y="8151094"/>
                </a:cubicBezTo>
                <a:cubicBezTo>
                  <a:pt x="7830850" y="8141564"/>
                  <a:pt x="7830850" y="8131745"/>
                  <a:pt x="7835992" y="8117019"/>
                </a:cubicBezTo>
                <a:cubicBezTo>
                  <a:pt x="7847362" y="8117019"/>
                  <a:pt x="7867390" y="8125393"/>
                  <a:pt x="7878762" y="8139832"/>
                </a:cubicBezTo>
                <a:lnTo>
                  <a:pt x="7884986" y="8152538"/>
                </a:lnTo>
                <a:lnTo>
                  <a:pt x="7905826" y="8127704"/>
                </a:lnTo>
                <a:cubicBezTo>
                  <a:pt x="7933978" y="8122793"/>
                  <a:pt x="7958880" y="8119906"/>
                  <a:pt x="7982158" y="8119329"/>
                </a:cubicBezTo>
                <a:lnTo>
                  <a:pt x="8002730" y="8121350"/>
                </a:lnTo>
                <a:lnTo>
                  <a:pt x="7979722" y="8069949"/>
                </a:lnTo>
                <a:cubicBezTo>
                  <a:pt x="7971062" y="8051756"/>
                  <a:pt x="7964566" y="8033275"/>
                  <a:pt x="7957798" y="8014792"/>
                </a:cubicBezTo>
                <a:cubicBezTo>
                  <a:pt x="7953468" y="8004398"/>
                  <a:pt x="7951572" y="7994290"/>
                  <a:pt x="7949406" y="7984183"/>
                </a:cubicBezTo>
                <a:cubicBezTo>
                  <a:pt x="7947242" y="7975809"/>
                  <a:pt x="7944806" y="7963681"/>
                  <a:pt x="7942638" y="7953284"/>
                </a:cubicBezTo>
                <a:cubicBezTo>
                  <a:pt x="7940474" y="7947220"/>
                  <a:pt x="7931812" y="7953284"/>
                  <a:pt x="7925316" y="7953284"/>
                </a:cubicBezTo>
                <a:cubicBezTo>
                  <a:pt x="7916654" y="7924695"/>
                  <a:pt x="7914490" y="7920654"/>
                  <a:pt x="7912322" y="7898418"/>
                </a:cubicBezTo>
                <a:cubicBezTo>
                  <a:pt x="7901498" y="7927006"/>
                  <a:pt x="7903662" y="7869541"/>
                  <a:pt x="7910158" y="7861454"/>
                </a:cubicBezTo>
                <a:cubicBezTo>
                  <a:pt x="7907994" y="7853370"/>
                  <a:pt x="7895002" y="7861454"/>
                  <a:pt x="7890670" y="7855391"/>
                </a:cubicBezTo>
                <a:cubicBezTo>
                  <a:pt x="7888504" y="7836909"/>
                  <a:pt x="7912322" y="7855391"/>
                  <a:pt x="7912322" y="7834887"/>
                </a:cubicBezTo>
                <a:cubicBezTo>
                  <a:pt x="7890398" y="7826802"/>
                  <a:pt x="7894730" y="7803989"/>
                  <a:pt x="7879572" y="7779732"/>
                </a:cubicBezTo>
                <a:cubicBezTo>
                  <a:pt x="7881738" y="7765294"/>
                  <a:pt x="7890398" y="7797925"/>
                  <a:pt x="7894730" y="7801968"/>
                </a:cubicBezTo>
                <a:cubicBezTo>
                  <a:pt x="7916654" y="7799946"/>
                  <a:pt x="7899332" y="7771358"/>
                  <a:pt x="7897166" y="7754898"/>
                </a:cubicBezTo>
                <a:cubicBezTo>
                  <a:pt x="7895002" y="7742770"/>
                  <a:pt x="7882008" y="7755187"/>
                  <a:pt x="7875512" y="7753165"/>
                </a:cubicBezTo>
                <a:cubicBezTo>
                  <a:pt x="7873346" y="7734684"/>
                  <a:pt x="7895002" y="7732662"/>
                  <a:pt x="7881738" y="7704073"/>
                </a:cubicBezTo>
                <a:cubicBezTo>
                  <a:pt x="7875242" y="7691657"/>
                  <a:pt x="7873078" y="7714181"/>
                  <a:pt x="7864414" y="7704073"/>
                </a:cubicBezTo>
                <a:cubicBezTo>
                  <a:pt x="7873078" y="7693967"/>
                  <a:pt x="7870910" y="7677507"/>
                  <a:pt x="7870910" y="7659025"/>
                </a:cubicBezTo>
                <a:cubicBezTo>
                  <a:pt x="7868746" y="7642565"/>
                  <a:pt x="7866578" y="7624084"/>
                  <a:pt x="7870910" y="7607913"/>
                </a:cubicBezTo>
                <a:cubicBezTo>
                  <a:pt x="7875512" y="7607913"/>
                  <a:pt x="7875242" y="7618020"/>
                  <a:pt x="7877406" y="7622063"/>
                </a:cubicBezTo>
                <a:cubicBezTo>
                  <a:pt x="7890398" y="7618020"/>
                  <a:pt x="7873346" y="7607913"/>
                  <a:pt x="7873346" y="7597517"/>
                </a:cubicBezTo>
                <a:cubicBezTo>
                  <a:pt x="7871182" y="7599538"/>
                  <a:pt x="7866578" y="7603870"/>
                  <a:pt x="7866578" y="7609933"/>
                </a:cubicBezTo>
                <a:cubicBezTo>
                  <a:pt x="7864414" y="7603870"/>
                  <a:pt x="7864414" y="7595495"/>
                  <a:pt x="7864414" y="7585389"/>
                </a:cubicBezTo>
                <a:cubicBezTo>
                  <a:pt x="7864414" y="7575281"/>
                  <a:pt x="7864414" y="7562865"/>
                  <a:pt x="7868746" y="7552757"/>
                </a:cubicBezTo>
                <a:cubicBezTo>
                  <a:pt x="7873618" y="7542072"/>
                  <a:pt x="7879842" y="7555356"/>
                  <a:pt x="7887150" y="7555644"/>
                </a:cubicBezTo>
                <a:lnTo>
                  <a:pt x="7891482" y="7553046"/>
                </a:lnTo>
                <a:lnTo>
                  <a:pt x="7890938" y="7549581"/>
                </a:lnTo>
                <a:lnTo>
                  <a:pt x="7880656" y="7546692"/>
                </a:lnTo>
                <a:cubicBezTo>
                  <a:pt x="7876324" y="7543805"/>
                  <a:pt x="7874158" y="7538319"/>
                  <a:pt x="7879572" y="7526190"/>
                </a:cubicBezTo>
                <a:lnTo>
                  <a:pt x="7889586" y="7535430"/>
                </a:lnTo>
                <a:lnTo>
                  <a:pt x="7888504" y="7525324"/>
                </a:lnTo>
                <a:lnTo>
                  <a:pt x="7896354" y="7518105"/>
                </a:lnTo>
                <a:lnTo>
                  <a:pt x="7894730" y="7513773"/>
                </a:lnTo>
                <a:lnTo>
                  <a:pt x="7901768" y="7513195"/>
                </a:lnTo>
                <a:lnTo>
                  <a:pt x="7902580" y="7512329"/>
                </a:lnTo>
                <a:lnTo>
                  <a:pt x="7895272" y="7503954"/>
                </a:lnTo>
                <a:cubicBezTo>
                  <a:pt x="7894190" y="7497312"/>
                  <a:pt x="7897708" y="7490382"/>
                  <a:pt x="7906098" y="7484030"/>
                </a:cubicBezTo>
                <a:lnTo>
                  <a:pt x="7916926" y="7490670"/>
                </a:lnTo>
                <a:lnTo>
                  <a:pt x="7918822" y="7472766"/>
                </a:lnTo>
                <a:cubicBezTo>
                  <a:pt x="7923150" y="7472766"/>
                  <a:pt x="7924234" y="7477965"/>
                  <a:pt x="7924506" y="7484030"/>
                </a:cubicBezTo>
                <a:lnTo>
                  <a:pt x="7924776" y="7487783"/>
                </a:lnTo>
                <a:lnTo>
                  <a:pt x="7936414" y="7471612"/>
                </a:lnTo>
                <a:lnTo>
                  <a:pt x="7936414" y="7470746"/>
                </a:lnTo>
                <a:lnTo>
                  <a:pt x="7937226" y="7470168"/>
                </a:lnTo>
                <a:lnTo>
                  <a:pt x="7939122" y="7468146"/>
                </a:lnTo>
                <a:lnTo>
                  <a:pt x="7947242" y="7459194"/>
                </a:lnTo>
                <a:lnTo>
                  <a:pt x="7944806" y="7436093"/>
                </a:lnTo>
                <a:lnTo>
                  <a:pt x="7943994" y="7432628"/>
                </a:lnTo>
                <a:lnTo>
                  <a:pt x="7918550" y="7428874"/>
                </a:lnTo>
                <a:lnTo>
                  <a:pt x="7900956" y="7422232"/>
                </a:lnTo>
                <a:lnTo>
                  <a:pt x="7901498" y="7426563"/>
                </a:lnTo>
                <a:cubicBezTo>
                  <a:pt x="7900142" y="7434071"/>
                  <a:pt x="7895272" y="7441292"/>
                  <a:pt x="7890130" y="7442734"/>
                </a:cubicBezTo>
                <a:cubicBezTo>
                  <a:pt x="7866038" y="7437826"/>
                  <a:pt x="7879572" y="7410970"/>
                  <a:pt x="7889858" y="7408371"/>
                </a:cubicBezTo>
                <a:lnTo>
                  <a:pt x="7897166" y="7413568"/>
                </a:lnTo>
                <a:lnTo>
                  <a:pt x="7923150" y="7398553"/>
                </a:lnTo>
                <a:lnTo>
                  <a:pt x="7931000" y="7397397"/>
                </a:lnTo>
                <a:lnTo>
                  <a:pt x="7918822" y="7383248"/>
                </a:lnTo>
                <a:lnTo>
                  <a:pt x="7918006" y="7385270"/>
                </a:lnTo>
                <a:lnTo>
                  <a:pt x="7916114" y="7379782"/>
                </a:lnTo>
                <a:lnTo>
                  <a:pt x="7915302" y="7379493"/>
                </a:lnTo>
                <a:cubicBezTo>
                  <a:pt x="7916926" y="7376318"/>
                  <a:pt x="7913678" y="7374296"/>
                  <a:pt x="7912322" y="7377472"/>
                </a:cubicBezTo>
                <a:cubicBezTo>
                  <a:pt x="7908804" y="7371407"/>
                  <a:pt x="7906098" y="7366787"/>
                  <a:pt x="7905016" y="7363322"/>
                </a:cubicBezTo>
                <a:lnTo>
                  <a:pt x="7906910" y="7360145"/>
                </a:lnTo>
                <a:lnTo>
                  <a:pt x="7899062" y="7356969"/>
                </a:lnTo>
                <a:lnTo>
                  <a:pt x="7896354" y="7360145"/>
                </a:lnTo>
                <a:cubicBezTo>
                  <a:pt x="7867934" y="7372852"/>
                  <a:pt x="7818126" y="7361012"/>
                  <a:pt x="7802158" y="7350616"/>
                </a:cubicBezTo>
                <a:cubicBezTo>
                  <a:pt x="7817858" y="7345707"/>
                  <a:pt x="7838700" y="7339642"/>
                  <a:pt x="7859542" y="7336467"/>
                </a:cubicBezTo>
                <a:lnTo>
                  <a:pt x="7863330" y="7336178"/>
                </a:lnTo>
                <a:lnTo>
                  <a:pt x="7863060" y="7335889"/>
                </a:lnTo>
                <a:cubicBezTo>
                  <a:pt x="7857106" y="7329825"/>
                  <a:pt x="7854130" y="7322894"/>
                  <a:pt x="7856294" y="7315675"/>
                </a:cubicBezTo>
                <a:cubicBezTo>
                  <a:pt x="7869014" y="7320007"/>
                  <a:pt x="7892294" y="7324339"/>
                  <a:pt x="7911782" y="7332712"/>
                </a:cubicBezTo>
                <a:lnTo>
                  <a:pt x="7920716" y="7338777"/>
                </a:lnTo>
                <a:lnTo>
                  <a:pt x="7925586" y="7327226"/>
                </a:lnTo>
                <a:lnTo>
                  <a:pt x="7925586" y="7324627"/>
                </a:lnTo>
                <a:lnTo>
                  <a:pt x="7925586" y="7324339"/>
                </a:lnTo>
                <a:lnTo>
                  <a:pt x="7925316" y="7297193"/>
                </a:lnTo>
                <a:cubicBezTo>
                  <a:pt x="7923150" y="7286798"/>
                  <a:pt x="7923422" y="7278712"/>
                  <a:pt x="7920986" y="7270627"/>
                </a:cubicBezTo>
                <a:cubicBezTo>
                  <a:pt x="7920986" y="7262252"/>
                  <a:pt x="7920986" y="7254166"/>
                  <a:pt x="7925316" y="7250124"/>
                </a:cubicBezTo>
                <a:cubicBezTo>
                  <a:pt x="7929648" y="7256187"/>
                  <a:pt x="7929918" y="7268317"/>
                  <a:pt x="7936414" y="7274380"/>
                </a:cubicBezTo>
                <a:cubicBezTo>
                  <a:pt x="7945076" y="7272358"/>
                  <a:pt x="7946970" y="7264274"/>
                  <a:pt x="7960232" y="7266295"/>
                </a:cubicBezTo>
                <a:cubicBezTo>
                  <a:pt x="7958068" y="7233663"/>
                  <a:pt x="7966730" y="7201032"/>
                  <a:pt x="7973226" y="7168112"/>
                </a:cubicBezTo>
                <a:cubicBezTo>
                  <a:pt x="7979722" y="7135481"/>
                  <a:pt x="7986218" y="7102849"/>
                  <a:pt x="7981888" y="7074260"/>
                </a:cubicBezTo>
                <a:cubicBezTo>
                  <a:pt x="7995150" y="7055779"/>
                  <a:pt x="7999212" y="7041341"/>
                  <a:pt x="8003542" y="7027190"/>
                </a:cubicBezTo>
                <a:lnTo>
                  <a:pt x="8004622" y="7022143"/>
                </a:lnTo>
                <a:lnTo>
                  <a:pt x="8005112" y="7010957"/>
                </a:lnTo>
                <a:cubicBezTo>
                  <a:pt x="8011482" y="6984184"/>
                  <a:pt x="8026638" y="6955742"/>
                  <a:pt x="8039818" y="6940902"/>
                </a:cubicBezTo>
                <a:cubicBezTo>
                  <a:pt x="8094294" y="6958215"/>
                  <a:pt x="8060906" y="7042305"/>
                  <a:pt x="8023124" y="7070995"/>
                </a:cubicBezTo>
                <a:lnTo>
                  <a:pt x="8004320" y="7048929"/>
                </a:lnTo>
                <a:lnTo>
                  <a:pt x="7994880" y="7086390"/>
                </a:lnTo>
                <a:cubicBezTo>
                  <a:pt x="7986218" y="7129128"/>
                  <a:pt x="7975392" y="7174465"/>
                  <a:pt x="7970790" y="7213160"/>
                </a:cubicBezTo>
                <a:cubicBezTo>
                  <a:pt x="7968626" y="7231642"/>
                  <a:pt x="7988654" y="7268605"/>
                  <a:pt x="7953738" y="7270627"/>
                </a:cubicBezTo>
                <a:cubicBezTo>
                  <a:pt x="7954820" y="7279867"/>
                  <a:pt x="7954008" y="7290262"/>
                  <a:pt x="7954548" y="7299503"/>
                </a:cubicBezTo>
                <a:lnTo>
                  <a:pt x="7955632" y="7302392"/>
                </a:lnTo>
                <a:lnTo>
                  <a:pt x="7961586" y="7298060"/>
                </a:lnTo>
                <a:cubicBezTo>
                  <a:pt x="7962398" y="7300370"/>
                  <a:pt x="7964294" y="7302103"/>
                  <a:pt x="7967002" y="7303546"/>
                </a:cubicBezTo>
                <a:lnTo>
                  <a:pt x="7968626" y="7304413"/>
                </a:lnTo>
                <a:lnTo>
                  <a:pt x="7973768" y="7302103"/>
                </a:lnTo>
                <a:cubicBezTo>
                  <a:pt x="7977828" y="7301236"/>
                  <a:pt x="7982428" y="7300947"/>
                  <a:pt x="7987842" y="7302680"/>
                </a:cubicBezTo>
                <a:cubicBezTo>
                  <a:pt x="7985946" y="7306435"/>
                  <a:pt x="8000836" y="7314519"/>
                  <a:pt x="8007060" y="7325204"/>
                </a:cubicBezTo>
                <a:cubicBezTo>
                  <a:pt x="8009226" y="7328959"/>
                  <a:pt x="8010578" y="7332712"/>
                  <a:pt x="8010038" y="7337044"/>
                </a:cubicBezTo>
                <a:cubicBezTo>
                  <a:pt x="8008684" y="7345418"/>
                  <a:pt x="8006250" y="7350039"/>
                  <a:pt x="8004896" y="7358414"/>
                </a:cubicBezTo>
                <a:lnTo>
                  <a:pt x="8002188" y="7360435"/>
                </a:lnTo>
                <a:lnTo>
                  <a:pt x="8002188" y="7364188"/>
                </a:lnTo>
                <a:cubicBezTo>
                  <a:pt x="7999482" y="7373717"/>
                  <a:pt x="7991630" y="7379493"/>
                  <a:pt x="7981346" y="7388157"/>
                </a:cubicBezTo>
                <a:cubicBezTo>
                  <a:pt x="7982970" y="7384980"/>
                  <a:pt x="7978098" y="7386135"/>
                  <a:pt x="7978098" y="7386135"/>
                </a:cubicBezTo>
                <a:cubicBezTo>
                  <a:pt x="7975662" y="7387001"/>
                  <a:pt x="7975120" y="7388445"/>
                  <a:pt x="7975392" y="7390467"/>
                </a:cubicBezTo>
                <a:lnTo>
                  <a:pt x="7976746" y="7394799"/>
                </a:lnTo>
                <a:lnTo>
                  <a:pt x="7998942" y="7397686"/>
                </a:lnTo>
                <a:lnTo>
                  <a:pt x="8001106" y="7399130"/>
                </a:lnTo>
                <a:lnTo>
                  <a:pt x="7999482" y="7394221"/>
                </a:lnTo>
                <a:cubicBezTo>
                  <a:pt x="7998128" y="7389311"/>
                  <a:pt x="7997858" y="7385270"/>
                  <a:pt x="8001106" y="7382959"/>
                </a:cubicBezTo>
                <a:cubicBezTo>
                  <a:pt x="8007330" y="7380359"/>
                  <a:pt x="8013558" y="7381226"/>
                  <a:pt x="8019242" y="7384114"/>
                </a:cubicBezTo>
                <a:lnTo>
                  <a:pt x="8026280" y="7390178"/>
                </a:lnTo>
                <a:lnTo>
                  <a:pt x="8025466" y="7366498"/>
                </a:lnTo>
                <a:cubicBezTo>
                  <a:pt x="8042790" y="7366498"/>
                  <a:pt x="8038458" y="7387001"/>
                  <a:pt x="8055782" y="7374873"/>
                </a:cubicBezTo>
                <a:lnTo>
                  <a:pt x="8051994" y="7419344"/>
                </a:lnTo>
                <a:lnTo>
                  <a:pt x="8057678" y="7427429"/>
                </a:lnTo>
                <a:cubicBezTo>
                  <a:pt x="8057678" y="7427429"/>
                  <a:pt x="8060926" y="7429162"/>
                  <a:pt x="8062822" y="7434360"/>
                </a:cubicBezTo>
                <a:cubicBezTo>
                  <a:pt x="8067692" y="7441292"/>
                  <a:pt x="8056594" y="7438980"/>
                  <a:pt x="8058218" y="7443890"/>
                </a:cubicBezTo>
                <a:lnTo>
                  <a:pt x="8053618" y="7441002"/>
                </a:lnTo>
                <a:lnTo>
                  <a:pt x="8054158" y="7445045"/>
                </a:lnTo>
                <a:lnTo>
                  <a:pt x="8058218" y="7443890"/>
                </a:lnTo>
                <a:cubicBezTo>
                  <a:pt x="8058218" y="7443890"/>
                  <a:pt x="8058490" y="7443023"/>
                  <a:pt x="8059842" y="7443602"/>
                </a:cubicBezTo>
                <a:lnTo>
                  <a:pt x="8062822" y="7447932"/>
                </a:lnTo>
                <a:lnTo>
                  <a:pt x="8069316" y="7448222"/>
                </a:lnTo>
                <a:lnTo>
                  <a:pt x="8076624" y="7449376"/>
                </a:lnTo>
                <a:lnTo>
                  <a:pt x="8077708" y="7444179"/>
                </a:lnTo>
                <a:cubicBezTo>
                  <a:pt x="8077708" y="7430028"/>
                  <a:pt x="8075542" y="7415590"/>
                  <a:pt x="8062550" y="7411547"/>
                </a:cubicBezTo>
                <a:cubicBezTo>
                  <a:pt x="8069046" y="7399419"/>
                  <a:pt x="8066882" y="7380938"/>
                  <a:pt x="8073376" y="7370830"/>
                </a:cubicBezTo>
                <a:cubicBezTo>
                  <a:pt x="8084202" y="7371697"/>
                  <a:pt x="8092866" y="7371407"/>
                  <a:pt x="8099090" y="7375162"/>
                </a:cubicBezTo>
                <a:lnTo>
                  <a:pt x="8101526" y="7377760"/>
                </a:lnTo>
                <a:lnTo>
                  <a:pt x="8104774" y="7371986"/>
                </a:lnTo>
                <a:cubicBezTo>
                  <a:pt x="8107482" y="7364765"/>
                  <a:pt x="8108022" y="7355815"/>
                  <a:pt x="8108022" y="7346573"/>
                </a:cubicBezTo>
                <a:lnTo>
                  <a:pt x="8107210" y="7324627"/>
                </a:lnTo>
                <a:lnTo>
                  <a:pt x="8103692" y="7327803"/>
                </a:lnTo>
                <a:cubicBezTo>
                  <a:pt x="8097466" y="7330402"/>
                  <a:pt x="8089886" y="7331558"/>
                  <a:pt x="8079872" y="7331269"/>
                </a:cubicBezTo>
                <a:cubicBezTo>
                  <a:pt x="8068774" y="7317407"/>
                  <a:pt x="8075270" y="7283332"/>
                  <a:pt x="8100172" y="7284488"/>
                </a:cubicBezTo>
                <a:lnTo>
                  <a:pt x="8107482" y="7290262"/>
                </a:lnTo>
                <a:lnTo>
                  <a:pt x="8116686" y="7271204"/>
                </a:lnTo>
                <a:cubicBezTo>
                  <a:pt x="8118850" y="7266872"/>
                  <a:pt x="8121014" y="7260808"/>
                  <a:pt x="8121014" y="7256766"/>
                </a:cubicBezTo>
                <a:cubicBezTo>
                  <a:pt x="8123452" y="7252723"/>
                  <a:pt x="8125616" y="7246370"/>
                  <a:pt x="8127782" y="7242326"/>
                </a:cubicBezTo>
                <a:cubicBezTo>
                  <a:pt x="8134278" y="7221824"/>
                  <a:pt x="8140504" y="7197567"/>
                  <a:pt x="8147270" y="7175042"/>
                </a:cubicBezTo>
                <a:lnTo>
                  <a:pt x="8158638" y="7137791"/>
                </a:lnTo>
                <a:lnTo>
                  <a:pt x="8139962" y="7153962"/>
                </a:lnTo>
                <a:cubicBezTo>
                  <a:pt x="8131302" y="7159449"/>
                  <a:pt x="8121828" y="7163203"/>
                  <a:pt x="8111270" y="7165513"/>
                </a:cubicBezTo>
                <a:cubicBezTo>
                  <a:pt x="8108022" y="7160893"/>
                  <a:pt x="8105314" y="7156561"/>
                  <a:pt x="8101256" y="7159449"/>
                </a:cubicBezTo>
                <a:cubicBezTo>
                  <a:pt x="8090430" y="7145588"/>
                  <a:pt x="8084202" y="7129128"/>
                  <a:pt x="8082306" y="7112090"/>
                </a:cubicBezTo>
                <a:lnTo>
                  <a:pt x="8085558" y="7086101"/>
                </a:lnTo>
                <a:lnTo>
                  <a:pt x="8066882" y="7087256"/>
                </a:lnTo>
                <a:cubicBezTo>
                  <a:pt x="8064174" y="7077149"/>
                  <a:pt x="8069046" y="7071373"/>
                  <a:pt x="8075812" y="7069352"/>
                </a:cubicBezTo>
                <a:lnTo>
                  <a:pt x="8087182" y="7071662"/>
                </a:lnTo>
                <a:lnTo>
                  <a:pt x="8088534" y="7061844"/>
                </a:lnTo>
                <a:cubicBezTo>
                  <a:pt x="8099902" y="7030656"/>
                  <a:pt x="8124806" y="7006111"/>
                  <a:pt x="8157558" y="7006111"/>
                </a:cubicBezTo>
                <a:cubicBezTo>
                  <a:pt x="8167842" y="7017661"/>
                  <a:pt x="8174610" y="7029791"/>
                  <a:pt x="8178938" y="7042207"/>
                </a:cubicBezTo>
                <a:lnTo>
                  <a:pt x="8182342" y="7066765"/>
                </a:lnTo>
                <a:lnTo>
                  <a:pt x="8186550" y="7054672"/>
                </a:lnTo>
                <a:lnTo>
                  <a:pt x="8190962" y="7060334"/>
                </a:lnTo>
                <a:lnTo>
                  <a:pt x="8194910" y="7052315"/>
                </a:lnTo>
                <a:cubicBezTo>
                  <a:pt x="8186246" y="7048272"/>
                  <a:pt x="8188412" y="7042207"/>
                  <a:pt x="8192744" y="7034122"/>
                </a:cubicBezTo>
                <a:cubicBezTo>
                  <a:pt x="8194910" y="7029791"/>
                  <a:pt x="8195180" y="7025747"/>
                  <a:pt x="8197346" y="7019683"/>
                </a:cubicBezTo>
                <a:cubicBezTo>
                  <a:pt x="8197346" y="7013620"/>
                  <a:pt x="8197074" y="7007266"/>
                  <a:pt x="8194910" y="6999180"/>
                </a:cubicBezTo>
                <a:cubicBezTo>
                  <a:pt x="8199238" y="7003223"/>
                  <a:pt x="8199510" y="7009288"/>
                  <a:pt x="8203842" y="7011308"/>
                </a:cubicBezTo>
                <a:cubicBezTo>
                  <a:pt x="8203842" y="6986762"/>
                  <a:pt x="8208172" y="6962218"/>
                  <a:pt x="8212504" y="6937672"/>
                </a:cubicBezTo>
                <a:lnTo>
                  <a:pt x="8213494" y="6930806"/>
                </a:lnTo>
                <a:lnTo>
                  <a:pt x="8206370" y="6931571"/>
                </a:lnTo>
                <a:lnTo>
                  <a:pt x="8206278" y="6934206"/>
                </a:lnTo>
                <a:lnTo>
                  <a:pt x="8205022" y="6931716"/>
                </a:lnTo>
                <a:lnTo>
                  <a:pt x="8197204" y="6932555"/>
                </a:lnTo>
                <a:cubicBezTo>
                  <a:pt x="8190286" y="6929526"/>
                  <a:pt x="8185234" y="6922106"/>
                  <a:pt x="8184794" y="6908750"/>
                </a:cubicBezTo>
                <a:lnTo>
                  <a:pt x="8193174" y="6904184"/>
                </a:lnTo>
                <a:lnTo>
                  <a:pt x="8189766" y="6889446"/>
                </a:lnTo>
                <a:lnTo>
                  <a:pt x="8168654" y="6894934"/>
                </a:lnTo>
                <a:lnTo>
                  <a:pt x="8167270" y="6893921"/>
                </a:lnTo>
                <a:lnTo>
                  <a:pt x="8159218" y="6921673"/>
                </a:lnTo>
                <a:cubicBezTo>
                  <a:pt x="8152668" y="6934348"/>
                  <a:pt x="8143498" y="6944983"/>
                  <a:pt x="8131198" y="6951785"/>
                </a:cubicBezTo>
                <a:cubicBezTo>
                  <a:pt x="8109010" y="6949188"/>
                  <a:pt x="8091658" y="6938151"/>
                  <a:pt x="8079466" y="6923002"/>
                </a:cubicBezTo>
                <a:lnTo>
                  <a:pt x="8068416" y="6894548"/>
                </a:lnTo>
                <a:lnTo>
                  <a:pt x="8060114" y="6899265"/>
                </a:lnTo>
                <a:lnTo>
                  <a:pt x="8062118" y="6878330"/>
                </a:lnTo>
                <a:lnTo>
                  <a:pt x="8058708" y="6869550"/>
                </a:lnTo>
                <a:cubicBezTo>
                  <a:pt x="8055634" y="6831462"/>
                  <a:pt x="8074524" y="6794240"/>
                  <a:pt x="8118018" y="6792508"/>
                </a:cubicBezTo>
                <a:lnTo>
                  <a:pt x="8140252" y="6796851"/>
                </a:lnTo>
                <a:lnTo>
                  <a:pt x="8139694" y="6794152"/>
                </a:lnTo>
                <a:lnTo>
                  <a:pt x="8145094" y="6797797"/>
                </a:lnTo>
                <a:lnTo>
                  <a:pt x="8161070" y="6800917"/>
                </a:lnTo>
                <a:lnTo>
                  <a:pt x="8163168" y="6808142"/>
                </a:lnTo>
                <a:lnTo>
                  <a:pt x="8168658" y="6810070"/>
                </a:lnTo>
                <a:cubicBezTo>
                  <a:pt x="8173222" y="6810647"/>
                  <a:pt x="8178804" y="6810323"/>
                  <a:pt x="8185978" y="6808590"/>
                </a:cubicBezTo>
                <a:cubicBezTo>
                  <a:pt x="8182458" y="6816387"/>
                  <a:pt x="8178398" y="6823534"/>
                  <a:pt x="8173526" y="6829671"/>
                </a:cubicBezTo>
                <a:lnTo>
                  <a:pt x="8170246" y="6832515"/>
                </a:lnTo>
                <a:lnTo>
                  <a:pt x="8171106" y="6835481"/>
                </a:lnTo>
                <a:lnTo>
                  <a:pt x="8171234" y="6849654"/>
                </a:lnTo>
                <a:lnTo>
                  <a:pt x="8181376" y="6851040"/>
                </a:lnTo>
                <a:lnTo>
                  <a:pt x="8183542" y="6846708"/>
                </a:lnTo>
                <a:cubicBezTo>
                  <a:pt x="8182728" y="6843243"/>
                  <a:pt x="8182458" y="6843243"/>
                  <a:pt x="8182458" y="6843243"/>
                </a:cubicBezTo>
                <a:cubicBezTo>
                  <a:pt x="8181646" y="6840066"/>
                  <a:pt x="8188412" y="6836890"/>
                  <a:pt x="8188412" y="6836890"/>
                </a:cubicBezTo>
                <a:cubicBezTo>
                  <a:pt x="8192474" y="6837467"/>
                  <a:pt x="8194368" y="6840355"/>
                  <a:pt x="8195450" y="6844109"/>
                </a:cubicBezTo>
                <a:cubicBezTo>
                  <a:pt x="8196804" y="6848152"/>
                  <a:pt x="8197074" y="6852773"/>
                  <a:pt x="8198158" y="6856237"/>
                </a:cubicBezTo>
                <a:lnTo>
                  <a:pt x="8200880" y="6861165"/>
                </a:lnTo>
                <a:lnTo>
                  <a:pt x="8197094" y="6825649"/>
                </a:lnTo>
                <a:cubicBezTo>
                  <a:pt x="8201486" y="6811305"/>
                  <a:pt x="8208518" y="6805369"/>
                  <a:pt x="8216426" y="6802896"/>
                </a:cubicBezTo>
                <a:lnTo>
                  <a:pt x="8222574" y="6802896"/>
                </a:lnTo>
                <a:lnTo>
                  <a:pt x="8225210" y="6793992"/>
                </a:lnTo>
                <a:cubicBezTo>
                  <a:pt x="8229604" y="6776432"/>
                  <a:pt x="8232460" y="6759243"/>
                  <a:pt x="8229714" y="6741868"/>
                </a:cubicBezTo>
                <a:lnTo>
                  <a:pt x="8228730" y="6738936"/>
                </a:lnTo>
                <a:lnTo>
                  <a:pt x="8225640" y="6766299"/>
                </a:lnTo>
                <a:cubicBezTo>
                  <a:pt x="8216784" y="6789134"/>
                  <a:pt x="8194302" y="6790975"/>
                  <a:pt x="8183542" y="6773649"/>
                </a:cubicBezTo>
                <a:cubicBezTo>
                  <a:pt x="8178938" y="6765852"/>
                  <a:pt x="8176502" y="6754589"/>
                  <a:pt x="8178670" y="6739574"/>
                </a:cubicBezTo>
                <a:cubicBezTo>
                  <a:pt x="8184622" y="6732065"/>
                  <a:pt x="8195722" y="6727733"/>
                  <a:pt x="8206006" y="6727156"/>
                </a:cubicBezTo>
                <a:lnTo>
                  <a:pt x="8227698" y="6735868"/>
                </a:lnTo>
                <a:lnTo>
                  <a:pt x="8220886" y="6715598"/>
                </a:lnTo>
                <a:lnTo>
                  <a:pt x="8217258" y="6710771"/>
                </a:lnTo>
                <a:lnTo>
                  <a:pt x="8204382" y="6713476"/>
                </a:lnTo>
                <a:cubicBezTo>
                  <a:pt x="8199578" y="6715461"/>
                  <a:pt x="8194774" y="6717483"/>
                  <a:pt x="8188412" y="6717050"/>
                </a:cubicBezTo>
                <a:cubicBezTo>
                  <a:pt x="8188412" y="6717050"/>
                  <a:pt x="8188142" y="6717050"/>
                  <a:pt x="8188954" y="6711851"/>
                </a:cubicBezTo>
                <a:lnTo>
                  <a:pt x="8210876" y="6702285"/>
                </a:lnTo>
                <a:lnTo>
                  <a:pt x="8206838" y="6696914"/>
                </a:lnTo>
                <a:lnTo>
                  <a:pt x="8204654" y="6696546"/>
                </a:lnTo>
                <a:cubicBezTo>
                  <a:pt x="8195450" y="6692504"/>
                  <a:pt x="8187060" y="6686151"/>
                  <a:pt x="8180562" y="6678065"/>
                </a:cubicBezTo>
                <a:cubicBezTo>
                  <a:pt x="8172850" y="6668102"/>
                  <a:pt x="8168046" y="6655468"/>
                  <a:pt x="8168180" y="6640849"/>
                </a:cubicBezTo>
                <a:lnTo>
                  <a:pt x="8184044" y="6595686"/>
                </a:lnTo>
                <a:lnTo>
                  <a:pt x="8162074" y="6595128"/>
                </a:lnTo>
                <a:lnTo>
                  <a:pt x="8155086" y="6594210"/>
                </a:lnTo>
                <a:lnTo>
                  <a:pt x="8152414" y="6598761"/>
                </a:lnTo>
                <a:cubicBezTo>
                  <a:pt x="8147540" y="6607388"/>
                  <a:pt x="8143482" y="6614680"/>
                  <a:pt x="8140774" y="6618867"/>
                </a:cubicBezTo>
                <a:cubicBezTo>
                  <a:pt x="8136986" y="6615258"/>
                  <a:pt x="8136578" y="6610385"/>
                  <a:pt x="8137898" y="6604848"/>
                </a:cubicBezTo>
                <a:lnTo>
                  <a:pt x="8142978" y="6592619"/>
                </a:lnTo>
                <a:lnTo>
                  <a:pt x="8132076" y="6591186"/>
                </a:lnTo>
                <a:lnTo>
                  <a:pt x="8131318" y="6589437"/>
                </a:lnTo>
                <a:lnTo>
                  <a:pt x="8118850" y="6614535"/>
                </a:lnTo>
                <a:cubicBezTo>
                  <a:pt x="8110190" y="6635038"/>
                  <a:pt x="8103692" y="6655540"/>
                  <a:pt x="8105858" y="6672001"/>
                </a:cubicBezTo>
                <a:cubicBezTo>
                  <a:pt x="8088534" y="6688172"/>
                  <a:pt x="8075542" y="6706654"/>
                  <a:pt x="8062550" y="6729178"/>
                </a:cubicBezTo>
                <a:lnTo>
                  <a:pt x="8057870" y="6740304"/>
                </a:lnTo>
                <a:lnTo>
                  <a:pt x="8057942" y="6740539"/>
                </a:lnTo>
                <a:cubicBezTo>
                  <a:pt x="8059698" y="6759397"/>
                  <a:pt x="8054866" y="6781100"/>
                  <a:pt x="8043442" y="6797980"/>
                </a:cubicBezTo>
                <a:lnTo>
                  <a:pt x="8029062" y="6811492"/>
                </a:lnTo>
                <a:lnTo>
                  <a:pt x="8010310" y="6866056"/>
                </a:lnTo>
                <a:lnTo>
                  <a:pt x="8003922" y="6877680"/>
                </a:lnTo>
                <a:lnTo>
                  <a:pt x="8003794" y="6878082"/>
                </a:lnTo>
                <a:lnTo>
                  <a:pt x="8003732" y="6878023"/>
                </a:lnTo>
                <a:lnTo>
                  <a:pt x="7975392" y="6929586"/>
                </a:lnTo>
                <a:cubicBezTo>
                  <a:pt x="7975392" y="6948067"/>
                  <a:pt x="7979722" y="6972613"/>
                  <a:pt x="7966730" y="6987052"/>
                </a:cubicBezTo>
                <a:cubicBezTo>
                  <a:pt x="7962398" y="6985031"/>
                  <a:pt x="7960232" y="6980699"/>
                  <a:pt x="7953738" y="6978677"/>
                </a:cubicBezTo>
                <a:cubicBezTo>
                  <a:pt x="7945076" y="7005245"/>
                  <a:pt x="7944806" y="7025747"/>
                  <a:pt x="7942638" y="7046250"/>
                </a:cubicBezTo>
                <a:cubicBezTo>
                  <a:pt x="7942638" y="7066753"/>
                  <a:pt x="7938578" y="7082924"/>
                  <a:pt x="7918822" y="7103427"/>
                </a:cubicBezTo>
                <a:cubicBezTo>
                  <a:pt x="7907994" y="7093320"/>
                  <a:pt x="7933978" y="7089277"/>
                  <a:pt x="7931812" y="7066753"/>
                </a:cubicBezTo>
                <a:cubicBezTo>
                  <a:pt x="7905826" y="7074839"/>
                  <a:pt x="7895002" y="7105448"/>
                  <a:pt x="7888504" y="7132015"/>
                </a:cubicBezTo>
                <a:cubicBezTo>
                  <a:pt x="7879842" y="7127972"/>
                  <a:pt x="7879572" y="7119599"/>
                  <a:pt x="7877406" y="7111513"/>
                </a:cubicBezTo>
                <a:cubicBezTo>
                  <a:pt x="7877406" y="7105448"/>
                  <a:pt x="7875242" y="7097363"/>
                  <a:pt x="7864414" y="7097363"/>
                </a:cubicBezTo>
                <a:cubicBezTo>
                  <a:pt x="7879572" y="7080902"/>
                  <a:pt x="7886338" y="7066464"/>
                  <a:pt x="7890670" y="7052315"/>
                </a:cubicBezTo>
                <a:cubicBezTo>
                  <a:pt x="7892834" y="7043940"/>
                  <a:pt x="7895002" y="7035854"/>
                  <a:pt x="7897166" y="7025747"/>
                </a:cubicBezTo>
                <a:cubicBezTo>
                  <a:pt x="7897166" y="7015351"/>
                  <a:pt x="7899332" y="7005245"/>
                  <a:pt x="7903662" y="6995137"/>
                </a:cubicBezTo>
                <a:cubicBezTo>
                  <a:pt x="7910158" y="6997159"/>
                  <a:pt x="7901226" y="7011308"/>
                  <a:pt x="7910158" y="7011308"/>
                </a:cubicBezTo>
                <a:cubicBezTo>
                  <a:pt x="7912322" y="6972324"/>
                  <a:pt x="7920986" y="6960196"/>
                  <a:pt x="7920986" y="6927564"/>
                </a:cubicBezTo>
                <a:cubicBezTo>
                  <a:pt x="7934248" y="6917169"/>
                  <a:pt x="7942910" y="6900997"/>
                  <a:pt x="7949406" y="6880494"/>
                </a:cubicBezTo>
                <a:cubicBezTo>
                  <a:pt x="7951572" y="6870099"/>
                  <a:pt x="7955902" y="6859992"/>
                  <a:pt x="7960232" y="6847864"/>
                </a:cubicBezTo>
                <a:lnTo>
                  <a:pt x="7963444" y="6840036"/>
                </a:lnTo>
                <a:lnTo>
                  <a:pt x="7953628" y="6830782"/>
                </a:lnTo>
                <a:cubicBezTo>
                  <a:pt x="7940202" y="6815169"/>
                  <a:pt x="7929438" y="6799680"/>
                  <a:pt x="7919444" y="6784223"/>
                </a:cubicBezTo>
                <a:lnTo>
                  <a:pt x="7917172" y="6780660"/>
                </a:lnTo>
                <a:lnTo>
                  <a:pt x="7912426" y="6780178"/>
                </a:lnTo>
                <a:cubicBezTo>
                  <a:pt x="7898588" y="6773744"/>
                  <a:pt x="7886372" y="6758484"/>
                  <a:pt x="7883498" y="6741582"/>
                </a:cubicBezTo>
                <a:lnTo>
                  <a:pt x="7884932" y="6731493"/>
                </a:lnTo>
                <a:lnTo>
                  <a:pt x="7853544" y="6691105"/>
                </a:lnTo>
                <a:cubicBezTo>
                  <a:pt x="7864090" y="6687148"/>
                  <a:pt x="7875512" y="6686159"/>
                  <a:pt x="7886054" y="6687148"/>
                </a:cubicBezTo>
                <a:cubicBezTo>
                  <a:pt x="7897478" y="6688632"/>
                  <a:pt x="7908022" y="6692589"/>
                  <a:pt x="7918566" y="6698525"/>
                </a:cubicBezTo>
                <a:lnTo>
                  <a:pt x="7940842" y="6718729"/>
                </a:lnTo>
                <a:lnTo>
                  <a:pt x="7938578" y="6711851"/>
                </a:lnTo>
                <a:cubicBezTo>
                  <a:pt x="7945346" y="6711274"/>
                  <a:pt x="7951572" y="6711274"/>
                  <a:pt x="7957256" y="6711562"/>
                </a:cubicBezTo>
                <a:lnTo>
                  <a:pt x="7978990" y="6719641"/>
                </a:lnTo>
                <a:lnTo>
                  <a:pt x="7987098" y="6705945"/>
                </a:lnTo>
                <a:cubicBezTo>
                  <a:pt x="7998522" y="6697536"/>
                  <a:pt x="8011702" y="6693578"/>
                  <a:pt x="8024880" y="6698030"/>
                </a:cubicBezTo>
                <a:lnTo>
                  <a:pt x="8026056" y="6698829"/>
                </a:lnTo>
                <a:lnTo>
                  <a:pt x="8036294" y="6692216"/>
                </a:lnTo>
                <a:cubicBezTo>
                  <a:pt x="8036294" y="6686151"/>
                  <a:pt x="8036294" y="6682108"/>
                  <a:pt x="8027632" y="6678065"/>
                </a:cubicBezTo>
                <a:lnTo>
                  <a:pt x="8044414" y="6656985"/>
                </a:lnTo>
                <a:lnTo>
                  <a:pt x="8045766" y="6632150"/>
                </a:lnTo>
                <a:cubicBezTo>
                  <a:pt x="8048474" y="6623487"/>
                  <a:pt x="8053618" y="6615979"/>
                  <a:pt x="8062006" y="6609626"/>
                </a:cubicBezTo>
                <a:lnTo>
                  <a:pt x="8069316" y="6619155"/>
                </a:lnTo>
                <a:lnTo>
                  <a:pt x="8073376" y="6612514"/>
                </a:lnTo>
                <a:cubicBezTo>
                  <a:pt x="8079872" y="6602407"/>
                  <a:pt x="8086366" y="6592299"/>
                  <a:pt x="8090700" y="6581904"/>
                </a:cubicBezTo>
                <a:cubicBezTo>
                  <a:pt x="8097196" y="6571797"/>
                  <a:pt x="8101526" y="6563711"/>
                  <a:pt x="8105858" y="6553316"/>
                </a:cubicBezTo>
                <a:lnTo>
                  <a:pt x="8111464" y="6543610"/>
                </a:lnTo>
                <a:lnTo>
                  <a:pt x="8105714" y="6530344"/>
                </a:lnTo>
                <a:lnTo>
                  <a:pt x="8106594" y="6534796"/>
                </a:lnTo>
                <a:cubicBezTo>
                  <a:pt x="8108352" y="6554582"/>
                  <a:pt x="8100444" y="6571400"/>
                  <a:pt x="8072328" y="6580304"/>
                </a:cubicBezTo>
                <a:cubicBezTo>
                  <a:pt x="8042454" y="6527871"/>
                  <a:pt x="8052118" y="6496214"/>
                  <a:pt x="8093414" y="6473955"/>
                </a:cubicBezTo>
                <a:lnTo>
                  <a:pt x="8105714" y="6529850"/>
                </a:lnTo>
                <a:lnTo>
                  <a:pt x="8112746" y="6489783"/>
                </a:lnTo>
                <a:cubicBezTo>
                  <a:pt x="8117798" y="6481993"/>
                  <a:pt x="8125184" y="6475701"/>
                  <a:pt x="8134334" y="6470524"/>
                </a:cubicBezTo>
                <a:lnTo>
                  <a:pt x="8163250" y="6459216"/>
                </a:lnTo>
                <a:lnTo>
                  <a:pt x="8175420" y="6440983"/>
                </a:lnTo>
                <a:lnTo>
                  <a:pt x="8183186" y="6455038"/>
                </a:lnTo>
                <a:lnTo>
                  <a:pt x="8184668" y="6454780"/>
                </a:lnTo>
                <a:lnTo>
                  <a:pt x="8189846" y="6415764"/>
                </a:lnTo>
                <a:lnTo>
                  <a:pt x="8186262" y="6415030"/>
                </a:lnTo>
                <a:cubicBezTo>
                  <a:pt x="8163926" y="6407796"/>
                  <a:pt x="8141522" y="6394811"/>
                  <a:pt x="8118896" y="6373541"/>
                </a:cubicBezTo>
                <a:cubicBezTo>
                  <a:pt x="8100444" y="6361175"/>
                  <a:pt x="8082872" y="6362659"/>
                  <a:pt x="8065298" y="6367605"/>
                </a:cubicBezTo>
                <a:lnTo>
                  <a:pt x="8032296" y="6379683"/>
                </a:lnTo>
                <a:lnTo>
                  <a:pt x="8032962" y="6383721"/>
                </a:lnTo>
                <a:lnTo>
                  <a:pt x="8045090" y="6397779"/>
                </a:lnTo>
                <a:cubicBezTo>
                  <a:pt x="8060026" y="6424490"/>
                  <a:pt x="8066178" y="6458126"/>
                  <a:pt x="8055634" y="6484342"/>
                </a:cubicBezTo>
                <a:cubicBezTo>
                  <a:pt x="8000280" y="6499553"/>
                  <a:pt x="7974578" y="6463010"/>
                  <a:pt x="7955922" y="6423547"/>
                </a:cubicBezTo>
                <a:lnTo>
                  <a:pt x="7951448" y="6413471"/>
                </a:lnTo>
                <a:lnTo>
                  <a:pt x="7948054" y="6435207"/>
                </a:lnTo>
                <a:cubicBezTo>
                  <a:pt x="7946362" y="6442066"/>
                  <a:pt x="7943858" y="6447914"/>
                  <a:pt x="7939662" y="6451668"/>
                </a:cubicBezTo>
                <a:cubicBezTo>
                  <a:pt x="7929648" y="6451378"/>
                  <a:pt x="7921258" y="6448202"/>
                  <a:pt x="7915302" y="6442427"/>
                </a:cubicBezTo>
                <a:cubicBezTo>
                  <a:pt x="7909346" y="6436651"/>
                  <a:pt x="7906098" y="6427988"/>
                  <a:pt x="7906098" y="6416149"/>
                </a:cubicBezTo>
                <a:cubicBezTo>
                  <a:pt x="7912054" y="6408640"/>
                  <a:pt x="7920174" y="6406908"/>
                  <a:pt x="7928566" y="6407774"/>
                </a:cubicBezTo>
                <a:lnTo>
                  <a:pt x="7951050" y="6412571"/>
                </a:lnTo>
                <a:lnTo>
                  <a:pt x="7938774" y="6384919"/>
                </a:lnTo>
                <a:lnTo>
                  <a:pt x="7946758" y="6375361"/>
                </a:lnTo>
                <a:lnTo>
                  <a:pt x="7940202" y="6369367"/>
                </a:lnTo>
                <a:cubicBezTo>
                  <a:pt x="7939390" y="6367057"/>
                  <a:pt x="7938310" y="6364171"/>
                  <a:pt x="7938850" y="6362149"/>
                </a:cubicBezTo>
                <a:lnTo>
                  <a:pt x="7945346" y="6356951"/>
                </a:lnTo>
                <a:lnTo>
                  <a:pt x="7922610" y="6341357"/>
                </a:lnTo>
                <a:cubicBezTo>
                  <a:pt x="7913678" y="6332695"/>
                  <a:pt x="7906978" y="6323093"/>
                  <a:pt x="7904000" y="6313165"/>
                </a:cubicBezTo>
                <a:lnTo>
                  <a:pt x="7907350" y="6286039"/>
                </a:lnTo>
                <a:lnTo>
                  <a:pt x="7903628" y="6278074"/>
                </a:lnTo>
                <a:lnTo>
                  <a:pt x="7904506" y="6272139"/>
                </a:lnTo>
                <a:cubicBezTo>
                  <a:pt x="7904506" y="6272139"/>
                  <a:pt x="7903628" y="6274611"/>
                  <a:pt x="7902750" y="6277579"/>
                </a:cubicBezTo>
                <a:lnTo>
                  <a:pt x="7903628" y="6278074"/>
                </a:lnTo>
                <a:lnTo>
                  <a:pt x="7895720" y="6305775"/>
                </a:lnTo>
                <a:cubicBezTo>
                  <a:pt x="7893962" y="6317646"/>
                  <a:pt x="7892206" y="6329517"/>
                  <a:pt x="7886054" y="6338421"/>
                </a:cubicBezTo>
                <a:cubicBezTo>
                  <a:pt x="7858378" y="6339905"/>
                  <a:pt x="7843002" y="6352767"/>
                  <a:pt x="7833336" y="6369399"/>
                </a:cubicBezTo>
                <a:lnTo>
                  <a:pt x="7821650" y="6403353"/>
                </a:lnTo>
                <a:lnTo>
                  <a:pt x="7835690" y="6407485"/>
                </a:lnTo>
                <a:cubicBezTo>
                  <a:pt x="7847430" y="6414416"/>
                  <a:pt x="7855886" y="6424234"/>
                  <a:pt x="7858188" y="6437229"/>
                </a:cubicBezTo>
                <a:cubicBezTo>
                  <a:pt x="7846278" y="6431164"/>
                  <a:pt x="7834758" y="6429035"/>
                  <a:pt x="7823420" y="6428696"/>
                </a:cubicBezTo>
                <a:lnTo>
                  <a:pt x="7797118" y="6430427"/>
                </a:lnTo>
                <a:lnTo>
                  <a:pt x="7795362" y="6431160"/>
                </a:lnTo>
                <a:lnTo>
                  <a:pt x="7791762" y="6430779"/>
                </a:lnTo>
                <a:lnTo>
                  <a:pt x="7789742" y="6430912"/>
                </a:lnTo>
                <a:cubicBezTo>
                  <a:pt x="7778558" y="6432013"/>
                  <a:pt x="7767352" y="6432762"/>
                  <a:pt x="7755912" y="6431016"/>
                </a:cubicBezTo>
                <a:lnTo>
                  <a:pt x="7748046" y="6427697"/>
                </a:lnTo>
                <a:lnTo>
                  <a:pt x="7743714" y="6428447"/>
                </a:lnTo>
                <a:cubicBezTo>
                  <a:pt x="7706810" y="6443286"/>
                  <a:pt x="7719110" y="6465051"/>
                  <a:pt x="7700662" y="6492257"/>
                </a:cubicBezTo>
                <a:cubicBezTo>
                  <a:pt x="7676498" y="6482982"/>
                  <a:pt x="7652390" y="6481096"/>
                  <a:pt x="7628598" y="6481869"/>
                </a:cubicBezTo>
                <a:lnTo>
                  <a:pt x="7560526" y="6487268"/>
                </a:lnTo>
                <a:lnTo>
                  <a:pt x="7575382" y="6494361"/>
                </a:lnTo>
                <a:cubicBezTo>
                  <a:pt x="7586818" y="6501174"/>
                  <a:pt x="7596648" y="6508773"/>
                  <a:pt x="7603754" y="6517219"/>
                </a:cubicBezTo>
                <a:cubicBezTo>
                  <a:pt x="7599150" y="6522417"/>
                  <a:pt x="7593738" y="6525882"/>
                  <a:pt x="7587782" y="6527614"/>
                </a:cubicBezTo>
                <a:lnTo>
                  <a:pt x="7587514" y="6527614"/>
                </a:lnTo>
                <a:lnTo>
                  <a:pt x="7597798" y="6539455"/>
                </a:lnTo>
                <a:cubicBezTo>
                  <a:pt x="7609978" y="6558513"/>
                  <a:pt x="7615662" y="6581326"/>
                  <a:pt x="7603482" y="6595477"/>
                </a:cubicBezTo>
                <a:cubicBezTo>
                  <a:pt x="7588054" y="6572374"/>
                  <a:pt x="7575874" y="6549850"/>
                  <a:pt x="7546098" y="6526171"/>
                </a:cubicBezTo>
                <a:lnTo>
                  <a:pt x="7546912" y="6520972"/>
                </a:lnTo>
                <a:lnTo>
                  <a:pt x="7524174" y="6512310"/>
                </a:lnTo>
                <a:cubicBezTo>
                  <a:pt x="7509422" y="6503503"/>
                  <a:pt x="7495346" y="6492457"/>
                  <a:pt x="7483878" y="6481664"/>
                </a:cubicBezTo>
                <a:lnTo>
                  <a:pt x="7475630" y="6471926"/>
                </a:lnTo>
                <a:lnTo>
                  <a:pt x="7460154" y="6463609"/>
                </a:lnTo>
                <a:cubicBezTo>
                  <a:pt x="7449862" y="6455861"/>
                  <a:pt x="7439812" y="6445821"/>
                  <a:pt x="7430038" y="6432899"/>
                </a:cubicBezTo>
                <a:cubicBezTo>
                  <a:pt x="7402800" y="6414597"/>
                  <a:pt x="7374684" y="6435372"/>
                  <a:pt x="7346566" y="6417070"/>
                </a:cubicBezTo>
                <a:cubicBezTo>
                  <a:pt x="7334266" y="6395801"/>
                  <a:pt x="7343052" y="6362659"/>
                  <a:pt x="7330752" y="6341389"/>
                </a:cubicBezTo>
                <a:cubicBezTo>
                  <a:pt x="7308786" y="6314183"/>
                  <a:pt x="7284182" y="6350293"/>
                  <a:pt x="7265732" y="6338421"/>
                </a:cubicBezTo>
                <a:cubicBezTo>
                  <a:pt x="7259580" y="6307753"/>
                  <a:pt x="7262218" y="6283515"/>
                  <a:pt x="7271882" y="6250374"/>
                </a:cubicBezTo>
                <a:cubicBezTo>
                  <a:pt x="7243766" y="6271645"/>
                  <a:pt x="7213014" y="6277085"/>
                  <a:pt x="7191046" y="6249879"/>
                </a:cubicBezTo>
                <a:cubicBezTo>
                  <a:pt x="7184894" y="6219211"/>
                  <a:pt x="7234100" y="6186565"/>
                  <a:pt x="7265732" y="6180629"/>
                </a:cubicBezTo>
                <a:cubicBezTo>
                  <a:pt x="7259580" y="6164305"/>
                  <a:pt x="7258702" y="6146993"/>
                  <a:pt x="7259580" y="6129679"/>
                </a:cubicBezTo>
                <a:lnTo>
                  <a:pt x="7261338" y="6121271"/>
                </a:lnTo>
                <a:lnTo>
                  <a:pt x="7221800" y="6116324"/>
                </a:lnTo>
                <a:lnTo>
                  <a:pt x="7155022" y="6114841"/>
                </a:lnTo>
                <a:lnTo>
                  <a:pt x="7161174" y="6127207"/>
                </a:lnTo>
                <a:cubicBezTo>
                  <a:pt x="7161174" y="6133637"/>
                  <a:pt x="7157658" y="6139572"/>
                  <a:pt x="7152386" y="6144024"/>
                </a:cubicBezTo>
                <a:lnTo>
                  <a:pt x="7147114" y="6145014"/>
                </a:lnTo>
                <a:lnTo>
                  <a:pt x="7166444" y="6168262"/>
                </a:lnTo>
                <a:cubicBezTo>
                  <a:pt x="7168420" y="6180010"/>
                  <a:pt x="7166830" y="6193489"/>
                  <a:pt x="7163094" y="6207842"/>
                </a:cubicBezTo>
                <a:lnTo>
                  <a:pt x="7160636" y="6214643"/>
                </a:lnTo>
                <a:lnTo>
                  <a:pt x="7172634" y="6223537"/>
                </a:lnTo>
                <a:cubicBezTo>
                  <a:pt x="7175342" y="6227147"/>
                  <a:pt x="7177302" y="6230324"/>
                  <a:pt x="7182582" y="6231623"/>
                </a:cubicBezTo>
                <a:cubicBezTo>
                  <a:pt x="7177438" y="6242307"/>
                  <a:pt x="7171144" y="6248373"/>
                  <a:pt x="7163466" y="6251115"/>
                </a:cubicBezTo>
                <a:lnTo>
                  <a:pt x="7147544" y="6250863"/>
                </a:lnTo>
                <a:lnTo>
                  <a:pt x="7146894" y="6252661"/>
                </a:lnTo>
                <a:cubicBezTo>
                  <a:pt x="7133714" y="6283145"/>
                  <a:pt x="7117680" y="6313689"/>
                  <a:pt x="7110212" y="6337433"/>
                </a:cubicBezTo>
                <a:cubicBezTo>
                  <a:pt x="7061886" y="6315173"/>
                  <a:pt x="7091760" y="6234545"/>
                  <a:pt x="7116362" y="6177660"/>
                </a:cubicBezTo>
                <a:lnTo>
                  <a:pt x="7128662" y="6149960"/>
                </a:lnTo>
                <a:lnTo>
                  <a:pt x="7111090" y="6153917"/>
                </a:lnTo>
                <a:cubicBezTo>
                  <a:pt x="7102304" y="6151445"/>
                  <a:pt x="7094396" y="6144519"/>
                  <a:pt x="7092638" y="6133143"/>
                </a:cubicBezTo>
                <a:lnTo>
                  <a:pt x="7119876" y="6114345"/>
                </a:lnTo>
                <a:lnTo>
                  <a:pt x="7103182" y="6114345"/>
                </a:lnTo>
                <a:cubicBezTo>
                  <a:pt x="7107576" y="6109895"/>
                  <a:pt x="7104938" y="6105936"/>
                  <a:pt x="7096152" y="6102475"/>
                </a:cubicBezTo>
                <a:lnTo>
                  <a:pt x="7070672" y="6096538"/>
                </a:lnTo>
                <a:lnTo>
                  <a:pt x="7047828" y="6146499"/>
                </a:lnTo>
                <a:lnTo>
                  <a:pt x="7047828" y="6150455"/>
                </a:lnTo>
                <a:lnTo>
                  <a:pt x="7045190" y="6154412"/>
                </a:lnTo>
                <a:lnTo>
                  <a:pt x="7040798" y="6164305"/>
                </a:lnTo>
                <a:lnTo>
                  <a:pt x="7036406" y="6167273"/>
                </a:lnTo>
                <a:lnTo>
                  <a:pt x="7017074" y="6197446"/>
                </a:lnTo>
                <a:cubicBezTo>
                  <a:pt x="6991594" y="6226631"/>
                  <a:pt x="6956448" y="6251859"/>
                  <a:pt x="6918666" y="6267193"/>
                </a:cubicBezTo>
                <a:lnTo>
                  <a:pt x="6880884" y="6232567"/>
                </a:lnTo>
                <a:lnTo>
                  <a:pt x="6857162" y="6236029"/>
                </a:lnTo>
                <a:cubicBezTo>
                  <a:pt x="6823774" y="6232567"/>
                  <a:pt x="6792142" y="6220201"/>
                  <a:pt x="6767540" y="6197446"/>
                </a:cubicBezTo>
                <a:cubicBezTo>
                  <a:pt x="6773690" y="6188048"/>
                  <a:pt x="6764904" y="6182112"/>
                  <a:pt x="6755238" y="6176177"/>
                </a:cubicBezTo>
                <a:cubicBezTo>
                  <a:pt x="6771054" y="6123249"/>
                  <a:pt x="6805322" y="6079721"/>
                  <a:pt x="6847496" y="6052021"/>
                </a:cubicBezTo>
                <a:lnTo>
                  <a:pt x="6870342" y="6042621"/>
                </a:lnTo>
                <a:lnTo>
                  <a:pt x="6836074" y="6034707"/>
                </a:lnTo>
                <a:lnTo>
                  <a:pt x="6822014" y="6037181"/>
                </a:lnTo>
                <a:lnTo>
                  <a:pt x="6814106" y="6030751"/>
                </a:lnTo>
                <a:lnTo>
                  <a:pt x="6740302" y="6027783"/>
                </a:lnTo>
                <a:cubicBezTo>
                  <a:pt x="6721850" y="6018879"/>
                  <a:pt x="6695490" y="6010469"/>
                  <a:pt x="6664738" y="6002061"/>
                </a:cubicBezTo>
                <a:lnTo>
                  <a:pt x="6625200" y="5991178"/>
                </a:lnTo>
                <a:lnTo>
                  <a:pt x="6626954" y="6010964"/>
                </a:lnTo>
                <a:cubicBezTo>
                  <a:pt x="6622562" y="6035697"/>
                  <a:pt x="6604112" y="6056967"/>
                  <a:pt x="6568088" y="6054989"/>
                </a:cubicBezTo>
                <a:cubicBezTo>
                  <a:pt x="6554906" y="6037675"/>
                  <a:pt x="6552272" y="6022341"/>
                  <a:pt x="6551394" y="6006017"/>
                </a:cubicBezTo>
                <a:lnTo>
                  <a:pt x="6544364" y="5972876"/>
                </a:lnTo>
                <a:lnTo>
                  <a:pt x="6477586" y="5963973"/>
                </a:lnTo>
                <a:cubicBezTo>
                  <a:pt x="6450348" y="5961005"/>
                  <a:pt x="6427502" y="5958531"/>
                  <a:pt x="6413446" y="5958531"/>
                </a:cubicBezTo>
                <a:cubicBezTo>
                  <a:pt x="6423110" y="5950123"/>
                  <a:pt x="6386208" y="5932809"/>
                  <a:pt x="6314158" y="5907089"/>
                </a:cubicBezTo>
                <a:cubicBezTo>
                  <a:pt x="6250018" y="5881366"/>
                  <a:pt x="6169182" y="5864053"/>
                  <a:pt x="6114706" y="5855151"/>
                </a:cubicBezTo>
                <a:lnTo>
                  <a:pt x="6096254" y="5849215"/>
                </a:lnTo>
                <a:lnTo>
                  <a:pt x="6095376" y="5873453"/>
                </a:lnTo>
                <a:cubicBezTo>
                  <a:pt x="6083954" y="5871968"/>
                  <a:pt x="6069018" y="5875925"/>
                  <a:pt x="6054958" y="5875431"/>
                </a:cubicBezTo>
                <a:cubicBezTo>
                  <a:pt x="6040898" y="5875431"/>
                  <a:pt x="6026842" y="5870978"/>
                  <a:pt x="6017178" y="5853667"/>
                </a:cubicBezTo>
                <a:lnTo>
                  <a:pt x="6031236" y="5817063"/>
                </a:lnTo>
                <a:lnTo>
                  <a:pt x="5996090" y="5794803"/>
                </a:lnTo>
                <a:cubicBezTo>
                  <a:pt x="5842326" y="5743359"/>
                  <a:pt x="5697350" y="5699830"/>
                  <a:pt x="5687686" y="5726047"/>
                </a:cubicBezTo>
                <a:lnTo>
                  <a:pt x="5684170" y="5724563"/>
                </a:lnTo>
                <a:lnTo>
                  <a:pt x="5679778" y="5730005"/>
                </a:lnTo>
                <a:lnTo>
                  <a:pt x="5664840" y="5719121"/>
                </a:lnTo>
                <a:lnTo>
                  <a:pt x="5563796" y="5687959"/>
                </a:lnTo>
                <a:lnTo>
                  <a:pt x="5511078" y="5665205"/>
                </a:lnTo>
                <a:lnTo>
                  <a:pt x="5524258" y="5687959"/>
                </a:lnTo>
                <a:cubicBezTo>
                  <a:pt x="5526014" y="5720605"/>
                  <a:pt x="5492626" y="5765618"/>
                  <a:pt x="5450450" y="5767597"/>
                </a:cubicBezTo>
                <a:cubicBezTo>
                  <a:pt x="5392460" y="5719617"/>
                  <a:pt x="5432000" y="5661742"/>
                  <a:pt x="5472418" y="5652344"/>
                </a:cubicBezTo>
                <a:lnTo>
                  <a:pt x="5495262" y="5657785"/>
                </a:lnTo>
                <a:lnTo>
                  <a:pt x="5433756" y="5631075"/>
                </a:lnTo>
                <a:cubicBezTo>
                  <a:pt x="5343254" y="5588041"/>
                  <a:pt x="5251878" y="5536103"/>
                  <a:pt x="5142926" y="5475755"/>
                </a:cubicBezTo>
                <a:lnTo>
                  <a:pt x="5090206" y="5449045"/>
                </a:lnTo>
                <a:lnTo>
                  <a:pt x="5108658" y="5460915"/>
                </a:lnTo>
                <a:lnTo>
                  <a:pt x="5105144" y="5463883"/>
                </a:lnTo>
                <a:cubicBezTo>
                  <a:pt x="5116566" y="5466357"/>
                  <a:pt x="5126230" y="5474271"/>
                  <a:pt x="5134138" y="5489605"/>
                </a:cubicBezTo>
                <a:cubicBezTo>
                  <a:pt x="5124474" y="5494057"/>
                  <a:pt x="5133260" y="5514337"/>
                  <a:pt x="5113930" y="5523241"/>
                </a:cubicBezTo>
                <a:cubicBezTo>
                  <a:pt x="5101630" y="5522746"/>
                  <a:pt x="5090206" y="5515821"/>
                  <a:pt x="5080542" y="5505929"/>
                </a:cubicBezTo>
                <a:lnTo>
                  <a:pt x="5072634" y="5486143"/>
                </a:lnTo>
                <a:lnTo>
                  <a:pt x="5063846" y="5492573"/>
                </a:lnTo>
                <a:cubicBezTo>
                  <a:pt x="5048910" y="5494057"/>
                  <a:pt x="5033973" y="5491089"/>
                  <a:pt x="5019036" y="5494057"/>
                </a:cubicBezTo>
                <a:lnTo>
                  <a:pt x="5005856" y="5512853"/>
                </a:lnTo>
                <a:lnTo>
                  <a:pt x="5000585" y="5608320"/>
                </a:lnTo>
                <a:cubicBezTo>
                  <a:pt x="4987404" y="5643441"/>
                  <a:pt x="4962803" y="5675098"/>
                  <a:pt x="4926777" y="5691421"/>
                </a:cubicBezTo>
                <a:lnTo>
                  <a:pt x="4934685" y="5601891"/>
                </a:lnTo>
                <a:lnTo>
                  <a:pt x="4897784" y="5611289"/>
                </a:lnTo>
                <a:cubicBezTo>
                  <a:pt x="4857366" y="5572211"/>
                  <a:pt x="4913598" y="5529671"/>
                  <a:pt x="4959288" y="5481691"/>
                </a:cubicBezTo>
                <a:cubicBezTo>
                  <a:pt x="4907448" y="5460420"/>
                  <a:pt x="4836278" y="5465862"/>
                  <a:pt x="4823976" y="5405515"/>
                </a:cubicBezTo>
                <a:cubicBezTo>
                  <a:pt x="4891632" y="5384739"/>
                  <a:pt x="4956651" y="5388202"/>
                  <a:pt x="5019036" y="5415409"/>
                </a:cubicBezTo>
                <a:lnTo>
                  <a:pt x="5019036" y="5413925"/>
                </a:lnTo>
                <a:lnTo>
                  <a:pt x="4970711" y="5389191"/>
                </a:lnTo>
                <a:cubicBezTo>
                  <a:pt x="4943472" y="5372373"/>
                  <a:pt x="4943472" y="5355060"/>
                  <a:pt x="4897784" y="5337749"/>
                </a:cubicBezTo>
                <a:cubicBezTo>
                  <a:pt x="4934685" y="5346157"/>
                  <a:pt x="4934685" y="5329339"/>
                  <a:pt x="4970711" y="5346651"/>
                </a:cubicBezTo>
                <a:cubicBezTo>
                  <a:pt x="4975104" y="5337749"/>
                  <a:pt x="4966317" y="5326865"/>
                  <a:pt x="4949624" y="5314995"/>
                </a:cubicBezTo>
                <a:lnTo>
                  <a:pt x="4917114" y="5297681"/>
                </a:lnTo>
                <a:lnTo>
                  <a:pt x="4893390" y="5296197"/>
                </a:lnTo>
                <a:lnTo>
                  <a:pt x="4890753" y="5282842"/>
                </a:lnTo>
                <a:lnTo>
                  <a:pt x="4880210" y="5277401"/>
                </a:lnTo>
                <a:cubicBezTo>
                  <a:pt x="4825734" y="5251185"/>
                  <a:pt x="4771257" y="5217054"/>
                  <a:pt x="4752807" y="5208151"/>
                </a:cubicBezTo>
                <a:cubicBezTo>
                  <a:pt x="4725569" y="5186880"/>
                  <a:pt x="4709754" y="5169567"/>
                  <a:pt x="4696574" y="5154233"/>
                </a:cubicBezTo>
                <a:lnTo>
                  <a:pt x="4675485" y="5134447"/>
                </a:lnTo>
                <a:lnTo>
                  <a:pt x="4676364" y="5142363"/>
                </a:lnTo>
                <a:cubicBezTo>
                  <a:pt x="4675485" y="5147803"/>
                  <a:pt x="4672850" y="5153739"/>
                  <a:pt x="4672850" y="5164621"/>
                </a:cubicBezTo>
                <a:lnTo>
                  <a:pt x="4664064" y="5163632"/>
                </a:lnTo>
                <a:lnTo>
                  <a:pt x="4662306" y="5169567"/>
                </a:lnTo>
                <a:cubicBezTo>
                  <a:pt x="4657913" y="5174019"/>
                  <a:pt x="4651761" y="5175999"/>
                  <a:pt x="4642098" y="5174515"/>
                </a:cubicBezTo>
                <a:cubicBezTo>
                  <a:pt x="4627160" y="5169073"/>
                  <a:pt x="4621889" y="5156707"/>
                  <a:pt x="4622768" y="5144340"/>
                </a:cubicBezTo>
                <a:lnTo>
                  <a:pt x="4631553" y="5133953"/>
                </a:lnTo>
                <a:lnTo>
                  <a:pt x="4630674" y="5131479"/>
                </a:lnTo>
                <a:lnTo>
                  <a:pt x="4634190" y="5130490"/>
                </a:lnTo>
                <a:lnTo>
                  <a:pt x="4648248" y="5112189"/>
                </a:lnTo>
                <a:lnTo>
                  <a:pt x="4654398" y="5125049"/>
                </a:lnTo>
                <a:lnTo>
                  <a:pt x="4663185" y="5123071"/>
                </a:lnTo>
                <a:lnTo>
                  <a:pt x="4652642" y="5113177"/>
                </a:lnTo>
                <a:cubicBezTo>
                  <a:pt x="4607829" y="5087456"/>
                  <a:pt x="4544568" y="5053325"/>
                  <a:pt x="4490091" y="5018701"/>
                </a:cubicBezTo>
                <a:lnTo>
                  <a:pt x="4456704" y="4993473"/>
                </a:lnTo>
                <a:lnTo>
                  <a:pt x="4449674" y="5003861"/>
                </a:lnTo>
                <a:cubicBezTo>
                  <a:pt x="4431222" y="5028593"/>
                  <a:pt x="4412772" y="5045411"/>
                  <a:pt x="4382018" y="5043927"/>
                </a:cubicBezTo>
                <a:cubicBezTo>
                  <a:pt x="4358295" y="5025130"/>
                  <a:pt x="4362687" y="5004355"/>
                  <a:pt x="4377626" y="4982591"/>
                </a:cubicBezTo>
                <a:lnTo>
                  <a:pt x="4403106" y="4953406"/>
                </a:lnTo>
                <a:lnTo>
                  <a:pt x="4291518" y="4869317"/>
                </a:lnTo>
                <a:lnTo>
                  <a:pt x="4301184" y="4900479"/>
                </a:lnTo>
                <a:cubicBezTo>
                  <a:pt x="4277460" y="4912845"/>
                  <a:pt x="4254615" y="4936589"/>
                  <a:pt x="4230891" y="4912351"/>
                </a:cubicBezTo>
                <a:cubicBezTo>
                  <a:pt x="4222106" y="4891080"/>
                  <a:pt x="4222106" y="4873769"/>
                  <a:pt x="4226498" y="4860907"/>
                </a:cubicBezTo>
                <a:lnTo>
                  <a:pt x="4251978" y="4838648"/>
                </a:lnTo>
                <a:lnTo>
                  <a:pt x="4181688" y="4785720"/>
                </a:lnTo>
                <a:cubicBezTo>
                  <a:pt x="4140390" y="4755547"/>
                  <a:pt x="4099974" y="4727353"/>
                  <a:pt x="4059555" y="4697179"/>
                </a:cubicBezTo>
                <a:lnTo>
                  <a:pt x="4014744" y="4657607"/>
                </a:lnTo>
                <a:lnTo>
                  <a:pt x="3971691" y="4650187"/>
                </a:lnTo>
                <a:lnTo>
                  <a:pt x="3973449" y="4621003"/>
                </a:lnTo>
                <a:lnTo>
                  <a:pt x="3945332" y="4596271"/>
                </a:lnTo>
                <a:cubicBezTo>
                  <a:pt x="3949725" y="4596271"/>
                  <a:pt x="3961148" y="4602702"/>
                  <a:pt x="3969933" y="4606659"/>
                </a:cubicBezTo>
                <a:lnTo>
                  <a:pt x="3974328" y="4606163"/>
                </a:lnTo>
                <a:lnTo>
                  <a:pt x="3975206" y="4595282"/>
                </a:lnTo>
                <a:lnTo>
                  <a:pt x="3928638" y="4532462"/>
                </a:lnTo>
                <a:cubicBezTo>
                  <a:pt x="3915458" y="4512181"/>
                  <a:pt x="3904914" y="4492395"/>
                  <a:pt x="3882069" y="4466673"/>
                </a:cubicBezTo>
                <a:cubicBezTo>
                  <a:pt x="3836379" y="4432048"/>
                  <a:pt x="3817928" y="4423639"/>
                  <a:pt x="3781904" y="4397916"/>
                </a:cubicBezTo>
                <a:lnTo>
                  <a:pt x="3726549" y="4345484"/>
                </a:lnTo>
                <a:lnTo>
                  <a:pt x="3713370" y="4341527"/>
                </a:lnTo>
                <a:lnTo>
                  <a:pt x="3712491" y="4331634"/>
                </a:lnTo>
                <a:lnTo>
                  <a:pt x="3676467" y="4297502"/>
                </a:lnTo>
                <a:cubicBezTo>
                  <a:pt x="3645714" y="4268318"/>
                  <a:pt x="3618476" y="4242597"/>
                  <a:pt x="3591237" y="4216875"/>
                </a:cubicBezTo>
                <a:lnTo>
                  <a:pt x="3544670" y="4166916"/>
                </a:lnTo>
                <a:lnTo>
                  <a:pt x="3520068" y="4175819"/>
                </a:lnTo>
                <a:cubicBezTo>
                  <a:pt x="3495465" y="4189669"/>
                  <a:pt x="3492830" y="4205004"/>
                  <a:pt x="3456806" y="4187196"/>
                </a:cubicBezTo>
                <a:cubicBezTo>
                  <a:pt x="3407601" y="4199067"/>
                  <a:pt x="3444504" y="4270297"/>
                  <a:pt x="3432204" y="4305912"/>
                </a:cubicBezTo>
                <a:cubicBezTo>
                  <a:pt x="3370698" y="4317784"/>
                  <a:pt x="3322373" y="4305912"/>
                  <a:pt x="3273168" y="4294041"/>
                </a:cubicBezTo>
                <a:cubicBezTo>
                  <a:pt x="3263504" y="4267329"/>
                  <a:pt x="3275804" y="4247049"/>
                  <a:pt x="3266139" y="4228747"/>
                </a:cubicBezTo>
                <a:lnTo>
                  <a:pt x="3264381" y="4226768"/>
                </a:lnTo>
                <a:lnTo>
                  <a:pt x="3208149" y="4223305"/>
                </a:lnTo>
                <a:lnTo>
                  <a:pt x="3199362" y="4225778"/>
                </a:lnTo>
                <a:cubicBezTo>
                  <a:pt x="3172124" y="4246060"/>
                  <a:pt x="3199362" y="4279201"/>
                  <a:pt x="3199362" y="4305912"/>
                </a:cubicBezTo>
                <a:cubicBezTo>
                  <a:pt x="3138735" y="4353398"/>
                  <a:pt x="3077231" y="4329655"/>
                  <a:pt x="3040328" y="4282169"/>
                </a:cubicBezTo>
                <a:cubicBezTo>
                  <a:pt x="3015726" y="4246553"/>
                  <a:pt x="3077231" y="4258426"/>
                  <a:pt x="3064929" y="4222811"/>
                </a:cubicBezTo>
                <a:cubicBezTo>
                  <a:pt x="3028026" y="4199067"/>
                  <a:pt x="2978822" y="4270297"/>
                  <a:pt x="2918196" y="4210940"/>
                </a:cubicBezTo>
                <a:cubicBezTo>
                  <a:pt x="2905894" y="4175324"/>
                  <a:pt x="2918196" y="4152076"/>
                  <a:pt x="2918196" y="4116461"/>
                </a:cubicBezTo>
                <a:cubicBezTo>
                  <a:pt x="2905894" y="4057104"/>
                  <a:pt x="2844390" y="4080846"/>
                  <a:pt x="2796064" y="4068975"/>
                </a:cubicBezTo>
                <a:cubicBezTo>
                  <a:pt x="2783764" y="4021489"/>
                  <a:pt x="2759160" y="3985874"/>
                  <a:pt x="2734558" y="3950754"/>
                </a:cubicBezTo>
                <a:cubicBezTo>
                  <a:pt x="2697656" y="3879525"/>
                  <a:pt x="2538621" y="3985874"/>
                  <a:pt x="2514018" y="3879525"/>
                </a:cubicBezTo>
                <a:cubicBezTo>
                  <a:pt x="2538621" y="3843911"/>
                  <a:pt x="2623850" y="3855782"/>
                  <a:pt x="2636151" y="3820167"/>
                </a:cubicBezTo>
                <a:cubicBezTo>
                  <a:pt x="2599248" y="3761304"/>
                  <a:pt x="2550922" y="3725689"/>
                  <a:pt x="2550922" y="3618845"/>
                </a:cubicBezTo>
                <a:cubicBezTo>
                  <a:pt x="2648452" y="3559982"/>
                  <a:pt x="2586946" y="3429395"/>
                  <a:pt x="2514018" y="3393780"/>
                </a:cubicBezTo>
                <a:cubicBezTo>
                  <a:pt x="2636151" y="3346295"/>
                  <a:pt x="2599248" y="3228073"/>
                  <a:pt x="2538621" y="3168715"/>
                </a:cubicBezTo>
                <a:cubicBezTo>
                  <a:pt x="2586946" y="3144972"/>
                  <a:pt x="2587826" y="3192458"/>
                  <a:pt x="2623850" y="3192458"/>
                </a:cubicBezTo>
                <a:cubicBezTo>
                  <a:pt x="2685354" y="3133101"/>
                  <a:pt x="2660752" y="3086110"/>
                  <a:pt x="2648452" y="3026751"/>
                </a:cubicBezTo>
                <a:cubicBezTo>
                  <a:pt x="2666904" y="3020816"/>
                  <a:pt x="2682718" y="3023784"/>
                  <a:pt x="2699414" y="3025267"/>
                </a:cubicBezTo>
                <a:lnTo>
                  <a:pt x="2711714" y="3023289"/>
                </a:lnTo>
                <a:lnTo>
                  <a:pt x="2652844" y="2943156"/>
                </a:lnTo>
                <a:cubicBezTo>
                  <a:pt x="2631758" y="2918424"/>
                  <a:pt x="2611548" y="2901111"/>
                  <a:pt x="2593098" y="2896659"/>
                </a:cubicBezTo>
                <a:cubicBezTo>
                  <a:pt x="2511382" y="2767556"/>
                  <a:pt x="2465694" y="2637958"/>
                  <a:pt x="2438456" y="2525673"/>
                </a:cubicBezTo>
                <a:cubicBezTo>
                  <a:pt x="2456907" y="2525673"/>
                  <a:pt x="2484144" y="2603332"/>
                  <a:pt x="2511382" y="2620645"/>
                </a:cubicBezTo>
                <a:cubicBezTo>
                  <a:pt x="2515776" y="2616688"/>
                  <a:pt x="2514018" y="2599375"/>
                  <a:pt x="2506990" y="2575632"/>
                </a:cubicBezTo>
                <a:lnTo>
                  <a:pt x="2481508" y="2509349"/>
                </a:lnTo>
                <a:lnTo>
                  <a:pt x="2435820" y="2520232"/>
                </a:lnTo>
                <a:cubicBezTo>
                  <a:pt x="2447242" y="2544469"/>
                  <a:pt x="2420883" y="2590967"/>
                  <a:pt x="2372556" y="2577116"/>
                </a:cubicBezTo>
                <a:cubicBezTo>
                  <a:pt x="2372556" y="2577116"/>
                  <a:pt x="2360256" y="2588494"/>
                  <a:pt x="2359378" y="2600365"/>
                </a:cubicBezTo>
                <a:cubicBezTo>
                  <a:pt x="2323354" y="2598881"/>
                  <a:pt x="2239882" y="2571181"/>
                  <a:pt x="2217916" y="2522210"/>
                </a:cubicBezTo>
                <a:cubicBezTo>
                  <a:pt x="2281178" y="2453454"/>
                  <a:pt x="2388372" y="2494015"/>
                  <a:pt x="2417368" y="2387666"/>
                </a:cubicBezTo>
                <a:lnTo>
                  <a:pt x="2446364" y="2391128"/>
                </a:lnTo>
                <a:lnTo>
                  <a:pt x="2438456" y="2370849"/>
                </a:lnTo>
                <a:cubicBezTo>
                  <a:pt x="2420883" y="2318910"/>
                  <a:pt x="2411218" y="2266972"/>
                  <a:pt x="2402430" y="2232347"/>
                </a:cubicBezTo>
                <a:cubicBezTo>
                  <a:pt x="2366406" y="2137868"/>
                  <a:pt x="2357620" y="2223937"/>
                  <a:pt x="2320718" y="2154687"/>
                </a:cubicBezTo>
                <a:cubicBezTo>
                  <a:pt x="2303144" y="2163590"/>
                  <a:pt x="2320718" y="2206625"/>
                  <a:pt x="2329504" y="2241251"/>
                </a:cubicBezTo>
                <a:cubicBezTo>
                  <a:pt x="2302266" y="2189807"/>
                  <a:pt x="2284692" y="2129460"/>
                  <a:pt x="2257455" y="2060209"/>
                </a:cubicBezTo>
                <a:lnTo>
                  <a:pt x="2255698" y="2053778"/>
                </a:lnTo>
                <a:lnTo>
                  <a:pt x="2235489" y="2044380"/>
                </a:lnTo>
                <a:cubicBezTo>
                  <a:pt x="2221430" y="2034982"/>
                  <a:pt x="2210008" y="2022615"/>
                  <a:pt x="2204736" y="2004808"/>
                </a:cubicBezTo>
                <a:lnTo>
                  <a:pt x="2246910" y="1985518"/>
                </a:lnTo>
                <a:lnTo>
                  <a:pt x="2239004" y="1956332"/>
                </a:lnTo>
                <a:cubicBezTo>
                  <a:pt x="2193314" y="1827230"/>
                  <a:pt x="2166076" y="1689222"/>
                  <a:pt x="2148502" y="1551216"/>
                </a:cubicBezTo>
                <a:lnTo>
                  <a:pt x="2146746" y="1539839"/>
                </a:lnTo>
                <a:lnTo>
                  <a:pt x="2101934" y="1560614"/>
                </a:lnTo>
                <a:cubicBezTo>
                  <a:pt x="2068546" y="1565066"/>
                  <a:pt x="2032522" y="1559130"/>
                  <a:pt x="2002648" y="1534892"/>
                </a:cubicBezTo>
                <a:cubicBezTo>
                  <a:pt x="2029886" y="1517086"/>
                  <a:pt x="2084362" y="1492352"/>
                  <a:pt x="2135324" y="1501257"/>
                </a:cubicBezTo>
                <a:lnTo>
                  <a:pt x="2142352" y="1504225"/>
                </a:lnTo>
                <a:lnTo>
                  <a:pt x="2115993" y="1306860"/>
                </a:lnTo>
                <a:lnTo>
                  <a:pt x="2072940" y="1321204"/>
                </a:lnTo>
                <a:cubicBezTo>
                  <a:pt x="2048338" y="1356819"/>
                  <a:pt x="2109842" y="1368690"/>
                  <a:pt x="2060638" y="1403811"/>
                </a:cubicBezTo>
                <a:cubicBezTo>
                  <a:pt x="2024614" y="1391940"/>
                  <a:pt x="1975410" y="1356819"/>
                  <a:pt x="1938506" y="1391940"/>
                </a:cubicBezTo>
                <a:cubicBezTo>
                  <a:pt x="1901604" y="1439426"/>
                  <a:pt x="1975410" y="1463664"/>
                  <a:pt x="1926206" y="1498784"/>
                </a:cubicBezTo>
                <a:cubicBezTo>
                  <a:pt x="1864700" y="1475040"/>
                  <a:pt x="1901604" y="1439426"/>
                  <a:pt x="1853278" y="1403811"/>
                </a:cubicBezTo>
                <a:cubicBezTo>
                  <a:pt x="1767170" y="1439426"/>
                  <a:pt x="1657340" y="1333077"/>
                  <a:pt x="1546630" y="1321204"/>
                </a:cubicBezTo>
                <a:cubicBezTo>
                  <a:pt x="1534330" y="1273718"/>
                  <a:pt x="1546630" y="1214360"/>
                  <a:pt x="1461402" y="1190617"/>
                </a:cubicBezTo>
                <a:cubicBezTo>
                  <a:pt x="1461402" y="1072396"/>
                  <a:pt x="1350694" y="965553"/>
                  <a:pt x="1461402" y="835461"/>
                </a:cubicBezTo>
                <a:cubicBezTo>
                  <a:pt x="1485126" y="799846"/>
                  <a:pt x="1449100" y="764725"/>
                  <a:pt x="1449100" y="740983"/>
                </a:cubicBezTo>
                <a:cubicBezTo>
                  <a:pt x="1485126" y="693497"/>
                  <a:pt x="1522028" y="717240"/>
                  <a:pt x="1558932" y="693497"/>
                </a:cubicBezTo>
                <a:cubicBezTo>
                  <a:pt x="1571232" y="669754"/>
                  <a:pt x="1546630" y="646010"/>
                  <a:pt x="1546630" y="610889"/>
                </a:cubicBezTo>
                <a:cubicBezTo>
                  <a:pt x="1657340" y="587146"/>
                  <a:pt x="1767170" y="504046"/>
                  <a:pt x="1890182" y="551532"/>
                </a:cubicBezTo>
                <a:cubicBezTo>
                  <a:pt x="1926206" y="515917"/>
                  <a:pt x="1975410" y="515422"/>
                  <a:pt x="2012313" y="468432"/>
                </a:cubicBezTo>
                <a:lnTo>
                  <a:pt x="1999132" y="447161"/>
                </a:lnTo>
                <a:lnTo>
                  <a:pt x="1971894" y="447657"/>
                </a:lnTo>
                <a:lnTo>
                  <a:pt x="1974531" y="401654"/>
                </a:lnTo>
                <a:lnTo>
                  <a:pt x="1963108" y="361587"/>
                </a:lnTo>
                <a:cubicBezTo>
                  <a:pt x="1950808" y="361587"/>
                  <a:pt x="1938506" y="361587"/>
                  <a:pt x="1913904" y="361587"/>
                </a:cubicBezTo>
                <a:cubicBezTo>
                  <a:pt x="1901604" y="338338"/>
                  <a:pt x="1913904" y="290357"/>
                  <a:pt x="1926206" y="278981"/>
                </a:cubicBezTo>
                <a:cubicBezTo>
                  <a:pt x="1938506" y="278981"/>
                  <a:pt x="1950808" y="278981"/>
                  <a:pt x="1950808" y="290357"/>
                </a:cubicBezTo>
                <a:cubicBezTo>
                  <a:pt x="1950808" y="243366"/>
                  <a:pt x="1950808" y="207751"/>
                  <a:pt x="1938506" y="172138"/>
                </a:cubicBezTo>
                <a:cubicBezTo>
                  <a:pt x="2002648" y="136523"/>
                  <a:pt x="2012313" y="87552"/>
                  <a:pt x="2012313" y="405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6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519111" y="6400800"/>
            <a:ext cx="21348954" cy="7315200"/>
          </a:xfrm>
          <a:custGeom>
            <a:avLst/>
            <a:gdLst>
              <a:gd name="connsiteX0" fmla="*/ 17820618 w 21348954"/>
              <a:gd name="connsiteY0" fmla="*/ 3355649 h 7315200"/>
              <a:gd name="connsiteX1" fmla="*/ 17861882 w 21348954"/>
              <a:gd name="connsiteY1" fmla="*/ 3370667 h 7315200"/>
              <a:gd name="connsiteX2" fmla="*/ 17885050 w 21348954"/>
              <a:gd name="connsiteY2" fmla="*/ 3384021 h 7315200"/>
              <a:gd name="connsiteX3" fmla="*/ 17892774 w 21348954"/>
              <a:gd name="connsiteY3" fmla="*/ 3384021 h 7315200"/>
              <a:gd name="connsiteX4" fmla="*/ 17892774 w 21348954"/>
              <a:gd name="connsiteY4" fmla="*/ 3390697 h 7315200"/>
              <a:gd name="connsiteX5" fmla="*/ 17885050 w 21348954"/>
              <a:gd name="connsiteY5" fmla="*/ 3397370 h 7315200"/>
              <a:gd name="connsiteX6" fmla="*/ 17861882 w 21348954"/>
              <a:gd name="connsiteY6" fmla="*/ 3397370 h 7315200"/>
              <a:gd name="connsiteX7" fmla="*/ 17800106 w 21348954"/>
              <a:gd name="connsiteY7" fmla="*/ 3390697 h 7315200"/>
              <a:gd name="connsiteX8" fmla="*/ 17792386 w 21348954"/>
              <a:gd name="connsiteY8" fmla="*/ 3377345 h 7315200"/>
              <a:gd name="connsiteX9" fmla="*/ 17792386 w 21348954"/>
              <a:gd name="connsiteY9" fmla="*/ 3363996 h 7315200"/>
              <a:gd name="connsiteX10" fmla="*/ 17792386 w 21348954"/>
              <a:gd name="connsiteY10" fmla="*/ 3357317 h 7315200"/>
              <a:gd name="connsiteX11" fmla="*/ 17807830 w 21348954"/>
              <a:gd name="connsiteY11" fmla="*/ 3357317 h 7315200"/>
              <a:gd name="connsiteX12" fmla="*/ 17820618 w 21348954"/>
              <a:gd name="connsiteY12" fmla="*/ 3355649 h 7315200"/>
              <a:gd name="connsiteX13" fmla="*/ 18253350 w 21348954"/>
              <a:gd name="connsiteY13" fmla="*/ 3274184 h 7315200"/>
              <a:gd name="connsiteX14" fmla="*/ 18316174 w 21348954"/>
              <a:gd name="connsiteY14" fmla="*/ 3281111 h 7315200"/>
              <a:gd name="connsiteX15" fmla="*/ 18371150 w 21348954"/>
              <a:gd name="connsiteY15" fmla="*/ 3301906 h 7315200"/>
              <a:gd name="connsiteX16" fmla="*/ 18386854 w 21348954"/>
              <a:gd name="connsiteY16" fmla="*/ 3315766 h 7315200"/>
              <a:gd name="connsiteX17" fmla="*/ 18394710 w 21348954"/>
              <a:gd name="connsiteY17" fmla="*/ 3322696 h 7315200"/>
              <a:gd name="connsiteX18" fmla="*/ 18386854 w 21348954"/>
              <a:gd name="connsiteY18" fmla="*/ 3329629 h 7315200"/>
              <a:gd name="connsiteX19" fmla="*/ 18371150 w 21348954"/>
              <a:gd name="connsiteY19" fmla="*/ 3329629 h 7315200"/>
              <a:gd name="connsiteX20" fmla="*/ 18324030 w 21348954"/>
              <a:gd name="connsiteY20" fmla="*/ 3336558 h 7315200"/>
              <a:gd name="connsiteX21" fmla="*/ 18064866 w 21348954"/>
              <a:gd name="connsiteY21" fmla="*/ 3392003 h 7315200"/>
              <a:gd name="connsiteX22" fmla="*/ 18072718 w 21348954"/>
              <a:gd name="connsiteY22" fmla="*/ 3378142 h 7315200"/>
              <a:gd name="connsiteX23" fmla="*/ 18064866 w 21348954"/>
              <a:gd name="connsiteY23" fmla="*/ 3357350 h 7315200"/>
              <a:gd name="connsiteX24" fmla="*/ 18064866 w 21348954"/>
              <a:gd name="connsiteY24" fmla="*/ 3343490 h 7315200"/>
              <a:gd name="connsiteX25" fmla="*/ 18064866 w 21348954"/>
              <a:gd name="connsiteY25" fmla="*/ 3336558 h 7315200"/>
              <a:gd name="connsiteX26" fmla="*/ 18088426 w 21348954"/>
              <a:gd name="connsiteY26" fmla="*/ 3315766 h 7315200"/>
              <a:gd name="connsiteX27" fmla="*/ 18119842 w 21348954"/>
              <a:gd name="connsiteY27" fmla="*/ 3308835 h 7315200"/>
              <a:gd name="connsiteX28" fmla="*/ 18253350 w 21348954"/>
              <a:gd name="connsiteY28" fmla="*/ 3274184 h 7315200"/>
              <a:gd name="connsiteX29" fmla="*/ 497150 w 21348954"/>
              <a:gd name="connsiteY29" fmla="*/ 2781440 h 7315200"/>
              <a:gd name="connsiteX30" fmla="*/ 505118 w 21348954"/>
              <a:gd name="connsiteY30" fmla="*/ 2781440 h 7315200"/>
              <a:gd name="connsiteX31" fmla="*/ 521050 w 21348954"/>
              <a:gd name="connsiteY31" fmla="*/ 2801941 h 7315200"/>
              <a:gd name="connsiteX32" fmla="*/ 584790 w 21348954"/>
              <a:gd name="connsiteY32" fmla="*/ 2883941 h 7315200"/>
              <a:gd name="connsiteX33" fmla="*/ 592758 w 21348954"/>
              <a:gd name="connsiteY33" fmla="*/ 2918109 h 7315200"/>
              <a:gd name="connsiteX34" fmla="*/ 592758 w 21348954"/>
              <a:gd name="connsiteY34" fmla="*/ 2931777 h 7315200"/>
              <a:gd name="connsiteX35" fmla="*/ 592758 w 21348954"/>
              <a:gd name="connsiteY35" fmla="*/ 2938609 h 7315200"/>
              <a:gd name="connsiteX36" fmla="*/ 576819 w 21348954"/>
              <a:gd name="connsiteY36" fmla="*/ 2931777 h 7315200"/>
              <a:gd name="connsiteX37" fmla="*/ 521050 w 21348954"/>
              <a:gd name="connsiteY37" fmla="*/ 2842942 h 7315200"/>
              <a:gd name="connsiteX38" fmla="*/ 505118 w 21348954"/>
              <a:gd name="connsiteY38" fmla="*/ 2795106 h 7315200"/>
              <a:gd name="connsiteX39" fmla="*/ 497150 w 21348954"/>
              <a:gd name="connsiteY39" fmla="*/ 2788275 h 7315200"/>
              <a:gd name="connsiteX40" fmla="*/ 497150 w 21348954"/>
              <a:gd name="connsiteY40" fmla="*/ 2781440 h 7315200"/>
              <a:gd name="connsiteX41" fmla="*/ 23900 w 21348954"/>
              <a:gd name="connsiteY41" fmla="*/ 2195247 h 7315200"/>
              <a:gd name="connsiteX42" fmla="*/ 31668 w 21348954"/>
              <a:gd name="connsiteY42" fmla="*/ 2195247 h 7315200"/>
              <a:gd name="connsiteX43" fmla="*/ 39434 w 21348954"/>
              <a:gd name="connsiteY43" fmla="*/ 2195247 h 7315200"/>
              <a:gd name="connsiteX44" fmla="*/ 47202 w 21348954"/>
              <a:gd name="connsiteY44" fmla="*/ 2216138 h 7315200"/>
              <a:gd name="connsiteX45" fmla="*/ 93810 w 21348954"/>
              <a:gd name="connsiteY45" fmla="*/ 2278810 h 7315200"/>
              <a:gd name="connsiteX46" fmla="*/ 334622 w 21348954"/>
              <a:gd name="connsiteY46" fmla="*/ 2550389 h 7315200"/>
              <a:gd name="connsiteX47" fmla="*/ 326854 w 21348954"/>
              <a:gd name="connsiteY47" fmla="*/ 2557354 h 7315200"/>
              <a:gd name="connsiteX48" fmla="*/ 334622 w 21348954"/>
              <a:gd name="connsiteY48" fmla="*/ 2599135 h 7315200"/>
              <a:gd name="connsiteX49" fmla="*/ 334622 w 21348954"/>
              <a:gd name="connsiteY49" fmla="*/ 2613063 h 7315200"/>
              <a:gd name="connsiteX50" fmla="*/ 326854 w 21348954"/>
              <a:gd name="connsiteY50" fmla="*/ 2620026 h 7315200"/>
              <a:gd name="connsiteX51" fmla="*/ 311318 w 21348954"/>
              <a:gd name="connsiteY51" fmla="*/ 2613063 h 7315200"/>
              <a:gd name="connsiteX52" fmla="*/ 280245 w 21348954"/>
              <a:gd name="connsiteY52" fmla="*/ 2585208 h 7315200"/>
              <a:gd name="connsiteX53" fmla="*/ 155958 w 21348954"/>
              <a:gd name="connsiteY53" fmla="*/ 2438973 h 7315200"/>
              <a:gd name="connsiteX54" fmla="*/ 101582 w 21348954"/>
              <a:gd name="connsiteY54" fmla="*/ 2355408 h 7315200"/>
              <a:gd name="connsiteX55" fmla="*/ 47202 w 21348954"/>
              <a:gd name="connsiteY55" fmla="*/ 2243994 h 7315200"/>
              <a:gd name="connsiteX56" fmla="*/ 31668 w 21348954"/>
              <a:gd name="connsiteY56" fmla="*/ 2202210 h 7315200"/>
              <a:gd name="connsiteX57" fmla="*/ 23900 w 21348954"/>
              <a:gd name="connsiteY57" fmla="*/ 2195247 h 7315200"/>
              <a:gd name="connsiteX58" fmla="*/ 20880026 w 21348954"/>
              <a:gd name="connsiteY58" fmla="*/ 1281980 h 7315200"/>
              <a:gd name="connsiteX59" fmla="*/ 20903474 w 21348954"/>
              <a:gd name="connsiteY59" fmla="*/ 1281980 h 7315200"/>
              <a:gd name="connsiteX60" fmla="*/ 20942550 w 21348954"/>
              <a:gd name="connsiteY60" fmla="*/ 1288868 h 7315200"/>
              <a:gd name="connsiteX61" fmla="*/ 20997258 w 21348954"/>
              <a:gd name="connsiteY61" fmla="*/ 1316430 h 7315200"/>
              <a:gd name="connsiteX62" fmla="*/ 21208278 w 21348954"/>
              <a:gd name="connsiteY62" fmla="*/ 1426685 h 7315200"/>
              <a:gd name="connsiteX63" fmla="*/ 21278614 w 21348954"/>
              <a:gd name="connsiteY63" fmla="*/ 1488704 h 7315200"/>
              <a:gd name="connsiteX64" fmla="*/ 21333322 w 21348954"/>
              <a:gd name="connsiteY64" fmla="*/ 1557612 h 7315200"/>
              <a:gd name="connsiteX65" fmla="*/ 21348954 w 21348954"/>
              <a:gd name="connsiteY65" fmla="*/ 1585177 h 7315200"/>
              <a:gd name="connsiteX66" fmla="*/ 21341142 w 21348954"/>
              <a:gd name="connsiteY66" fmla="*/ 1592067 h 7315200"/>
              <a:gd name="connsiteX67" fmla="*/ 21341142 w 21348954"/>
              <a:gd name="connsiteY67" fmla="*/ 1585177 h 7315200"/>
              <a:gd name="connsiteX68" fmla="*/ 21333322 w 21348954"/>
              <a:gd name="connsiteY68" fmla="*/ 1592067 h 7315200"/>
              <a:gd name="connsiteX69" fmla="*/ 21325510 w 21348954"/>
              <a:gd name="connsiteY69" fmla="*/ 1585177 h 7315200"/>
              <a:gd name="connsiteX70" fmla="*/ 21302062 w 21348954"/>
              <a:gd name="connsiteY70" fmla="*/ 1571395 h 7315200"/>
              <a:gd name="connsiteX71" fmla="*/ 21247354 w 21348954"/>
              <a:gd name="connsiteY71" fmla="*/ 1523157 h 7315200"/>
              <a:gd name="connsiteX72" fmla="*/ 20856578 w 21348954"/>
              <a:gd name="connsiteY72" fmla="*/ 1316430 h 7315200"/>
              <a:gd name="connsiteX73" fmla="*/ 20872210 w 21348954"/>
              <a:gd name="connsiteY73" fmla="*/ 1316430 h 7315200"/>
              <a:gd name="connsiteX74" fmla="*/ 20872210 w 21348954"/>
              <a:gd name="connsiteY74" fmla="*/ 1288868 h 7315200"/>
              <a:gd name="connsiteX75" fmla="*/ 20880026 w 21348954"/>
              <a:gd name="connsiteY75" fmla="*/ 1281980 h 7315200"/>
              <a:gd name="connsiteX76" fmla="*/ 20471890 w 21348954"/>
              <a:gd name="connsiteY76" fmla="*/ 1035608 h 7315200"/>
              <a:gd name="connsiteX77" fmla="*/ 20487486 w 21348954"/>
              <a:gd name="connsiteY77" fmla="*/ 1042511 h 7315200"/>
              <a:gd name="connsiteX78" fmla="*/ 20565482 w 21348954"/>
              <a:gd name="connsiteY78" fmla="*/ 1104633 h 7315200"/>
              <a:gd name="connsiteX79" fmla="*/ 20581082 w 21348954"/>
              <a:gd name="connsiteY79" fmla="*/ 1132245 h 7315200"/>
              <a:gd name="connsiteX80" fmla="*/ 20581082 w 21348954"/>
              <a:gd name="connsiteY80" fmla="*/ 1146049 h 7315200"/>
              <a:gd name="connsiteX81" fmla="*/ 20573282 w 21348954"/>
              <a:gd name="connsiteY81" fmla="*/ 1146049 h 7315200"/>
              <a:gd name="connsiteX82" fmla="*/ 20565482 w 21348954"/>
              <a:gd name="connsiteY82" fmla="*/ 1146049 h 7315200"/>
              <a:gd name="connsiteX83" fmla="*/ 20542086 w 21348954"/>
              <a:gd name="connsiteY83" fmla="*/ 1125343 h 7315200"/>
              <a:gd name="connsiteX84" fmla="*/ 20448490 w 21348954"/>
              <a:gd name="connsiteY84" fmla="*/ 1070121 h 7315200"/>
              <a:gd name="connsiteX85" fmla="*/ 20448490 w 21348954"/>
              <a:gd name="connsiteY85" fmla="*/ 1049412 h 7315200"/>
              <a:gd name="connsiteX86" fmla="*/ 20456290 w 21348954"/>
              <a:gd name="connsiteY86" fmla="*/ 1042511 h 7315200"/>
              <a:gd name="connsiteX87" fmla="*/ 20464090 w 21348954"/>
              <a:gd name="connsiteY87" fmla="*/ 1042511 h 7315200"/>
              <a:gd name="connsiteX88" fmla="*/ 20471890 w 21348954"/>
              <a:gd name="connsiteY88" fmla="*/ 1035608 h 7315200"/>
              <a:gd name="connsiteX89" fmla="*/ 17307634 w 21348954"/>
              <a:gd name="connsiteY89" fmla="*/ 220 h 7315200"/>
              <a:gd name="connsiteX90" fmla="*/ 17326562 w 21348954"/>
              <a:gd name="connsiteY90" fmla="*/ 1849 h 7315200"/>
              <a:gd name="connsiteX91" fmla="*/ 17334378 w 21348954"/>
              <a:gd name="connsiteY91" fmla="*/ 57414 h 7315200"/>
              <a:gd name="connsiteX92" fmla="*/ 17334378 w 21348954"/>
              <a:gd name="connsiteY92" fmla="*/ 71309 h 7315200"/>
              <a:gd name="connsiteX93" fmla="*/ 17318750 w 21348954"/>
              <a:gd name="connsiteY93" fmla="*/ 85201 h 7315200"/>
              <a:gd name="connsiteX94" fmla="*/ 17264042 w 21348954"/>
              <a:gd name="connsiteY94" fmla="*/ 126875 h 7315200"/>
              <a:gd name="connsiteX95" fmla="*/ 17084286 w 21348954"/>
              <a:gd name="connsiteY95" fmla="*/ 286628 h 7315200"/>
              <a:gd name="connsiteX96" fmla="*/ 16560662 w 21348954"/>
              <a:gd name="connsiteY96" fmla="*/ 752003 h 7315200"/>
              <a:gd name="connsiteX97" fmla="*/ 16029218 w 21348954"/>
              <a:gd name="connsiteY97" fmla="*/ 1231268 h 7315200"/>
              <a:gd name="connsiteX98" fmla="*/ 16044846 w 21348954"/>
              <a:gd name="connsiteY98" fmla="*/ 1224323 h 7315200"/>
              <a:gd name="connsiteX99" fmla="*/ 16091742 w 21348954"/>
              <a:gd name="connsiteY99" fmla="*/ 1196538 h 7315200"/>
              <a:gd name="connsiteX100" fmla="*/ 17099918 w 21348954"/>
              <a:gd name="connsiteY100" fmla="*/ 383871 h 7315200"/>
              <a:gd name="connsiteX101" fmla="*/ 17451606 w 21348954"/>
              <a:gd name="connsiteY101" fmla="*/ 112983 h 7315200"/>
              <a:gd name="connsiteX102" fmla="*/ 17514130 w 21348954"/>
              <a:gd name="connsiteY102" fmla="*/ 71309 h 7315200"/>
              <a:gd name="connsiteX103" fmla="*/ 17561022 w 21348954"/>
              <a:gd name="connsiteY103" fmla="*/ 50469 h 7315200"/>
              <a:gd name="connsiteX104" fmla="*/ 17607914 w 21348954"/>
              <a:gd name="connsiteY104" fmla="*/ 57414 h 7315200"/>
              <a:gd name="connsiteX105" fmla="*/ 17646990 w 21348954"/>
              <a:gd name="connsiteY105" fmla="*/ 92143 h 7315200"/>
              <a:gd name="connsiteX106" fmla="*/ 17639178 w 21348954"/>
              <a:gd name="connsiteY106" fmla="*/ 119930 h 7315200"/>
              <a:gd name="connsiteX107" fmla="*/ 17623546 w 21348954"/>
              <a:gd name="connsiteY107" fmla="*/ 140764 h 7315200"/>
              <a:gd name="connsiteX108" fmla="*/ 17545390 w 21348954"/>
              <a:gd name="connsiteY108" fmla="*/ 224116 h 7315200"/>
              <a:gd name="connsiteX109" fmla="*/ 17310930 w 21348954"/>
              <a:gd name="connsiteY109" fmla="*/ 411655 h 7315200"/>
              <a:gd name="connsiteX110" fmla="*/ 17224962 w 21348954"/>
              <a:gd name="connsiteY110" fmla="*/ 481114 h 7315200"/>
              <a:gd name="connsiteX111" fmla="*/ 17224962 w 21348954"/>
              <a:gd name="connsiteY111" fmla="*/ 488059 h 7315200"/>
              <a:gd name="connsiteX112" fmla="*/ 17240594 w 21348954"/>
              <a:gd name="connsiteY112" fmla="*/ 501954 h 7315200"/>
              <a:gd name="connsiteX113" fmla="*/ 17248410 w 21348954"/>
              <a:gd name="connsiteY113" fmla="*/ 495007 h 7315200"/>
              <a:gd name="connsiteX114" fmla="*/ 17310930 w 21348954"/>
              <a:gd name="connsiteY114" fmla="*/ 460277 h 7315200"/>
              <a:gd name="connsiteX115" fmla="*/ 17334378 w 21348954"/>
              <a:gd name="connsiteY115" fmla="*/ 453333 h 7315200"/>
              <a:gd name="connsiteX116" fmla="*/ 17342194 w 21348954"/>
              <a:gd name="connsiteY116" fmla="*/ 460277 h 7315200"/>
              <a:gd name="connsiteX117" fmla="*/ 17334378 w 21348954"/>
              <a:gd name="connsiteY117" fmla="*/ 481114 h 7315200"/>
              <a:gd name="connsiteX118" fmla="*/ 17318750 w 21348954"/>
              <a:gd name="connsiteY118" fmla="*/ 515844 h 7315200"/>
              <a:gd name="connsiteX119" fmla="*/ 17154626 w 21348954"/>
              <a:gd name="connsiteY119" fmla="*/ 689489 h 7315200"/>
              <a:gd name="connsiteX120" fmla="*/ 17115550 w 21348954"/>
              <a:gd name="connsiteY120" fmla="*/ 724221 h 7315200"/>
              <a:gd name="connsiteX121" fmla="*/ 16967058 w 21348954"/>
              <a:gd name="connsiteY121" fmla="*/ 897868 h 7315200"/>
              <a:gd name="connsiteX122" fmla="*/ 16693526 w 21348954"/>
              <a:gd name="connsiteY122" fmla="*/ 1210431 h 7315200"/>
              <a:gd name="connsiteX123" fmla="*/ 17193702 w 21348954"/>
              <a:gd name="connsiteY123" fmla="*/ 758950 h 7315200"/>
              <a:gd name="connsiteX124" fmla="*/ 17326562 w 21348954"/>
              <a:gd name="connsiteY124" fmla="*/ 626977 h 7315200"/>
              <a:gd name="connsiteX125" fmla="*/ 17350010 w 21348954"/>
              <a:gd name="connsiteY125" fmla="*/ 606137 h 7315200"/>
              <a:gd name="connsiteX126" fmla="*/ 17373454 w 21348954"/>
              <a:gd name="connsiteY126" fmla="*/ 606137 h 7315200"/>
              <a:gd name="connsiteX127" fmla="*/ 17396902 w 21348954"/>
              <a:gd name="connsiteY127" fmla="*/ 626977 h 7315200"/>
              <a:gd name="connsiteX128" fmla="*/ 17428162 w 21348954"/>
              <a:gd name="connsiteY128" fmla="*/ 668652 h 7315200"/>
              <a:gd name="connsiteX129" fmla="*/ 17428162 w 21348954"/>
              <a:gd name="connsiteY129" fmla="*/ 689489 h 7315200"/>
              <a:gd name="connsiteX130" fmla="*/ 17420346 w 21348954"/>
              <a:gd name="connsiteY130" fmla="*/ 710328 h 7315200"/>
              <a:gd name="connsiteX131" fmla="*/ 17396902 w 21348954"/>
              <a:gd name="connsiteY131" fmla="*/ 752003 h 7315200"/>
              <a:gd name="connsiteX132" fmla="*/ 17318750 w 21348954"/>
              <a:gd name="connsiteY132" fmla="*/ 849244 h 7315200"/>
              <a:gd name="connsiteX133" fmla="*/ 17256226 w 21348954"/>
              <a:gd name="connsiteY133" fmla="*/ 911760 h 7315200"/>
              <a:gd name="connsiteX134" fmla="*/ 17248410 w 21348954"/>
              <a:gd name="connsiteY134" fmla="*/ 911760 h 7315200"/>
              <a:gd name="connsiteX135" fmla="*/ 17248410 w 21348954"/>
              <a:gd name="connsiteY135" fmla="*/ 918702 h 7315200"/>
              <a:gd name="connsiteX136" fmla="*/ 17256226 w 21348954"/>
              <a:gd name="connsiteY136" fmla="*/ 918702 h 7315200"/>
              <a:gd name="connsiteX137" fmla="*/ 17303118 w 21348954"/>
              <a:gd name="connsiteY137" fmla="*/ 904813 h 7315200"/>
              <a:gd name="connsiteX138" fmla="*/ 17326562 w 21348954"/>
              <a:gd name="connsiteY138" fmla="*/ 890920 h 7315200"/>
              <a:gd name="connsiteX139" fmla="*/ 17334378 w 21348954"/>
              <a:gd name="connsiteY139" fmla="*/ 890920 h 7315200"/>
              <a:gd name="connsiteX140" fmla="*/ 17342194 w 21348954"/>
              <a:gd name="connsiteY140" fmla="*/ 897868 h 7315200"/>
              <a:gd name="connsiteX141" fmla="*/ 17779850 w 21348954"/>
              <a:gd name="connsiteY141" fmla="*/ 592248 h 7315200"/>
              <a:gd name="connsiteX142" fmla="*/ 17920526 w 21348954"/>
              <a:gd name="connsiteY142" fmla="*/ 495007 h 7315200"/>
              <a:gd name="connsiteX143" fmla="*/ 17928342 w 21348954"/>
              <a:gd name="connsiteY143" fmla="*/ 481114 h 7315200"/>
              <a:gd name="connsiteX144" fmla="*/ 17975234 w 21348954"/>
              <a:gd name="connsiteY144" fmla="*/ 453333 h 7315200"/>
              <a:gd name="connsiteX145" fmla="*/ 18006494 w 21348954"/>
              <a:gd name="connsiteY145" fmla="*/ 432493 h 7315200"/>
              <a:gd name="connsiteX146" fmla="*/ 18053386 w 21348954"/>
              <a:gd name="connsiteY146" fmla="*/ 418600 h 7315200"/>
              <a:gd name="connsiteX147" fmla="*/ 18115910 w 21348954"/>
              <a:gd name="connsiteY147" fmla="*/ 411655 h 7315200"/>
              <a:gd name="connsiteX148" fmla="*/ 18303478 w 21348954"/>
              <a:gd name="connsiteY148" fmla="*/ 397764 h 7315200"/>
              <a:gd name="connsiteX149" fmla="*/ 18506674 w 21348954"/>
              <a:gd name="connsiteY149" fmla="*/ 376926 h 7315200"/>
              <a:gd name="connsiteX150" fmla="*/ 18686430 w 21348954"/>
              <a:gd name="connsiteY150" fmla="*/ 300520 h 7315200"/>
              <a:gd name="connsiteX151" fmla="*/ 18873994 w 21348954"/>
              <a:gd name="connsiteY151" fmla="*/ 238008 h 7315200"/>
              <a:gd name="connsiteX152" fmla="*/ 19085010 w 21348954"/>
              <a:gd name="connsiteY152" fmla="*/ 210226 h 7315200"/>
              <a:gd name="connsiteX153" fmla="*/ 19366362 w 21348954"/>
              <a:gd name="connsiteY153" fmla="*/ 224116 h 7315200"/>
              <a:gd name="connsiteX154" fmla="*/ 19593006 w 21348954"/>
              <a:gd name="connsiteY154" fmla="*/ 265791 h 7315200"/>
              <a:gd name="connsiteX155" fmla="*/ 19827466 w 21348954"/>
              <a:gd name="connsiteY155" fmla="*/ 383871 h 7315200"/>
              <a:gd name="connsiteX156" fmla="*/ 19905622 w 21348954"/>
              <a:gd name="connsiteY156" fmla="*/ 446385 h 7315200"/>
              <a:gd name="connsiteX157" fmla="*/ 19936878 w 21348954"/>
              <a:gd name="connsiteY157" fmla="*/ 508896 h 7315200"/>
              <a:gd name="connsiteX158" fmla="*/ 19905622 w 21348954"/>
              <a:gd name="connsiteY158" fmla="*/ 557516 h 7315200"/>
              <a:gd name="connsiteX159" fmla="*/ 19796202 w 21348954"/>
              <a:gd name="connsiteY159" fmla="*/ 585303 h 7315200"/>
              <a:gd name="connsiteX160" fmla="*/ 19718054 w 21348954"/>
              <a:gd name="connsiteY160" fmla="*/ 578356 h 7315200"/>
              <a:gd name="connsiteX161" fmla="*/ 19608638 w 21348954"/>
              <a:gd name="connsiteY161" fmla="*/ 564464 h 7315200"/>
              <a:gd name="connsiteX162" fmla="*/ 19405438 w 21348954"/>
              <a:gd name="connsiteY162" fmla="*/ 543628 h 7315200"/>
              <a:gd name="connsiteX163" fmla="*/ 19397626 w 21348954"/>
              <a:gd name="connsiteY163" fmla="*/ 543628 h 7315200"/>
              <a:gd name="connsiteX164" fmla="*/ 19389806 w 21348954"/>
              <a:gd name="connsiteY164" fmla="*/ 550574 h 7315200"/>
              <a:gd name="connsiteX165" fmla="*/ 19389806 w 21348954"/>
              <a:gd name="connsiteY165" fmla="*/ 571411 h 7315200"/>
              <a:gd name="connsiteX166" fmla="*/ 19405438 w 21348954"/>
              <a:gd name="connsiteY166" fmla="*/ 633925 h 7315200"/>
              <a:gd name="connsiteX167" fmla="*/ 19405438 w 21348954"/>
              <a:gd name="connsiteY167" fmla="*/ 661709 h 7315200"/>
              <a:gd name="connsiteX168" fmla="*/ 19397626 w 21348954"/>
              <a:gd name="connsiteY168" fmla="*/ 675600 h 7315200"/>
              <a:gd name="connsiteX169" fmla="*/ 19389806 w 21348954"/>
              <a:gd name="connsiteY169" fmla="*/ 682544 h 7315200"/>
              <a:gd name="connsiteX170" fmla="*/ 19358550 w 21348954"/>
              <a:gd name="connsiteY170" fmla="*/ 689489 h 7315200"/>
              <a:gd name="connsiteX171" fmla="*/ 19327286 w 21348954"/>
              <a:gd name="connsiteY171" fmla="*/ 682544 h 7315200"/>
              <a:gd name="connsiteX172" fmla="*/ 19225686 w 21348954"/>
              <a:gd name="connsiteY172" fmla="*/ 661709 h 7315200"/>
              <a:gd name="connsiteX173" fmla="*/ 18850550 w 21348954"/>
              <a:gd name="connsiteY173" fmla="*/ 654760 h 7315200"/>
              <a:gd name="connsiteX174" fmla="*/ 18319110 w 21348954"/>
              <a:gd name="connsiteY174" fmla="*/ 772842 h 7315200"/>
              <a:gd name="connsiteX175" fmla="*/ 17803298 w 21348954"/>
              <a:gd name="connsiteY175" fmla="*/ 988161 h 7315200"/>
              <a:gd name="connsiteX176" fmla="*/ 17756406 w 21348954"/>
              <a:gd name="connsiteY176" fmla="*/ 1015946 h 7315200"/>
              <a:gd name="connsiteX177" fmla="*/ 17795486 w 21348954"/>
              <a:gd name="connsiteY177" fmla="*/ 1015946 h 7315200"/>
              <a:gd name="connsiteX178" fmla="*/ 17842374 w 21348954"/>
              <a:gd name="connsiteY178" fmla="*/ 1022891 h 7315200"/>
              <a:gd name="connsiteX179" fmla="*/ 17990862 w 21348954"/>
              <a:gd name="connsiteY179" fmla="*/ 960380 h 7315200"/>
              <a:gd name="connsiteX180" fmla="*/ 18006494 w 21348954"/>
              <a:gd name="connsiteY180" fmla="*/ 946488 h 7315200"/>
              <a:gd name="connsiteX181" fmla="*/ 18108094 w 21348954"/>
              <a:gd name="connsiteY181" fmla="*/ 877028 h 7315200"/>
              <a:gd name="connsiteX182" fmla="*/ 18225326 w 21348954"/>
              <a:gd name="connsiteY182" fmla="*/ 842299 h 7315200"/>
              <a:gd name="connsiteX183" fmla="*/ 18389446 w 21348954"/>
              <a:gd name="connsiteY183" fmla="*/ 828407 h 7315200"/>
              <a:gd name="connsiteX184" fmla="*/ 18491046 w 21348954"/>
              <a:gd name="connsiteY184" fmla="*/ 842299 h 7315200"/>
              <a:gd name="connsiteX185" fmla="*/ 18545754 w 21348954"/>
              <a:gd name="connsiteY185" fmla="*/ 807570 h 7315200"/>
              <a:gd name="connsiteX186" fmla="*/ 18592646 w 21348954"/>
              <a:gd name="connsiteY186" fmla="*/ 779784 h 7315200"/>
              <a:gd name="connsiteX187" fmla="*/ 18647354 w 21348954"/>
              <a:gd name="connsiteY187" fmla="*/ 765895 h 7315200"/>
              <a:gd name="connsiteX188" fmla="*/ 18795842 w 21348954"/>
              <a:gd name="connsiteY188" fmla="*/ 745055 h 7315200"/>
              <a:gd name="connsiteX189" fmla="*/ 19170978 w 21348954"/>
              <a:gd name="connsiteY189" fmla="*/ 758950 h 7315200"/>
              <a:gd name="connsiteX190" fmla="*/ 19585194 w 21348954"/>
              <a:gd name="connsiteY190" fmla="*/ 779784 h 7315200"/>
              <a:gd name="connsiteX191" fmla="*/ 19772758 w 21348954"/>
              <a:gd name="connsiteY191" fmla="*/ 779784 h 7315200"/>
              <a:gd name="connsiteX192" fmla="*/ 19952510 w 21348954"/>
              <a:gd name="connsiteY192" fmla="*/ 752003 h 7315200"/>
              <a:gd name="connsiteX193" fmla="*/ 19991590 w 21348954"/>
              <a:gd name="connsiteY193" fmla="*/ 745055 h 7315200"/>
              <a:gd name="connsiteX194" fmla="*/ 20046298 w 21348954"/>
              <a:gd name="connsiteY194" fmla="*/ 745055 h 7315200"/>
              <a:gd name="connsiteX195" fmla="*/ 20163526 w 21348954"/>
              <a:gd name="connsiteY195" fmla="*/ 772842 h 7315200"/>
              <a:gd name="connsiteX196" fmla="*/ 20382358 w 21348954"/>
              <a:gd name="connsiteY196" fmla="*/ 877028 h 7315200"/>
              <a:gd name="connsiteX197" fmla="*/ 20452694 w 21348954"/>
              <a:gd name="connsiteY197" fmla="*/ 932597 h 7315200"/>
              <a:gd name="connsiteX198" fmla="*/ 20468322 w 21348954"/>
              <a:gd name="connsiteY198" fmla="*/ 960380 h 7315200"/>
              <a:gd name="connsiteX199" fmla="*/ 20476138 w 21348954"/>
              <a:gd name="connsiteY199" fmla="*/ 974271 h 7315200"/>
              <a:gd name="connsiteX200" fmla="*/ 20468322 w 21348954"/>
              <a:gd name="connsiteY200" fmla="*/ 981217 h 7315200"/>
              <a:gd name="connsiteX201" fmla="*/ 20460510 w 21348954"/>
              <a:gd name="connsiteY201" fmla="*/ 981217 h 7315200"/>
              <a:gd name="connsiteX202" fmla="*/ 20452694 w 21348954"/>
              <a:gd name="connsiteY202" fmla="*/ 988161 h 7315200"/>
              <a:gd name="connsiteX203" fmla="*/ 20429246 w 21348954"/>
              <a:gd name="connsiteY203" fmla="*/ 981217 h 7315200"/>
              <a:gd name="connsiteX204" fmla="*/ 20312014 w 21348954"/>
              <a:gd name="connsiteY204" fmla="*/ 960380 h 7315200"/>
              <a:gd name="connsiteX205" fmla="*/ 20101002 w 21348954"/>
              <a:gd name="connsiteY205" fmla="*/ 918702 h 7315200"/>
              <a:gd name="connsiteX206" fmla="*/ 20069742 w 21348954"/>
              <a:gd name="connsiteY206" fmla="*/ 918702 h 7315200"/>
              <a:gd name="connsiteX207" fmla="*/ 20054110 w 21348954"/>
              <a:gd name="connsiteY207" fmla="*/ 918702 h 7315200"/>
              <a:gd name="connsiteX208" fmla="*/ 20030666 w 21348954"/>
              <a:gd name="connsiteY208" fmla="*/ 939542 h 7315200"/>
              <a:gd name="connsiteX209" fmla="*/ 20007218 w 21348954"/>
              <a:gd name="connsiteY209" fmla="*/ 1099295 h 7315200"/>
              <a:gd name="connsiteX210" fmla="*/ 19991590 w 21348954"/>
              <a:gd name="connsiteY210" fmla="*/ 1134027 h 7315200"/>
              <a:gd name="connsiteX211" fmla="*/ 19991590 w 21348954"/>
              <a:gd name="connsiteY211" fmla="*/ 1140974 h 7315200"/>
              <a:gd name="connsiteX212" fmla="*/ 19991590 w 21348954"/>
              <a:gd name="connsiteY212" fmla="*/ 1147916 h 7315200"/>
              <a:gd name="connsiteX213" fmla="*/ 19999406 w 21348954"/>
              <a:gd name="connsiteY213" fmla="*/ 1147916 h 7315200"/>
              <a:gd name="connsiteX214" fmla="*/ 20007218 w 21348954"/>
              <a:gd name="connsiteY214" fmla="*/ 1147916 h 7315200"/>
              <a:gd name="connsiteX215" fmla="*/ 20022850 w 21348954"/>
              <a:gd name="connsiteY215" fmla="*/ 1147916 h 7315200"/>
              <a:gd name="connsiteX216" fmla="*/ 20061926 w 21348954"/>
              <a:gd name="connsiteY216" fmla="*/ 1134027 h 7315200"/>
              <a:gd name="connsiteX217" fmla="*/ 20194786 w 21348954"/>
              <a:gd name="connsiteY217" fmla="*/ 1106242 h 7315200"/>
              <a:gd name="connsiteX218" fmla="*/ 20390170 w 21348954"/>
              <a:gd name="connsiteY218" fmla="*/ 1127079 h 7315200"/>
              <a:gd name="connsiteX219" fmla="*/ 20616814 w 21348954"/>
              <a:gd name="connsiteY219" fmla="*/ 1238213 h 7315200"/>
              <a:gd name="connsiteX220" fmla="*/ 20741862 w 21348954"/>
              <a:gd name="connsiteY220" fmla="*/ 1370188 h 7315200"/>
              <a:gd name="connsiteX221" fmla="*/ 20874718 w 21348954"/>
              <a:gd name="connsiteY221" fmla="*/ 1488264 h 7315200"/>
              <a:gd name="connsiteX222" fmla="*/ 20968506 w 21348954"/>
              <a:gd name="connsiteY222" fmla="*/ 1529940 h 7315200"/>
              <a:gd name="connsiteX223" fmla="*/ 21109178 w 21348954"/>
              <a:gd name="connsiteY223" fmla="*/ 1564670 h 7315200"/>
              <a:gd name="connsiteX224" fmla="*/ 21124810 w 21348954"/>
              <a:gd name="connsiteY224" fmla="*/ 1564670 h 7315200"/>
              <a:gd name="connsiteX225" fmla="*/ 21140442 w 21348954"/>
              <a:gd name="connsiteY225" fmla="*/ 1578562 h 7315200"/>
              <a:gd name="connsiteX226" fmla="*/ 21163886 w 21348954"/>
              <a:gd name="connsiteY226" fmla="*/ 1599399 h 7315200"/>
              <a:gd name="connsiteX227" fmla="*/ 21218590 w 21348954"/>
              <a:gd name="connsiteY227" fmla="*/ 1654966 h 7315200"/>
              <a:gd name="connsiteX228" fmla="*/ 21234222 w 21348954"/>
              <a:gd name="connsiteY228" fmla="*/ 1710535 h 7315200"/>
              <a:gd name="connsiteX229" fmla="*/ 21234222 w 21348954"/>
              <a:gd name="connsiteY229" fmla="*/ 1724427 h 7315200"/>
              <a:gd name="connsiteX230" fmla="*/ 21218590 w 21348954"/>
              <a:gd name="connsiteY230" fmla="*/ 1731369 h 7315200"/>
              <a:gd name="connsiteX231" fmla="*/ 21210778 w 21348954"/>
              <a:gd name="connsiteY231" fmla="*/ 1731369 h 7315200"/>
              <a:gd name="connsiteX232" fmla="*/ 21179518 w 21348954"/>
              <a:gd name="connsiteY232" fmla="*/ 1724427 h 7315200"/>
              <a:gd name="connsiteX233" fmla="*/ 21140442 w 21348954"/>
              <a:gd name="connsiteY233" fmla="*/ 1710535 h 7315200"/>
              <a:gd name="connsiteX234" fmla="*/ 20991950 w 21348954"/>
              <a:gd name="connsiteY234" fmla="*/ 1654966 h 7315200"/>
              <a:gd name="connsiteX235" fmla="*/ 20585554 w 21348954"/>
              <a:gd name="connsiteY235" fmla="*/ 1516048 h 7315200"/>
              <a:gd name="connsiteX236" fmla="*/ 20186970 w 21348954"/>
              <a:gd name="connsiteY236" fmla="*/ 1425752 h 7315200"/>
              <a:gd name="connsiteX237" fmla="*/ 20054110 w 21348954"/>
              <a:gd name="connsiteY237" fmla="*/ 1404915 h 7315200"/>
              <a:gd name="connsiteX238" fmla="*/ 20015034 w 21348954"/>
              <a:gd name="connsiteY238" fmla="*/ 1404915 h 7315200"/>
              <a:gd name="connsiteX239" fmla="*/ 20007218 w 21348954"/>
              <a:gd name="connsiteY239" fmla="*/ 1411862 h 7315200"/>
              <a:gd name="connsiteX240" fmla="*/ 19999406 w 21348954"/>
              <a:gd name="connsiteY240" fmla="*/ 1411862 h 7315200"/>
              <a:gd name="connsiteX241" fmla="*/ 19968142 w 21348954"/>
              <a:gd name="connsiteY241" fmla="*/ 1481319 h 7315200"/>
              <a:gd name="connsiteX242" fmla="*/ 19968142 w 21348954"/>
              <a:gd name="connsiteY242" fmla="*/ 1488264 h 7315200"/>
              <a:gd name="connsiteX243" fmla="*/ 19991590 w 21348954"/>
              <a:gd name="connsiteY243" fmla="*/ 1488264 h 7315200"/>
              <a:gd name="connsiteX244" fmla="*/ 20077558 w 21348954"/>
              <a:gd name="connsiteY244" fmla="*/ 1495211 h 7315200"/>
              <a:gd name="connsiteX245" fmla="*/ 20577738 w 21348954"/>
              <a:gd name="connsiteY245" fmla="*/ 1648019 h 7315200"/>
              <a:gd name="connsiteX246" fmla="*/ 20765306 w 21348954"/>
              <a:gd name="connsiteY246" fmla="*/ 1779989 h 7315200"/>
              <a:gd name="connsiteX247" fmla="*/ 20812198 w 21348954"/>
              <a:gd name="connsiteY247" fmla="*/ 1849447 h 7315200"/>
              <a:gd name="connsiteX248" fmla="*/ 20796566 w 21348954"/>
              <a:gd name="connsiteY248" fmla="*/ 1911962 h 7315200"/>
              <a:gd name="connsiteX249" fmla="*/ 20773118 w 21348954"/>
              <a:gd name="connsiteY249" fmla="*/ 1925854 h 7315200"/>
              <a:gd name="connsiteX250" fmla="*/ 20726230 w 21348954"/>
              <a:gd name="connsiteY250" fmla="*/ 1939746 h 7315200"/>
              <a:gd name="connsiteX251" fmla="*/ 20593366 w 21348954"/>
              <a:gd name="connsiteY251" fmla="*/ 1939746 h 7315200"/>
              <a:gd name="connsiteX252" fmla="*/ 20202602 w 21348954"/>
              <a:gd name="connsiteY252" fmla="*/ 1870287 h 7315200"/>
              <a:gd name="connsiteX253" fmla="*/ 19772758 w 21348954"/>
              <a:gd name="connsiteY253" fmla="*/ 1821668 h 7315200"/>
              <a:gd name="connsiteX254" fmla="*/ 19624270 w 21348954"/>
              <a:gd name="connsiteY254" fmla="*/ 1821668 h 7315200"/>
              <a:gd name="connsiteX255" fmla="*/ 19663346 w 21348954"/>
              <a:gd name="connsiteY255" fmla="*/ 1856395 h 7315200"/>
              <a:gd name="connsiteX256" fmla="*/ 19686790 w 21348954"/>
              <a:gd name="connsiteY256" fmla="*/ 1905016 h 7315200"/>
              <a:gd name="connsiteX257" fmla="*/ 19694606 w 21348954"/>
              <a:gd name="connsiteY257" fmla="*/ 1925854 h 7315200"/>
              <a:gd name="connsiteX258" fmla="*/ 19686790 w 21348954"/>
              <a:gd name="connsiteY258" fmla="*/ 1932801 h 7315200"/>
              <a:gd name="connsiteX259" fmla="*/ 19678974 w 21348954"/>
              <a:gd name="connsiteY259" fmla="*/ 1932801 h 7315200"/>
              <a:gd name="connsiteX260" fmla="*/ 19663346 w 21348954"/>
              <a:gd name="connsiteY260" fmla="*/ 1939746 h 7315200"/>
              <a:gd name="connsiteX261" fmla="*/ 19632082 w 21348954"/>
              <a:gd name="connsiteY261" fmla="*/ 1939746 h 7315200"/>
              <a:gd name="connsiteX262" fmla="*/ 19530486 w 21348954"/>
              <a:gd name="connsiteY262" fmla="*/ 1939746 h 7315200"/>
              <a:gd name="connsiteX263" fmla="*/ 19272578 w 21348954"/>
              <a:gd name="connsiteY263" fmla="*/ 1932801 h 7315200"/>
              <a:gd name="connsiteX264" fmla="*/ 19014670 w 21348954"/>
              <a:gd name="connsiteY264" fmla="*/ 1939746 h 7315200"/>
              <a:gd name="connsiteX265" fmla="*/ 18936522 w 21348954"/>
              <a:gd name="connsiteY265" fmla="*/ 1946691 h 7315200"/>
              <a:gd name="connsiteX266" fmla="*/ 18913070 w 21348954"/>
              <a:gd name="connsiteY266" fmla="*/ 1946691 h 7315200"/>
              <a:gd name="connsiteX267" fmla="*/ 18905258 w 21348954"/>
              <a:gd name="connsiteY267" fmla="*/ 1953636 h 7315200"/>
              <a:gd name="connsiteX268" fmla="*/ 18897442 w 21348954"/>
              <a:gd name="connsiteY268" fmla="*/ 2036990 h 7315200"/>
              <a:gd name="connsiteX269" fmla="*/ 18913070 w 21348954"/>
              <a:gd name="connsiteY269" fmla="*/ 2036990 h 7315200"/>
              <a:gd name="connsiteX270" fmla="*/ 18959966 w 21348954"/>
              <a:gd name="connsiteY270" fmla="*/ 2023096 h 7315200"/>
              <a:gd name="connsiteX271" fmla="*/ 19296022 w 21348954"/>
              <a:gd name="connsiteY271" fmla="*/ 2064772 h 7315200"/>
              <a:gd name="connsiteX272" fmla="*/ 19436702 w 21348954"/>
              <a:gd name="connsiteY272" fmla="*/ 2148121 h 7315200"/>
              <a:gd name="connsiteX273" fmla="*/ 19467962 w 21348954"/>
              <a:gd name="connsiteY273" fmla="*/ 2203687 h 7315200"/>
              <a:gd name="connsiteX274" fmla="*/ 19475774 w 21348954"/>
              <a:gd name="connsiteY274" fmla="*/ 2266200 h 7315200"/>
              <a:gd name="connsiteX275" fmla="*/ 19467962 w 21348954"/>
              <a:gd name="connsiteY275" fmla="*/ 2293986 h 7315200"/>
              <a:gd name="connsiteX276" fmla="*/ 19444518 w 21348954"/>
              <a:gd name="connsiteY276" fmla="*/ 2321768 h 7315200"/>
              <a:gd name="connsiteX277" fmla="*/ 19358550 w 21348954"/>
              <a:gd name="connsiteY277" fmla="*/ 2356497 h 7315200"/>
              <a:gd name="connsiteX278" fmla="*/ 19100642 w 21348954"/>
              <a:gd name="connsiteY278" fmla="*/ 2384278 h 7315200"/>
              <a:gd name="connsiteX279" fmla="*/ 18819290 w 21348954"/>
              <a:gd name="connsiteY279" fmla="*/ 2405118 h 7315200"/>
              <a:gd name="connsiteX280" fmla="*/ 18623906 w 21348954"/>
              <a:gd name="connsiteY280" fmla="*/ 2453738 h 7315200"/>
              <a:gd name="connsiteX281" fmla="*/ 17865822 w 21348954"/>
              <a:gd name="connsiteY281" fmla="*/ 2738521 h 7315200"/>
              <a:gd name="connsiteX282" fmla="*/ 17732958 w 21348954"/>
              <a:gd name="connsiteY282" fmla="*/ 2807978 h 7315200"/>
              <a:gd name="connsiteX283" fmla="*/ 17350010 w 21348954"/>
              <a:gd name="connsiteY283" fmla="*/ 3106653 h 7315200"/>
              <a:gd name="connsiteX284" fmla="*/ 17357826 w 21348954"/>
              <a:gd name="connsiteY284" fmla="*/ 3120545 h 7315200"/>
              <a:gd name="connsiteX285" fmla="*/ 17365638 w 21348954"/>
              <a:gd name="connsiteY285" fmla="*/ 3169166 h 7315200"/>
              <a:gd name="connsiteX286" fmla="*/ 17334378 w 21348954"/>
              <a:gd name="connsiteY286" fmla="*/ 3238624 h 7315200"/>
              <a:gd name="connsiteX287" fmla="*/ 17295302 w 21348954"/>
              <a:gd name="connsiteY287" fmla="*/ 3266408 h 7315200"/>
              <a:gd name="connsiteX288" fmla="*/ 17248410 w 21348954"/>
              <a:gd name="connsiteY288" fmla="*/ 3287244 h 7315200"/>
              <a:gd name="connsiteX289" fmla="*/ 17146810 w 21348954"/>
              <a:gd name="connsiteY289" fmla="*/ 3315031 h 7315200"/>
              <a:gd name="connsiteX290" fmla="*/ 17138994 w 21348954"/>
              <a:gd name="connsiteY290" fmla="*/ 3321976 h 7315200"/>
              <a:gd name="connsiteX291" fmla="*/ 17138994 w 21348954"/>
              <a:gd name="connsiteY291" fmla="*/ 3328920 h 7315200"/>
              <a:gd name="connsiteX292" fmla="*/ 17146810 w 21348954"/>
              <a:gd name="connsiteY292" fmla="*/ 3349755 h 7315200"/>
              <a:gd name="connsiteX293" fmla="*/ 17185886 w 21348954"/>
              <a:gd name="connsiteY293" fmla="*/ 3391433 h 7315200"/>
              <a:gd name="connsiteX294" fmla="*/ 17193702 w 21348954"/>
              <a:gd name="connsiteY294" fmla="*/ 3419215 h 7315200"/>
              <a:gd name="connsiteX295" fmla="*/ 17185886 w 21348954"/>
              <a:gd name="connsiteY295" fmla="*/ 3433109 h 7315200"/>
              <a:gd name="connsiteX296" fmla="*/ 17185886 w 21348954"/>
              <a:gd name="connsiteY296" fmla="*/ 3440054 h 7315200"/>
              <a:gd name="connsiteX297" fmla="*/ 17170254 w 21348954"/>
              <a:gd name="connsiteY297" fmla="*/ 3446999 h 7315200"/>
              <a:gd name="connsiteX298" fmla="*/ 17154626 w 21348954"/>
              <a:gd name="connsiteY298" fmla="*/ 3453944 h 7315200"/>
              <a:gd name="connsiteX299" fmla="*/ 17107730 w 21348954"/>
              <a:gd name="connsiteY299" fmla="*/ 3460891 h 7315200"/>
              <a:gd name="connsiteX300" fmla="*/ 16912354 w 21348954"/>
              <a:gd name="connsiteY300" fmla="*/ 3530351 h 7315200"/>
              <a:gd name="connsiteX301" fmla="*/ 16670074 w 21348954"/>
              <a:gd name="connsiteY301" fmla="*/ 3690106 h 7315200"/>
              <a:gd name="connsiteX302" fmla="*/ 16435618 w 21348954"/>
              <a:gd name="connsiteY302" fmla="*/ 3884589 h 7315200"/>
              <a:gd name="connsiteX303" fmla="*/ 16349646 w 21348954"/>
              <a:gd name="connsiteY303" fmla="*/ 3981833 h 7315200"/>
              <a:gd name="connsiteX304" fmla="*/ 16302754 w 21348954"/>
              <a:gd name="connsiteY304" fmla="*/ 4065182 h 7315200"/>
              <a:gd name="connsiteX305" fmla="*/ 16294942 w 21348954"/>
              <a:gd name="connsiteY305" fmla="*/ 4072130 h 7315200"/>
              <a:gd name="connsiteX306" fmla="*/ 16287126 w 21348954"/>
              <a:gd name="connsiteY306" fmla="*/ 4079074 h 7315200"/>
              <a:gd name="connsiteX307" fmla="*/ 16255866 w 21348954"/>
              <a:gd name="connsiteY307" fmla="*/ 4113804 h 7315200"/>
              <a:gd name="connsiteX308" fmla="*/ 16193342 w 21348954"/>
              <a:gd name="connsiteY308" fmla="*/ 4162424 h 7315200"/>
              <a:gd name="connsiteX309" fmla="*/ 16169894 w 21348954"/>
              <a:gd name="connsiteY309" fmla="*/ 4183263 h 7315200"/>
              <a:gd name="connsiteX310" fmla="*/ 16162078 w 21348954"/>
              <a:gd name="connsiteY310" fmla="*/ 4197153 h 7315200"/>
              <a:gd name="connsiteX311" fmla="*/ 16162078 w 21348954"/>
              <a:gd name="connsiteY311" fmla="*/ 4204100 h 7315200"/>
              <a:gd name="connsiteX312" fmla="*/ 16169894 w 21348954"/>
              <a:gd name="connsiteY312" fmla="*/ 4204100 h 7315200"/>
              <a:gd name="connsiteX313" fmla="*/ 16224602 w 21348954"/>
              <a:gd name="connsiteY313" fmla="*/ 4197153 h 7315200"/>
              <a:gd name="connsiteX314" fmla="*/ 16545030 w 21348954"/>
              <a:gd name="connsiteY314" fmla="*/ 4002670 h 7315200"/>
              <a:gd name="connsiteX315" fmla="*/ 16701338 w 21348954"/>
              <a:gd name="connsiteY315" fmla="*/ 3856807 h 7315200"/>
              <a:gd name="connsiteX316" fmla="*/ 16802938 w 21348954"/>
              <a:gd name="connsiteY316" fmla="*/ 3697050 h 7315200"/>
              <a:gd name="connsiteX317" fmla="*/ 16818566 w 21348954"/>
              <a:gd name="connsiteY317" fmla="*/ 3676211 h 7315200"/>
              <a:gd name="connsiteX318" fmla="*/ 16842014 w 21348954"/>
              <a:gd name="connsiteY318" fmla="*/ 3648430 h 7315200"/>
              <a:gd name="connsiteX319" fmla="*/ 16912354 w 21348954"/>
              <a:gd name="connsiteY319" fmla="*/ 3620648 h 7315200"/>
              <a:gd name="connsiteX320" fmla="*/ 17107730 w 21348954"/>
              <a:gd name="connsiteY320" fmla="*/ 3558133 h 7315200"/>
              <a:gd name="connsiteX321" fmla="*/ 17310930 w 21348954"/>
              <a:gd name="connsiteY321" fmla="*/ 3474783 h 7315200"/>
              <a:gd name="connsiteX322" fmla="*/ 17396902 w 21348954"/>
              <a:gd name="connsiteY322" fmla="*/ 3412270 h 7315200"/>
              <a:gd name="connsiteX323" fmla="*/ 17459422 w 21348954"/>
              <a:gd name="connsiteY323" fmla="*/ 3321976 h 7315200"/>
              <a:gd name="connsiteX324" fmla="*/ 17475054 w 21348954"/>
              <a:gd name="connsiteY324" fmla="*/ 3301136 h 7315200"/>
              <a:gd name="connsiteX325" fmla="*/ 17498502 w 21348954"/>
              <a:gd name="connsiteY325" fmla="*/ 3287244 h 7315200"/>
              <a:gd name="connsiteX326" fmla="*/ 17561022 w 21348954"/>
              <a:gd name="connsiteY326" fmla="*/ 3266408 h 7315200"/>
              <a:gd name="connsiteX327" fmla="*/ 17693886 w 21348954"/>
              <a:gd name="connsiteY327" fmla="*/ 3266408 h 7315200"/>
              <a:gd name="connsiteX328" fmla="*/ 17740774 w 21348954"/>
              <a:gd name="connsiteY328" fmla="*/ 3280297 h 7315200"/>
              <a:gd name="connsiteX329" fmla="*/ 17764222 w 21348954"/>
              <a:gd name="connsiteY329" fmla="*/ 3287244 h 7315200"/>
              <a:gd name="connsiteX330" fmla="*/ 17772034 w 21348954"/>
              <a:gd name="connsiteY330" fmla="*/ 3301136 h 7315200"/>
              <a:gd name="connsiteX331" fmla="*/ 17772034 w 21348954"/>
              <a:gd name="connsiteY331" fmla="*/ 3308084 h 7315200"/>
              <a:gd name="connsiteX332" fmla="*/ 17772034 w 21348954"/>
              <a:gd name="connsiteY332" fmla="*/ 3315031 h 7315200"/>
              <a:gd name="connsiteX333" fmla="*/ 17764222 w 21348954"/>
              <a:gd name="connsiteY333" fmla="*/ 3321976 h 7315200"/>
              <a:gd name="connsiteX334" fmla="*/ 17756406 w 21348954"/>
              <a:gd name="connsiteY334" fmla="*/ 3328920 h 7315200"/>
              <a:gd name="connsiteX335" fmla="*/ 17693886 w 21348954"/>
              <a:gd name="connsiteY335" fmla="*/ 3356702 h 7315200"/>
              <a:gd name="connsiteX336" fmla="*/ 17592282 w 21348954"/>
              <a:gd name="connsiteY336" fmla="*/ 3412270 h 7315200"/>
              <a:gd name="connsiteX337" fmla="*/ 17576654 w 21348954"/>
              <a:gd name="connsiteY337" fmla="*/ 3419215 h 7315200"/>
              <a:gd name="connsiteX338" fmla="*/ 17576654 w 21348954"/>
              <a:gd name="connsiteY338" fmla="*/ 3433109 h 7315200"/>
              <a:gd name="connsiteX339" fmla="*/ 17576654 w 21348954"/>
              <a:gd name="connsiteY339" fmla="*/ 3453944 h 7315200"/>
              <a:gd name="connsiteX340" fmla="*/ 17623546 w 21348954"/>
              <a:gd name="connsiteY340" fmla="*/ 3599809 h 7315200"/>
              <a:gd name="connsiteX341" fmla="*/ 17623546 w 21348954"/>
              <a:gd name="connsiteY341" fmla="*/ 3634538 h 7315200"/>
              <a:gd name="connsiteX342" fmla="*/ 17631358 w 21348954"/>
              <a:gd name="connsiteY342" fmla="*/ 3648430 h 7315200"/>
              <a:gd name="connsiteX343" fmla="*/ 17639178 w 21348954"/>
              <a:gd name="connsiteY343" fmla="*/ 3648430 h 7315200"/>
              <a:gd name="connsiteX344" fmla="*/ 17639178 w 21348954"/>
              <a:gd name="connsiteY344" fmla="*/ 3634538 h 7315200"/>
              <a:gd name="connsiteX345" fmla="*/ 17662622 w 21348954"/>
              <a:gd name="connsiteY345" fmla="*/ 3613701 h 7315200"/>
              <a:gd name="connsiteX346" fmla="*/ 17709514 w 21348954"/>
              <a:gd name="connsiteY346" fmla="*/ 3537298 h 7315200"/>
              <a:gd name="connsiteX347" fmla="*/ 17803298 w 21348954"/>
              <a:gd name="connsiteY347" fmla="*/ 3467838 h 7315200"/>
              <a:gd name="connsiteX348" fmla="*/ 17943974 w 21348954"/>
              <a:gd name="connsiteY348" fmla="*/ 3453944 h 7315200"/>
              <a:gd name="connsiteX349" fmla="*/ 18061202 w 21348954"/>
              <a:gd name="connsiteY349" fmla="*/ 3502567 h 7315200"/>
              <a:gd name="connsiteX350" fmla="*/ 18170618 w 21348954"/>
              <a:gd name="connsiteY350" fmla="*/ 3523404 h 7315200"/>
              <a:gd name="connsiteX351" fmla="*/ 18225326 w 21348954"/>
              <a:gd name="connsiteY351" fmla="*/ 3502567 h 7315200"/>
              <a:gd name="connsiteX352" fmla="*/ 18295662 w 21348954"/>
              <a:gd name="connsiteY352" fmla="*/ 3446999 h 7315200"/>
              <a:gd name="connsiteX353" fmla="*/ 18303478 w 21348954"/>
              <a:gd name="connsiteY353" fmla="*/ 3440054 h 7315200"/>
              <a:gd name="connsiteX354" fmla="*/ 18311294 w 21348954"/>
              <a:gd name="connsiteY354" fmla="*/ 3433109 h 7315200"/>
              <a:gd name="connsiteX355" fmla="*/ 18342554 w 21348954"/>
              <a:gd name="connsiteY355" fmla="*/ 3433109 h 7315200"/>
              <a:gd name="connsiteX356" fmla="*/ 18389446 w 21348954"/>
              <a:gd name="connsiteY356" fmla="*/ 3446999 h 7315200"/>
              <a:gd name="connsiteX357" fmla="*/ 18428522 w 21348954"/>
              <a:gd name="connsiteY357" fmla="*/ 3481730 h 7315200"/>
              <a:gd name="connsiteX358" fmla="*/ 18436338 w 21348954"/>
              <a:gd name="connsiteY358" fmla="*/ 3495620 h 7315200"/>
              <a:gd name="connsiteX359" fmla="*/ 18428522 w 21348954"/>
              <a:gd name="connsiteY359" fmla="*/ 3502567 h 7315200"/>
              <a:gd name="connsiteX360" fmla="*/ 18428522 w 21348954"/>
              <a:gd name="connsiteY360" fmla="*/ 3509512 h 7315200"/>
              <a:gd name="connsiteX361" fmla="*/ 18412894 w 21348954"/>
              <a:gd name="connsiteY361" fmla="*/ 3523404 h 7315200"/>
              <a:gd name="connsiteX362" fmla="*/ 18381630 w 21348954"/>
              <a:gd name="connsiteY362" fmla="*/ 3537298 h 7315200"/>
              <a:gd name="connsiteX363" fmla="*/ 18295662 w 21348954"/>
              <a:gd name="connsiteY363" fmla="*/ 3585919 h 7315200"/>
              <a:gd name="connsiteX364" fmla="*/ 18194062 w 21348954"/>
              <a:gd name="connsiteY364" fmla="*/ 3634538 h 7315200"/>
              <a:gd name="connsiteX365" fmla="*/ 18326922 w 21348954"/>
              <a:gd name="connsiteY365" fmla="*/ 3613701 h 7315200"/>
              <a:gd name="connsiteX366" fmla="*/ 18373814 w 21348954"/>
              <a:gd name="connsiteY366" fmla="*/ 3620648 h 7315200"/>
              <a:gd name="connsiteX367" fmla="*/ 18373814 w 21348954"/>
              <a:gd name="connsiteY367" fmla="*/ 3627593 h 7315200"/>
              <a:gd name="connsiteX368" fmla="*/ 18365998 w 21348954"/>
              <a:gd name="connsiteY368" fmla="*/ 3634538 h 7315200"/>
              <a:gd name="connsiteX369" fmla="*/ 18350370 w 21348954"/>
              <a:gd name="connsiteY369" fmla="*/ 3641482 h 7315200"/>
              <a:gd name="connsiteX370" fmla="*/ 18334738 w 21348954"/>
              <a:gd name="connsiteY370" fmla="*/ 3648430 h 7315200"/>
              <a:gd name="connsiteX371" fmla="*/ 18311294 w 21348954"/>
              <a:gd name="connsiteY371" fmla="*/ 3662322 h 7315200"/>
              <a:gd name="connsiteX372" fmla="*/ 18240958 w 21348954"/>
              <a:gd name="connsiteY372" fmla="*/ 3683158 h 7315200"/>
              <a:gd name="connsiteX373" fmla="*/ 18029938 w 21348954"/>
              <a:gd name="connsiteY373" fmla="*/ 3752618 h 7315200"/>
              <a:gd name="connsiteX374" fmla="*/ 17740774 w 21348954"/>
              <a:gd name="connsiteY374" fmla="*/ 3863752 h 7315200"/>
              <a:gd name="connsiteX375" fmla="*/ 17732958 w 21348954"/>
              <a:gd name="connsiteY375" fmla="*/ 3870697 h 7315200"/>
              <a:gd name="connsiteX376" fmla="*/ 17740774 w 21348954"/>
              <a:gd name="connsiteY376" fmla="*/ 3954051 h 7315200"/>
              <a:gd name="connsiteX377" fmla="*/ 17756406 w 21348954"/>
              <a:gd name="connsiteY377" fmla="*/ 3947104 h 7315200"/>
              <a:gd name="connsiteX378" fmla="*/ 17795486 w 21348954"/>
              <a:gd name="connsiteY378" fmla="*/ 3912373 h 7315200"/>
              <a:gd name="connsiteX379" fmla="*/ 18115910 w 21348954"/>
              <a:gd name="connsiteY379" fmla="*/ 3808186 h 7315200"/>
              <a:gd name="connsiteX380" fmla="*/ 18256586 w 21348954"/>
              <a:gd name="connsiteY380" fmla="*/ 3822076 h 7315200"/>
              <a:gd name="connsiteX381" fmla="*/ 18311294 w 21348954"/>
              <a:gd name="connsiteY381" fmla="*/ 3849862 h 7315200"/>
              <a:gd name="connsiteX382" fmla="*/ 18334738 w 21348954"/>
              <a:gd name="connsiteY382" fmla="*/ 3905428 h 7315200"/>
              <a:gd name="connsiteX383" fmla="*/ 18334738 w 21348954"/>
              <a:gd name="connsiteY383" fmla="*/ 3940155 h 7315200"/>
              <a:gd name="connsiteX384" fmla="*/ 18311294 w 21348954"/>
              <a:gd name="connsiteY384" fmla="*/ 3974886 h 7315200"/>
              <a:gd name="connsiteX385" fmla="*/ 18240958 w 21348954"/>
              <a:gd name="connsiteY385" fmla="*/ 4044344 h 7315200"/>
              <a:gd name="connsiteX386" fmla="*/ 17998682 w 21348954"/>
              <a:gd name="connsiteY386" fmla="*/ 4176318 h 7315200"/>
              <a:gd name="connsiteX387" fmla="*/ 17732958 w 21348954"/>
              <a:gd name="connsiteY387" fmla="*/ 4315232 h 7315200"/>
              <a:gd name="connsiteX388" fmla="*/ 17553202 w 21348954"/>
              <a:gd name="connsiteY388" fmla="*/ 4426368 h 7315200"/>
              <a:gd name="connsiteX389" fmla="*/ 16865458 w 21348954"/>
              <a:gd name="connsiteY389" fmla="*/ 4905629 h 7315200"/>
              <a:gd name="connsiteX390" fmla="*/ 16701338 w 21348954"/>
              <a:gd name="connsiteY390" fmla="*/ 5037600 h 7315200"/>
              <a:gd name="connsiteX391" fmla="*/ 16568474 w 21348954"/>
              <a:gd name="connsiteY391" fmla="*/ 5127896 h 7315200"/>
              <a:gd name="connsiteX392" fmla="*/ 16107370 w 21348954"/>
              <a:gd name="connsiteY392" fmla="*/ 5398784 h 7315200"/>
              <a:gd name="connsiteX393" fmla="*/ 14778766 w 21348954"/>
              <a:gd name="connsiteY393" fmla="*/ 6072534 h 7315200"/>
              <a:gd name="connsiteX394" fmla="*/ 13676806 w 21348954"/>
              <a:gd name="connsiteY394" fmla="*/ 6600418 h 7315200"/>
              <a:gd name="connsiteX395" fmla="*/ 13095786 w 21348954"/>
              <a:gd name="connsiteY395" fmla="*/ 7230090 h 7315200"/>
              <a:gd name="connsiteX396" fmla="*/ 13111872 w 21348954"/>
              <a:gd name="connsiteY396" fmla="*/ 7315200 h 7315200"/>
              <a:gd name="connsiteX397" fmla="*/ 13057158 w 21348954"/>
              <a:gd name="connsiteY397" fmla="*/ 7315200 h 7315200"/>
              <a:gd name="connsiteX398" fmla="*/ 13057044 w 21348954"/>
              <a:gd name="connsiteY398" fmla="*/ 7293502 h 7315200"/>
              <a:gd name="connsiteX399" fmla="*/ 12676444 w 21348954"/>
              <a:gd name="connsiteY399" fmla="*/ 7010226 h 7315200"/>
              <a:gd name="connsiteX400" fmla="*/ 12324754 w 21348954"/>
              <a:gd name="connsiteY400" fmla="*/ 7176928 h 7315200"/>
              <a:gd name="connsiteX401" fmla="*/ 12323778 w 21348954"/>
              <a:gd name="connsiteY401" fmla="*/ 7284589 h 7315200"/>
              <a:gd name="connsiteX402" fmla="*/ 12326770 w 21348954"/>
              <a:gd name="connsiteY402" fmla="*/ 7315200 h 7315200"/>
              <a:gd name="connsiteX403" fmla="*/ 12274570 w 21348954"/>
              <a:gd name="connsiteY403" fmla="*/ 7315200 h 7315200"/>
              <a:gd name="connsiteX404" fmla="*/ 12279866 w 21348954"/>
              <a:gd name="connsiteY404" fmla="*/ 7290015 h 7315200"/>
              <a:gd name="connsiteX405" fmla="*/ 12043402 w 21348954"/>
              <a:gd name="connsiteY405" fmla="*/ 7163036 h 7315200"/>
              <a:gd name="connsiteX406" fmla="*/ 11597930 w 21348954"/>
              <a:gd name="connsiteY406" fmla="*/ 7266356 h 7315200"/>
              <a:gd name="connsiteX407" fmla="*/ 11540424 w 21348954"/>
              <a:gd name="connsiteY407" fmla="*/ 7315200 h 7315200"/>
              <a:gd name="connsiteX408" fmla="*/ 8698794 w 21348954"/>
              <a:gd name="connsiteY408" fmla="*/ 7315200 h 7315200"/>
              <a:gd name="connsiteX409" fmla="*/ 8634132 w 21348954"/>
              <a:gd name="connsiteY409" fmla="*/ 7305859 h 7315200"/>
              <a:gd name="connsiteX410" fmla="*/ 8549964 w 21348954"/>
              <a:gd name="connsiteY410" fmla="*/ 7295007 h 7315200"/>
              <a:gd name="connsiteX411" fmla="*/ 7867466 w 21348954"/>
              <a:gd name="connsiteY411" fmla="*/ 7306728 h 7315200"/>
              <a:gd name="connsiteX412" fmla="*/ 7854658 w 21348954"/>
              <a:gd name="connsiteY412" fmla="*/ 7315200 h 7315200"/>
              <a:gd name="connsiteX413" fmla="*/ 7484494 w 21348954"/>
              <a:gd name="connsiteY413" fmla="*/ 7315200 h 7315200"/>
              <a:gd name="connsiteX414" fmla="*/ 7455910 w 21348954"/>
              <a:gd name="connsiteY414" fmla="*/ 7289214 h 7315200"/>
              <a:gd name="connsiteX415" fmla="*/ 6932190 w 21348954"/>
              <a:gd name="connsiteY415" fmla="*/ 7183873 h 7315200"/>
              <a:gd name="connsiteX416" fmla="*/ 5924018 w 21348954"/>
              <a:gd name="connsiteY416" fmla="*/ 6947714 h 7315200"/>
              <a:gd name="connsiteX417" fmla="*/ 5838050 w 21348954"/>
              <a:gd name="connsiteY417" fmla="*/ 6996337 h 7315200"/>
              <a:gd name="connsiteX418" fmla="*/ 5830232 w 21348954"/>
              <a:gd name="connsiteY418" fmla="*/ 7003280 h 7315200"/>
              <a:gd name="connsiteX419" fmla="*/ 5814602 w 21348954"/>
              <a:gd name="connsiteY419" fmla="*/ 7017172 h 7315200"/>
              <a:gd name="connsiteX420" fmla="*/ 5791156 w 21348954"/>
              <a:gd name="connsiteY420" fmla="*/ 7024118 h 7315200"/>
              <a:gd name="connsiteX421" fmla="*/ 5752076 w 21348954"/>
              <a:gd name="connsiteY421" fmla="*/ 7017172 h 7315200"/>
              <a:gd name="connsiteX422" fmla="*/ 5713006 w 21348954"/>
              <a:gd name="connsiteY422" fmla="*/ 7003280 h 7315200"/>
              <a:gd name="connsiteX423" fmla="*/ 5587958 w 21348954"/>
              <a:gd name="connsiteY423" fmla="*/ 6926877 h 7315200"/>
              <a:gd name="connsiteX424" fmla="*/ 5439466 w 21348954"/>
              <a:gd name="connsiteY424" fmla="*/ 6885201 h 7315200"/>
              <a:gd name="connsiteX425" fmla="*/ 5330056 w 21348954"/>
              <a:gd name="connsiteY425" fmla="*/ 6906040 h 7315200"/>
              <a:gd name="connsiteX426" fmla="*/ 5220638 w 21348954"/>
              <a:gd name="connsiteY426" fmla="*/ 6933822 h 7315200"/>
              <a:gd name="connsiteX427" fmla="*/ 5087778 w 21348954"/>
              <a:gd name="connsiteY427" fmla="*/ 6919930 h 7315200"/>
              <a:gd name="connsiteX428" fmla="*/ 4900212 w 21348954"/>
              <a:gd name="connsiteY428" fmla="*/ 6857419 h 7315200"/>
              <a:gd name="connsiteX429" fmla="*/ 4743902 w 21348954"/>
              <a:gd name="connsiteY429" fmla="*/ 6774065 h 7315200"/>
              <a:gd name="connsiteX430" fmla="*/ 4571966 w 21348954"/>
              <a:gd name="connsiteY430" fmla="*/ 6628204 h 7315200"/>
              <a:gd name="connsiteX431" fmla="*/ 4509444 w 21348954"/>
              <a:gd name="connsiteY431" fmla="*/ 6544855 h 7315200"/>
              <a:gd name="connsiteX432" fmla="*/ 4462552 w 21348954"/>
              <a:gd name="connsiteY432" fmla="*/ 6468448 h 7315200"/>
              <a:gd name="connsiteX433" fmla="*/ 4470366 w 21348954"/>
              <a:gd name="connsiteY433" fmla="*/ 6405937 h 7315200"/>
              <a:gd name="connsiteX434" fmla="*/ 4525074 w 21348954"/>
              <a:gd name="connsiteY434" fmla="*/ 6364259 h 7315200"/>
              <a:gd name="connsiteX435" fmla="*/ 4579780 w 21348954"/>
              <a:gd name="connsiteY435" fmla="*/ 6371206 h 7315200"/>
              <a:gd name="connsiteX436" fmla="*/ 4650120 w 21348954"/>
              <a:gd name="connsiteY436" fmla="*/ 6398990 h 7315200"/>
              <a:gd name="connsiteX437" fmla="*/ 4790794 w 21348954"/>
              <a:gd name="connsiteY437" fmla="*/ 6454556 h 7315200"/>
              <a:gd name="connsiteX438" fmla="*/ 4798610 w 21348954"/>
              <a:gd name="connsiteY438" fmla="*/ 6454556 h 7315200"/>
              <a:gd name="connsiteX439" fmla="*/ 4798610 w 21348954"/>
              <a:gd name="connsiteY439" fmla="*/ 6447611 h 7315200"/>
              <a:gd name="connsiteX440" fmla="*/ 4798610 w 21348954"/>
              <a:gd name="connsiteY440" fmla="*/ 6419827 h 7315200"/>
              <a:gd name="connsiteX441" fmla="*/ 4759534 w 21348954"/>
              <a:gd name="connsiteY441" fmla="*/ 6343422 h 7315200"/>
              <a:gd name="connsiteX442" fmla="*/ 4759534 w 21348954"/>
              <a:gd name="connsiteY442" fmla="*/ 6308696 h 7315200"/>
              <a:gd name="connsiteX443" fmla="*/ 4759534 w 21348954"/>
              <a:gd name="connsiteY443" fmla="*/ 6294802 h 7315200"/>
              <a:gd name="connsiteX444" fmla="*/ 4767350 w 21348954"/>
              <a:gd name="connsiteY444" fmla="*/ 6287856 h 7315200"/>
              <a:gd name="connsiteX445" fmla="*/ 4775166 w 21348954"/>
              <a:gd name="connsiteY445" fmla="*/ 6287856 h 7315200"/>
              <a:gd name="connsiteX446" fmla="*/ 4806426 w 21348954"/>
              <a:gd name="connsiteY446" fmla="*/ 6294802 h 7315200"/>
              <a:gd name="connsiteX447" fmla="*/ 4876764 w 21348954"/>
              <a:gd name="connsiteY447" fmla="*/ 6336478 h 7315200"/>
              <a:gd name="connsiteX448" fmla="*/ 5142486 w 21348954"/>
              <a:gd name="connsiteY448" fmla="*/ 6440666 h 7315200"/>
              <a:gd name="connsiteX449" fmla="*/ 5501988 w 21348954"/>
              <a:gd name="connsiteY449" fmla="*/ 6496234 h 7315200"/>
              <a:gd name="connsiteX450" fmla="*/ 5845864 w 21348954"/>
              <a:gd name="connsiteY450" fmla="*/ 6496234 h 7315200"/>
              <a:gd name="connsiteX451" fmla="*/ 5978726 w 21348954"/>
              <a:gd name="connsiteY451" fmla="*/ 6475395 h 7315200"/>
              <a:gd name="connsiteX452" fmla="*/ 6056876 w 21348954"/>
              <a:gd name="connsiteY452" fmla="*/ 6426774 h 7315200"/>
              <a:gd name="connsiteX453" fmla="*/ 6072508 w 21348954"/>
              <a:gd name="connsiteY453" fmla="*/ 6426774 h 7315200"/>
              <a:gd name="connsiteX454" fmla="*/ 6088138 w 21348954"/>
              <a:gd name="connsiteY454" fmla="*/ 6426774 h 7315200"/>
              <a:gd name="connsiteX455" fmla="*/ 6127220 w 21348954"/>
              <a:gd name="connsiteY455" fmla="*/ 6419827 h 7315200"/>
              <a:gd name="connsiteX456" fmla="*/ 6228818 w 21348954"/>
              <a:gd name="connsiteY456" fmla="*/ 6419827 h 7315200"/>
              <a:gd name="connsiteX457" fmla="*/ 6260074 w 21348954"/>
              <a:gd name="connsiteY457" fmla="*/ 6419827 h 7315200"/>
              <a:gd name="connsiteX458" fmla="*/ 6275710 w 21348954"/>
              <a:gd name="connsiteY458" fmla="*/ 6412880 h 7315200"/>
              <a:gd name="connsiteX459" fmla="*/ 6275710 w 21348954"/>
              <a:gd name="connsiteY459" fmla="*/ 6405937 h 7315200"/>
              <a:gd name="connsiteX460" fmla="*/ 5806788 w 21348954"/>
              <a:gd name="connsiteY460" fmla="*/ 6350370 h 7315200"/>
              <a:gd name="connsiteX461" fmla="*/ 5478546 w 21348954"/>
              <a:gd name="connsiteY461" fmla="*/ 6301748 h 7315200"/>
              <a:gd name="connsiteX462" fmla="*/ 5330056 w 21348954"/>
              <a:gd name="connsiteY462" fmla="*/ 6371206 h 7315200"/>
              <a:gd name="connsiteX463" fmla="*/ 5306608 w 21348954"/>
              <a:gd name="connsiteY463" fmla="*/ 6378151 h 7315200"/>
              <a:gd name="connsiteX464" fmla="*/ 5267530 w 21348954"/>
              <a:gd name="connsiteY464" fmla="*/ 6378151 h 7315200"/>
              <a:gd name="connsiteX465" fmla="*/ 5158118 w 21348954"/>
              <a:gd name="connsiteY465" fmla="*/ 6357316 h 7315200"/>
              <a:gd name="connsiteX466" fmla="*/ 4892394 w 21348954"/>
              <a:gd name="connsiteY466" fmla="*/ 6239234 h 7315200"/>
              <a:gd name="connsiteX467" fmla="*/ 4681380 w 21348954"/>
              <a:gd name="connsiteY467" fmla="*/ 6148939 h 7315200"/>
              <a:gd name="connsiteX468" fmla="*/ 4509444 w 21348954"/>
              <a:gd name="connsiteY468" fmla="*/ 6114210 h 7315200"/>
              <a:gd name="connsiteX469" fmla="*/ 4478184 w 21348954"/>
              <a:gd name="connsiteY469" fmla="*/ 6114210 h 7315200"/>
              <a:gd name="connsiteX470" fmla="*/ 4376584 w 21348954"/>
              <a:gd name="connsiteY470" fmla="*/ 6148939 h 7315200"/>
              <a:gd name="connsiteX471" fmla="*/ 4353138 w 21348954"/>
              <a:gd name="connsiteY471" fmla="*/ 6155884 h 7315200"/>
              <a:gd name="connsiteX472" fmla="*/ 4314058 w 21348954"/>
              <a:gd name="connsiteY472" fmla="*/ 6155884 h 7315200"/>
              <a:gd name="connsiteX473" fmla="*/ 4243722 w 21348954"/>
              <a:gd name="connsiteY473" fmla="*/ 6121155 h 7315200"/>
              <a:gd name="connsiteX474" fmla="*/ 4087414 w 21348954"/>
              <a:gd name="connsiteY474" fmla="*/ 6016966 h 7315200"/>
              <a:gd name="connsiteX475" fmla="*/ 2117950 w 21348954"/>
              <a:gd name="connsiteY475" fmla="*/ 5426568 h 7315200"/>
              <a:gd name="connsiteX476" fmla="*/ 1398944 w 21348954"/>
              <a:gd name="connsiteY476" fmla="*/ 5204299 h 7315200"/>
              <a:gd name="connsiteX477" fmla="*/ 1203558 w 21348954"/>
              <a:gd name="connsiteY477" fmla="*/ 5120950 h 7315200"/>
              <a:gd name="connsiteX478" fmla="*/ 1055070 w 21348954"/>
              <a:gd name="connsiteY478" fmla="*/ 5037600 h 7315200"/>
              <a:gd name="connsiteX479" fmla="*/ 953472 w 21348954"/>
              <a:gd name="connsiteY479" fmla="*/ 4947303 h 7315200"/>
              <a:gd name="connsiteX480" fmla="*/ 945654 w 21348954"/>
              <a:gd name="connsiteY480" fmla="*/ 4857008 h 7315200"/>
              <a:gd name="connsiteX481" fmla="*/ 953472 w 21348954"/>
              <a:gd name="connsiteY481" fmla="*/ 4857008 h 7315200"/>
              <a:gd name="connsiteX482" fmla="*/ 969100 w 21348954"/>
              <a:gd name="connsiteY482" fmla="*/ 4857008 h 7315200"/>
              <a:gd name="connsiteX483" fmla="*/ 1031622 w 21348954"/>
              <a:gd name="connsiteY483" fmla="*/ 4863951 h 7315200"/>
              <a:gd name="connsiteX484" fmla="*/ 1234820 w 21348954"/>
              <a:gd name="connsiteY484" fmla="*/ 4905629 h 7315200"/>
              <a:gd name="connsiteX485" fmla="*/ 1836599 w 21348954"/>
              <a:gd name="connsiteY485" fmla="*/ 5051490 h 7315200"/>
              <a:gd name="connsiteX486" fmla="*/ 2680658 w 21348954"/>
              <a:gd name="connsiteY486" fmla="*/ 5225138 h 7315200"/>
              <a:gd name="connsiteX487" fmla="*/ 1219190 w 21348954"/>
              <a:gd name="connsiteY487" fmla="*/ 4766712 h 7315200"/>
              <a:gd name="connsiteX488" fmla="*/ 820610 w 21348954"/>
              <a:gd name="connsiteY488" fmla="*/ 4634741 h 7315200"/>
              <a:gd name="connsiteX489" fmla="*/ 750270 w 21348954"/>
              <a:gd name="connsiteY489" fmla="*/ 4606962 h 7315200"/>
              <a:gd name="connsiteX490" fmla="*/ 695566 w 21348954"/>
              <a:gd name="connsiteY490" fmla="*/ 4558338 h 7315200"/>
              <a:gd name="connsiteX491" fmla="*/ 656490 w 21348954"/>
              <a:gd name="connsiteY491" fmla="*/ 4495826 h 7315200"/>
              <a:gd name="connsiteX492" fmla="*/ 609592 w 21348954"/>
              <a:gd name="connsiteY492" fmla="*/ 4405528 h 7315200"/>
              <a:gd name="connsiteX493" fmla="*/ 617414 w 21348954"/>
              <a:gd name="connsiteY493" fmla="*/ 4377747 h 7315200"/>
              <a:gd name="connsiteX494" fmla="*/ 633042 w 21348954"/>
              <a:gd name="connsiteY494" fmla="*/ 4370800 h 7315200"/>
              <a:gd name="connsiteX495" fmla="*/ 726826 w 21348954"/>
              <a:gd name="connsiteY495" fmla="*/ 4370800 h 7315200"/>
              <a:gd name="connsiteX496" fmla="*/ 992544 w 21348954"/>
              <a:gd name="connsiteY496" fmla="*/ 4454150 h 7315200"/>
              <a:gd name="connsiteX497" fmla="*/ 1187929 w 21348954"/>
              <a:gd name="connsiteY497" fmla="*/ 4516664 h 7315200"/>
              <a:gd name="connsiteX498" fmla="*/ 1195744 w 21348954"/>
              <a:gd name="connsiteY498" fmla="*/ 4516664 h 7315200"/>
              <a:gd name="connsiteX499" fmla="*/ 1195744 w 21348954"/>
              <a:gd name="connsiteY499" fmla="*/ 4509718 h 7315200"/>
              <a:gd name="connsiteX500" fmla="*/ 1187929 w 21348954"/>
              <a:gd name="connsiteY500" fmla="*/ 4509718 h 7315200"/>
              <a:gd name="connsiteX501" fmla="*/ 1180114 w 21348954"/>
              <a:gd name="connsiteY501" fmla="*/ 4502772 h 7315200"/>
              <a:gd name="connsiteX502" fmla="*/ 1070700 w 21348954"/>
              <a:gd name="connsiteY502" fmla="*/ 4440260 h 7315200"/>
              <a:gd name="connsiteX503" fmla="*/ 1000364 w 21348954"/>
              <a:gd name="connsiteY503" fmla="*/ 4398586 h 7315200"/>
              <a:gd name="connsiteX504" fmla="*/ 976918 w 21348954"/>
              <a:gd name="connsiteY504" fmla="*/ 4377747 h 7315200"/>
              <a:gd name="connsiteX505" fmla="*/ 969100 w 21348954"/>
              <a:gd name="connsiteY505" fmla="*/ 4363855 h 7315200"/>
              <a:gd name="connsiteX506" fmla="*/ 969100 w 21348954"/>
              <a:gd name="connsiteY506" fmla="*/ 4343018 h 7315200"/>
              <a:gd name="connsiteX507" fmla="*/ 1000364 w 21348954"/>
              <a:gd name="connsiteY507" fmla="*/ 4336071 h 7315200"/>
              <a:gd name="connsiteX508" fmla="*/ 1203558 w 21348954"/>
              <a:gd name="connsiteY508" fmla="*/ 4343018 h 7315200"/>
              <a:gd name="connsiteX509" fmla="*/ 1797522 w 21348954"/>
              <a:gd name="connsiteY509" fmla="*/ 4447206 h 7315200"/>
              <a:gd name="connsiteX510" fmla="*/ 1781895 w 21348954"/>
              <a:gd name="connsiteY510" fmla="*/ 4433314 h 7315200"/>
              <a:gd name="connsiteX511" fmla="*/ 1680294 w 21348954"/>
              <a:gd name="connsiteY511" fmla="*/ 4370800 h 7315200"/>
              <a:gd name="connsiteX512" fmla="*/ 1609957 w 21348954"/>
              <a:gd name="connsiteY512" fmla="*/ 4377747 h 7315200"/>
              <a:gd name="connsiteX513" fmla="*/ 1539620 w 21348954"/>
              <a:gd name="connsiteY513" fmla="*/ 4391639 h 7315200"/>
              <a:gd name="connsiteX514" fmla="*/ 1445836 w 21348954"/>
              <a:gd name="connsiteY514" fmla="*/ 4356910 h 7315200"/>
              <a:gd name="connsiteX515" fmla="*/ 1312974 w 21348954"/>
              <a:gd name="connsiteY515" fmla="*/ 4266613 h 7315200"/>
              <a:gd name="connsiteX516" fmla="*/ 1203558 w 21348954"/>
              <a:gd name="connsiteY516" fmla="*/ 4162424 h 7315200"/>
              <a:gd name="connsiteX517" fmla="*/ 1070700 w 21348954"/>
              <a:gd name="connsiteY517" fmla="*/ 3974886 h 7315200"/>
              <a:gd name="connsiteX518" fmla="*/ 1023808 w 21348954"/>
              <a:gd name="connsiteY518" fmla="*/ 3863752 h 7315200"/>
              <a:gd name="connsiteX519" fmla="*/ 984731 w 21348954"/>
              <a:gd name="connsiteY519" fmla="*/ 3773455 h 7315200"/>
              <a:gd name="connsiteX520" fmla="*/ 984731 w 21348954"/>
              <a:gd name="connsiteY520" fmla="*/ 3703998 h 7315200"/>
              <a:gd name="connsiteX521" fmla="*/ 1023808 w 21348954"/>
              <a:gd name="connsiteY521" fmla="*/ 3669269 h 7315200"/>
              <a:gd name="connsiteX522" fmla="*/ 1055070 w 21348954"/>
              <a:gd name="connsiteY522" fmla="*/ 3683158 h 7315200"/>
              <a:gd name="connsiteX523" fmla="*/ 1109776 w 21348954"/>
              <a:gd name="connsiteY523" fmla="*/ 3717890 h 7315200"/>
              <a:gd name="connsiteX524" fmla="*/ 1203558 w 21348954"/>
              <a:gd name="connsiteY524" fmla="*/ 3801239 h 7315200"/>
              <a:gd name="connsiteX525" fmla="*/ 1211374 w 21348954"/>
              <a:gd name="connsiteY525" fmla="*/ 3801239 h 7315200"/>
              <a:gd name="connsiteX526" fmla="*/ 1211374 w 21348954"/>
              <a:gd name="connsiteY526" fmla="*/ 3766510 h 7315200"/>
              <a:gd name="connsiteX527" fmla="*/ 1180114 w 21348954"/>
              <a:gd name="connsiteY527" fmla="*/ 3669269 h 7315200"/>
              <a:gd name="connsiteX528" fmla="*/ 1172298 w 21348954"/>
              <a:gd name="connsiteY528" fmla="*/ 3634538 h 7315200"/>
              <a:gd name="connsiteX529" fmla="*/ 1172298 w 21348954"/>
              <a:gd name="connsiteY529" fmla="*/ 3620648 h 7315200"/>
              <a:gd name="connsiteX530" fmla="*/ 1180114 w 21348954"/>
              <a:gd name="connsiteY530" fmla="*/ 3613701 h 7315200"/>
              <a:gd name="connsiteX531" fmla="*/ 1187929 w 21348954"/>
              <a:gd name="connsiteY531" fmla="*/ 3613701 h 7315200"/>
              <a:gd name="connsiteX532" fmla="*/ 1203558 w 21348954"/>
              <a:gd name="connsiteY532" fmla="*/ 3620648 h 7315200"/>
              <a:gd name="connsiteX533" fmla="*/ 1258268 w 21348954"/>
              <a:gd name="connsiteY533" fmla="*/ 3683158 h 7315200"/>
              <a:gd name="connsiteX534" fmla="*/ 1445836 w 21348954"/>
              <a:gd name="connsiteY534" fmla="*/ 3822076 h 7315200"/>
              <a:gd name="connsiteX535" fmla="*/ 1688110 w 21348954"/>
              <a:gd name="connsiteY535" fmla="*/ 3926265 h 7315200"/>
              <a:gd name="connsiteX536" fmla="*/ 1922572 w 21348954"/>
              <a:gd name="connsiteY536" fmla="*/ 3960994 h 7315200"/>
              <a:gd name="connsiteX537" fmla="*/ 2008538 w 21348954"/>
              <a:gd name="connsiteY537" fmla="*/ 3947104 h 7315200"/>
              <a:gd name="connsiteX538" fmla="*/ 2055428 w 21348954"/>
              <a:gd name="connsiteY538" fmla="*/ 3905428 h 7315200"/>
              <a:gd name="connsiteX539" fmla="*/ 2063246 w 21348954"/>
              <a:gd name="connsiteY539" fmla="*/ 3898483 h 7315200"/>
              <a:gd name="connsiteX540" fmla="*/ 2071060 w 21348954"/>
              <a:gd name="connsiteY540" fmla="*/ 3898483 h 7315200"/>
              <a:gd name="connsiteX541" fmla="*/ 2102322 w 21348954"/>
              <a:gd name="connsiteY541" fmla="*/ 3898483 h 7315200"/>
              <a:gd name="connsiteX542" fmla="*/ 2164846 w 21348954"/>
              <a:gd name="connsiteY542" fmla="*/ 3912373 h 7315200"/>
              <a:gd name="connsiteX543" fmla="*/ 2196106 w 21348954"/>
              <a:gd name="connsiteY543" fmla="*/ 3912373 h 7315200"/>
              <a:gd name="connsiteX544" fmla="*/ 2196106 w 21348954"/>
              <a:gd name="connsiteY544" fmla="*/ 3905428 h 7315200"/>
              <a:gd name="connsiteX545" fmla="*/ 2196106 w 21348954"/>
              <a:gd name="connsiteY545" fmla="*/ 3898483 h 7315200"/>
              <a:gd name="connsiteX546" fmla="*/ 2196106 w 21348954"/>
              <a:gd name="connsiteY546" fmla="*/ 3891536 h 7315200"/>
              <a:gd name="connsiteX547" fmla="*/ 2180476 w 21348954"/>
              <a:gd name="connsiteY547" fmla="*/ 3877644 h 7315200"/>
              <a:gd name="connsiteX548" fmla="*/ 2133582 w 21348954"/>
              <a:gd name="connsiteY548" fmla="*/ 3835968 h 7315200"/>
              <a:gd name="connsiteX549" fmla="*/ 1820972 w 21348954"/>
              <a:gd name="connsiteY549" fmla="*/ 3697050 h 7315200"/>
              <a:gd name="connsiteX550" fmla="*/ 1664663 w 21348954"/>
              <a:gd name="connsiteY550" fmla="*/ 3697050 h 7315200"/>
              <a:gd name="connsiteX551" fmla="*/ 1563065 w 21348954"/>
              <a:gd name="connsiteY551" fmla="*/ 3759566 h 7315200"/>
              <a:gd name="connsiteX552" fmla="*/ 1547434 w 21348954"/>
              <a:gd name="connsiteY552" fmla="*/ 3773455 h 7315200"/>
              <a:gd name="connsiteX553" fmla="*/ 1516174 w 21348954"/>
              <a:gd name="connsiteY553" fmla="*/ 3773455 h 7315200"/>
              <a:gd name="connsiteX554" fmla="*/ 1453648 w 21348954"/>
              <a:gd name="connsiteY554" fmla="*/ 3731779 h 7315200"/>
              <a:gd name="connsiteX555" fmla="*/ 1266083 w 21348954"/>
              <a:gd name="connsiteY555" fmla="*/ 3565080 h 7315200"/>
              <a:gd name="connsiteX556" fmla="*/ 1062884 w 21348954"/>
              <a:gd name="connsiteY556" fmla="*/ 3412270 h 7315200"/>
              <a:gd name="connsiteX557" fmla="*/ 969100 w 21348954"/>
              <a:gd name="connsiteY557" fmla="*/ 3384486 h 7315200"/>
              <a:gd name="connsiteX558" fmla="*/ 906578 w 21348954"/>
              <a:gd name="connsiteY558" fmla="*/ 3405323 h 7315200"/>
              <a:gd name="connsiteX559" fmla="*/ 890946 w 21348954"/>
              <a:gd name="connsiteY559" fmla="*/ 3412270 h 7315200"/>
              <a:gd name="connsiteX560" fmla="*/ 867502 w 21348954"/>
              <a:gd name="connsiteY560" fmla="*/ 3405323 h 7315200"/>
              <a:gd name="connsiteX561" fmla="*/ 812792 w 21348954"/>
              <a:gd name="connsiteY561" fmla="*/ 3356702 h 7315200"/>
              <a:gd name="connsiteX562" fmla="*/ 679934 w 21348954"/>
              <a:gd name="connsiteY562" fmla="*/ 3190003 h 7315200"/>
              <a:gd name="connsiteX563" fmla="*/ 640856 w 21348954"/>
              <a:gd name="connsiteY563" fmla="*/ 3106653 h 7315200"/>
              <a:gd name="connsiteX564" fmla="*/ 625226 w 21348954"/>
              <a:gd name="connsiteY564" fmla="*/ 3071924 h 7315200"/>
              <a:gd name="connsiteX565" fmla="*/ 609592 w 21348954"/>
              <a:gd name="connsiteY565" fmla="*/ 3044138 h 7315200"/>
              <a:gd name="connsiteX566" fmla="*/ 609592 w 21348954"/>
              <a:gd name="connsiteY566" fmla="*/ 3037195 h 7315200"/>
              <a:gd name="connsiteX567" fmla="*/ 617414 w 21348954"/>
              <a:gd name="connsiteY567" fmla="*/ 3030248 h 7315200"/>
              <a:gd name="connsiteX568" fmla="*/ 617414 w 21348954"/>
              <a:gd name="connsiteY568" fmla="*/ 3023301 h 7315200"/>
              <a:gd name="connsiteX569" fmla="*/ 625226 w 21348954"/>
              <a:gd name="connsiteY569" fmla="*/ 3023301 h 7315200"/>
              <a:gd name="connsiteX570" fmla="*/ 679934 w 21348954"/>
              <a:gd name="connsiteY570" fmla="*/ 3064977 h 7315200"/>
              <a:gd name="connsiteX571" fmla="*/ 789346 w 21348954"/>
              <a:gd name="connsiteY571" fmla="*/ 3141382 h 7315200"/>
              <a:gd name="connsiteX572" fmla="*/ 797164 w 21348954"/>
              <a:gd name="connsiteY572" fmla="*/ 3141382 h 7315200"/>
              <a:gd name="connsiteX573" fmla="*/ 804978 w 21348954"/>
              <a:gd name="connsiteY573" fmla="*/ 3134435 h 7315200"/>
              <a:gd name="connsiteX574" fmla="*/ 812792 w 21348954"/>
              <a:gd name="connsiteY574" fmla="*/ 3106653 h 7315200"/>
              <a:gd name="connsiteX575" fmla="*/ 773718 w 21348954"/>
              <a:gd name="connsiteY575" fmla="*/ 2877438 h 7315200"/>
              <a:gd name="connsiteX576" fmla="*/ 773718 w 21348954"/>
              <a:gd name="connsiteY576" fmla="*/ 2821870 h 7315200"/>
              <a:gd name="connsiteX577" fmla="*/ 765902 w 21348954"/>
              <a:gd name="connsiteY577" fmla="*/ 2807978 h 7315200"/>
              <a:gd name="connsiteX578" fmla="*/ 765902 w 21348954"/>
              <a:gd name="connsiteY578" fmla="*/ 2801032 h 7315200"/>
              <a:gd name="connsiteX579" fmla="*/ 758085 w 21348954"/>
              <a:gd name="connsiteY579" fmla="*/ 2801032 h 7315200"/>
              <a:gd name="connsiteX580" fmla="*/ 750270 w 21348954"/>
              <a:gd name="connsiteY580" fmla="*/ 2801032 h 7315200"/>
              <a:gd name="connsiteX581" fmla="*/ 742456 w 21348954"/>
              <a:gd name="connsiteY581" fmla="*/ 2814924 h 7315200"/>
              <a:gd name="connsiteX582" fmla="*/ 687748 w 21348954"/>
              <a:gd name="connsiteY582" fmla="*/ 2835762 h 7315200"/>
              <a:gd name="connsiteX583" fmla="*/ 593966 w 21348954"/>
              <a:gd name="connsiteY583" fmla="*/ 2801032 h 7315200"/>
              <a:gd name="connsiteX584" fmla="*/ 461104 w 21348954"/>
              <a:gd name="connsiteY584" fmla="*/ 2634332 h 7315200"/>
              <a:gd name="connsiteX585" fmla="*/ 359505 w 21348954"/>
              <a:gd name="connsiteY585" fmla="*/ 2432904 h 7315200"/>
              <a:gd name="connsiteX586" fmla="*/ 257906 w 21348954"/>
              <a:gd name="connsiteY586" fmla="*/ 2259255 h 7315200"/>
              <a:gd name="connsiteX587" fmla="*/ 203198 w 21348954"/>
              <a:gd name="connsiteY587" fmla="*/ 2203687 h 7315200"/>
              <a:gd name="connsiteX588" fmla="*/ 132861 w 21348954"/>
              <a:gd name="connsiteY588" fmla="*/ 2182850 h 7315200"/>
              <a:gd name="connsiteX589" fmla="*/ 125044 w 21348954"/>
              <a:gd name="connsiteY589" fmla="*/ 2175903 h 7315200"/>
              <a:gd name="connsiteX590" fmla="*/ 117232 w 21348954"/>
              <a:gd name="connsiteY590" fmla="*/ 2168958 h 7315200"/>
              <a:gd name="connsiteX591" fmla="*/ 85968 w 21348954"/>
              <a:gd name="connsiteY591" fmla="*/ 2141174 h 7315200"/>
              <a:gd name="connsiteX592" fmla="*/ 46891 w 21348954"/>
              <a:gd name="connsiteY592" fmla="*/ 2050880 h 7315200"/>
              <a:gd name="connsiteX593" fmla="*/ 7814 w 21348954"/>
              <a:gd name="connsiteY593" fmla="*/ 1960586 h 7315200"/>
              <a:gd name="connsiteX594" fmla="*/ 0 w 21348954"/>
              <a:gd name="connsiteY594" fmla="*/ 1932801 h 7315200"/>
              <a:gd name="connsiteX595" fmla="*/ 7814 w 21348954"/>
              <a:gd name="connsiteY595" fmla="*/ 1918907 h 7315200"/>
              <a:gd name="connsiteX596" fmla="*/ 23448 w 21348954"/>
              <a:gd name="connsiteY596" fmla="*/ 1925854 h 7315200"/>
              <a:gd name="connsiteX597" fmla="*/ 54708 w 21348954"/>
              <a:gd name="connsiteY597" fmla="*/ 1939746 h 7315200"/>
              <a:gd name="connsiteX598" fmla="*/ 140676 w 21348954"/>
              <a:gd name="connsiteY598" fmla="*/ 2002256 h 7315200"/>
              <a:gd name="connsiteX599" fmla="*/ 367318 w 21348954"/>
              <a:gd name="connsiteY599" fmla="*/ 2182850 h 7315200"/>
              <a:gd name="connsiteX600" fmla="*/ 586149 w 21348954"/>
              <a:gd name="connsiteY600" fmla="*/ 2342605 h 7315200"/>
              <a:gd name="connsiteX601" fmla="*/ 656490 w 21348954"/>
              <a:gd name="connsiteY601" fmla="*/ 2391226 h 7315200"/>
              <a:gd name="connsiteX602" fmla="*/ 672117 w 21348954"/>
              <a:gd name="connsiteY602" fmla="*/ 2398173 h 7315200"/>
              <a:gd name="connsiteX603" fmla="*/ 679934 w 21348954"/>
              <a:gd name="connsiteY603" fmla="*/ 2398173 h 7315200"/>
              <a:gd name="connsiteX604" fmla="*/ 679934 w 21348954"/>
              <a:gd name="connsiteY604" fmla="*/ 2391226 h 7315200"/>
              <a:gd name="connsiteX605" fmla="*/ 672117 w 21348954"/>
              <a:gd name="connsiteY605" fmla="*/ 2280092 h 7315200"/>
              <a:gd name="connsiteX606" fmla="*/ 664302 w 21348954"/>
              <a:gd name="connsiteY606" fmla="*/ 2273147 h 7315200"/>
              <a:gd name="connsiteX607" fmla="*/ 617414 w 21348954"/>
              <a:gd name="connsiteY607" fmla="*/ 2259255 h 7315200"/>
              <a:gd name="connsiteX608" fmla="*/ 320430 w 21348954"/>
              <a:gd name="connsiteY608" fmla="*/ 1974476 h 7315200"/>
              <a:gd name="connsiteX609" fmla="*/ 179754 w 21348954"/>
              <a:gd name="connsiteY609" fmla="*/ 1752209 h 7315200"/>
              <a:gd name="connsiteX610" fmla="*/ 132861 w 21348954"/>
              <a:gd name="connsiteY610" fmla="*/ 1641076 h 7315200"/>
              <a:gd name="connsiteX611" fmla="*/ 109412 w 21348954"/>
              <a:gd name="connsiteY611" fmla="*/ 1536888 h 7315200"/>
              <a:gd name="connsiteX612" fmla="*/ 117232 w 21348954"/>
              <a:gd name="connsiteY612" fmla="*/ 1502158 h 7315200"/>
              <a:gd name="connsiteX613" fmla="*/ 132861 w 21348954"/>
              <a:gd name="connsiteY613" fmla="*/ 1481319 h 7315200"/>
              <a:gd name="connsiteX614" fmla="*/ 203198 w 21348954"/>
              <a:gd name="connsiteY614" fmla="*/ 1495211 h 7315200"/>
              <a:gd name="connsiteX615" fmla="*/ 422028 w 21348954"/>
              <a:gd name="connsiteY615" fmla="*/ 1641076 h 7315200"/>
              <a:gd name="connsiteX616" fmla="*/ 672117 w 21348954"/>
              <a:gd name="connsiteY616" fmla="*/ 1821668 h 7315200"/>
              <a:gd name="connsiteX617" fmla="*/ 836242 w 21348954"/>
              <a:gd name="connsiteY617" fmla="*/ 1911962 h 7315200"/>
              <a:gd name="connsiteX618" fmla="*/ 1477097 w 21348954"/>
              <a:gd name="connsiteY618" fmla="*/ 2168958 h 7315200"/>
              <a:gd name="connsiteX619" fmla="*/ 1688110 w 21348954"/>
              <a:gd name="connsiteY619" fmla="*/ 2245363 h 7315200"/>
              <a:gd name="connsiteX620" fmla="*/ 1906940 w 21348954"/>
              <a:gd name="connsiteY620" fmla="*/ 2377336 h 7315200"/>
              <a:gd name="connsiteX621" fmla="*/ 2102322 w 21348954"/>
              <a:gd name="connsiteY621" fmla="*/ 2439846 h 7315200"/>
              <a:gd name="connsiteX622" fmla="*/ 2219554 w 21348954"/>
              <a:gd name="connsiteY622" fmla="*/ 2481525 h 7315200"/>
              <a:gd name="connsiteX623" fmla="*/ 2258630 w 21348954"/>
              <a:gd name="connsiteY623" fmla="*/ 2502362 h 7315200"/>
              <a:gd name="connsiteX624" fmla="*/ 2274262 w 21348954"/>
              <a:gd name="connsiteY624" fmla="*/ 2509306 h 7315200"/>
              <a:gd name="connsiteX625" fmla="*/ 2274262 w 21348954"/>
              <a:gd name="connsiteY625" fmla="*/ 2516254 h 7315200"/>
              <a:gd name="connsiteX626" fmla="*/ 2274262 w 21348954"/>
              <a:gd name="connsiteY626" fmla="*/ 2537092 h 7315200"/>
              <a:gd name="connsiteX627" fmla="*/ 2274262 w 21348954"/>
              <a:gd name="connsiteY627" fmla="*/ 2544035 h 7315200"/>
              <a:gd name="connsiteX628" fmla="*/ 2250816 w 21348954"/>
              <a:gd name="connsiteY628" fmla="*/ 2557927 h 7315200"/>
              <a:gd name="connsiteX629" fmla="*/ 2164846 w 21348954"/>
              <a:gd name="connsiteY629" fmla="*/ 2544035 h 7315200"/>
              <a:gd name="connsiteX630" fmla="*/ 1891308 w 21348954"/>
              <a:gd name="connsiteY630" fmla="*/ 2425957 h 7315200"/>
              <a:gd name="connsiteX631" fmla="*/ 1586510 w 21348954"/>
              <a:gd name="connsiteY631" fmla="*/ 2314821 h 7315200"/>
              <a:gd name="connsiteX632" fmla="*/ 1484912 w 21348954"/>
              <a:gd name="connsiteY632" fmla="*/ 2293986 h 7315200"/>
              <a:gd name="connsiteX633" fmla="*/ 1453648 w 21348954"/>
              <a:gd name="connsiteY633" fmla="*/ 2300931 h 7315200"/>
              <a:gd name="connsiteX634" fmla="*/ 1430204 w 21348954"/>
              <a:gd name="connsiteY634" fmla="*/ 2321768 h 7315200"/>
              <a:gd name="connsiteX635" fmla="*/ 1438021 w 21348954"/>
              <a:gd name="connsiteY635" fmla="*/ 2328715 h 7315200"/>
              <a:gd name="connsiteX636" fmla="*/ 1430204 w 21348954"/>
              <a:gd name="connsiteY636" fmla="*/ 2328715 h 7315200"/>
              <a:gd name="connsiteX637" fmla="*/ 1438021 w 21348954"/>
              <a:gd name="connsiteY637" fmla="*/ 2335660 h 7315200"/>
              <a:gd name="connsiteX638" fmla="*/ 1461468 w 21348954"/>
              <a:gd name="connsiteY638" fmla="*/ 2356497 h 7315200"/>
              <a:gd name="connsiteX639" fmla="*/ 1563065 w 21348954"/>
              <a:gd name="connsiteY639" fmla="*/ 2419010 h 7315200"/>
              <a:gd name="connsiteX640" fmla="*/ 1867863 w 21348954"/>
              <a:gd name="connsiteY640" fmla="*/ 2571817 h 7315200"/>
              <a:gd name="connsiteX641" fmla="*/ 2196106 w 21348954"/>
              <a:gd name="connsiteY641" fmla="*/ 2724629 h 7315200"/>
              <a:gd name="connsiteX642" fmla="*/ 2305524 w 21348954"/>
              <a:gd name="connsiteY642" fmla="*/ 2780194 h 7315200"/>
              <a:gd name="connsiteX643" fmla="*/ 2368046 w 21348954"/>
              <a:gd name="connsiteY643" fmla="*/ 2814924 h 7315200"/>
              <a:gd name="connsiteX644" fmla="*/ 2383678 w 21348954"/>
              <a:gd name="connsiteY644" fmla="*/ 2835762 h 7315200"/>
              <a:gd name="connsiteX645" fmla="*/ 2399306 w 21348954"/>
              <a:gd name="connsiteY645" fmla="*/ 2835762 h 7315200"/>
              <a:gd name="connsiteX646" fmla="*/ 2430568 w 21348954"/>
              <a:gd name="connsiteY646" fmla="*/ 2801032 h 7315200"/>
              <a:gd name="connsiteX647" fmla="*/ 2430568 w 21348954"/>
              <a:gd name="connsiteY647" fmla="*/ 2794089 h 7315200"/>
              <a:gd name="connsiteX648" fmla="*/ 2454014 w 21348954"/>
              <a:gd name="connsiteY648" fmla="*/ 2787142 h 7315200"/>
              <a:gd name="connsiteX649" fmla="*/ 2500904 w 21348954"/>
              <a:gd name="connsiteY649" fmla="*/ 2787142 h 7315200"/>
              <a:gd name="connsiteX650" fmla="*/ 2665026 w 21348954"/>
              <a:gd name="connsiteY650" fmla="*/ 2821870 h 7315200"/>
              <a:gd name="connsiteX651" fmla="*/ 2962010 w 21348954"/>
              <a:gd name="connsiteY651" fmla="*/ 2919114 h 7315200"/>
              <a:gd name="connsiteX652" fmla="*/ 2649396 w 21348954"/>
              <a:gd name="connsiteY652" fmla="*/ 2724629 h 7315200"/>
              <a:gd name="connsiteX653" fmla="*/ 2524354 w 21348954"/>
              <a:gd name="connsiteY653" fmla="*/ 2627387 h 7315200"/>
              <a:gd name="connsiteX654" fmla="*/ 2414938 w 21348954"/>
              <a:gd name="connsiteY654" fmla="*/ 2509306 h 7315200"/>
              <a:gd name="connsiteX655" fmla="*/ 2391492 w 21348954"/>
              <a:gd name="connsiteY655" fmla="*/ 2474578 h 7315200"/>
              <a:gd name="connsiteX656" fmla="*/ 2391492 w 21348954"/>
              <a:gd name="connsiteY656" fmla="*/ 2467633 h 7315200"/>
              <a:gd name="connsiteX657" fmla="*/ 2399306 w 21348954"/>
              <a:gd name="connsiteY657" fmla="*/ 2467633 h 7315200"/>
              <a:gd name="connsiteX658" fmla="*/ 2399306 w 21348954"/>
              <a:gd name="connsiteY658" fmla="*/ 2460686 h 7315200"/>
              <a:gd name="connsiteX659" fmla="*/ 2407122 w 21348954"/>
              <a:gd name="connsiteY659" fmla="*/ 2467633 h 7315200"/>
              <a:gd name="connsiteX660" fmla="*/ 2422754 w 21348954"/>
              <a:gd name="connsiteY660" fmla="*/ 2474578 h 7315200"/>
              <a:gd name="connsiteX661" fmla="*/ 2454014 w 21348954"/>
              <a:gd name="connsiteY661" fmla="*/ 2495414 h 7315200"/>
              <a:gd name="connsiteX662" fmla="*/ 2555614 w 21348954"/>
              <a:gd name="connsiteY662" fmla="*/ 2571817 h 7315200"/>
              <a:gd name="connsiteX663" fmla="*/ 3149580 w 21348954"/>
              <a:gd name="connsiteY663" fmla="*/ 2933006 h 7315200"/>
              <a:gd name="connsiteX664" fmla="*/ 3133948 w 21348954"/>
              <a:gd name="connsiteY664" fmla="*/ 2933006 h 7315200"/>
              <a:gd name="connsiteX665" fmla="*/ 3133948 w 21348954"/>
              <a:gd name="connsiteY665" fmla="*/ 2974680 h 7315200"/>
              <a:gd name="connsiteX666" fmla="*/ 3126130 w 21348954"/>
              <a:gd name="connsiteY666" fmla="*/ 2974680 h 7315200"/>
              <a:gd name="connsiteX667" fmla="*/ 3157392 w 21348954"/>
              <a:gd name="connsiteY667" fmla="*/ 2988570 h 7315200"/>
              <a:gd name="connsiteX668" fmla="*/ 3337146 w 21348954"/>
              <a:gd name="connsiteY668" fmla="*/ 3058030 h 7315200"/>
              <a:gd name="connsiteX669" fmla="*/ 3258992 w 21348954"/>
              <a:gd name="connsiteY669" fmla="*/ 2967736 h 7315200"/>
              <a:gd name="connsiteX670" fmla="*/ 3227732 w 21348954"/>
              <a:gd name="connsiteY670" fmla="*/ 2933006 h 7315200"/>
              <a:gd name="connsiteX671" fmla="*/ 3219916 w 21348954"/>
              <a:gd name="connsiteY671" fmla="*/ 2905220 h 7315200"/>
              <a:gd name="connsiteX672" fmla="*/ 3227732 w 21348954"/>
              <a:gd name="connsiteY672" fmla="*/ 2898278 h 7315200"/>
              <a:gd name="connsiteX673" fmla="*/ 3235546 w 21348954"/>
              <a:gd name="connsiteY673" fmla="*/ 2898278 h 7315200"/>
              <a:gd name="connsiteX674" fmla="*/ 3251176 w 21348954"/>
              <a:gd name="connsiteY674" fmla="*/ 2898278 h 7315200"/>
              <a:gd name="connsiteX675" fmla="*/ 3274624 w 21348954"/>
              <a:gd name="connsiteY675" fmla="*/ 2905220 h 7315200"/>
              <a:gd name="connsiteX676" fmla="*/ 3344962 w 21348954"/>
              <a:gd name="connsiteY676" fmla="*/ 2939952 h 7315200"/>
              <a:gd name="connsiteX677" fmla="*/ 3282436 w 21348954"/>
              <a:gd name="connsiteY677" fmla="*/ 2870492 h 7315200"/>
              <a:gd name="connsiteX678" fmla="*/ 3227732 w 21348954"/>
              <a:gd name="connsiteY678" fmla="*/ 2821870 h 7315200"/>
              <a:gd name="connsiteX679" fmla="*/ 3219916 w 21348954"/>
              <a:gd name="connsiteY679" fmla="*/ 2814924 h 7315200"/>
              <a:gd name="connsiteX680" fmla="*/ 3212102 w 21348954"/>
              <a:gd name="connsiteY680" fmla="*/ 2814924 h 7315200"/>
              <a:gd name="connsiteX681" fmla="*/ 3188652 w 21348954"/>
              <a:gd name="connsiteY681" fmla="*/ 2801032 h 7315200"/>
              <a:gd name="connsiteX682" fmla="*/ 3087052 w 21348954"/>
              <a:gd name="connsiteY682" fmla="*/ 2696845 h 7315200"/>
              <a:gd name="connsiteX683" fmla="*/ 3079240 w 21348954"/>
              <a:gd name="connsiteY683" fmla="*/ 2689900 h 7315200"/>
              <a:gd name="connsiteX684" fmla="*/ 3063608 w 21348954"/>
              <a:gd name="connsiteY684" fmla="*/ 2676006 h 7315200"/>
              <a:gd name="connsiteX685" fmla="*/ 2915118 w 21348954"/>
              <a:gd name="connsiteY685" fmla="*/ 2599603 h 7315200"/>
              <a:gd name="connsiteX686" fmla="*/ 2719734 w 21348954"/>
              <a:gd name="connsiteY686" fmla="*/ 2530143 h 7315200"/>
              <a:gd name="connsiteX687" fmla="*/ 2696288 w 21348954"/>
              <a:gd name="connsiteY687" fmla="*/ 2523196 h 7315200"/>
              <a:gd name="connsiteX688" fmla="*/ 2672844 w 21348954"/>
              <a:gd name="connsiteY688" fmla="*/ 2509306 h 7315200"/>
              <a:gd name="connsiteX689" fmla="*/ 2618134 w 21348954"/>
              <a:gd name="connsiteY689" fmla="*/ 2474578 h 7315200"/>
              <a:gd name="connsiteX690" fmla="*/ 2532166 w 21348954"/>
              <a:gd name="connsiteY690" fmla="*/ 2377336 h 7315200"/>
              <a:gd name="connsiteX691" fmla="*/ 2477458 w 21348954"/>
              <a:gd name="connsiteY691" fmla="*/ 2293986 h 7315200"/>
              <a:gd name="connsiteX692" fmla="*/ 2469646 w 21348954"/>
              <a:gd name="connsiteY692" fmla="*/ 2266200 h 7315200"/>
              <a:gd name="connsiteX693" fmla="*/ 2477458 w 21348954"/>
              <a:gd name="connsiteY693" fmla="*/ 2259255 h 7315200"/>
              <a:gd name="connsiteX694" fmla="*/ 2227372 w 21348954"/>
              <a:gd name="connsiteY694" fmla="*/ 2064772 h 7315200"/>
              <a:gd name="connsiteX695" fmla="*/ 2110138 w 21348954"/>
              <a:gd name="connsiteY695" fmla="*/ 1953636 h 7315200"/>
              <a:gd name="connsiteX696" fmla="*/ 2024170 w 21348954"/>
              <a:gd name="connsiteY696" fmla="*/ 1828613 h 7315200"/>
              <a:gd name="connsiteX697" fmla="*/ 2000724 w 21348954"/>
              <a:gd name="connsiteY697" fmla="*/ 1786936 h 7315200"/>
              <a:gd name="connsiteX698" fmla="*/ 2000724 w 21348954"/>
              <a:gd name="connsiteY698" fmla="*/ 1779989 h 7315200"/>
              <a:gd name="connsiteX699" fmla="*/ 2008538 w 21348954"/>
              <a:gd name="connsiteY699" fmla="*/ 1779989 h 7315200"/>
              <a:gd name="connsiteX700" fmla="*/ 2016352 w 21348954"/>
              <a:gd name="connsiteY700" fmla="*/ 1786936 h 7315200"/>
              <a:gd name="connsiteX701" fmla="*/ 2024170 w 21348954"/>
              <a:gd name="connsiteY701" fmla="*/ 1793884 h 7315200"/>
              <a:gd name="connsiteX702" fmla="*/ 2055428 w 21348954"/>
              <a:gd name="connsiteY702" fmla="*/ 1821668 h 7315200"/>
              <a:gd name="connsiteX703" fmla="*/ 2141398 w 21348954"/>
              <a:gd name="connsiteY703" fmla="*/ 1905016 h 7315200"/>
              <a:gd name="connsiteX704" fmla="*/ 2688476 w 21348954"/>
              <a:gd name="connsiteY704" fmla="*/ 2321768 h 7315200"/>
              <a:gd name="connsiteX705" fmla="*/ 2672844 w 21348954"/>
              <a:gd name="connsiteY705" fmla="*/ 2321768 h 7315200"/>
              <a:gd name="connsiteX706" fmla="*/ 2672844 w 21348954"/>
              <a:gd name="connsiteY706" fmla="*/ 2335660 h 7315200"/>
              <a:gd name="connsiteX707" fmla="*/ 2836966 w 21348954"/>
              <a:gd name="connsiteY707" fmla="*/ 2412065 h 7315200"/>
              <a:gd name="connsiteX708" fmla="*/ 2985454 w 21348954"/>
              <a:gd name="connsiteY708" fmla="*/ 2481525 h 7315200"/>
              <a:gd name="connsiteX709" fmla="*/ 2813518 w 21348954"/>
              <a:gd name="connsiteY709" fmla="*/ 2273147 h 7315200"/>
              <a:gd name="connsiteX710" fmla="*/ 2618134 w 21348954"/>
              <a:gd name="connsiteY710" fmla="*/ 2064772 h 7315200"/>
              <a:gd name="connsiteX711" fmla="*/ 2485276 w 21348954"/>
              <a:gd name="connsiteY711" fmla="*/ 1967531 h 7315200"/>
              <a:gd name="connsiteX712" fmla="*/ 2305524 w 21348954"/>
              <a:gd name="connsiteY712" fmla="*/ 1884179 h 7315200"/>
              <a:gd name="connsiteX713" fmla="*/ 2289892 w 21348954"/>
              <a:gd name="connsiteY713" fmla="*/ 1870287 h 7315200"/>
              <a:gd name="connsiteX714" fmla="*/ 2258630 w 21348954"/>
              <a:gd name="connsiteY714" fmla="*/ 1856395 h 7315200"/>
              <a:gd name="connsiteX715" fmla="*/ 2219554 w 21348954"/>
              <a:gd name="connsiteY715" fmla="*/ 1821668 h 7315200"/>
              <a:gd name="connsiteX716" fmla="*/ 2133582 w 21348954"/>
              <a:gd name="connsiteY716" fmla="*/ 1717480 h 7315200"/>
              <a:gd name="connsiteX717" fmla="*/ 2094506 w 21348954"/>
              <a:gd name="connsiteY717" fmla="*/ 1627182 h 7315200"/>
              <a:gd name="connsiteX718" fmla="*/ 2094506 w 21348954"/>
              <a:gd name="connsiteY718" fmla="*/ 1606345 h 7315200"/>
              <a:gd name="connsiteX719" fmla="*/ 2102322 w 21348954"/>
              <a:gd name="connsiteY719" fmla="*/ 1599399 h 7315200"/>
              <a:gd name="connsiteX720" fmla="*/ 2110138 w 21348954"/>
              <a:gd name="connsiteY720" fmla="*/ 1599399 h 7315200"/>
              <a:gd name="connsiteX721" fmla="*/ 2149214 w 21348954"/>
              <a:gd name="connsiteY721" fmla="*/ 1620237 h 7315200"/>
              <a:gd name="connsiteX722" fmla="*/ 2219554 w 21348954"/>
              <a:gd name="connsiteY722" fmla="*/ 1654966 h 7315200"/>
              <a:gd name="connsiteX723" fmla="*/ 2422754 w 21348954"/>
              <a:gd name="connsiteY723" fmla="*/ 1779989 h 7315200"/>
              <a:gd name="connsiteX724" fmla="*/ 2977640 w 21348954"/>
              <a:gd name="connsiteY724" fmla="*/ 2120337 h 7315200"/>
              <a:gd name="connsiteX725" fmla="*/ 3001086 w 21348954"/>
              <a:gd name="connsiteY725" fmla="*/ 2134229 h 7315200"/>
              <a:gd name="connsiteX726" fmla="*/ 3001086 w 21348954"/>
              <a:gd name="connsiteY726" fmla="*/ 2078664 h 7315200"/>
              <a:gd name="connsiteX727" fmla="*/ 3040162 w 21348954"/>
              <a:gd name="connsiteY727" fmla="*/ 2050880 h 7315200"/>
              <a:gd name="connsiteX728" fmla="*/ 3094872 w 21348954"/>
              <a:gd name="connsiteY728" fmla="*/ 2057824 h 7315200"/>
              <a:gd name="connsiteX729" fmla="*/ 2954194 w 21348954"/>
              <a:gd name="connsiteY729" fmla="*/ 1939746 h 7315200"/>
              <a:gd name="connsiteX730" fmla="*/ 2672844 w 21348954"/>
              <a:gd name="connsiteY730" fmla="*/ 1675806 h 7315200"/>
              <a:gd name="connsiteX731" fmla="*/ 2602508 w 21348954"/>
              <a:gd name="connsiteY731" fmla="*/ 1557722 h 7315200"/>
              <a:gd name="connsiteX732" fmla="*/ 2594690 w 21348954"/>
              <a:gd name="connsiteY732" fmla="*/ 1474373 h 7315200"/>
              <a:gd name="connsiteX733" fmla="*/ 2625950 w 21348954"/>
              <a:gd name="connsiteY733" fmla="*/ 1453536 h 7315200"/>
              <a:gd name="connsiteX734" fmla="*/ 2680658 w 21348954"/>
              <a:gd name="connsiteY734" fmla="*/ 1460482 h 7315200"/>
              <a:gd name="connsiteX735" fmla="*/ 2868226 w 21348954"/>
              <a:gd name="connsiteY735" fmla="*/ 1529940 h 7315200"/>
              <a:gd name="connsiteX736" fmla="*/ 15779130 w 21348954"/>
              <a:gd name="connsiteY736" fmla="*/ 925650 h 7315200"/>
              <a:gd name="connsiteX737" fmla="*/ 15935434 w 21348954"/>
              <a:gd name="connsiteY737" fmla="*/ 814517 h 7315200"/>
              <a:gd name="connsiteX738" fmla="*/ 16060482 w 21348954"/>
              <a:gd name="connsiteY738" fmla="*/ 745055 h 7315200"/>
              <a:gd name="connsiteX739" fmla="*/ 16130818 w 21348954"/>
              <a:gd name="connsiteY739" fmla="*/ 724221 h 7315200"/>
              <a:gd name="connsiteX740" fmla="*/ 16138634 w 21348954"/>
              <a:gd name="connsiteY740" fmla="*/ 786732 h 7315200"/>
              <a:gd name="connsiteX741" fmla="*/ 16130818 w 21348954"/>
              <a:gd name="connsiteY741" fmla="*/ 793679 h 7315200"/>
              <a:gd name="connsiteX742" fmla="*/ 16123002 w 21348954"/>
              <a:gd name="connsiteY742" fmla="*/ 814517 h 7315200"/>
              <a:gd name="connsiteX743" fmla="*/ 16076110 w 21348954"/>
              <a:gd name="connsiteY743" fmla="*/ 856191 h 7315200"/>
              <a:gd name="connsiteX744" fmla="*/ 15904174 w 21348954"/>
              <a:gd name="connsiteY744" fmla="*/ 1008998 h 7315200"/>
              <a:gd name="connsiteX745" fmla="*/ 15763498 w 21348954"/>
              <a:gd name="connsiteY745" fmla="*/ 1140974 h 7315200"/>
              <a:gd name="connsiteX746" fmla="*/ 16310570 w 21348954"/>
              <a:gd name="connsiteY746" fmla="*/ 710328 h 7315200"/>
              <a:gd name="connsiteX747" fmla="*/ 16935794 w 21348954"/>
              <a:gd name="connsiteY747" fmla="*/ 210226 h 7315200"/>
              <a:gd name="connsiteX748" fmla="*/ 17107730 w 21348954"/>
              <a:gd name="connsiteY748" fmla="*/ 92143 h 7315200"/>
              <a:gd name="connsiteX749" fmla="*/ 17240594 w 21348954"/>
              <a:gd name="connsiteY749" fmla="*/ 22685 h 7315200"/>
              <a:gd name="connsiteX750" fmla="*/ 17307634 w 21348954"/>
              <a:gd name="connsiteY750" fmla="*/ 22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</a:cxnLst>
            <a:rect l="l" t="t" r="r" b="b"/>
            <a:pathLst>
              <a:path w="21348954" h="7315200">
                <a:moveTo>
                  <a:pt x="17820618" y="3355649"/>
                </a:moveTo>
                <a:cubicBezTo>
                  <a:pt x="17834374" y="3356901"/>
                  <a:pt x="17850302" y="3365664"/>
                  <a:pt x="17861882" y="3370667"/>
                </a:cubicBezTo>
                <a:cubicBezTo>
                  <a:pt x="17869610" y="3370667"/>
                  <a:pt x="17877330" y="3377345"/>
                  <a:pt x="17885050" y="3384021"/>
                </a:cubicBezTo>
                <a:cubicBezTo>
                  <a:pt x="17885050" y="3384021"/>
                  <a:pt x="17892774" y="3384021"/>
                  <a:pt x="17892774" y="3384021"/>
                </a:cubicBezTo>
                <a:cubicBezTo>
                  <a:pt x="17892774" y="3384021"/>
                  <a:pt x="17892774" y="3384021"/>
                  <a:pt x="17892774" y="3390697"/>
                </a:cubicBezTo>
                <a:cubicBezTo>
                  <a:pt x="17885050" y="3397370"/>
                  <a:pt x="17885050" y="3397370"/>
                  <a:pt x="17885050" y="3397370"/>
                </a:cubicBezTo>
                <a:cubicBezTo>
                  <a:pt x="17877330" y="3397370"/>
                  <a:pt x="17869610" y="3397370"/>
                  <a:pt x="17861882" y="3397370"/>
                </a:cubicBezTo>
                <a:cubicBezTo>
                  <a:pt x="17846438" y="3397370"/>
                  <a:pt x="17823274" y="3397370"/>
                  <a:pt x="17800106" y="3390697"/>
                </a:cubicBezTo>
                <a:cubicBezTo>
                  <a:pt x="17800106" y="3390697"/>
                  <a:pt x="17800106" y="3384021"/>
                  <a:pt x="17792386" y="3377345"/>
                </a:cubicBezTo>
                <a:cubicBezTo>
                  <a:pt x="17792386" y="3377345"/>
                  <a:pt x="17792386" y="3370667"/>
                  <a:pt x="17792386" y="3363996"/>
                </a:cubicBezTo>
                <a:cubicBezTo>
                  <a:pt x="17792386" y="3363996"/>
                  <a:pt x="17792386" y="3363996"/>
                  <a:pt x="17792386" y="3357317"/>
                </a:cubicBezTo>
                <a:cubicBezTo>
                  <a:pt x="17800106" y="3357317"/>
                  <a:pt x="17800106" y="3357317"/>
                  <a:pt x="17807830" y="3357317"/>
                </a:cubicBezTo>
                <a:cubicBezTo>
                  <a:pt x="17811690" y="3355648"/>
                  <a:pt x="17816034" y="3355231"/>
                  <a:pt x="17820618" y="3355649"/>
                </a:cubicBezTo>
                <a:close/>
                <a:moveTo>
                  <a:pt x="18253350" y="3274184"/>
                </a:moveTo>
                <a:cubicBezTo>
                  <a:pt x="18276910" y="3274184"/>
                  <a:pt x="18300470" y="3274184"/>
                  <a:pt x="18316174" y="3281111"/>
                </a:cubicBezTo>
                <a:cubicBezTo>
                  <a:pt x="18331886" y="3288045"/>
                  <a:pt x="18355442" y="3294974"/>
                  <a:pt x="18371150" y="3301906"/>
                </a:cubicBezTo>
                <a:cubicBezTo>
                  <a:pt x="18379002" y="3308835"/>
                  <a:pt x="18386854" y="3308835"/>
                  <a:pt x="18386854" y="3315766"/>
                </a:cubicBezTo>
                <a:cubicBezTo>
                  <a:pt x="18394710" y="3315766"/>
                  <a:pt x="18394710" y="3315766"/>
                  <a:pt x="18394710" y="3322696"/>
                </a:cubicBezTo>
                <a:cubicBezTo>
                  <a:pt x="18394710" y="3322696"/>
                  <a:pt x="18394710" y="3322696"/>
                  <a:pt x="18386854" y="3329629"/>
                </a:cubicBezTo>
                <a:cubicBezTo>
                  <a:pt x="18379002" y="3329629"/>
                  <a:pt x="18371150" y="3329629"/>
                  <a:pt x="18371150" y="3329629"/>
                </a:cubicBezTo>
                <a:cubicBezTo>
                  <a:pt x="18355442" y="3336558"/>
                  <a:pt x="18339738" y="3329629"/>
                  <a:pt x="18324030" y="3336558"/>
                </a:cubicBezTo>
                <a:cubicBezTo>
                  <a:pt x="18237642" y="3329629"/>
                  <a:pt x="18159106" y="3405864"/>
                  <a:pt x="18064866" y="3392003"/>
                </a:cubicBezTo>
                <a:cubicBezTo>
                  <a:pt x="18064866" y="3385074"/>
                  <a:pt x="18072718" y="3385074"/>
                  <a:pt x="18072718" y="3378142"/>
                </a:cubicBezTo>
                <a:cubicBezTo>
                  <a:pt x="18072718" y="3371213"/>
                  <a:pt x="18064866" y="3357350"/>
                  <a:pt x="18064866" y="3357350"/>
                </a:cubicBezTo>
                <a:cubicBezTo>
                  <a:pt x="18064866" y="3350419"/>
                  <a:pt x="18064866" y="3350419"/>
                  <a:pt x="18064866" y="3343490"/>
                </a:cubicBezTo>
                <a:cubicBezTo>
                  <a:pt x="18064866" y="3343490"/>
                  <a:pt x="18064866" y="3336558"/>
                  <a:pt x="18064866" y="3336558"/>
                </a:cubicBezTo>
                <a:cubicBezTo>
                  <a:pt x="18080570" y="3329629"/>
                  <a:pt x="18080570" y="3322696"/>
                  <a:pt x="18088426" y="3315766"/>
                </a:cubicBezTo>
                <a:cubicBezTo>
                  <a:pt x="18096278" y="3315766"/>
                  <a:pt x="18111990" y="3308835"/>
                  <a:pt x="18119842" y="3308835"/>
                </a:cubicBezTo>
                <a:cubicBezTo>
                  <a:pt x="18166962" y="3294974"/>
                  <a:pt x="18206226" y="3288045"/>
                  <a:pt x="18253350" y="3274184"/>
                </a:cubicBezTo>
                <a:close/>
                <a:moveTo>
                  <a:pt x="497150" y="2781440"/>
                </a:moveTo>
                <a:cubicBezTo>
                  <a:pt x="497150" y="2781440"/>
                  <a:pt x="497150" y="2781440"/>
                  <a:pt x="505118" y="2781440"/>
                </a:cubicBezTo>
                <a:cubicBezTo>
                  <a:pt x="513084" y="2788275"/>
                  <a:pt x="521050" y="2795106"/>
                  <a:pt x="521050" y="2801941"/>
                </a:cubicBezTo>
                <a:cubicBezTo>
                  <a:pt x="544954" y="2829276"/>
                  <a:pt x="568854" y="2856609"/>
                  <a:pt x="584790" y="2883941"/>
                </a:cubicBezTo>
                <a:cubicBezTo>
                  <a:pt x="584790" y="2897608"/>
                  <a:pt x="592758" y="2911276"/>
                  <a:pt x="592758" y="2918109"/>
                </a:cubicBezTo>
                <a:cubicBezTo>
                  <a:pt x="592758" y="2924941"/>
                  <a:pt x="592758" y="2924941"/>
                  <a:pt x="592758" y="2931777"/>
                </a:cubicBezTo>
                <a:cubicBezTo>
                  <a:pt x="592758" y="2931777"/>
                  <a:pt x="592758" y="2938609"/>
                  <a:pt x="592758" y="2938609"/>
                </a:cubicBezTo>
                <a:cubicBezTo>
                  <a:pt x="584790" y="2931777"/>
                  <a:pt x="576819" y="2931777"/>
                  <a:pt x="576819" y="2931777"/>
                </a:cubicBezTo>
                <a:cubicBezTo>
                  <a:pt x="560889" y="2904443"/>
                  <a:pt x="536986" y="2870277"/>
                  <a:pt x="521050" y="2842942"/>
                </a:cubicBezTo>
                <a:cubicBezTo>
                  <a:pt x="513084" y="2829276"/>
                  <a:pt x="505118" y="2815609"/>
                  <a:pt x="505118" y="2795106"/>
                </a:cubicBezTo>
                <a:cubicBezTo>
                  <a:pt x="497150" y="2795106"/>
                  <a:pt x="497150" y="2788275"/>
                  <a:pt x="497150" y="2788275"/>
                </a:cubicBezTo>
                <a:cubicBezTo>
                  <a:pt x="497150" y="2781440"/>
                  <a:pt x="497150" y="2781440"/>
                  <a:pt x="497150" y="2781440"/>
                </a:cubicBezTo>
                <a:close/>
                <a:moveTo>
                  <a:pt x="23900" y="2195247"/>
                </a:moveTo>
                <a:cubicBezTo>
                  <a:pt x="23900" y="2195247"/>
                  <a:pt x="23900" y="2195247"/>
                  <a:pt x="31668" y="2195247"/>
                </a:cubicBezTo>
                <a:cubicBezTo>
                  <a:pt x="31668" y="2195247"/>
                  <a:pt x="31668" y="2195247"/>
                  <a:pt x="39434" y="2195247"/>
                </a:cubicBezTo>
                <a:cubicBezTo>
                  <a:pt x="39434" y="2202210"/>
                  <a:pt x="47202" y="2209175"/>
                  <a:pt x="47202" y="2216138"/>
                </a:cubicBezTo>
                <a:cubicBezTo>
                  <a:pt x="70506" y="2237031"/>
                  <a:pt x="78278" y="2257919"/>
                  <a:pt x="93810" y="2278810"/>
                </a:cubicBezTo>
                <a:cubicBezTo>
                  <a:pt x="171492" y="2397191"/>
                  <a:pt x="256942" y="2425045"/>
                  <a:pt x="334622" y="2550389"/>
                </a:cubicBezTo>
                <a:cubicBezTo>
                  <a:pt x="334622" y="2550389"/>
                  <a:pt x="326854" y="2557354"/>
                  <a:pt x="326854" y="2557354"/>
                </a:cubicBezTo>
                <a:cubicBezTo>
                  <a:pt x="334622" y="2578243"/>
                  <a:pt x="334622" y="2592171"/>
                  <a:pt x="334622" y="2599135"/>
                </a:cubicBezTo>
                <a:cubicBezTo>
                  <a:pt x="334622" y="2606098"/>
                  <a:pt x="334622" y="2606098"/>
                  <a:pt x="334622" y="2613063"/>
                </a:cubicBezTo>
                <a:cubicBezTo>
                  <a:pt x="334622" y="2613063"/>
                  <a:pt x="334622" y="2620026"/>
                  <a:pt x="326854" y="2620026"/>
                </a:cubicBezTo>
                <a:cubicBezTo>
                  <a:pt x="326854" y="2620026"/>
                  <a:pt x="319086" y="2613063"/>
                  <a:pt x="311318" y="2613063"/>
                </a:cubicBezTo>
                <a:cubicBezTo>
                  <a:pt x="303550" y="2606098"/>
                  <a:pt x="295780" y="2592171"/>
                  <a:pt x="280245" y="2585208"/>
                </a:cubicBezTo>
                <a:cubicBezTo>
                  <a:pt x="241408" y="2536461"/>
                  <a:pt x="194796" y="2487717"/>
                  <a:pt x="155958" y="2438973"/>
                </a:cubicBezTo>
                <a:cubicBezTo>
                  <a:pt x="132654" y="2418082"/>
                  <a:pt x="117116" y="2390229"/>
                  <a:pt x="101582" y="2355408"/>
                </a:cubicBezTo>
                <a:cubicBezTo>
                  <a:pt x="78278" y="2320591"/>
                  <a:pt x="62738" y="2285775"/>
                  <a:pt x="47202" y="2243994"/>
                </a:cubicBezTo>
                <a:cubicBezTo>
                  <a:pt x="39434" y="2237031"/>
                  <a:pt x="31668" y="2216138"/>
                  <a:pt x="31668" y="2202210"/>
                </a:cubicBezTo>
                <a:cubicBezTo>
                  <a:pt x="31668" y="2202210"/>
                  <a:pt x="31668" y="2202210"/>
                  <a:pt x="23900" y="2195247"/>
                </a:cubicBezTo>
                <a:close/>
                <a:moveTo>
                  <a:pt x="20880026" y="1281980"/>
                </a:moveTo>
                <a:cubicBezTo>
                  <a:pt x="20887842" y="1281980"/>
                  <a:pt x="20895658" y="1281980"/>
                  <a:pt x="20903474" y="1281980"/>
                </a:cubicBezTo>
                <a:cubicBezTo>
                  <a:pt x="20919102" y="1281980"/>
                  <a:pt x="20934734" y="1288868"/>
                  <a:pt x="20942550" y="1288868"/>
                </a:cubicBezTo>
                <a:cubicBezTo>
                  <a:pt x="20958182" y="1295759"/>
                  <a:pt x="20973814" y="1302651"/>
                  <a:pt x="20997258" y="1316430"/>
                </a:cubicBezTo>
                <a:cubicBezTo>
                  <a:pt x="21067598" y="1343996"/>
                  <a:pt x="21137934" y="1385341"/>
                  <a:pt x="21208278" y="1426685"/>
                </a:cubicBezTo>
                <a:cubicBezTo>
                  <a:pt x="21231726" y="1440467"/>
                  <a:pt x="21262986" y="1461138"/>
                  <a:pt x="21278614" y="1488704"/>
                </a:cubicBezTo>
                <a:cubicBezTo>
                  <a:pt x="21302062" y="1509375"/>
                  <a:pt x="21325510" y="1536940"/>
                  <a:pt x="21333322" y="1557612"/>
                </a:cubicBezTo>
                <a:cubicBezTo>
                  <a:pt x="21341142" y="1564503"/>
                  <a:pt x="21341142" y="1578283"/>
                  <a:pt x="21348954" y="1585177"/>
                </a:cubicBezTo>
                <a:cubicBezTo>
                  <a:pt x="21341142" y="1592067"/>
                  <a:pt x="21341142" y="1592067"/>
                  <a:pt x="21341142" y="1592067"/>
                </a:cubicBezTo>
                <a:cubicBezTo>
                  <a:pt x="21341142" y="1592067"/>
                  <a:pt x="21341142" y="1592067"/>
                  <a:pt x="21341142" y="1585177"/>
                </a:cubicBezTo>
                <a:cubicBezTo>
                  <a:pt x="21341142" y="1585177"/>
                  <a:pt x="21341142" y="1585177"/>
                  <a:pt x="21333322" y="1592067"/>
                </a:cubicBezTo>
                <a:cubicBezTo>
                  <a:pt x="21325510" y="1585177"/>
                  <a:pt x="21325510" y="1585177"/>
                  <a:pt x="21325510" y="1585177"/>
                </a:cubicBezTo>
                <a:cubicBezTo>
                  <a:pt x="21317694" y="1578283"/>
                  <a:pt x="21309878" y="1578283"/>
                  <a:pt x="21302062" y="1571395"/>
                </a:cubicBezTo>
                <a:cubicBezTo>
                  <a:pt x="21286434" y="1557612"/>
                  <a:pt x="21262986" y="1543830"/>
                  <a:pt x="21247354" y="1523157"/>
                </a:cubicBezTo>
                <a:cubicBezTo>
                  <a:pt x="21122306" y="1433575"/>
                  <a:pt x="20973814" y="1412903"/>
                  <a:pt x="20856578" y="1316430"/>
                </a:cubicBezTo>
                <a:cubicBezTo>
                  <a:pt x="20856578" y="1316430"/>
                  <a:pt x="20864398" y="1316430"/>
                  <a:pt x="20872210" y="1316430"/>
                </a:cubicBezTo>
                <a:cubicBezTo>
                  <a:pt x="20864398" y="1302651"/>
                  <a:pt x="20864398" y="1295759"/>
                  <a:pt x="20872210" y="1288868"/>
                </a:cubicBezTo>
                <a:cubicBezTo>
                  <a:pt x="20880026" y="1281980"/>
                  <a:pt x="20880026" y="1281980"/>
                  <a:pt x="20880026" y="1281980"/>
                </a:cubicBezTo>
                <a:close/>
                <a:moveTo>
                  <a:pt x="20471890" y="1035608"/>
                </a:moveTo>
                <a:cubicBezTo>
                  <a:pt x="20471890" y="1042511"/>
                  <a:pt x="20479690" y="1042511"/>
                  <a:pt x="20487486" y="1042511"/>
                </a:cubicBezTo>
                <a:cubicBezTo>
                  <a:pt x="20510886" y="1056316"/>
                  <a:pt x="20542086" y="1083926"/>
                  <a:pt x="20565482" y="1104633"/>
                </a:cubicBezTo>
                <a:cubicBezTo>
                  <a:pt x="20573282" y="1111536"/>
                  <a:pt x="20581082" y="1125343"/>
                  <a:pt x="20581082" y="1132245"/>
                </a:cubicBezTo>
                <a:cubicBezTo>
                  <a:pt x="20581082" y="1139148"/>
                  <a:pt x="20588882" y="1139148"/>
                  <a:pt x="20581082" y="1146049"/>
                </a:cubicBezTo>
                <a:cubicBezTo>
                  <a:pt x="20581082" y="1146049"/>
                  <a:pt x="20581082" y="1146049"/>
                  <a:pt x="20573282" y="1146049"/>
                </a:cubicBezTo>
                <a:cubicBezTo>
                  <a:pt x="20573282" y="1146049"/>
                  <a:pt x="20565482" y="1146049"/>
                  <a:pt x="20565482" y="1146049"/>
                </a:cubicBezTo>
                <a:cubicBezTo>
                  <a:pt x="20557686" y="1139148"/>
                  <a:pt x="20549882" y="1132245"/>
                  <a:pt x="20542086" y="1125343"/>
                </a:cubicBezTo>
                <a:cubicBezTo>
                  <a:pt x="20503086" y="1111536"/>
                  <a:pt x="20479690" y="1090827"/>
                  <a:pt x="20448490" y="1070121"/>
                </a:cubicBezTo>
                <a:cubicBezTo>
                  <a:pt x="20440690" y="1063220"/>
                  <a:pt x="20440690" y="1056316"/>
                  <a:pt x="20448490" y="1049412"/>
                </a:cubicBezTo>
                <a:cubicBezTo>
                  <a:pt x="20448490" y="1049412"/>
                  <a:pt x="20448490" y="1042511"/>
                  <a:pt x="20456290" y="1042511"/>
                </a:cubicBezTo>
                <a:cubicBezTo>
                  <a:pt x="20456290" y="1042511"/>
                  <a:pt x="20456290" y="1042511"/>
                  <a:pt x="20464090" y="1042511"/>
                </a:cubicBezTo>
                <a:cubicBezTo>
                  <a:pt x="20464090" y="1042511"/>
                  <a:pt x="20464090" y="1042511"/>
                  <a:pt x="20471890" y="1035608"/>
                </a:cubicBezTo>
                <a:close/>
                <a:moveTo>
                  <a:pt x="17307634" y="220"/>
                </a:moveTo>
                <a:cubicBezTo>
                  <a:pt x="17314350" y="-323"/>
                  <a:pt x="17320702" y="112"/>
                  <a:pt x="17326562" y="1849"/>
                </a:cubicBezTo>
                <a:cubicBezTo>
                  <a:pt x="17350010" y="8794"/>
                  <a:pt x="17342194" y="36579"/>
                  <a:pt x="17334378" y="57414"/>
                </a:cubicBezTo>
                <a:cubicBezTo>
                  <a:pt x="17334378" y="64361"/>
                  <a:pt x="17334378" y="64361"/>
                  <a:pt x="17334378" y="71309"/>
                </a:cubicBezTo>
                <a:cubicBezTo>
                  <a:pt x="17326562" y="71309"/>
                  <a:pt x="17318750" y="78253"/>
                  <a:pt x="17318750" y="85201"/>
                </a:cubicBezTo>
                <a:cubicBezTo>
                  <a:pt x="17303118" y="99090"/>
                  <a:pt x="17279674" y="112983"/>
                  <a:pt x="17264042" y="126875"/>
                </a:cubicBezTo>
                <a:cubicBezTo>
                  <a:pt x="17201518" y="182439"/>
                  <a:pt x="17146810" y="231061"/>
                  <a:pt x="17084286" y="286628"/>
                </a:cubicBezTo>
                <a:cubicBezTo>
                  <a:pt x="16912354" y="446385"/>
                  <a:pt x="16732602" y="599192"/>
                  <a:pt x="16560662" y="752003"/>
                </a:cubicBezTo>
                <a:cubicBezTo>
                  <a:pt x="16380910" y="911760"/>
                  <a:pt x="16208970" y="1071513"/>
                  <a:pt x="16029218" y="1231268"/>
                </a:cubicBezTo>
                <a:cubicBezTo>
                  <a:pt x="16029218" y="1231268"/>
                  <a:pt x="16037034" y="1224323"/>
                  <a:pt x="16044846" y="1224323"/>
                </a:cubicBezTo>
                <a:cubicBezTo>
                  <a:pt x="16060482" y="1217376"/>
                  <a:pt x="16076110" y="1203485"/>
                  <a:pt x="16091742" y="1196538"/>
                </a:cubicBezTo>
                <a:cubicBezTo>
                  <a:pt x="16427802" y="918702"/>
                  <a:pt x="16756046" y="633925"/>
                  <a:pt x="17099918" y="383871"/>
                </a:cubicBezTo>
                <a:cubicBezTo>
                  <a:pt x="17224962" y="300520"/>
                  <a:pt x="17334378" y="203279"/>
                  <a:pt x="17451606" y="112983"/>
                </a:cubicBezTo>
                <a:cubicBezTo>
                  <a:pt x="17475054" y="92143"/>
                  <a:pt x="17490682" y="85201"/>
                  <a:pt x="17514130" y="71309"/>
                </a:cubicBezTo>
                <a:cubicBezTo>
                  <a:pt x="17529762" y="57414"/>
                  <a:pt x="17545390" y="57414"/>
                  <a:pt x="17561022" y="50469"/>
                </a:cubicBezTo>
                <a:cubicBezTo>
                  <a:pt x="17576654" y="50469"/>
                  <a:pt x="17592282" y="50469"/>
                  <a:pt x="17607914" y="57414"/>
                </a:cubicBezTo>
                <a:cubicBezTo>
                  <a:pt x="17615730" y="71309"/>
                  <a:pt x="17631358" y="78253"/>
                  <a:pt x="17646990" y="92143"/>
                </a:cubicBezTo>
                <a:cubicBezTo>
                  <a:pt x="17646990" y="99090"/>
                  <a:pt x="17646990" y="106038"/>
                  <a:pt x="17639178" y="119930"/>
                </a:cubicBezTo>
                <a:cubicBezTo>
                  <a:pt x="17639178" y="126875"/>
                  <a:pt x="17631358" y="133821"/>
                  <a:pt x="17623546" y="140764"/>
                </a:cubicBezTo>
                <a:cubicBezTo>
                  <a:pt x="17600098" y="175497"/>
                  <a:pt x="17576654" y="203279"/>
                  <a:pt x="17545390" y="224116"/>
                </a:cubicBezTo>
                <a:cubicBezTo>
                  <a:pt x="17475054" y="293575"/>
                  <a:pt x="17396902" y="356089"/>
                  <a:pt x="17310930" y="411655"/>
                </a:cubicBezTo>
                <a:cubicBezTo>
                  <a:pt x="17287486" y="439438"/>
                  <a:pt x="17256226" y="460277"/>
                  <a:pt x="17224962" y="481114"/>
                </a:cubicBezTo>
                <a:cubicBezTo>
                  <a:pt x="17224962" y="481114"/>
                  <a:pt x="17224962" y="488059"/>
                  <a:pt x="17224962" y="488059"/>
                </a:cubicBezTo>
                <a:cubicBezTo>
                  <a:pt x="17232778" y="495007"/>
                  <a:pt x="17240594" y="495007"/>
                  <a:pt x="17240594" y="501954"/>
                </a:cubicBezTo>
                <a:cubicBezTo>
                  <a:pt x="17240594" y="501954"/>
                  <a:pt x="17240594" y="495007"/>
                  <a:pt x="17248410" y="495007"/>
                </a:cubicBezTo>
                <a:cubicBezTo>
                  <a:pt x="17271854" y="481114"/>
                  <a:pt x="17295302" y="467222"/>
                  <a:pt x="17310930" y="460277"/>
                </a:cubicBezTo>
                <a:cubicBezTo>
                  <a:pt x="17318750" y="460277"/>
                  <a:pt x="17326562" y="453333"/>
                  <a:pt x="17334378" y="453333"/>
                </a:cubicBezTo>
                <a:cubicBezTo>
                  <a:pt x="17334378" y="460277"/>
                  <a:pt x="17342194" y="453333"/>
                  <a:pt x="17342194" y="460277"/>
                </a:cubicBezTo>
                <a:cubicBezTo>
                  <a:pt x="17350010" y="460277"/>
                  <a:pt x="17342194" y="474167"/>
                  <a:pt x="17334378" y="481114"/>
                </a:cubicBezTo>
                <a:cubicBezTo>
                  <a:pt x="17334378" y="488059"/>
                  <a:pt x="17318750" y="501954"/>
                  <a:pt x="17318750" y="515844"/>
                </a:cubicBezTo>
                <a:cubicBezTo>
                  <a:pt x="17264042" y="578356"/>
                  <a:pt x="17201518" y="633925"/>
                  <a:pt x="17154626" y="689489"/>
                </a:cubicBezTo>
                <a:cubicBezTo>
                  <a:pt x="17131178" y="696434"/>
                  <a:pt x="17123362" y="710328"/>
                  <a:pt x="17115550" y="724221"/>
                </a:cubicBezTo>
                <a:cubicBezTo>
                  <a:pt x="17068654" y="779784"/>
                  <a:pt x="17021766" y="835352"/>
                  <a:pt x="16967058" y="897868"/>
                </a:cubicBezTo>
                <a:cubicBezTo>
                  <a:pt x="16881090" y="995109"/>
                  <a:pt x="16787306" y="1106242"/>
                  <a:pt x="16693526" y="1210431"/>
                </a:cubicBezTo>
                <a:cubicBezTo>
                  <a:pt x="16865458" y="1057621"/>
                  <a:pt x="17006134" y="890920"/>
                  <a:pt x="17193702" y="758950"/>
                </a:cubicBezTo>
                <a:cubicBezTo>
                  <a:pt x="17248410" y="717273"/>
                  <a:pt x="17279674" y="675600"/>
                  <a:pt x="17326562" y="626977"/>
                </a:cubicBezTo>
                <a:cubicBezTo>
                  <a:pt x="17334378" y="620032"/>
                  <a:pt x="17342194" y="613085"/>
                  <a:pt x="17350010" y="606137"/>
                </a:cubicBezTo>
                <a:cubicBezTo>
                  <a:pt x="17357826" y="606137"/>
                  <a:pt x="17365638" y="606137"/>
                  <a:pt x="17373454" y="606137"/>
                </a:cubicBezTo>
                <a:cubicBezTo>
                  <a:pt x="17381270" y="613085"/>
                  <a:pt x="17389086" y="613085"/>
                  <a:pt x="17396902" y="626977"/>
                </a:cubicBezTo>
                <a:cubicBezTo>
                  <a:pt x="17404714" y="640872"/>
                  <a:pt x="17412530" y="647814"/>
                  <a:pt x="17428162" y="668652"/>
                </a:cubicBezTo>
                <a:cubicBezTo>
                  <a:pt x="17428162" y="675600"/>
                  <a:pt x="17428162" y="682544"/>
                  <a:pt x="17428162" y="689489"/>
                </a:cubicBezTo>
                <a:cubicBezTo>
                  <a:pt x="17428162" y="696434"/>
                  <a:pt x="17428162" y="703381"/>
                  <a:pt x="17420346" y="710328"/>
                </a:cubicBezTo>
                <a:cubicBezTo>
                  <a:pt x="17420346" y="724221"/>
                  <a:pt x="17412530" y="745055"/>
                  <a:pt x="17396902" y="752003"/>
                </a:cubicBezTo>
                <a:cubicBezTo>
                  <a:pt x="17381270" y="786732"/>
                  <a:pt x="17350010" y="821461"/>
                  <a:pt x="17318750" y="849244"/>
                </a:cubicBezTo>
                <a:cubicBezTo>
                  <a:pt x="17295302" y="870083"/>
                  <a:pt x="17271854" y="890920"/>
                  <a:pt x="17256226" y="911760"/>
                </a:cubicBezTo>
                <a:cubicBezTo>
                  <a:pt x="17256226" y="911760"/>
                  <a:pt x="17248410" y="911760"/>
                  <a:pt x="17248410" y="911760"/>
                </a:cubicBezTo>
                <a:cubicBezTo>
                  <a:pt x="17248410" y="911760"/>
                  <a:pt x="17256226" y="918702"/>
                  <a:pt x="17248410" y="918702"/>
                </a:cubicBezTo>
                <a:cubicBezTo>
                  <a:pt x="17248410" y="918702"/>
                  <a:pt x="17248410" y="918702"/>
                  <a:pt x="17256226" y="918702"/>
                </a:cubicBezTo>
                <a:cubicBezTo>
                  <a:pt x="17271854" y="911760"/>
                  <a:pt x="17279674" y="904813"/>
                  <a:pt x="17303118" y="904813"/>
                </a:cubicBezTo>
                <a:cubicBezTo>
                  <a:pt x="17310930" y="897868"/>
                  <a:pt x="17318750" y="890920"/>
                  <a:pt x="17326562" y="890920"/>
                </a:cubicBezTo>
                <a:cubicBezTo>
                  <a:pt x="17326562" y="890920"/>
                  <a:pt x="17334378" y="890920"/>
                  <a:pt x="17334378" y="890920"/>
                </a:cubicBezTo>
                <a:cubicBezTo>
                  <a:pt x="17342194" y="897868"/>
                  <a:pt x="17342194" y="897868"/>
                  <a:pt x="17342194" y="897868"/>
                </a:cubicBezTo>
                <a:cubicBezTo>
                  <a:pt x="17490682" y="800624"/>
                  <a:pt x="17639178" y="703381"/>
                  <a:pt x="17779850" y="592248"/>
                </a:cubicBezTo>
                <a:cubicBezTo>
                  <a:pt x="17826746" y="564464"/>
                  <a:pt x="17873634" y="529736"/>
                  <a:pt x="17920526" y="495007"/>
                </a:cubicBezTo>
                <a:cubicBezTo>
                  <a:pt x="17928342" y="488059"/>
                  <a:pt x="17928342" y="488059"/>
                  <a:pt x="17928342" y="481114"/>
                </a:cubicBezTo>
                <a:cubicBezTo>
                  <a:pt x="17943974" y="474167"/>
                  <a:pt x="17959602" y="460277"/>
                  <a:pt x="17975234" y="453333"/>
                </a:cubicBezTo>
                <a:cubicBezTo>
                  <a:pt x="17983050" y="446385"/>
                  <a:pt x="17998682" y="432493"/>
                  <a:pt x="18006494" y="432493"/>
                </a:cubicBezTo>
                <a:cubicBezTo>
                  <a:pt x="18022126" y="425546"/>
                  <a:pt x="18037758" y="418600"/>
                  <a:pt x="18053386" y="418600"/>
                </a:cubicBezTo>
                <a:cubicBezTo>
                  <a:pt x="18076834" y="411655"/>
                  <a:pt x="18092462" y="404709"/>
                  <a:pt x="18115910" y="411655"/>
                </a:cubicBezTo>
                <a:cubicBezTo>
                  <a:pt x="18170618" y="397764"/>
                  <a:pt x="18233138" y="397764"/>
                  <a:pt x="18303478" y="397764"/>
                </a:cubicBezTo>
                <a:cubicBezTo>
                  <a:pt x="18365998" y="404709"/>
                  <a:pt x="18436338" y="390818"/>
                  <a:pt x="18506674" y="376926"/>
                </a:cubicBezTo>
                <a:cubicBezTo>
                  <a:pt x="18569198" y="356089"/>
                  <a:pt x="18631722" y="328304"/>
                  <a:pt x="18686430" y="300520"/>
                </a:cubicBezTo>
                <a:cubicBezTo>
                  <a:pt x="18748950" y="279682"/>
                  <a:pt x="18811474" y="251900"/>
                  <a:pt x="18873994" y="238008"/>
                </a:cubicBezTo>
                <a:cubicBezTo>
                  <a:pt x="18944334" y="217171"/>
                  <a:pt x="19014670" y="210226"/>
                  <a:pt x="19085010" y="210226"/>
                </a:cubicBezTo>
                <a:cubicBezTo>
                  <a:pt x="19178794" y="217171"/>
                  <a:pt x="19272578" y="224116"/>
                  <a:pt x="19366362" y="224116"/>
                </a:cubicBezTo>
                <a:cubicBezTo>
                  <a:pt x="19444518" y="217171"/>
                  <a:pt x="19522670" y="238008"/>
                  <a:pt x="19593006" y="265791"/>
                </a:cubicBezTo>
                <a:cubicBezTo>
                  <a:pt x="19678974" y="300520"/>
                  <a:pt x="19757130" y="335249"/>
                  <a:pt x="19827466" y="383871"/>
                </a:cubicBezTo>
                <a:cubicBezTo>
                  <a:pt x="19858730" y="404709"/>
                  <a:pt x="19889990" y="425546"/>
                  <a:pt x="19905622" y="446385"/>
                </a:cubicBezTo>
                <a:cubicBezTo>
                  <a:pt x="19921254" y="460277"/>
                  <a:pt x="19936878" y="481114"/>
                  <a:pt x="19936878" y="508896"/>
                </a:cubicBezTo>
                <a:cubicBezTo>
                  <a:pt x="19936878" y="529736"/>
                  <a:pt x="19921254" y="543628"/>
                  <a:pt x="19905622" y="557516"/>
                </a:cubicBezTo>
                <a:cubicBezTo>
                  <a:pt x="19874358" y="571411"/>
                  <a:pt x="19835278" y="578356"/>
                  <a:pt x="19796202" y="585303"/>
                </a:cubicBezTo>
                <a:cubicBezTo>
                  <a:pt x="19772758" y="592248"/>
                  <a:pt x="19741498" y="585303"/>
                  <a:pt x="19718054" y="578356"/>
                </a:cubicBezTo>
                <a:cubicBezTo>
                  <a:pt x="19678974" y="578356"/>
                  <a:pt x="19647714" y="571411"/>
                  <a:pt x="19608638" y="564464"/>
                </a:cubicBezTo>
                <a:cubicBezTo>
                  <a:pt x="19538302" y="557516"/>
                  <a:pt x="19475774" y="550574"/>
                  <a:pt x="19405438" y="543628"/>
                </a:cubicBezTo>
                <a:cubicBezTo>
                  <a:pt x="19405438" y="543628"/>
                  <a:pt x="19405438" y="543628"/>
                  <a:pt x="19397626" y="543628"/>
                </a:cubicBezTo>
                <a:cubicBezTo>
                  <a:pt x="19397626" y="543628"/>
                  <a:pt x="19389806" y="550574"/>
                  <a:pt x="19389806" y="550574"/>
                </a:cubicBezTo>
                <a:cubicBezTo>
                  <a:pt x="19389806" y="557516"/>
                  <a:pt x="19389806" y="564464"/>
                  <a:pt x="19389806" y="571411"/>
                </a:cubicBezTo>
                <a:cubicBezTo>
                  <a:pt x="19397626" y="592248"/>
                  <a:pt x="19405438" y="613085"/>
                  <a:pt x="19405438" y="633925"/>
                </a:cubicBezTo>
                <a:cubicBezTo>
                  <a:pt x="19413254" y="647814"/>
                  <a:pt x="19413254" y="654760"/>
                  <a:pt x="19405438" y="661709"/>
                </a:cubicBezTo>
                <a:cubicBezTo>
                  <a:pt x="19405438" y="668652"/>
                  <a:pt x="19405438" y="668652"/>
                  <a:pt x="19397626" y="675600"/>
                </a:cubicBezTo>
                <a:cubicBezTo>
                  <a:pt x="19397626" y="675600"/>
                  <a:pt x="19389806" y="682544"/>
                  <a:pt x="19389806" y="682544"/>
                </a:cubicBezTo>
                <a:cubicBezTo>
                  <a:pt x="19381994" y="682544"/>
                  <a:pt x="19374174" y="682544"/>
                  <a:pt x="19358550" y="689489"/>
                </a:cubicBezTo>
                <a:cubicBezTo>
                  <a:pt x="19350730" y="689489"/>
                  <a:pt x="19335098" y="682544"/>
                  <a:pt x="19327286" y="682544"/>
                </a:cubicBezTo>
                <a:cubicBezTo>
                  <a:pt x="19296022" y="675600"/>
                  <a:pt x="19264762" y="668652"/>
                  <a:pt x="19225686" y="661709"/>
                </a:cubicBezTo>
                <a:cubicBezTo>
                  <a:pt x="19108458" y="633925"/>
                  <a:pt x="18975598" y="640872"/>
                  <a:pt x="18850550" y="654760"/>
                </a:cubicBezTo>
                <a:cubicBezTo>
                  <a:pt x="18670798" y="682544"/>
                  <a:pt x="18491046" y="717273"/>
                  <a:pt x="18319110" y="772842"/>
                </a:cubicBezTo>
                <a:cubicBezTo>
                  <a:pt x="18147170" y="835352"/>
                  <a:pt x="17975234" y="904813"/>
                  <a:pt x="17803298" y="988161"/>
                </a:cubicBezTo>
                <a:cubicBezTo>
                  <a:pt x="17787666" y="995109"/>
                  <a:pt x="17772034" y="1008998"/>
                  <a:pt x="17756406" y="1015946"/>
                </a:cubicBezTo>
                <a:cubicBezTo>
                  <a:pt x="17772034" y="1015946"/>
                  <a:pt x="17779850" y="1015946"/>
                  <a:pt x="17795486" y="1015946"/>
                </a:cubicBezTo>
                <a:cubicBezTo>
                  <a:pt x="17811110" y="1022891"/>
                  <a:pt x="17826746" y="1022891"/>
                  <a:pt x="17842374" y="1022891"/>
                </a:cubicBezTo>
                <a:cubicBezTo>
                  <a:pt x="17889266" y="995109"/>
                  <a:pt x="17943974" y="974271"/>
                  <a:pt x="17990862" y="960380"/>
                </a:cubicBezTo>
                <a:cubicBezTo>
                  <a:pt x="17998682" y="953434"/>
                  <a:pt x="18006494" y="953434"/>
                  <a:pt x="18006494" y="946488"/>
                </a:cubicBezTo>
                <a:cubicBezTo>
                  <a:pt x="18045570" y="918702"/>
                  <a:pt x="18076834" y="897868"/>
                  <a:pt x="18108094" y="877028"/>
                </a:cubicBezTo>
                <a:cubicBezTo>
                  <a:pt x="18147170" y="856191"/>
                  <a:pt x="18194062" y="842299"/>
                  <a:pt x="18225326" y="842299"/>
                </a:cubicBezTo>
                <a:cubicBezTo>
                  <a:pt x="18280034" y="842299"/>
                  <a:pt x="18334738" y="842299"/>
                  <a:pt x="18389446" y="828407"/>
                </a:cubicBezTo>
                <a:cubicBezTo>
                  <a:pt x="18420710" y="821461"/>
                  <a:pt x="18459786" y="828407"/>
                  <a:pt x="18491046" y="842299"/>
                </a:cubicBezTo>
                <a:cubicBezTo>
                  <a:pt x="18506674" y="828407"/>
                  <a:pt x="18530122" y="821461"/>
                  <a:pt x="18545754" y="807570"/>
                </a:cubicBezTo>
                <a:cubicBezTo>
                  <a:pt x="18561386" y="793679"/>
                  <a:pt x="18569198" y="786732"/>
                  <a:pt x="18592646" y="779784"/>
                </a:cubicBezTo>
                <a:cubicBezTo>
                  <a:pt x="18608274" y="772842"/>
                  <a:pt x="18623906" y="765895"/>
                  <a:pt x="18647354" y="765895"/>
                </a:cubicBezTo>
                <a:cubicBezTo>
                  <a:pt x="18694242" y="752003"/>
                  <a:pt x="18748950" y="752003"/>
                  <a:pt x="18795842" y="745055"/>
                </a:cubicBezTo>
                <a:cubicBezTo>
                  <a:pt x="18913070" y="738110"/>
                  <a:pt x="19038122" y="745055"/>
                  <a:pt x="19170978" y="758950"/>
                </a:cubicBezTo>
                <a:cubicBezTo>
                  <a:pt x="19303838" y="772842"/>
                  <a:pt x="19444518" y="779784"/>
                  <a:pt x="19585194" y="779784"/>
                </a:cubicBezTo>
                <a:cubicBezTo>
                  <a:pt x="19647714" y="779784"/>
                  <a:pt x="19718054" y="786732"/>
                  <a:pt x="19772758" y="779784"/>
                </a:cubicBezTo>
                <a:cubicBezTo>
                  <a:pt x="19835278" y="772842"/>
                  <a:pt x="19889990" y="765895"/>
                  <a:pt x="19952510" y="752003"/>
                </a:cubicBezTo>
                <a:cubicBezTo>
                  <a:pt x="19960330" y="745055"/>
                  <a:pt x="19983774" y="745055"/>
                  <a:pt x="19991590" y="745055"/>
                </a:cubicBezTo>
                <a:cubicBezTo>
                  <a:pt x="20015034" y="745055"/>
                  <a:pt x="20030666" y="745055"/>
                  <a:pt x="20046298" y="745055"/>
                </a:cubicBezTo>
                <a:cubicBezTo>
                  <a:pt x="20085374" y="752003"/>
                  <a:pt x="20124450" y="758950"/>
                  <a:pt x="20163526" y="772842"/>
                </a:cubicBezTo>
                <a:cubicBezTo>
                  <a:pt x="20233862" y="800624"/>
                  <a:pt x="20312014" y="835352"/>
                  <a:pt x="20382358" y="877028"/>
                </a:cubicBezTo>
                <a:cubicBezTo>
                  <a:pt x="20405802" y="897868"/>
                  <a:pt x="20429246" y="911760"/>
                  <a:pt x="20452694" y="932597"/>
                </a:cubicBezTo>
                <a:cubicBezTo>
                  <a:pt x="20460510" y="939542"/>
                  <a:pt x="20468322" y="953434"/>
                  <a:pt x="20468322" y="960380"/>
                </a:cubicBezTo>
                <a:cubicBezTo>
                  <a:pt x="20476138" y="967325"/>
                  <a:pt x="20476138" y="967325"/>
                  <a:pt x="20476138" y="974271"/>
                </a:cubicBezTo>
                <a:cubicBezTo>
                  <a:pt x="20476138" y="974271"/>
                  <a:pt x="20468322" y="974271"/>
                  <a:pt x="20468322" y="981217"/>
                </a:cubicBezTo>
                <a:cubicBezTo>
                  <a:pt x="20468322" y="981217"/>
                  <a:pt x="20468322" y="981217"/>
                  <a:pt x="20460510" y="981217"/>
                </a:cubicBezTo>
                <a:cubicBezTo>
                  <a:pt x="20460510" y="988161"/>
                  <a:pt x="20452694" y="988161"/>
                  <a:pt x="20452694" y="988161"/>
                </a:cubicBezTo>
                <a:cubicBezTo>
                  <a:pt x="20444878" y="988161"/>
                  <a:pt x="20437062" y="981217"/>
                  <a:pt x="20429246" y="981217"/>
                </a:cubicBezTo>
                <a:cubicBezTo>
                  <a:pt x="20390170" y="974271"/>
                  <a:pt x="20351094" y="967325"/>
                  <a:pt x="20312014" y="960380"/>
                </a:cubicBezTo>
                <a:cubicBezTo>
                  <a:pt x="20241678" y="939542"/>
                  <a:pt x="20171338" y="918702"/>
                  <a:pt x="20101002" y="918702"/>
                </a:cubicBezTo>
                <a:cubicBezTo>
                  <a:pt x="20093186" y="918702"/>
                  <a:pt x="20077558" y="918702"/>
                  <a:pt x="20069742" y="918702"/>
                </a:cubicBezTo>
                <a:cubicBezTo>
                  <a:pt x="20069742" y="918702"/>
                  <a:pt x="20061926" y="918702"/>
                  <a:pt x="20054110" y="918702"/>
                </a:cubicBezTo>
                <a:cubicBezTo>
                  <a:pt x="20046298" y="925650"/>
                  <a:pt x="20038482" y="932597"/>
                  <a:pt x="20030666" y="939542"/>
                </a:cubicBezTo>
                <a:cubicBezTo>
                  <a:pt x="20015034" y="988161"/>
                  <a:pt x="20038482" y="1043730"/>
                  <a:pt x="20007218" y="1099295"/>
                </a:cubicBezTo>
                <a:cubicBezTo>
                  <a:pt x="19999406" y="1106242"/>
                  <a:pt x="19991590" y="1120134"/>
                  <a:pt x="19991590" y="1134027"/>
                </a:cubicBezTo>
                <a:cubicBezTo>
                  <a:pt x="19991590" y="1134027"/>
                  <a:pt x="19991590" y="1140974"/>
                  <a:pt x="19991590" y="1140974"/>
                </a:cubicBezTo>
                <a:cubicBezTo>
                  <a:pt x="19991590" y="1140974"/>
                  <a:pt x="19991590" y="1140974"/>
                  <a:pt x="19991590" y="1147916"/>
                </a:cubicBezTo>
                <a:cubicBezTo>
                  <a:pt x="19999406" y="1147916"/>
                  <a:pt x="19999406" y="1147916"/>
                  <a:pt x="19999406" y="1147916"/>
                </a:cubicBezTo>
                <a:cubicBezTo>
                  <a:pt x="19999406" y="1147916"/>
                  <a:pt x="20007218" y="1147916"/>
                  <a:pt x="20007218" y="1147916"/>
                </a:cubicBezTo>
                <a:cubicBezTo>
                  <a:pt x="20007218" y="1147916"/>
                  <a:pt x="20015034" y="1147916"/>
                  <a:pt x="20022850" y="1147916"/>
                </a:cubicBezTo>
                <a:cubicBezTo>
                  <a:pt x="20030666" y="1140974"/>
                  <a:pt x="20046298" y="1134027"/>
                  <a:pt x="20061926" y="1134027"/>
                </a:cubicBezTo>
                <a:cubicBezTo>
                  <a:pt x="20108818" y="1120134"/>
                  <a:pt x="20147894" y="1113187"/>
                  <a:pt x="20194786" y="1106242"/>
                </a:cubicBezTo>
                <a:cubicBezTo>
                  <a:pt x="20257306" y="1106242"/>
                  <a:pt x="20319834" y="1106242"/>
                  <a:pt x="20390170" y="1127079"/>
                </a:cubicBezTo>
                <a:cubicBezTo>
                  <a:pt x="20468322" y="1147916"/>
                  <a:pt x="20546478" y="1182648"/>
                  <a:pt x="20616814" y="1238213"/>
                </a:cubicBezTo>
                <a:cubicBezTo>
                  <a:pt x="20663706" y="1279889"/>
                  <a:pt x="20702782" y="1328511"/>
                  <a:pt x="20741862" y="1370188"/>
                </a:cubicBezTo>
                <a:cubicBezTo>
                  <a:pt x="20780938" y="1418807"/>
                  <a:pt x="20820014" y="1453536"/>
                  <a:pt x="20874718" y="1488264"/>
                </a:cubicBezTo>
                <a:cubicBezTo>
                  <a:pt x="20898166" y="1509101"/>
                  <a:pt x="20937242" y="1522993"/>
                  <a:pt x="20968506" y="1529940"/>
                </a:cubicBezTo>
                <a:cubicBezTo>
                  <a:pt x="21015394" y="1543833"/>
                  <a:pt x="21054470" y="1557722"/>
                  <a:pt x="21109178" y="1564670"/>
                </a:cubicBezTo>
                <a:cubicBezTo>
                  <a:pt x="21109178" y="1564670"/>
                  <a:pt x="21116994" y="1564670"/>
                  <a:pt x="21124810" y="1564670"/>
                </a:cubicBezTo>
                <a:cubicBezTo>
                  <a:pt x="21124810" y="1571617"/>
                  <a:pt x="21132626" y="1571617"/>
                  <a:pt x="21140442" y="1578562"/>
                </a:cubicBezTo>
                <a:cubicBezTo>
                  <a:pt x="21148254" y="1578562"/>
                  <a:pt x="21163886" y="1585509"/>
                  <a:pt x="21163886" y="1599399"/>
                </a:cubicBezTo>
                <a:cubicBezTo>
                  <a:pt x="21187334" y="1613291"/>
                  <a:pt x="21202966" y="1634129"/>
                  <a:pt x="21218590" y="1654966"/>
                </a:cubicBezTo>
                <a:cubicBezTo>
                  <a:pt x="21226410" y="1668858"/>
                  <a:pt x="21234222" y="1689695"/>
                  <a:pt x="21234222" y="1710535"/>
                </a:cubicBezTo>
                <a:cubicBezTo>
                  <a:pt x="21234222" y="1717480"/>
                  <a:pt x="21234222" y="1717480"/>
                  <a:pt x="21234222" y="1724427"/>
                </a:cubicBezTo>
                <a:cubicBezTo>
                  <a:pt x="21226410" y="1724427"/>
                  <a:pt x="21226410" y="1731369"/>
                  <a:pt x="21218590" y="1731369"/>
                </a:cubicBezTo>
                <a:cubicBezTo>
                  <a:pt x="21218590" y="1731369"/>
                  <a:pt x="21218590" y="1731369"/>
                  <a:pt x="21210778" y="1731369"/>
                </a:cubicBezTo>
                <a:cubicBezTo>
                  <a:pt x="21202966" y="1731369"/>
                  <a:pt x="21195146" y="1724427"/>
                  <a:pt x="21179518" y="1724427"/>
                </a:cubicBezTo>
                <a:cubicBezTo>
                  <a:pt x="21163886" y="1717480"/>
                  <a:pt x="21148254" y="1710535"/>
                  <a:pt x="21140442" y="1710535"/>
                </a:cubicBezTo>
                <a:cubicBezTo>
                  <a:pt x="21085734" y="1689695"/>
                  <a:pt x="21038842" y="1675806"/>
                  <a:pt x="20991950" y="1654966"/>
                </a:cubicBezTo>
                <a:cubicBezTo>
                  <a:pt x="20851274" y="1606345"/>
                  <a:pt x="20718414" y="1557722"/>
                  <a:pt x="20585554" y="1516048"/>
                </a:cubicBezTo>
                <a:cubicBezTo>
                  <a:pt x="20452694" y="1481319"/>
                  <a:pt x="20319834" y="1453536"/>
                  <a:pt x="20186970" y="1425752"/>
                </a:cubicBezTo>
                <a:cubicBezTo>
                  <a:pt x="20140078" y="1418807"/>
                  <a:pt x="20093186" y="1411862"/>
                  <a:pt x="20054110" y="1404915"/>
                </a:cubicBezTo>
                <a:cubicBezTo>
                  <a:pt x="20038482" y="1411862"/>
                  <a:pt x="20030666" y="1404915"/>
                  <a:pt x="20015034" y="1404915"/>
                </a:cubicBezTo>
                <a:cubicBezTo>
                  <a:pt x="20007218" y="1404915"/>
                  <a:pt x="20007218" y="1404915"/>
                  <a:pt x="20007218" y="1411862"/>
                </a:cubicBezTo>
                <a:cubicBezTo>
                  <a:pt x="19999406" y="1411862"/>
                  <a:pt x="19999406" y="1411862"/>
                  <a:pt x="19999406" y="1411862"/>
                </a:cubicBezTo>
                <a:cubicBezTo>
                  <a:pt x="19991590" y="1446590"/>
                  <a:pt x="19983774" y="1453536"/>
                  <a:pt x="19968142" y="1481319"/>
                </a:cubicBezTo>
                <a:cubicBezTo>
                  <a:pt x="19968142" y="1488264"/>
                  <a:pt x="19968142" y="1488264"/>
                  <a:pt x="19968142" y="1488264"/>
                </a:cubicBezTo>
                <a:cubicBezTo>
                  <a:pt x="19975958" y="1488264"/>
                  <a:pt x="19983774" y="1488264"/>
                  <a:pt x="19991590" y="1488264"/>
                </a:cubicBezTo>
                <a:cubicBezTo>
                  <a:pt x="20022850" y="1488264"/>
                  <a:pt x="20046298" y="1488264"/>
                  <a:pt x="20077558" y="1495211"/>
                </a:cubicBezTo>
                <a:cubicBezTo>
                  <a:pt x="20249494" y="1509101"/>
                  <a:pt x="20429246" y="1564670"/>
                  <a:pt x="20577738" y="1648019"/>
                </a:cubicBezTo>
                <a:cubicBezTo>
                  <a:pt x="20648074" y="1675806"/>
                  <a:pt x="20718414" y="1724427"/>
                  <a:pt x="20765306" y="1779989"/>
                </a:cubicBezTo>
                <a:cubicBezTo>
                  <a:pt x="20788750" y="1800828"/>
                  <a:pt x="20796566" y="1821668"/>
                  <a:pt x="20812198" y="1849447"/>
                </a:cubicBezTo>
                <a:cubicBezTo>
                  <a:pt x="20812198" y="1870287"/>
                  <a:pt x="20804382" y="1891125"/>
                  <a:pt x="20796566" y="1911962"/>
                </a:cubicBezTo>
                <a:cubicBezTo>
                  <a:pt x="20788750" y="1918907"/>
                  <a:pt x="20780938" y="1925854"/>
                  <a:pt x="20773118" y="1925854"/>
                </a:cubicBezTo>
                <a:cubicBezTo>
                  <a:pt x="20757486" y="1932801"/>
                  <a:pt x="20741862" y="1939746"/>
                  <a:pt x="20726230" y="1939746"/>
                </a:cubicBezTo>
                <a:cubicBezTo>
                  <a:pt x="20687150" y="1939746"/>
                  <a:pt x="20640262" y="1939746"/>
                  <a:pt x="20593366" y="1939746"/>
                </a:cubicBezTo>
                <a:cubicBezTo>
                  <a:pt x="20468322" y="1925854"/>
                  <a:pt x="20335462" y="1898070"/>
                  <a:pt x="20202602" y="1870287"/>
                </a:cubicBezTo>
                <a:cubicBezTo>
                  <a:pt x="20061926" y="1849447"/>
                  <a:pt x="19921254" y="1828613"/>
                  <a:pt x="19772758" y="1821668"/>
                </a:cubicBezTo>
                <a:cubicBezTo>
                  <a:pt x="19725866" y="1821668"/>
                  <a:pt x="19671158" y="1821668"/>
                  <a:pt x="19624270" y="1821668"/>
                </a:cubicBezTo>
                <a:cubicBezTo>
                  <a:pt x="19639898" y="1828613"/>
                  <a:pt x="19655530" y="1842505"/>
                  <a:pt x="19663346" y="1856395"/>
                </a:cubicBezTo>
                <a:cubicBezTo>
                  <a:pt x="19671158" y="1870287"/>
                  <a:pt x="19686790" y="1884179"/>
                  <a:pt x="19686790" y="1905016"/>
                </a:cubicBezTo>
                <a:cubicBezTo>
                  <a:pt x="19686790" y="1911962"/>
                  <a:pt x="19694606" y="1918907"/>
                  <a:pt x="19694606" y="1925854"/>
                </a:cubicBezTo>
                <a:cubicBezTo>
                  <a:pt x="19686790" y="1925854"/>
                  <a:pt x="19686790" y="1925854"/>
                  <a:pt x="19686790" y="1932801"/>
                </a:cubicBezTo>
                <a:cubicBezTo>
                  <a:pt x="19686790" y="1932801"/>
                  <a:pt x="19686790" y="1932801"/>
                  <a:pt x="19678974" y="1932801"/>
                </a:cubicBezTo>
                <a:cubicBezTo>
                  <a:pt x="19678974" y="1939746"/>
                  <a:pt x="19671158" y="1939746"/>
                  <a:pt x="19663346" y="1939746"/>
                </a:cubicBezTo>
                <a:cubicBezTo>
                  <a:pt x="19655530" y="1939746"/>
                  <a:pt x="19639898" y="1939746"/>
                  <a:pt x="19632082" y="1939746"/>
                </a:cubicBezTo>
                <a:cubicBezTo>
                  <a:pt x="19600822" y="1939746"/>
                  <a:pt x="19569562" y="1939746"/>
                  <a:pt x="19530486" y="1939746"/>
                </a:cubicBezTo>
                <a:cubicBezTo>
                  <a:pt x="19444518" y="1932801"/>
                  <a:pt x="19358550" y="1932801"/>
                  <a:pt x="19272578" y="1932801"/>
                </a:cubicBezTo>
                <a:cubicBezTo>
                  <a:pt x="19186610" y="1932801"/>
                  <a:pt x="19100642" y="1932801"/>
                  <a:pt x="19014670" y="1939746"/>
                </a:cubicBezTo>
                <a:cubicBezTo>
                  <a:pt x="18991226" y="1939746"/>
                  <a:pt x="18959966" y="1939746"/>
                  <a:pt x="18936522" y="1946691"/>
                </a:cubicBezTo>
                <a:cubicBezTo>
                  <a:pt x="18928702" y="1946691"/>
                  <a:pt x="18920890" y="1946691"/>
                  <a:pt x="18913070" y="1946691"/>
                </a:cubicBezTo>
                <a:cubicBezTo>
                  <a:pt x="18913070" y="1946691"/>
                  <a:pt x="18905258" y="1953636"/>
                  <a:pt x="18905258" y="1953636"/>
                </a:cubicBezTo>
                <a:cubicBezTo>
                  <a:pt x="18905258" y="1988364"/>
                  <a:pt x="18905258" y="2009204"/>
                  <a:pt x="18897442" y="2036990"/>
                </a:cubicBezTo>
                <a:cubicBezTo>
                  <a:pt x="18905258" y="2036990"/>
                  <a:pt x="18905258" y="2036990"/>
                  <a:pt x="18913070" y="2036990"/>
                </a:cubicBezTo>
                <a:cubicBezTo>
                  <a:pt x="18928702" y="2036990"/>
                  <a:pt x="18944334" y="2023096"/>
                  <a:pt x="18959966" y="2023096"/>
                </a:cubicBezTo>
                <a:cubicBezTo>
                  <a:pt x="19077198" y="2009204"/>
                  <a:pt x="19194426" y="2023096"/>
                  <a:pt x="19296022" y="2064772"/>
                </a:cubicBezTo>
                <a:cubicBezTo>
                  <a:pt x="19342918" y="2085611"/>
                  <a:pt x="19397626" y="2106448"/>
                  <a:pt x="19436702" y="2148121"/>
                </a:cubicBezTo>
                <a:cubicBezTo>
                  <a:pt x="19452330" y="2162011"/>
                  <a:pt x="19467962" y="2182850"/>
                  <a:pt x="19467962" y="2203687"/>
                </a:cubicBezTo>
                <a:cubicBezTo>
                  <a:pt x="19483594" y="2224526"/>
                  <a:pt x="19483594" y="2245363"/>
                  <a:pt x="19475774" y="2266200"/>
                </a:cubicBezTo>
                <a:cubicBezTo>
                  <a:pt x="19483594" y="2280092"/>
                  <a:pt x="19475774" y="2287039"/>
                  <a:pt x="19467962" y="2293986"/>
                </a:cubicBezTo>
                <a:cubicBezTo>
                  <a:pt x="19460150" y="2307876"/>
                  <a:pt x="19452330" y="2314821"/>
                  <a:pt x="19444518" y="2321768"/>
                </a:cubicBezTo>
                <a:cubicBezTo>
                  <a:pt x="19421070" y="2335660"/>
                  <a:pt x="19389806" y="2349554"/>
                  <a:pt x="19358550" y="2356497"/>
                </a:cubicBezTo>
                <a:cubicBezTo>
                  <a:pt x="19272578" y="2377336"/>
                  <a:pt x="19186610" y="2384278"/>
                  <a:pt x="19100642" y="2384278"/>
                </a:cubicBezTo>
                <a:cubicBezTo>
                  <a:pt x="19006858" y="2398173"/>
                  <a:pt x="18913070" y="2398173"/>
                  <a:pt x="18819290" y="2405118"/>
                </a:cubicBezTo>
                <a:cubicBezTo>
                  <a:pt x="18756766" y="2412065"/>
                  <a:pt x="18686430" y="2419010"/>
                  <a:pt x="18623906" y="2453738"/>
                </a:cubicBezTo>
                <a:cubicBezTo>
                  <a:pt x="18373814" y="2585711"/>
                  <a:pt x="18108094" y="2578764"/>
                  <a:pt x="17865822" y="2738521"/>
                </a:cubicBezTo>
                <a:cubicBezTo>
                  <a:pt x="17818926" y="2766302"/>
                  <a:pt x="17779850" y="2787142"/>
                  <a:pt x="17732958" y="2807978"/>
                </a:cubicBezTo>
                <a:cubicBezTo>
                  <a:pt x="17607914" y="2905220"/>
                  <a:pt x="17482866" y="3009409"/>
                  <a:pt x="17350010" y="3106653"/>
                </a:cubicBezTo>
                <a:cubicBezTo>
                  <a:pt x="17357826" y="3106653"/>
                  <a:pt x="17357826" y="3113598"/>
                  <a:pt x="17357826" y="3120545"/>
                </a:cubicBezTo>
                <a:cubicBezTo>
                  <a:pt x="17365638" y="3134435"/>
                  <a:pt x="17365638" y="3155274"/>
                  <a:pt x="17365638" y="3169166"/>
                </a:cubicBezTo>
                <a:cubicBezTo>
                  <a:pt x="17357826" y="3196948"/>
                  <a:pt x="17350010" y="3217787"/>
                  <a:pt x="17334378" y="3238624"/>
                </a:cubicBezTo>
                <a:cubicBezTo>
                  <a:pt x="17326562" y="3245568"/>
                  <a:pt x="17310930" y="3252516"/>
                  <a:pt x="17295302" y="3266408"/>
                </a:cubicBezTo>
                <a:cubicBezTo>
                  <a:pt x="17279674" y="3273352"/>
                  <a:pt x="17264042" y="3280297"/>
                  <a:pt x="17248410" y="3287244"/>
                </a:cubicBezTo>
                <a:cubicBezTo>
                  <a:pt x="17217150" y="3294192"/>
                  <a:pt x="17185886" y="3308084"/>
                  <a:pt x="17146810" y="3315031"/>
                </a:cubicBezTo>
                <a:cubicBezTo>
                  <a:pt x="17146810" y="3321976"/>
                  <a:pt x="17146810" y="3321976"/>
                  <a:pt x="17138994" y="3321976"/>
                </a:cubicBezTo>
                <a:cubicBezTo>
                  <a:pt x="17138994" y="3328920"/>
                  <a:pt x="17138994" y="3328920"/>
                  <a:pt x="17138994" y="3328920"/>
                </a:cubicBezTo>
                <a:cubicBezTo>
                  <a:pt x="17138994" y="3335865"/>
                  <a:pt x="17146810" y="3342812"/>
                  <a:pt x="17146810" y="3349755"/>
                </a:cubicBezTo>
                <a:cubicBezTo>
                  <a:pt x="17154626" y="3363649"/>
                  <a:pt x="17170254" y="3377541"/>
                  <a:pt x="17185886" y="3391433"/>
                </a:cubicBezTo>
                <a:cubicBezTo>
                  <a:pt x="17185886" y="3398380"/>
                  <a:pt x="17193702" y="3412270"/>
                  <a:pt x="17193702" y="3419215"/>
                </a:cubicBezTo>
                <a:cubicBezTo>
                  <a:pt x="17193702" y="3426162"/>
                  <a:pt x="17185886" y="3426162"/>
                  <a:pt x="17185886" y="3433109"/>
                </a:cubicBezTo>
                <a:cubicBezTo>
                  <a:pt x="17185886" y="3433109"/>
                  <a:pt x="17185886" y="3440054"/>
                  <a:pt x="17185886" y="3440054"/>
                </a:cubicBezTo>
                <a:cubicBezTo>
                  <a:pt x="17185886" y="3446999"/>
                  <a:pt x="17178074" y="3446999"/>
                  <a:pt x="17170254" y="3446999"/>
                </a:cubicBezTo>
                <a:cubicBezTo>
                  <a:pt x="17170254" y="3453944"/>
                  <a:pt x="17162442" y="3453944"/>
                  <a:pt x="17154626" y="3453944"/>
                </a:cubicBezTo>
                <a:cubicBezTo>
                  <a:pt x="17138994" y="3460891"/>
                  <a:pt x="17123362" y="3460891"/>
                  <a:pt x="17107730" y="3460891"/>
                </a:cubicBezTo>
                <a:cubicBezTo>
                  <a:pt x="17045210" y="3467838"/>
                  <a:pt x="16974874" y="3502567"/>
                  <a:pt x="16912354" y="3530351"/>
                </a:cubicBezTo>
                <a:cubicBezTo>
                  <a:pt x="16834198" y="3578972"/>
                  <a:pt x="16748230" y="3634538"/>
                  <a:pt x="16670074" y="3690106"/>
                </a:cubicBezTo>
                <a:cubicBezTo>
                  <a:pt x="16591926" y="3752618"/>
                  <a:pt x="16513770" y="3815129"/>
                  <a:pt x="16435618" y="3884589"/>
                </a:cubicBezTo>
                <a:cubicBezTo>
                  <a:pt x="16412170" y="3919318"/>
                  <a:pt x="16380910" y="3947104"/>
                  <a:pt x="16349646" y="3981833"/>
                </a:cubicBezTo>
                <a:cubicBezTo>
                  <a:pt x="16334018" y="4002670"/>
                  <a:pt x="16318390" y="4030454"/>
                  <a:pt x="16302754" y="4065182"/>
                </a:cubicBezTo>
                <a:cubicBezTo>
                  <a:pt x="16302754" y="4065182"/>
                  <a:pt x="16294942" y="4072130"/>
                  <a:pt x="16294942" y="4072130"/>
                </a:cubicBezTo>
                <a:cubicBezTo>
                  <a:pt x="16294942" y="4072130"/>
                  <a:pt x="16287126" y="4079074"/>
                  <a:pt x="16287126" y="4079074"/>
                </a:cubicBezTo>
                <a:cubicBezTo>
                  <a:pt x="16279310" y="4092964"/>
                  <a:pt x="16263678" y="4099912"/>
                  <a:pt x="16255866" y="4113804"/>
                </a:cubicBezTo>
                <a:cubicBezTo>
                  <a:pt x="16232418" y="4127696"/>
                  <a:pt x="16216790" y="4141585"/>
                  <a:pt x="16193342" y="4162424"/>
                </a:cubicBezTo>
                <a:cubicBezTo>
                  <a:pt x="16185526" y="4169372"/>
                  <a:pt x="16169894" y="4176318"/>
                  <a:pt x="16169894" y="4183263"/>
                </a:cubicBezTo>
                <a:cubicBezTo>
                  <a:pt x="16169894" y="4190208"/>
                  <a:pt x="16162078" y="4190208"/>
                  <a:pt x="16162078" y="4197153"/>
                </a:cubicBezTo>
                <a:cubicBezTo>
                  <a:pt x="16162078" y="4204100"/>
                  <a:pt x="16162078" y="4204100"/>
                  <a:pt x="16162078" y="4204100"/>
                </a:cubicBezTo>
                <a:cubicBezTo>
                  <a:pt x="16169894" y="4204100"/>
                  <a:pt x="16169894" y="4204100"/>
                  <a:pt x="16169894" y="4204100"/>
                </a:cubicBezTo>
                <a:cubicBezTo>
                  <a:pt x="16185526" y="4204100"/>
                  <a:pt x="16201158" y="4204100"/>
                  <a:pt x="16224602" y="4197153"/>
                </a:cubicBezTo>
                <a:cubicBezTo>
                  <a:pt x="16334018" y="4162424"/>
                  <a:pt x="16435618" y="4092964"/>
                  <a:pt x="16545030" y="4002670"/>
                </a:cubicBezTo>
                <a:cubicBezTo>
                  <a:pt x="16599738" y="3960994"/>
                  <a:pt x="16654446" y="3912373"/>
                  <a:pt x="16701338" y="3856807"/>
                </a:cubicBezTo>
                <a:cubicBezTo>
                  <a:pt x="16740414" y="3801239"/>
                  <a:pt x="16771674" y="3752618"/>
                  <a:pt x="16802938" y="3697050"/>
                </a:cubicBezTo>
                <a:cubicBezTo>
                  <a:pt x="16802938" y="3690106"/>
                  <a:pt x="16810750" y="3676211"/>
                  <a:pt x="16818566" y="3676211"/>
                </a:cubicBezTo>
                <a:cubicBezTo>
                  <a:pt x="16826382" y="3662322"/>
                  <a:pt x="16834198" y="3655377"/>
                  <a:pt x="16842014" y="3648430"/>
                </a:cubicBezTo>
                <a:cubicBezTo>
                  <a:pt x="16865458" y="3634538"/>
                  <a:pt x="16888902" y="3627593"/>
                  <a:pt x="16912354" y="3620648"/>
                </a:cubicBezTo>
                <a:cubicBezTo>
                  <a:pt x="16974874" y="3592862"/>
                  <a:pt x="17045210" y="3578972"/>
                  <a:pt x="17107730" y="3558133"/>
                </a:cubicBezTo>
                <a:cubicBezTo>
                  <a:pt x="17170254" y="3537298"/>
                  <a:pt x="17248410" y="3516459"/>
                  <a:pt x="17310930" y="3474783"/>
                </a:cubicBezTo>
                <a:cubicBezTo>
                  <a:pt x="17350010" y="3460891"/>
                  <a:pt x="17373454" y="3433109"/>
                  <a:pt x="17396902" y="3412270"/>
                </a:cubicBezTo>
                <a:cubicBezTo>
                  <a:pt x="17428162" y="3384486"/>
                  <a:pt x="17443790" y="3356702"/>
                  <a:pt x="17459422" y="3321976"/>
                </a:cubicBezTo>
                <a:cubicBezTo>
                  <a:pt x="17467238" y="3315031"/>
                  <a:pt x="17475054" y="3308084"/>
                  <a:pt x="17475054" y="3301136"/>
                </a:cubicBezTo>
                <a:cubicBezTo>
                  <a:pt x="17482866" y="3294192"/>
                  <a:pt x="17498502" y="3287244"/>
                  <a:pt x="17498502" y="3287244"/>
                </a:cubicBezTo>
                <a:cubicBezTo>
                  <a:pt x="17521946" y="3273352"/>
                  <a:pt x="17537578" y="3266408"/>
                  <a:pt x="17561022" y="3266408"/>
                </a:cubicBezTo>
                <a:cubicBezTo>
                  <a:pt x="17600098" y="3259463"/>
                  <a:pt x="17646990" y="3259463"/>
                  <a:pt x="17693886" y="3266408"/>
                </a:cubicBezTo>
                <a:cubicBezTo>
                  <a:pt x="17709514" y="3266408"/>
                  <a:pt x="17725146" y="3273352"/>
                  <a:pt x="17740774" y="3280297"/>
                </a:cubicBezTo>
                <a:cubicBezTo>
                  <a:pt x="17748590" y="3280297"/>
                  <a:pt x="17756406" y="3287244"/>
                  <a:pt x="17764222" y="3287244"/>
                </a:cubicBezTo>
                <a:cubicBezTo>
                  <a:pt x="17764222" y="3294192"/>
                  <a:pt x="17772034" y="3294192"/>
                  <a:pt x="17772034" y="3301136"/>
                </a:cubicBezTo>
                <a:cubicBezTo>
                  <a:pt x="17772034" y="3308084"/>
                  <a:pt x="17772034" y="3308084"/>
                  <a:pt x="17772034" y="3308084"/>
                </a:cubicBezTo>
                <a:cubicBezTo>
                  <a:pt x="17772034" y="3308084"/>
                  <a:pt x="17772034" y="3308084"/>
                  <a:pt x="17772034" y="3315031"/>
                </a:cubicBezTo>
                <a:cubicBezTo>
                  <a:pt x="17764222" y="3315031"/>
                  <a:pt x="17764222" y="3321976"/>
                  <a:pt x="17764222" y="3321976"/>
                </a:cubicBezTo>
                <a:cubicBezTo>
                  <a:pt x="17764222" y="3321976"/>
                  <a:pt x="17764222" y="3328920"/>
                  <a:pt x="17756406" y="3328920"/>
                </a:cubicBezTo>
                <a:cubicBezTo>
                  <a:pt x="17740774" y="3349755"/>
                  <a:pt x="17717330" y="3349755"/>
                  <a:pt x="17693886" y="3356702"/>
                </a:cubicBezTo>
                <a:cubicBezTo>
                  <a:pt x="17662622" y="3370594"/>
                  <a:pt x="17623546" y="3384486"/>
                  <a:pt x="17592282" y="3412270"/>
                </a:cubicBezTo>
                <a:cubicBezTo>
                  <a:pt x="17584466" y="3412270"/>
                  <a:pt x="17584466" y="3412270"/>
                  <a:pt x="17576654" y="3419215"/>
                </a:cubicBezTo>
                <a:cubicBezTo>
                  <a:pt x="17576654" y="3419215"/>
                  <a:pt x="17576654" y="3426162"/>
                  <a:pt x="17576654" y="3433109"/>
                </a:cubicBezTo>
                <a:cubicBezTo>
                  <a:pt x="17568838" y="3440054"/>
                  <a:pt x="17576654" y="3446999"/>
                  <a:pt x="17576654" y="3453944"/>
                </a:cubicBezTo>
                <a:cubicBezTo>
                  <a:pt x="17584466" y="3509512"/>
                  <a:pt x="17615730" y="3544241"/>
                  <a:pt x="17623546" y="3599809"/>
                </a:cubicBezTo>
                <a:cubicBezTo>
                  <a:pt x="17623546" y="3613701"/>
                  <a:pt x="17623546" y="3627593"/>
                  <a:pt x="17623546" y="3634538"/>
                </a:cubicBezTo>
                <a:cubicBezTo>
                  <a:pt x="17631358" y="3641482"/>
                  <a:pt x="17631358" y="3641482"/>
                  <a:pt x="17631358" y="3648430"/>
                </a:cubicBezTo>
                <a:cubicBezTo>
                  <a:pt x="17639178" y="3648430"/>
                  <a:pt x="17639178" y="3648430"/>
                  <a:pt x="17639178" y="3648430"/>
                </a:cubicBezTo>
                <a:cubicBezTo>
                  <a:pt x="17639178" y="3641482"/>
                  <a:pt x="17646990" y="3641482"/>
                  <a:pt x="17639178" y="3634538"/>
                </a:cubicBezTo>
                <a:cubicBezTo>
                  <a:pt x="17654810" y="3627593"/>
                  <a:pt x="17654810" y="3620648"/>
                  <a:pt x="17662622" y="3613701"/>
                </a:cubicBezTo>
                <a:cubicBezTo>
                  <a:pt x="17678254" y="3585919"/>
                  <a:pt x="17693886" y="3558133"/>
                  <a:pt x="17709514" y="3537298"/>
                </a:cubicBezTo>
                <a:cubicBezTo>
                  <a:pt x="17732958" y="3502567"/>
                  <a:pt x="17764222" y="3481730"/>
                  <a:pt x="17803298" y="3467838"/>
                </a:cubicBezTo>
                <a:cubicBezTo>
                  <a:pt x="17858002" y="3446999"/>
                  <a:pt x="17904898" y="3446999"/>
                  <a:pt x="17943974" y="3453944"/>
                </a:cubicBezTo>
                <a:cubicBezTo>
                  <a:pt x="17990862" y="3460891"/>
                  <a:pt x="18029938" y="3481730"/>
                  <a:pt x="18061202" y="3502567"/>
                </a:cubicBezTo>
                <a:cubicBezTo>
                  <a:pt x="18092462" y="3516459"/>
                  <a:pt x="18131538" y="3530351"/>
                  <a:pt x="18170618" y="3523404"/>
                </a:cubicBezTo>
                <a:cubicBezTo>
                  <a:pt x="18186250" y="3523404"/>
                  <a:pt x="18209694" y="3516459"/>
                  <a:pt x="18225326" y="3502567"/>
                </a:cubicBezTo>
                <a:cubicBezTo>
                  <a:pt x="18248770" y="3488673"/>
                  <a:pt x="18280034" y="3467838"/>
                  <a:pt x="18295662" y="3446999"/>
                </a:cubicBezTo>
                <a:cubicBezTo>
                  <a:pt x="18295662" y="3446999"/>
                  <a:pt x="18303478" y="3446999"/>
                  <a:pt x="18303478" y="3440054"/>
                </a:cubicBezTo>
                <a:cubicBezTo>
                  <a:pt x="18311294" y="3440054"/>
                  <a:pt x="18311294" y="3433109"/>
                  <a:pt x="18311294" y="3433109"/>
                </a:cubicBezTo>
                <a:cubicBezTo>
                  <a:pt x="18319110" y="3433109"/>
                  <a:pt x="18326922" y="3433109"/>
                  <a:pt x="18342554" y="3433109"/>
                </a:cubicBezTo>
                <a:cubicBezTo>
                  <a:pt x="18358186" y="3433109"/>
                  <a:pt x="18373814" y="3440054"/>
                  <a:pt x="18389446" y="3446999"/>
                </a:cubicBezTo>
                <a:cubicBezTo>
                  <a:pt x="18405078" y="3453944"/>
                  <a:pt x="18412894" y="3467838"/>
                  <a:pt x="18428522" y="3481730"/>
                </a:cubicBezTo>
                <a:cubicBezTo>
                  <a:pt x="18428522" y="3481730"/>
                  <a:pt x="18428522" y="3488673"/>
                  <a:pt x="18436338" y="3495620"/>
                </a:cubicBezTo>
                <a:cubicBezTo>
                  <a:pt x="18428522" y="3502567"/>
                  <a:pt x="18428522" y="3502567"/>
                  <a:pt x="18428522" y="3502567"/>
                </a:cubicBezTo>
                <a:cubicBezTo>
                  <a:pt x="18428522" y="3509512"/>
                  <a:pt x="18428522" y="3509512"/>
                  <a:pt x="18428522" y="3509512"/>
                </a:cubicBezTo>
                <a:cubicBezTo>
                  <a:pt x="18420710" y="3516459"/>
                  <a:pt x="18420710" y="3523404"/>
                  <a:pt x="18412894" y="3523404"/>
                </a:cubicBezTo>
                <a:cubicBezTo>
                  <a:pt x="18405078" y="3530351"/>
                  <a:pt x="18389446" y="3537298"/>
                  <a:pt x="18381630" y="3537298"/>
                </a:cubicBezTo>
                <a:cubicBezTo>
                  <a:pt x="18358186" y="3558133"/>
                  <a:pt x="18326922" y="3572027"/>
                  <a:pt x="18295662" y="3585919"/>
                </a:cubicBezTo>
                <a:cubicBezTo>
                  <a:pt x="18264402" y="3606756"/>
                  <a:pt x="18233138" y="3620648"/>
                  <a:pt x="18194062" y="3634538"/>
                </a:cubicBezTo>
                <a:cubicBezTo>
                  <a:pt x="18240958" y="3627593"/>
                  <a:pt x="18287846" y="3620648"/>
                  <a:pt x="18326922" y="3613701"/>
                </a:cubicBezTo>
                <a:cubicBezTo>
                  <a:pt x="18342554" y="3613701"/>
                  <a:pt x="18365998" y="3613701"/>
                  <a:pt x="18373814" y="3620648"/>
                </a:cubicBezTo>
                <a:cubicBezTo>
                  <a:pt x="18381630" y="3620648"/>
                  <a:pt x="18373814" y="3627593"/>
                  <a:pt x="18373814" y="3627593"/>
                </a:cubicBezTo>
                <a:cubicBezTo>
                  <a:pt x="18373814" y="3634538"/>
                  <a:pt x="18365998" y="3634538"/>
                  <a:pt x="18365998" y="3634538"/>
                </a:cubicBezTo>
                <a:cubicBezTo>
                  <a:pt x="18358186" y="3634538"/>
                  <a:pt x="18358186" y="3641482"/>
                  <a:pt x="18350370" y="3641482"/>
                </a:cubicBezTo>
                <a:cubicBezTo>
                  <a:pt x="18350370" y="3648430"/>
                  <a:pt x="18342554" y="3648430"/>
                  <a:pt x="18334738" y="3648430"/>
                </a:cubicBezTo>
                <a:cubicBezTo>
                  <a:pt x="18326922" y="3655377"/>
                  <a:pt x="18319110" y="3655377"/>
                  <a:pt x="18311294" y="3662322"/>
                </a:cubicBezTo>
                <a:cubicBezTo>
                  <a:pt x="18287846" y="3669269"/>
                  <a:pt x="18264402" y="3676211"/>
                  <a:pt x="18240958" y="3683158"/>
                </a:cubicBezTo>
                <a:cubicBezTo>
                  <a:pt x="18170618" y="3710944"/>
                  <a:pt x="18100282" y="3724834"/>
                  <a:pt x="18029938" y="3752618"/>
                </a:cubicBezTo>
                <a:cubicBezTo>
                  <a:pt x="17928342" y="3787347"/>
                  <a:pt x="17834562" y="3822076"/>
                  <a:pt x="17740774" y="3863752"/>
                </a:cubicBezTo>
                <a:cubicBezTo>
                  <a:pt x="17740774" y="3863752"/>
                  <a:pt x="17740774" y="3870697"/>
                  <a:pt x="17732958" y="3870697"/>
                </a:cubicBezTo>
                <a:cubicBezTo>
                  <a:pt x="17740774" y="3905428"/>
                  <a:pt x="17740774" y="3919318"/>
                  <a:pt x="17740774" y="3954051"/>
                </a:cubicBezTo>
                <a:cubicBezTo>
                  <a:pt x="17748590" y="3954051"/>
                  <a:pt x="17748590" y="3954051"/>
                  <a:pt x="17756406" y="3947104"/>
                </a:cubicBezTo>
                <a:cubicBezTo>
                  <a:pt x="17772034" y="3933212"/>
                  <a:pt x="17779850" y="3919318"/>
                  <a:pt x="17795486" y="3912373"/>
                </a:cubicBezTo>
                <a:cubicBezTo>
                  <a:pt x="17904898" y="3849862"/>
                  <a:pt x="18014314" y="3822076"/>
                  <a:pt x="18115910" y="3808186"/>
                </a:cubicBezTo>
                <a:cubicBezTo>
                  <a:pt x="18170618" y="3801239"/>
                  <a:pt x="18217510" y="3808186"/>
                  <a:pt x="18256586" y="3822076"/>
                </a:cubicBezTo>
                <a:cubicBezTo>
                  <a:pt x="18280034" y="3829023"/>
                  <a:pt x="18295662" y="3835968"/>
                  <a:pt x="18311294" y="3849862"/>
                </a:cubicBezTo>
                <a:cubicBezTo>
                  <a:pt x="18326922" y="3870697"/>
                  <a:pt x="18334738" y="3884589"/>
                  <a:pt x="18334738" y="3905428"/>
                </a:cubicBezTo>
                <a:cubicBezTo>
                  <a:pt x="18334738" y="3919318"/>
                  <a:pt x="18334738" y="3933212"/>
                  <a:pt x="18334738" y="3940155"/>
                </a:cubicBezTo>
                <a:cubicBezTo>
                  <a:pt x="18326922" y="3954051"/>
                  <a:pt x="18319110" y="3967941"/>
                  <a:pt x="18311294" y="3974886"/>
                </a:cubicBezTo>
                <a:cubicBezTo>
                  <a:pt x="18287846" y="4002670"/>
                  <a:pt x="18264402" y="4023506"/>
                  <a:pt x="18240958" y="4044344"/>
                </a:cubicBezTo>
                <a:cubicBezTo>
                  <a:pt x="18162802" y="4099912"/>
                  <a:pt x="18076834" y="4141585"/>
                  <a:pt x="17998682" y="4176318"/>
                </a:cubicBezTo>
                <a:cubicBezTo>
                  <a:pt x="17912710" y="4224937"/>
                  <a:pt x="17818926" y="4266613"/>
                  <a:pt x="17732958" y="4315232"/>
                </a:cubicBezTo>
                <a:cubicBezTo>
                  <a:pt x="17678254" y="4349960"/>
                  <a:pt x="17607914" y="4377747"/>
                  <a:pt x="17553202" y="4426368"/>
                </a:cubicBezTo>
                <a:cubicBezTo>
                  <a:pt x="17326562" y="4634741"/>
                  <a:pt x="17084286" y="4704196"/>
                  <a:pt x="16865458" y="4905629"/>
                </a:cubicBezTo>
                <a:cubicBezTo>
                  <a:pt x="16802938" y="4968140"/>
                  <a:pt x="16756046" y="5002868"/>
                  <a:pt x="16701338" y="5037600"/>
                </a:cubicBezTo>
                <a:cubicBezTo>
                  <a:pt x="16646630" y="5065384"/>
                  <a:pt x="16607554" y="5100110"/>
                  <a:pt x="16568474" y="5127896"/>
                </a:cubicBezTo>
                <a:cubicBezTo>
                  <a:pt x="16412170" y="5225138"/>
                  <a:pt x="16263678" y="5308490"/>
                  <a:pt x="16107370" y="5398784"/>
                </a:cubicBezTo>
                <a:cubicBezTo>
                  <a:pt x="15669714" y="5641889"/>
                  <a:pt x="15224242" y="5864158"/>
                  <a:pt x="14778766" y="6072534"/>
                </a:cubicBezTo>
                <a:cubicBezTo>
                  <a:pt x="14638094" y="6135049"/>
                  <a:pt x="14262954" y="6593474"/>
                  <a:pt x="13676806" y="6600418"/>
                </a:cubicBezTo>
                <a:cubicBezTo>
                  <a:pt x="13029110" y="6611707"/>
                  <a:pt x="12969580" y="6549627"/>
                  <a:pt x="13095786" y="7230090"/>
                </a:cubicBezTo>
                <a:lnTo>
                  <a:pt x="13111872" y="7315200"/>
                </a:lnTo>
                <a:lnTo>
                  <a:pt x="13057158" y="7315200"/>
                </a:lnTo>
                <a:lnTo>
                  <a:pt x="13057044" y="7293502"/>
                </a:lnTo>
                <a:cubicBezTo>
                  <a:pt x="13056830" y="6916783"/>
                  <a:pt x="13073074" y="6870441"/>
                  <a:pt x="12676444" y="7010226"/>
                </a:cubicBezTo>
                <a:cubicBezTo>
                  <a:pt x="12504506" y="7072740"/>
                  <a:pt x="12356018" y="7072740"/>
                  <a:pt x="12324754" y="7176928"/>
                </a:cubicBezTo>
                <a:cubicBezTo>
                  <a:pt x="12320846" y="7201238"/>
                  <a:pt x="12320846" y="7241177"/>
                  <a:pt x="12323778" y="7284589"/>
                </a:cubicBezTo>
                <a:lnTo>
                  <a:pt x="12326770" y="7315200"/>
                </a:lnTo>
                <a:lnTo>
                  <a:pt x="12274570" y="7315200"/>
                </a:lnTo>
                <a:lnTo>
                  <a:pt x="12279866" y="7290015"/>
                </a:lnTo>
                <a:cubicBezTo>
                  <a:pt x="12326402" y="7076755"/>
                  <a:pt x="12329152" y="7156523"/>
                  <a:pt x="12043402" y="7163036"/>
                </a:cubicBezTo>
                <a:cubicBezTo>
                  <a:pt x="11875374" y="7169982"/>
                  <a:pt x="11711254" y="7194292"/>
                  <a:pt x="11597930" y="7266356"/>
                </a:cubicBezTo>
                <a:lnTo>
                  <a:pt x="11540424" y="7315200"/>
                </a:lnTo>
                <a:lnTo>
                  <a:pt x="8698794" y="7315200"/>
                </a:lnTo>
                <a:lnTo>
                  <a:pt x="8634132" y="7305859"/>
                </a:lnTo>
                <a:cubicBezTo>
                  <a:pt x="8609190" y="7302496"/>
                  <a:pt x="8581226" y="7298914"/>
                  <a:pt x="8549964" y="7295007"/>
                </a:cubicBezTo>
                <a:cubicBezTo>
                  <a:pt x="8303782" y="7263752"/>
                  <a:pt x="8040014" y="7224681"/>
                  <a:pt x="7867466" y="7306728"/>
                </a:cubicBezTo>
                <a:lnTo>
                  <a:pt x="7854658" y="7315200"/>
                </a:lnTo>
                <a:lnTo>
                  <a:pt x="7484494" y="7315200"/>
                </a:lnTo>
                <a:lnTo>
                  <a:pt x="7455910" y="7289214"/>
                </a:lnTo>
                <a:cubicBezTo>
                  <a:pt x="7305250" y="7183330"/>
                  <a:pt x="7083612" y="7157826"/>
                  <a:pt x="6932190" y="7183873"/>
                </a:cubicBezTo>
                <a:cubicBezTo>
                  <a:pt x="6721180" y="7218604"/>
                  <a:pt x="6627396" y="6649042"/>
                  <a:pt x="5924018" y="6947714"/>
                </a:cubicBezTo>
                <a:cubicBezTo>
                  <a:pt x="5892756" y="6961606"/>
                  <a:pt x="5869314" y="6982442"/>
                  <a:pt x="5838050" y="6996337"/>
                </a:cubicBezTo>
                <a:cubicBezTo>
                  <a:pt x="5838050" y="6996337"/>
                  <a:pt x="5838050" y="6996337"/>
                  <a:pt x="5830232" y="7003280"/>
                </a:cubicBezTo>
                <a:cubicBezTo>
                  <a:pt x="5822420" y="7003280"/>
                  <a:pt x="5814602" y="7017172"/>
                  <a:pt x="5814602" y="7017172"/>
                </a:cubicBezTo>
                <a:cubicBezTo>
                  <a:pt x="5806788" y="7024118"/>
                  <a:pt x="5798972" y="7024118"/>
                  <a:pt x="5791156" y="7024118"/>
                </a:cubicBezTo>
                <a:cubicBezTo>
                  <a:pt x="5775524" y="7024118"/>
                  <a:pt x="5767712" y="7024118"/>
                  <a:pt x="5752076" y="7017172"/>
                </a:cubicBezTo>
                <a:cubicBezTo>
                  <a:pt x="5744266" y="7010226"/>
                  <a:pt x="5728634" y="7010226"/>
                  <a:pt x="5713006" y="7003280"/>
                </a:cubicBezTo>
                <a:cubicBezTo>
                  <a:pt x="5673926" y="6982442"/>
                  <a:pt x="5627038" y="6954658"/>
                  <a:pt x="5587958" y="6926877"/>
                </a:cubicBezTo>
                <a:cubicBezTo>
                  <a:pt x="5533252" y="6906040"/>
                  <a:pt x="5486358" y="6885201"/>
                  <a:pt x="5439466" y="6885201"/>
                </a:cubicBezTo>
                <a:cubicBezTo>
                  <a:pt x="5400392" y="6885201"/>
                  <a:pt x="5369130" y="6892148"/>
                  <a:pt x="5330056" y="6906040"/>
                </a:cubicBezTo>
                <a:cubicBezTo>
                  <a:pt x="5298792" y="6912982"/>
                  <a:pt x="5259714" y="6926877"/>
                  <a:pt x="5220638" y="6933822"/>
                </a:cubicBezTo>
                <a:cubicBezTo>
                  <a:pt x="5181562" y="6940769"/>
                  <a:pt x="5134670" y="6933822"/>
                  <a:pt x="5087778" y="6919930"/>
                </a:cubicBezTo>
                <a:cubicBezTo>
                  <a:pt x="5025256" y="6892148"/>
                  <a:pt x="4962732" y="6864362"/>
                  <a:pt x="4900212" y="6857419"/>
                </a:cubicBezTo>
                <a:cubicBezTo>
                  <a:pt x="4853320" y="6843525"/>
                  <a:pt x="4798610" y="6808798"/>
                  <a:pt x="4743902" y="6774065"/>
                </a:cubicBezTo>
                <a:cubicBezTo>
                  <a:pt x="4689198" y="6732391"/>
                  <a:pt x="4626674" y="6683770"/>
                  <a:pt x="4571966" y="6628204"/>
                </a:cubicBezTo>
                <a:cubicBezTo>
                  <a:pt x="4548520" y="6600418"/>
                  <a:pt x="4525074" y="6572636"/>
                  <a:pt x="4509444" y="6544855"/>
                </a:cubicBezTo>
                <a:cubicBezTo>
                  <a:pt x="4485998" y="6517068"/>
                  <a:pt x="4478184" y="6496234"/>
                  <a:pt x="4462552" y="6468448"/>
                </a:cubicBezTo>
                <a:cubicBezTo>
                  <a:pt x="4462552" y="6440666"/>
                  <a:pt x="4462552" y="6419827"/>
                  <a:pt x="4470366" y="6405937"/>
                </a:cubicBezTo>
                <a:cubicBezTo>
                  <a:pt x="4478184" y="6385098"/>
                  <a:pt x="4509444" y="6371206"/>
                  <a:pt x="4525074" y="6364259"/>
                </a:cubicBezTo>
                <a:cubicBezTo>
                  <a:pt x="4540706" y="6364259"/>
                  <a:pt x="4564152" y="6364259"/>
                  <a:pt x="4579780" y="6371206"/>
                </a:cubicBezTo>
                <a:cubicBezTo>
                  <a:pt x="4603230" y="6378151"/>
                  <a:pt x="4626674" y="6392046"/>
                  <a:pt x="4650120" y="6398990"/>
                </a:cubicBezTo>
                <a:cubicBezTo>
                  <a:pt x="4697012" y="6412880"/>
                  <a:pt x="4743902" y="6433719"/>
                  <a:pt x="4790794" y="6454556"/>
                </a:cubicBezTo>
                <a:cubicBezTo>
                  <a:pt x="4798610" y="6454556"/>
                  <a:pt x="4798610" y="6454556"/>
                  <a:pt x="4798610" y="6454556"/>
                </a:cubicBezTo>
                <a:cubicBezTo>
                  <a:pt x="4798610" y="6454556"/>
                  <a:pt x="4798610" y="6447611"/>
                  <a:pt x="4798610" y="6447611"/>
                </a:cubicBezTo>
                <a:cubicBezTo>
                  <a:pt x="4806426" y="6440666"/>
                  <a:pt x="4798610" y="6433719"/>
                  <a:pt x="4798610" y="6419827"/>
                </a:cubicBezTo>
                <a:cubicBezTo>
                  <a:pt x="4782980" y="6398990"/>
                  <a:pt x="4775166" y="6371206"/>
                  <a:pt x="4759534" y="6343422"/>
                </a:cubicBezTo>
                <a:cubicBezTo>
                  <a:pt x="4759534" y="6329530"/>
                  <a:pt x="4751716" y="6315640"/>
                  <a:pt x="4759534" y="6308696"/>
                </a:cubicBezTo>
                <a:cubicBezTo>
                  <a:pt x="4759534" y="6301748"/>
                  <a:pt x="4759534" y="6301748"/>
                  <a:pt x="4759534" y="6294802"/>
                </a:cubicBezTo>
                <a:cubicBezTo>
                  <a:pt x="4759534" y="6294802"/>
                  <a:pt x="4767350" y="6294802"/>
                  <a:pt x="4767350" y="6287856"/>
                </a:cubicBezTo>
                <a:cubicBezTo>
                  <a:pt x="4775166" y="6287856"/>
                  <a:pt x="4775166" y="6287856"/>
                  <a:pt x="4775166" y="6287856"/>
                </a:cubicBezTo>
                <a:cubicBezTo>
                  <a:pt x="4790794" y="6287856"/>
                  <a:pt x="4798610" y="6294802"/>
                  <a:pt x="4806426" y="6294802"/>
                </a:cubicBezTo>
                <a:cubicBezTo>
                  <a:pt x="4829874" y="6308696"/>
                  <a:pt x="4853320" y="6322586"/>
                  <a:pt x="4876764" y="6336478"/>
                </a:cubicBezTo>
                <a:cubicBezTo>
                  <a:pt x="4962732" y="6392046"/>
                  <a:pt x="5056518" y="6419827"/>
                  <a:pt x="5142486" y="6440666"/>
                </a:cubicBezTo>
                <a:cubicBezTo>
                  <a:pt x="5267530" y="6468448"/>
                  <a:pt x="5384760" y="6482340"/>
                  <a:pt x="5501988" y="6496234"/>
                </a:cubicBezTo>
                <a:cubicBezTo>
                  <a:pt x="5619218" y="6510124"/>
                  <a:pt x="5736452" y="6510124"/>
                  <a:pt x="5845864" y="6496234"/>
                </a:cubicBezTo>
                <a:cubicBezTo>
                  <a:pt x="5892756" y="6489287"/>
                  <a:pt x="5939646" y="6482340"/>
                  <a:pt x="5978726" y="6475395"/>
                </a:cubicBezTo>
                <a:cubicBezTo>
                  <a:pt x="6009986" y="6461503"/>
                  <a:pt x="6041250" y="6447611"/>
                  <a:pt x="6056876" y="6426774"/>
                </a:cubicBezTo>
                <a:cubicBezTo>
                  <a:pt x="6064694" y="6426774"/>
                  <a:pt x="6064694" y="6426774"/>
                  <a:pt x="6072508" y="6426774"/>
                </a:cubicBezTo>
                <a:cubicBezTo>
                  <a:pt x="6080324" y="6426774"/>
                  <a:pt x="6080324" y="6426774"/>
                  <a:pt x="6088138" y="6426774"/>
                </a:cubicBezTo>
                <a:cubicBezTo>
                  <a:pt x="6095954" y="6419827"/>
                  <a:pt x="6111586" y="6419827"/>
                  <a:pt x="6127220" y="6419827"/>
                </a:cubicBezTo>
                <a:cubicBezTo>
                  <a:pt x="6158474" y="6419827"/>
                  <a:pt x="6189742" y="6419827"/>
                  <a:pt x="6228818" y="6419827"/>
                </a:cubicBezTo>
                <a:cubicBezTo>
                  <a:pt x="6236632" y="6419827"/>
                  <a:pt x="6252264" y="6419827"/>
                  <a:pt x="6260074" y="6419827"/>
                </a:cubicBezTo>
                <a:cubicBezTo>
                  <a:pt x="6267892" y="6419827"/>
                  <a:pt x="6275710" y="6419827"/>
                  <a:pt x="6275710" y="6412880"/>
                </a:cubicBezTo>
                <a:cubicBezTo>
                  <a:pt x="6275710" y="6412880"/>
                  <a:pt x="6275710" y="6412880"/>
                  <a:pt x="6275710" y="6405937"/>
                </a:cubicBezTo>
                <a:cubicBezTo>
                  <a:pt x="6119398" y="6392046"/>
                  <a:pt x="5963094" y="6371206"/>
                  <a:pt x="5806788" y="6350370"/>
                </a:cubicBezTo>
                <a:cubicBezTo>
                  <a:pt x="5697374" y="6336478"/>
                  <a:pt x="5587958" y="6322586"/>
                  <a:pt x="5478546" y="6301748"/>
                </a:cubicBezTo>
                <a:cubicBezTo>
                  <a:pt x="5423836" y="6315640"/>
                  <a:pt x="5369130" y="6336478"/>
                  <a:pt x="5330056" y="6371206"/>
                </a:cubicBezTo>
                <a:cubicBezTo>
                  <a:pt x="5322238" y="6378151"/>
                  <a:pt x="5314426" y="6378151"/>
                  <a:pt x="5306608" y="6378151"/>
                </a:cubicBezTo>
                <a:cubicBezTo>
                  <a:pt x="5290980" y="6378151"/>
                  <a:pt x="5275346" y="6385098"/>
                  <a:pt x="5267530" y="6378151"/>
                </a:cubicBezTo>
                <a:cubicBezTo>
                  <a:pt x="5228454" y="6378151"/>
                  <a:pt x="5197194" y="6364259"/>
                  <a:pt x="5158118" y="6357316"/>
                </a:cubicBezTo>
                <a:cubicBezTo>
                  <a:pt x="5072150" y="6322586"/>
                  <a:pt x="4986178" y="6273962"/>
                  <a:pt x="4892394" y="6239234"/>
                </a:cubicBezTo>
                <a:cubicBezTo>
                  <a:pt x="4829874" y="6204504"/>
                  <a:pt x="4751716" y="6176722"/>
                  <a:pt x="4681380" y="6148939"/>
                </a:cubicBezTo>
                <a:cubicBezTo>
                  <a:pt x="4626674" y="6141992"/>
                  <a:pt x="4571966" y="6128102"/>
                  <a:pt x="4509444" y="6114210"/>
                </a:cubicBezTo>
                <a:cubicBezTo>
                  <a:pt x="4501628" y="6114210"/>
                  <a:pt x="4485998" y="6114210"/>
                  <a:pt x="4478184" y="6114210"/>
                </a:cubicBezTo>
                <a:cubicBezTo>
                  <a:pt x="4439106" y="6114210"/>
                  <a:pt x="4407842" y="6128102"/>
                  <a:pt x="4376584" y="6148939"/>
                </a:cubicBezTo>
                <a:cubicBezTo>
                  <a:pt x="4368772" y="6155884"/>
                  <a:pt x="4360954" y="6155884"/>
                  <a:pt x="4353138" y="6155884"/>
                </a:cubicBezTo>
                <a:cubicBezTo>
                  <a:pt x="4345322" y="6155884"/>
                  <a:pt x="4329690" y="6155884"/>
                  <a:pt x="4314058" y="6155884"/>
                </a:cubicBezTo>
                <a:cubicBezTo>
                  <a:pt x="4290616" y="6148939"/>
                  <a:pt x="4267170" y="6135049"/>
                  <a:pt x="4243722" y="6121155"/>
                </a:cubicBezTo>
                <a:cubicBezTo>
                  <a:pt x="4189014" y="6093371"/>
                  <a:pt x="4142124" y="6058642"/>
                  <a:pt x="4087414" y="6016966"/>
                </a:cubicBezTo>
                <a:cubicBezTo>
                  <a:pt x="3430926" y="5843320"/>
                  <a:pt x="2774442" y="5648836"/>
                  <a:pt x="2117950" y="5426568"/>
                </a:cubicBezTo>
                <a:cubicBezTo>
                  <a:pt x="1875676" y="5350164"/>
                  <a:pt x="1641219" y="5287651"/>
                  <a:pt x="1398944" y="5204299"/>
                </a:cubicBezTo>
                <a:cubicBezTo>
                  <a:pt x="1336422" y="5183462"/>
                  <a:pt x="1273897" y="5155678"/>
                  <a:pt x="1203558" y="5120950"/>
                </a:cubicBezTo>
                <a:cubicBezTo>
                  <a:pt x="1156670" y="5093166"/>
                  <a:pt x="1109776" y="5072328"/>
                  <a:pt x="1055070" y="5037600"/>
                </a:cubicBezTo>
                <a:cubicBezTo>
                  <a:pt x="1023808" y="5016760"/>
                  <a:pt x="984731" y="4982032"/>
                  <a:pt x="953472" y="4947303"/>
                </a:cubicBezTo>
                <a:cubicBezTo>
                  <a:pt x="937840" y="4905629"/>
                  <a:pt x="937840" y="4884790"/>
                  <a:pt x="945654" y="4857008"/>
                </a:cubicBezTo>
                <a:cubicBezTo>
                  <a:pt x="945654" y="4857008"/>
                  <a:pt x="953472" y="4857008"/>
                  <a:pt x="953472" y="4857008"/>
                </a:cubicBezTo>
                <a:cubicBezTo>
                  <a:pt x="961284" y="4857008"/>
                  <a:pt x="969100" y="4857008"/>
                  <a:pt x="969100" y="4857008"/>
                </a:cubicBezTo>
                <a:cubicBezTo>
                  <a:pt x="992544" y="4857008"/>
                  <a:pt x="1015992" y="4857008"/>
                  <a:pt x="1031622" y="4863951"/>
                </a:cubicBezTo>
                <a:cubicBezTo>
                  <a:pt x="1094144" y="4877843"/>
                  <a:pt x="1164485" y="4891737"/>
                  <a:pt x="1234820" y="4905629"/>
                </a:cubicBezTo>
                <a:cubicBezTo>
                  <a:pt x="1430204" y="4954250"/>
                  <a:pt x="1633402" y="4995926"/>
                  <a:pt x="1836599" y="5051490"/>
                </a:cubicBezTo>
                <a:cubicBezTo>
                  <a:pt x="2117950" y="5107058"/>
                  <a:pt x="2407122" y="5169572"/>
                  <a:pt x="2680658" y="5225138"/>
                </a:cubicBezTo>
                <a:cubicBezTo>
                  <a:pt x="2196106" y="5079276"/>
                  <a:pt x="1719372" y="4975086"/>
                  <a:pt x="1219190" y="4766712"/>
                </a:cubicBezTo>
                <a:cubicBezTo>
                  <a:pt x="1078517" y="4704196"/>
                  <a:pt x="953472" y="4676414"/>
                  <a:pt x="820610" y="4634741"/>
                </a:cubicBezTo>
                <a:cubicBezTo>
                  <a:pt x="797164" y="4627796"/>
                  <a:pt x="773718" y="4620851"/>
                  <a:pt x="750270" y="4606962"/>
                </a:cubicBezTo>
                <a:cubicBezTo>
                  <a:pt x="734642" y="4593070"/>
                  <a:pt x="711192" y="4579178"/>
                  <a:pt x="695566" y="4558338"/>
                </a:cubicBezTo>
                <a:cubicBezTo>
                  <a:pt x="672117" y="4544448"/>
                  <a:pt x="664302" y="4523610"/>
                  <a:pt x="656490" y="4495826"/>
                </a:cubicBezTo>
                <a:cubicBezTo>
                  <a:pt x="633042" y="4468044"/>
                  <a:pt x="625226" y="4433314"/>
                  <a:pt x="609592" y="4405528"/>
                </a:cubicBezTo>
                <a:cubicBezTo>
                  <a:pt x="609592" y="4391639"/>
                  <a:pt x="617414" y="4384692"/>
                  <a:pt x="617414" y="4377747"/>
                </a:cubicBezTo>
                <a:cubicBezTo>
                  <a:pt x="625226" y="4370800"/>
                  <a:pt x="633042" y="4370800"/>
                  <a:pt x="633042" y="4370800"/>
                </a:cubicBezTo>
                <a:cubicBezTo>
                  <a:pt x="664302" y="4356910"/>
                  <a:pt x="695566" y="4363855"/>
                  <a:pt x="726826" y="4370800"/>
                </a:cubicBezTo>
                <a:cubicBezTo>
                  <a:pt x="812792" y="4391639"/>
                  <a:pt x="898763" y="4419420"/>
                  <a:pt x="992544" y="4454150"/>
                </a:cubicBezTo>
                <a:cubicBezTo>
                  <a:pt x="1055070" y="4474988"/>
                  <a:pt x="1117592" y="4502772"/>
                  <a:pt x="1187929" y="4516664"/>
                </a:cubicBezTo>
                <a:cubicBezTo>
                  <a:pt x="1195744" y="4516664"/>
                  <a:pt x="1195744" y="4516664"/>
                  <a:pt x="1195744" y="4516664"/>
                </a:cubicBezTo>
                <a:cubicBezTo>
                  <a:pt x="1195744" y="4516664"/>
                  <a:pt x="1195744" y="4516664"/>
                  <a:pt x="1195744" y="4509718"/>
                </a:cubicBezTo>
                <a:cubicBezTo>
                  <a:pt x="1187929" y="4509718"/>
                  <a:pt x="1187929" y="4509718"/>
                  <a:pt x="1187929" y="4509718"/>
                </a:cubicBezTo>
                <a:cubicBezTo>
                  <a:pt x="1187929" y="4509718"/>
                  <a:pt x="1180114" y="4502772"/>
                  <a:pt x="1180114" y="4502772"/>
                </a:cubicBezTo>
                <a:cubicBezTo>
                  <a:pt x="1141038" y="4481936"/>
                  <a:pt x="1109776" y="4461096"/>
                  <a:pt x="1070700" y="4440260"/>
                </a:cubicBezTo>
                <a:cubicBezTo>
                  <a:pt x="1047253" y="4426368"/>
                  <a:pt x="1023808" y="4412476"/>
                  <a:pt x="1000364" y="4398586"/>
                </a:cubicBezTo>
                <a:cubicBezTo>
                  <a:pt x="992544" y="4391639"/>
                  <a:pt x="984731" y="4384692"/>
                  <a:pt x="976918" y="4377747"/>
                </a:cubicBezTo>
                <a:cubicBezTo>
                  <a:pt x="976918" y="4377747"/>
                  <a:pt x="969100" y="4370800"/>
                  <a:pt x="969100" y="4363855"/>
                </a:cubicBezTo>
                <a:cubicBezTo>
                  <a:pt x="961284" y="4356910"/>
                  <a:pt x="969100" y="4349960"/>
                  <a:pt x="969100" y="4343018"/>
                </a:cubicBezTo>
                <a:cubicBezTo>
                  <a:pt x="984731" y="4343018"/>
                  <a:pt x="992544" y="4336071"/>
                  <a:pt x="1000364" y="4336071"/>
                </a:cubicBezTo>
                <a:cubicBezTo>
                  <a:pt x="1062884" y="4329126"/>
                  <a:pt x="1133221" y="4329126"/>
                  <a:pt x="1203558" y="4343018"/>
                </a:cubicBezTo>
                <a:cubicBezTo>
                  <a:pt x="1398944" y="4370800"/>
                  <a:pt x="1594324" y="4405528"/>
                  <a:pt x="1797522" y="4447206"/>
                </a:cubicBezTo>
                <a:cubicBezTo>
                  <a:pt x="1789710" y="4440260"/>
                  <a:pt x="1781895" y="4440260"/>
                  <a:pt x="1781895" y="4433314"/>
                </a:cubicBezTo>
                <a:cubicBezTo>
                  <a:pt x="1742818" y="4398586"/>
                  <a:pt x="1711554" y="4377747"/>
                  <a:pt x="1680294" y="4370800"/>
                </a:cubicBezTo>
                <a:cubicBezTo>
                  <a:pt x="1656848" y="4363855"/>
                  <a:pt x="1633402" y="4363855"/>
                  <a:pt x="1609957" y="4377747"/>
                </a:cubicBezTo>
                <a:cubicBezTo>
                  <a:pt x="1586510" y="4377747"/>
                  <a:pt x="1563065" y="4391639"/>
                  <a:pt x="1539620" y="4391639"/>
                </a:cubicBezTo>
                <a:cubicBezTo>
                  <a:pt x="1508356" y="4391639"/>
                  <a:pt x="1477097" y="4384692"/>
                  <a:pt x="1445836" y="4356910"/>
                </a:cubicBezTo>
                <a:cubicBezTo>
                  <a:pt x="1398944" y="4329126"/>
                  <a:pt x="1359868" y="4294397"/>
                  <a:pt x="1312974" y="4266613"/>
                </a:cubicBezTo>
                <a:cubicBezTo>
                  <a:pt x="1281715" y="4252721"/>
                  <a:pt x="1234820" y="4204100"/>
                  <a:pt x="1203558" y="4162424"/>
                </a:cubicBezTo>
                <a:cubicBezTo>
                  <a:pt x="1156670" y="4106858"/>
                  <a:pt x="1109776" y="4037401"/>
                  <a:pt x="1070700" y="3974886"/>
                </a:cubicBezTo>
                <a:cubicBezTo>
                  <a:pt x="1055070" y="3940155"/>
                  <a:pt x="1031622" y="3905428"/>
                  <a:pt x="1023808" y="3863752"/>
                </a:cubicBezTo>
                <a:cubicBezTo>
                  <a:pt x="1008176" y="3835968"/>
                  <a:pt x="992544" y="3808186"/>
                  <a:pt x="984731" y="3773455"/>
                </a:cubicBezTo>
                <a:cubicBezTo>
                  <a:pt x="984731" y="3752618"/>
                  <a:pt x="976918" y="3724834"/>
                  <a:pt x="984731" y="3703998"/>
                </a:cubicBezTo>
                <a:cubicBezTo>
                  <a:pt x="992544" y="3683158"/>
                  <a:pt x="1008176" y="3676211"/>
                  <a:pt x="1023808" y="3669269"/>
                </a:cubicBezTo>
                <a:cubicBezTo>
                  <a:pt x="1031622" y="3669269"/>
                  <a:pt x="1039438" y="3676211"/>
                  <a:pt x="1055070" y="3683158"/>
                </a:cubicBezTo>
                <a:cubicBezTo>
                  <a:pt x="1070700" y="3697050"/>
                  <a:pt x="1094144" y="3710944"/>
                  <a:pt x="1109776" y="3717890"/>
                </a:cubicBezTo>
                <a:cubicBezTo>
                  <a:pt x="1141038" y="3745674"/>
                  <a:pt x="1172298" y="3780400"/>
                  <a:pt x="1203558" y="3801239"/>
                </a:cubicBezTo>
                <a:cubicBezTo>
                  <a:pt x="1211374" y="3808186"/>
                  <a:pt x="1211374" y="3808186"/>
                  <a:pt x="1211374" y="3801239"/>
                </a:cubicBezTo>
                <a:cubicBezTo>
                  <a:pt x="1211374" y="3787347"/>
                  <a:pt x="1211374" y="3773455"/>
                  <a:pt x="1211374" y="3766510"/>
                </a:cubicBezTo>
                <a:cubicBezTo>
                  <a:pt x="1195744" y="3738726"/>
                  <a:pt x="1187929" y="3703998"/>
                  <a:pt x="1180114" y="3669269"/>
                </a:cubicBezTo>
                <a:cubicBezTo>
                  <a:pt x="1180114" y="3662322"/>
                  <a:pt x="1172298" y="3641482"/>
                  <a:pt x="1172298" y="3634538"/>
                </a:cubicBezTo>
                <a:cubicBezTo>
                  <a:pt x="1172298" y="3627593"/>
                  <a:pt x="1172298" y="3620648"/>
                  <a:pt x="1172298" y="3620648"/>
                </a:cubicBezTo>
                <a:cubicBezTo>
                  <a:pt x="1172298" y="3613701"/>
                  <a:pt x="1172298" y="3613701"/>
                  <a:pt x="1180114" y="3613701"/>
                </a:cubicBezTo>
                <a:cubicBezTo>
                  <a:pt x="1180114" y="3613701"/>
                  <a:pt x="1187929" y="3613701"/>
                  <a:pt x="1187929" y="3613701"/>
                </a:cubicBezTo>
                <a:cubicBezTo>
                  <a:pt x="1195744" y="3620648"/>
                  <a:pt x="1203558" y="3620648"/>
                  <a:pt x="1203558" y="3620648"/>
                </a:cubicBezTo>
                <a:cubicBezTo>
                  <a:pt x="1227006" y="3641482"/>
                  <a:pt x="1242638" y="3662322"/>
                  <a:pt x="1258268" y="3683158"/>
                </a:cubicBezTo>
                <a:cubicBezTo>
                  <a:pt x="1312974" y="3752618"/>
                  <a:pt x="1383311" y="3787347"/>
                  <a:pt x="1445836" y="3822076"/>
                </a:cubicBezTo>
                <a:cubicBezTo>
                  <a:pt x="1523989" y="3870697"/>
                  <a:pt x="1609957" y="3905428"/>
                  <a:pt x="1688110" y="3926265"/>
                </a:cubicBezTo>
                <a:cubicBezTo>
                  <a:pt x="1766262" y="3947104"/>
                  <a:pt x="1852230" y="3960994"/>
                  <a:pt x="1922572" y="3960994"/>
                </a:cubicBezTo>
                <a:cubicBezTo>
                  <a:pt x="1953830" y="3960994"/>
                  <a:pt x="1977276" y="3960994"/>
                  <a:pt x="2008538" y="3947104"/>
                </a:cubicBezTo>
                <a:cubicBezTo>
                  <a:pt x="2024170" y="3940155"/>
                  <a:pt x="2039796" y="3926265"/>
                  <a:pt x="2055428" y="3905428"/>
                </a:cubicBezTo>
                <a:cubicBezTo>
                  <a:pt x="2055428" y="3905428"/>
                  <a:pt x="2063246" y="3905428"/>
                  <a:pt x="2063246" y="3898483"/>
                </a:cubicBezTo>
                <a:cubicBezTo>
                  <a:pt x="2063246" y="3898483"/>
                  <a:pt x="2063246" y="3898483"/>
                  <a:pt x="2071060" y="3898483"/>
                </a:cubicBezTo>
                <a:cubicBezTo>
                  <a:pt x="2078876" y="3898483"/>
                  <a:pt x="2086692" y="3898483"/>
                  <a:pt x="2102322" y="3898483"/>
                </a:cubicBezTo>
                <a:cubicBezTo>
                  <a:pt x="2125768" y="3905428"/>
                  <a:pt x="2141398" y="3905428"/>
                  <a:pt x="2164846" y="3912373"/>
                </a:cubicBezTo>
                <a:cubicBezTo>
                  <a:pt x="2172658" y="3912373"/>
                  <a:pt x="2180476" y="3912373"/>
                  <a:pt x="2196106" y="3912373"/>
                </a:cubicBezTo>
                <a:cubicBezTo>
                  <a:pt x="2196106" y="3905428"/>
                  <a:pt x="2196106" y="3912373"/>
                  <a:pt x="2196106" y="3905428"/>
                </a:cubicBezTo>
                <a:cubicBezTo>
                  <a:pt x="2196106" y="3898483"/>
                  <a:pt x="2196106" y="3898483"/>
                  <a:pt x="2196106" y="3898483"/>
                </a:cubicBezTo>
                <a:cubicBezTo>
                  <a:pt x="2196106" y="3898483"/>
                  <a:pt x="2196106" y="3891536"/>
                  <a:pt x="2196106" y="3891536"/>
                </a:cubicBezTo>
                <a:cubicBezTo>
                  <a:pt x="2188290" y="3891536"/>
                  <a:pt x="2188290" y="3884589"/>
                  <a:pt x="2180476" y="3877644"/>
                </a:cubicBezTo>
                <a:cubicBezTo>
                  <a:pt x="2172658" y="3863752"/>
                  <a:pt x="2149214" y="3849862"/>
                  <a:pt x="2133582" y="3835968"/>
                </a:cubicBezTo>
                <a:cubicBezTo>
                  <a:pt x="2031984" y="3745674"/>
                  <a:pt x="1922572" y="3717890"/>
                  <a:pt x="1820972" y="3697050"/>
                </a:cubicBezTo>
                <a:cubicBezTo>
                  <a:pt x="1766262" y="3690106"/>
                  <a:pt x="1719372" y="3690106"/>
                  <a:pt x="1664663" y="3697050"/>
                </a:cubicBezTo>
                <a:cubicBezTo>
                  <a:pt x="1625588" y="3710944"/>
                  <a:pt x="1594324" y="3724834"/>
                  <a:pt x="1563065" y="3759566"/>
                </a:cubicBezTo>
                <a:cubicBezTo>
                  <a:pt x="1555248" y="3766510"/>
                  <a:pt x="1555248" y="3773455"/>
                  <a:pt x="1547434" y="3773455"/>
                </a:cubicBezTo>
                <a:cubicBezTo>
                  <a:pt x="1539620" y="3773455"/>
                  <a:pt x="1523989" y="3773455"/>
                  <a:pt x="1516174" y="3773455"/>
                </a:cubicBezTo>
                <a:cubicBezTo>
                  <a:pt x="1492726" y="3759566"/>
                  <a:pt x="1477097" y="3745674"/>
                  <a:pt x="1453648" y="3731779"/>
                </a:cubicBezTo>
                <a:cubicBezTo>
                  <a:pt x="1383311" y="3676211"/>
                  <a:pt x="1328604" y="3620648"/>
                  <a:pt x="1266083" y="3565080"/>
                </a:cubicBezTo>
                <a:cubicBezTo>
                  <a:pt x="1195744" y="3509512"/>
                  <a:pt x="1125406" y="3453944"/>
                  <a:pt x="1062884" y="3412270"/>
                </a:cubicBezTo>
                <a:cubicBezTo>
                  <a:pt x="1031622" y="3398380"/>
                  <a:pt x="1000364" y="3384486"/>
                  <a:pt x="969100" y="3384486"/>
                </a:cubicBezTo>
                <a:cubicBezTo>
                  <a:pt x="945654" y="3377541"/>
                  <a:pt x="922208" y="3391433"/>
                  <a:pt x="906578" y="3405323"/>
                </a:cubicBezTo>
                <a:cubicBezTo>
                  <a:pt x="898763" y="3412270"/>
                  <a:pt x="890946" y="3412270"/>
                  <a:pt x="890946" y="3412270"/>
                </a:cubicBezTo>
                <a:cubicBezTo>
                  <a:pt x="883132" y="3412270"/>
                  <a:pt x="875318" y="3412270"/>
                  <a:pt x="867502" y="3405323"/>
                </a:cubicBezTo>
                <a:cubicBezTo>
                  <a:pt x="844054" y="3391433"/>
                  <a:pt x="828422" y="3377541"/>
                  <a:pt x="812792" y="3356702"/>
                </a:cubicBezTo>
                <a:cubicBezTo>
                  <a:pt x="765902" y="3315031"/>
                  <a:pt x="726826" y="3252516"/>
                  <a:pt x="679934" y="3190003"/>
                </a:cubicBezTo>
                <a:cubicBezTo>
                  <a:pt x="664302" y="3162219"/>
                  <a:pt x="648672" y="3134435"/>
                  <a:pt x="640856" y="3106653"/>
                </a:cubicBezTo>
                <a:cubicBezTo>
                  <a:pt x="633042" y="3092759"/>
                  <a:pt x="625226" y="3078867"/>
                  <a:pt x="625226" y="3071924"/>
                </a:cubicBezTo>
                <a:cubicBezTo>
                  <a:pt x="617414" y="3064977"/>
                  <a:pt x="617414" y="3058030"/>
                  <a:pt x="609592" y="3044138"/>
                </a:cubicBezTo>
                <a:cubicBezTo>
                  <a:pt x="609592" y="3044138"/>
                  <a:pt x="609592" y="3037195"/>
                  <a:pt x="609592" y="3037195"/>
                </a:cubicBezTo>
                <a:cubicBezTo>
                  <a:pt x="609592" y="3030248"/>
                  <a:pt x="609592" y="3030248"/>
                  <a:pt x="617414" y="3030248"/>
                </a:cubicBezTo>
                <a:cubicBezTo>
                  <a:pt x="617414" y="3030248"/>
                  <a:pt x="617414" y="3023301"/>
                  <a:pt x="617414" y="3023301"/>
                </a:cubicBezTo>
                <a:cubicBezTo>
                  <a:pt x="617414" y="3023301"/>
                  <a:pt x="625226" y="3023301"/>
                  <a:pt x="625226" y="3023301"/>
                </a:cubicBezTo>
                <a:cubicBezTo>
                  <a:pt x="640856" y="3030248"/>
                  <a:pt x="664302" y="3051085"/>
                  <a:pt x="679934" y="3064977"/>
                </a:cubicBezTo>
                <a:cubicBezTo>
                  <a:pt x="719010" y="3099706"/>
                  <a:pt x="758085" y="3127488"/>
                  <a:pt x="789346" y="3141382"/>
                </a:cubicBezTo>
                <a:cubicBezTo>
                  <a:pt x="789346" y="3141382"/>
                  <a:pt x="797164" y="3141382"/>
                  <a:pt x="797164" y="3141382"/>
                </a:cubicBezTo>
                <a:cubicBezTo>
                  <a:pt x="797164" y="3141382"/>
                  <a:pt x="804978" y="3141382"/>
                  <a:pt x="804978" y="3134435"/>
                </a:cubicBezTo>
                <a:cubicBezTo>
                  <a:pt x="804978" y="3127488"/>
                  <a:pt x="812792" y="3120545"/>
                  <a:pt x="812792" y="3106653"/>
                </a:cubicBezTo>
                <a:cubicBezTo>
                  <a:pt x="797164" y="3030248"/>
                  <a:pt x="773718" y="2953841"/>
                  <a:pt x="773718" y="2877438"/>
                </a:cubicBezTo>
                <a:cubicBezTo>
                  <a:pt x="773718" y="2856600"/>
                  <a:pt x="773718" y="2835762"/>
                  <a:pt x="773718" y="2821870"/>
                </a:cubicBezTo>
                <a:cubicBezTo>
                  <a:pt x="773718" y="2821870"/>
                  <a:pt x="765902" y="2814924"/>
                  <a:pt x="765902" y="2807978"/>
                </a:cubicBezTo>
                <a:cubicBezTo>
                  <a:pt x="765902" y="2801032"/>
                  <a:pt x="765902" y="2801032"/>
                  <a:pt x="765902" y="2801032"/>
                </a:cubicBezTo>
                <a:cubicBezTo>
                  <a:pt x="765902" y="2801032"/>
                  <a:pt x="765902" y="2801032"/>
                  <a:pt x="758085" y="2801032"/>
                </a:cubicBezTo>
                <a:cubicBezTo>
                  <a:pt x="758085" y="2801032"/>
                  <a:pt x="758085" y="2801032"/>
                  <a:pt x="750270" y="2801032"/>
                </a:cubicBezTo>
                <a:cubicBezTo>
                  <a:pt x="750270" y="2801032"/>
                  <a:pt x="742456" y="2807978"/>
                  <a:pt x="742456" y="2814924"/>
                </a:cubicBezTo>
                <a:cubicBezTo>
                  <a:pt x="726826" y="2828818"/>
                  <a:pt x="703378" y="2835762"/>
                  <a:pt x="687748" y="2835762"/>
                </a:cubicBezTo>
                <a:cubicBezTo>
                  <a:pt x="656490" y="2842710"/>
                  <a:pt x="633042" y="2835762"/>
                  <a:pt x="593966" y="2801032"/>
                </a:cubicBezTo>
                <a:cubicBezTo>
                  <a:pt x="547072" y="2766302"/>
                  <a:pt x="500182" y="2703792"/>
                  <a:pt x="461104" y="2634332"/>
                </a:cubicBezTo>
                <a:cubicBezTo>
                  <a:pt x="422028" y="2571817"/>
                  <a:pt x="390767" y="2502362"/>
                  <a:pt x="359505" y="2432904"/>
                </a:cubicBezTo>
                <a:cubicBezTo>
                  <a:pt x="328242" y="2377336"/>
                  <a:pt x="296982" y="2314821"/>
                  <a:pt x="257906" y="2259255"/>
                </a:cubicBezTo>
                <a:cubicBezTo>
                  <a:pt x="242276" y="2238418"/>
                  <a:pt x="218829" y="2224526"/>
                  <a:pt x="203198" y="2203687"/>
                </a:cubicBezTo>
                <a:cubicBezTo>
                  <a:pt x="171938" y="2189797"/>
                  <a:pt x="156308" y="2182850"/>
                  <a:pt x="132861" y="2182850"/>
                </a:cubicBezTo>
                <a:cubicBezTo>
                  <a:pt x="125044" y="2175903"/>
                  <a:pt x="125044" y="2175903"/>
                  <a:pt x="125044" y="2175903"/>
                </a:cubicBezTo>
                <a:cubicBezTo>
                  <a:pt x="117232" y="2175903"/>
                  <a:pt x="117232" y="2175903"/>
                  <a:pt x="117232" y="2168958"/>
                </a:cubicBezTo>
                <a:cubicBezTo>
                  <a:pt x="109412" y="2162011"/>
                  <a:pt x="101600" y="2148121"/>
                  <a:pt x="85968" y="2141174"/>
                </a:cubicBezTo>
                <a:cubicBezTo>
                  <a:pt x="78151" y="2113392"/>
                  <a:pt x="62522" y="2078664"/>
                  <a:pt x="46891" y="2050880"/>
                </a:cubicBezTo>
                <a:cubicBezTo>
                  <a:pt x="31264" y="2023096"/>
                  <a:pt x="15632" y="1988364"/>
                  <a:pt x="7814" y="1960586"/>
                </a:cubicBezTo>
                <a:cubicBezTo>
                  <a:pt x="7814" y="1953636"/>
                  <a:pt x="0" y="1939746"/>
                  <a:pt x="0" y="1932801"/>
                </a:cubicBezTo>
                <a:cubicBezTo>
                  <a:pt x="0" y="1925854"/>
                  <a:pt x="0" y="1925854"/>
                  <a:pt x="7814" y="1918907"/>
                </a:cubicBezTo>
                <a:cubicBezTo>
                  <a:pt x="15632" y="1918907"/>
                  <a:pt x="23448" y="1918907"/>
                  <a:pt x="23448" y="1925854"/>
                </a:cubicBezTo>
                <a:cubicBezTo>
                  <a:pt x="31264" y="1925854"/>
                  <a:pt x="46891" y="1932801"/>
                  <a:pt x="54708" y="1939746"/>
                </a:cubicBezTo>
                <a:cubicBezTo>
                  <a:pt x="85968" y="1960586"/>
                  <a:pt x="109412" y="1981423"/>
                  <a:pt x="140676" y="2002256"/>
                </a:cubicBezTo>
                <a:cubicBezTo>
                  <a:pt x="211014" y="2057824"/>
                  <a:pt x="289166" y="2120337"/>
                  <a:pt x="367318" y="2182850"/>
                </a:cubicBezTo>
                <a:cubicBezTo>
                  <a:pt x="445471" y="2231471"/>
                  <a:pt x="515812" y="2287039"/>
                  <a:pt x="586149" y="2342605"/>
                </a:cubicBezTo>
                <a:cubicBezTo>
                  <a:pt x="609592" y="2363444"/>
                  <a:pt x="633042" y="2377336"/>
                  <a:pt x="656490" y="2391226"/>
                </a:cubicBezTo>
                <a:cubicBezTo>
                  <a:pt x="664302" y="2391226"/>
                  <a:pt x="672117" y="2398173"/>
                  <a:pt x="672117" y="2398173"/>
                </a:cubicBezTo>
                <a:cubicBezTo>
                  <a:pt x="679934" y="2398173"/>
                  <a:pt x="679934" y="2398173"/>
                  <a:pt x="679934" y="2398173"/>
                </a:cubicBezTo>
                <a:cubicBezTo>
                  <a:pt x="679934" y="2391226"/>
                  <a:pt x="679934" y="2391226"/>
                  <a:pt x="679934" y="2391226"/>
                </a:cubicBezTo>
                <a:cubicBezTo>
                  <a:pt x="679934" y="2349554"/>
                  <a:pt x="679934" y="2321768"/>
                  <a:pt x="672117" y="2280092"/>
                </a:cubicBezTo>
                <a:cubicBezTo>
                  <a:pt x="672117" y="2273147"/>
                  <a:pt x="664302" y="2280092"/>
                  <a:pt x="664302" y="2273147"/>
                </a:cubicBezTo>
                <a:cubicBezTo>
                  <a:pt x="648672" y="2273147"/>
                  <a:pt x="633042" y="2266200"/>
                  <a:pt x="617414" y="2259255"/>
                </a:cubicBezTo>
                <a:cubicBezTo>
                  <a:pt x="515812" y="2203687"/>
                  <a:pt x="406398" y="2085611"/>
                  <a:pt x="320430" y="1974476"/>
                </a:cubicBezTo>
                <a:cubicBezTo>
                  <a:pt x="265722" y="1905016"/>
                  <a:pt x="218829" y="1828613"/>
                  <a:pt x="179754" y="1752209"/>
                </a:cubicBezTo>
                <a:cubicBezTo>
                  <a:pt x="156308" y="1717480"/>
                  <a:pt x="140676" y="1675806"/>
                  <a:pt x="132861" y="1641076"/>
                </a:cubicBezTo>
                <a:cubicBezTo>
                  <a:pt x="117232" y="1599399"/>
                  <a:pt x="109412" y="1571617"/>
                  <a:pt x="109412" y="1536888"/>
                </a:cubicBezTo>
                <a:cubicBezTo>
                  <a:pt x="101600" y="1522993"/>
                  <a:pt x="109412" y="1509101"/>
                  <a:pt x="117232" y="1502158"/>
                </a:cubicBezTo>
                <a:cubicBezTo>
                  <a:pt x="117232" y="1495211"/>
                  <a:pt x="125044" y="1488264"/>
                  <a:pt x="132861" y="1481319"/>
                </a:cubicBezTo>
                <a:cubicBezTo>
                  <a:pt x="148492" y="1474373"/>
                  <a:pt x="171938" y="1488264"/>
                  <a:pt x="203198" y="1495211"/>
                </a:cubicBezTo>
                <a:cubicBezTo>
                  <a:pt x="273537" y="1522993"/>
                  <a:pt x="343874" y="1585509"/>
                  <a:pt x="422028" y="1641076"/>
                </a:cubicBezTo>
                <a:cubicBezTo>
                  <a:pt x="507996" y="1696640"/>
                  <a:pt x="593966" y="1759155"/>
                  <a:pt x="672117" y="1821668"/>
                </a:cubicBezTo>
                <a:cubicBezTo>
                  <a:pt x="726826" y="1856395"/>
                  <a:pt x="789346" y="1905016"/>
                  <a:pt x="836242" y="1911962"/>
                </a:cubicBezTo>
                <a:cubicBezTo>
                  <a:pt x="1047253" y="1939746"/>
                  <a:pt x="1273897" y="2162011"/>
                  <a:pt x="1477097" y="2168958"/>
                </a:cubicBezTo>
                <a:cubicBezTo>
                  <a:pt x="1555248" y="2168958"/>
                  <a:pt x="1609957" y="2196742"/>
                  <a:pt x="1688110" y="2245363"/>
                </a:cubicBezTo>
                <a:cubicBezTo>
                  <a:pt x="1758451" y="2293986"/>
                  <a:pt x="1836599" y="2342605"/>
                  <a:pt x="1906940" y="2377336"/>
                </a:cubicBezTo>
                <a:cubicBezTo>
                  <a:pt x="1969460" y="2405118"/>
                  <a:pt x="2039796" y="2419010"/>
                  <a:pt x="2102322" y="2439846"/>
                </a:cubicBezTo>
                <a:cubicBezTo>
                  <a:pt x="2141398" y="2453738"/>
                  <a:pt x="2180476" y="2460686"/>
                  <a:pt x="2219554" y="2481525"/>
                </a:cubicBezTo>
                <a:cubicBezTo>
                  <a:pt x="2235184" y="2488467"/>
                  <a:pt x="2243002" y="2488467"/>
                  <a:pt x="2258630" y="2502362"/>
                </a:cubicBezTo>
                <a:cubicBezTo>
                  <a:pt x="2258630" y="2502362"/>
                  <a:pt x="2266448" y="2509306"/>
                  <a:pt x="2274262" y="2509306"/>
                </a:cubicBezTo>
                <a:cubicBezTo>
                  <a:pt x="2274262" y="2509306"/>
                  <a:pt x="2274262" y="2509306"/>
                  <a:pt x="2274262" y="2516254"/>
                </a:cubicBezTo>
                <a:cubicBezTo>
                  <a:pt x="2274262" y="2523196"/>
                  <a:pt x="2282078" y="2530143"/>
                  <a:pt x="2274262" y="2537092"/>
                </a:cubicBezTo>
                <a:cubicBezTo>
                  <a:pt x="2274262" y="2537092"/>
                  <a:pt x="2274262" y="2544035"/>
                  <a:pt x="2274262" y="2544035"/>
                </a:cubicBezTo>
                <a:cubicBezTo>
                  <a:pt x="2266448" y="2550982"/>
                  <a:pt x="2258630" y="2557927"/>
                  <a:pt x="2250816" y="2557927"/>
                </a:cubicBezTo>
                <a:cubicBezTo>
                  <a:pt x="2227372" y="2557927"/>
                  <a:pt x="2196106" y="2550982"/>
                  <a:pt x="2164846" y="2544035"/>
                </a:cubicBezTo>
                <a:cubicBezTo>
                  <a:pt x="2078876" y="2509306"/>
                  <a:pt x="1985092" y="2467633"/>
                  <a:pt x="1891308" y="2425957"/>
                </a:cubicBezTo>
                <a:cubicBezTo>
                  <a:pt x="1789710" y="2384278"/>
                  <a:pt x="1688110" y="2342605"/>
                  <a:pt x="1586510" y="2314821"/>
                </a:cubicBezTo>
                <a:cubicBezTo>
                  <a:pt x="1555248" y="2300931"/>
                  <a:pt x="1523989" y="2293986"/>
                  <a:pt x="1484912" y="2293986"/>
                </a:cubicBezTo>
                <a:cubicBezTo>
                  <a:pt x="1477097" y="2293986"/>
                  <a:pt x="1461468" y="2293986"/>
                  <a:pt x="1453648" y="2300931"/>
                </a:cubicBezTo>
                <a:cubicBezTo>
                  <a:pt x="1445836" y="2307876"/>
                  <a:pt x="1438021" y="2314821"/>
                  <a:pt x="1430204" y="2321768"/>
                </a:cubicBezTo>
                <a:cubicBezTo>
                  <a:pt x="1438021" y="2328715"/>
                  <a:pt x="1438021" y="2328715"/>
                  <a:pt x="1438021" y="2328715"/>
                </a:cubicBezTo>
                <a:cubicBezTo>
                  <a:pt x="1438021" y="2328715"/>
                  <a:pt x="1430204" y="2328715"/>
                  <a:pt x="1430204" y="2328715"/>
                </a:cubicBezTo>
                <a:cubicBezTo>
                  <a:pt x="1430204" y="2328715"/>
                  <a:pt x="1438021" y="2328715"/>
                  <a:pt x="1438021" y="2335660"/>
                </a:cubicBezTo>
                <a:cubicBezTo>
                  <a:pt x="1445836" y="2349554"/>
                  <a:pt x="1453648" y="2356497"/>
                  <a:pt x="1461468" y="2356497"/>
                </a:cubicBezTo>
                <a:cubicBezTo>
                  <a:pt x="1500544" y="2384278"/>
                  <a:pt x="1531804" y="2405118"/>
                  <a:pt x="1563065" y="2419010"/>
                </a:cubicBezTo>
                <a:cubicBezTo>
                  <a:pt x="1664663" y="2474578"/>
                  <a:pt x="1766262" y="2523196"/>
                  <a:pt x="1867863" y="2571817"/>
                </a:cubicBezTo>
                <a:cubicBezTo>
                  <a:pt x="1977276" y="2620442"/>
                  <a:pt x="2078876" y="2669061"/>
                  <a:pt x="2196106" y="2724629"/>
                </a:cubicBezTo>
                <a:cubicBezTo>
                  <a:pt x="2227372" y="2745468"/>
                  <a:pt x="2266448" y="2759360"/>
                  <a:pt x="2305524" y="2780194"/>
                </a:cubicBezTo>
                <a:cubicBezTo>
                  <a:pt x="2321152" y="2787142"/>
                  <a:pt x="2344596" y="2801032"/>
                  <a:pt x="2368046" y="2814924"/>
                </a:cubicBezTo>
                <a:cubicBezTo>
                  <a:pt x="2368046" y="2828818"/>
                  <a:pt x="2375860" y="2828818"/>
                  <a:pt x="2383678" y="2835762"/>
                </a:cubicBezTo>
                <a:cubicBezTo>
                  <a:pt x="2399306" y="2835762"/>
                  <a:pt x="2399306" y="2835762"/>
                  <a:pt x="2399306" y="2835762"/>
                </a:cubicBezTo>
                <a:cubicBezTo>
                  <a:pt x="2414938" y="2828818"/>
                  <a:pt x="2422754" y="2814924"/>
                  <a:pt x="2430568" y="2801032"/>
                </a:cubicBezTo>
                <a:cubicBezTo>
                  <a:pt x="2430568" y="2801032"/>
                  <a:pt x="2430568" y="2794089"/>
                  <a:pt x="2430568" y="2794089"/>
                </a:cubicBezTo>
                <a:cubicBezTo>
                  <a:pt x="2438382" y="2787142"/>
                  <a:pt x="2446198" y="2787142"/>
                  <a:pt x="2454014" y="2787142"/>
                </a:cubicBezTo>
                <a:cubicBezTo>
                  <a:pt x="2461828" y="2787142"/>
                  <a:pt x="2485276" y="2787142"/>
                  <a:pt x="2500904" y="2787142"/>
                </a:cubicBezTo>
                <a:cubicBezTo>
                  <a:pt x="2555614" y="2794089"/>
                  <a:pt x="2610320" y="2807978"/>
                  <a:pt x="2665026" y="2821870"/>
                </a:cubicBezTo>
                <a:cubicBezTo>
                  <a:pt x="2758812" y="2856600"/>
                  <a:pt x="2868226" y="2884384"/>
                  <a:pt x="2962010" y="2919114"/>
                </a:cubicBezTo>
                <a:cubicBezTo>
                  <a:pt x="2852596" y="2863546"/>
                  <a:pt x="2750996" y="2794089"/>
                  <a:pt x="2649396" y="2724629"/>
                </a:cubicBezTo>
                <a:cubicBezTo>
                  <a:pt x="2610320" y="2703792"/>
                  <a:pt x="2563426" y="2669061"/>
                  <a:pt x="2524354" y="2627387"/>
                </a:cubicBezTo>
                <a:cubicBezTo>
                  <a:pt x="2485276" y="2592656"/>
                  <a:pt x="2446198" y="2557927"/>
                  <a:pt x="2414938" y="2509306"/>
                </a:cubicBezTo>
                <a:cubicBezTo>
                  <a:pt x="2407122" y="2502362"/>
                  <a:pt x="2399306" y="2488467"/>
                  <a:pt x="2391492" y="2474578"/>
                </a:cubicBezTo>
                <a:cubicBezTo>
                  <a:pt x="2391492" y="2467633"/>
                  <a:pt x="2391492" y="2467633"/>
                  <a:pt x="2391492" y="2467633"/>
                </a:cubicBezTo>
                <a:cubicBezTo>
                  <a:pt x="2399306" y="2467633"/>
                  <a:pt x="2399306" y="2467633"/>
                  <a:pt x="2399306" y="2467633"/>
                </a:cubicBezTo>
                <a:cubicBezTo>
                  <a:pt x="2399306" y="2460686"/>
                  <a:pt x="2399306" y="2460686"/>
                  <a:pt x="2399306" y="2460686"/>
                </a:cubicBezTo>
                <a:cubicBezTo>
                  <a:pt x="2407122" y="2467633"/>
                  <a:pt x="2407122" y="2467633"/>
                  <a:pt x="2407122" y="2467633"/>
                </a:cubicBezTo>
                <a:cubicBezTo>
                  <a:pt x="2414938" y="2474578"/>
                  <a:pt x="2414938" y="2474578"/>
                  <a:pt x="2422754" y="2474578"/>
                </a:cubicBezTo>
                <a:cubicBezTo>
                  <a:pt x="2430568" y="2481525"/>
                  <a:pt x="2446198" y="2488467"/>
                  <a:pt x="2454014" y="2495414"/>
                </a:cubicBezTo>
                <a:cubicBezTo>
                  <a:pt x="2485276" y="2516254"/>
                  <a:pt x="2516536" y="2544035"/>
                  <a:pt x="2555614" y="2571817"/>
                </a:cubicBezTo>
                <a:cubicBezTo>
                  <a:pt x="2750996" y="2724629"/>
                  <a:pt x="2954194" y="2766302"/>
                  <a:pt x="3149580" y="2933006"/>
                </a:cubicBezTo>
                <a:cubicBezTo>
                  <a:pt x="3149580" y="2933006"/>
                  <a:pt x="3133948" y="2933006"/>
                  <a:pt x="3133948" y="2933006"/>
                </a:cubicBezTo>
                <a:cubicBezTo>
                  <a:pt x="3141762" y="2953841"/>
                  <a:pt x="3133948" y="2967736"/>
                  <a:pt x="3133948" y="2974680"/>
                </a:cubicBezTo>
                <a:cubicBezTo>
                  <a:pt x="3126130" y="2974680"/>
                  <a:pt x="3133948" y="2974680"/>
                  <a:pt x="3126130" y="2974680"/>
                </a:cubicBezTo>
                <a:cubicBezTo>
                  <a:pt x="3133948" y="2981627"/>
                  <a:pt x="3149580" y="2981627"/>
                  <a:pt x="3157392" y="2988570"/>
                </a:cubicBezTo>
                <a:cubicBezTo>
                  <a:pt x="3219916" y="3009409"/>
                  <a:pt x="3282436" y="3030248"/>
                  <a:pt x="3337146" y="3058030"/>
                </a:cubicBezTo>
                <a:cubicBezTo>
                  <a:pt x="3313702" y="3030248"/>
                  <a:pt x="3282436" y="2995517"/>
                  <a:pt x="3258992" y="2967736"/>
                </a:cubicBezTo>
                <a:cubicBezTo>
                  <a:pt x="3251176" y="2953841"/>
                  <a:pt x="3235546" y="2946896"/>
                  <a:pt x="3227732" y="2933006"/>
                </a:cubicBezTo>
                <a:cubicBezTo>
                  <a:pt x="3227732" y="2919114"/>
                  <a:pt x="3219916" y="2912168"/>
                  <a:pt x="3219916" y="2905220"/>
                </a:cubicBezTo>
                <a:cubicBezTo>
                  <a:pt x="3219916" y="2905220"/>
                  <a:pt x="3219916" y="2898278"/>
                  <a:pt x="3227732" y="2898278"/>
                </a:cubicBezTo>
                <a:cubicBezTo>
                  <a:pt x="3227732" y="2898278"/>
                  <a:pt x="3227732" y="2898278"/>
                  <a:pt x="3235546" y="2898278"/>
                </a:cubicBezTo>
                <a:cubicBezTo>
                  <a:pt x="3243360" y="2898278"/>
                  <a:pt x="3243360" y="2898278"/>
                  <a:pt x="3251176" y="2898278"/>
                </a:cubicBezTo>
                <a:cubicBezTo>
                  <a:pt x="3258992" y="2905220"/>
                  <a:pt x="3266806" y="2905220"/>
                  <a:pt x="3274624" y="2905220"/>
                </a:cubicBezTo>
                <a:cubicBezTo>
                  <a:pt x="3298068" y="2919114"/>
                  <a:pt x="3321514" y="2926060"/>
                  <a:pt x="3344962" y="2939952"/>
                </a:cubicBezTo>
                <a:cubicBezTo>
                  <a:pt x="3321514" y="2919114"/>
                  <a:pt x="3298068" y="2891330"/>
                  <a:pt x="3282436" y="2870492"/>
                </a:cubicBezTo>
                <a:cubicBezTo>
                  <a:pt x="3258992" y="2856600"/>
                  <a:pt x="3243360" y="2835762"/>
                  <a:pt x="3227732" y="2821870"/>
                </a:cubicBezTo>
                <a:cubicBezTo>
                  <a:pt x="3227732" y="2821870"/>
                  <a:pt x="3227732" y="2821870"/>
                  <a:pt x="3219916" y="2814924"/>
                </a:cubicBezTo>
                <a:cubicBezTo>
                  <a:pt x="3219916" y="2814924"/>
                  <a:pt x="3219916" y="2814924"/>
                  <a:pt x="3212102" y="2814924"/>
                </a:cubicBezTo>
                <a:cubicBezTo>
                  <a:pt x="3204284" y="2814924"/>
                  <a:pt x="3196468" y="2807978"/>
                  <a:pt x="3188652" y="2801032"/>
                </a:cubicBezTo>
                <a:cubicBezTo>
                  <a:pt x="3157392" y="2773250"/>
                  <a:pt x="3118316" y="2738521"/>
                  <a:pt x="3087052" y="2696845"/>
                </a:cubicBezTo>
                <a:cubicBezTo>
                  <a:pt x="3087052" y="2696845"/>
                  <a:pt x="3079240" y="2689900"/>
                  <a:pt x="3079240" y="2689900"/>
                </a:cubicBezTo>
                <a:cubicBezTo>
                  <a:pt x="3079240" y="2682953"/>
                  <a:pt x="3071422" y="2682953"/>
                  <a:pt x="3063608" y="2676006"/>
                </a:cubicBezTo>
                <a:cubicBezTo>
                  <a:pt x="3016716" y="2648224"/>
                  <a:pt x="2969826" y="2620442"/>
                  <a:pt x="2915118" y="2599603"/>
                </a:cubicBezTo>
                <a:cubicBezTo>
                  <a:pt x="2852596" y="2571817"/>
                  <a:pt x="2790072" y="2550982"/>
                  <a:pt x="2719734" y="2530143"/>
                </a:cubicBezTo>
                <a:cubicBezTo>
                  <a:pt x="2711920" y="2530143"/>
                  <a:pt x="2704102" y="2530143"/>
                  <a:pt x="2696288" y="2523196"/>
                </a:cubicBezTo>
                <a:cubicBezTo>
                  <a:pt x="2688476" y="2523196"/>
                  <a:pt x="2680658" y="2516254"/>
                  <a:pt x="2672844" y="2509306"/>
                </a:cubicBezTo>
                <a:cubicBezTo>
                  <a:pt x="2657212" y="2502362"/>
                  <a:pt x="2641580" y="2488467"/>
                  <a:pt x="2618134" y="2474578"/>
                </a:cubicBezTo>
                <a:cubicBezTo>
                  <a:pt x="2586876" y="2446794"/>
                  <a:pt x="2555614" y="2412065"/>
                  <a:pt x="2532166" y="2377336"/>
                </a:cubicBezTo>
                <a:cubicBezTo>
                  <a:pt x="2508722" y="2356497"/>
                  <a:pt x="2485276" y="2321768"/>
                  <a:pt x="2477458" y="2293986"/>
                </a:cubicBezTo>
                <a:cubicBezTo>
                  <a:pt x="2469646" y="2280092"/>
                  <a:pt x="2469646" y="2273147"/>
                  <a:pt x="2469646" y="2266200"/>
                </a:cubicBezTo>
                <a:cubicBezTo>
                  <a:pt x="2469646" y="2259255"/>
                  <a:pt x="2477458" y="2259255"/>
                  <a:pt x="2477458" y="2259255"/>
                </a:cubicBezTo>
                <a:cubicBezTo>
                  <a:pt x="2391492" y="2196742"/>
                  <a:pt x="2313336" y="2127282"/>
                  <a:pt x="2227372" y="2064772"/>
                </a:cubicBezTo>
                <a:cubicBezTo>
                  <a:pt x="2188290" y="2030043"/>
                  <a:pt x="2149214" y="1995312"/>
                  <a:pt x="2110138" y="1953636"/>
                </a:cubicBezTo>
                <a:cubicBezTo>
                  <a:pt x="2078876" y="1918907"/>
                  <a:pt x="2047614" y="1877233"/>
                  <a:pt x="2024170" y="1828613"/>
                </a:cubicBezTo>
                <a:cubicBezTo>
                  <a:pt x="2016352" y="1821668"/>
                  <a:pt x="2000724" y="1800828"/>
                  <a:pt x="2000724" y="1786936"/>
                </a:cubicBezTo>
                <a:cubicBezTo>
                  <a:pt x="2000724" y="1786936"/>
                  <a:pt x="2000724" y="1786936"/>
                  <a:pt x="2000724" y="1779989"/>
                </a:cubicBezTo>
                <a:cubicBezTo>
                  <a:pt x="2008538" y="1779989"/>
                  <a:pt x="2008538" y="1779989"/>
                  <a:pt x="2008538" y="1779989"/>
                </a:cubicBezTo>
                <a:cubicBezTo>
                  <a:pt x="2016352" y="1779989"/>
                  <a:pt x="2016352" y="1786936"/>
                  <a:pt x="2016352" y="1786936"/>
                </a:cubicBezTo>
                <a:cubicBezTo>
                  <a:pt x="2024170" y="1786936"/>
                  <a:pt x="2024170" y="1793884"/>
                  <a:pt x="2024170" y="1793884"/>
                </a:cubicBezTo>
                <a:cubicBezTo>
                  <a:pt x="2039796" y="1800828"/>
                  <a:pt x="2047614" y="1807776"/>
                  <a:pt x="2055428" y="1821668"/>
                </a:cubicBezTo>
                <a:cubicBezTo>
                  <a:pt x="2078876" y="1849447"/>
                  <a:pt x="2117950" y="1877233"/>
                  <a:pt x="2141398" y="1905016"/>
                </a:cubicBezTo>
                <a:cubicBezTo>
                  <a:pt x="2321152" y="2078664"/>
                  <a:pt x="2516536" y="2141174"/>
                  <a:pt x="2688476" y="2321768"/>
                </a:cubicBezTo>
                <a:cubicBezTo>
                  <a:pt x="2680658" y="2321768"/>
                  <a:pt x="2680658" y="2321768"/>
                  <a:pt x="2672844" y="2321768"/>
                </a:cubicBezTo>
                <a:cubicBezTo>
                  <a:pt x="2672844" y="2328715"/>
                  <a:pt x="2672844" y="2328715"/>
                  <a:pt x="2672844" y="2335660"/>
                </a:cubicBezTo>
                <a:cubicBezTo>
                  <a:pt x="2727550" y="2363444"/>
                  <a:pt x="2782256" y="2391226"/>
                  <a:pt x="2836966" y="2412065"/>
                </a:cubicBezTo>
                <a:cubicBezTo>
                  <a:pt x="2883854" y="2439846"/>
                  <a:pt x="2930746" y="2460686"/>
                  <a:pt x="2985454" y="2481525"/>
                </a:cubicBezTo>
                <a:cubicBezTo>
                  <a:pt x="2922934" y="2419010"/>
                  <a:pt x="2868226" y="2342605"/>
                  <a:pt x="2813518" y="2273147"/>
                </a:cubicBezTo>
                <a:cubicBezTo>
                  <a:pt x="2750996" y="2189797"/>
                  <a:pt x="2688476" y="2127282"/>
                  <a:pt x="2618134" y="2064772"/>
                </a:cubicBezTo>
                <a:cubicBezTo>
                  <a:pt x="2579058" y="2023096"/>
                  <a:pt x="2532166" y="1995312"/>
                  <a:pt x="2485276" y="1967531"/>
                </a:cubicBezTo>
                <a:cubicBezTo>
                  <a:pt x="2422754" y="1932801"/>
                  <a:pt x="2368046" y="1905016"/>
                  <a:pt x="2305524" y="1884179"/>
                </a:cubicBezTo>
                <a:cubicBezTo>
                  <a:pt x="2297708" y="1884179"/>
                  <a:pt x="2289892" y="1877233"/>
                  <a:pt x="2289892" y="1870287"/>
                </a:cubicBezTo>
                <a:cubicBezTo>
                  <a:pt x="2274262" y="1870287"/>
                  <a:pt x="2274262" y="1863342"/>
                  <a:pt x="2258630" y="1856395"/>
                </a:cubicBezTo>
                <a:cubicBezTo>
                  <a:pt x="2243002" y="1849447"/>
                  <a:pt x="2227372" y="1828613"/>
                  <a:pt x="2219554" y="1821668"/>
                </a:cubicBezTo>
                <a:cubicBezTo>
                  <a:pt x="2188290" y="1786936"/>
                  <a:pt x="2157028" y="1752209"/>
                  <a:pt x="2133582" y="1717480"/>
                </a:cubicBezTo>
                <a:cubicBezTo>
                  <a:pt x="2117950" y="1689695"/>
                  <a:pt x="2094506" y="1654966"/>
                  <a:pt x="2094506" y="1627182"/>
                </a:cubicBezTo>
                <a:cubicBezTo>
                  <a:pt x="2086692" y="1620237"/>
                  <a:pt x="2086692" y="1606345"/>
                  <a:pt x="2094506" y="1606345"/>
                </a:cubicBezTo>
                <a:cubicBezTo>
                  <a:pt x="2094506" y="1599399"/>
                  <a:pt x="2094506" y="1599399"/>
                  <a:pt x="2102322" y="1599399"/>
                </a:cubicBezTo>
                <a:cubicBezTo>
                  <a:pt x="2110138" y="1599399"/>
                  <a:pt x="2110138" y="1599399"/>
                  <a:pt x="2110138" y="1599399"/>
                </a:cubicBezTo>
                <a:cubicBezTo>
                  <a:pt x="2125768" y="1606345"/>
                  <a:pt x="2141398" y="1613291"/>
                  <a:pt x="2149214" y="1620237"/>
                </a:cubicBezTo>
                <a:cubicBezTo>
                  <a:pt x="2172658" y="1634129"/>
                  <a:pt x="2196106" y="1641076"/>
                  <a:pt x="2219554" y="1654966"/>
                </a:cubicBezTo>
                <a:cubicBezTo>
                  <a:pt x="2289892" y="1696640"/>
                  <a:pt x="2352414" y="1738317"/>
                  <a:pt x="2422754" y="1779989"/>
                </a:cubicBezTo>
                <a:cubicBezTo>
                  <a:pt x="2610320" y="1898070"/>
                  <a:pt x="2790072" y="2016151"/>
                  <a:pt x="2977640" y="2120337"/>
                </a:cubicBezTo>
                <a:cubicBezTo>
                  <a:pt x="2985454" y="2127282"/>
                  <a:pt x="3001086" y="2134229"/>
                  <a:pt x="3001086" y="2134229"/>
                </a:cubicBezTo>
                <a:cubicBezTo>
                  <a:pt x="2993272" y="2113392"/>
                  <a:pt x="2993272" y="2092553"/>
                  <a:pt x="3001086" y="2078664"/>
                </a:cubicBezTo>
                <a:cubicBezTo>
                  <a:pt x="3008902" y="2064772"/>
                  <a:pt x="3024530" y="2057824"/>
                  <a:pt x="3040162" y="2050880"/>
                </a:cubicBezTo>
                <a:cubicBezTo>
                  <a:pt x="3055790" y="2050880"/>
                  <a:pt x="3071422" y="2050880"/>
                  <a:pt x="3094872" y="2057824"/>
                </a:cubicBezTo>
                <a:cubicBezTo>
                  <a:pt x="3047978" y="2016151"/>
                  <a:pt x="2993272" y="1981423"/>
                  <a:pt x="2954194" y="1939746"/>
                </a:cubicBezTo>
                <a:cubicBezTo>
                  <a:pt x="2860410" y="1870287"/>
                  <a:pt x="2758812" y="1779989"/>
                  <a:pt x="2672844" y="1675806"/>
                </a:cubicBezTo>
                <a:cubicBezTo>
                  <a:pt x="2641580" y="1641076"/>
                  <a:pt x="2618134" y="1599399"/>
                  <a:pt x="2602508" y="1557722"/>
                </a:cubicBezTo>
                <a:cubicBezTo>
                  <a:pt x="2579058" y="1522993"/>
                  <a:pt x="2579058" y="1495211"/>
                  <a:pt x="2594690" y="1474373"/>
                </a:cubicBezTo>
                <a:cubicBezTo>
                  <a:pt x="2602508" y="1460482"/>
                  <a:pt x="2610320" y="1453536"/>
                  <a:pt x="2625950" y="1453536"/>
                </a:cubicBezTo>
                <a:cubicBezTo>
                  <a:pt x="2641580" y="1453536"/>
                  <a:pt x="2657212" y="1453536"/>
                  <a:pt x="2680658" y="1460482"/>
                </a:cubicBezTo>
                <a:cubicBezTo>
                  <a:pt x="2735364" y="1474373"/>
                  <a:pt x="2797888" y="1502158"/>
                  <a:pt x="2868226" y="1529940"/>
                </a:cubicBezTo>
                <a:cubicBezTo>
                  <a:pt x="4736090" y="3169166"/>
                  <a:pt x="11887098" y="3106653"/>
                  <a:pt x="15779130" y="925650"/>
                </a:cubicBezTo>
                <a:cubicBezTo>
                  <a:pt x="15833838" y="883976"/>
                  <a:pt x="15880730" y="849244"/>
                  <a:pt x="15935434" y="814517"/>
                </a:cubicBezTo>
                <a:cubicBezTo>
                  <a:pt x="15974510" y="786732"/>
                  <a:pt x="16013590" y="758950"/>
                  <a:pt x="16060482" y="745055"/>
                </a:cubicBezTo>
                <a:cubicBezTo>
                  <a:pt x="16083926" y="731163"/>
                  <a:pt x="16115190" y="717273"/>
                  <a:pt x="16130818" y="724221"/>
                </a:cubicBezTo>
                <a:cubicBezTo>
                  <a:pt x="16146446" y="738110"/>
                  <a:pt x="16146446" y="758950"/>
                  <a:pt x="16138634" y="786732"/>
                </a:cubicBezTo>
                <a:cubicBezTo>
                  <a:pt x="16138634" y="786732"/>
                  <a:pt x="16138634" y="786732"/>
                  <a:pt x="16130818" y="793679"/>
                </a:cubicBezTo>
                <a:cubicBezTo>
                  <a:pt x="16130818" y="800624"/>
                  <a:pt x="16123002" y="807570"/>
                  <a:pt x="16123002" y="814517"/>
                </a:cubicBezTo>
                <a:cubicBezTo>
                  <a:pt x="16099558" y="828407"/>
                  <a:pt x="16083926" y="842299"/>
                  <a:pt x="16076110" y="856191"/>
                </a:cubicBezTo>
                <a:cubicBezTo>
                  <a:pt x="16013590" y="911760"/>
                  <a:pt x="15958882" y="960380"/>
                  <a:pt x="15904174" y="1008998"/>
                </a:cubicBezTo>
                <a:cubicBezTo>
                  <a:pt x="15857282" y="1050678"/>
                  <a:pt x="15810390" y="1099295"/>
                  <a:pt x="15763498" y="1140974"/>
                </a:cubicBezTo>
                <a:cubicBezTo>
                  <a:pt x="15943250" y="995109"/>
                  <a:pt x="16123002" y="856191"/>
                  <a:pt x="16310570" y="710328"/>
                </a:cubicBezTo>
                <a:cubicBezTo>
                  <a:pt x="16521582" y="550574"/>
                  <a:pt x="16724782" y="369978"/>
                  <a:pt x="16935794" y="210226"/>
                </a:cubicBezTo>
                <a:cubicBezTo>
                  <a:pt x="16998318" y="168550"/>
                  <a:pt x="17053026" y="126875"/>
                  <a:pt x="17107730" y="92143"/>
                </a:cubicBezTo>
                <a:cubicBezTo>
                  <a:pt x="17154626" y="64361"/>
                  <a:pt x="17201518" y="36579"/>
                  <a:pt x="17240594" y="22685"/>
                </a:cubicBezTo>
                <a:cubicBezTo>
                  <a:pt x="17264042" y="12266"/>
                  <a:pt x="17287486" y="1849"/>
                  <a:pt x="17307634" y="2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4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3129536" cy="13715999"/>
          </a:xfrm>
          <a:custGeom>
            <a:avLst/>
            <a:gdLst>
              <a:gd name="connsiteX0" fmla="*/ 0 w 13129536"/>
              <a:gd name="connsiteY0" fmla="*/ 11665749 h 13715999"/>
              <a:gd name="connsiteX1" fmla="*/ 46658 w 13129536"/>
              <a:gd name="connsiteY1" fmla="*/ 11757079 h 13715999"/>
              <a:gd name="connsiteX2" fmla="*/ 1601057 w 13129536"/>
              <a:gd name="connsiteY2" fmla="*/ 13628317 h 13715999"/>
              <a:gd name="connsiteX3" fmla="*/ 1728018 w 13129536"/>
              <a:gd name="connsiteY3" fmla="*/ 13715999 h 13715999"/>
              <a:gd name="connsiteX4" fmla="*/ 1693074 w 13129536"/>
              <a:gd name="connsiteY4" fmla="*/ 13715999 h 13715999"/>
              <a:gd name="connsiteX5" fmla="*/ 1654338 w 13129536"/>
              <a:gd name="connsiteY5" fmla="*/ 13695557 h 13715999"/>
              <a:gd name="connsiteX6" fmla="*/ 51442 w 13129536"/>
              <a:gd name="connsiteY6" fmla="*/ 12421091 h 13715999"/>
              <a:gd name="connsiteX7" fmla="*/ 0 w 13129536"/>
              <a:gd name="connsiteY7" fmla="*/ 12365721 h 13715999"/>
              <a:gd name="connsiteX8" fmla="*/ 1841574 w 13129536"/>
              <a:gd name="connsiteY8" fmla="*/ 3183261 h 13715999"/>
              <a:gd name="connsiteX9" fmla="*/ 3193211 w 13129536"/>
              <a:gd name="connsiteY9" fmla="*/ 4524323 h 13715999"/>
              <a:gd name="connsiteX10" fmla="*/ 3660833 w 13129536"/>
              <a:gd name="connsiteY10" fmla="*/ 5152405 h 13715999"/>
              <a:gd name="connsiteX11" fmla="*/ 10910473 w 13129536"/>
              <a:gd name="connsiteY11" fmla="*/ 12657097 h 13715999"/>
              <a:gd name="connsiteX12" fmla="*/ 9486049 w 13129536"/>
              <a:gd name="connsiteY12" fmla="*/ 13662843 h 13715999"/>
              <a:gd name="connsiteX13" fmla="*/ 9385045 w 13129536"/>
              <a:gd name="connsiteY13" fmla="*/ 13715997 h 13715999"/>
              <a:gd name="connsiteX14" fmla="*/ 1984405 w 13129536"/>
              <a:gd name="connsiteY14" fmla="*/ 13715997 h 13715999"/>
              <a:gd name="connsiteX15" fmla="*/ 1869911 w 13129536"/>
              <a:gd name="connsiteY15" fmla="*/ 13647389 h 13715999"/>
              <a:gd name="connsiteX16" fmla="*/ 62249 w 13129536"/>
              <a:gd name="connsiteY16" fmla="*/ 11578725 h 13715999"/>
              <a:gd name="connsiteX17" fmla="*/ 0 w 13129536"/>
              <a:gd name="connsiteY17" fmla="*/ 11453021 h 13715999"/>
              <a:gd name="connsiteX18" fmla="*/ 0 w 13129536"/>
              <a:gd name="connsiteY18" fmla="*/ 4265385 h 13715999"/>
              <a:gd name="connsiteX19" fmla="*/ 68219 w 13129536"/>
              <a:gd name="connsiteY19" fmla="*/ 4173774 h 13715999"/>
              <a:gd name="connsiteX20" fmla="*/ 1510611 w 13129536"/>
              <a:gd name="connsiteY20" fmla="*/ 3228266 h 13715999"/>
              <a:gd name="connsiteX21" fmla="*/ 1841574 w 13129536"/>
              <a:gd name="connsiteY21" fmla="*/ 3183261 h 13715999"/>
              <a:gd name="connsiteX22" fmla="*/ 1360516 w 13129536"/>
              <a:gd name="connsiteY22" fmla="*/ 0 h 13715999"/>
              <a:gd name="connsiteX23" fmla="*/ 10286477 w 13129536"/>
              <a:gd name="connsiteY23" fmla="*/ 0 h 13715999"/>
              <a:gd name="connsiteX24" fmla="*/ 10316967 w 13129536"/>
              <a:gd name="connsiteY24" fmla="*/ 19394 h 13715999"/>
              <a:gd name="connsiteX25" fmla="*/ 6129891 w 13129536"/>
              <a:gd name="connsiteY25" fmla="*/ 10172073 h 13715999"/>
              <a:gd name="connsiteX26" fmla="*/ 6210817 w 13129536"/>
              <a:gd name="connsiteY26" fmla="*/ 4605301 h 13715999"/>
              <a:gd name="connsiteX27" fmla="*/ 3246155 w 13129536"/>
              <a:gd name="connsiteY27" fmla="*/ 4363125 h 13715999"/>
              <a:gd name="connsiteX28" fmla="*/ 1504555 w 13129536"/>
              <a:gd name="connsiteY28" fmla="*/ 3021037 h 13715999"/>
              <a:gd name="connsiteX29" fmla="*/ 47018 w 13129536"/>
              <a:gd name="connsiteY29" fmla="*/ 3958235 h 13715999"/>
              <a:gd name="connsiteX30" fmla="*/ 0 w 13129536"/>
              <a:gd name="connsiteY30" fmla="*/ 4019092 h 13715999"/>
              <a:gd name="connsiteX31" fmla="*/ 0 w 13129536"/>
              <a:gd name="connsiteY31" fmla="*/ 1140954 h 13715999"/>
              <a:gd name="connsiteX32" fmla="*/ 186108 w 13129536"/>
              <a:gd name="connsiteY32" fmla="*/ 948828 h 13715999"/>
              <a:gd name="connsiteX33" fmla="*/ 1093254 w 13129536"/>
              <a:gd name="connsiteY33" fmla="*/ 183367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129536" h="13715999">
                <a:moveTo>
                  <a:pt x="0" y="11665749"/>
                </a:moveTo>
                <a:lnTo>
                  <a:pt x="46658" y="11757079"/>
                </a:lnTo>
                <a:cubicBezTo>
                  <a:pt x="458934" y="12512299"/>
                  <a:pt x="981853" y="13163931"/>
                  <a:pt x="1601057" y="13628317"/>
                </a:cubicBezTo>
                <a:lnTo>
                  <a:pt x="1728018" y="13715999"/>
                </a:lnTo>
                <a:lnTo>
                  <a:pt x="1693074" y="13715999"/>
                </a:lnTo>
                <a:lnTo>
                  <a:pt x="1654338" y="13695557"/>
                </a:lnTo>
                <a:cubicBezTo>
                  <a:pt x="1055164" y="13330317"/>
                  <a:pt x="519646" y="12900697"/>
                  <a:pt x="51442" y="12421091"/>
                </a:cubicBezTo>
                <a:lnTo>
                  <a:pt x="0" y="12365721"/>
                </a:lnTo>
                <a:close/>
                <a:moveTo>
                  <a:pt x="1841574" y="3183261"/>
                </a:moveTo>
                <a:cubicBezTo>
                  <a:pt x="2577085" y="3176229"/>
                  <a:pt x="3051965" y="3826077"/>
                  <a:pt x="3193211" y="4524323"/>
                </a:cubicBezTo>
                <a:cubicBezTo>
                  <a:pt x="3272127" y="4832313"/>
                  <a:pt x="3457738" y="5010741"/>
                  <a:pt x="3660833" y="5152405"/>
                </a:cubicBezTo>
                <a:cubicBezTo>
                  <a:pt x="-214715" y="10837063"/>
                  <a:pt x="5937775" y="15340757"/>
                  <a:pt x="10910473" y="12657097"/>
                </a:cubicBezTo>
                <a:cubicBezTo>
                  <a:pt x="10470937" y="13048143"/>
                  <a:pt x="9992543" y="13384263"/>
                  <a:pt x="9486049" y="13662843"/>
                </a:cubicBezTo>
                <a:lnTo>
                  <a:pt x="9385045" y="13715997"/>
                </a:lnTo>
                <a:lnTo>
                  <a:pt x="1984405" y="13715997"/>
                </a:lnTo>
                <a:lnTo>
                  <a:pt x="1869911" y="13647389"/>
                </a:lnTo>
                <a:cubicBezTo>
                  <a:pt x="1133189" y="13181173"/>
                  <a:pt x="523028" y="12447425"/>
                  <a:pt x="62249" y="11578725"/>
                </a:cubicBezTo>
                <a:lnTo>
                  <a:pt x="0" y="11453021"/>
                </a:lnTo>
                <a:lnTo>
                  <a:pt x="0" y="4265385"/>
                </a:lnTo>
                <a:lnTo>
                  <a:pt x="68219" y="4173774"/>
                </a:lnTo>
                <a:cubicBezTo>
                  <a:pt x="438424" y="3727736"/>
                  <a:pt x="916449" y="3396460"/>
                  <a:pt x="1510611" y="3228266"/>
                </a:cubicBezTo>
                <a:cubicBezTo>
                  <a:pt x="1626109" y="3198676"/>
                  <a:pt x="1736502" y="3184266"/>
                  <a:pt x="1841574" y="3183261"/>
                </a:cubicBezTo>
                <a:close/>
                <a:moveTo>
                  <a:pt x="1360516" y="0"/>
                </a:moveTo>
                <a:lnTo>
                  <a:pt x="10286477" y="0"/>
                </a:lnTo>
                <a:lnTo>
                  <a:pt x="10316967" y="19394"/>
                </a:lnTo>
                <a:cubicBezTo>
                  <a:pt x="16356153" y="4055459"/>
                  <a:pt x="11592273" y="13367631"/>
                  <a:pt x="6129891" y="10172073"/>
                </a:cubicBezTo>
                <a:cubicBezTo>
                  <a:pt x="4335763" y="9038557"/>
                  <a:pt x="4302847" y="6360404"/>
                  <a:pt x="6210817" y="4605301"/>
                </a:cubicBezTo>
                <a:cubicBezTo>
                  <a:pt x="5355565" y="5226189"/>
                  <a:pt x="3570658" y="5545083"/>
                  <a:pt x="3246155" y="4363125"/>
                </a:cubicBezTo>
                <a:cubicBezTo>
                  <a:pt x="3079347" y="3536426"/>
                  <a:pt x="2461330" y="2775403"/>
                  <a:pt x="1504555" y="3021037"/>
                </a:cubicBezTo>
                <a:cubicBezTo>
                  <a:pt x="908528" y="3190087"/>
                  <a:pt x="425285" y="3517655"/>
                  <a:pt x="47018" y="3958235"/>
                </a:cubicBezTo>
                <a:lnTo>
                  <a:pt x="0" y="4019092"/>
                </a:lnTo>
                <a:lnTo>
                  <a:pt x="0" y="1140954"/>
                </a:lnTo>
                <a:lnTo>
                  <a:pt x="186108" y="948828"/>
                </a:lnTo>
                <a:cubicBezTo>
                  <a:pt x="471013" y="669248"/>
                  <a:pt x="774478" y="413840"/>
                  <a:pt x="1093254" y="1833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536488" y="2157064"/>
            <a:ext cx="10857360" cy="10350152"/>
          </a:xfrm>
          <a:custGeom>
            <a:avLst/>
            <a:gdLst>
              <a:gd name="connsiteX0" fmla="*/ 6005512 w 10857360"/>
              <a:gd name="connsiteY0" fmla="*/ 3938936 h 10350152"/>
              <a:gd name="connsiteX1" fmla="*/ 9028112 w 10857360"/>
              <a:gd name="connsiteY1" fmla="*/ 8333136 h 10350152"/>
              <a:gd name="connsiteX2" fmla="*/ 6665912 w 10857360"/>
              <a:gd name="connsiteY2" fmla="*/ 7494936 h 10350152"/>
              <a:gd name="connsiteX3" fmla="*/ 6081712 w 10857360"/>
              <a:gd name="connsiteY3" fmla="*/ 7533036 h 10350152"/>
              <a:gd name="connsiteX4" fmla="*/ 4481512 w 10857360"/>
              <a:gd name="connsiteY4" fmla="*/ 9095136 h 10350152"/>
              <a:gd name="connsiteX5" fmla="*/ 1619250 w 10857360"/>
              <a:gd name="connsiteY5" fmla="*/ 2453037 h 10350152"/>
              <a:gd name="connsiteX6" fmla="*/ 3238500 w 10857360"/>
              <a:gd name="connsiteY6" fmla="*/ 4072286 h 10350152"/>
              <a:gd name="connsiteX7" fmla="*/ 1619250 w 10857360"/>
              <a:gd name="connsiteY7" fmla="*/ 5691537 h 10350152"/>
              <a:gd name="connsiteX8" fmla="*/ 0 w 10857360"/>
              <a:gd name="connsiteY8" fmla="*/ 4072286 h 10350152"/>
              <a:gd name="connsiteX9" fmla="*/ 1619250 w 10857360"/>
              <a:gd name="connsiteY9" fmla="*/ 2453037 h 10350152"/>
              <a:gd name="connsiteX10" fmla="*/ 5905762 w 10857360"/>
              <a:gd name="connsiteY10" fmla="*/ 37634 h 10350152"/>
              <a:gd name="connsiteX11" fmla="*/ 7141678 w 10857360"/>
              <a:gd name="connsiteY11" fmla="*/ 1016112 h 10350152"/>
              <a:gd name="connsiteX12" fmla="*/ 10564604 w 10857360"/>
              <a:gd name="connsiteY12" fmla="*/ 8050220 h 10350152"/>
              <a:gd name="connsiteX13" fmla="*/ 9385414 w 10857360"/>
              <a:gd name="connsiteY13" fmla="*/ 10247354 h 10350152"/>
              <a:gd name="connsiteX14" fmla="*/ 5995244 w 10857360"/>
              <a:gd name="connsiteY14" fmla="*/ 8427340 h 10350152"/>
              <a:gd name="connsiteX15" fmla="*/ 6453818 w 10857360"/>
              <a:gd name="connsiteY15" fmla="*/ 7607514 h 10350152"/>
              <a:gd name="connsiteX16" fmla="*/ 9549190 w 10857360"/>
              <a:gd name="connsiteY16" fmla="*/ 8722477 h 10350152"/>
              <a:gd name="connsiteX17" fmla="*/ 5913356 w 10857360"/>
              <a:gd name="connsiteY17" fmla="*/ 3508384 h 10350152"/>
              <a:gd name="connsiteX18" fmla="*/ 4554012 w 10857360"/>
              <a:gd name="connsiteY18" fmla="*/ 8214185 h 10350152"/>
              <a:gd name="connsiteX19" fmla="*/ 1229353 w 10857360"/>
              <a:gd name="connsiteY19" fmla="*/ 7246790 h 10350152"/>
              <a:gd name="connsiteX20" fmla="*/ 2080990 w 10857360"/>
              <a:gd name="connsiteY20" fmla="*/ 5705518 h 10350152"/>
              <a:gd name="connsiteX21" fmla="*/ 3423956 w 10857360"/>
              <a:gd name="connsiteY21" fmla="*/ 4164244 h 10350152"/>
              <a:gd name="connsiteX22" fmla="*/ 3276557 w 10857360"/>
              <a:gd name="connsiteY22" fmla="*/ 3508384 h 10350152"/>
              <a:gd name="connsiteX23" fmla="*/ 3554977 w 10857360"/>
              <a:gd name="connsiteY23" fmla="*/ 3000091 h 10350152"/>
              <a:gd name="connsiteX24" fmla="*/ 3456711 w 10857360"/>
              <a:gd name="connsiteY24" fmla="*/ 3016487 h 10350152"/>
              <a:gd name="connsiteX25" fmla="*/ 2768850 w 10857360"/>
              <a:gd name="connsiteY25" fmla="*/ 2311437 h 10350152"/>
              <a:gd name="connsiteX26" fmla="*/ 3456711 w 10857360"/>
              <a:gd name="connsiteY26" fmla="*/ 1622783 h 10350152"/>
              <a:gd name="connsiteX27" fmla="*/ 4160949 w 10857360"/>
              <a:gd name="connsiteY27" fmla="*/ 2311437 h 10350152"/>
              <a:gd name="connsiteX28" fmla="*/ 3833396 w 10857360"/>
              <a:gd name="connsiteY28" fmla="*/ 2901713 h 10350152"/>
              <a:gd name="connsiteX29" fmla="*/ 4390236 w 10857360"/>
              <a:gd name="connsiteY29" fmla="*/ 1458818 h 10350152"/>
              <a:gd name="connsiteX30" fmla="*/ 5905762 w 10857360"/>
              <a:gd name="connsiteY30" fmla="*/ 37634 h 10350152"/>
              <a:gd name="connsiteX31" fmla="*/ 1777143 w 10857360"/>
              <a:gd name="connsiteY31" fmla="*/ 0 h 10350152"/>
              <a:gd name="connsiteX32" fmla="*/ 2767881 w 10857360"/>
              <a:gd name="connsiteY32" fmla="*/ 990738 h 10350152"/>
              <a:gd name="connsiteX33" fmla="*/ 1777143 w 10857360"/>
              <a:gd name="connsiteY33" fmla="*/ 1981476 h 10350152"/>
              <a:gd name="connsiteX34" fmla="*/ 786405 w 10857360"/>
              <a:gd name="connsiteY34" fmla="*/ 990738 h 10350152"/>
              <a:gd name="connsiteX35" fmla="*/ 1777143 w 10857360"/>
              <a:gd name="connsiteY35" fmla="*/ 0 h 1035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7360" h="10350152">
                <a:moveTo>
                  <a:pt x="6005512" y="3938936"/>
                </a:moveTo>
                <a:lnTo>
                  <a:pt x="9028112" y="8333136"/>
                </a:lnTo>
                <a:cubicBezTo>
                  <a:pt x="8240712" y="8053736"/>
                  <a:pt x="7504112" y="7736236"/>
                  <a:pt x="6665912" y="7494936"/>
                </a:cubicBezTo>
                <a:cubicBezTo>
                  <a:pt x="6407680" y="7431436"/>
                  <a:pt x="6263744" y="7444136"/>
                  <a:pt x="6081712" y="7533036"/>
                </a:cubicBezTo>
                <a:cubicBezTo>
                  <a:pt x="5332412" y="8066436"/>
                  <a:pt x="5040312" y="8561736"/>
                  <a:pt x="4481512" y="9095136"/>
                </a:cubicBezTo>
                <a:close/>
                <a:moveTo>
                  <a:pt x="1619250" y="2453037"/>
                </a:moveTo>
                <a:cubicBezTo>
                  <a:pt x="2513537" y="2453037"/>
                  <a:pt x="3238500" y="3178000"/>
                  <a:pt x="3238500" y="4072286"/>
                </a:cubicBezTo>
                <a:cubicBezTo>
                  <a:pt x="3238500" y="4966573"/>
                  <a:pt x="2513537" y="5691537"/>
                  <a:pt x="1619250" y="5691537"/>
                </a:cubicBezTo>
                <a:cubicBezTo>
                  <a:pt x="724964" y="5691537"/>
                  <a:pt x="0" y="4966573"/>
                  <a:pt x="0" y="4072286"/>
                </a:cubicBezTo>
                <a:cubicBezTo>
                  <a:pt x="0" y="3178000"/>
                  <a:pt x="724964" y="2453037"/>
                  <a:pt x="1619250" y="2453037"/>
                </a:cubicBezTo>
                <a:close/>
                <a:moveTo>
                  <a:pt x="5905762" y="37634"/>
                </a:moveTo>
                <a:cubicBezTo>
                  <a:pt x="6282764" y="54625"/>
                  <a:pt x="6689246" y="350003"/>
                  <a:pt x="7141678" y="1016112"/>
                </a:cubicBezTo>
                <a:cubicBezTo>
                  <a:pt x="8353624" y="2803333"/>
                  <a:pt x="9631080" y="6000656"/>
                  <a:pt x="10564604" y="8050220"/>
                </a:cubicBezTo>
                <a:cubicBezTo>
                  <a:pt x="11055932" y="9132390"/>
                  <a:pt x="11088688" y="10673663"/>
                  <a:pt x="9385414" y="10247354"/>
                </a:cubicBezTo>
                <a:cubicBezTo>
                  <a:pt x="8926840" y="10116182"/>
                  <a:pt x="6208154" y="8755270"/>
                  <a:pt x="5995244" y="8427340"/>
                </a:cubicBezTo>
                <a:cubicBezTo>
                  <a:pt x="5749580" y="8050220"/>
                  <a:pt x="5946112" y="7656703"/>
                  <a:pt x="6453818" y="7607514"/>
                </a:cubicBezTo>
                <a:cubicBezTo>
                  <a:pt x="6781370" y="7591117"/>
                  <a:pt x="9188884" y="8591305"/>
                  <a:pt x="9549190" y="8722477"/>
                </a:cubicBezTo>
                <a:cubicBezTo>
                  <a:pt x="9549190" y="8722477"/>
                  <a:pt x="8337246" y="6984446"/>
                  <a:pt x="5913356" y="3508384"/>
                </a:cubicBezTo>
                <a:cubicBezTo>
                  <a:pt x="5913356" y="3508384"/>
                  <a:pt x="5471160" y="5066054"/>
                  <a:pt x="4554012" y="8214185"/>
                </a:cubicBezTo>
                <a:cubicBezTo>
                  <a:pt x="3505844" y="11854213"/>
                  <a:pt x="-342900" y="10378526"/>
                  <a:pt x="1229353" y="7246790"/>
                </a:cubicBezTo>
                <a:cubicBezTo>
                  <a:pt x="1524151" y="6738498"/>
                  <a:pt x="1802570" y="6230206"/>
                  <a:pt x="2080990" y="5705518"/>
                </a:cubicBezTo>
                <a:cubicBezTo>
                  <a:pt x="2834361" y="5607139"/>
                  <a:pt x="3423956" y="4951277"/>
                  <a:pt x="3423956" y="4164244"/>
                </a:cubicBezTo>
                <a:cubicBezTo>
                  <a:pt x="3423956" y="3918296"/>
                  <a:pt x="3374823" y="3705141"/>
                  <a:pt x="3276557" y="3508384"/>
                </a:cubicBezTo>
                <a:cubicBezTo>
                  <a:pt x="3554977" y="3000091"/>
                  <a:pt x="3554977" y="3000091"/>
                  <a:pt x="3554977" y="3000091"/>
                </a:cubicBezTo>
                <a:cubicBezTo>
                  <a:pt x="3522222" y="3016487"/>
                  <a:pt x="3489466" y="3016487"/>
                  <a:pt x="3456711" y="3016487"/>
                </a:cubicBezTo>
                <a:cubicBezTo>
                  <a:pt x="3080025" y="3016487"/>
                  <a:pt x="2768850" y="2704953"/>
                  <a:pt x="2768850" y="2311437"/>
                </a:cubicBezTo>
                <a:cubicBezTo>
                  <a:pt x="2768850" y="1934317"/>
                  <a:pt x="3080025" y="1622783"/>
                  <a:pt x="3456711" y="1622783"/>
                </a:cubicBezTo>
                <a:cubicBezTo>
                  <a:pt x="3849774" y="1622783"/>
                  <a:pt x="4160949" y="1934317"/>
                  <a:pt x="4160949" y="2311437"/>
                </a:cubicBezTo>
                <a:cubicBezTo>
                  <a:pt x="4160949" y="2557385"/>
                  <a:pt x="4046306" y="2770539"/>
                  <a:pt x="3833396" y="2901713"/>
                </a:cubicBezTo>
                <a:cubicBezTo>
                  <a:pt x="4455746" y="3065677"/>
                  <a:pt x="4816054" y="2081885"/>
                  <a:pt x="4390236" y="1458818"/>
                </a:cubicBezTo>
                <a:cubicBezTo>
                  <a:pt x="4866722" y="582628"/>
                  <a:pt x="5354758" y="12801"/>
                  <a:pt x="5905762" y="37634"/>
                </a:cubicBezTo>
                <a:close/>
                <a:moveTo>
                  <a:pt x="1777143" y="0"/>
                </a:moveTo>
                <a:cubicBezTo>
                  <a:pt x="2324312" y="0"/>
                  <a:pt x="2767881" y="443569"/>
                  <a:pt x="2767881" y="990738"/>
                </a:cubicBezTo>
                <a:cubicBezTo>
                  <a:pt x="2767881" y="1537907"/>
                  <a:pt x="2324312" y="1981476"/>
                  <a:pt x="1777143" y="1981476"/>
                </a:cubicBezTo>
                <a:cubicBezTo>
                  <a:pt x="1229974" y="1981476"/>
                  <a:pt x="786405" y="1537907"/>
                  <a:pt x="786405" y="990738"/>
                </a:cubicBezTo>
                <a:cubicBezTo>
                  <a:pt x="786405" y="443569"/>
                  <a:pt x="1229974" y="0"/>
                  <a:pt x="1777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5245150" cy="13715998"/>
          </a:xfrm>
          <a:custGeom>
            <a:avLst/>
            <a:gdLst>
              <a:gd name="connsiteX0" fmla="*/ 2555020 w 15245150"/>
              <a:gd name="connsiteY0" fmla="*/ 6856606 h 13715998"/>
              <a:gd name="connsiteX1" fmla="*/ 2454890 w 15245150"/>
              <a:gd name="connsiteY1" fmla="*/ 6923308 h 13715998"/>
              <a:gd name="connsiteX2" fmla="*/ 1985697 w 15245150"/>
              <a:gd name="connsiteY2" fmla="*/ 7235872 h 13715998"/>
              <a:gd name="connsiteX3" fmla="*/ 2065309 w 15245150"/>
              <a:gd name="connsiteY3" fmla="*/ 7185790 h 13715998"/>
              <a:gd name="connsiteX4" fmla="*/ 2087930 w 15245150"/>
              <a:gd name="connsiteY4" fmla="*/ 7170742 h 13715998"/>
              <a:gd name="connsiteX5" fmla="*/ 2557572 w 15245150"/>
              <a:gd name="connsiteY5" fmla="*/ 6858280 h 13715998"/>
              <a:gd name="connsiteX6" fmla="*/ 5778526 w 15245150"/>
              <a:gd name="connsiteY6" fmla="*/ 6854020 h 13715998"/>
              <a:gd name="connsiteX7" fmla="*/ 4608698 w 15245150"/>
              <a:gd name="connsiteY7" fmla="*/ 10148651 h 13715998"/>
              <a:gd name="connsiteX8" fmla="*/ 4608700 w 15245150"/>
              <a:gd name="connsiteY8" fmla="*/ 10148650 h 13715998"/>
              <a:gd name="connsiteX9" fmla="*/ 4608694 w 15245150"/>
              <a:gd name="connsiteY9" fmla="*/ 10148653 h 13715998"/>
              <a:gd name="connsiteX10" fmla="*/ 0 w 15245150"/>
              <a:gd name="connsiteY10" fmla="*/ 13177012 h 13715998"/>
              <a:gd name="connsiteX11" fmla="*/ 0 w 15245150"/>
              <a:gd name="connsiteY11" fmla="*/ 10861640 h 13715998"/>
              <a:gd name="connsiteX12" fmla="*/ 1 w 15245150"/>
              <a:gd name="connsiteY12" fmla="*/ 10861640 h 13715998"/>
              <a:gd name="connsiteX13" fmla="*/ 1 w 15245150"/>
              <a:gd name="connsiteY13" fmla="*/ 10861639 h 13715998"/>
              <a:gd name="connsiteX14" fmla="*/ 4608694 w 15245150"/>
              <a:gd name="connsiteY14" fmla="*/ 10148652 h 13715998"/>
              <a:gd name="connsiteX15" fmla="*/ 0 w 15245150"/>
              <a:gd name="connsiteY15" fmla="*/ 10861639 h 13715998"/>
              <a:gd name="connsiteX16" fmla="*/ 0 w 15245150"/>
              <a:gd name="connsiteY16" fmla="*/ 10669045 h 13715998"/>
              <a:gd name="connsiteX17" fmla="*/ 919428 w 15245150"/>
              <a:gd name="connsiteY17" fmla="*/ 6114434 h 13715998"/>
              <a:gd name="connsiteX18" fmla="*/ 1666076 w 15245150"/>
              <a:gd name="connsiteY18" fmla="*/ 6857998 h 13715998"/>
              <a:gd name="connsiteX19" fmla="*/ 919428 w 15245150"/>
              <a:gd name="connsiteY19" fmla="*/ 7601561 h 13715998"/>
              <a:gd name="connsiteX20" fmla="*/ 172779 w 15245150"/>
              <a:gd name="connsiteY20" fmla="*/ 6857998 h 13715998"/>
              <a:gd name="connsiteX21" fmla="*/ 919428 w 15245150"/>
              <a:gd name="connsiteY21" fmla="*/ 6114434 h 13715998"/>
              <a:gd name="connsiteX22" fmla="*/ 4722998 w 15245150"/>
              <a:gd name="connsiteY22" fmla="*/ 3583261 h 13715998"/>
              <a:gd name="connsiteX23" fmla="*/ 9720650 w 15245150"/>
              <a:gd name="connsiteY23" fmla="*/ 6854020 h 13715998"/>
              <a:gd name="connsiteX24" fmla="*/ 9720650 w 15245150"/>
              <a:gd name="connsiteY24" fmla="*/ 6854020 h 13715998"/>
              <a:gd name="connsiteX25" fmla="*/ 4722998 w 15245150"/>
              <a:gd name="connsiteY25" fmla="*/ 10148650 h 13715998"/>
              <a:gd name="connsiteX26" fmla="*/ 5892830 w 15245150"/>
              <a:gd name="connsiteY26" fmla="*/ 6854020 h 13715998"/>
              <a:gd name="connsiteX27" fmla="*/ 5892830 w 15245150"/>
              <a:gd name="connsiteY27" fmla="*/ 6854020 h 13715998"/>
              <a:gd name="connsiteX28" fmla="*/ 1 w 15245150"/>
              <a:gd name="connsiteY28" fmla="*/ 3226576 h 13715998"/>
              <a:gd name="connsiteX29" fmla="*/ 3200449 w 15245150"/>
              <a:gd name="connsiteY29" fmla="*/ 5326726 h 13715998"/>
              <a:gd name="connsiteX30" fmla="*/ 3197554 w 15245150"/>
              <a:gd name="connsiteY30" fmla="*/ 5324594 h 13715998"/>
              <a:gd name="connsiteX31" fmla="*/ 4307206 w 15245150"/>
              <a:gd name="connsiteY31" fmla="*/ 6054090 h 13715998"/>
              <a:gd name="connsiteX32" fmla="*/ 4745228 w 15245150"/>
              <a:gd name="connsiteY32" fmla="*/ 6856536 h 13715998"/>
              <a:gd name="connsiteX33" fmla="*/ 4307206 w 15245150"/>
              <a:gd name="connsiteY33" fmla="*/ 7658979 h 13715998"/>
              <a:gd name="connsiteX34" fmla="*/ 1 w 15245150"/>
              <a:gd name="connsiteY34" fmla="*/ 10489424 h 13715998"/>
              <a:gd name="connsiteX35" fmla="*/ 1 w 15245150"/>
              <a:gd name="connsiteY35" fmla="*/ 8548965 h 13715998"/>
              <a:gd name="connsiteX36" fmla="*/ 2550133 w 15245150"/>
              <a:gd name="connsiteY36" fmla="*/ 6859841 h 13715998"/>
              <a:gd name="connsiteX37" fmla="*/ 2555019 w 15245150"/>
              <a:gd name="connsiteY37" fmla="*/ 6856606 h 13715998"/>
              <a:gd name="connsiteX38" fmla="*/ 2325216 w 15245150"/>
              <a:gd name="connsiteY38" fmla="*/ 6705895 h 13715998"/>
              <a:gd name="connsiteX39" fmla="*/ 1 w 15245150"/>
              <a:gd name="connsiteY39" fmla="*/ 5180985 h 13715998"/>
              <a:gd name="connsiteX40" fmla="*/ 1 w 15245150"/>
              <a:gd name="connsiteY40" fmla="*/ 3226576 h 13715998"/>
              <a:gd name="connsiteX41" fmla="*/ 1 w 15245150"/>
              <a:gd name="connsiteY41" fmla="*/ 2870278 h 13715998"/>
              <a:gd name="connsiteX42" fmla="*/ 4608694 w 15245150"/>
              <a:gd name="connsiteY42" fmla="*/ 3583264 h 13715998"/>
              <a:gd name="connsiteX43" fmla="*/ 5778526 w 15245150"/>
              <a:gd name="connsiteY43" fmla="*/ 6854020 h 13715998"/>
              <a:gd name="connsiteX44" fmla="*/ 1 w 15245150"/>
              <a:gd name="connsiteY44" fmla="*/ 3061396 h 13715998"/>
              <a:gd name="connsiteX45" fmla="*/ 8504870 w 15245150"/>
              <a:gd name="connsiteY45" fmla="*/ 2440854 h 13715998"/>
              <a:gd name="connsiteX46" fmla="*/ 15245150 w 15245150"/>
              <a:gd name="connsiteY46" fmla="*/ 6852090 h 13715998"/>
              <a:gd name="connsiteX47" fmla="*/ 15245150 w 15245150"/>
              <a:gd name="connsiteY47" fmla="*/ 6852090 h 13715998"/>
              <a:gd name="connsiteX48" fmla="*/ 8504874 w 15245150"/>
              <a:gd name="connsiteY48" fmla="*/ 11295521 h 13715998"/>
              <a:gd name="connsiteX49" fmla="*/ 10082614 w 15245150"/>
              <a:gd name="connsiteY49" fmla="*/ 6852090 h 13715998"/>
              <a:gd name="connsiteX50" fmla="*/ 10082610 w 15245150"/>
              <a:gd name="connsiteY50" fmla="*/ 6852090 h 13715998"/>
              <a:gd name="connsiteX51" fmla="*/ 2174876 w 15245150"/>
              <a:gd name="connsiteY51" fmla="*/ 1479261 h 13715998"/>
              <a:gd name="connsiteX52" fmla="*/ 8390570 w 15245150"/>
              <a:gd name="connsiteY52" fmla="*/ 2440860 h 13715998"/>
              <a:gd name="connsiteX53" fmla="*/ 9968310 w 15245150"/>
              <a:gd name="connsiteY53" fmla="*/ 6852092 h 13715998"/>
              <a:gd name="connsiteX54" fmla="*/ 8390570 w 15245150"/>
              <a:gd name="connsiteY54" fmla="*/ 11295522 h 13715998"/>
              <a:gd name="connsiteX55" fmla="*/ 8390574 w 15245150"/>
              <a:gd name="connsiteY55" fmla="*/ 11295521 h 13715998"/>
              <a:gd name="connsiteX56" fmla="*/ 4706982 w 15245150"/>
              <a:gd name="connsiteY56" fmla="*/ 13715998 h 13715998"/>
              <a:gd name="connsiteX57" fmla="*/ 2174876 w 15245150"/>
              <a:gd name="connsiteY57" fmla="*/ 13715998 h 13715998"/>
              <a:gd name="connsiteX58" fmla="*/ 2174876 w 15245150"/>
              <a:gd name="connsiteY58" fmla="*/ 12257122 h 13715998"/>
              <a:gd name="connsiteX59" fmla="*/ 8390570 w 15245150"/>
              <a:gd name="connsiteY59" fmla="*/ 11295524 h 13715998"/>
              <a:gd name="connsiteX60" fmla="*/ 8390570 w 15245150"/>
              <a:gd name="connsiteY60" fmla="*/ 11295523 h 13715998"/>
              <a:gd name="connsiteX61" fmla="*/ 2174874 w 15245150"/>
              <a:gd name="connsiteY61" fmla="*/ 12257122 h 13715998"/>
              <a:gd name="connsiteX62" fmla="*/ 2174874 w 15245150"/>
              <a:gd name="connsiteY62" fmla="*/ 11997370 h 13715998"/>
              <a:gd name="connsiteX63" fmla="*/ 9968308 w 15245150"/>
              <a:gd name="connsiteY63" fmla="*/ 6852092 h 13715998"/>
              <a:gd name="connsiteX64" fmla="*/ 2174876 w 15245150"/>
              <a:gd name="connsiteY64" fmla="*/ 1737022 h 13715998"/>
              <a:gd name="connsiteX65" fmla="*/ 1 w 15245150"/>
              <a:gd name="connsiteY65" fmla="*/ 539792 h 13715998"/>
              <a:gd name="connsiteX66" fmla="*/ 4592782 w 15245150"/>
              <a:gd name="connsiteY66" fmla="*/ 3567352 h 13715998"/>
              <a:gd name="connsiteX67" fmla="*/ 1 w 15245150"/>
              <a:gd name="connsiteY67" fmla="*/ 2869249 h 13715998"/>
              <a:gd name="connsiteX68" fmla="*/ 2174874 w 15245150"/>
              <a:gd name="connsiteY68" fmla="*/ 0 h 13715998"/>
              <a:gd name="connsiteX69" fmla="*/ 4698902 w 15245150"/>
              <a:gd name="connsiteY69" fmla="*/ 0 h 13715998"/>
              <a:gd name="connsiteX70" fmla="*/ 8369106 w 15245150"/>
              <a:gd name="connsiteY70" fmla="*/ 2419397 h 13715998"/>
              <a:gd name="connsiteX71" fmla="*/ 2174874 w 15245150"/>
              <a:gd name="connsiteY71" fmla="*/ 1477874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245150" h="13715998">
                <a:moveTo>
                  <a:pt x="2555020" y="6856606"/>
                </a:moveTo>
                <a:lnTo>
                  <a:pt x="2454890" y="6923308"/>
                </a:lnTo>
                <a:cubicBezTo>
                  <a:pt x="1985697" y="7235872"/>
                  <a:pt x="1985697" y="7235872"/>
                  <a:pt x="1985697" y="7235872"/>
                </a:cubicBezTo>
                <a:lnTo>
                  <a:pt x="2065309" y="7185790"/>
                </a:lnTo>
                <a:lnTo>
                  <a:pt x="2087930" y="7170742"/>
                </a:lnTo>
                <a:cubicBezTo>
                  <a:pt x="2557572" y="6858280"/>
                  <a:pt x="2557572" y="6858280"/>
                  <a:pt x="2557572" y="6858280"/>
                </a:cubicBezTo>
                <a:close/>
                <a:moveTo>
                  <a:pt x="5778526" y="6854020"/>
                </a:moveTo>
                <a:lnTo>
                  <a:pt x="4608698" y="10148651"/>
                </a:lnTo>
                <a:lnTo>
                  <a:pt x="4608700" y="10148650"/>
                </a:lnTo>
                <a:lnTo>
                  <a:pt x="4608694" y="10148653"/>
                </a:lnTo>
                <a:lnTo>
                  <a:pt x="0" y="13177012"/>
                </a:lnTo>
                <a:lnTo>
                  <a:pt x="0" y="10861640"/>
                </a:lnTo>
                <a:lnTo>
                  <a:pt x="1" y="10861640"/>
                </a:lnTo>
                <a:lnTo>
                  <a:pt x="1" y="10861639"/>
                </a:lnTo>
                <a:lnTo>
                  <a:pt x="4608694" y="10148652"/>
                </a:lnTo>
                <a:lnTo>
                  <a:pt x="0" y="10861639"/>
                </a:lnTo>
                <a:lnTo>
                  <a:pt x="0" y="10669045"/>
                </a:lnTo>
                <a:close/>
                <a:moveTo>
                  <a:pt x="919428" y="6114434"/>
                </a:moveTo>
                <a:cubicBezTo>
                  <a:pt x="1331790" y="6114434"/>
                  <a:pt x="1666076" y="6447340"/>
                  <a:pt x="1666076" y="6857998"/>
                </a:cubicBezTo>
                <a:cubicBezTo>
                  <a:pt x="1666076" y="7268656"/>
                  <a:pt x="1331790" y="7601561"/>
                  <a:pt x="919428" y="7601561"/>
                </a:cubicBezTo>
                <a:cubicBezTo>
                  <a:pt x="507065" y="7601561"/>
                  <a:pt x="172779" y="7268656"/>
                  <a:pt x="172779" y="6857998"/>
                </a:cubicBezTo>
                <a:cubicBezTo>
                  <a:pt x="172779" y="6447340"/>
                  <a:pt x="507065" y="6114434"/>
                  <a:pt x="919428" y="6114434"/>
                </a:cubicBezTo>
                <a:close/>
                <a:moveTo>
                  <a:pt x="4722998" y="3583261"/>
                </a:moveTo>
                <a:lnTo>
                  <a:pt x="9720650" y="6854020"/>
                </a:lnTo>
                <a:lnTo>
                  <a:pt x="9720650" y="6854020"/>
                </a:lnTo>
                <a:lnTo>
                  <a:pt x="4722998" y="10148650"/>
                </a:lnTo>
                <a:lnTo>
                  <a:pt x="5892830" y="6854020"/>
                </a:lnTo>
                <a:lnTo>
                  <a:pt x="5892830" y="6854020"/>
                </a:lnTo>
                <a:close/>
                <a:moveTo>
                  <a:pt x="1" y="3226576"/>
                </a:moveTo>
                <a:lnTo>
                  <a:pt x="3200449" y="5326726"/>
                </a:lnTo>
                <a:lnTo>
                  <a:pt x="3197554" y="5324594"/>
                </a:lnTo>
                <a:cubicBezTo>
                  <a:pt x="4307206" y="6054090"/>
                  <a:pt x="4307206" y="6054090"/>
                  <a:pt x="4307206" y="6054090"/>
                </a:cubicBezTo>
                <a:cubicBezTo>
                  <a:pt x="4584622" y="6243758"/>
                  <a:pt x="4745228" y="6520966"/>
                  <a:pt x="4745228" y="6856536"/>
                </a:cubicBezTo>
                <a:cubicBezTo>
                  <a:pt x="4745228" y="7192102"/>
                  <a:pt x="4584622" y="7469310"/>
                  <a:pt x="4307206" y="7658979"/>
                </a:cubicBezTo>
                <a:lnTo>
                  <a:pt x="1" y="10489424"/>
                </a:lnTo>
                <a:cubicBezTo>
                  <a:pt x="1" y="8548965"/>
                  <a:pt x="1" y="8548965"/>
                  <a:pt x="1" y="8548965"/>
                </a:cubicBezTo>
                <a:cubicBezTo>
                  <a:pt x="2235734" y="7068089"/>
                  <a:pt x="2515201" y="6882978"/>
                  <a:pt x="2550133" y="6859841"/>
                </a:cubicBezTo>
                <a:lnTo>
                  <a:pt x="2555019" y="6856606"/>
                </a:lnTo>
                <a:lnTo>
                  <a:pt x="2325216" y="6705895"/>
                </a:lnTo>
                <a:cubicBezTo>
                  <a:pt x="1" y="5180985"/>
                  <a:pt x="1" y="5180985"/>
                  <a:pt x="1" y="5180985"/>
                </a:cubicBezTo>
                <a:cubicBezTo>
                  <a:pt x="1" y="3226576"/>
                  <a:pt x="1" y="3226576"/>
                  <a:pt x="1" y="3226576"/>
                </a:cubicBezTo>
                <a:close/>
                <a:moveTo>
                  <a:pt x="1" y="2870278"/>
                </a:moveTo>
                <a:lnTo>
                  <a:pt x="4608694" y="3583264"/>
                </a:lnTo>
                <a:lnTo>
                  <a:pt x="5778526" y="6854020"/>
                </a:lnTo>
                <a:lnTo>
                  <a:pt x="1" y="3061396"/>
                </a:lnTo>
                <a:close/>
                <a:moveTo>
                  <a:pt x="8504870" y="2440854"/>
                </a:moveTo>
                <a:lnTo>
                  <a:pt x="15245150" y="6852090"/>
                </a:lnTo>
                <a:lnTo>
                  <a:pt x="15245150" y="6852090"/>
                </a:lnTo>
                <a:lnTo>
                  <a:pt x="8504874" y="11295521"/>
                </a:lnTo>
                <a:lnTo>
                  <a:pt x="10082614" y="6852090"/>
                </a:lnTo>
                <a:lnTo>
                  <a:pt x="10082610" y="6852090"/>
                </a:lnTo>
                <a:close/>
                <a:moveTo>
                  <a:pt x="2174876" y="1479261"/>
                </a:moveTo>
                <a:lnTo>
                  <a:pt x="8390570" y="2440860"/>
                </a:lnTo>
                <a:lnTo>
                  <a:pt x="9968310" y="6852092"/>
                </a:lnTo>
                <a:lnTo>
                  <a:pt x="8390570" y="11295522"/>
                </a:lnTo>
                <a:lnTo>
                  <a:pt x="8390574" y="11295521"/>
                </a:lnTo>
                <a:lnTo>
                  <a:pt x="4706982" y="13715998"/>
                </a:lnTo>
                <a:lnTo>
                  <a:pt x="2174876" y="13715998"/>
                </a:lnTo>
                <a:lnTo>
                  <a:pt x="2174876" y="12257122"/>
                </a:lnTo>
                <a:lnTo>
                  <a:pt x="8390570" y="11295524"/>
                </a:lnTo>
                <a:lnTo>
                  <a:pt x="8390570" y="11295523"/>
                </a:lnTo>
                <a:lnTo>
                  <a:pt x="2174874" y="12257122"/>
                </a:lnTo>
                <a:lnTo>
                  <a:pt x="2174874" y="11997370"/>
                </a:lnTo>
                <a:lnTo>
                  <a:pt x="9968308" y="6852092"/>
                </a:lnTo>
                <a:lnTo>
                  <a:pt x="2174876" y="1737022"/>
                </a:lnTo>
                <a:close/>
                <a:moveTo>
                  <a:pt x="1" y="539792"/>
                </a:moveTo>
                <a:lnTo>
                  <a:pt x="4592782" y="3567352"/>
                </a:lnTo>
                <a:lnTo>
                  <a:pt x="1" y="2869249"/>
                </a:lnTo>
                <a:close/>
                <a:moveTo>
                  <a:pt x="2174874" y="0"/>
                </a:moveTo>
                <a:lnTo>
                  <a:pt x="4698902" y="0"/>
                </a:lnTo>
                <a:lnTo>
                  <a:pt x="8369106" y="2419397"/>
                </a:lnTo>
                <a:lnTo>
                  <a:pt x="2174874" y="14778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182019" y="4276725"/>
            <a:ext cx="3333750" cy="3333750"/>
          </a:xfrm>
          <a:custGeom>
            <a:avLst/>
            <a:gdLst>
              <a:gd name="connsiteX0" fmla="*/ 1666875 w 3333750"/>
              <a:gd name="connsiteY0" fmla="*/ 0 h 3333750"/>
              <a:gd name="connsiteX1" fmla="*/ 3333750 w 3333750"/>
              <a:gd name="connsiteY1" fmla="*/ 1666875 h 3333750"/>
              <a:gd name="connsiteX2" fmla="*/ 1666875 w 3333750"/>
              <a:gd name="connsiteY2" fmla="*/ 3333750 h 3333750"/>
              <a:gd name="connsiteX3" fmla="*/ 0 w 3333750"/>
              <a:gd name="connsiteY3" fmla="*/ 1666875 h 3333750"/>
              <a:gd name="connsiteX4" fmla="*/ 1666875 w 3333750"/>
              <a:gd name="connsiteY4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3333750">
                <a:moveTo>
                  <a:pt x="1666875" y="0"/>
                </a:moveTo>
                <a:cubicBezTo>
                  <a:pt x="2587465" y="0"/>
                  <a:pt x="3333750" y="746285"/>
                  <a:pt x="3333750" y="1666875"/>
                </a:cubicBezTo>
                <a:cubicBezTo>
                  <a:pt x="3333750" y="2587465"/>
                  <a:pt x="2587465" y="3333750"/>
                  <a:pt x="1666875" y="3333750"/>
                </a:cubicBezTo>
                <a:cubicBezTo>
                  <a:pt x="746285" y="3333750"/>
                  <a:pt x="0" y="2587465"/>
                  <a:pt x="0" y="1666875"/>
                </a:cubicBezTo>
                <a:cubicBezTo>
                  <a:pt x="0" y="746285"/>
                  <a:pt x="746285" y="0"/>
                  <a:pt x="1666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7745148" y="4276725"/>
            <a:ext cx="3333750" cy="3333750"/>
          </a:xfrm>
          <a:custGeom>
            <a:avLst/>
            <a:gdLst>
              <a:gd name="connsiteX0" fmla="*/ 1666875 w 3333750"/>
              <a:gd name="connsiteY0" fmla="*/ 0 h 3333750"/>
              <a:gd name="connsiteX1" fmla="*/ 3333750 w 3333750"/>
              <a:gd name="connsiteY1" fmla="*/ 1666875 h 3333750"/>
              <a:gd name="connsiteX2" fmla="*/ 1666875 w 3333750"/>
              <a:gd name="connsiteY2" fmla="*/ 3333750 h 3333750"/>
              <a:gd name="connsiteX3" fmla="*/ 0 w 3333750"/>
              <a:gd name="connsiteY3" fmla="*/ 1666875 h 3333750"/>
              <a:gd name="connsiteX4" fmla="*/ 1666875 w 3333750"/>
              <a:gd name="connsiteY4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3333750">
                <a:moveTo>
                  <a:pt x="1666875" y="0"/>
                </a:moveTo>
                <a:cubicBezTo>
                  <a:pt x="2587465" y="0"/>
                  <a:pt x="3333750" y="746285"/>
                  <a:pt x="3333750" y="1666875"/>
                </a:cubicBezTo>
                <a:cubicBezTo>
                  <a:pt x="3333750" y="2587465"/>
                  <a:pt x="2587465" y="3333750"/>
                  <a:pt x="1666875" y="3333750"/>
                </a:cubicBezTo>
                <a:cubicBezTo>
                  <a:pt x="746285" y="3333750"/>
                  <a:pt x="0" y="2587465"/>
                  <a:pt x="0" y="1666875"/>
                </a:cubicBezTo>
                <a:cubicBezTo>
                  <a:pt x="0" y="746285"/>
                  <a:pt x="746285" y="0"/>
                  <a:pt x="1666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13308277" y="4276725"/>
            <a:ext cx="3333750" cy="3333750"/>
          </a:xfrm>
          <a:custGeom>
            <a:avLst/>
            <a:gdLst>
              <a:gd name="connsiteX0" fmla="*/ 1666875 w 3333750"/>
              <a:gd name="connsiteY0" fmla="*/ 0 h 3333750"/>
              <a:gd name="connsiteX1" fmla="*/ 3333750 w 3333750"/>
              <a:gd name="connsiteY1" fmla="*/ 1666875 h 3333750"/>
              <a:gd name="connsiteX2" fmla="*/ 1666875 w 3333750"/>
              <a:gd name="connsiteY2" fmla="*/ 3333750 h 3333750"/>
              <a:gd name="connsiteX3" fmla="*/ 0 w 3333750"/>
              <a:gd name="connsiteY3" fmla="*/ 1666875 h 3333750"/>
              <a:gd name="connsiteX4" fmla="*/ 1666875 w 3333750"/>
              <a:gd name="connsiteY4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3333750">
                <a:moveTo>
                  <a:pt x="1666875" y="0"/>
                </a:moveTo>
                <a:cubicBezTo>
                  <a:pt x="2587465" y="0"/>
                  <a:pt x="3333750" y="746285"/>
                  <a:pt x="3333750" y="1666875"/>
                </a:cubicBezTo>
                <a:cubicBezTo>
                  <a:pt x="3333750" y="2587465"/>
                  <a:pt x="2587465" y="3333750"/>
                  <a:pt x="1666875" y="3333750"/>
                </a:cubicBezTo>
                <a:cubicBezTo>
                  <a:pt x="746285" y="3333750"/>
                  <a:pt x="0" y="2587465"/>
                  <a:pt x="0" y="1666875"/>
                </a:cubicBezTo>
                <a:cubicBezTo>
                  <a:pt x="0" y="746285"/>
                  <a:pt x="746285" y="0"/>
                  <a:pt x="1666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8871408" y="4276725"/>
            <a:ext cx="3333748" cy="3333750"/>
          </a:xfrm>
          <a:custGeom>
            <a:avLst/>
            <a:gdLst>
              <a:gd name="connsiteX0" fmla="*/ 1666874 w 3333748"/>
              <a:gd name="connsiteY0" fmla="*/ 0 h 3333750"/>
              <a:gd name="connsiteX1" fmla="*/ 3333748 w 3333748"/>
              <a:gd name="connsiteY1" fmla="*/ 1666875 h 3333750"/>
              <a:gd name="connsiteX2" fmla="*/ 1666874 w 3333748"/>
              <a:gd name="connsiteY2" fmla="*/ 3333750 h 3333750"/>
              <a:gd name="connsiteX3" fmla="*/ 0 w 3333748"/>
              <a:gd name="connsiteY3" fmla="*/ 1666875 h 3333750"/>
              <a:gd name="connsiteX4" fmla="*/ 1666874 w 3333748"/>
              <a:gd name="connsiteY4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48" h="3333750">
                <a:moveTo>
                  <a:pt x="1666874" y="0"/>
                </a:moveTo>
                <a:cubicBezTo>
                  <a:pt x="2587464" y="0"/>
                  <a:pt x="3333748" y="746285"/>
                  <a:pt x="3333748" y="1666875"/>
                </a:cubicBezTo>
                <a:cubicBezTo>
                  <a:pt x="3333748" y="2587465"/>
                  <a:pt x="2587464" y="3333750"/>
                  <a:pt x="1666874" y="3333750"/>
                </a:cubicBezTo>
                <a:cubicBezTo>
                  <a:pt x="746284" y="3333750"/>
                  <a:pt x="0" y="2587465"/>
                  <a:pt x="0" y="1666875"/>
                </a:cubicBezTo>
                <a:cubicBezTo>
                  <a:pt x="0" y="746285"/>
                  <a:pt x="746284" y="0"/>
                  <a:pt x="16668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4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831152" y="1311482"/>
            <a:ext cx="12233763" cy="9628789"/>
          </a:xfrm>
          <a:custGeom>
            <a:avLst/>
            <a:gdLst>
              <a:gd name="connsiteX0" fmla="*/ 4938468 w 12233763"/>
              <a:gd name="connsiteY0" fmla="*/ 4906290 h 9628789"/>
              <a:gd name="connsiteX1" fmla="*/ 5258781 w 12233763"/>
              <a:gd name="connsiteY1" fmla="*/ 5107536 h 9628789"/>
              <a:gd name="connsiteX2" fmla="*/ 5713899 w 12233763"/>
              <a:gd name="connsiteY2" fmla="*/ 7374789 h 9628789"/>
              <a:gd name="connsiteX3" fmla="*/ 5318145 w 12233763"/>
              <a:gd name="connsiteY3" fmla="*/ 6747048 h 9628789"/>
              <a:gd name="connsiteX4" fmla="*/ 5149949 w 12233763"/>
              <a:gd name="connsiteY4" fmla="*/ 5720507 h 9628789"/>
              <a:gd name="connsiteX5" fmla="*/ 4966913 w 12233763"/>
              <a:gd name="connsiteY5" fmla="*/ 5720507 h 9628789"/>
              <a:gd name="connsiteX6" fmla="*/ 4338655 w 12233763"/>
              <a:gd name="connsiteY6" fmla="*/ 7648041 h 9628789"/>
              <a:gd name="connsiteX7" fmla="*/ 4294132 w 12233763"/>
              <a:gd name="connsiteY7" fmla="*/ 8489952 h 9628789"/>
              <a:gd name="connsiteX8" fmla="*/ 3745023 w 12233763"/>
              <a:gd name="connsiteY8" fmla="*/ 7241855 h 9628789"/>
              <a:gd name="connsiteX9" fmla="*/ 4595894 w 12233763"/>
              <a:gd name="connsiteY9" fmla="*/ 5026300 h 9628789"/>
              <a:gd name="connsiteX10" fmla="*/ 4938468 w 12233763"/>
              <a:gd name="connsiteY10" fmla="*/ 4906290 h 9628789"/>
              <a:gd name="connsiteX11" fmla="*/ 4690880 w 12233763"/>
              <a:gd name="connsiteY11" fmla="*/ 2927727 h 9628789"/>
              <a:gd name="connsiteX12" fmla="*/ 5377899 w 12233763"/>
              <a:gd name="connsiteY12" fmla="*/ 3246326 h 9628789"/>
              <a:gd name="connsiteX13" fmla="*/ 6228249 w 12233763"/>
              <a:gd name="connsiteY13" fmla="*/ 6830419 h 9628789"/>
              <a:gd name="connsiteX14" fmla="*/ 5488813 w 12233763"/>
              <a:gd name="connsiteY14" fmla="*/ 5838081 h 9628789"/>
              <a:gd name="connsiteX15" fmla="*/ 5174553 w 12233763"/>
              <a:gd name="connsiteY15" fmla="*/ 4215315 h 9628789"/>
              <a:gd name="connsiteX16" fmla="*/ 4832565 w 12233763"/>
              <a:gd name="connsiteY16" fmla="*/ 4215315 h 9628789"/>
              <a:gd name="connsiteX17" fmla="*/ 3658712 w 12233763"/>
              <a:gd name="connsiteY17" fmla="*/ 7262378 h 9628789"/>
              <a:gd name="connsiteX18" fmla="*/ 3575526 w 12233763"/>
              <a:gd name="connsiteY18" fmla="*/ 8593279 h 9628789"/>
              <a:gd name="connsiteX19" fmla="*/ 2549559 w 12233763"/>
              <a:gd name="connsiteY19" fmla="*/ 6620277 h 9628789"/>
              <a:gd name="connsiteX20" fmla="*/ 4139345 w 12233763"/>
              <a:gd name="connsiteY20" fmla="*/ 3117907 h 9628789"/>
              <a:gd name="connsiteX21" fmla="*/ 4690880 w 12233763"/>
              <a:gd name="connsiteY21" fmla="*/ 2927727 h 9628789"/>
              <a:gd name="connsiteX22" fmla="*/ 8489153 w 12233763"/>
              <a:gd name="connsiteY22" fmla="*/ 1824735 h 9628789"/>
              <a:gd name="connsiteX23" fmla="*/ 10846869 w 12233763"/>
              <a:gd name="connsiteY23" fmla="*/ 5314098 h 9628789"/>
              <a:gd name="connsiteX24" fmla="*/ 12233763 w 12233763"/>
              <a:gd name="connsiteY24" fmla="*/ 9619379 h 9628789"/>
              <a:gd name="connsiteX25" fmla="*/ 9754691 w 12233763"/>
              <a:gd name="connsiteY25" fmla="*/ 6650818 h 9628789"/>
              <a:gd name="connsiteX26" fmla="*/ 8489153 w 12233763"/>
              <a:gd name="connsiteY26" fmla="*/ 1824735 h 9628789"/>
              <a:gd name="connsiteX27" fmla="*/ 6688665 w 12233763"/>
              <a:gd name="connsiteY27" fmla="*/ 38762 h 9628789"/>
              <a:gd name="connsiteX28" fmla="*/ 8132511 w 12233763"/>
              <a:gd name="connsiteY28" fmla="*/ 1341402 h 9628789"/>
              <a:gd name="connsiteX29" fmla="*/ 8704203 w 12233763"/>
              <a:gd name="connsiteY29" fmla="*/ 3181027 h 9628789"/>
              <a:gd name="connsiteX30" fmla="*/ 9934205 w 12233763"/>
              <a:gd name="connsiteY30" fmla="*/ 7936288 h 9628789"/>
              <a:gd name="connsiteX31" fmla="*/ 9068007 w 12233763"/>
              <a:gd name="connsiteY31" fmla="*/ 7537124 h 9628789"/>
              <a:gd name="connsiteX32" fmla="*/ 8756175 w 12233763"/>
              <a:gd name="connsiteY32" fmla="*/ 6912345 h 9628789"/>
              <a:gd name="connsiteX33" fmla="*/ 7422229 w 12233763"/>
              <a:gd name="connsiteY33" fmla="*/ 2018245 h 9628789"/>
              <a:gd name="connsiteX34" fmla="*/ 6365465 w 12233763"/>
              <a:gd name="connsiteY34" fmla="*/ 91844 h 9628789"/>
              <a:gd name="connsiteX35" fmla="*/ 6688665 w 12233763"/>
              <a:gd name="connsiteY35" fmla="*/ 38762 h 9628789"/>
              <a:gd name="connsiteX36" fmla="*/ 4317704 w 12233763"/>
              <a:gd name="connsiteY36" fmla="*/ 33946 h 9628789"/>
              <a:gd name="connsiteX37" fmla="*/ 5606831 w 12233763"/>
              <a:gd name="connsiteY37" fmla="*/ 507461 h 9628789"/>
              <a:gd name="connsiteX38" fmla="*/ 7202433 w 12233763"/>
              <a:gd name="connsiteY38" fmla="*/ 5834278 h 9628789"/>
              <a:gd name="connsiteX39" fmla="*/ 5814953 w 12233763"/>
              <a:gd name="connsiteY39" fmla="*/ 4359426 h 9628789"/>
              <a:gd name="connsiteX40" fmla="*/ 5225273 w 12233763"/>
              <a:gd name="connsiteY40" fmla="*/ 1947610 h 9628789"/>
              <a:gd name="connsiteX41" fmla="*/ 4583565 w 12233763"/>
              <a:gd name="connsiteY41" fmla="*/ 1947610 h 9628789"/>
              <a:gd name="connsiteX42" fmla="*/ 2380940 w 12233763"/>
              <a:gd name="connsiteY42" fmla="*/ 6476272 h 9628789"/>
              <a:gd name="connsiteX43" fmla="*/ 2224849 w 12233763"/>
              <a:gd name="connsiteY43" fmla="*/ 8454308 h 9628789"/>
              <a:gd name="connsiteX44" fmla="*/ 299720 w 12233763"/>
              <a:gd name="connsiteY44" fmla="*/ 5521956 h 9628789"/>
              <a:gd name="connsiteX45" fmla="*/ 3282802 w 12233763"/>
              <a:gd name="connsiteY45" fmla="*/ 316598 h 9628789"/>
              <a:gd name="connsiteX46" fmla="*/ 4317704 w 12233763"/>
              <a:gd name="connsiteY46" fmla="*/ 33946 h 9628789"/>
              <a:gd name="connsiteX47" fmla="*/ 5583765 w 12233763"/>
              <a:gd name="connsiteY47" fmla="*/ 662 h 9628789"/>
              <a:gd name="connsiteX48" fmla="*/ 7027611 w 12233763"/>
              <a:gd name="connsiteY48" fmla="*/ 1303301 h 9628789"/>
              <a:gd name="connsiteX49" fmla="*/ 7599303 w 12233763"/>
              <a:gd name="connsiteY49" fmla="*/ 3142927 h 9628789"/>
              <a:gd name="connsiteX50" fmla="*/ 8829305 w 12233763"/>
              <a:gd name="connsiteY50" fmla="*/ 7898188 h 9628789"/>
              <a:gd name="connsiteX51" fmla="*/ 7963107 w 12233763"/>
              <a:gd name="connsiteY51" fmla="*/ 7499024 h 9628789"/>
              <a:gd name="connsiteX52" fmla="*/ 7651275 w 12233763"/>
              <a:gd name="connsiteY52" fmla="*/ 6874245 h 9628789"/>
              <a:gd name="connsiteX53" fmla="*/ 6317329 w 12233763"/>
              <a:gd name="connsiteY53" fmla="*/ 1980145 h 9628789"/>
              <a:gd name="connsiteX54" fmla="*/ 5260565 w 12233763"/>
              <a:gd name="connsiteY54" fmla="*/ 53744 h 9628789"/>
              <a:gd name="connsiteX55" fmla="*/ 5583765 w 12233763"/>
              <a:gd name="connsiteY55" fmla="*/ 662 h 962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33763" h="9628789">
                <a:moveTo>
                  <a:pt x="4938468" y="4906290"/>
                </a:moveTo>
                <a:cubicBezTo>
                  <a:pt x="5064615" y="4913676"/>
                  <a:pt x="5187051" y="4974603"/>
                  <a:pt x="5258781" y="5107536"/>
                </a:cubicBezTo>
                <a:cubicBezTo>
                  <a:pt x="5382455" y="5343862"/>
                  <a:pt x="5649589" y="7064611"/>
                  <a:pt x="5713899" y="7374789"/>
                </a:cubicBezTo>
                <a:cubicBezTo>
                  <a:pt x="5461605" y="7426485"/>
                  <a:pt x="5367615" y="7042455"/>
                  <a:pt x="5318145" y="6747048"/>
                </a:cubicBezTo>
                <a:cubicBezTo>
                  <a:pt x="5288463" y="6555033"/>
                  <a:pt x="5229101" y="6215314"/>
                  <a:pt x="5149949" y="5720507"/>
                </a:cubicBezTo>
                <a:cubicBezTo>
                  <a:pt x="5105427" y="5543262"/>
                  <a:pt x="5011435" y="5580188"/>
                  <a:pt x="4966913" y="5720507"/>
                </a:cubicBezTo>
                <a:cubicBezTo>
                  <a:pt x="4754196" y="6237470"/>
                  <a:pt x="4477168" y="7079381"/>
                  <a:pt x="4338655" y="7648041"/>
                </a:cubicBezTo>
                <a:cubicBezTo>
                  <a:pt x="4259503" y="7972989"/>
                  <a:pt x="4214981" y="8290552"/>
                  <a:pt x="4294132" y="8489952"/>
                </a:cubicBezTo>
                <a:cubicBezTo>
                  <a:pt x="3690607" y="8556419"/>
                  <a:pt x="3542199" y="7965604"/>
                  <a:pt x="3745023" y="7241855"/>
                </a:cubicBezTo>
                <a:cubicBezTo>
                  <a:pt x="3848908" y="6865211"/>
                  <a:pt x="4383176" y="5225700"/>
                  <a:pt x="4595894" y="5026300"/>
                </a:cubicBezTo>
                <a:cubicBezTo>
                  <a:pt x="4682465" y="4945063"/>
                  <a:pt x="4812322" y="4898905"/>
                  <a:pt x="4938468" y="4906290"/>
                </a:cubicBezTo>
                <a:close/>
                <a:moveTo>
                  <a:pt x="4690880" y="2927727"/>
                </a:moveTo>
                <a:cubicBezTo>
                  <a:pt x="4956443" y="2917570"/>
                  <a:pt x="5227123" y="3009916"/>
                  <a:pt x="5377899" y="3246326"/>
                </a:cubicBezTo>
                <a:cubicBezTo>
                  <a:pt x="5608973" y="3619912"/>
                  <a:pt x="6108091" y="6340087"/>
                  <a:pt x="6228249" y="6830419"/>
                </a:cubicBezTo>
                <a:cubicBezTo>
                  <a:pt x="5756859" y="6912141"/>
                  <a:pt x="5581243" y="6305064"/>
                  <a:pt x="5488813" y="5838081"/>
                </a:cubicBezTo>
                <a:cubicBezTo>
                  <a:pt x="5433357" y="5534542"/>
                  <a:pt x="5322441" y="4997512"/>
                  <a:pt x="5174553" y="4215315"/>
                </a:cubicBezTo>
                <a:cubicBezTo>
                  <a:pt x="5091367" y="3935127"/>
                  <a:pt x="4915752" y="3993499"/>
                  <a:pt x="4832565" y="4215315"/>
                </a:cubicBezTo>
                <a:cubicBezTo>
                  <a:pt x="4435119" y="5032537"/>
                  <a:pt x="3917514" y="6363436"/>
                  <a:pt x="3658712" y="7262378"/>
                </a:cubicBezTo>
                <a:cubicBezTo>
                  <a:pt x="3510825" y="7776059"/>
                  <a:pt x="3427639" y="8278065"/>
                  <a:pt x="3575526" y="8593279"/>
                </a:cubicBezTo>
                <a:cubicBezTo>
                  <a:pt x="2447887" y="8698350"/>
                  <a:pt x="2170599" y="7764385"/>
                  <a:pt x="2549559" y="6620277"/>
                </a:cubicBezTo>
                <a:cubicBezTo>
                  <a:pt x="2743661" y="6024874"/>
                  <a:pt x="3741899" y="3433120"/>
                  <a:pt x="4139345" y="3117907"/>
                </a:cubicBezTo>
                <a:cubicBezTo>
                  <a:pt x="4280878" y="3005538"/>
                  <a:pt x="4484331" y="2935628"/>
                  <a:pt x="4690880" y="2927727"/>
                </a:cubicBezTo>
                <a:close/>
                <a:moveTo>
                  <a:pt x="8489153" y="1824735"/>
                </a:moveTo>
                <a:cubicBezTo>
                  <a:pt x="10136087" y="2276096"/>
                  <a:pt x="10413465" y="3890576"/>
                  <a:pt x="10846869" y="5314098"/>
                </a:cubicBezTo>
                <a:cubicBezTo>
                  <a:pt x="11713679" y="8178498"/>
                  <a:pt x="12233763" y="9619379"/>
                  <a:pt x="12233763" y="9619379"/>
                </a:cubicBezTo>
                <a:cubicBezTo>
                  <a:pt x="10448139" y="9775619"/>
                  <a:pt x="10118751" y="7952818"/>
                  <a:pt x="9754691" y="6650818"/>
                </a:cubicBezTo>
                <a:cubicBezTo>
                  <a:pt x="9511985" y="5748097"/>
                  <a:pt x="9095917" y="4133616"/>
                  <a:pt x="8489153" y="1824735"/>
                </a:cubicBezTo>
                <a:close/>
                <a:moveTo>
                  <a:pt x="6688665" y="38762"/>
                </a:moveTo>
                <a:cubicBezTo>
                  <a:pt x="7408695" y="14560"/>
                  <a:pt x="7889975" y="658049"/>
                  <a:pt x="8132511" y="1341402"/>
                </a:cubicBezTo>
                <a:cubicBezTo>
                  <a:pt x="8323075" y="1827341"/>
                  <a:pt x="8513639" y="2452119"/>
                  <a:pt x="8704203" y="3181027"/>
                </a:cubicBezTo>
                <a:cubicBezTo>
                  <a:pt x="9570401" y="6356986"/>
                  <a:pt x="9934205" y="7936288"/>
                  <a:pt x="9934205" y="7936288"/>
                </a:cubicBezTo>
                <a:cubicBezTo>
                  <a:pt x="9466457" y="7918933"/>
                  <a:pt x="9258569" y="7780093"/>
                  <a:pt x="9068007" y="7537124"/>
                </a:cubicBezTo>
                <a:cubicBezTo>
                  <a:pt x="8912091" y="7380929"/>
                  <a:pt x="8825471" y="7172669"/>
                  <a:pt x="8756175" y="6912345"/>
                </a:cubicBezTo>
                <a:cubicBezTo>
                  <a:pt x="7422229" y="2018245"/>
                  <a:pt x="7422229" y="2018245"/>
                  <a:pt x="7422229" y="2018245"/>
                </a:cubicBezTo>
                <a:cubicBezTo>
                  <a:pt x="7231665" y="1306692"/>
                  <a:pt x="6902509" y="213329"/>
                  <a:pt x="6365465" y="91844"/>
                </a:cubicBezTo>
                <a:cubicBezTo>
                  <a:pt x="6478071" y="59303"/>
                  <a:pt x="6585805" y="42220"/>
                  <a:pt x="6688665" y="38762"/>
                </a:cubicBezTo>
                <a:close/>
                <a:moveTo>
                  <a:pt x="4317704" y="33946"/>
                </a:moveTo>
                <a:cubicBezTo>
                  <a:pt x="4816008" y="18848"/>
                  <a:pt x="5323915" y="156099"/>
                  <a:pt x="5606831" y="507461"/>
                </a:cubicBezTo>
                <a:cubicBezTo>
                  <a:pt x="6040419" y="1062699"/>
                  <a:pt x="6976967" y="5105528"/>
                  <a:pt x="7202433" y="5834278"/>
                </a:cubicBezTo>
                <a:cubicBezTo>
                  <a:pt x="6317915" y="5955736"/>
                  <a:pt x="5988389" y="5053474"/>
                  <a:pt x="5814953" y="4359426"/>
                </a:cubicBezTo>
                <a:cubicBezTo>
                  <a:pt x="5710893" y="3908296"/>
                  <a:pt x="5502769" y="3110139"/>
                  <a:pt x="5225273" y="1947610"/>
                </a:cubicBezTo>
                <a:cubicBezTo>
                  <a:pt x="5069183" y="1531182"/>
                  <a:pt x="4739656" y="1617937"/>
                  <a:pt x="4583565" y="1947610"/>
                </a:cubicBezTo>
                <a:cubicBezTo>
                  <a:pt x="3837794" y="3162193"/>
                  <a:pt x="2866558" y="5140230"/>
                  <a:pt x="2380940" y="6476272"/>
                </a:cubicBezTo>
                <a:cubicBezTo>
                  <a:pt x="2103445" y="7239725"/>
                  <a:pt x="1947353" y="7985826"/>
                  <a:pt x="2224849" y="8454308"/>
                </a:cubicBezTo>
                <a:cubicBezTo>
                  <a:pt x="108942" y="8610469"/>
                  <a:pt x="-411363" y="7222373"/>
                  <a:pt x="299720" y="5521956"/>
                </a:cubicBezTo>
                <a:cubicBezTo>
                  <a:pt x="663934" y="4637046"/>
                  <a:pt x="2537032" y="785080"/>
                  <a:pt x="3282802" y="316598"/>
                </a:cubicBezTo>
                <a:cubicBezTo>
                  <a:pt x="3548375" y="149592"/>
                  <a:pt x="3930135" y="45688"/>
                  <a:pt x="4317704" y="33946"/>
                </a:cubicBezTo>
                <a:close/>
                <a:moveTo>
                  <a:pt x="5583765" y="662"/>
                </a:moveTo>
                <a:cubicBezTo>
                  <a:pt x="6303795" y="-23540"/>
                  <a:pt x="6785075" y="619949"/>
                  <a:pt x="7027611" y="1303301"/>
                </a:cubicBezTo>
                <a:cubicBezTo>
                  <a:pt x="7218175" y="1789240"/>
                  <a:pt x="7408739" y="2414019"/>
                  <a:pt x="7599303" y="3142927"/>
                </a:cubicBezTo>
                <a:cubicBezTo>
                  <a:pt x="8465501" y="6318886"/>
                  <a:pt x="8829305" y="7898188"/>
                  <a:pt x="8829305" y="7898188"/>
                </a:cubicBezTo>
                <a:cubicBezTo>
                  <a:pt x="8361557" y="7880833"/>
                  <a:pt x="8153669" y="7741993"/>
                  <a:pt x="7963107" y="7499024"/>
                </a:cubicBezTo>
                <a:cubicBezTo>
                  <a:pt x="7807191" y="7342829"/>
                  <a:pt x="7720571" y="7134569"/>
                  <a:pt x="7651275" y="6874245"/>
                </a:cubicBezTo>
                <a:cubicBezTo>
                  <a:pt x="6317329" y="1980145"/>
                  <a:pt x="6317329" y="1980145"/>
                  <a:pt x="6317329" y="1980145"/>
                </a:cubicBezTo>
                <a:cubicBezTo>
                  <a:pt x="6126765" y="1268591"/>
                  <a:pt x="5797609" y="175228"/>
                  <a:pt x="5260565" y="53744"/>
                </a:cubicBezTo>
                <a:cubicBezTo>
                  <a:pt x="5373171" y="21203"/>
                  <a:pt x="5480905" y="4119"/>
                  <a:pt x="5583765" y="6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35036" y="2"/>
            <a:ext cx="11348037" cy="12857817"/>
          </a:xfrm>
          <a:custGeom>
            <a:avLst/>
            <a:gdLst>
              <a:gd name="connsiteX0" fmla="*/ 2352659 w 11348037"/>
              <a:gd name="connsiteY0" fmla="*/ 9899791 h 12857817"/>
              <a:gd name="connsiteX1" fmla="*/ 2922673 w 11348037"/>
              <a:gd name="connsiteY1" fmla="*/ 10135898 h 12857817"/>
              <a:gd name="connsiteX2" fmla="*/ 2922673 w 11348037"/>
              <a:gd name="connsiteY2" fmla="*/ 11275929 h 12857817"/>
              <a:gd name="connsiteX3" fmla="*/ 1782645 w 11348037"/>
              <a:gd name="connsiteY3" fmla="*/ 11275929 h 12857817"/>
              <a:gd name="connsiteX4" fmla="*/ 1782645 w 11348037"/>
              <a:gd name="connsiteY4" fmla="*/ 10135898 h 12857817"/>
              <a:gd name="connsiteX5" fmla="*/ 2352659 w 11348037"/>
              <a:gd name="connsiteY5" fmla="*/ 9899791 h 12857817"/>
              <a:gd name="connsiteX6" fmla="*/ 2750153 w 11348037"/>
              <a:gd name="connsiteY6" fmla="*/ 3360317 h 12857817"/>
              <a:gd name="connsiteX7" fmla="*/ 1864185 w 11348037"/>
              <a:gd name="connsiteY7" fmla="*/ 8666346 h 12857817"/>
              <a:gd name="connsiteX8" fmla="*/ 719288 w 11348037"/>
              <a:gd name="connsiteY8" fmla="*/ 9022271 h 12857817"/>
              <a:gd name="connsiteX9" fmla="*/ 2750153 w 11348037"/>
              <a:gd name="connsiteY9" fmla="*/ 3360317 h 12857817"/>
              <a:gd name="connsiteX10" fmla="*/ 2639357 w 11348037"/>
              <a:gd name="connsiteY10" fmla="*/ 2026823 h 12857817"/>
              <a:gd name="connsiteX11" fmla="*/ 6607117 w 11348037"/>
              <a:gd name="connsiteY11" fmla="*/ 2896838 h 12857817"/>
              <a:gd name="connsiteX12" fmla="*/ 1703269 w 11348037"/>
              <a:gd name="connsiteY12" fmla="*/ 3716861 h 12857817"/>
              <a:gd name="connsiteX13" fmla="*/ 1344935 w 11348037"/>
              <a:gd name="connsiteY13" fmla="*/ 2066759 h 12857817"/>
              <a:gd name="connsiteX14" fmla="*/ 2639357 w 11348037"/>
              <a:gd name="connsiteY14" fmla="*/ 2026823 h 12857817"/>
              <a:gd name="connsiteX15" fmla="*/ 7536103 w 11348037"/>
              <a:gd name="connsiteY15" fmla="*/ 562571 h 12857817"/>
              <a:gd name="connsiteX16" fmla="*/ 8578092 w 11348037"/>
              <a:gd name="connsiteY16" fmla="*/ 1310443 h 12857817"/>
              <a:gd name="connsiteX17" fmla="*/ 8876645 w 11348037"/>
              <a:gd name="connsiteY17" fmla="*/ 9027908 h 12857817"/>
              <a:gd name="connsiteX18" fmla="*/ 7385941 w 11348037"/>
              <a:gd name="connsiteY18" fmla="*/ 2301637 h 12857817"/>
              <a:gd name="connsiteX19" fmla="*/ 7536103 w 11348037"/>
              <a:gd name="connsiteY19" fmla="*/ 562571 h 12857817"/>
              <a:gd name="connsiteX20" fmla="*/ 2419425 w 11348037"/>
              <a:gd name="connsiteY20" fmla="*/ 0 h 12857817"/>
              <a:gd name="connsiteX21" fmla="*/ 3956881 w 11348037"/>
              <a:gd name="connsiteY21" fmla="*/ 0 h 12857817"/>
              <a:gd name="connsiteX22" fmla="*/ 4036787 w 11348037"/>
              <a:gd name="connsiteY22" fmla="*/ 37622 h 12857817"/>
              <a:gd name="connsiteX23" fmla="*/ 8527596 w 11348037"/>
              <a:gd name="connsiteY23" fmla="*/ 4743817 h 12857817"/>
              <a:gd name="connsiteX24" fmla="*/ 8600154 w 11348037"/>
              <a:gd name="connsiteY24" fmla="*/ 4996637 h 12857817"/>
              <a:gd name="connsiteX25" fmla="*/ 8633918 w 11348037"/>
              <a:gd name="connsiteY25" fmla="*/ 5071321 h 12857817"/>
              <a:gd name="connsiteX26" fmla="*/ 8913865 w 11348037"/>
              <a:gd name="connsiteY26" fmla="*/ 6457948 h 12857817"/>
              <a:gd name="connsiteX27" fmla="*/ 5351515 w 11348037"/>
              <a:gd name="connsiteY27" fmla="*/ 10020298 h 12857817"/>
              <a:gd name="connsiteX28" fmla="*/ 5168197 w 11348037"/>
              <a:gd name="connsiteY28" fmla="*/ 10015663 h 12857817"/>
              <a:gd name="connsiteX29" fmla="*/ 5027403 w 11348037"/>
              <a:gd name="connsiteY29" fmla="*/ 10004957 h 12857817"/>
              <a:gd name="connsiteX30" fmla="*/ 5199135 w 11348037"/>
              <a:gd name="connsiteY30" fmla="*/ 10042173 h 12857817"/>
              <a:gd name="connsiteX31" fmla="*/ 9633577 w 11348037"/>
              <a:gd name="connsiteY31" fmla="*/ 9095290 h 12857817"/>
              <a:gd name="connsiteX32" fmla="*/ 10360879 w 11348037"/>
              <a:gd name="connsiteY32" fmla="*/ 8900479 h 12857817"/>
              <a:gd name="connsiteX33" fmla="*/ 10003013 w 11348037"/>
              <a:gd name="connsiteY33" fmla="*/ 10735141 h 12857817"/>
              <a:gd name="connsiteX34" fmla="*/ 4911129 w 11348037"/>
              <a:gd name="connsiteY34" fmla="*/ 10034628 h 12857817"/>
              <a:gd name="connsiteX35" fmla="*/ 4824691 w 11348037"/>
              <a:gd name="connsiteY35" fmla="*/ 9981245 h 12857817"/>
              <a:gd name="connsiteX36" fmla="*/ 4809005 w 11348037"/>
              <a:gd name="connsiteY36" fmla="*/ 9979252 h 12857817"/>
              <a:gd name="connsiteX37" fmla="*/ 3359773 w 11348037"/>
              <a:gd name="connsiteY37" fmla="*/ 9411905 h 12857817"/>
              <a:gd name="connsiteX38" fmla="*/ 3247791 w 11348037"/>
              <a:gd name="connsiteY38" fmla="*/ 9328167 h 12857817"/>
              <a:gd name="connsiteX39" fmla="*/ 3499647 w 11348037"/>
              <a:gd name="connsiteY39" fmla="*/ 9554540 h 12857817"/>
              <a:gd name="connsiteX40" fmla="*/ 7214023 w 11348037"/>
              <a:gd name="connsiteY40" fmla="*/ 11088191 h 12857817"/>
              <a:gd name="connsiteX41" fmla="*/ 6846864 w 11348037"/>
              <a:gd name="connsiteY41" fmla="*/ 12705219 h 12857817"/>
              <a:gd name="connsiteX42" fmla="*/ 1958841 w 11348037"/>
              <a:gd name="connsiteY42" fmla="*/ 7571960 h 12857817"/>
              <a:gd name="connsiteX43" fmla="*/ 1984215 w 11348037"/>
              <a:gd name="connsiteY43" fmla="*/ 7620408 h 12857817"/>
              <a:gd name="connsiteX44" fmla="*/ 1949321 w 11348037"/>
              <a:gd name="connsiteY44" fmla="*/ 7517282 h 12857817"/>
              <a:gd name="connsiteX45" fmla="*/ 1789165 w 11348037"/>
              <a:gd name="connsiteY45" fmla="*/ 6457948 h 12857817"/>
              <a:gd name="connsiteX46" fmla="*/ 5351515 w 11348037"/>
              <a:gd name="connsiteY46" fmla="*/ 2895599 h 12857817"/>
              <a:gd name="connsiteX47" fmla="*/ 8100398 w 11348037"/>
              <a:gd name="connsiteY47" fmla="*/ 4191963 h 12857817"/>
              <a:gd name="connsiteX48" fmla="*/ 8285060 w 11348037"/>
              <a:gd name="connsiteY48" fmla="*/ 4438909 h 12857817"/>
              <a:gd name="connsiteX49" fmla="*/ 8270358 w 11348037"/>
              <a:gd name="connsiteY49" fmla="*/ 4414123 h 12857817"/>
              <a:gd name="connsiteX50" fmla="*/ 3350099 w 11348037"/>
              <a:gd name="connsiteY50" fmla="*/ 1476005 h 12857817"/>
              <a:gd name="connsiteX51" fmla="*/ 2411596 w 11348037"/>
              <a:gd name="connsiteY51" fmla="*/ 7575 h 1285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348037" h="12857817">
                <a:moveTo>
                  <a:pt x="2352659" y="9899791"/>
                </a:moveTo>
                <a:cubicBezTo>
                  <a:pt x="2558964" y="9899790"/>
                  <a:pt x="2765268" y="9978493"/>
                  <a:pt x="2922673" y="10135898"/>
                </a:cubicBezTo>
                <a:cubicBezTo>
                  <a:pt x="3237483" y="10450708"/>
                  <a:pt x="3237483" y="10961117"/>
                  <a:pt x="2922673" y="11275929"/>
                </a:cubicBezTo>
                <a:cubicBezTo>
                  <a:pt x="2607863" y="11590737"/>
                  <a:pt x="2097454" y="11590737"/>
                  <a:pt x="1782645" y="11275929"/>
                </a:cubicBezTo>
                <a:cubicBezTo>
                  <a:pt x="1467834" y="10961117"/>
                  <a:pt x="1467834" y="10450708"/>
                  <a:pt x="1782645" y="10135898"/>
                </a:cubicBezTo>
                <a:cubicBezTo>
                  <a:pt x="1940049" y="9978493"/>
                  <a:pt x="2146353" y="9899790"/>
                  <a:pt x="2352659" y="9899791"/>
                </a:cubicBezTo>
                <a:close/>
                <a:moveTo>
                  <a:pt x="2750153" y="3360317"/>
                </a:moveTo>
                <a:cubicBezTo>
                  <a:pt x="1823015" y="4787885"/>
                  <a:pt x="1057256" y="6655178"/>
                  <a:pt x="1864185" y="8666346"/>
                </a:cubicBezTo>
                <a:cubicBezTo>
                  <a:pt x="2435491" y="10095502"/>
                  <a:pt x="917603" y="10423560"/>
                  <a:pt x="719288" y="9022271"/>
                </a:cubicBezTo>
                <a:cubicBezTo>
                  <a:pt x="351670" y="6475054"/>
                  <a:pt x="1564725" y="4496731"/>
                  <a:pt x="2750153" y="3360317"/>
                </a:cubicBezTo>
                <a:close/>
                <a:moveTo>
                  <a:pt x="2639357" y="2026823"/>
                </a:moveTo>
                <a:cubicBezTo>
                  <a:pt x="4768120" y="2027973"/>
                  <a:pt x="5854213" y="2407020"/>
                  <a:pt x="6607117" y="2896838"/>
                </a:cubicBezTo>
                <a:cubicBezTo>
                  <a:pt x="5436321" y="2527830"/>
                  <a:pt x="3775523" y="2626510"/>
                  <a:pt x="1703269" y="3716861"/>
                </a:cubicBezTo>
                <a:cubicBezTo>
                  <a:pt x="32085" y="4584669"/>
                  <a:pt x="-940048" y="2209409"/>
                  <a:pt x="1344935" y="2066759"/>
                </a:cubicBezTo>
                <a:cubicBezTo>
                  <a:pt x="1815169" y="2039357"/>
                  <a:pt x="2245141" y="2026610"/>
                  <a:pt x="2639357" y="2026823"/>
                </a:cubicBezTo>
                <a:close/>
                <a:moveTo>
                  <a:pt x="7536103" y="562571"/>
                </a:moveTo>
                <a:cubicBezTo>
                  <a:pt x="7869261" y="560210"/>
                  <a:pt x="8266986" y="777243"/>
                  <a:pt x="8578092" y="1310443"/>
                </a:cubicBezTo>
                <a:cubicBezTo>
                  <a:pt x="10231787" y="4189484"/>
                  <a:pt x="9744357" y="7110744"/>
                  <a:pt x="8876645" y="9027908"/>
                </a:cubicBezTo>
                <a:cubicBezTo>
                  <a:pt x="9298057" y="6909512"/>
                  <a:pt x="9317453" y="4299983"/>
                  <a:pt x="7385941" y="2301637"/>
                </a:cubicBezTo>
                <a:cubicBezTo>
                  <a:pt x="6499371" y="1371204"/>
                  <a:pt x="6900075" y="567079"/>
                  <a:pt x="7536103" y="562571"/>
                </a:cubicBezTo>
                <a:close/>
                <a:moveTo>
                  <a:pt x="2419425" y="0"/>
                </a:moveTo>
                <a:lnTo>
                  <a:pt x="3956881" y="0"/>
                </a:lnTo>
                <a:lnTo>
                  <a:pt x="4036787" y="37622"/>
                </a:lnTo>
                <a:cubicBezTo>
                  <a:pt x="6961868" y="1460657"/>
                  <a:pt x="8094145" y="3355035"/>
                  <a:pt x="8527596" y="4743817"/>
                </a:cubicBezTo>
                <a:lnTo>
                  <a:pt x="8600154" y="4996637"/>
                </a:lnTo>
                <a:lnTo>
                  <a:pt x="8633918" y="5071321"/>
                </a:lnTo>
                <a:cubicBezTo>
                  <a:pt x="8814183" y="5497515"/>
                  <a:pt x="8913865" y="5966091"/>
                  <a:pt x="8913865" y="6457948"/>
                </a:cubicBezTo>
                <a:cubicBezTo>
                  <a:pt x="8913865" y="8425380"/>
                  <a:pt x="7318947" y="10020298"/>
                  <a:pt x="5351515" y="10020298"/>
                </a:cubicBezTo>
                <a:cubicBezTo>
                  <a:pt x="5290033" y="10020298"/>
                  <a:pt x="5228915" y="10018740"/>
                  <a:pt x="5168197" y="10015663"/>
                </a:cubicBezTo>
                <a:lnTo>
                  <a:pt x="5027403" y="10004957"/>
                </a:lnTo>
                <a:lnTo>
                  <a:pt x="5199135" y="10042173"/>
                </a:lnTo>
                <a:cubicBezTo>
                  <a:pt x="6326189" y="10251416"/>
                  <a:pt x="7809406" y="10040398"/>
                  <a:pt x="9633577" y="9095290"/>
                </a:cubicBezTo>
                <a:cubicBezTo>
                  <a:pt x="9896611" y="8957837"/>
                  <a:pt x="10142285" y="8899880"/>
                  <a:pt x="10360879" y="8900479"/>
                </a:cubicBezTo>
                <a:cubicBezTo>
                  <a:pt x="11541291" y="8903712"/>
                  <a:pt x="11932091" y="10614421"/>
                  <a:pt x="10003013" y="10735141"/>
                </a:cubicBezTo>
                <a:cubicBezTo>
                  <a:pt x="7179981" y="10920985"/>
                  <a:pt x="5807295" y="10559093"/>
                  <a:pt x="4911129" y="10034628"/>
                </a:cubicBezTo>
                <a:lnTo>
                  <a:pt x="4824691" y="9981245"/>
                </a:lnTo>
                <a:lnTo>
                  <a:pt x="4809005" y="9979252"/>
                </a:lnTo>
                <a:cubicBezTo>
                  <a:pt x="4278331" y="9898166"/>
                  <a:pt x="3786189" y="9699986"/>
                  <a:pt x="3359773" y="9411905"/>
                </a:cubicBezTo>
                <a:lnTo>
                  <a:pt x="3247791" y="9328167"/>
                </a:lnTo>
                <a:lnTo>
                  <a:pt x="3499647" y="9554540"/>
                </a:lnTo>
                <a:cubicBezTo>
                  <a:pt x="4391183" y="10305534"/>
                  <a:pt x="5601553" y="10880257"/>
                  <a:pt x="7214023" y="11088191"/>
                </a:cubicBezTo>
                <a:cubicBezTo>
                  <a:pt x="9076773" y="11345757"/>
                  <a:pt x="8442196" y="13431077"/>
                  <a:pt x="6846864" y="12705219"/>
                </a:cubicBezTo>
                <a:cubicBezTo>
                  <a:pt x="3477699" y="11164181"/>
                  <a:pt x="2350023" y="9033265"/>
                  <a:pt x="1958841" y="7571960"/>
                </a:cubicBezTo>
                <a:lnTo>
                  <a:pt x="1984215" y="7620408"/>
                </a:lnTo>
                <a:lnTo>
                  <a:pt x="1949321" y="7517282"/>
                </a:lnTo>
                <a:cubicBezTo>
                  <a:pt x="1845236" y="7182639"/>
                  <a:pt x="1789165" y="6826842"/>
                  <a:pt x="1789165" y="6457948"/>
                </a:cubicBezTo>
                <a:cubicBezTo>
                  <a:pt x="1789165" y="4490517"/>
                  <a:pt x="3384083" y="2895599"/>
                  <a:pt x="5351515" y="2895599"/>
                </a:cubicBezTo>
                <a:cubicBezTo>
                  <a:pt x="6458197" y="2895599"/>
                  <a:pt x="7447010" y="3400241"/>
                  <a:pt x="8100398" y="4191963"/>
                </a:cubicBezTo>
                <a:lnTo>
                  <a:pt x="8285060" y="4438909"/>
                </a:lnTo>
                <a:lnTo>
                  <a:pt x="8270358" y="4414123"/>
                </a:lnTo>
                <a:cubicBezTo>
                  <a:pt x="7398582" y="3032409"/>
                  <a:pt x="5877917" y="1818985"/>
                  <a:pt x="3350099" y="1476005"/>
                </a:cubicBezTo>
                <a:cubicBezTo>
                  <a:pt x="2185889" y="1328967"/>
                  <a:pt x="1997191" y="459251"/>
                  <a:pt x="2411596" y="75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9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/>
          </p:cNvSpPr>
          <p:nvPr userDrawn="1"/>
        </p:nvSpPr>
        <p:spPr bwMode="auto">
          <a:xfrm>
            <a:off x="21951699" y="4073035"/>
            <a:ext cx="2422452" cy="1790793"/>
          </a:xfrm>
          <a:custGeom>
            <a:avLst/>
            <a:gdLst>
              <a:gd name="T0" fmla="*/ 20 w 157"/>
              <a:gd name="T1" fmla="*/ 47 h 116"/>
              <a:gd name="T2" fmla="*/ 100 w 157"/>
              <a:gd name="T3" fmla="*/ 93 h 116"/>
              <a:gd name="T4" fmla="*/ 129 w 157"/>
              <a:gd name="T5" fmla="*/ 58 h 116"/>
              <a:gd name="T6" fmla="*/ 44 w 157"/>
              <a:gd name="T7" fmla="*/ 13 h 116"/>
              <a:gd name="T8" fmla="*/ 20 w 157"/>
              <a:gd name="T9" fmla="*/ 4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116">
                <a:moveTo>
                  <a:pt x="20" y="47"/>
                </a:moveTo>
                <a:cubicBezTo>
                  <a:pt x="55" y="63"/>
                  <a:pt x="82" y="78"/>
                  <a:pt x="100" y="93"/>
                </a:cubicBezTo>
                <a:cubicBezTo>
                  <a:pt x="127" y="116"/>
                  <a:pt x="157" y="78"/>
                  <a:pt x="129" y="58"/>
                </a:cubicBezTo>
                <a:cubicBezTo>
                  <a:pt x="103" y="39"/>
                  <a:pt x="74" y="23"/>
                  <a:pt x="44" y="13"/>
                </a:cubicBezTo>
                <a:cubicBezTo>
                  <a:pt x="11" y="0"/>
                  <a:pt x="0" y="38"/>
                  <a:pt x="20" y="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22772207" y="5772661"/>
            <a:ext cx="1614968" cy="1536824"/>
          </a:xfrm>
          <a:custGeom>
            <a:avLst/>
            <a:gdLst>
              <a:gd name="T0" fmla="*/ 90 w 105"/>
              <a:gd name="T1" fmla="*/ 54 h 100"/>
              <a:gd name="T2" fmla="*/ 35 w 105"/>
              <a:gd name="T3" fmla="*/ 12 h 100"/>
              <a:gd name="T4" fmla="*/ 14 w 105"/>
              <a:gd name="T5" fmla="*/ 34 h 100"/>
              <a:gd name="T6" fmla="*/ 65 w 105"/>
              <a:gd name="T7" fmla="*/ 73 h 100"/>
              <a:gd name="T8" fmla="*/ 90 w 105"/>
              <a:gd name="T9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0">
                <a:moveTo>
                  <a:pt x="90" y="54"/>
                </a:moveTo>
                <a:cubicBezTo>
                  <a:pt x="74" y="38"/>
                  <a:pt x="55" y="24"/>
                  <a:pt x="35" y="12"/>
                </a:cubicBezTo>
                <a:cubicBezTo>
                  <a:pt x="12" y="0"/>
                  <a:pt x="0" y="26"/>
                  <a:pt x="14" y="34"/>
                </a:cubicBezTo>
                <a:cubicBezTo>
                  <a:pt x="35" y="48"/>
                  <a:pt x="54" y="61"/>
                  <a:pt x="65" y="73"/>
                </a:cubicBezTo>
                <a:cubicBezTo>
                  <a:pt x="91" y="100"/>
                  <a:pt x="105" y="69"/>
                  <a:pt x="90" y="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3"/>
          <p:cNvSpPr>
            <a:spLocks/>
          </p:cNvSpPr>
          <p:nvPr userDrawn="1"/>
        </p:nvSpPr>
        <p:spPr bwMode="auto">
          <a:xfrm>
            <a:off x="8148273" y="10326760"/>
            <a:ext cx="2422452" cy="1784279"/>
          </a:xfrm>
          <a:custGeom>
            <a:avLst/>
            <a:gdLst>
              <a:gd name="T0" fmla="*/ 136 w 157"/>
              <a:gd name="T1" fmla="*/ 69 h 116"/>
              <a:gd name="T2" fmla="*/ 57 w 157"/>
              <a:gd name="T3" fmla="*/ 23 h 116"/>
              <a:gd name="T4" fmla="*/ 28 w 157"/>
              <a:gd name="T5" fmla="*/ 59 h 116"/>
              <a:gd name="T6" fmla="*/ 112 w 157"/>
              <a:gd name="T7" fmla="*/ 104 h 116"/>
              <a:gd name="T8" fmla="*/ 136 w 157"/>
              <a:gd name="T9" fmla="*/ 6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116">
                <a:moveTo>
                  <a:pt x="136" y="69"/>
                </a:moveTo>
                <a:cubicBezTo>
                  <a:pt x="101" y="54"/>
                  <a:pt x="75" y="38"/>
                  <a:pt x="57" y="23"/>
                </a:cubicBezTo>
                <a:cubicBezTo>
                  <a:pt x="30" y="0"/>
                  <a:pt x="0" y="38"/>
                  <a:pt x="28" y="59"/>
                </a:cubicBezTo>
                <a:cubicBezTo>
                  <a:pt x="54" y="78"/>
                  <a:pt x="83" y="93"/>
                  <a:pt x="112" y="104"/>
                </a:cubicBezTo>
                <a:cubicBezTo>
                  <a:pt x="146" y="116"/>
                  <a:pt x="157" y="78"/>
                  <a:pt x="136" y="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4"/>
          <p:cNvSpPr>
            <a:spLocks/>
          </p:cNvSpPr>
          <p:nvPr userDrawn="1"/>
        </p:nvSpPr>
        <p:spPr bwMode="auto">
          <a:xfrm>
            <a:off x="8115715" y="8894127"/>
            <a:ext cx="1634506" cy="1523800"/>
          </a:xfrm>
          <a:custGeom>
            <a:avLst/>
            <a:gdLst>
              <a:gd name="T0" fmla="*/ 92 w 106"/>
              <a:gd name="T1" fmla="*/ 65 h 99"/>
              <a:gd name="T2" fmla="*/ 40 w 106"/>
              <a:gd name="T3" fmla="*/ 26 h 99"/>
              <a:gd name="T4" fmla="*/ 16 w 106"/>
              <a:gd name="T5" fmla="*/ 45 h 99"/>
              <a:gd name="T6" fmla="*/ 71 w 106"/>
              <a:gd name="T7" fmla="*/ 87 h 99"/>
              <a:gd name="T8" fmla="*/ 92 w 106"/>
              <a:gd name="T9" fmla="*/ 6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99">
                <a:moveTo>
                  <a:pt x="92" y="65"/>
                </a:moveTo>
                <a:cubicBezTo>
                  <a:pt x="71" y="51"/>
                  <a:pt x="52" y="38"/>
                  <a:pt x="40" y="26"/>
                </a:cubicBezTo>
                <a:cubicBezTo>
                  <a:pt x="15" y="0"/>
                  <a:pt x="0" y="30"/>
                  <a:pt x="16" y="45"/>
                </a:cubicBezTo>
                <a:cubicBezTo>
                  <a:pt x="32" y="62"/>
                  <a:pt x="51" y="76"/>
                  <a:pt x="71" y="87"/>
                </a:cubicBezTo>
                <a:cubicBezTo>
                  <a:pt x="94" y="99"/>
                  <a:pt x="106" y="74"/>
                  <a:pt x="92" y="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977092" y="3401189"/>
            <a:ext cx="13387062" cy="10346705"/>
          </a:xfrm>
          <a:custGeom>
            <a:avLst/>
            <a:gdLst>
              <a:gd name="connsiteX0" fmla="*/ 201646 w 13387062"/>
              <a:gd name="connsiteY0" fmla="*/ 5806256 h 10346705"/>
              <a:gd name="connsiteX1" fmla="*/ 409268 w 13387062"/>
              <a:gd name="connsiteY1" fmla="*/ 5875600 h 10346705"/>
              <a:gd name="connsiteX2" fmla="*/ 8440556 w 13387062"/>
              <a:gd name="connsiteY2" fmla="*/ 6815598 h 10346705"/>
              <a:gd name="connsiteX3" fmla="*/ 7777704 w 13387062"/>
              <a:gd name="connsiteY3" fmla="*/ 7601497 h 10346705"/>
              <a:gd name="connsiteX4" fmla="*/ 4247638 w 13387062"/>
              <a:gd name="connsiteY4" fmla="*/ 9142477 h 10346705"/>
              <a:gd name="connsiteX5" fmla="*/ 4031826 w 13387062"/>
              <a:gd name="connsiteY5" fmla="*/ 9157886 h 10346705"/>
              <a:gd name="connsiteX6" fmla="*/ 1257101 w 13387062"/>
              <a:gd name="connsiteY6" fmla="*/ 8865100 h 10346705"/>
              <a:gd name="connsiteX7" fmla="*/ 1365007 w 13387062"/>
              <a:gd name="connsiteY7" fmla="*/ 8341167 h 10346705"/>
              <a:gd name="connsiteX8" fmla="*/ 1519158 w 13387062"/>
              <a:gd name="connsiteY8" fmla="*/ 8125430 h 10346705"/>
              <a:gd name="connsiteX9" fmla="*/ 316778 w 13387062"/>
              <a:gd name="connsiteY9" fmla="*/ 7416580 h 10346705"/>
              <a:gd name="connsiteX10" fmla="*/ 548005 w 13387062"/>
              <a:gd name="connsiteY10" fmla="*/ 7092974 h 10346705"/>
              <a:gd name="connsiteX11" fmla="*/ 1611649 w 13387062"/>
              <a:gd name="connsiteY11" fmla="*/ 7601497 h 10346705"/>
              <a:gd name="connsiteX12" fmla="*/ 1781216 w 13387062"/>
              <a:gd name="connsiteY12" fmla="*/ 7555268 h 10346705"/>
              <a:gd name="connsiteX13" fmla="*/ 1765801 w 13387062"/>
              <a:gd name="connsiteY13" fmla="*/ 7370350 h 10346705"/>
              <a:gd name="connsiteX14" fmla="*/ 162626 w 13387062"/>
              <a:gd name="connsiteY14" fmla="*/ 6291665 h 10346705"/>
              <a:gd name="connsiteX15" fmla="*/ 201646 w 13387062"/>
              <a:gd name="connsiteY15" fmla="*/ 5806256 h 10346705"/>
              <a:gd name="connsiteX16" fmla="*/ 8519516 w 13387062"/>
              <a:gd name="connsiteY16" fmla="*/ 2562554 h 10346705"/>
              <a:gd name="connsiteX17" fmla="*/ 4279406 w 13387062"/>
              <a:gd name="connsiteY17" fmla="*/ 9374299 h 10346705"/>
              <a:gd name="connsiteX18" fmla="*/ 8519516 w 13387062"/>
              <a:gd name="connsiteY18" fmla="*/ 2562554 h 10346705"/>
              <a:gd name="connsiteX19" fmla="*/ 8354550 w 13387062"/>
              <a:gd name="connsiteY19" fmla="*/ 2068266 h 10346705"/>
              <a:gd name="connsiteX20" fmla="*/ 9382382 w 13387062"/>
              <a:gd name="connsiteY20" fmla="*/ 2361073 h 10346705"/>
              <a:gd name="connsiteX21" fmla="*/ 12333724 w 13387062"/>
              <a:gd name="connsiteY21" fmla="*/ 4983655 h 10346705"/>
              <a:gd name="connsiteX22" fmla="*/ 12463044 w 13387062"/>
              <a:gd name="connsiteY22" fmla="*/ 5186375 h 10346705"/>
              <a:gd name="connsiteX23" fmla="*/ 13382678 w 13387062"/>
              <a:gd name="connsiteY23" fmla="*/ 7913300 h 10346705"/>
              <a:gd name="connsiteX24" fmla="*/ 12854876 w 13387062"/>
              <a:gd name="connsiteY24" fmla="*/ 8018746 h 10346705"/>
              <a:gd name="connsiteX25" fmla="*/ 12593368 w 13387062"/>
              <a:gd name="connsiteY25" fmla="*/ 7982718 h 10346705"/>
              <a:gd name="connsiteX26" fmla="*/ 12455454 w 13387062"/>
              <a:gd name="connsiteY26" fmla="*/ 9414064 h 10346705"/>
              <a:gd name="connsiteX27" fmla="*/ 12046428 w 13387062"/>
              <a:gd name="connsiteY27" fmla="*/ 9324005 h 10346705"/>
              <a:gd name="connsiteX28" fmla="*/ 12064608 w 13387062"/>
              <a:gd name="connsiteY28" fmla="*/ 8123666 h 10346705"/>
              <a:gd name="connsiteX29" fmla="*/ 11933372 w 13387062"/>
              <a:gd name="connsiteY29" fmla="*/ 7991945 h 10346705"/>
              <a:gd name="connsiteX30" fmla="*/ 11767658 w 13387062"/>
              <a:gd name="connsiteY30" fmla="*/ 8086606 h 10346705"/>
              <a:gd name="connsiteX31" fmla="*/ 11459248 w 13387062"/>
              <a:gd name="connsiteY31" fmla="*/ 10053029 h 10346705"/>
              <a:gd name="connsiteX32" fmla="*/ 10978380 w 13387062"/>
              <a:gd name="connsiteY32" fmla="*/ 9996409 h 10346705"/>
              <a:gd name="connsiteX33" fmla="*/ 8354550 w 13387062"/>
              <a:gd name="connsiteY33" fmla="*/ 2068266 h 10346705"/>
              <a:gd name="connsiteX34" fmla="*/ 6253508 w 13387062"/>
              <a:gd name="connsiteY34" fmla="*/ 1894712 h 10346705"/>
              <a:gd name="connsiteX35" fmla="*/ 9034808 w 13387062"/>
              <a:gd name="connsiteY35" fmla="*/ 4676011 h 10346705"/>
              <a:gd name="connsiteX36" fmla="*/ 6253508 w 13387062"/>
              <a:gd name="connsiteY36" fmla="*/ 7457311 h 10346705"/>
              <a:gd name="connsiteX37" fmla="*/ 3472208 w 13387062"/>
              <a:gd name="connsiteY37" fmla="*/ 4676011 h 10346705"/>
              <a:gd name="connsiteX38" fmla="*/ 6253508 w 13387062"/>
              <a:gd name="connsiteY38" fmla="*/ 1894712 h 10346705"/>
              <a:gd name="connsiteX39" fmla="*/ 9436614 w 13387062"/>
              <a:gd name="connsiteY39" fmla="*/ 196027 h 10346705"/>
              <a:gd name="connsiteX40" fmla="*/ 11310446 w 13387062"/>
              <a:gd name="connsiteY40" fmla="*/ 537790 h 10346705"/>
              <a:gd name="connsiteX41" fmla="*/ 11187066 w 13387062"/>
              <a:gd name="connsiteY41" fmla="*/ 1045386 h 10346705"/>
              <a:gd name="connsiteX42" fmla="*/ 11048264 w 13387062"/>
              <a:gd name="connsiteY42" fmla="*/ 1260731 h 10346705"/>
              <a:gd name="connsiteX43" fmla="*/ 12251216 w 13387062"/>
              <a:gd name="connsiteY43" fmla="*/ 1968289 h 10346705"/>
              <a:gd name="connsiteX44" fmla="*/ 12004458 w 13387062"/>
              <a:gd name="connsiteY44" fmla="*/ 2291306 h 10346705"/>
              <a:gd name="connsiteX45" fmla="*/ 10955728 w 13387062"/>
              <a:gd name="connsiteY45" fmla="*/ 1783708 h 10346705"/>
              <a:gd name="connsiteX46" fmla="*/ 10786082 w 13387062"/>
              <a:gd name="connsiteY46" fmla="*/ 1845236 h 10346705"/>
              <a:gd name="connsiteX47" fmla="*/ 10801504 w 13387062"/>
              <a:gd name="connsiteY47" fmla="*/ 2029817 h 10346705"/>
              <a:gd name="connsiteX48" fmla="*/ 12405442 w 13387062"/>
              <a:gd name="connsiteY48" fmla="*/ 3106536 h 10346705"/>
              <a:gd name="connsiteX49" fmla="*/ 12158682 w 13387062"/>
              <a:gd name="connsiteY49" fmla="*/ 3506461 h 10346705"/>
              <a:gd name="connsiteX50" fmla="*/ 4108151 w 13387062"/>
              <a:gd name="connsiteY50" fmla="*/ 2568176 h 10346705"/>
              <a:gd name="connsiteX51" fmla="*/ 4786740 w 13387062"/>
              <a:gd name="connsiteY51" fmla="*/ 1783708 h 10346705"/>
              <a:gd name="connsiteX52" fmla="*/ 8303064 w 13387062"/>
              <a:gd name="connsiteY52" fmla="*/ 260919 h 10346705"/>
              <a:gd name="connsiteX53" fmla="*/ 8534400 w 13387062"/>
              <a:gd name="connsiteY53" fmla="*/ 230155 h 10346705"/>
              <a:gd name="connsiteX54" fmla="*/ 9436614 w 13387062"/>
              <a:gd name="connsiteY54" fmla="*/ 196027 h 10346705"/>
              <a:gd name="connsiteX55" fmla="*/ 7789290 w 13387062"/>
              <a:gd name="connsiteY55" fmla="*/ 206 h 10346705"/>
              <a:gd name="connsiteX56" fmla="*/ 8275814 w 13387062"/>
              <a:gd name="connsiteY56" fmla="*/ 11364 h 10346705"/>
              <a:gd name="connsiteX57" fmla="*/ 4046536 w 13387062"/>
              <a:gd name="connsiteY57" fmla="*/ 6819143 h 10346705"/>
              <a:gd name="connsiteX58" fmla="*/ 7789290 w 13387062"/>
              <a:gd name="connsiteY58" fmla="*/ 206 h 10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387062" h="10346705">
                <a:moveTo>
                  <a:pt x="201646" y="5806256"/>
                </a:moveTo>
                <a:cubicBezTo>
                  <a:pt x="266678" y="5804330"/>
                  <a:pt x="339900" y="5825518"/>
                  <a:pt x="409268" y="5875600"/>
                </a:cubicBezTo>
                <a:cubicBezTo>
                  <a:pt x="3461466" y="8094611"/>
                  <a:pt x="6883626" y="8387397"/>
                  <a:pt x="8440556" y="6815598"/>
                </a:cubicBezTo>
                <a:cubicBezTo>
                  <a:pt x="8255572" y="7108384"/>
                  <a:pt x="8024346" y="7370350"/>
                  <a:pt x="7777704" y="7601497"/>
                </a:cubicBezTo>
                <a:cubicBezTo>
                  <a:pt x="6821966" y="8510675"/>
                  <a:pt x="5557924" y="9003788"/>
                  <a:pt x="4247638" y="9142477"/>
                </a:cubicBezTo>
                <a:cubicBezTo>
                  <a:pt x="4247638" y="9142477"/>
                  <a:pt x="4247638" y="9142477"/>
                  <a:pt x="4031826" y="9157886"/>
                </a:cubicBezTo>
                <a:cubicBezTo>
                  <a:pt x="2736954" y="9250345"/>
                  <a:pt x="1812046" y="9157886"/>
                  <a:pt x="1257101" y="8865100"/>
                </a:cubicBezTo>
                <a:cubicBezTo>
                  <a:pt x="887138" y="8664773"/>
                  <a:pt x="1133780" y="8279528"/>
                  <a:pt x="1365007" y="8341167"/>
                </a:cubicBezTo>
                <a:cubicBezTo>
                  <a:pt x="1673310" y="8418216"/>
                  <a:pt x="1673310" y="8202479"/>
                  <a:pt x="1519158" y="8125430"/>
                </a:cubicBezTo>
                <a:cubicBezTo>
                  <a:pt x="948798" y="7863463"/>
                  <a:pt x="501759" y="7601497"/>
                  <a:pt x="316778" y="7416580"/>
                </a:cubicBezTo>
                <a:cubicBezTo>
                  <a:pt x="85551" y="7170023"/>
                  <a:pt x="378438" y="6969696"/>
                  <a:pt x="548005" y="7092974"/>
                </a:cubicBezTo>
                <a:cubicBezTo>
                  <a:pt x="948798" y="7370350"/>
                  <a:pt x="1349592" y="7570677"/>
                  <a:pt x="1611649" y="7601497"/>
                </a:cubicBezTo>
                <a:cubicBezTo>
                  <a:pt x="1673310" y="7632317"/>
                  <a:pt x="1750385" y="7601497"/>
                  <a:pt x="1781216" y="7555268"/>
                </a:cubicBezTo>
                <a:cubicBezTo>
                  <a:pt x="1827461" y="7493629"/>
                  <a:pt x="1812046" y="7416580"/>
                  <a:pt x="1765801" y="7370350"/>
                </a:cubicBezTo>
                <a:cubicBezTo>
                  <a:pt x="917968" y="6861827"/>
                  <a:pt x="378438" y="6491992"/>
                  <a:pt x="162626" y="6291665"/>
                </a:cubicBezTo>
                <a:cubicBezTo>
                  <a:pt x="-114846" y="6025846"/>
                  <a:pt x="6548" y="5812035"/>
                  <a:pt x="201646" y="5806256"/>
                </a:cubicBezTo>
                <a:close/>
                <a:moveTo>
                  <a:pt x="8519516" y="2562554"/>
                </a:moveTo>
                <a:cubicBezTo>
                  <a:pt x="12497508" y="4797176"/>
                  <a:pt x="9552560" y="9667111"/>
                  <a:pt x="4279406" y="9374299"/>
                </a:cubicBezTo>
                <a:cubicBezTo>
                  <a:pt x="8457840" y="8958197"/>
                  <a:pt x="10662696" y="5167044"/>
                  <a:pt x="8519516" y="2562554"/>
                </a:cubicBezTo>
                <a:close/>
                <a:moveTo>
                  <a:pt x="8354550" y="2068266"/>
                </a:moveTo>
                <a:cubicBezTo>
                  <a:pt x="8714722" y="2128483"/>
                  <a:pt x="9052862" y="2216479"/>
                  <a:pt x="9382382" y="2361073"/>
                </a:cubicBezTo>
                <a:cubicBezTo>
                  <a:pt x="10631496" y="2866380"/>
                  <a:pt x="11655510" y="3827013"/>
                  <a:pt x="12333724" y="4983655"/>
                </a:cubicBezTo>
                <a:cubicBezTo>
                  <a:pt x="12333724" y="4983655"/>
                  <a:pt x="12333724" y="4983655"/>
                  <a:pt x="12463044" y="5186375"/>
                </a:cubicBezTo>
                <a:cubicBezTo>
                  <a:pt x="13112522" y="6356393"/>
                  <a:pt x="13428646" y="7260909"/>
                  <a:pt x="13382678" y="7913300"/>
                </a:cubicBezTo>
                <a:cubicBezTo>
                  <a:pt x="13371190" y="8339309"/>
                  <a:pt x="12904690" y="8276001"/>
                  <a:pt x="12854876" y="8018746"/>
                </a:cubicBezTo>
                <a:cubicBezTo>
                  <a:pt x="12799312" y="7711584"/>
                  <a:pt x="12577080" y="7797495"/>
                  <a:pt x="12593368" y="7982718"/>
                </a:cubicBezTo>
                <a:cubicBezTo>
                  <a:pt x="12582842" y="8636139"/>
                  <a:pt x="12547408" y="9160932"/>
                  <a:pt x="12455454" y="9414064"/>
                </a:cubicBezTo>
                <a:cubicBezTo>
                  <a:pt x="12326142" y="9737167"/>
                  <a:pt x="12005242" y="9535979"/>
                  <a:pt x="12046428" y="9324005"/>
                </a:cubicBezTo>
                <a:cubicBezTo>
                  <a:pt x="12137420" y="8843462"/>
                  <a:pt x="12135498" y="8388639"/>
                  <a:pt x="12064608" y="8123666"/>
                </a:cubicBezTo>
                <a:cubicBezTo>
                  <a:pt x="12052154" y="8059352"/>
                  <a:pt x="12004258" y="7994007"/>
                  <a:pt x="11933372" y="7991945"/>
                </a:cubicBezTo>
                <a:cubicBezTo>
                  <a:pt x="11870152" y="7968790"/>
                  <a:pt x="11798310" y="8002229"/>
                  <a:pt x="11767658" y="8086606"/>
                </a:cubicBezTo>
                <a:cubicBezTo>
                  <a:pt x="11662306" y="9099661"/>
                  <a:pt x="11566528" y="9757709"/>
                  <a:pt x="11459248" y="10053029"/>
                </a:cubicBezTo>
                <a:cubicBezTo>
                  <a:pt x="11304076" y="10545918"/>
                  <a:pt x="10912290" y="10342669"/>
                  <a:pt x="10978380" y="9996409"/>
                </a:cubicBezTo>
                <a:cubicBezTo>
                  <a:pt x="11705362" y="6187564"/>
                  <a:pt x="10504094" y="2855568"/>
                  <a:pt x="8354550" y="2068266"/>
                </a:cubicBezTo>
                <a:close/>
                <a:moveTo>
                  <a:pt x="6253508" y="1894712"/>
                </a:moveTo>
                <a:cubicBezTo>
                  <a:pt x="7789578" y="1894712"/>
                  <a:pt x="9034808" y="3139942"/>
                  <a:pt x="9034808" y="4676011"/>
                </a:cubicBezTo>
                <a:cubicBezTo>
                  <a:pt x="9034808" y="6212081"/>
                  <a:pt x="7789578" y="7457311"/>
                  <a:pt x="6253508" y="7457311"/>
                </a:cubicBezTo>
                <a:cubicBezTo>
                  <a:pt x="4717438" y="7457311"/>
                  <a:pt x="3472208" y="6212081"/>
                  <a:pt x="3472208" y="4676011"/>
                </a:cubicBezTo>
                <a:cubicBezTo>
                  <a:pt x="3472208" y="3139942"/>
                  <a:pt x="4717438" y="1894712"/>
                  <a:pt x="6253508" y="1894712"/>
                </a:cubicBezTo>
                <a:close/>
                <a:moveTo>
                  <a:pt x="9436614" y="196027"/>
                </a:moveTo>
                <a:cubicBezTo>
                  <a:pt x="10269428" y="197469"/>
                  <a:pt x="10894038" y="307065"/>
                  <a:pt x="11310446" y="537790"/>
                </a:cubicBezTo>
                <a:cubicBezTo>
                  <a:pt x="11680586" y="722371"/>
                  <a:pt x="11433826" y="1106914"/>
                  <a:pt x="11187066" y="1045386"/>
                </a:cubicBezTo>
                <a:cubicBezTo>
                  <a:pt x="10894040" y="968478"/>
                  <a:pt x="10878616" y="1199203"/>
                  <a:pt x="11048264" y="1260731"/>
                </a:cubicBezTo>
                <a:cubicBezTo>
                  <a:pt x="11618896" y="1537602"/>
                  <a:pt x="12066148" y="1783708"/>
                  <a:pt x="12251216" y="1968289"/>
                </a:cubicBezTo>
                <a:cubicBezTo>
                  <a:pt x="12482554" y="2214398"/>
                  <a:pt x="12174104" y="2414360"/>
                  <a:pt x="12004458" y="2291306"/>
                </a:cubicBezTo>
                <a:cubicBezTo>
                  <a:pt x="11618896" y="2014435"/>
                  <a:pt x="11217912" y="1829855"/>
                  <a:pt x="10955728" y="1783708"/>
                </a:cubicBezTo>
                <a:cubicBezTo>
                  <a:pt x="10894040" y="1768328"/>
                  <a:pt x="10816928" y="1783708"/>
                  <a:pt x="10786082" y="1845236"/>
                </a:cubicBezTo>
                <a:cubicBezTo>
                  <a:pt x="10739814" y="1891380"/>
                  <a:pt x="10739814" y="1968289"/>
                  <a:pt x="10801504" y="2029817"/>
                </a:cubicBezTo>
                <a:cubicBezTo>
                  <a:pt x="11649740" y="2537414"/>
                  <a:pt x="12189528" y="2891193"/>
                  <a:pt x="12405442" y="3106536"/>
                </a:cubicBezTo>
                <a:cubicBezTo>
                  <a:pt x="12775580" y="3444935"/>
                  <a:pt x="12436286" y="3706423"/>
                  <a:pt x="12158682" y="3506461"/>
                </a:cubicBezTo>
                <a:cubicBezTo>
                  <a:pt x="9105032" y="1306875"/>
                  <a:pt x="5681243" y="999242"/>
                  <a:pt x="4108151" y="2568176"/>
                </a:cubicBezTo>
                <a:cubicBezTo>
                  <a:pt x="4308643" y="2275924"/>
                  <a:pt x="4524558" y="2014435"/>
                  <a:pt x="4786740" y="1783708"/>
                </a:cubicBezTo>
                <a:cubicBezTo>
                  <a:pt x="5742933" y="891570"/>
                  <a:pt x="7007576" y="383973"/>
                  <a:pt x="8303064" y="260919"/>
                </a:cubicBezTo>
                <a:cubicBezTo>
                  <a:pt x="8303064" y="260919"/>
                  <a:pt x="8303064" y="260919"/>
                  <a:pt x="8534400" y="230155"/>
                </a:cubicBezTo>
                <a:cubicBezTo>
                  <a:pt x="8858272" y="207083"/>
                  <a:pt x="9159010" y="195547"/>
                  <a:pt x="9436614" y="196027"/>
                </a:cubicBezTo>
                <a:close/>
                <a:moveTo>
                  <a:pt x="7789290" y="206"/>
                </a:moveTo>
                <a:cubicBezTo>
                  <a:pt x="7949110" y="-939"/>
                  <a:pt x="8111332" y="2700"/>
                  <a:pt x="8275814" y="11364"/>
                </a:cubicBezTo>
                <a:cubicBezTo>
                  <a:pt x="4108277" y="442626"/>
                  <a:pt x="1901026" y="4231571"/>
                  <a:pt x="4046536" y="6819143"/>
                </a:cubicBezTo>
                <a:cubicBezTo>
                  <a:pt x="188669" y="4670535"/>
                  <a:pt x="2834878" y="35730"/>
                  <a:pt x="7789290" y="2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1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66819" y="1039185"/>
            <a:ext cx="10887592" cy="11532494"/>
          </a:xfrm>
          <a:custGeom>
            <a:avLst/>
            <a:gdLst>
              <a:gd name="connsiteX0" fmla="*/ 9070040 w 10887592"/>
              <a:gd name="connsiteY0" fmla="*/ 2020737 h 11532494"/>
              <a:gd name="connsiteX1" fmla="*/ 9881356 w 10887592"/>
              <a:gd name="connsiteY1" fmla="*/ 2763722 h 11532494"/>
              <a:gd name="connsiteX2" fmla="*/ 9523876 w 10887592"/>
              <a:gd name="connsiteY2" fmla="*/ 4287899 h 11532494"/>
              <a:gd name="connsiteX3" fmla="*/ 8451438 w 10887592"/>
              <a:gd name="connsiteY3" fmla="*/ 3045978 h 11532494"/>
              <a:gd name="connsiteX4" fmla="*/ 8997064 w 10887592"/>
              <a:gd name="connsiteY4" fmla="*/ 2029859 h 11532494"/>
              <a:gd name="connsiteX5" fmla="*/ 9070040 w 10887592"/>
              <a:gd name="connsiteY5" fmla="*/ 2020737 h 11532494"/>
              <a:gd name="connsiteX6" fmla="*/ 6631976 w 10887592"/>
              <a:gd name="connsiteY6" fmla="*/ 1 h 11532494"/>
              <a:gd name="connsiteX7" fmla="*/ 8188134 w 10887592"/>
              <a:gd name="connsiteY7" fmla="*/ 2226873 h 11532494"/>
              <a:gd name="connsiteX8" fmla="*/ 10807862 w 10887592"/>
              <a:gd name="connsiteY8" fmla="*/ 7463496 h 11532494"/>
              <a:gd name="connsiteX9" fmla="*/ 9568802 w 10887592"/>
              <a:gd name="connsiteY9" fmla="*/ 10842533 h 11532494"/>
              <a:gd name="connsiteX10" fmla="*/ 9551102 w 10887592"/>
              <a:gd name="connsiteY10" fmla="*/ 10824842 h 11532494"/>
              <a:gd name="connsiteX11" fmla="*/ 9568802 w 10887592"/>
              <a:gd name="connsiteY11" fmla="*/ 10877916 h 11532494"/>
              <a:gd name="connsiteX12" fmla="*/ 6223342 w 10887592"/>
              <a:gd name="connsiteY12" fmla="*/ 11532494 h 11532494"/>
              <a:gd name="connsiteX13" fmla="*/ 2895582 w 10887592"/>
              <a:gd name="connsiteY13" fmla="*/ 10877916 h 11532494"/>
              <a:gd name="connsiteX14" fmla="*/ 2930984 w 10887592"/>
              <a:gd name="connsiteY14" fmla="*/ 10789460 h 11532494"/>
              <a:gd name="connsiteX15" fmla="*/ 1798130 w 10887592"/>
              <a:gd name="connsiteY15" fmla="*/ 10524090 h 11532494"/>
              <a:gd name="connsiteX16" fmla="*/ 2470762 w 10887592"/>
              <a:gd name="connsiteY16" fmla="*/ 10294103 h 11532494"/>
              <a:gd name="connsiteX17" fmla="*/ 1107796 w 10887592"/>
              <a:gd name="connsiteY17" fmla="*/ 7463496 h 11532494"/>
              <a:gd name="connsiteX18" fmla="*/ 1815829 w 10887592"/>
              <a:gd name="connsiteY18" fmla="*/ 3429881 h 11532494"/>
              <a:gd name="connsiteX19" fmla="*/ 4895778 w 10887592"/>
              <a:gd name="connsiteY19" fmla="*/ 1377690 h 11532494"/>
              <a:gd name="connsiteX20" fmla="*/ 6631976 w 10887592"/>
              <a:gd name="connsiteY20" fmla="*/ 1 h 1153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87592" h="11532494">
                <a:moveTo>
                  <a:pt x="9070040" y="2020737"/>
                </a:moveTo>
                <a:cubicBezTo>
                  <a:pt x="9429362" y="1999649"/>
                  <a:pt x="9704968" y="2340340"/>
                  <a:pt x="9881356" y="2763722"/>
                </a:cubicBezTo>
                <a:cubicBezTo>
                  <a:pt x="10144762" y="3403501"/>
                  <a:pt x="9918986" y="4212631"/>
                  <a:pt x="9523876" y="4287899"/>
                </a:cubicBezTo>
                <a:cubicBezTo>
                  <a:pt x="9128766" y="4363167"/>
                  <a:pt x="8601954" y="3817475"/>
                  <a:pt x="8451438" y="3045978"/>
                </a:cubicBezTo>
                <a:cubicBezTo>
                  <a:pt x="8357362" y="2556735"/>
                  <a:pt x="8601954" y="2105127"/>
                  <a:pt x="8997064" y="2029859"/>
                </a:cubicBezTo>
                <a:cubicBezTo>
                  <a:pt x="9021758" y="2025156"/>
                  <a:pt x="9046086" y="2022141"/>
                  <a:pt x="9070040" y="2020737"/>
                </a:cubicBezTo>
                <a:close/>
                <a:moveTo>
                  <a:pt x="6631976" y="1"/>
                </a:moveTo>
                <a:cubicBezTo>
                  <a:pt x="7638994" y="-675"/>
                  <a:pt x="8587510" y="882335"/>
                  <a:pt x="8188134" y="2226873"/>
                </a:cubicBezTo>
                <a:cubicBezTo>
                  <a:pt x="7515503" y="4491359"/>
                  <a:pt x="10347638" y="5375923"/>
                  <a:pt x="10807862" y="7463496"/>
                </a:cubicBezTo>
                <a:cubicBezTo>
                  <a:pt x="11268082" y="9551069"/>
                  <a:pt x="9586502" y="10877916"/>
                  <a:pt x="9568802" y="10842533"/>
                </a:cubicBezTo>
                <a:cubicBezTo>
                  <a:pt x="9568802" y="10842533"/>
                  <a:pt x="9551102" y="10842533"/>
                  <a:pt x="9551102" y="10824842"/>
                </a:cubicBezTo>
                <a:cubicBezTo>
                  <a:pt x="9551102" y="10842533"/>
                  <a:pt x="9568802" y="10860225"/>
                  <a:pt x="9568802" y="10877916"/>
                </a:cubicBezTo>
                <a:cubicBezTo>
                  <a:pt x="9568802" y="11231742"/>
                  <a:pt x="8064230" y="11532494"/>
                  <a:pt x="6223342" y="11532494"/>
                </a:cubicBezTo>
                <a:cubicBezTo>
                  <a:pt x="4400154" y="11532494"/>
                  <a:pt x="2895582" y="11231742"/>
                  <a:pt x="2895582" y="10877916"/>
                </a:cubicBezTo>
                <a:cubicBezTo>
                  <a:pt x="2895582" y="10842533"/>
                  <a:pt x="2913283" y="10807151"/>
                  <a:pt x="2930984" y="10789460"/>
                </a:cubicBezTo>
                <a:cubicBezTo>
                  <a:pt x="2293752" y="10754077"/>
                  <a:pt x="1798130" y="10647929"/>
                  <a:pt x="1798130" y="10524090"/>
                </a:cubicBezTo>
                <a:cubicBezTo>
                  <a:pt x="1798130" y="10417942"/>
                  <a:pt x="2063642" y="10347177"/>
                  <a:pt x="2470762" y="10294103"/>
                </a:cubicBezTo>
                <a:cubicBezTo>
                  <a:pt x="2647770" y="10046425"/>
                  <a:pt x="3072590" y="9179552"/>
                  <a:pt x="1107796" y="7463496"/>
                </a:cubicBezTo>
                <a:cubicBezTo>
                  <a:pt x="-1228716" y="5411307"/>
                  <a:pt x="682975" y="3394499"/>
                  <a:pt x="1815829" y="3429881"/>
                </a:cubicBezTo>
                <a:cubicBezTo>
                  <a:pt x="2948684" y="3465263"/>
                  <a:pt x="4081538" y="3748324"/>
                  <a:pt x="4895778" y="1377690"/>
                </a:cubicBezTo>
                <a:cubicBezTo>
                  <a:pt x="5226562" y="414620"/>
                  <a:pt x="5942962" y="464"/>
                  <a:pt x="663197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78845" y="2683057"/>
            <a:ext cx="11944978" cy="9978009"/>
          </a:xfrm>
          <a:custGeom>
            <a:avLst/>
            <a:gdLst>
              <a:gd name="connsiteX0" fmla="*/ 6219979 w 11944978"/>
              <a:gd name="connsiteY0" fmla="*/ 100944 h 9978009"/>
              <a:gd name="connsiteX1" fmla="*/ 7070455 w 11944978"/>
              <a:gd name="connsiteY1" fmla="*/ 659549 h 9978009"/>
              <a:gd name="connsiteX2" fmla="*/ 7031931 w 11944978"/>
              <a:gd name="connsiteY2" fmla="*/ 1758682 h 9978009"/>
              <a:gd name="connsiteX3" fmla="*/ 5876295 w 11944978"/>
              <a:gd name="connsiteY3" fmla="*/ 1546569 h 9978009"/>
              <a:gd name="connsiteX4" fmla="*/ 5914819 w 11944978"/>
              <a:gd name="connsiteY4" fmla="*/ 196757 h 9978009"/>
              <a:gd name="connsiteX5" fmla="*/ 6219979 w 11944978"/>
              <a:gd name="connsiteY5" fmla="*/ 100944 h 9978009"/>
              <a:gd name="connsiteX6" fmla="*/ 2713935 w 11944978"/>
              <a:gd name="connsiteY6" fmla="*/ 102 h 9978009"/>
              <a:gd name="connsiteX7" fmla="*/ 4663018 w 11944978"/>
              <a:gd name="connsiteY7" fmla="*/ 910694 h 9978009"/>
              <a:gd name="connsiteX8" fmla="*/ 7013075 w 11944978"/>
              <a:gd name="connsiteY8" fmla="*/ 2453162 h 9978009"/>
              <a:gd name="connsiteX9" fmla="*/ 10673008 w 11944978"/>
              <a:gd name="connsiteY9" fmla="*/ 2106108 h 9978009"/>
              <a:gd name="connsiteX10" fmla="*/ 10557428 w 11944978"/>
              <a:gd name="connsiteY10" fmla="*/ 6849198 h 9978009"/>
              <a:gd name="connsiteX11" fmla="*/ 8862303 w 11944978"/>
              <a:gd name="connsiteY11" fmla="*/ 9934135 h 9978009"/>
              <a:gd name="connsiteX12" fmla="*/ 1080140 w 11944978"/>
              <a:gd name="connsiteY12" fmla="*/ 9818450 h 9978009"/>
              <a:gd name="connsiteX13" fmla="*/ 656358 w 11944978"/>
              <a:gd name="connsiteY13" fmla="*/ 8237420 h 9978009"/>
              <a:gd name="connsiteX14" fmla="*/ 463731 w 11944978"/>
              <a:gd name="connsiteY14" fmla="*/ 4766865 h 9978009"/>
              <a:gd name="connsiteX15" fmla="*/ 694885 w 11944978"/>
              <a:gd name="connsiteY15" fmla="*/ 756447 h 9978009"/>
              <a:gd name="connsiteX16" fmla="*/ 2713935 w 11944978"/>
              <a:gd name="connsiteY16" fmla="*/ 102 h 997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44978" h="9978009">
                <a:moveTo>
                  <a:pt x="6219979" y="100944"/>
                </a:moveTo>
                <a:cubicBezTo>
                  <a:pt x="6535971" y="102752"/>
                  <a:pt x="6868215" y="370304"/>
                  <a:pt x="7070455" y="659549"/>
                </a:cubicBezTo>
                <a:cubicBezTo>
                  <a:pt x="7320839" y="1045210"/>
                  <a:pt x="7417143" y="1508002"/>
                  <a:pt x="7031931" y="1758682"/>
                </a:cubicBezTo>
                <a:cubicBezTo>
                  <a:pt x="6665979" y="2028645"/>
                  <a:pt x="6145943" y="1932230"/>
                  <a:pt x="5876295" y="1546569"/>
                </a:cubicBezTo>
                <a:cubicBezTo>
                  <a:pt x="5625907" y="1160908"/>
                  <a:pt x="5529607" y="447436"/>
                  <a:pt x="5914819" y="196757"/>
                </a:cubicBezTo>
                <a:cubicBezTo>
                  <a:pt x="6011123" y="129266"/>
                  <a:pt x="6114647" y="100342"/>
                  <a:pt x="6219979" y="100944"/>
                </a:cubicBezTo>
                <a:close/>
                <a:moveTo>
                  <a:pt x="2713935" y="102"/>
                </a:moveTo>
                <a:cubicBezTo>
                  <a:pt x="3358867" y="-5599"/>
                  <a:pt x="4047812" y="227428"/>
                  <a:pt x="4663018" y="910694"/>
                </a:cubicBezTo>
                <a:cubicBezTo>
                  <a:pt x="5857311" y="2260355"/>
                  <a:pt x="5895835" y="2723095"/>
                  <a:pt x="7013075" y="2453162"/>
                </a:cubicBezTo>
                <a:cubicBezTo>
                  <a:pt x="8130319" y="2183230"/>
                  <a:pt x="9844708" y="1566244"/>
                  <a:pt x="10673008" y="2106108"/>
                </a:cubicBezTo>
                <a:cubicBezTo>
                  <a:pt x="12406656" y="3262959"/>
                  <a:pt x="12368132" y="5229606"/>
                  <a:pt x="10557428" y="6849198"/>
                </a:cubicBezTo>
                <a:cubicBezTo>
                  <a:pt x="8746727" y="8468790"/>
                  <a:pt x="8862303" y="9934135"/>
                  <a:pt x="8862303" y="9934135"/>
                </a:cubicBezTo>
                <a:cubicBezTo>
                  <a:pt x="8862303" y="9934135"/>
                  <a:pt x="1812125" y="10088382"/>
                  <a:pt x="1080140" y="9818450"/>
                </a:cubicBezTo>
                <a:cubicBezTo>
                  <a:pt x="348154" y="9548518"/>
                  <a:pt x="271103" y="8854407"/>
                  <a:pt x="656358" y="8237420"/>
                </a:cubicBezTo>
                <a:cubicBezTo>
                  <a:pt x="1041614" y="7620432"/>
                  <a:pt x="1214979" y="6829917"/>
                  <a:pt x="463731" y="4766865"/>
                </a:cubicBezTo>
                <a:cubicBezTo>
                  <a:pt x="1424" y="3475049"/>
                  <a:pt x="-383831" y="1624086"/>
                  <a:pt x="694885" y="756447"/>
                </a:cubicBezTo>
                <a:cubicBezTo>
                  <a:pt x="1128297" y="409391"/>
                  <a:pt x="1884738" y="7432"/>
                  <a:pt x="2713935" y="1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0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9704" y="3181954"/>
            <a:ext cx="12687564" cy="8226488"/>
          </a:xfrm>
          <a:custGeom>
            <a:avLst/>
            <a:gdLst>
              <a:gd name="connsiteX0" fmla="*/ 5634696 w 12687564"/>
              <a:gd name="connsiteY0" fmla="*/ 0 h 8226488"/>
              <a:gd name="connsiteX1" fmla="*/ 7543796 w 12687564"/>
              <a:gd name="connsiteY1" fmla="*/ 646465 h 8226488"/>
              <a:gd name="connsiteX2" fmla="*/ 8676230 w 12687564"/>
              <a:gd name="connsiteY2" fmla="*/ 2330282 h 8226488"/>
              <a:gd name="connsiteX3" fmla="*/ 8681242 w 12687564"/>
              <a:gd name="connsiteY3" fmla="*/ 2365362 h 8226488"/>
              <a:gd name="connsiteX4" fmla="*/ 9823694 w 12687564"/>
              <a:gd name="connsiteY4" fmla="*/ 4129360 h 8226488"/>
              <a:gd name="connsiteX5" fmla="*/ 10414966 w 12687564"/>
              <a:gd name="connsiteY5" fmla="*/ 5186758 h 8226488"/>
              <a:gd name="connsiteX6" fmla="*/ 10417386 w 12687564"/>
              <a:gd name="connsiteY6" fmla="*/ 5410429 h 8226488"/>
              <a:gd name="connsiteX7" fmla="*/ 10420250 w 12687564"/>
              <a:gd name="connsiteY7" fmla="*/ 5411164 h 8226488"/>
              <a:gd name="connsiteX8" fmla="*/ 10851318 w 12687564"/>
              <a:gd name="connsiteY8" fmla="*/ 5712368 h 8226488"/>
              <a:gd name="connsiteX9" fmla="*/ 11156952 w 12687564"/>
              <a:gd name="connsiteY9" fmla="*/ 6484074 h 8226488"/>
              <a:gd name="connsiteX10" fmla="*/ 12008718 w 12687564"/>
              <a:gd name="connsiteY10" fmla="*/ 6965136 h 8226488"/>
              <a:gd name="connsiteX11" fmla="*/ 12685120 w 12687564"/>
              <a:gd name="connsiteY11" fmla="*/ 7541412 h 8226488"/>
              <a:gd name="connsiteX12" fmla="*/ 12118946 w 12687564"/>
              <a:gd name="connsiteY12" fmla="*/ 8222918 h 8226488"/>
              <a:gd name="connsiteX13" fmla="*/ 11622918 w 12687564"/>
              <a:gd name="connsiteY13" fmla="*/ 8047530 h 8226488"/>
              <a:gd name="connsiteX14" fmla="*/ 11317284 w 12687564"/>
              <a:gd name="connsiteY14" fmla="*/ 7461234 h 8226488"/>
              <a:gd name="connsiteX15" fmla="*/ 10680966 w 12687564"/>
              <a:gd name="connsiteY15" fmla="*/ 7160570 h 8226488"/>
              <a:gd name="connsiteX16" fmla="*/ 9475574 w 12687564"/>
              <a:gd name="connsiteY16" fmla="*/ 6826340 h 8226488"/>
              <a:gd name="connsiteX17" fmla="*/ 9441358 w 12687564"/>
              <a:gd name="connsiteY17" fmla="*/ 6783489 h 8226488"/>
              <a:gd name="connsiteX18" fmla="*/ 9433150 w 12687564"/>
              <a:gd name="connsiteY18" fmla="*/ 6787084 h 8226488"/>
              <a:gd name="connsiteX19" fmla="*/ 9302576 w 12687564"/>
              <a:gd name="connsiteY19" fmla="*/ 6830484 h 8226488"/>
              <a:gd name="connsiteX20" fmla="*/ 8876660 w 12687564"/>
              <a:gd name="connsiteY20" fmla="*/ 6890620 h 8226488"/>
              <a:gd name="connsiteX21" fmla="*/ 8099992 w 12687564"/>
              <a:gd name="connsiteY21" fmla="*/ 6680143 h 8226488"/>
              <a:gd name="connsiteX22" fmla="*/ 6481514 w 12687564"/>
              <a:gd name="connsiteY22" fmla="*/ 6249166 h 8226488"/>
              <a:gd name="connsiteX23" fmla="*/ 6035558 w 12687564"/>
              <a:gd name="connsiteY23" fmla="*/ 6279234 h 8226488"/>
              <a:gd name="connsiteX24" fmla="*/ 6000481 w 12687564"/>
              <a:gd name="connsiteY24" fmla="*/ 6279234 h 8226488"/>
              <a:gd name="connsiteX25" fmla="*/ 5629684 w 12687564"/>
              <a:gd name="connsiteY25" fmla="*/ 6304291 h 8226488"/>
              <a:gd name="connsiteX26" fmla="*/ 3194514 w 12687564"/>
              <a:gd name="connsiteY26" fmla="*/ 5149722 h 8226488"/>
              <a:gd name="connsiteX27" fmla="*/ 3100492 w 12687564"/>
              <a:gd name="connsiteY27" fmla="*/ 5025850 h 8226488"/>
              <a:gd name="connsiteX28" fmla="*/ 2968428 w 12687564"/>
              <a:gd name="connsiteY28" fmla="*/ 5083570 h 8226488"/>
              <a:gd name="connsiteX29" fmla="*/ 2215826 w 12687564"/>
              <a:gd name="connsiteY29" fmla="*/ 6167873 h 8226488"/>
              <a:gd name="connsiteX30" fmla="*/ 91116 w 12687564"/>
              <a:gd name="connsiteY30" fmla="*/ 5787182 h 8226488"/>
              <a:gd name="connsiteX31" fmla="*/ 261493 w 12687564"/>
              <a:gd name="connsiteY31" fmla="*/ 4519880 h 8226488"/>
              <a:gd name="connsiteX32" fmla="*/ 1804914 w 12687564"/>
              <a:gd name="connsiteY32" fmla="*/ 4028989 h 8226488"/>
              <a:gd name="connsiteX33" fmla="*/ 2478912 w 12687564"/>
              <a:gd name="connsiteY33" fmla="*/ 3666456 h 8226488"/>
              <a:gd name="connsiteX34" fmla="*/ 2518552 w 12687564"/>
              <a:gd name="connsiteY34" fmla="*/ 3618622 h 8226488"/>
              <a:gd name="connsiteX35" fmla="*/ 2487148 w 12687564"/>
              <a:gd name="connsiteY35" fmla="*/ 3342342 h 8226488"/>
              <a:gd name="connsiteX36" fmla="*/ 3024084 w 12687564"/>
              <a:gd name="connsiteY36" fmla="*/ 1388146 h 8226488"/>
              <a:gd name="connsiteX37" fmla="*/ 5319016 w 12687564"/>
              <a:gd name="connsiteY37" fmla="*/ 15033 h 8226488"/>
              <a:gd name="connsiteX38" fmla="*/ 5634696 w 12687564"/>
              <a:gd name="connsiteY38" fmla="*/ 0 h 822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687564" h="8226488">
                <a:moveTo>
                  <a:pt x="5634696" y="0"/>
                </a:moveTo>
                <a:cubicBezTo>
                  <a:pt x="6316160" y="0"/>
                  <a:pt x="6992612" y="230522"/>
                  <a:pt x="7543796" y="646465"/>
                </a:cubicBezTo>
                <a:cubicBezTo>
                  <a:pt x="8094980" y="1067420"/>
                  <a:pt x="8495842" y="1663770"/>
                  <a:pt x="8676230" y="2330282"/>
                </a:cubicBezTo>
                <a:cubicBezTo>
                  <a:pt x="8676230" y="2340305"/>
                  <a:pt x="8681242" y="2350327"/>
                  <a:pt x="8681242" y="2365362"/>
                </a:cubicBezTo>
                <a:cubicBezTo>
                  <a:pt x="8866638" y="3071964"/>
                  <a:pt x="9272510" y="3698384"/>
                  <a:pt x="9823694" y="4129360"/>
                </a:cubicBezTo>
                <a:cubicBezTo>
                  <a:pt x="10159418" y="4384940"/>
                  <a:pt x="10369870" y="4760792"/>
                  <a:pt x="10414966" y="5186758"/>
                </a:cubicBezTo>
                <a:lnTo>
                  <a:pt x="10417386" y="5410429"/>
                </a:lnTo>
                <a:lnTo>
                  <a:pt x="10420250" y="5411164"/>
                </a:lnTo>
                <a:cubicBezTo>
                  <a:pt x="10589056" y="5465729"/>
                  <a:pt x="10741718" y="5571431"/>
                  <a:pt x="10851318" y="5712368"/>
                </a:cubicBezTo>
                <a:cubicBezTo>
                  <a:pt x="11071776" y="5992988"/>
                  <a:pt x="10986598" y="6183408"/>
                  <a:pt x="11156952" y="6484074"/>
                </a:cubicBezTo>
                <a:cubicBezTo>
                  <a:pt x="11337326" y="6799772"/>
                  <a:pt x="11728138" y="6950104"/>
                  <a:pt x="12008718" y="6965136"/>
                </a:cubicBezTo>
                <a:cubicBezTo>
                  <a:pt x="12349424" y="6985181"/>
                  <a:pt x="12655058" y="7200658"/>
                  <a:pt x="12685120" y="7541412"/>
                </a:cubicBezTo>
                <a:cubicBezTo>
                  <a:pt x="12715182" y="7882164"/>
                  <a:pt x="12464664" y="8187840"/>
                  <a:pt x="12118946" y="8222918"/>
                </a:cubicBezTo>
                <a:cubicBezTo>
                  <a:pt x="11938572" y="8242962"/>
                  <a:pt x="11753188" y="8177818"/>
                  <a:pt x="11622918" y="8047530"/>
                </a:cubicBezTo>
                <a:cubicBezTo>
                  <a:pt x="11457574" y="7887176"/>
                  <a:pt x="11447554" y="7641632"/>
                  <a:pt x="11317284" y="7461234"/>
                </a:cubicBezTo>
                <a:cubicBezTo>
                  <a:pt x="11171982" y="7265802"/>
                  <a:pt x="10906432" y="7190636"/>
                  <a:pt x="10680966" y="7160570"/>
                </a:cubicBezTo>
                <a:cubicBezTo>
                  <a:pt x="10267608" y="7108892"/>
                  <a:pt x="9774986" y="7158514"/>
                  <a:pt x="9475574" y="6826340"/>
                </a:cubicBezTo>
                <a:lnTo>
                  <a:pt x="9441358" y="6783489"/>
                </a:lnTo>
                <a:lnTo>
                  <a:pt x="9433150" y="6787084"/>
                </a:lnTo>
                <a:cubicBezTo>
                  <a:pt x="9390598" y="6803450"/>
                  <a:pt x="9347046" y="6817956"/>
                  <a:pt x="9302576" y="6830484"/>
                </a:cubicBezTo>
                <a:cubicBezTo>
                  <a:pt x="9162274" y="6870574"/>
                  <a:pt x="9021972" y="6890620"/>
                  <a:pt x="8876660" y="6890620"/>
                </a:cubicBezTo>
                <a:cubicBezTo>
                  <a:pt x="8606078" y="6890620"/>
                  <a:pt x="8335498" y="6815450"/>
                  <a:pt x="8099992" y="6680143"/>
                </a:cubicBezTo>
                <a:cubicBezTo>
                  <a:pt x="7618958" y="6394496"/>
                  <a:pt x="7062762" y="6249166"/>
                  <a:pt x="6481514" y="6249166"/>
                </a:cubicBezTo>
                <a:cubicBezTo>
                  <a:pt x="6336202" y="6249166"/>
                  <a:pt x="6185877" y="6259188"/>
                  <a:pt x="6035558" y="6279234"/>
                </a:cubicBezTo>
                <a:cubicBezTo>
                  <a:pt x="6025534" y="6279234"/>
                  <a:pt x="6015511" y="6279234"/>
                  <a:pt x="6000481" y="6279234"/>
                </a:cubicBezTo>
                <a:cubicBezTo>
                  <a:pt x="5880222" y="6294269"/>
                  <a:pt x="5754950" y="6304291"/>
                  <a:pt x="5629684" y="6304291"/>
                </a:cubicBezTo>
                <a:cubicBezTo>
                  <a:pt x="4668556" y="6304291"/>
                  <a:pt x="3780848" y="5861354"/>
                  <a:pt x="3194514" y="5149722"/>
                </a:cubicBezTo>
                <a:lnTo>
                  <a:pt x="3100492" y="5025850"/>
                </a:lnTo>
                <a:lnTo>
                  <a:pt x="2968428" y="5083570"/>
                </a:lnTo>
                <a:cubicBezTo>
                  <a:pt x="2572086" y="5314292"/>
                  <a:pt x="2474526" y="5790939"/>
                  <a:pt x="2215826" y="6167873"/>
                </a:cubicBezTo>
                <a:cubicBezTo>
                  <a:pt x="1669614" y="6959310"/>
                  <a:pt x="416836" y="6583628"/>
                  <a:pt x="91116" y="5787182"/>
                </a:cubicBezTo>
                <a:cubicBezTo>
                  <a:pt x="-79266" y="5371427"/>
                  <a:pt x="-4095" y="4880536"/>
                  <a:pt x="261493" y="4519880"/>
                </a:cubicBezTo>
                <a:cubicBezTo>
                  <a:pt x="657371" y="3978898"/>
                  <a:pt x="1213608" y="4033998"/>
                  <a:pt x="1804914" y="4028989"/>
                </a:cubicBezTo>
                <a:cubicBezTo>
                  <a:pt x="2110591" y="4023980"/>
                  <a:pt x="2306028" y="3863689"/>
                  <a:pt x="2478912" y="3666456"/>
                </a:cubicBezTo>
                <a:lnTo>
                  <a:pt x="2518552" y="3618622"/>
                </a:lnTo>
                <a:lnTo>
                  <a:pt x="2487148" y="3342342"/>
                </a:lnTo>
                <a:cubicBezTo>
                  <a:pt x="2446280" y="2652888"/>
                  <a:pt x="2629482" y="1966958"/>
                  <a:pt x="3024084" y="1388146"/>
                </a:cubicBezTo>
                <a:cubicBezTo>
                  <a:pt x="3545200" y="611386"/>
                  <a:pt x="4382002" y="115261"/>
                  <a:pt x="5319016" y="15033"/>
                </a:cubicBezTo>
                <a:cubicBezTo>
                  <a:pt x="5424241" y="5011"/>
                  <a:pt x="5529466" y="0"/>
                  <a:pt x="56346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6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649591" y="1676400"/>
            <a:ext cx="10765864" cy="8385934"/>
          </a:xfrm>
          <a:custGeom>
            <a:avLst/>
            <a:gdLst>
              <a:gd name="connsiteX0" fmla="*/ 9025061 w 10765864"/>
              <a:gd name="connsiteY0" fmla="*/ 0 h 8385934"/>
              <a:gd name="connsiteX1" fmla="*/ 9497343 w 10765864"/>
              <a:gd name="connsiteY1" fmla="*/ 66603 h 8385934"/>
              <a:gd name="connsiteX2" fmla="*/ 10490349 w 10765864"/>
              <a:gd name="connsiteY2" fmla="*/ 775018 h 8385934"/>
              <a:gd name="connsiteX3" fmla="*/ 10478237 w 10765864"/>
              <a:gd name="connsiteY3" fmla="*/ 2700453 h 8385934"/>
              <a:gd name="connsiteX4" fmla="*/ 9975681 w 10765864"/>
              <a:gd name="connsiteY4" fmla="*/ 3239332 h 8385934"/>
              <a:gd name="connsiteX5" fmla="*/ 9763759 w 10765864"/>
              <a:gd name="connsiteY5" fmla="*/ 3433086 h 8385934"/>
              <a:gd name="connsiteX6" fmla="*/ 8976621 w 10765864"/>
              <a:gd name="connsiteY6" fmla="*/ 4680381 h 8385934"/>
              <a:gd name="connsiteX7" fmla="*/ 8794973 w 10765864"/>
              <a:gd name="connsiteY7" fmla="*/ 5092109 h 8385934"/>
              <a:gd name="connsiteX8" fmla="*/ 7983617 w 10765864"/>
              <a:gd name="connsiteY8" fmla="*/ 6581596 h 8385934"/>
              <a:gd name="connsiteX9" fmla="*/ 6385121 w 10765864"/>
              <a:gd name="connsiteY9" fmla="*/ 7635136 h 8385934"/>
              <a:gd name="connsiteX10" fmla="*/ 5307349 w 10765864"/>
              <a:gd name="connsiteY10" fmla="*/ 7750178 h 8385934"/>
              <a:gd name="connsiteX11" fmla="*/ 4810847 w 10765864"/>
              <a:gd name="connsiteY11" fmla="*/ 7738068 h 8385934"/>
              <a:gd name="connsiteX12" fmla="*/ 4332509 w 10765864"/>
              <a:gd name="connsiteY12" fmla="*/ 7732013 h 8385934"/>
              <a:gd name="connsiteX13" fmla="*/ 3309231 w 10765864"/>
              <a:gd name="connsiteY13" fmla="*/ 7865219 h 8385934"/>
              <a:gd name="connsiteX14" fmla="*/ 2867223 w 10765864"/>
              <a:gd name="connsiteY14" fmla="*/ 8052918 h 8385934"/>
              <a:gd name="connsiteX15" fmla="*/ 1958986 w 10765864"/>
              <a:gd name="connsiteY15" fmla="*/ 8367770 h 8385934"/>
              <a:gd name="connsiteX16" fmla="*/ 1734954 w 10765864"/>
              <a:gd name="connsiteY16" fmla="*/ 8385934 h 8385934"/>
              <a:gd name="connsiteX17" fmla="*/ 354436 w 10765864"/>
              <a:gd name="connsiteY17" fmla="*/ 7707794 h 8385934"/>
              <a:gd name="connsiteX18" fmla="*/ 136459 w 10765864"/>
              <a:gd name="connsiteY18" fmla="*/ 5982168 h 8385934"/>
              <a:gd name="connsiteX19" fmla="*/ 923597 w 10765864"/>
              <a:gd name="connsiteY19" fmla="*/ 5013396 h 8385934"/>
              <a:gd name="connsiteX20" fmla="*/ 1401936 w 10765864"/>
              <a:gd name="connsiteY20" fmla="*/ 4522955 h 8385934"/>
              <a:gd name="connsiteX21" fmla="*/ 1886327 w 10765864"/>
              <a:gd name="connsiteY21" fmla="*/ 3439141 h 8385934"/>
              <a:gd name="connsiteX22" fmla="*/ 2213292 w 10765864"/>
              <a:gd name="connsiteY22" fmla="*/ 2585412 h 8385934"/>
              <a:gd name="connsiteX23" fmla="*/ 4562595 w 10765864"/>
              <a:gd name="connsiteY23" fmla="*/ 714470 h 8385934"/>
              <a:gd name="connsiteX24" fmla="*/ 5513215 w 10765864"/>
              <a:gd name="connsiteY24" fmla="*/ 617593 h 8385934"/>
              <a:gd name="connsiteX25" fmla="*/ 6046047 w 10765864"/>
              <a:gd name="connsiteY25" fmla="*/ 629702 h 8385934"/>
              <a:gd name="connsiteX26" fmla="*/ 6548605 w 10765864"/>
              <a:gd name="connsiteY26" fmla="*/ 641812 h 8385934"/>
              <a:gd name="connsiteX27" fmla="*/ 7626377 w 10765864"/>
              <a:gd name="connsiteY27" fmla="*/ 466222 h 8385934"/>
              <a:gd name="connsiteX28" fmla="*/ 7941233 w 10765864"/>
              <a:gd name="connsiteY28" fmla="*/ 320906 h 8385934"/>
              <a:gd name="connsiteX29" fmla="*/ 8716261 w 10765864"/>
              <a:gd name="connsiteY29" fmla="*/ 30274 h 8385934"/>
              <a:gd name="connsiteX30" fmla="*/ 9025061 w 10765864"/>
              <a:gd name="connsiteY30" fmla="*/ 0 h 838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765864" h="8385934">
                <a:moveTo>
                  <a:pt x="9025061" y="0"/>
                </a:moveTo>
                <a:cubicBezTo>
                  <a:pt x="9182489" y="0"/>
                  <a:pt x="9339917" y="24220"/>
                  <a:pt x="9497343" y="66603"/>
                </a:cubicBezTo>
                <a:cubicBezTo>
                  <a:pt x="9909077" y="181645"/>
                  <a:pt x="10260261" y="435948"/>
                  <a:pt x="10490349" y="775018"/>
                </a:cubicBezTo>
                <a:cubicBezTo>
                  <a:pt x="10859697" y="1344172"/>
                  <a:pt x="10859697" y="2137354"/>
                  <a:pt x="10478237" y="2700453"/>
                </a:cubicBezTo>
                <a:cubicBezTo>
                  <a:pt x="10326865" y="2918426"/>
                  <a:pt x="10151273" y="3081907"/>
                  <a:pt x="9975681" y="3239332"/>
                </a:cubicBezTo>
                <a:cubicBezTo>
                  <a:pt x="9903021" y="3305935"/>
                  <a:pt x="9830363" y="3366483"/>
                  <a:pt x="9763759" y="3433086"/>
                </a:cubicBezTo>
                <a:cubicBezTo>
                  <a:pt x="9473125" y="3729773"/>
                  <a:pt x="9230927" y="4111227"/>
                  <a:pt x="8976621" y="4680381"/>
                </a:cubicBezTo>
                <a:cubicBezTo>
                  <a:pt x="8910017" y="4813587"/>
                  <a:pt x="8849469" y="4952848"/>
                  <a:pt x="8794973" y="5092109"/>
                </a:cubicBezTo>
                <a:cubicBezTo>
                  <a:pt x="8576997" y="5600714"/>
                  <a:pt x="8352965" y="6127484"/>
                  <a:pt x="7983617" y="6581596"/>
                </a:cubicBezTo>
                <a:cubicBezTo>
                  <a:pt x="7571883" y="7096256"/>
                  <a:pt x="7002721" y="7471656"/>
                  <a:pt x="6385121" y="7635136"/>
                </a:cubicBezTo>
                <a:cubicBezTo>
                  <a:pt x="5991553" y="7738068"/>
                  <a:pt x="5597985" y="7750178"/>
                  <a:pt x="5307349" y="7750178"/>
                </a:cubicBezTo>
                <a:cubicBezTo>
                  <a:pt x="5137811" y="7750178"/>
                  <a:pt x="4968273" y="7744122"/>
                  <a:pt x="4810847" y="7738068"/>
                </a:cubicBezTo>
                <a:cubicBezTo>
                  <a:pt x="4653419" y="7738068"/>
                  <a:pt x="4489937" y="7732013"/>
                  <a:pt x="4332509" y="7732013"/>
                </a:cubicBezTo>
                <a:cubicBezTo>
                  <a:pt x="3890502" y="7732013"/>
                  <a:pt x="3587755" y="7768342"/>
                  <a:pt x="3309231" y="7865219"/>
                </a:cubicBezTo>
                <a:cubicBezTo>
                  <a:pt x="3163913" y="7913658"/>
                  <a:pt x="3018594" y="7980260"/>
                  <a:pt x="2867223" y="8052918"/>
                </a:cubicBezTo>
                <a:cubicBezTo>
                  <a:pt x="2588697" y="8186124"/>
                  <a:pt x="2298061" y="8325386"/>
                  <a:pt x="1958986" y="8367770"/>
                </a:cubicBezTo>
                <a:cubicBezTo>
                  <a:pt x="1886327" y="8379879"/>
                  <a:pt x="1813668" y="8385934"/>
                  <a:pt x="1734954" y="8385934"/>
                </a:cubicBezTo>
                <a:cubicBezTo>
                  <a:pt x="1196068" y="8385934"/>
                  <a:pt x="675347" y="8131632"/>
                  <a:pt x="354436" y="7707794"/>
                </a:cubicBezTo>
                <a:cubicBezTo>
                  <a:pt x="-20968" y="7217352"/>
                  <a:pt x="-105737" y="6539212"/>
                  <a:pt x="136459" y="5982168"/>
                </a:cubicBezTo>
                <a:cubicBezTo>
                  <a:pt x="318106" y="5570440"/>
                  <a:pt x="626907" y="5285863"/>
                  <a:pt x="923597" y="5013396"/>
                </a:cubicBezTo>
                <a:cubicBezTo>
                  <a:pt x="1105244" y="4849916"/>
                  <a:pt x="1274781" y="4692491"/>
                  <a:pt x="1401936" y="4522955"/>
                </a:cubicBezTo>
                <a:cubicBezTo>
                  <a:pt x="1632021" y="4220214"/>
                  <a:pt x="1753119" y="3838760"/>
                  <a:pt x="1886327" y="3439141"/>
                </a:cubicBezTo>
                <a:cubicBezTo>
                  <a:pt x="1977152" y="3160619"/>
                  <a:pt x="2074029" y="2863934"/>
                  <a:pt x="2213292" y="2585412"/>
                </a:cubicBezTo>
                <a:cubicBezTo>
                  <a:pt x="2667410" y="1665077"/>
                  <a:pt x="3545371" y="968773"/>
                  <a:pt x="4562595" y="714470"/>
                </a:cubicBezTo>
                <a:cubicBezTo>
                  <a:pt x="4841121" y="647867"/>
                  <a:pt x="5143865" y="617593"/>
                  <a:pt x="5513215" y="617593"/>
                </a:cubicBezTo>
                <a:cubicBezTo>
                  <a:pt x="5694863" y="617593"/>
                  <a:pt x="5870455" y="623647"/>
                  <a:pt x="6046047" y="629702"/>
                </a:cubicBezTo>
                <a:cubicBezTo>
                  <a:pt x="6221639" y="635757"/>
                  <a:pt x="6385121" y="641812"/>
                  <a:pt x="6548605" y="641812"/>
                </a:cubicBezTo>
                <a:cubicBezTo>
                  <a:pt x="7002721" y="641812"/>
                  <a:pt x="7329687" y="593373"/>
                  <a:pt x="7626377" y="466222"/>
                </a:cubicBezTo>
                <a:cubicBezTo>
                  <a:pt x="7729311" y="423838"/>
                  <a:pt x="7832245" y="375400"/>
                  <a:pt x="7941233" y="320906"/>
                </a:cubicBezTo>
                <a:cubicBezTo>
                  <a:pt x="8183429" y="205864"/>
                  <a:pt x="8431681" y="84768"/>
                  <a:pt x="8716261" y="30274"/>
                </a:cubicBezTo>
                <a:cubicBezTo>
                  <a:pt x="8819193" y="12110"/>
                  <a:pt x="8922127" y="0"/>
                  <a:pt x="9025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8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87308" y="4800599"/>
            <a:ext cx="13127384" cy="8369300"/>
          </a:xfrm>
          <a:custGeom>
            <a:avLst/>
            <a:gdLst>
              <a:gd name="connsiteX0" fmla="*/ 7501745 w 13127384"/>
              <a:gd name="connsiteY0" fmla="*/ 8299944 h 8369300"/>
              <a:gd name="connsiteX1" fmla="*/ 7509658 w 13127384"/>
              <a:gd name="connsiteY1" fmla="*/ 8341790 h 8369300"/>
              <a:gd name="connsiteX2" fmla="*/ 7481658 w 13127384"/>
              <a:gd name="connsiteY2" fmla="*/ 8369300 h 8369300"/>
              <a:gd name="connsiteX3" fmla="*/ 7501745 w 13127384"/>
              <a:gd name="connsiteY3" fmla="*/ 8299944 h 8369300"/>
              <a:gd name="connsiteX4" fmla="*/ 7284438 w 13127384"/>
              <a:gd name="connsiteY4" fmla="*/ 8053126 h 8369300"/>
              <a:gd name="connsiteX5" fmla="*/ 7310004 w 13127384"/>
              <a:gd name="connsiteY5" fmla="*/ 8111634 h 8369300"/>
              <a:gd name="connsiteX6" fmla="*/ 7277134 w 13127384"/>
              <a:gd name="connsiteY6" fmla="*/ 8127133 h 8369300"/>
              <a:gd name="connsiteX7" fmla="*/ 7261307 w 13127384"/>
              <a:gd name="connsiteY7" fmla="*/ 8055451 h 8369300"/>
              <a:gd name="connsiteX8" fmla="*/ 7284438 w 13127384"/>
              <a:gd name="connsiteY8" fmla="*/ 8053126 h 8369300"/>
              <a:gd name="connsiteX9" fmla="*/ 7817053 w 13127384"/>
              <a:gd name="connsiteY9" fmla="*/ 8040340 h 8369300"/>
              <a:gd name="connsiteX10" fmla="*/ 7837749 w 13127384"/>
              <a:gd name="connsiteY10" fmla="*/ 8099235 h 8369300"/>
              <a:gd name="connsiteX11" fmla="*/ 7817053 w 13127384"/>
              <a:gd name="connsiteY11" fmla="*/ 8040340 h 8369300"/>
              <a:gd name="connsiteX12" fmla="*/ 7657573 w 13127384"/>
              <a:gd name="connsiteY12" fmla="*/ 8022904 h 8369300"/>
              <a:gd name="connsiteX13" fmla="*/ 7716617 w 13127384"/>
              <a:gd name="connsiteY13" fmla="*/ 8094973 h 8369300"/>
              <a:gd name="connsiteX14" fmla="*/ 7702008 w 13127384"/>
              <a:gd name="connsiteY14" fmla="*/ 8126358 h 8369300"/>
              <a:gd name="connsiteX15" fmla="*/ 7657573 w 13127384"/>
              <a:gd name="connsiteY15" fmla="*/ 8022904 h 8369300"/>
              <a:gd name="connsiteX16" fmla="*/ 7085392 w 13127384"/>
              <a:gd name="connsiteY16" fmla="*/ 7975246 h 8369300"/>
              <a:gd name="connsiteX17" fmla="*/ 7092088 w 13127384"/>
              <a:gd name="connsiteY17" fmla="*/ 8026004 h 8369300"/>
              <a:gd name="connsiteX18" fmla="*/ 7062262 w 13127384"/>
              <a:gd name="connsiteY18" fmla="*/ 8069788 h 8369300"/>
              <a:gd name="connsiteX19" fmla="*/ 7021478 w 13127384"/>
              <a:gd name="connsiteY19" fmla="*/ 7997331 h 8369300"/>
              <a:gd name="connsiteX20" fmla="*/ 7085392 w 13127384"/>
              <a:gd name="connsiteY20" fmla="*/ 7975246 h 8369300"/>
              <a:gd name="connsiteX21" fmla="*/ 8939502 w 13127384"/>
              <a:gd name="connsiteY21" fmla="*/ 7957422 h 8369300"/>
              <a:gd name="connsiteX22" fmla="*/ 8977850 w 13127384"/>
              <a:gd name="connsiteY22" fmla="*/ 8054676 h 8369300"/>
              <a:gd name="connsiteX23" fmla="*/ 8895066 w 13127384"/>
              <a:gd name="connsiteY23" fmla="*/ 7989969 h 8369300"/>
              <a:gd name="connsiteX24" fmla="*/ 8939502 w 13127384"/>
              <a:gd name="connsiteY24" fmla="*/ 7957422 h 8369300"/>
              <a:gd name="connsiteX25" fmla="*/ 10530060 w 13127384"/>
              <a:gd name="connsiteY25" fmla="*/ 7934230 h 8369300"/>
              <a:gd name="connsiteX26" fmla="*/ 10531882 w 13127384"/>
              <a:gd name="connsiteY26" fmla="*/ 7943866 h 8369300"/>
              <a:gd name="connsiteX27" fmla="*/ 10525434 w 13127384"/>
              <a:gd name="connsiteY27" fmla="*/ 7950200 h 8369300"/>
              <a:gd name="connsiteX28" fmla="*/ 10530060 w 13127384"/>
              <a:gd name="connsiteY28" fmla="*/ 7934230 h 8369300"/>
              <a:gd name="connsiteX29" fmla="*/ 10480024 w 13127384"/>
              <a:gd name="connsiteY29" fmla="*/ 7877400 h 8369300"/>
              <a:gd name="connsiteX30" fmla="*/ 10485911 w 13127384"/>
              <a:gd name="connsiteY30" fmla="*/ 7890872 h 8369300"/>
              <a:gd name="connsiteX31" fmla="*/ 10478342 w 13127384"/>
              <a:gd name="connsiteY31" fmla="*/ 7894440 h 8369300"/>
              <a:gd name="connsiteX32" fmla="*/ 10474698 w 13127384"/>
              <a:gd name="connsiteY32" fmla="*/ 7877935 h 8369300"/>
              <a:gd name="connsiteX33" fmla="*/ 10480024 w 13127384"/>
              <a:gd name="connsiteY33" fmla="*/ 7877400 h 8369300"/>
              <a:gd name="connsiteX34" fmla="*/ 10602660 w 13127384"/>
              <a:gd name="connsiteY34" fmla="*/ 7874456 h 8369300"/>
              <a:gd name="connsiteX35" fmla="*/ 10607426 w 13127384"/>
              <a:gd name="connsiteY35" fmla="*/ 7888017 h 8369300"/>
              <a:gd name="connsiteX36" fmla="*/ 10602660 w 13127384"/>
              <a:gd name="connsiteY36" fmla="*/ 7874456 h 8369300"/>
              <a:gd name="connsiteX37" fmla="*/ 10565940 w 13127384"/>
              <a:gd name="connsiteY37" fmla="*/ 7870441 h 8369300"/>
              <a:gd name="connsiteX38" fmla="*/ 10579535 w 13127384"/>
              <a:gd name="connsiteY38" fmla="*/ 7887035 h 8369300"/>
              <a:gd name="connsiteX39" fmla="*/ 10576171 w 13127384"/>
              <a:gd name="connsiteY39" fmla="*/ 7894262 h 8369300"/>
              <a:gd name="connsiteX40" fmla="*/ 10565940 w 13127384"/>
              <a:gd name="connsiteY40" fmla="*/ 7870441 h 8369300"/>
              <a:gd name="connsiteX41" fmla="*/ 5556940 w 13127384"/>
              <a:gd name="connsiteY41" fmla="*/ 7868692 h 8369300"/>
              <a:gd name="connsiteX42" fmla="*/ 5572158 w 13127384"/>
              <a:gd name="connsiteY42" fmla="*/ 7915576 h 8369300"/>
              <a:gd name="connsiteX43" fmla="*/ 5482070 w 13127384"/>
              <a:gd name="connsiteY43" fmla="*/ 7924100 h 8369300"/>
              <a:gd name="connsiteX44" fmla="*/ 5556940 w 13127384"/>
              <a:gd name="connsiteY44" fmla="*/ 7868692 h 8369300"/>
              <a:gd name="connsiteX45" fmla="*/ 10434193 w 13127384"/>
              <a:gd name="connsiteY45" fmla="*/ 7859468 h 8369300"/>
              <a:gd name="connsiteX46" fmla="*/ 10435735 w 13127384"/>
              <a:gd name="connsiteY46" fmla="*/ 7871155 h 8369300"/>
              <a:gd name="connsiteX47" fmla="*/ 10428867 w 13127384"/>
              <a:gd name="connsiteY47" fmla="*/ 7881236 h 8369300"/>
              <a:gd name="connsiteX48" fmla="*/ 10419477 w 13127384"/>
              <a:gd name="connsiteY48" fmla="*/ 7864553 h 8369300"/>
              <a:gd name="connsiteX49" fmla="*/ 10434193 w 13127384"/>
              <a:gd name="connsiteY49" fmla="*/ 7859468 h 8369300"/>
              <a:gd name="connsiteX50" fmla="*/ 5859464 w 13127384"/>
              <a:gd name="connsiteY50" fmla="*/ 7855518 h 8369300"/>
              <a:gd name="connsiteX51" fmla="*/ 5876508 w 13127384"/>
              <a:gd name="connsiteY51" fmla="*/ 7918288 h 8369300"/>
              <a:gd name="connsiteX52" fmla="*/ 5830247 w 13127384"/>
              <a:gd name="connsiteY52" fmla="*/ 7970984 h 8369300"/>
              <a:gd name="connsiteX53" fmla="*/ 5859464 w 13127384"/>
              <a:gd name="connsiteY53" fmla="*/ 7855518 h 8369300"/>
              <a:gd name="connsiteX54" fmla="*/ 10861108 w 13127384"/>
              <a:gd name="connsiteY54" fmla="*/ 7855364 h 8369300"/>
              <a:gd name="connsiteX55" fmla="*/ 10869938 w 13127384"/>
              <a:gd name="connsiteY55" fmla="*/ 7877757 h 8369300"/>
              <a:gd name="connsiteX56" fmla="*/ 10850876 w 13127384"/>
              <a:gd name="connsiteY56" fmla="*/ 7862858 h 8369300"/>
              <a:gd name="connsiteX57" fmla="*/ 10861108 w 13127384"/>
              <a:gd name="connsiteY57" fmla="*/ 7855364 h 8369300"/>
              <a:gd name="connsiteX58" fmla="*/ 10082262 w 13127384"/>
              <a:gd name="connsiteY58" fmla="*/ 7834933 h 8369300"/>
              <a:gd name="connsiteX59" fmla="*/ 10085766 w 13127384"/>
              <a:gd name="connsiteY59" fmla="*/ 7845728 h 8369300"/>
              <a:gd name="connsiteX60" fmla="*/ 10065022 w 13127384"/>
              <a:gd name="connsiteY60" fmla="*/ 7847691 h 8369300"/>
              <a:gd name="connsiteX61" fmla="*/ 10082262 w 13127384"/>
              <a:gd name="connsiteY61" fmla="*/ 7834933 h 8369300"/>
              <a:gd name="connsiteX62" fmla="*/ 10151919 w 13127384"/>
              <a:gd name="connsiteY62" fmla="*/ 7831900 h 8369300"/>
              <a:gd name="connsiteX63" fmla="*/ 10155844 w 13127384"/>
              <a:gd name="connsiteY63" fmla="*/ 7846353 h 8369300"/>
              <a:gd name="connsiteX64" fmla="*/ 10145192 w 13127384"/>
              <a:gd name="connsiteY64" fmla="*/ 7858486 h 8369300"/>
              <a:gd name="connsiteX65" fmla="*/ 10151919 w 13127384"/>
              <a:gd name="connsiteY65" fmla="*/ 7831900 h 8369300"/>
              <a:gd name="connsiteX66" fmla="*/ 10646529 w 13127384"/>
              <a:gd name="connsiteY66" fmla="*/ 7821997 h 8369300"/>
              <a:gd name="connsiteX67" fmla="*/ 10664890 w 13127384"/>
              <a:gd name="connsiteY67" fmla="*/ 7833417 h 8369300"/>
              <a:gd name="connsiteX68" fmla="*/ 10663488 w 13127384"/>
              <a:gd name="connsiteY68" fmla="*/ 7848762 h 8369300"/>
              <a:gd name="connsiteX69" fmla="*/ 10660264 w 13127384"/>
              <a:gd name="connsiteY69" fmla="*/ 7853579 h 8369300"/>
              <a:gd name="connsiteX70" fmla="*/ 10637840 w 13127384"/>
              <a:gd name="connsiteY70" fmla="*/ 7830829 h 8369300"/>
              <a:gd name="connsiteX71" fmla="*/ 10646529 w 13127384"/>
              <a:gd name="connsiteY71" fmla="*/ 7821997 h 8369300"/>
              <a:gd name="connsiteX72" fmla="*/ 8007577 w 13127384"/>
              <a:gd name="connsiteY72" fmla="*/ 7812509 h 8369300"/>
              <a:gd name="connsiteX73" fmla="*/ 8087317 w 13127384"/>
              <a:gd name="connsiteY73" fmla="*/ 7862105 h 8369300"/>
              <a:gd name="connsiteX74" fmla="*/ 8081231 w 13127384"/>
              <a:gd name="connsiteY74" fmla="*/ 7928750 h 8369300"/>
              <a:gd name="connsiteX75" fmla="*/ 8067231 w 13127384"/>
              <a:gd name="connsiteY75" fmla="*/ 7949672 h 8369300"/>
              <a:gd name="connsiteX76" fmla="*/ 7969838 w 13127384"/>
              <a:gd name="connsiteY76" fmla="*/ 7850868 h 8369300"/>
              <a:gd name="connsiteX77" fmla="*/ 8007577 w 13127384"/>
              <a:gd name="connsiteY77" fmla="*/ 7812509 h 8369300"/>
              <a:gd name="connsiteX78" fmla="*/ 10357107 w 13127384"/>
              <a:gd name="connsiteY78" fmla="*/ 7808436 h 8369300"/>
              <a:gd name="connsiteX79" fmla="*/ 10357528 w 13127384"/>
              <a:gd name="connsiteY79" fmla="*/ 7819321 h 8369300"/>
              <a:gd name="connsiteX80" fmla="*/ 10348278 w 13127384"/>
              <a:gd name="connsiteY80" fmla="*/ 7825387 h 8369300"/>
              <a:gd name="connsiteX81" fmla="*/ 10340569 w 13127384"/>
              <a:gd name="connsiteY81" fmla="*/ 7817982 h 8369300"/>
              <a:gd name="connsiteX82" fmla="*/ 10357107 w 13127384"/>
              <a:gd name="connsiteY82" fmla="*/ 7808436 h 8369300"/>
              <a:gd name="connsiteX83" fmla="*/ 10132718 w 13127384"/>
              <a:gd name="connsiteY83" fmla="*/ 7807455 h 8369300"/>
              <a:gd name="connsiteX84" fmla="*/ 10138464 w 13127384"/>
              <a:gd name="connsiteY84" fmla="*/ 7807455 h 8369300"/>
              <a:gd name="connsiteX85" fmla="*/ 10113657 w 13127384"/>
              <a:gd name="connsiteY85" fmla="*/ 7851706 h 8369300"/>
              <a:gd name="connsiteX86" fmla="*/ 10132718 w 13127384"/>
              <a:gd name="connsiteY86" fmla="*/ 7807455 h 8369300"/>
              <a:gd name="connsiteX87" fmla="*/ 10786825 w 13127384"/>
              <a:gd name="connsiteY87" fmla="*/ 7793270 h 8369300"/>
              <a:gd name="connsiteX88" fmla="*/ 10793272 w 13127384"/>
              <a:gd name="connsiteY88" fmla="*/ 7797552 h 8369300"/>
              <a:gd name="connsiteX89" fmla="*/ 10782340 w 13127384"/>
              <a:gd name="connsiteY89" fmla="*/ 7805314 h 8369300"/>
              <a:gd name="connsiteX90" fmla="*/ 10779257 w 13127384"/>
              <a:gd name="connsiteY90" fmla="*/ 7796035 h 8369300"/>
              <a:gd name="connsiteX91" fmla="*/ 10786825 w 13127384"/>
              <a:gd name="connsiteY91" fmla="*/ 7793270 h 8369300"/>
              <a:gd name="connsiteX92" fmla="*/ 10235872 w 13127384"/>
              <a:gd name="connsiteY92" fmla="*/ 7790415 h 8369300"/>
              <a:gd name="connsiteX93" fmla="*/ 10238395 w 13127384"/>
              <a:gd name="connsiteY93" fmla="*/ 7798266 h 8369300"/>
              <a:gd name="connsiteX94" fmla="*/ 10234751 w 13127384"/>
              <a:gd name="connsiteY94" fmla="*/ 7804243 h 8369300"/>
              <a:gd name="connsiteX95" fmla="*/ 10227043 w 13127384"/>
              <a:gd name="connsiteY95" fmla="*/ 7796749 h 8369300"/>
              <a:gd name="connsiteX96" fmla="*/ 10235872 w 13127384"/>
              <a:gd name="connsiteY96" fmla="*/ 7790415 h 8369300"/>
              <a:gd name="connsiteX97" fmla="*/ 10072451 w 13127384"/>
              <a:gd name="connsiteY97" fmla="*/ 7784705 h 8369300"/>
              <a:gd name="connsiteX98" fmla="*/ 10079879 w 13127384"/>
              <a:gd name="connsiteY98" fmla="*/ 7784883 h 8369300"/>
              <a:gd name="connsiteX99" fmla="*/ 10050446 w 13127384"/>
              <a:gd name="connsiteY99" fmla="*/ 7789969 h 8369300"/>
              <a:gd name="connsiteX100" fmla="*/ 10072451 w 13127384"/>
              <a:gd name="connsiteY100" fmla="*/ 7784705 h 8369300"/>
              <a:gd name="connsiteX101" fmla="*/ 9943508 w 13127384"/>
              <a:gd name="connsiteY101" fmla="*/ 7780423 h 8369300"/>
              <a:gd name="connsiteX102" fmla="*/ 9954019 w 13127384"/>
              <a:gd name="connsiteY102" fmla="*/ 7800585 h 8369300"/>
              <a:gd name="connsiteX103" fmla="*/ 9950095 w 13127384"/>
              <a:gd name="connsiteY103" fmla="*/ 7806652 h 8369300"/>
              <a:gd name="connsiteX104" fmla="*/ 9943508 w 13127384"/>
              <a:gd name="connsiteY104" fmla="*/ 7780423 h 8369300"/>
              <a:gd name="connsiteX105" fmla="*/ 10440920 w 13127384"/>
              <a:gd name="connsiteY105" fmla="*/ 7776765 h 8369300"/>
              <a:gd name="connsiteX106" fmla="*/ 10445125 w 13127384"/>
              <a:gd name="connsiteY106" fmla="*/ 7802370 h 8369300"/>
              <a:gd name="connsiteX107" fmla="*/ 10427746 w 13127384"/>
              <a:gd name="connsiteY107" fmla="*/ 7782831 h 8369300"/>
              <a:gd name="connsiteX108" fmla="*/ 10440920 w 13127384"/>
              <a:gd name="connsiteY108" fmla="*/ 7776765 h 8369300"/>
              <a:gd name="connsiteX109" fmla="*/ 6750606 w 13127384"/>
              <a:gd name="connsiteY109" fmla="*/ 7753614 h 8369300"/>
              <a:gd name="connsiteX110" fmla="*/ 6752432 w 13127384"/>
              <a:gd name="connsiteY110" fmla="*/ 7800885 h 8369300"/>
              <a:gd name="connsiteX111" fmla="*/ 6712257 w 13127384"/>
              <a:gd name="connsiteY111" fmla="*/ 7827233 h 8369300"/>
              <a:gd name="connsiteX112" fmla="*/ 6678780 w 13127384"/>
              <a:gd name="connsiteY112" fmla="*/ 7795073 h 8369300"/>
              <a:gd name="connsiteX113" fmla="*/ 6750606 w 13127384"/>
              <a:gd name="connsiteY113" fmla="*/ 7753614 h 8369300"/>
              <a:gd name="connsiteX114" fmla="*/ 5776074 w 13127384"/>
              <a:gd name="connsiteY114" fmla="*/ 7749352 h 8369300"/>
              <a:gd name="connsiteX115" fmla="*/ 5801030 w 13127384"/>
              <a:gd name="connsiteY115" fmla="*/ 7749352 h 8369300"/>
              <a:gd name="connsiteX116" fmla="*/ 5693290 w 13127384"/>
              <a:gd name="connsiteY116" fmla="*/ 7941536 h 8369300"/>
              <a:gd name="connsiteX117" fmla="*/ 5776074 w 13127384"/>
              <a:gd name="connsiteY117" fmla="*/ 7749352 h 8369300"/>
              <a:gd name="connsiteX118" fmla="*/ 10185557 w 13127384"/>
              <a:gd name="connsiteY118" fmla="*/ 7733941 h 8369300"/>
              <a:gd name="connsiteX119" fmla="*/ 10191443 w 13127384"/>
              <a:gd name="connsiteY119" fmla="*/ 7743844 h 8369300"/>
              <a:gd name="connsiteX120" fmla="*/ 10188780 w 13127384"/>
              <a:gd name="connsiteY120" fmla="*/ 7751427 h 8369300"/>
              <a:gd name="connsiteX121" fmla="*/ 10177007 w 13127384"/>
              <a:gd name="connsiteY121" fmla="*/ 7755621 h 8369300"/>
              <a:gd name="connsiteX122" fmla="*/ 10173363 w 13127384"/>
              <a:gd name="connsiteY122" fmla="*/ 7738848 h 8369300"/>
              <a:gd name="connsiteX123" fmla="*/ 10181072 w 13127384"/>
              <a:gd name="connsiteY123" fmla="*/ 7734120 h 8369300"/>
              <a:gd name="connsiteX124" fmla="*/ 10185557 w 13127384"/>
              <a:gd name="connsiteY124" fmla="*/ 7733941 h 8369300"/>
              <a:gd name="connsiteX125" fmla="*/ 10865453 w 13127384"/>
              <a:gd name="connsiteY125" fmla="*/ 7706373 h 8369300"/>
              <a:gd name="connsiteX126" fmla="*/ 10865733 w 13127384"/>
              <a:gd name="connsiteY126" fmla="*/ 7711905 h 8369300"/>
              <a:gd name="connsiteX127" fmla="*/ 10865453 w 13127384"/>
              <a:gd name="connsiteY127" fmla="*/ 7718418 h 8369300"/>
              <a:gd name="connsiteX128" fmla="*/ 10866574 w 13127384"/>
              <a:gd name="connsiteY128" fmla="*/ 7716544 h 8369300"/>
              <a:gd name="connsiteX129" fmla="*/ 10867275 w 13127384"/>
              <a:gd name="connsiteY129" fmla="*/ 7709228 h 8369300"/>
              <a:gd name="connsiteX130" fmla="*/ 9909870 w 13127384"/>
              <a:gd name="connsiteY130" fmla="*/ 7705214 h 8369300"/>
              <a:gd name="connsiteX131" fmla="*/ 9913654 w 13127384"/>
              <a:gd name="connsiteY131" fmla="*/ 7705660 h 8369300"/>
              <a:gd name="connsiteX132" fmla="*/ 9916317 w 13127384"/>
              <a:gd name="connsiteY132" fmla="*/ 7709585 h 8369300"/>
              <a:gd name="connsiteX133" fmla="*/ 9912673 w 13127384"/>
              <a:gd name="connsiteY133" fmla="*/ 7712797 h 8369300"/>
              <a:gd name="connsiteX134" fmla="*/ 9908328 w 13127384"/>
              <a:gd name="connsiteY134" fmla="*/ 7713065 h 8369300"/>
              <a:gd name="connsiteX135" fmla="*/ 9907067 w 13127384"/>
              <a:gd name="connsiteY135" fmla="*/ 7710834 h 8369300"/>
              <a:gd name="connsiteX136" fmla="*/ 9906506 w 13127384"/>
              <a:gd name="connsiteY136" fmla="*/ 7707087 h 8369300"/>
              <a:gd name="connsiteX137" fmla="*/ 9909870 w 13127384"/>
              <a:gd name="connsiteY137" fmla="*/ 7705214 h 8369300"/>
              <a:gd name="connsiteX138" fmla="*/ 10406722 w 13127384"/>
              <a:gd name="connsiteY138" fmla="*/ 7700396 h 8369300"/>
              <a:gd name="connsiteX139" fmla="*/ 10400976 w 13127384"/>
              <a:gd name="connsiteY139" fmla="*/ 7700664 h 8369300"/>
              <a:gd name="connsiteX140" fmla="*/ 10398313 w 13127384"/>
              <a:gd name="connsiteY140" fmla="*/ 7701199 h 8369300"/>
              <a:gd name="connsiteX141" fmla="*/ 10397052 w 13127384"/>
              <a:gd name="connsiteY141" fmla="*/ 7701377 h 8369300"/>
              <a:gd name="connsiteX142" fmla="*/ 10395650 w 13127384"/>
              <a:gd name="connsiteY142" fmla="*/ 7701645 h 8369300"/>
              <a:gd name="connsiteX143" fmla="*/ 10392987 w 13127384"/>
              <a:gd name="connsiteY143" fmla="*/ 7704411 h 8369300"/>
              <a:gd name="connsiteX144" fmla="*/ 10379392 w 13127384"/>
              <a:gd name="connsiteY144" fmla="*/ 7709853 h 8369300"/>
              <a:gd name="connsiteX145" fmla="*/ 10368880 w 13127384"/>
              <a:gd name="connsiteY145" fmla="*/ 7709139 h 8369300"/>
              <a:gd name="connsiteX146" fmla="*/ 10365937 w 13127384"/>
              <a:gd name="connsiteY146" fmla="*/ 7708069 h 8369300"/>
              <a:gd name="connsiteX147" fmla="*/ 10367619 w 13127384"/>
              <a:gd name="connsiteY147" fmla="*/ 7711905 h 8369300"/>
              <a:gd name="connsiteX148" fmla="*/ 10359070 w 13127384"/>
              <a:gd name="connsiteY148" fmla="*/ 7721451 h 8369300"/>
              <a:gd name="connsiteX149" fmla="*/ 10356126 w 13127384"/>
              <a:gd name="connsiteY149" fmla="*/ 7724841 h 8369300"/>
              <a:gd name="connsiteX150" fmla="*/ 10362714 w 13127384"/>
              <a:gd name="connsiteY150" fmla="*/ 7725109 h 8369300"/>
              <a:gd name="connsiteX151" fmla="*/ 10372665 w 13127384"/>
              <a:gd name="connsiteY151" fmla="*/ 7723503 h 8369300"/>
              <a:gd name="connsiteX152" fmla="*/ 10398874 w 13127384"/>
              <a:gd name="connsiteY152" fmla="*/ 7723860 h 8369300"/>
              <a:gd name="connsiteX153" fmla="*/ 10413730 w 13127384"/>
              <a:gd name="connsiteY153" fmla="*/ 7720113 h 8369300"/>
              <a:gd name="connsiteX154" fmla="*/ 10428867 w 13127384"/>
              <a:gd name="connsiteY154" fmla="*/ 7715563 h 8369300"/>
              <a:gd name="connsiteX155" fmla="*/ 10428587 w 13127384"/>
              <a:gd name="connsiteY155" fmla="*/ 7714760 h 8369300"/>
              <a:gd name="connsiteX156" fmla="*/ 10428306 w 13127384"/>
              <a:gd name="connsiteY156" fmla="*/ 7710299 h 8369300"/>
              <a:gd name="connsiteX157" fmla="*/ 10426765 w 13127384"/>
              <a:gd name="connsiteY157" fmla="*/ 7712173 h 8369300"/>
              <a:gd name="connsiteX158" fmla="*/ 10418496 w 13127384"/>
              <a:gd name="connsiteY158" fmla="*/ 7708782 h 8369300"/>
              <a:gd name="connsiteX159" fmla="*/ 10413450 w 13127384"/>
              <a:gd name="connsiteY159" fmla="*/ 7710745 h 8369300"/>
              <a:gd name="connsiteX160" fmla="*/ 10424522 w 13127384"/>
              <a:gd name="connsiteY160" fmla="*/ 7715920 h 8369300"/>
              <a:gd name="connsiteX161" fmla="*/ 10410226 w 13127384"/>
              <a:gd name="connsiteY161" fmla="*/ 7715384 h 8369300"/>
              <a:gd name="connsiteX162" fmla="*/ 10402518 w 13127384"/>
              <a:gd name="connsiteY162" fmla="*/ 7709853 h 8369300"/>
              <a:gd name="connsiteX163" fmla="*/ 10412469 w 13127384"/>
              <a:gd name="connsiteY163" fmla="*/ 7703875 h 8369300"/>
              <a:gd name="connsiteX164" fmla="*/ 10406722 w 13127384"/>
              <a:gd name="connsiteY164" fmla="*/ 7700396 h 8369300"/>
              <a:gd name="connsiteX165" fmla="*/ 9932716 w 13127384"/>
              <a:gd name="connsiteY165" fmla="*/ 7696381 h 8369300"/>
              <a:gd name="connsiteX166" fmla="*/ 9941966 w 13127384"/>
              <a:gd name="connsiteY166" fmla="*/ 7704589 h 8369300"/>
              <a:gd name="connsiteX167" fmla="*/ 9925568 w 13127384"/>
              <a:gd name="connsiteY167" fmla="*/ 7722165 h 8369300"/>
              <a:gd name="connsiteX168" fmla="*/ 9932716 w 13127384"/>
              <a:gd name="connsiteY168" fmla="*/ 7696381 h 8369300"/>
              <a:gd name="connsiteX169" fmla="*/ 8616889 w 13127384"/>
              <a:gd name="connsiteY169" fmla="*/ 7687744 h 8369300"/>
              <a:gd name="connsiteX170" fmla="*/ 8644889 w 13127384"/>
              <a:gd name="connsiteY170" fmla="*/ 7706343 h 8369300"/>
              <a:gd name="connsiteX171" fmla="*/ 8597411 w 13127384"/>
              <a:gd name="connsiteY171" fmla="*/ 7740052 h 8369300"/>
              <a:gd name="connsiteX172" fmla="*/ 8584019 w 13127384"/>
              <a:gd name="connsiteY172" fmla="*/ 7699756 h 8369300"/>
              <a:gd name="connsiteX173" fmla="*/ 8616889 w 13127384"/>
              <a:gd name="connsiteY173" fmla="*/ 7687744 h 8369300"/>
              <a:gd name="connsiteX174" fmla="*/ 10144937 w 13127384"/>
              <a:gd name="connsiteY174" fmla="*/ 7684901 h 8369300"/>
              <a:gd name="connsiteX175" fmla="*/ 10145752 w 13127384"/>
              <a:gd name="connsiteY175" fmla="*/ 7685319 h 8369300"/>
              <a:gd name="connsiteX176" fmla="*/ 10145774 w 13127384"/>
              <a:gd name="connsiteY176" fmla="*/ 7686566 h 8369300"/>
              <a:gd name="connsiteX177" fmla="*/ 10185837 w 13127384"/>
              <a:gd name="connsiteY177" fmla="*/ 7678627 h 8369300"/>
              <a:gd name="connsiteX178" fmla="*/ 10189341 w 13127384"/>
              <a:gd name="connsiteY178" fmla="*/ 7686568 h 8369300"/>
              <a:gd name="connsiteX179" fmla="*/ 10185837 w 13127384"/>
              <a:gd name="connsiteY179" fmla="*/ 7678627 h 8369300"/>
              <a:gd name="connsiteX180" fmla="*/ 6224078 w 13127384"/>
              <a:gd name="connsiteY180" fmla="*/ 7675346 h 8369300"/>
              <a:gd name="connsiteX181" fmla="*/ 6235034 w 13127384"/>
              <a:gd name="connsiteY181" fmla="*/ 7709442 h 8369300"/>
              <a:gd name="connsiteX182" fmla="*/ 6219208 w 13127384"/>
              <a:gd name="connsiteY182" fmla="*/ 7735403 h 8369300"/>
              <a:gd name="connsiteX183" fmla="*/ 6185730 w 13127384"/>
              <a:gd name="connsiteY183" fmla="*/ 7702856 h 8369300"/>
              <a:gd name="connsiteX184" fmla="*/ 6224078 w 13127384"/>
              <a:gd name="connsiteY184" fmla="*/ 7675346 h 8369300"/>
              <a:gd name="connsiteX185" fmla="*/ 10252271 w 13127384"/>
              <a:gd name="connsiteY185" fmla="*/ 7671044 h 8369300"/>
              <a:gd name="connsiteX186" fmla="*/ 10252131 w 13127384"/>
              <a:gd name="connsiteY186" fmla="*/ 7671223 h 8369300"/>
              <a:gd name="connsiteX187" fmla="*/ 10252551 w 13127384"/>
              <a:gd name="connsiteY187" fmla="*/ 7671133 h 8369300"/>
              <a:gd name="connsiteX188" fmla="*/ 11428459 w 13127384"/>
              <a:gd name="connsiteY188" fmla="*/ 7665780 h 8369300"/>
              <a:gd name="connsiteX189" fmla="*/ 11426356 w 13127384"/>
              <a:gd name="connsiteY189" fmla="*/ 7676486 h 8369300"/>
              <a:gd name="connsiteX190" fmla="*/ 11428459 w 13127384"/>
              <a:gd name="connsiteY190" fmla="*/ 7665780 h 8369300"/>
              <a:gd name="connsiteX191" fmla="*/ 9629278 w 13127384"/>
              <a:gd name="connsiteY191" fmla="*/ 7664442 h 8369300"/>
              <a:gd name="connsiteX192" fmla="*/ 9630680 w 13127384"/>
              <a:gd name="connsiteY192" fmla="*/ 7671758 h 8369300"/>
              <a:gd name="connsiteX193" fmla="*/ 9625354 w 13127384"/>
              <a:gd name="connsiteY193" fmla="*/ 7676486 h 8369300"/>
              <a:gd name="connsiteX194" fmla="*/ 9629278 w 13127384"/>
              <a:gd name="connsiteY194" fmla="*/ 7664442 h 8369300"/>
              <a:gd name="connsiteX195" fmla="*/ 10205038 w 13127384"/>
              <a:gd name="connsiteY195" fmla="*/ 7661766 h 8369300"/>
              <a:gd name="connsiteX196" fmla="*/ 10205178 w 13127384"/>
              <a:gd name="connsiteY196" fmla="*/ 7662836 h 8369300"/>
              <a:gd name="connsiteX197" fmla="*/ 10205739 w 13127384"/>
              <a:gd name="connsiteY197" fmla="*/ 7665334 h 8369300"/>
              <a:gd name="connsiteX198" fmla="*/ 10209103 w 13127384"/>
              <a:gd name="connsiteY198" fmla="*/ 7663282 h 8369300"/>
              <a:gd name="connsiteX199" fmla="*/ 10208262 w 13127384"/>
              <a:gd name="connsiteY199" fmla="*/ 7663282 h 8369300"/>
              <a:gd name="connsiteX200" fmla="*/ 10214709 w 13127384"/>
              <a:gd name="connsiteY200" fmla="*/ 7661230 h 8369300"/>
              <a:gd name="connsiteX201" fmla="*/ 10212887 w 13127384"/>
              <a:gd name="connsiteY201" fmla="*/ 7663371 h 8369300"/>
              <a:gd name="connsiteX202" fmla="*/ 10210364 w 13127384"/>
              <a:gd name="connsiteY202" fmla="*/ 7663282 h 8369300"/>
              <a:gd name="connsiteX203" fmla="*/ 10210925 w 13127384"/>
              <a:gd name="connsiteY203" fmla="*/ 7663461 h 8369300"/>
              <a:gd name="connsiteX204" fmla="*/ 10212607 w 13127384"/>
              <a:gd name="connsiteY204" fmla="*/ 7665513 h 8369300"/>
              <a:gd name="connsiteX205" fmla="*/ 10215270 w 13127384"/>
              <a:gd name="connsiteY205" fmla="*/ 7663728 h 8369300"/>
              <a:gd name="connsiteX206" fmla="*/ 10216671 w 13127384"/>
              <a:gd name="connsiteY206" fmla="*/ 7662390 h 8369300"/>
              <a:gd name="connsiteX207" fmla="*/ 10191864 w 13127384"/>
              <a:gd name="connsiteY207" fmla="*/ 7658375 h 8369300"/>
              <a:gd name="connsiteX208" fmla="*/ 10192704 w 13127384"/>
              <a:gd name="connsiteY208" fmla="*/ 7659535 h 8369300"/>
              <a:gd name="connsiteX209" fmla="*/ 10193125 w 13127384"/>
              <a:gd name="connsiteY209" fmla="*/ 7661677 h 8369300"/>
              <a:gd name="connsiteX210" fmla="*/ 10202796 w 13127384"/>
              <a:gd name="connsiteY210" fmla="*/ 7661230 h 8369300"/>
              <a:gd name="connsiteX211" fmla="*/ 10202796 w 13127384"/>
              <a:gd name="connsiteY211" fmla="*/ 7660606 h 8369300"/>
              <a:gd name="connsiteX212" fmla="*/ 10197190 w 13127384"/>
              <a:gd name="connsiteY212" fmla="*/ 7658643 h 8369300"/>
              <a:gd name="connsiteX213" fmla="*/ 10191583 w 13127384"/>
              <a:gd name="connsiteY213" fmla="*/ 7657216 h 8369300"/>
              <a:gd name="connsiteX214" fmla="*/ 10191443 w 13127384"/>
              <a:gd name="connsiteY214" fmla="*/ 7657662 h 8369300"/>
              <a:gd name="connsiteX215" fmla="*/ 10191864 w 13127384"/>
              <a:gd name="connsiteY215" fmla="*/ 7658197 h 8369300"/>
              <a:gd name="connsiteX216" fmla="*/ 5514330 w 13127384"/>
              <a:gd name="connsiteY216" fmla="*/ 7650548 h 8369300"/>
              <a:gd name="connsiteX217" fmla="*/ 5546592 w 13127384"/>
              <a:gd name="connsiteY217" fmla="*/ 7651322 h 8369300"/>
              <a:gd name="connsiteX218" fmla="*/ 5418764 w 13127384"/>
              <a:gd name="connsiteY218" fmla="*/ 7673408 h 8369300"/>
              <a:gd name="connsiteX219" fmla="*/ 5514330 w 13127384"/>
              <a:gd name="connsiteY219" fmla="*/ 7650548 h 8369300"/>
              <a:gd name="connsiteX220" fmla="*/ 10728520 w 13127384"/>
              <a:gd name="connsiteY220" fmla="*/ 7648473 h 8369300"/>
              <a:gd name="connsiteX221" fmla="*/ 10747441 w 13127384"/>
              <a:gd name="connsiteY221" fmla="*/ 7689869 h 8369300"/>
              <a:gd name="connsiteX222" fmla="*/ 10722914 w 13127384"/>
              <a:gd name="connsiteY222" fmla="*/ 7649097 h 8369300"/>
              <a:gd name="connsiteX223" fmla="*/ 10728520 w 13127384"/>
              <a:gd name="connsiteY223" fmla="*/ 7648473 h 8369300"/>
              <a:gd name="connsiteX224" fmla="*/ 9993403 w 13127384"/>
              <a:gd name="connsiteY224" fmla="*/ 7641246 h 8369300"/>
              <a:gd name="connsiteX225" fmla="*/ 10000691 w 13127384"/>
              <a:gd name="connsiteY225" fmla="*/ 7661141 h 8369300"/>
              <a:gd name="connsiteX226" fmla="*/ 9969296 w 13127384"/>
              <a:gd name="connsiteY226" fmla="*/ 7681928 h 8369300"/>
              <a:gd name="connsiteX227" fmla="*/ 9993403 w 13127384"/>
              <a:gd name="connsiteY227" fmla="*/ 7641246 h 8369300"/>
              <a:gd name="connsiteX228" fmla="*/ 10069788 w 13127384"/>
              <a:gd name="connsiteY228" fmla="*/ 7638837 h 8369300"/>
              <a:gd name="connsiteX229" fmla="*/ 10076235 w 13127384"/>
              <a:gd name="connsiteY229" fmla="*/ 7642495 h 8369300"/>
              <a:gd name="connsiteX230" fmla="*/ 10083663 w 13127384"/>
              <a:gd name="connsiteY230" fmla="*/ 7647134 h 8369300"/>
              <a:gd name="connsiteX231" fmla="*/ 10086326 w 13127384"/>
              <a:gd name="connsiteY231" fmla="*/ 7649008 h 8369300"/>
              <a:gd name="connsiteX232" fmla="*/ 10086466 w 13127384"/>
              <a:gd name="connsiteY232" fmla="*/ 7649008 h 8369300"/>
              <a:gd name="connsiteX233" fmla="*/ 10092073 w 13127384"/>
              <a:gd name="connsiteY233" fmla="*/ 7652220 h 8369300"/>
              <a:gd name="connsiteX234" fmla="*/ 10095997 w 13127384"/>
              <a:gd name="connsiteY234" fmla="*/ 7655431 h 8369300"/>
              <a:gd name="connsiteX235" fmla="*/ 10099221 w 13127384"/>
              <a:gd name="connsiteY235" fmla="*/ 7657662 h 8369300"/>
              <a:gd name="connsiteX236" fmla="*/ 10132157 w 13127384"/>
              <a:gd name="connsiteY236" fmla="*/ 7676932 h 8369300"/>
              <a:gd name="connsiteX237" fmla="*/ 10142073 w 13127384"/>
              <a:gd name="connsiteY237" fmla="*/ 7679207 h 8369300"/>
              <a:gd name="connsiteX238" fmla="*/ 10144937 w 13127384"/>
              <a:gd name="connsiteY238" fmla="*/ 7684901 h 8369300"/>
              <a:gd name="connsiteX239" fmla="*/ 10119824 w 13127384"/>
              <a:gd name="connsiteY239" fmla="*/ 7672025 h 8369300"/>
              <a:gd name="connsiteX240" fmla="*/ 10094596 w 13127384"/>
              <a:gd name="connsiteY240" fmla="*/ 7660338 h 8369300"/>
              <a:gd name="connsiteX241" fmla="*/ 10093474 w 13127384"/>
              <a:gd name="connsiteY241" fmla="*/ 7659000 h 8369300"/>
              <a:gd name="connsiteX242" fmla="*/ 10092073 w 13127384"/>
              <a:gd name="connsiteY242" fmla="*/ 7659714 h 8369300"/>
              <a:gd name="connsiteX243" fmla="*/ 10072170 w 13127384"/>
              <a:gd name="connsiteY243" fmla="*/ 7652844 h 8369300"/>
              <a:gd name="connsiteX244" fmla="*/ 10079879 w 13127384"/>
              <a:gd name="connsiteY244" fmla="*/ 7648740 h 8369300"/>
              <a:gd name="connsiteX245" fmla="*/ 10082822 w 13127384"/>
              <a:gd name="connsiteY245" fmla="*/ 7648829 h 8369300"/>
              <a:gd name="connsiteX246" fmla="*/ 10077076 w 13127384"/>
              <a:gd name="connsiteY246" fmla="*/ 7645350 h 8369300"/>
              <a:gd name="connsiteX247" fmla="*/ 10069788 w 13127384"/>
              <a:gd name="connsiteY247" fmla="*/ 7638837 h 8369300"/>
              <a:gd name="connsiteX248" fmla="*/ 10325572 w 13127384"/>
              <a:gd name="connsiteY248" fmla="*/ 7637053 h 8369300"/>
              <a:gd name="connsiteX249" fmla="*/ 10332020 w 13127384"/>
              <a:gd name="connsiteY249" fmla="*/ 7647223 h 8369300"/>
              <a:gd name="connsiteX250" fmla="*/ 10328095 w 13127384"/>
              <a:gd name="connsiteY250" fmla="*/ 7651952 h 8369300"/>
              <a:gd name="connsiteX251" fmla="*/ 10325572 w 13127384"/>
              <a:gd name="connsiteY251" fmla="*/ 7637053 h 8369300"/>
              <a:gd name="connsiteX252" fmla="*/ 4954324 w 13127384"/>
              <a:gd name="connsiteY252" fmla="*/ 7631949 h 8369300"/>
              <a:gd name="connsiteX253" fmla="*/ 4999976 w 13127384"/>
              <a:gd name="connsiteY253" fmla="*/ 7719517 h 8369300"/>
              <a:gd name="connsiteX254" fmla="*/ 4982932 w 13127384"/>
              <a:gd name="connsiteY254" fmla="*/ 7745864 h 8369300"/>
              <a:gd name="connsiteX255" fmla="*/ 4954324 w 13127384"/>
              <a:gd name="connsiteY255" fmla="*/ 7631949 h 8369300"/>
              <a:gd name="connsiteX256" fmla="*/ 10455216 w 13127384"/>
              <a:gd name="connsiteY256" fmla="*/ 7623581 h 8369300"/>
              <a:gd name="connsiteX257" fmla="*/ 10450591 w 13127384"/>
              <a:gd name="connsiteY257" fmla="*/ 7626347 h 8369300"/>
              <a:gd name="connsiteX258" fmla="*/ 10447368 w 13127384"/>
              <a:gd name="connsiteY258" fmla="*/ 7626704 h 8369300"/>
              <a:gd name="connsiteX259" fmla="*/ 10445546 w 13127384"/>
              <a:gd name="connsiteY259" fmla="*/ 7626793 h 8369300"/>
              <a:gd name="connsiteX260" fmla="*/ 10445265 w 13127384"/>
              <a:gd name="connsiteY260" fmla="*/ 7627418 h 8369300"/>
              <a:gd name="connsiteX261" fmla="*/ 10440500 w 13127384"/>
              <a:gd name="connsiteY261" fmla="*/ 7628756 h 8369300"/>
              <a:gd name="connsiteX262" fmla="*/ 10439940 w 13127384"/>
              <a:gd name="connsiteY262" fmla="*/ 7628488 h 8369300"/>
              <a:gd name="connsiteX263" fmla="*/ 10440220 w 13127384"/>
              <a:gd name="connsiteY263" fmla="*/ 7627775 h 8369300"/>
              <a:gd name="connsiteX264" fmla="*/ 10439659 w 13127384"/>
              <a:gd name="connsiteY264" fmla="*/ 7627596 h 8369300"/>
              <a:gd name="connsiteX265" fmla="*/ 10435034 w 13127384"/>
              <a:gd name="connsiteY265" fmla="*/ 7628310 h 8369300"/>
              <a:gd name="connsiteX266" fmla="*/ 10425924 w 13127384"/>
              <a:gd name="connsiteY266" fmla="*/ 7635269 h 8369300"/>
              <a:gd name="connsiteX267" fmla="*/ 10425363 w 13127384"/>
              <a:gd name="connsiteY267" fmla="*/ 7635090 h 8369300"/>
              <a:gd name="connsiteX268" fmla="*/ 10424662 w 13127384"/>
              <a:gd name="connsiteY268" fmla="*/ 7635536 h 8369300"/>
              <a:gd name="connsiteX269" fmla="*/ 10424102 w 13127384"/>
              <a:gd name="connsiteY269" fmla="*/ 7635358 h 8369300"/>
              <a:gd name="connsiteX270" fmla="*/ 10420878 w 13127384"/>
              <a:gd name="connsiteY270" fmla="*/ 7635715 h 8369300"/>
              <a:gd name="connsiteX271" fmla="*/ 10414431 w 13127384"/>
              <a:gd name="connsiteY271" fmla="*/ 7636339 h 8369300"/>
              <a:gd name="connsiteX272" fmla="*/ 10402097 w 13127384"/>
              <a:gd name="connsiteY272" fmla="*/ 7637945 h 8369300"/>
              <a:gd name="connsiteX273" fmla="*/ 10395930 w 13127384"/>
              <a:gd name="connsiteY273" fmla="*/ 7639462 h 8369300"/>
              <a:gd name="connsiteX274" fmla="*/ 10394669 w 13127384"/>
              <a:gd name="connsiteY274" fmla="*/ 7639729 h 8369300"/>
              <a:gd name="connsiteX275" fmla="*/ 10393548 w 13127384"/>
              <a:gd name="connsiteY275" fmla="*/ 7639283 h 8369300"/>
              <a:gd name="connsiteX276" fmla="*/ 10390885 w 13127384"/>
              <a:gd name="connsiteY276" fmla="*/ 7639819 h 8369300"/>
              <a:gd name="connsiteX277" fmla="*/ 10380233 w 13127384"/>
              <a:gd name="connsiteY277" fmla="*/ 7641335 h 8369300"/>
              <a:gd name="connsiteX278" fmla="*/ 10370002 w 13127384"/>
              <a:gd name="connsiteY278" fmla="*/ 7642138 h 8369300"/>
              <a:gd name="connsiteX279" fmla="*/ 10360051 w 13127384"/>
              <a:gd name="connsiteY279" fmla="*/ 7642317 h 8369300"/>
              <a:gd name="connsiteX280" fmla="*/ 10340709 w 13127384"/>
              <a:gd name="connsiteY280" fmla="*/ 7639997 h 8369300"/>
              <a:gd name="connsiteX281" fmla="*/ 10313799 w 13127384"/>
              <a:gd name="connsiteY281" fmla="*/ 7633573 h 8369300"/>
              <a:gd name="connsiteX282" fmla="*/ 10297541 w 13127384"/>
              <a:gd name="connsiteY282" fmla="*/ 7631700 h 8369300"/>
              <a:gd name="connsiteX283" fmla="*/ 10293757 w 13127384"/>
              <a:gd name="connsiteY283" fmla="*/ 7631789 h 8369300"/>
              <a:gd name="connsiteX284" fmla="*/ 10289552 w 13127384"/>
              <a:gd name="connsiteY284" fmla="*/ 7631075 h 8369300"/>
              <a:gd name="connsiteX285" fmla="*/ 10281563 w 13127384"/>
              <a:gd name="connsiteY285" fmla="*/ 7630451 h 8369300"/>
              <a:gd name="connsiteX286" fmla="*/ 10248627 w 13127384"/>
              <a:gd name="connsiteY286" fmla="*/ 7627507 h 8369300"/>
              <a:gd name="connsiteX287" fmla="*/ 10250589 w 13127384"/>
              <a:gd name="connsiteY287" fmla="*/ 7632860 h 8369300"/>
              <a:gd name="connsiteX288" fmla="*/ 10249888 w 13127384"/>
              <a:gd name="connsiteY288" fmla="*/ 7638034 h 8369300"/>
              <a:gd name="connsiteX289" fmla="*/ 10246664 w 13127384"/>
              <a:gd name="connsiteY289" fmla="*/ 7642495 h 8369300"/>
              <a:gd name="connsiteX290" fmla="*/ 10241899 w 13127384"/>
              <a:gd name="connsiteY290" fmla="*/ 7645975 h 8369300"/>
              <a:gd name="connsiteX291" fmla="*/ 10244282 w 13127384"/>
              <a:gd name="connsiteY291" fmla="*/ 7646688 h 8369300"/>
              <a:gd name="connsiteX292" fmla="*/ 10232789 w 13127384"/>
              <a:gd name="connsiteY292" fmla="*/ 7647045 h 8369300"/>
              <a:gd name="connsiteX293" fmla="*/ 10234751 w 13127384"/>
              <a:gd name="connsiteY293" fmla="*/ 7649186 h 8369300"/>
              <a:gd name="connsiteX294" fmla="*/ 10230827 w 13127384"/>
              <a:gd name="connsiteY294" fmla="*/ 7649275 h 8369300"/>
              <a:gd name="connsiteX295" fmla="*/ 10242039 w 13127384"/>
              <a:gd name="connsiteY295" fmla="*/ 7656056 h 8369300"/>
              <a:gd name="connsiteX296" fmla="*/ 10247085 w 13127384"/>
              <a:gd name="connsiteY296" fmla="*/ 7659892 h 8369300"/>
              <a:gd name="connsiteX297" fmla="*/ 10253953 w 13127384"/>
              <a:gd name="connsiteY297" fmla="*/ 7663728 h 8369300"/>
              <a:gd name="connsiteX298" fmla="*/ 10253812 w 13127384"/>
              <a:gd name="connsiteY298" fmla="*/ 7668546 h 8369300"/>
              <a:gd name="connsiteX299" fmla="*/ 10257877 w 13127384"/>
              <a:gd name="connsiteY299" fmla="*/ 7670420 h 8369300"/>
              <a:gd name="connsiteX300" fmla="*/ 10260260 w 13127384"/>
              <a:gd name="connsiteY300" fmla="*/ 7670063 h 8369300"/>
              <a:gd name="connsiteX301" fmla="*/ 10270912 w 13127384"/>
              <a:gd name="connsiteY301" fmla="*/ 7671133 h 8369300"/>
              <a:gd name="connsiteX302" fmla="*/ 10270491 w 13127384"/>
              <a:gd name="connsiteY302" fmla="*/ 7666583 h 8369300"/>
              <a:gd name="connsiteX303" fmla="*/ 10286609 w 13127384"/>
              <a:gd name="connsiteY303" fmla="*/ 7667029 h 8369300"/>
              <a:gd name="connsiteX304" fmla="*/ 10303848 w 13127384"/>
              <a:gd name="connsiteY304" fmla="*/ 7664264 h 8369300"/>
              <a:gd name="connsiteX305" fmla="*/ 10315761 w 13127384"/>
              <a:gd name="connsiteY305" fmla="*/ 7672025 h 8369300"/>
              <a:gd name="connsiteX306" fmla="*/ 10324311 w 13127384"/>
              <a:gd name="connsiteY306" fmla="*/ 7664799 h 8369300"/>
              <a:gd name="connsiteX307" fmla="*/ 10325432 w 13127384"/>
              <a:gd name="connsiteY307" fmla="*/ 7671669 h 8369300"/>
              <a:gd name="connsiteX308" fmla="*/ 10341270 w 13127384"/>
              <a:gd name="connsiteY308" fmla="*/ 7666316 h 8369300"/>
              <a:gd name="connsiteX309" fmla="*/ 10342671 w 13127384"/>
              <a:gd name="connsiteY309" fmla="*/ 7670330 h 8369300"/>
              <a:gd name="connsiteX310" fmla="*/ 10351361 w 13127384"/>
              <a:gd name="connsiteY310" fmla="*/ 7666137 h 8369300"/>
              <a:gd name="connsiteX311" fmla="*/ 10350100 w 13127384"/>
              <a:gd name="connsiteY311" fmla="*/ 7668635 h 8369300"/>
              <a:gd name="connsiteX312" fmla="*/ 10357948 w 13127384"/>
              <a:gd name="connsiteY312" fmla="*/ 7665513 h 8369300"/>
              <a:gd name="connsiteX313" fmla="*/ 10370142 w 13127384"/>
              <a:gd name="connsiteY313" fmla="*/ 7670420 h 8369300"/>
              <a:gd name="connsiteX314" fmla="*/ 10380233 w 13127384"/>
              <a:gd name="connsiteY314" fmla="*/ 7662301 h 8369300"/>
              <a:gd name="connsiteX315" fmla="*/ 10389904 w 13127384"/>
              <a:gd name="connsiteY315" fmla="*/ 7663371 h 8369300"/>
              <a:gd name="connsiteX316" fmla="*/ 10394249 w 13127384"/>
              <a:gd name="connsiteY316" fmla="*/ 7663461 h 8369300"/>
              <a:gd name="connsiteX317" fmla="*/ 10395370 w 13127384"/>
              <a:gd name="connsiteY317" fmla="*/ 7663818 h 8369300"/>
              <a:gd name="connsiteX318" fmla="*/ 10396912 w 13127384"/>
              <a:gd name="connsiteY318" fmla="*/ 7662925 h 8369300"/>
              <a:gd name="connsiteX319" fmla="*/ 10399154 w 13127384"/>
              <a:gd name="connsiteY319" fmla="*/ 7661587 h 8369300"/>
              <a:gd name="connsiteX320" fmla="*/ 10408404 w 13127384"/>
              <a:gd name="connsiteY320" fmla="*/ 7664085 h 8369300"/>
              <a:gd name="connsiteX321" fmla="*/ 10419757 w 13127384"/>
              <a:gd name="connsiteY321" fmla="*/ 7659892 h 8369300"/>
              <a:gd name="connsiteX322" fmla="*/ 10425223 w 13127384"/>
              <a:gd name="connsiteY322" fmla="*/ 7658197 h 8369300"/>
              <a:gd name="connsiteX323" fmla="*/ 10426765 w 13127384"/>
              <a:gd name="connsiteY323" fmla="*/ 7657216 h 8369300"/>
              <a:gd name="connsiteX324" fmla="*/ 10427325 w 13127384"/>
              <a:gd name="connsiteY324" fmla="*/ 7657573 h 8369300"/>
              <a:gd name="connsiteX325" fmla="*/ 10428026 w 13127384"/>
              <a:gd name="connsiteY325" fmla="*/ 7657037 h 8369300"/>
              <a:gd name="connsiteX326" fmla="*/ 10429428 w 13127384"/>
              <a:gd name="connsiteY326" fmla="*/ 7656770 h 8369300"/>
              <a:gd name="connsiteX327" fmla="*/ 10440780 w 13127384"/>
              <a:gd name="connsiteY327" fmla="*/ 7650435 h 8369300"/>
              <a:gd name="connsiteX328" fmla="*/ 10439659 w 13127384"/>
              <a:gd name="connsiteY328" fmla="*/ 7637856 h 8369300"/>
              <a:gd name="connsiteX329" fmla="*/ 10441762 w 13127384"/>
              <a:gd name="connsiteY329" fmla="*/ 7637053 h 8369300"/>
              <a:gd name="connsiteX330" fmla="*/ 10447087 w 13127384"/>
              <a:gd name="connsiteY330" fmla="*/ 7635982 h 8369300"/>
              <a:gd name="connsiteX331" fmla="*/ 10447648 w 13127384"/>
              <a:gd name="connsiteY331" fmla="*/ 7636161 h 8369300"/>
              <a:gd name="connsiteX332" fmla="*/ 10448489 w 13127384"/>
              <a:gd name="connsiteY332" fmla="*/ 7635715 h 8369300"/>
              <a:gd name="connsiteX333" fmla="*/ 10449890 w 13127384"/>
              <a:gd name="connsiteY333" fmla="*/ 7634823 h 8369300"/>
              <a:gd name="connsiteX334" fmla="*/ 10456057 w 13127384"/>
              <a:gd name="connsiteY334" fmla="*/ 7631075 h 8369300"/>
              <a:gd name="connsiteX335" fmla="*/ 10458720 w 13127384"/>
              <a:gd name="connsiteY335" fmla="*/ 7627328 h 8369300"/>
              <a:gd name="connsiteX336" fmla="*/ 10455216 w 13127384"/>
              <a:gd name="connsiteY336" fmla="*/ 7623581 h 8369300"/>
              <a:gd name="connsiteX337" fmla="*/ 9588212 w 13127384"/>
              <a:gd name="connsiteY337" fmla="*/ 7621262 h 8369300"/>
              <a:gd name="connsiteX338" fmla="*/ 9592978 w 13127384"/>
              <a:gd name="connsiteY338" fmla="*/ 7631611 h 8369300"/>
              <a:gd name="connsiteX339" fmla="*/ 9586671 w 13127384"/>
              <a:gd name="connsiteY339" fmla="*/ 7634198 h 8369300"/>
              <a:gd name="connsiteX340" fmla="*/ 9583727 w 13127384"/>
              <a:gd name="connsiteY340" fmla="*/ 7621708 h 8369300"/>
              <a:gd name="connsiteX341" fmla="*/ 9588212 w 13127384"/>
              <a:gd name="connsiteY341" fmla="*/ 7621262 h 8369300"/>
              <a:gd name="connsiteX342" fmla="*/ 9688844 w 13127384"/>
              <a:gd name="connsiteY342" fmla="*/ 7619121 h 8369300"/>
              <a:gd name="connsiteX343" fmla="*/ 9692769 w 13127384"/>
              <a:gd name="connsiteY343" fmla="*/ 7629380 h 8369300"/>
              <a:gd name="connsiteX344" fmla="*/ 9688844 w 13127384"/>
              <a:gd name="connsiteY344" fmla="*/ 7619121 h 8369300"/>
              <a:gd name="connsiteX345" fmla="*/ 10223258 w 13127384"/>
              <a:gd name="connsiteY345" fmla="*/ 7617515 h 8369300"/>
              <a:gd name="connsiteX346" fmla="*/ 10222277 w 13127384"/>
              <a:gd name="connsiteY346" fmla="*/ 7617604 h 8369300"/>
              <a:gd name="connsiteX347" fmla="*/ 10221436 w 13127384"/>
              <a:gd name="connsiteY347" fmla="*/ 7617782 h 8369300"/>
              <a:gd name="connsiteX348" fmla="*/ 10221016 w 13127384"/>
              <a:gd name="connsiteY348" fmla="*/ 7617604 h 8369300"/>
              <a:gd name="connsiteX349" fmla="*/ 10219334 w 13127384"/>
              <a:gd name="connsiteY349" fmla="*/ 7617693 h 8369300"/>
              <a:gd name="connsiteX350" fmla="*/ 10220035 w 13127384"/>
              <a:gd name="connsiteY350" fmla="*/ 7623760 h 8369300"/>
              <a:gd name="connsiteX351" fmla="*/ 10229706 w 13127384"/>
              <a:gd name="connsiteY351" fmla="*/ 7630719 h 8369300"/>
              <a:gd name="connsiteX352" fmla="*/ 10237975 w 13127384"/>
              <a:gd name="connsiteY352" fmla="*/ 7638748 h 8369300"/>
              <a:gd name="connsiteX353" fmla="*/ 10219755 w 13127384"/>
              <a:gd name="connsiteY353" fmla="*/ 7634644 h 8369300"/>
              <a:gd name="connsiteX354" fmla="*/ 10230406 w 13127384"/>
              <a:gd name="connsiteY354" fmla="*/ 7642673 h 8369300"/>
              <a:gd name="connsiteX355" fmla="*/ 10240638 w 13127384"/>
              <a:gd name="connsiteY355" fmla="*/ 7645618 h 8369300"/>
              <a:gd name="connsiteX356" fmla="*/ 10238816 w 13127384"/>
              <a:gd name="connsiteY356" fmla="*/ 7640711 h 8369300"/>
              <a:gd name="connsiteX357" fmla="*/ 10240498 w 13127384"/>
              <a:gd name="connsiteY357" fmla="*/ 7635982 h 8369300"/>
              <a:gd name="connsiteX358" fmla="*/ 10248066 w 13127384"/>
              <a:gd name="connsiteY358" fmla="*/ 7627507 h 8369300"/>
              <a:gd name="connsiteX359" fmla="*/ 10247365 w 13127384"/>
              <a:gd name="connsiteY359" fmla="*/ 7627418 h 8369300"/>
              <a:gd name="connsiteX360" fmla="*/ 10248066 w 13127384"/>
              <a:gd name="connsiteY360" fmla="*/ 7623314 h 8369300"/>
              <a:gd name="connsiteX361" fmla="*/ 10243861 w 13127384"/>
              <a:gd name="connsiteY361" fmla="*/ 7626971 h 8369300"/>
              <a:gd name="connsiteX362" fmla="*/ 10239376 w 13127384"/>
              <a:gd name="connsiteY362" fmla="*/ 7623849 h 8369300"/>
              <a:gd name="connsiteX363" fmla="*/ 10237975 w 13127384"/>
              <a:gd name="connsiteY363" fmla="*/ 7623403 h 8369300"/>
              <a:gd name="connsiteX364" fmla="*/ 10235452 w 13127384"/>
              <a:gd name="connsiteY364" fmla="*/ 7624027 h 8369300"/>
              <a:gd name="connsiteX365" fmla="*/ 10234611 w 13127384"/>
              <a:gd name="connsiteY365" fmla="*/ 7622600 h 8369300"/>
              <a:gd name="connsiteX366" fmla="*/ 10234751 w 13127384"/>
              <a:gd name="connsiteY366" fmla="*/ 7622421 h 8369300"/>
              <a:gd name="connsiteX367" fmla="*/ 10233069 w 13127384"/>
              <a:gd name="connsiteY367" fmla="*/ 7621886 h 8369300"/>
              <a:gd name="connsiteX368" fmla="*/ 10230266 w 13127384"/>
              <a:gd name="connsiteY368" fmla="*/ 7620459 h 8369300"/>
              <a:gd name="connsiteX369" fmla="*/ 10230827 w 13127384"/>
              <a:gd name="connsiteY369" fmla="*/ 7620994 h 8369300"/>
              <a:gd name="connsiteX370" fmla="*/ 10223258 w 13127384"/>
              <a:gd name="connsiteY370" fmla="*/ 7617515 h 8369300"/>
              <a:gd name="connsiteX371" fmla="*/ 7114610 w 13127384"/>
              <a:gd name="connsiteY371" fmla="*/ 7616063 h 8369300"/>
              <a:gd name="connsiteX372" fmla="*/ 7132871 w 13127384"/>
              <a:gd name="connsiteY372" fmla="*/ 7727266 h 8369300"/>
              <a:gd name="connsiteX373" fmla="*/ 7057392 w 13127384"/>
              <a:gd name="connsiteY373" fmla="*/ 7642411 h 8369300"/>
              <a:gd name="connsiteX374" fmla="*/ 7114610 w 13127384"/>
              <a:gd name="connsiteY374" fmla="*/ 7616063 h 8369300"/>
              <a:gd name="connsiteX375" fmla="*/ 9658711 w 13127384"/>
              <a:gd name="connsiteY375" fmla="*/ 7615998 h 8369300"/>
              <a:gd name="connsiteX376" fmla="*/ 9669923 w 13127384"/>
              <a:gd name="connsiteY376" fmla="*/ 7628577 h 8369300"/>
              <a:gd name="connsiteX377" fmla="*/ 9666980 w 13127384"/>
              <a:gd name="connsiteY377" fmla="*/ 7634020 h 8369300"/>
              <a:gd name="connsiteX378" fmla="*/ 9658711 w 13127384"/>
              <a:gd name="connsiteY378" fmla="*/ 7615998 h 8369300"/>
              <a:gd name="connsiteX379" fmla="*/ 9920662 w 13127384"/>
              <a:gd name="connsiteY379" fmla="*/ 7613321 h 8369300"/>
              <a:gd name="connsiteX380" fmla="*/ 9924586 w 13127384"/>
              <a:gd name="connsiteY380" fmla="*/ 7626615 h 8369300"/>
              <a:gd name="connsiteX381" fmla="*/ 9920942 w 13127384"/>
              <a:gd name="connsiteY381" fmla="*/ 7629827 h 8369300"/>
              <a:gd name="connsiteX382" fmla="*/ 9913374 w 13127384"/>
              <a:gd name="connsiteY382" fmla="*/ 7622689 h 8369300"/>
              <a:gd name="connsiteX383" fmla="*/ 9914355 w 13127384"/>
              <a:gd name="connsiteY383" fmla="*/ 7617604 h 8369300"/>
              <a:gd name="connsiteX384" fmla="*/ 9920662 w 13127384"/>
              <a:gd name="connsiteY384" fmla="*/ 7613321 h 8369300"/>
              <a:gd name="connsiteX385" fmla="*/ 9550370 w 13127384"/>
              <a:gd name="connsiteY385" fmla="*/ 7607701 h 8369300"/>
              <a:gd name="connsiteX386" fmla="*/ 9551492 w 13127384"/>
              <a:gd name="connsiteY386" fmla="*/ 7616623 h 8369300"/>
              <a:gd name="connsiteX387" fmla="*/ 9546025 w 13127384"/>
              <a:gd name="connsiteY387" fmla="*/ 7624206 h 8369300"/>
              <a:gd name="connsiteX388" fmla="*/ 9538317 w 13127384"/>
              <a:gd name="connsiteY388" fmla="*/ 7611627 h 8369300"/>
              <a:gd name="connsiteX389" fmla="*/ 9550370 w 13127384"/>
              <a:gd name="connsiteY389" fmla="*/ 7607701 h 8369300"/>
              <a:gd name="connsiteX390" fmla="*/ 11130207 w 13127384"/>
              <a:gd name="connsiteY390" fmla="*/ 7606273 h 8369300"/>
              <a:gd name="connsiteX391" fmla="*/ 11115631 w 13127384"/>
              <a:gd name="connsiteY391" fmla="*/ 7636696 h 8369300"/>
              <a:gd name="connsiteX392" fmla="*/ 11130207 w 13127384"/>
              <a:gd name="connsiteY392" fmla="*/ 7606273 h 8369300"/>
              <a:gd name="connsiteX393" fmla="*/ 9901320 w 13127384"/>
              <a:gd name="connsiteY393" fmla="*/ 7604578 h 8369300"/>
              <a:gd name="connsiteX394" fmla="*/ 9908609 w 13127384"/>
              <a:gd name="connsiteY394" fmla="*/ 7621619 h 8369300"/>
              <a:gd name="connsiteX395" fmla="*/ 9893051 w 13127384"/>
              <a:gd name="connsiteY395" fmla="*/ 7610288 h 8369300"/>
              <a:gd name="connsiteX396" fmla="*/ 9901320 w 13127384"/>
              <a:gd name="connsiteY396" fmla="*/ 7604578 h 8369300"/>
              <a:gd name="connsiteX397" fmla="*/ 10099641 w 13127384"/>
              <a:gd name="connsiteY397" fmla="*/ 7601010 h 8369300"/>
              <a:gd name="connsiteX398" fmla="*/ 10107350 w 13127384"/>
              <a:gd name="connsiteY398" fmla="*/ 7601813 h 8369300"/>
              <a:gd name="connsiteX399" fmla="*/ 10113657 w 13127384"/>
              <a:gd name="connsiteY399" fmla="*/ 7607523 h 8369300"/>
              <a:gd name="connsiteX400" fmla="*/ 10114918 w 13127384"/>
              <a:gd name="connsiteY400" fmla="*/ 7622332 h 8369300"/>
              <a:gd name="connsiteX401" fmla="*/ 10107630 w 13127384"/>
              <a:gd name="connsiteY401" fmla="*/ 7623671 h 8369300"/>
              <a:gd name="connsiteX402" fmla="*/ 10094596 w 13127384"/>
              <a:gd name="connsiteY402" fmla="*/ 7605471 h 8369300"/>
              <a:gd name="connsiteX403" fmla="*/ 10099641 w 13127384"/>
              <a:gd name="connsiteY403" fmla="*/ 7601010 h 8369300"/>
              <a:gd name="connsiteX404" fmla="*/ 10230126 w 13127384"/>
              <a:gd name="connsiteY404" fmla="*/ 7593070 h 8369300"/>
              <a:gd name="connsiteX405" fmla="*/ 10225641 w 13127384"/>
              <a:gd name="connsiteY405" fmla="*/ 7596371 h 8369300"/>
              <a:gd name="connsiteX406" fmla="*/ 10226903 w 13127384"/>
              <a:gd name="connsiteY406" fmla="*/ 7597173 h 8369300"/>
              <a:gd name="connsiteX407" fmla="*/ 10230126 w 13127384"/>
              <a:gd name="connsiteY407" fmla="*/ 7599404 h 8369300"/>
              <a:gd name="connsiteX408" fmla="*/ 10230967 w 13127384"/>
              <a:gd name="connsiteY408" fmla="*/ 7599315 h 8369300"/>
              <a:gd name="connsiteX409" fmla="*/ 10230827 w 13127384"/>
              <a:gd name="connsiteY409" fmla="*/ 7599850 h 8369300"/>
              <a:gd name="connsiteX410" fmla="*/ 10231388 w 13127384"/>
              <a:gd name="connsiteY410" fmla="*/ 7600296 h 8369300"/>
              <a:gd name="connsiteX411" fmla="*/ 10236153 w 13127384"/>
              <a:gd name="connsiteY411" fmla="*/ 7601813 h 8369300"/>
              <a:gd name="connsiteX412" fmla="*/ 10244142 w 13127384"/>
              <a:gd name="connsiteY412" fmla="*/ 7603865 h 8369300"/>
              <a:gd name="connsiteX413" fmla="*/ 10254233 w 13127384"/>
              <a:gd name="connsiteY413" fmla="*/ 7607969 h 8369300"/>
              <a:gd name="connsiteX414" fmla="*/ 10264745 w 13127384"/>
              <a:gd name="connsiteY414" fmla="*/ 7612429 h 8369300"/>
              <a:gd name="connsiteX415" fmla="*/ 10275677 w 13127384"/>
              <a:gd name="connsiteY415" fmla="*/ 7615463 h 8369300"/>
              <a:gd name="connsiteX416" fmla="*/ 10276518 w 13127384"/>
              <a:gd name="connsiteY416" fmla="*/ 7618585 h 8369300"/>
              <a:gd name="connsiteX417" fmla="*/ 10278060 w 13127384"/>
              <a:gd name="connsiteY417" fmla="*/ 7620548 h 8369300"/>
              <a:gd name="connsiteX418" fmla="*/ 10286609 w 13127384"/>
              <a:gd name="connsiteY418" fmla="*/ 7622243 h 8369300"/>
              <a:gd name="connsiteX419" fmla="*/ 10294598 w 13127384"/>
              <a:gd name="connsiteY419" fmla="*/ 7624920 h 8369300"/>
              <a:gd name="connsiteX420" fmla="*/ 10311557 w 13127384"/>
              <a:gd name="connsiteY420" fmla="*/ 7628577 h 8369300"/>
              <a:gd name="connsiteX421" fmla="*/ 10320807 w 13127384"/>
              <a:gd name="connsiteY421" fmla="*/ 7628845 h 8369300"/>
              <a:gd name="connsiteX422" fmla="*/ 10330197 w 13127384"/>
              <a:gd name="connsiteY422" fmla="*/ 7626971 h 8369300"/>
              <a:gd name="connsiteX423" fmla="*/ 10328375 w 13127384"/>
              <a:gd name="connsiteY423" fmla="*/ 7613054 h 8369300"/>
              <a:gd name="connsiteX424" fmla="*/ 10329076 w 13127384"/>
              <a:gd name="connsiteY424" fmla="*/ 7608504 h 8369300"/>
              <a:gd name="connsiteX425" fmla="*/ 10318564 w 13127384"/>
              <a:gd name="connsiteY425" fmla="*/ 7608504 h 8369300"/>
              <a:gd name="connsiteX426" fmla="*/ 10296700 w 13127384"/>
              <a:gd name="connsiteY426" fmla="*/ 7608147 h 8369300"/>
              <a:gd name="connsiteX427" fmla="*/ 10275256 w 13127384"/>
              <a:gd name="connsiteY427" fmla="*/ 7606630 h 8369300"/>
              <a:gd name="connsiteX428" fmla="*/ 10254093 w 13127384"/>
              <a:gd name="connsiteY428" fmla="*/ 7602259 h 8369300"/>
              <a:gd name="connsiteX429" fmla="*/ 10234892 w 13127384"/>
              <a:gd name="connsiteY429" fmla="*/ 7595568 h 8369300"/>
              <a:gd name="connsiteX430" fmla="*/ 9260948 w 13127384"/>
              <a:gd name="connsiteY430" fmla="*/ 7589144 h 8369300"/>
              <a:gd name="connsiteX431" fmla="*/ 9263892 w 13127384"/>
              <a:gd name="connsiteY431" fmla="*/ 7597352 h 8369300"/>
              <a:gd name="connsiteX432" fmla="*/ 9246793 w 13127384"/>
              <a:gd name="connsiteY432" fmla="*/ 7598779 h 8369300"/>
              <a:gd name="connsiteX433" fmla="*/ 9260948 w 13127384"/>
              <a:gd name="connsiteY433" fmla="*/ 7589144 h 8369300"/>
              <a:gd name="connsiteX434" fmla="*/ 9318272 w 13127384"/>
              <a:gd name="connsiteY434" fmla="*/ 7586825 h 8369300"/>
              <a:gd name="connsiteX435" fmla="*/ 9321496 w 13127384"/>
              <a:gd name="connsiteY435" fmla="*/ 7597798 h 8369300"/>
              <a:gd name="connsiteX436" fmla="*/ 9312806 w 13127384"/>
              <a:gd name="connsiteY436" fmla="*/ 7606987 h 8369300"/>
              <a:gd name="connsiteX437" fmla="*/ 9318272 w 13127384"/>
              <a:gd name="connsiteY437" fmla="*/ 7586825 h 8369300"/>
              <a:gd name="connsiteX438" fmla="*/ 10085485 w 13127384"/>
              <a:gd name="connsiteY438" fmla="*/ 7584059 h 8369300"/>
              <a:gd name="connsiteX439" fmla="*/ 10087728 w 13127384"/>
              <a:gd name="connsiteY439" fmla="*/ 7588609 h 8369300"/>
              <a:gd name="connsiteX440" fmla="*/ 10086326 w 13127384"/>
              <a:gd name="connsiteY440" fmla="*/ 7592267 h 8369300"/>
              <a:gd name="connsiteX441" fmla="*/ 10081701 w 13127384"/>
              <a:gd name="connsiteY441" fmla="*/ 7587360 h 8369300"/>
              <a:gd name="connsiteX442" fmla="*/ 10085485 w 13127384"/>
              <a:gd name="connsiteY442" fmla="*/ 7584059 h 8369300"/>
              <a:gd name="connsiteX443" fmla="*/ 10204898 w 13127384"/>
              <a:gd name="connsiteY443" fmla="*/ 7583077 h 8369300"/>
              <a:gd name="connsiteX444" fmla="*/ 10206019 w 13127384"/>
              <a:gd name="connsiteY444" fmla="*/ 7586914 h 8369300"/>
              <a:gd name="connsiteX445" fmla="*/ 10206160 w 13127384"/>
              <a:gd name="connsiteY445" fmla="*/ 7586468 h 8369300"/>
              <a:gd name="connsiteX446" fmla="*/ 10210785 w 13127384"/>
              <a:gd name="connsiteY446" fmla="*/ 7590571 h 8369300"/>
              <a:gd name="connsiteX447" fmla="*/ 10214429 w 13127384"/>
              <a:gd name="connsiteY447" fmla="*/ 7591731 h 8369300"/>
              <a:gd name="connsiteX448" fmla="*/ 10218774 w 13127384"/>
              <a:gd name="connsiteY448" fmla="*/ 7592980 h 8369300"/>
              <a:gd name="connsiteX449" fmla="*/ 10222698 w 13127384"/>
              <a:gd name="connsiteY449" fmla="*/ 7594497 h 8369300"/>
              <a:gd name="connsiteX450" fmla="*/ 10218353 w 13127384"/>
              <a:gd name="connsiteY450" fmla="*/ 7587360 h 8369300"/>
              <a:gd name="connsiteX451" fmla="*/ 10218353 w 13127384"/>
              <a:gd name="connsiteY451" fmla="*/ 7586646 h 8369300"/>
              <a:gd name="connsiteX452" fmla="*/ 10216531 w 13127384"/>
              <a:gd name="connsiteY452" fmla="*/ 7585665 h 8369300"/>
              <a:gd name="connsiteX453" fmla="*/ 10214288 w 13127384"/>
              <a:gd name="connsiteY453" fmla="*/ 7589233 h 8369300"/>
              <a:gd name="connsiteX454" fmla="*/ 10204898 w 13127384"/>
              <a:gd name="connsiteY454" fmla="*/ 7583077 h 8369300"/>
              <a:gd name="connsiteX455" fmla="*/ 9724864 w 13127384"/>
              <a:gd name="connsiteY455" fmla="*/ 7579330 h 8369300"/>
              <a:gd name="connsiteX456" fmla="*/ 9740141 w 13127384"/>
              <a:gd name="connsiteY456" fmla="*/ 7587895 h 8369300"/>
              <a:gd name="connsiteX457" fmla="*/ 9738880 w 13127384"/>
              <a:gd name="connsiteY457" fmla="*/ 7599671 h 8369300"/>
              <a:gd name="connsiteX458" fmla="*/ 9736217 w 13127384"/>
              <a:gd name="connsiteY458" fmla="*/ 7603329 h 8369300"/>
              <a:gd name="connsiteX459" fmla="*/ 9717856 w 13127384"/>
              <a:gd name="connsiteY459" fmla="*/ 7586021 h 8369300"/>
              <a:gd name="connsiteX460" fmla="*/ 9724864 w 13127384"/>
              <a:gd name="connsiteY460" fmla="*/ 7579330 h 8369300"/>
              <a:gd name="connsiteX461" fmla="*/ 10030264 w 13127384"/>
              <a:gd name="connsiteY461" fmla="*/ 7577011 h 8369300"/>
              <a:gd name="connsiteX462" fmla="*/ 10034188 w 13127384"/>
              <a:gd name="connsiteY462" fmla="*/ 7586378 h 8369300"/>
              <a:gd name="connsiteX463" fmla="*/ 10025078 w 13127384"/>
              <a:gd name="connsiteY463" fmla="*/ 7589501 h 8369300"/>
              <a:gd name="connsiteX464" fmla="*/ 10026620 w 13127384"/>
              <a:gd name="connsiteY464" fmla="*/ 7577189 h 8369300"/>
              <a:gd name="connsiteX465" fmla="*/ 10030264 w 13127384"/>
              <a:gd name="connsiteY465" fmla="*/ 7577011 h 8369300"/>
              <a:gd name="connsiteX466" fmla="*/ 11341282 w 13127384"/>
              <a:gd name="connsiteY466" fmla="*/ 7574423 h 8369300"/>
              <a:gd name="connsiteX467" fmla="*/ 11343244 w 13127384"/>
              <a:gd name="connsiteY467" fmla="*/ 7583970 h 8369300"/>
              <a:gd name="connsiteX468" fmla="*/ 11341282 w 13127384"/>
              <a:gd name="connsiteY468" fmla="*/ 7574423 h 8369300"/>
              <a:gd name="connsiteX469" fmla="*/ 9487020 w 13127384"/>
              <a:gd name="connsiteY469" fmla="*/ 7568981 h 8369300"/>
              <a:gd name="connsiteX470" fmla="*/ 9487300 w 13127384"/>
              <a:gd name="connsiteY470" fmla="*/ 7577278 h 8369300"/>
              <a:gd name="connsiteX471" fmla="*/ 9479732 w 13127384"/>
              <a:gd name="connsiteY471" fmla="*/ 7581828 h 8369300"/>
              <a:gd name="connsiteX472" fmla="*/ 9473425 w 13127384"/>
              <a:gd name="connsiteY472" fmla="*/ 7576297 h 8369300"/>
              <a:gd name="connsiteX473" fmla="*/ 9487020 w 13127384"/>
              <a:gd name="connsiteY473" fmla="*/ 7568981 h 8369300"/>
              <a:gd name="connsiteX474" fmla="*/ 9302575 w 13127384"/>
              <a:gd name="connsiteY474" fmla="*/ 7568268 h 8369300"/>
              <a:gd name="connsiteX475" fmla="*/ 9307200 w 13127384"/>
              <a:gd name="connsiteY475" fmla="*/ 7568268 h 8369300"/>
              <a:gd name="connsiteX476" fmla="*/ 9286877 w 13127384"/>
              <a:gd name="connsiteY476" fmla="*/ 7601902 h 8369300"/>
              <a:gd name="connsiteX477" fmla="*/ 9302575 w 13127384"/>
              <a:gd name="connsiteY477" fmla="*/ 7568268 h 8369300"/>
              <a:gd name="connsiteX478" fmla="*/ 11315213 w 13127384"/>
              <a:gd name="connsiteY478" fmla="*/ 7566037 h 8369300"/>
              <a:gd name="connsiteX479" fmla="*/ 11323202 w 13127384"/>
              <a:gd name="connsiteY479" fmla="*/ 7578973 h 8369300"/>
              <a:gd name="connsiteX480" fmla="*/ 11319978 w 13127384"/>
              <a:gd name="connsiteY480" fmla="*/ 7583077 h 8369300"/>
              <a:gd name="connsiteX481" fmla="*/ 11315213 w 13127384"/>
              <a:gd name="connsiteY481" fmla="*/ 7566037 h 8369300"/>
              <a:gd name="connsiteX482" fmla="*/ 9840213 w 13127384"/>
              <a:gd name="connsiteY482" fmla="*/ 7557562 h 8369300"/>
              <a:gd name="connsiteX483" fmla="*/ 9845538 w 13127384"/>
              <a:gd name="connsiteY483" fmla="*/ 7560773 h 8369300"/>
              <a:gd name="connsiteX484" fmla="*/ 9836568 w 13127384"/>
              <a:gd name="connsiteY484" fmla="*/ 7566662 h 8369300"/>
              <a:gd name="connsiteX485" fmla="*/ 9834186 w 13127384"/>
              <a:gd name="connsiteY485" fmla="*/ 7559614 h 8369300"/>
              <a:gd name="connsiteX486" fmla="*/ 9840213 w 13127384"/>
              <a:gd name="connsiteY486" fmla="*/ 7557562 h 8369300"/>
              <a:gd name="connsiteX487" fmla="*/ 9387369 w 13127384"/>
              <a:gd name="connsiteY487" fmla="*/ 7555331 h 8369300"/>
              <a:gd name="connsiteX488" fmla="*/ 9389471 w 13127384"/>
              <a:gd name="connsiteY488" fmla="*/ 7561220 h 8369300"/>
              <a:gd name="connsiteX489" fmla="*/ 9386388 w 13127384"/>
              <a:gd name="connsiteY489" fmla="*/ 7565859 h 8369300"/>
              <a:gd name="connsiteX490" fmla="*/ 9380081 w 13127384"/>
              <a:gd name="connsiteY490" fmla="*/ 7560238 h 8369300"/>
              <a:gd name="connsiteX491" fmla="*/ 9387369 w 13127384"/>
              <a:gd name="connsiteY491" fmla="*/ 7555331 h 8369300"/>
              <a:gd name="connsiteX492" fmla="*/ 9252960 w 13127384"/>
              <a:gd name="connsiteY492" fmla="*/ 7551049 h 8369300"/>
              <a:gd name="connsiteX493" fmla="*/ 9259126 w 13127384"/>
              <a:gd name="connsiteY493" fmla="*/ 7551227 h 8369300"/>
              <a:gd name="connsiteX494" fmla="*/ 9234879 w 13127384"/>
              <a:gd name="connsiteY494" fmla="*/ 7555064 h 8369300"/>
              <a:gd name="connsiteX495" fmla="*/ 9252960 w 13127384"/>
              <a:gd name="connsiteY495" fmla="*/ 7551049 h 8369300"/>
              <a:gd name="connsiteX496" fmla="*/ 11482839 w 13127384"/>
              <a:gd name="connsiteY496" fmla="*/ 7550871 h 8369300"/>
              <a:gd name="connsiteX497" fmla="*/ 11487044 w 13127384"/>
              <a:gd name="connsiteY497" fmla="*/ 7554707 h 8369300"/>
              <a:gd name="connsiteX498" fmla="*/ 11478214 w 13127384"/>
              <a:gd name="connsiteY498" fmla="*/ 7557919 h 8369300"/>
              <a:gd name="connsiteX499" fmla="*/ 11477093 w 13127384"/>
              <a:gd name="connsiteY499" fmla="*/ 7551495 h 8369300"/>
              <a:gd name="connsiteX500" fmla="*/ 11482839 w 13127384"/>
              <a:gd name="connsiteY500" fmla="*/ 7550871 h 8369300"/>
              <a:gd name="connsiteX501" fmla="*/ 9146862 w 13127384"/>
              <a:gd name="connsiteY501" fmla="*/ 7547748 h 8369300"/>
              <a:gd name="connsiteX502" fmla="*/ 9155691 w 13127384"/>
              <a:gd name="connsiteY502" fmla="*/ 7563182 h 8369300"/>
              <a:gd name="connsiteX503" fmla="*/ 9152468 w 13127384"/>
              <a:gd name="connsiteY503" fmla="*/ 7567643 h 8369300"/>
              <a:gd name="connsiteX504" fmla="*/ 9146862 w 13127384"/>
              <a:gd name="connsiteY504" fmla="*/ 7547748 h 8369300"/>
              <a:gd name="connsiteX505" fmla="*/ 11378563 w 13127384"/>
              <a:gd name="connsiteY505" fmla="*/ 7547302 h 8369300"/>
              <a:gd name="connsiteX506" fmla="*/ 11390616 w 13127384"/>
              <a:gd name="connsiteY506" fmla="*/ 7557651 h 8369300"/>
              <a:gd name="connsiteX507" fmla="*/ 11387954 w 13127384"/>
              <a:gd name="connsiteY507" fmla="*/ 7567375 h 8369300"/>
              <a:gd name="connsiteX508" fmla="*/ 11385010 w 13127384"/>
              <a:gd name="connsiteY508" fmla="*/ 7570052 h 8369300"/>
              <a:gd name="connsiteX509" fmla="*/ 11371415 w 13127384"/>
              <a:gd name="connsiteY509" fmla="*/ 7551584 h 8369300"/>
              <a:gd name="connsiteX510" fmla="*/ 11378563 w 13127384"/>
              <a:gd name="connsiteY510" fmla="*/ 7547302 h 8369300"/>
              <a:gd name="connsiteX511" fmla="*/ 9555836 w 13127384"/>
              <a:gd name="connsiteY511" fmla="*/ 7544982 h 8369300"/>
              <a:gd name="connsiteX512" fmla="*/ 9559480 w 13127384"/>
              <a:gd name="connsiteY512" fmla="*/ 7564431 h 8369300"/>
              <a:gd name="connsiteX513" fmla="*/ 9545044 w 13127384"/>
              <a:gd name="connsiteY513" fmla="*/ 7549621 h 8369300"/>
              <a:gd name="connsiteX514" fmla="*/ 9555836 w 13127384"/>
              <a:gd name="connsiteY514" fmla="*/ 7544982 h 8369300"/>
              <a:gd name="connsiteX515" fmla="*/ 9886464 w 13127384"/>
              <a:gd name="connsiteY515" fmla="*/ 7519913 h 8369300"/>
              <a:gd name="connsiteX516" fmla="*/ 9898377 w 13127384"/>
              <a:gd name="connsiteY516" fmla="*/ 7530351 h 8369300"/>
              <a:gd name="connsiteX517" fmla="*/ 9896275 w 13127384"/>
              <a:gd name="connsiteY517" fmla="*/ 7535971 h 8369300"/>
              <a:gd name="connsiteX518" fmla="*/ 9869365 w 13127384"/>
              <a:gd name="connsiteY518" fmla="*/ 7533563 h 8369300"/>
              <a:gd name="connsiteX519" fmla="*/ 9869505 w 13127384"/>
              <a:gd name="connsiteY519" fmla="*/ 7528477 h 8369300"/>
              <a:gd name="connsiteX520" fmla="*/ 9886464 w 13127384"/>
              <a:gd name="connsiteY520" fmla="*/ 7519913 h 8369300"/>
              <a:gd name="connsiteX521" fmla="*/ 11390476 w 13127384"/>
              <a:gd name="connsiteY521" fmla="*/ 7518664 h 8369300"/>
              <a:gd name="connsiteX522" fmla="*/ 11397204 w 13127384"/>
              <a:gd name="connsiteY522" fmla="*/ 7529280 h 8369300"/>
              <a:gd name="connsiteX523" fmla="*/ 11392859 w 13127384"/>
              <a:gd name="connsiteY523" fmla="*/ 7536507 h 8369300"/>
              <a:gd name="connsiteX524" fmla="*/ 11392158 w 13127384"/>
              <a:gd name="connsiteY524" fmla="*/ 7536775 h 8369300"/>
              <a:gd name="connsiteX525" fmla="*/ 11393560 w 13127384"/>
              <a:gd name="connsiteY525" fmla="*/ 7539183 h 8369300"/>
              <a:gd name="connsiteX526" fmla="*/ 11388654 w 13127384"/>
              <a:gd name="connsiteY526" fmla="*/ 7548640 h 8369300"/>
              <a:gd name="connsiteX527" fmla="*/ 11382347 w 13127384"/>
              <a:gd name="connsiteY527" fmla="*/ 7546588 h 8369300"/>
              <a:gd name="connsiteX528" fmla="*/ 11382908 w 13127384"/>
              <a:gd name="connsiteY528" fmla="*/ 7539986 h 8369300"/>
              <a:gd name="connsiteX529" fmla="*/ 11384310 w 13127384"/>
              <a:gd name="connsiteY529" fmla="*/ 7537488 h 8369300"/>
              <a:gd name="connsiteX530" fmla="*/ 11383328 w 13127384"/>
              <a:gd name="connsiteY530" fmla="*/ 7537399 h 8369300"/>
              <a:gd name="connsiteX531" fmla="*/ 11377022 w 13127384"/>
              <a:gd name="connsiteY531" fmla="*/ 7529013 h 8369300"/>
              <a:gd name="connsiteX532" fmla="*/ 11384450 w 13127384"/>
              <a:gd name="connsiteY532" fmla="*/ 7519377 h 8369300"/>
              <a:gd name="connsiteX533" fmla="*/ 11390476 w 13127384"/>
              <a:gd name="connsiteY533" fmla="*/ 7518664 h 8369300"/>
              <a:gd name="connsiteX534" fmla="*/ 9345883 w 13127384"/>
              <a:gd name="connsiteY534" fmla="*/ 7512508 h 8369300"/>
              <a:gd name="connsiteX535" fmla="*/ 9350788 w 13127384"/>
              <a:gd name="connsiteY535" fmla="*/ 7520091 h 8369300"/>
              <a:gd name="connsiteX536" fmla="*/ 9348686 w 13127384"/>
              <a:gd name="connsiteY536" fmla="*/ 7525801 h 8369300"/>
              <a:gd name="connsiteX537" fmla="*/ 9339015 w 13127384"/>
              <a:gd name="connsiteY537" fmla="*/ 7528923 h 8369300"/>
              <a:gd name="connsiteX538" fmla="*/ 9335932 w 13127384"/>
              <a:gd name="connsiteY538" fmla="*/ 7516255 h 8369300"/>
              <a:gd name="connsiteX539" fmla="*/ 9342239 w 13127384"/>
              <a:gd name="connsiteY539" fmla="*/ 7512597 h 8369300"/>
              <a:gd name="connsiteX540" fmla="*/ 9345883 w 13127384"/>
              <a:gd name="connsiteY540" fmla="*/ 7512508 h 8369300"/>
              <a:gd name="connsiteX541" fmla="*/ 11132309 w 13127384"/>
              <a:gd name="connsiteY541" fmla="*/ 7505817 h 8369300"/>
              <a:gd name="connsiteX542" fmla="*/ 11132730 w 13127384"/>
              <a:gd name="connsiteY542" fmla="*/ 7508225 h 8369300"/>
              <a:gd name="connsiteX543" fmla="*/ 11130908 w 13127384"/>
              <a:gd name="connsiteY543" fmla="*/ 7510634 h 8369300"/>
              <a:gd name="connsiteX544" fmla="*/ 11121377 w 13127384"/>
              <a:gd name="connsiteY544" fmla="*/ 7514381 h 8369300"/>
              <a:gd name="connsiteX545" fmla="*/ 11119135 w 13127384"/>
              <a:gd name="connsiteY545" fmla="*/ 7514738 h 8369300"/>
              <a:gd name="connsiteX546" fmla="*/ 11116752 w 13127384"/>
              <a:gd name="connsiteY546" fmla="*/ 7515184 h 8369300"/>
              <a:gd name="connsiteX547" fmla="*/ 11113248 w 13127384"/>
              <a:gd name="connsiteY547" fmla="*/ 7512419 h 8369300"/>
              <a:gd name="connsiteX548" fmla="*/ 11132309 w 13127384"/>
              <a:gd name="connsiteY548" fmla="*/ 7505817 h 8369300"/>
              <a:gd name="connsiteX549" fmla="*/ 9927109 w 13127384"/>
              <a:gd name="connsiteY549" fmla="*/ 7498947 h 8369300"/>
              <a:gd name="connsiteX550" fmla="*/ 9927390 w 13127384"/>
              <a:gd name="connsiteY550" fmla="*/ 7500196 h 8369300"/>
              <a:gd name="connsiteX551" fmla="*/ 9935799 w 13127384"/>
              <a:gd name="connsiteY551" fmla="*/ 7510813 h 8369300"/>
              <a:gd name="connsiteX552" fmla="*/ 9936920 w 13127384"/>
              <a:gd name="connsiteY552" fmla="*/ 7507512 h 8369300"/>
              <a:gd name="connsiteX553" fmla="*/ 9938182 w 13127384"/>
              <a:gd name="connsiteY553" fmla="*/ 7510010 h 8369300"/>
              <a:gd name="connsiteX554" fmla="*/ 9939723 w 13127384"/>
              <a:gd name="connsiteY554" fmla="*/ 7505906 h 8369300"/>
              <a:gd name="connsiteX555" fmla="*/ 9928931 w 13127384"/>
              <a:gd name="connsiteY555" fmla="*/ 7499036 h 8369300"/>
              <a:gd name="connsiteX556" fmla="*/ 11650325 w 13127384"/>
              <a:gd name="connsiteY556" fmla="*/ 7492613 h 8369300"/>
              <a:gd name="connsiteX557" fmla="*/ 11655651 w 13127384"/>
              <a:gd name="connsiteY557" fmla="*/ 7494040 h 8369300"/>
              <a:gd name="connsiteX558" fmla="*/ 11649344 w 13127384"/>
              <a:gd name="connsiteY558" fmla="*/ 7518039 h 8369300"/>
              <a:gd name="connsiteX559" fmla="*/ 11650325 w 13127384"/>
              <a:gd name="connsiteY559" fmla="*/ 7492613 h 8369300"/>
              <a:gd name="connsiteX560" fmla="*/ 9488982 w 13127384"/>
              <a:gd name="connsiteY560" fmla="*/ 7492345 h 8369300"/>
              <a:gd name="connsiteX561" fmla="*/ 9487160 w 13127384"/>
              <a:gd name="connsiteY561" fmla="*/ 7493326 h 8369300"/>
              <a:gd name="connsiteX562" fmla="*/ 9490103 w 13127384"/>
              <a:gd name="connsiteY562" fmla="*/ 7492434 h 8369300"/>
              <a:gd name="connsiteX563" fmla="*/ 9119251 w 13127384"/>
              <a:gd name="connsiteY563" fmla="*/ 7490828 h 8369300"/>
              <a:gd name="connsiteX564" fmla="*/ 9122474 w 13127384"/>
              <a:gd name="connsiteY564" fmla="*/ 7491185 h 8369300"/>
              <a:gd name="connsiteX565" fmla="*/ 9124577 w 13127384"/>
              <a:gd name="connsiteY565" fmla="*/ 7494129 h 8369300"/>
              <a:gd name="connsiteX566" fmla="*/ 9121634 w 13127384"/>
              <a:gd name="connsiteY566" fmla="*/ 7496449 h 8369300"/>
              <a:gd name="connsiteX567" fmla="*/ 9117990 w 13127384"/>
              <a:gd name="connsiteY567" fmla="*/ 7496627 h 8369300"/>
              <a:gd name="connsiteX568" fmla="*/ 9117008 w 13127384"/>
              <a:gd name="connsiteY568" fmla="*/ 7495021 h 8369300"/>
              <a:gd name="connsiteX569" fmla="*/ 9116588 w 13127384"/>
              <a:gd name="connsiteY569" fmla="*/ 7492167 h 8369300"/>
              <a:gd name="connsiteX570" fmla="*/ 9119251 w 13127384"/>
              <a:gd name="connsiteY570" fmla="*/ 7490828 h 8369300"/>
              <a:gd name="connsiteX571" fmla="*/ 11585573 w 13127384"/>
              <a:gd name="connsiteY571" fmla="*/ 7488687 h 8369300"/>
              <a:gd name="connsiteX572" fmla="*/ 11588516 w 13127384"/>
              <a:gd name="connsiteY572" fmla="*/ 7494308 h 8369300"/>
              <a:gd name="connsiteX573" fmla="*/ 11587115 w 13127384"/>
              <a:gd name="connsiteY573" fmla="*/ 7497787 h 8369300"/>
              <a:gd name="connsiteX574" fmla="*/ 11583471 w 13127384"/>
              <a:gd name="connsiteY574" fmla="*/ 7498233 h 8369300"/>
              <a:gd name="connsiteX575" fmla="*/ 11579967 w 13127384"/>
              <a:gd name="connsiteY575" fmla="*/ 7495557 h 8369300"/>
              <a:gd name="connsiteX576" fmla="*/ 11585573 w 13127384"/>
              <a:gd name="connsiteY576" fmla="*/ 7488687 h 8369300"/>
              <a:gd name="connsiteX577" fmla="*/ 9527805 w 13127384"/>
              <a:gd name="connsiteY577" fmla="*/ 7487081 h 8369300"/>
              <a:gd name="connsiteX578" fmla="*/ 9523180 w 13127384"/>
              <a:gd name="connsiteY578" fmla="*/ 7487171 h 8369300"/>
              <a:gd name="connsiteX579" fmla="*/ 9520938 w 13127384"/>
              <a:gd name="connsiteY579" fmla="*/ 7487706 h 8369300"/>
              <a:gd name="connsiteX580" fmla="*/ 9519816 w 13127384"/>
              <a:gd name="connsiteY580" fmla="*/ 7487884 h 8369300"/>
              <a:gd name="connsiteX581" fmla="*/ 9518695 w 13127384"/>
              <a:gd name="connsiteY581" fmla="*/ 7488063 h 8369300"/>
              <a:gd name="connsiteX582" fmla="*/ 9516593 w 13127384"/>
              <a:gd name="connsiteY582" fmla="*/ 7490115 h 8369300"/>
              <a:gd name="connsiteX583" fmla="*/ 9505380 w 13127384"/>
              <a:gd name="connsiteY583" fmla="*/ 7494308 h 8369300"/>
              <a:gd name="connsiteX584" fmla="*/ 9496691 w 13127384"/>
              <a:gd name="connsiteY584" fmla="*/ 7493683 h 8369300"/>
              <a:gd name="connsiteX585" fmla="*/ 9494308 w 13127384"/>
              <a:gd name="connsiteY585" fmla="*/ 7492880 h 8369300"/>
              <a:gd name="connsiteX586" fmla="*/ 9495569 w 13127384"/>
              <a:gd name="connsiteY586" fmla="*/ 7495825 h 8369300"/>
              <a:gd name="connsiteX587" fmla="*/ 9488562 w 13127384"/>
              <a:gd name="connsiteY587" fmla="*/ 7503051 h 8369300"/>
              <a:gd name="connsiteX588" fmla="*/ 9486319 w 13127384"/>
              <a:gd name="connsiteY588" fmla="*/ 7505638 h 8369300"/>
              <a:gd name="connsiteX589" fmla="*/ 9491645 w 13127384"/>
              <a:gd name="connsiteY589" fmla="*/ 7505817 h 8369300"/>
              <a:gd name="connsiteX590" fmla="*/ 9499774 w 13127384"/>
              <a:gd name="connsiteY590" fmla="*/ 7504657 h 8369300"/>
              <a:gd name="connsiteX591" fmla="*/ 9521358 w 13127384"/>
              <a:gd name="connsiteY591" fmla="*/ 7504835 h 8369300"/>
              <a:gd name="connsiteX592" fmla="*/ 9533552 w 13127384"/>
              <a:gd name="connsiteY592" fmla="*/ 7502070 h 8369300"/>
              <a:gd name="connsiteX593" fmla="*/ 9546025 w 13127384"/>
              <a:gd name="connsiteY593" fmla="*/ 7498679 h 8369300"/>
              <a:gd name="connsiteX594" fmla="*/ 9545745 w 13127384"/>
              <a:gd name="connsiteY594" fmla="*/ 7497966 h 8369300"/>
              <a:gd name="connsiteX595" fmla="*/ 9545605 w 13127384"/>
              <a:gd name="connsiteY595" fmla="*/ 7494575 h 8369300"/>
              <a:gd name="connsiteX596" fmla="*/ 9544344 w 13127384"/>
              <a:gd name="connsiteY596" fmla="*/ 7496003 h 8369300"/>
              <a:gd name="connsiteX597" fmla="*/ 9537476 w 13127384"/>
              <a:gd name="connsiteY597" fmla="*/ 7493416 h 8369300"/>
              <a:gd name="connsiteX598" fmla="*/ 9533411 w 13127384"/>
              <a:gd name="connsiteY598" fmla="*/ 7494932 h 8369300"/>
              <a:gd name="connsiteX599" fmla="*/ 9542381 w 13127384"/>
              <a:gd name="connsiteY599" fmla="*/ 7498858 h 8369300"/>
              <a:gd name="connsiteX600" fmla="*/ 9530608 w 13127384"/>
              <a:gd name="connsiteY600" fmla="*/ 7498501 h 8369300"/>
              <a:gd name="connsiteX601" fmla="*/ 9524441 w 13127384"/>
              <a:gd name="connsiteY601" fmla="*/ 7494308 h 8369300"/>
              <a:gd name="connsiteX602" fmla="*/ 9532570 w 13127384"/>
              <a:gd name="connsiteY602" fmla="*/ 7489669 h 8369300"/>
              <a:gd name="connsiteX603" fmla="*/ 9527805 w 13127384"/>
              <a:gd name="connsiteY603" fmla="*/ 7487081 h 8369300"/>
              <a:gd name="connsiteX604" fmla="*/ 9687723 w 13127384"/>
              <a:gd name="connsiteY604" fmla="*/ 7486992 h 8369300"/>
              <a:gd name="connsiteX605" fmla="*/ 9690666 w 13127384"/>
              <a:gd name="connsiteY605" fmla="*/ 7492256 h 8369300"/>
              <a:gd name="connsiteX606" fmla="*/ 9688003 w 13127384"/>
              <a:gd name="connsiteY606" fmla="*/ 7493326 h 8369300"/>
              <a:gd name="connsiteX607" fmla="*/ 9688424 w 13127384"/>
              <a:gd name="connsiteY607" fmla="*/ 7494754 h 8369300"/>
              <a:gd name="connsiteX608" fmla="*/ 9685621 w 13127384"/>
              <a:gd name="connsiteY608" fmla="*/ 7494397 h 8369300"/>
              <a:gd name="connsiteX609" fmla="*/ 9685060 w 13127384"/>
              <a:gd name="connsiteY609" fmla="*/ 7492880 h 8369300"/>
              <a:gd name="connsiteX610" fmla="*/ 9684640 w 13127384"/>
              <a:gd name="connsiteY610" fmla="*/ 7492702 h 8369300"/>
              <a:gd name="connsiteX611" fmla="*/ 9685621 w 13127384"/>
              <a:gd name="connsiteY611" fmla="*/ 7489490 h 8369300"/>
              <a:gd name="connsiteX612" fmla="*/ 9687723 w 13127384"/>
              <a:gd name="connsiteY612" fmla="*/ 7486992 h 8369300"/>
              <a:gd name="connsiteX613" fmla="*/ 9138172 w 13127384"/>
              <a:gd name="connsiteY613" fmla="*/ 7484137 h 8369300"/>
              <a:gd name="connsiteX614" fmla="*/ 9145600 w 13127384"/>
              <a:gd name="connsiteY614" fmla="*/ 7490204 h 8369300"/>
              <a:gd name="connsiteX615" fmla="*/ 9132285 w 13127384"/>
              <a:gd name="connsiteY615" fmla="*/ 7503675 h 8369300"/>
              <a:gd name="connsiteX616" fmla="*/ 9138172 w 13127384"/>
              <a:gd name="connsiteY616" fmla="*/ 7484137 h 8369300"/>
              <a:gd name="connsiteX617" fmla="*/ 11253684 w 13127384"/>
              <a:gd name="connsiteY617" fmla="*/ 7483602 h 8369300"/>
              <a:gd name="connsiteX618" fmla="*/ 11256768 w 13127384"/>
              <a:gd name="connsiteY618" fmla="*/ 7493148 h 8369300"/>
              <a:gd name="connsiteX619" fmla="*/ 11253684 w 13127384"/>
              <a:gd name="connsiteY619" fmla="*/ 7483602 h 8369300"/>
              <a:gd name="connsiteX620" fmla="*/ 11503162 w 13127384"/>
              <a:gd name="connsiteY620" fmla="*/ 7481282 h 8369300"/>
              <a:gd name="connsiteX621" fmla="*/ 11510730 w 13127384"/>
              <a:gd name="connsiteY621" fmla="*/ 7486011 h 8369300"/>
              <a:gd name="connsiteX622" fmla="*/ 11509749 w 13127384"/>
              <a:gd name="connsiteY622" fmla="*/ 7488241 h 8369300"/>
              <a:gd name="connsiteX623" fmla="*/ 11508067 w 13127384"/>
              <a:gd name="connsiteY623" fmla="*/ 7490293 h 8369300"/>
              <a:gd name="connsiteX624" fmla="*/ 11502601 w 13127384"/>
              <a:gd name="connsiteY624" fmla="*/ 7492434 h 8369300"/>
              <a:gd name="connsiteX625" fmla="*/ 11498256 w 13127384"/>
              <a:gd name="connsiteY625" fmla="*/ 7490293 h 8369300"/>
              <a:gd name="connsiteX626" fmla="*/ 11496995 w 13127384"/>
              <a:gd name="connsiteY626" fmla="*/ 7488687 h 8369300"/>
              <a:gd name="connsiteX627" fmla="*/ 11503162 w 13127384"/>
              <a:gd name="connsiteY627" fmla="*/ 7481282 h 8369300"/>
              <a:gd name="connsiteX628" fmla="*/ 11504003 w 13127384"/>
              <a:gd name="connsiteY628" fmla="*/ 7475483 h 8369300"/>
              <a:gd name="connsiteX629" fmla="*/ 11507366 w 13127384"/>
              <a:gd name="connsiteY629" fmla="*/ 7478071 h 8369300"/>
              <a:gd name="connsiteX630" fmla="*/ 11506385 w 13127384"/>
              <a:gd name="connsiteY630" fmla="*/ 7479587 h 8369300"/>
              <a:gd name="connsiteX631" fmla="*/ 11503302 w 13127384"/>
              <a:gd name="connsiteY631" fmla="*/ 7479855 h 8369300"/>
              <a:gd name="connsiteX632" fmla="*/ 9312684 w 13127384"/>
              <a:gd name="connsiteY632" fmla="*/ 7475405 h 8369300"/>
              <a:gd name="connsiteX633" fmla="*/ 9313227 w 13127384"/>
              <a:gd name="connsiteY633" fmla="*/ 7475662 h 8369300"/>
              <a:gd name="connsiteX634" fmla="*/ 9313244 w 13127384"/>
              <a:gd name="connsiteY634" fmla="*/ 7476396 h 8369300"/>
              <a:gd name="connsiteX635" fmla="*/ 11126703 w 13127384"/>
              <a:gd name="connsiteY635" fmla="*/ 7474502 h 8369300"/>
              <a:gd name="connsiteX636" fmla="*/ 11127264 w 13127384"/>
              <a:gd name="connsiteY636" fmla="*/ 7475305 h 8369300"/>
              <a:gd name="connsiteX637" fmla="*/ 11128806 w 13127384"/>
              <a:gd name="connsiteY637" fmla="*/ 7475573 h 8369300"/>
              <a:gd name="connsiteX638" fmla="*/ 11129646 w 13127384"/>
              <a:gd name="connsiteY638" fmla="*/ 7480123 h 8369300"/>
              <a:gd name="connsiteX639" fmla="*/ 11128806 w 13127384"/>
              <a:gd name="connsiteY639" fmla="*/ 7482531 h 8369300"/>
              <a:gd name="connsiteX640" fmla="*/ 11126984 w 13127384"/>
              <a:gd name="connsiteY640" fmla="*/ 7483513 h 8369300"/>
              <a:gd name="connsiteX641" fmla="*/ 11124881 w 13127384"/>
              <a:gd name="connsiteY641" fmla="*/ 7482531 h 8369300"/>
              <a:gd name="connsiteX642" fmla="*/ 11122358 w 13127384"/>
              <a:gd name="connsiteY642" fmla="*/ 7479141 h 8369300"/>
              <a:gd name="connsiteX643" fmla="*/ 11122779 w 13127384"/>
              <a:gd name="connsiteY643" fmla="*/ 7476197 h 8369300"/>
              <a:gd name="connsiteX644" fmla="*/ 11125021 w 13127384"/>
              <a:gd name="connsiteY644" fmla="*/ 7475751 h 8369300"/>
              <a:gd name="connsiteX645" fmla="*/ 11126703 w 13127384"/>
              <a:gd name="connsiteY645" fmla="*/ 7474502 h 8369300"/>
              <a:gd name="connsiteX646" fmla="*/ 11410519 w 13127384"/>
              <a:gd name="connsiteY646" fmla="*/ 7473699 h 8369300"/>
              <a:gd name="connsiteX647" fmla="*/ 11401969 w 13127384"/>
              <a:gd name="connsiteY647" fmla="*/ 7492434 h 8369300"/>
              <a:gd name="connsiteX648" fmla="*/ 11399446 w 13127384"/>
              <a:gd name="connsiteY648" fmla="*/ 7488955 h 8369300"/>
              <a:gd name="connsiteX649" fmla="*/ 11401128 w 13127384"/>
              <a:gd name="connsiteY649" fmla="*/ 7487706 h 8369300"/>
              <a:gd name="connsiteX650" fmla="*/ 11410519 w 13127384"/>
              <a:gd name="connsiteY650" fmla="*/ 7473699 h 8369300"/>
              <a:gd name="connsiteX651" fmla="*/ 11405613 w 13127384"/>
              <a:gd name="connsiteY651" fmla="*/ 7471201 h 8369300"/>
              <a:gd name="connsiteX652" fmla="*/ 11406174 w 13127384"/>
              <a:gd name="connsiteY652" fmla="*/ 7472004 h 8369300"/>
              <a:gd name="connsiteX653" fmla="*/ 11399026 w 13127384"/>
              <a:gd name="connsiteY653" fmla="*/ 7480569 h 8369300"/>
              <a:gd name="connsiteX654" fmla="*/ 11395662 w 13127384"/>
              <a:gd name="connsiteY654" fmla="*/ 7482710 h 8369300"/>
              <a:gd name="connsiteX655" fmla="*/ 11396643 w 13127384"/>
              <a:gd name="connsiteY655" fmla="*/ 7481996 h 8369300"/>
              <a:gd name="connsiteX656" fmla="*/ 11395102 w 13127384"/>
              <a:gd name="connsiteY656" fmla="*/ 7481907 h 8369300"/>
              <a:gd name="connsiteX657" fmla="*/ 11405613 w 13127384"/>
              <a:gd name="connsiteY657" fmla="*/ 7471201 h 8369300"/>
              <a:gd name="connsiteX658" fmla="*/ 9346163 w 13127384"/>
              <a:gd name="connsiteY658" fmla="*/ 7470576 h 8369300"/>
              <a:gd name="connsiteX659" fmla="*/ 9349106 w 13127384"/>
              <a:gd name="connsiteY659" fmla="*/ 7476554 h 8369300"/>
              <a:gd name="connsiteX660" fmla="*/ 9346163 w 13127384"/>
              <a:gd name="connsiteY660" fmla="*/ 7470576 h 8369300"/>
              <a:gd name="connsiteX661" fmla="*/ 11593142 w 13127384"/>
              <a:gd name="connsiteY661" fmla="*/ 7465223 h 8369300"/>
              <a:gd name="connsiteX662" fmla="*/ 11594824 w 13127384"/>
              <a:gd name="connsiteY662" fmla="*/ 7471023 h 8369300"/>
              <a:gd name="connsiteX663" fmla="*/ 11587536 w 13127384"/>
              <a:gd name="connsiteY663" fmla="*/ 7475305 h 8369300"/>
              <a:gd name="connsiteX664" fmla="*/ 11584592 w 13127384"/>
              <a:gd name="connsiteY664" fmla="*/ 7467543 h 8369300"/>
              <a:gd name="connsiteX665" fmla="*/ 11593142 w 13127384"/>
              <a:gd name="connsiteY665" fmla="*/ 7465223 h 8369300"/>
              <a:gd name="connsiteX666" fmla="*/ 11511851 w 13127384"/>
              <a:gd name="connsiteY666" fmla="*/ 7464867 h 8369300"/>
              <a:gd name="connsiteX667" fmla="*/ 11513393 w 13127384"/>
              <a:gd name="connsiteY667" fmla="*/ 7465313 h 8369300"/>
              <a:gd name="connsiteX668" fmla="*/ 11517177 w 13127384"/>
              <a:gd name="connsiteY668" fmla="*/ 7470220 h 8369300"/>
              <a:gd name="connsiteX669" fmla="*/ 11516056 w 13127384"/>
              <a:gd name="connsiteY669" fmla="*/ 7472361 h 8369300"/>
              <a:gd name="connsiteX670" fmla="*/ 11509469 w 13127384"/>
              <a:gd name="connsiteY670" fmla="*/ 7467008 h 8369300"/>
              <a:gd name="connsiteX671" fmla="*/ 11510450 w 13127384"/>
              <a:gd name="connsiteY671" fmla="*/ 7464956 h 8369300"/>
              <a:gd name="connsiteX672" fmla="*/ 11511851 w 13127384"/>
              <a:gd name="connsiteY672" fmla="*/ 7464867 h 8369300"/>
              <a:gd name="connsiteX673" fmla="*/ 9400824 w 13127384"/>
              <a:gd name="connsiteY673" fmla="*/ 7464867 h 8369300"/>
              <a:gd name="connsiteX674" fmla="*/ 9400824 w 13127384"/>
              <a:gd name="connsiteY674" fmla="*/ 7464956 h 8369300"/>
              <a:gd name="connsiteX675" fmla="*/ 9401104 w 13127384"/>
              <a:gd name="connsiteY675" fmla="*/ 7464956 h 8369300"/>
              <a:gd name="connsiteX676" fmla="*/ 11453126 w 13127384"/>
              <a:gd name="connsiteY676" fmla="*/ 7459068 h 8369300"/>
              <a:gd name="connsiteX677" fmla="*/ 11455789 w 13127384"/>
              <a:gd name="connsiteY677" fmla="*/ 7462458 h 8369300"/>
              <a:gd name="connsiteX678" fmla="*/ 11452425 w 13127384"/>
              <a:gd name="connsiteY678" fmla="*/ 7471290 h 8369300"/>
              <a:gd name="connsiteX679" fmla="*/ 11450043 w 13127384"/>
              <a:gd name="connsiteY679" fmla="*/ 7472271 h 8369300"/>
              <a:gd name="connsiteX680" fmla="*/ 11447660 w 13127384"/>
              <a:gd name="connsiteY680" fmla="*/ 7467365 h 8369300"/>
              <a:gd name="connsiteX681" fmla="*/ 11453126 w 13127384"/>
              <a:gd name="connsiteY681" fmla="*/ 7459068 h 8369300"/>
              <a:gd name="connsiteX682" fmla="*/ 9362001 w 13127384"/>
              <a:gd name="connsiteY682" fmla="*/ 7457729 h 8369300"/>
              <a:gd name="connsiteX683" fmla="*/ 9362141 w 13127384"/>
              <a:gd name="connsiteY683" fmla="*/ 7458621 h 8369300"/>
              <a:gd name="connsiteX684" fmla="*/ 9362561 w 13127384"/>
              <a:gd name="connsiteY684" fmla="*/ 7460495 h 8369300"/>
              <a:gd name="connsiteX685" fmla="*/ 9365224 w 13127384"/>
              <a:gd name="connsiteY685" fmla="*/ 7458978 h 8369300"/>
              <a:gd name="connsiteX686" fmla="*/ 9364664 w 13127384"/>
              <a:gd name="connsiteY686" fmla="*/ 7458978 h 8369300"/>
              <a:gd name="connsiteX687" fmla="*/ 9369990 w 13127384"/>
              <a:gd name="connsiteY687" fmla="*/ 7457283 h 8369300"/>
              <a:gd name="connsiteX688" fmla="*/ 9368448 w 13127384"/>
              <a:gd name="connsiteY688" fmla="*/ 7459068 h 8369300"/>
              <a:gd name="connsiteX689" fmla="*/ 9366346 w 13127384"/>
              <a:gd name="connsiteY689" fmla="*/ 7458978 h 8369300"/>
              <a:gd name="connsiteX690" fmla="*/ 9366906 w 13127384"/>
              <a:gd name="connsiteY690" fmla="*/ 7459157 h 8369300"/>
              <a:gd name="connsiteX691" fmla="*/ 9368168 w 13127384"/>
              <a:gd name="connsiteY691" fmla="*/ 7460584 h 8369300"/>
              <a:gd name="connsiteX692" fmla="*/ 9370410 w 13127384"/>
              <a:gd name="connsiteY692" fmla="*/ 7459335 h 8369300"/>
              <a:gd name="connsiteX693" fmla="*/ 9371531 w 13127384"/>
              <a:gd name="connsiteY693" fmla="*/ 7458265 h 8369300"/>
              <a:gd name="connsiteX694" fmla="*/ 9351209 w 13127384"/>
              <a:gd name="connsiteY694" fmla="*/ 7455231 h 8369300"/>
              <a:gd name="connsiteX695" fmla="*/ 9351769 w 13127384"/>
              <a:gd name="connsiteY695" fmla="*/ 7456123 h 8369300"/>
              <a:gd name="connsiteX696" fmla="*/ 9352190 w 13127384"/>
              <a:gd name="connsiteY696" fmla="*/ 7457729 h 8369300"/>
              <a:gd name="connsiteX697" fmla="*/ 9360039 w 13127384"/>
              <a:gd name="connsiteY697" fmla="*/ 7457373 h 8369300"/>
              <a:gd name="connsiteX698" fmla="*/ 9360179 w 13127384"/>
              <a:gd name="connsiteY698" fmla="*/ 7456926 h 8369300"/>
              <a:gd name="connsiteX699" fmla="*/ 9355554 w 13127384"/>
              <a:gd name="connsiteY699" fmla="*/ 7455499 h 8369300"/>
              <a:gd name="connsiteX700" fmla="*/ 11682421 w 13127384"/>
              <a:gd name="connsiteY700" fmla="*/ 7454696 h 8369300"/>
              <a:gd name="connsiteX701" fmla="*/ 11683682 w 13127384"/>
              <a:gd name="connsiteY701" fmla="*/ 7456302 h 8369300"/>
              <a:gd name="connsiteX702" fmla="*/ 11684523 w 13127384"/>
              <a:gd name="connsiteY702" fmla="*/ 7455677 h 8369300"/>
              <a:gd name="connsiteX703" fmla="*/ 11684804 w 13127384"/>
              <a:gd name="connsiteY703" fmla="*/ 7457908 h 8369300"/>
              <a:gd name="connsiteX704" fmla="*/ 11684103 w 13127384"/>
              <a:gd name="connsiteY704" fmla="*/ 7458532 h 8369300"/>
              <a:gd name="connsiteX705" fmla="*/ 11684103 w 13127384"/>
              <a:gd name="connsiteY705" fmla="*/ 7458800 h 8369300"/>
              <a:gd name="connsiteX706" fmla="*/ 11681860 w 13127384"/>
              <a:gd name="connsiteY706" fmla="*/ 7458978 h 8369300"/>
              <a:gd name="connsiteX707" fmla="*/ 11679758 w 13127384"/>
              <a:gd name="connsiteY707" fmla="*/ 7457997 h 8369300"/>
              <a:gd name="connsiteX708" fmla="*/ 11682421 w 13127384"/>
              <a:gd name="connsiteY708" fmla="*/ 7454696 h 8369300"/>
              <a:gd name="connsiteX709" fmla="*/ 9350928 w 13127384"/>
              <a:gd name="connsiteY709" fmla="*/ 7454339 h 8369300"/>
              <a:gd name="connsiteX710" fmla="*/ 9350788 w 13127384"/>
              <a:gd name="connsiteY710" fmla="*/ 7454696 h 8369300"/>
              <a:gd name="connsiteX711" fmla="*/ 9351069 w 13127384"/>
              <a:gd name="connsiteY711" fmla="*/ 7455142 h 8369300"/>
              <a:gd name="connsiteX712" fmla="*/ 11494612 w 13127384"/>
              <a:gd name="connsiteY712" fmla="*/ 7450057 h 8369300"/>
              <a:gd name="connsiteX713" fmla="*/ 11501200 w 13127384"/>
              <a:gd name="connsiteY713" fmla="*/ 7461209 h 8369300"/>
              <a:gd name="connsiteX714" fmla="*/ 11498817 w 13127384"/>
              <a:gd name="connsiteY714" fmla="*/ 7465402 h 8369300"/>
              <a:gd name="connsiteX715" fmla="*/ 11491529 w 13127384"/>
              <a:gd name="connsiteY715" fmla="*/ 7468881 h 8369300"/>
              <a:gd name="connsiteX716" fmla="*/ 11486203 w 13127384"/>
              <a:gd name="connsiteY716" fmla="*/ 7452644 h 8369300"/>
              <a:gd name="connsiteX717" fmla="*/ 11494612 w 13127384"/>
              <a:gd name="connsiteY717" fmla="*/ 7450057 h 8369300"/>
              <a:gd name="connsiteX718" fmla="*/ 9188067 w 13127384"/>
              <a:gd name="connsiteY718" fmla="*/ 7442206 h 8369300"/>
              <a:gd name="connsiteX719" fmla="*/ 9193954 w 13127384"/>
              <a:gd name="connsiteY719" fmla="*/ 7457283 h 8369300"/>
              <a:gd name="connsiteX720" fmla="*/ 9168165 w 13127384"/>
              <a:gd name="connsiteY720" fmla="*/ 7473075 h 8369300"/>
              <a:gd name="connsiteX721" fmla="*/ 9188067 w 13127384"/>
              <a:gd name="connsiteY721" fmla="*/ 7442206 h 8369300"/>
              <a:gd name="connsiteX722" fmla="*/ 9250857 w 13127384"/>
              <a:gd name="connsiteY722" fmla="*/ 7440421 h 8369300"/>
              <a:gd name="connsiteX723" fmla="*/ 9256183 w 13127384"/>
              <a:gd name="connsiteY723" fmla="*/ 7443187 h 8369300"/>
              <a:gd name="connsiteX724" fmla="*/ 9262210 w 13127384"/>
              <a:gd name="connsiteY724" fmla="*/ 7446756 h 8369300"/>
              <a:gd name="connsiteX725" fmla="*/ 9264452 w 13127384"/>
              <a:gd name="connsiteY725" fmla="*/ 7448183 h 8369300"/>
              <a:gd name="connsiteX726" fmla="*/ 9269078 w 13127384"/>
              <a:gd name="connsiteY726" fmla="*/ 7450503 h 8369300"/>
              <a:gd name="connsiteX727" fmla="*/ 9272301 w 13127384"/>
              <a:gd name="connsiteY727" fmla="*/ 7453001 h 8369300"/>
              <a:gd name="connsiteX728" fmla="*/ 9274964 w 13127384"/>
              <a:gd name="connsiteY728" fmla="*/ 7454696 h 8369300"/>
              <a:gd name="connsiteX729" fmla="*/ 9302014 w 13127384"/>
              <a:gd name="connsiteY729" fmla="*/ 7469327 h 8369300"/>
              <a:gd name="connsiteX730" fmla="*/ 9310214 w 13127384"/>
              <a:gd name="connsiteY730" fmla="*/ 7471033 h 8369300"/>
              <a:gd name="connsiteX731" fmla="*/ 9312684 w 13127384"/>
              <a:gd name="connsiteY731" fmla="*/ 7475405 h 8369300"/>
              <a:gd name="connsiteX732" fmla="*/ 9291923 w 13127384"/>
              <a:gd name="connsiteY732" fmla="*/ 7465580 h 8369300"/>
              <a:gd name="connsiteX733" fmla="*/ 9271180 w 13127384"/>
              <a:gd name="connsiteY733" fmla="*/ 7456748 h 8369300"/>
              <a:gd name="connsiteX734" fmla="*/ 9270199 w 13127384"/>
              <a:gd name="connsiteY734" fmla="*/ 7455677 h 8369300"/>
              <a:gd name="connsiteX735" fmla="*/ 9269218 w 13127384"/>
              <a:gd name="connsiteY735" fmla="*/ 7456302 h 8369300"/>
              <a:gd name="connsiteX736" fmla="*/ 9252679 w 13127384"/>
              <a:gd name="connsiteY736" fmla="*/ 7451038 h 8369300"/>
              <a:gd name="connsiteX737" fmla="*/ 9259126 w 13127384"/>
              <a:gd name="connsiteY737" fmla="*/ 7447826 h 8369300"/>
              <a:gd name="connsiteX738" fmla="*/ 9261509 w 13127384"/>
              <a:gd name="connsiteY738" fmla="*/ 7447916 h 8369300"/>
              <a:gd name="connsiteX739" fmla="*/ 9256744 w 13127384"/>
              <a:gd name="connsiteY739" fmla="*/ 7445328 h 8369300"/>
              <a:gd name="connsiteX740" fmla="*/ 9250857 w 13127384"/>
              <a:gd name="connsiteY740" fmla="*/ 7440421 h 8369300"/>
              <a:gd name="connsiteX741" fmla="*/ 9461091 w 13127384"/>
              <a:gd name="connsiteY741" fmla="*/ 7439083 h 8369300"/>
              <a:gd name="connsiteX742" fmla="*/ 9466417 w 13127384"/>
              <a:gd name="connsiteY742" fmla="*/ 7446756 h 8369300"/>
              <a:gd name="connsiteX743" fmla="*/ 9463193 w 13127384"/>
              <a:gd name="connsiteY743" fmla="*/ 7450325 h 8369300"/>
              <a:gd name="connsiteX744" fmla="*/ 9461091 w 13127384"/>
              <a:gd name="connsiteY744" fmla="*/ 7439083 h 8369300"/>
              <a:gd name="connsiteX745" fmla="*/ 9792560 w 13127384"/>
              <a:gd name="connsiteY745" fmla="*/ 7436853 h 8369300"/>
              <a:gd name="connsiteX746" fmla="*/ 9801530 w 13127384"/>
              <a:gd name="connsiteY746" fmla="*/ 7438726 h 8369300"/>
              <a:gd name="connsiteX747" fmla="*/ 9805033 w 13127384"/>
              <a:gd name="connsiteY747" fmla="*/ 7440600 h 8369300"/>
              <a:gd name="connsiteX748" fmla="*/ 9811340 w 13127384"/>
              <a:gd name="connsiteY748" fmla="*/ 7441314 h 8369300"/>
              <a:gd name="connsiteX749" fmla="*/ 9809939 w 13127384"/>
              <a:gd name="connsiteY749" fmla="*/ 7462279 h 8369300"/>
              <a:gd name="connsiteX750" fmla="*/ 9806575 w 13127384"/>
              <a:gd name="connsiteY750" fmla="*/ 7469327 h 8369300"/>
              <a:gd name="connsiteX751" fmla="*/ 9807136 w 13127384"/>
              <a:gd name="connsiteY751" fmla="*/ 7471290 h 8369300"/>
              <a:gd name="connsiteX752" fmla="*/ 9807837 w 13127384"/>
              <a:gd name="connsiteY752" fmla="*/ 7479141 h 8369300"/>
              <a:gd name="connsiteX753" fmla="*/ 9803071 w 13127384"/>
              <a:gd name="connsiteY753" fmla="*/ 7473431 h 8369300"/>
              <a:gd name="connsiteX754" fmla="*/ 9799988 w 13127384"/>
              <a:gd name="connsiteY754" fmla="*/ 7475929 h 8369300"/>
              <a:gd name="connsiteX755" fmla="*/ 9788495 w 13127384"/>
              <a:gd name="connsiteY755" fmla="*/ 7476375 h 8369300"/>
              <a:gd name="connsiteX756" fmla="*/ 9777703 w 13127384"/>
              <a:gd name="connsiteY756" fmla="*/ 7462815 h 8369300"/>
              <a:gd name="connsiteX757" fmla="*/ 9778264 w 13127384"/>
              <a:gd name="connsiteY757" fmla="*/ 7451930 h 8369300"/>
              <a:gd name="connsiteX758" fmla="*/ 9792560 w 13127384"/>
              <a:gd name="connsiteY758" fmla="*/ 7436853 h 8369300"/>
              <a:gd name="connsiteX759" fmla="*/ 6005554 w 13127384"/>
              <a:gd name="connsiteY759" fmla="*/ 7430078 h 8369300"/>
              <a:gd name="connsiteX760" fmla="*/ 6031120 w 13127384"/>
              <a:gd name="connsiteY760" fmla="*/ 7473088 h 8369300"/>
              <a:gd name="connsiteX761" fmla="*/ 6019554 w 13127384"/>
              <a:gd name="connsiteY761" fmla="*/ 7506022 h 8369300"/>
              <a:gd name="connsiteX762" fmla="*/ 5968422 w 13127384"/>
              <a:gd name="connsiteY762" fmla="*/ 7524233 h 8369300"/>
              <a:gd name="connsiteX763" fmla="*/ 5952596 w 13127384"/>
              <a:gd name="connsiteY763" fmla="*/ 7451390 h 8369300"/>
              <a:gd name="connsiteX764" fmla="*/ 5986076 w 13127384"/>
              <a:gd name="connsiteY764" fmla="*/ 7430854 h 8369300"/>
              <a:gd name="connsiteX765" fmla="*/ 6005554 w 13127384"/>
              <a:gd name="connsiteY765" fmla="*/ 7430078 h 8369300"/>
              <a:gd name="connsiteX766" fmla="*/ 9567750 w 13127384"/>
              <a:gd name="connsiteY766" fmla="*/ 7428913 h 8369300"/>
              <a:gd name="connsiteX767" fmla="*/ 9563965 w 13127384"/>
              <a:gd name="connsiteY767" fmla="*/ 7430965 h 8369300"/>
              <a:gd name="connsiteX768" fmla="*/ 9561302 w 13127384"/>
              <a:gd name="connsiteY768" fmla="*/ 7431143 h 8369300"/>
              <a:gd name="connsiteX769" fmla="*/ 9559761 w 13127384"/>
              <a:gd name="connsiteY769" fmla="*/ 7431232 h 8369300"/>
              <a:gd name="connsiteX770" fmla="*/ 9559480 w 13127384"/>
              <a:gd name="connsiteY770" fmla="*/ 7431768 h 8369300"/>
              <a:gd name="connsiteX771" fmla="*/ 9555556 w 13127384"/>
              <a:gd name="connsiteY771" fmla="*/ 7432749 h 8369300"/>
              <a:gd name="connsiteX772" fmla="*/ 9555136 w 13127384"/>
              <a:gd name="connsiteY772" fmla="*/ 7432571 h 8369300"/>
              <a:gd name="connsiteX773" fmla="*/ 9555276 w 13127384"/>
              <a:gd name="connsiteY773" fmla="*/ 7432125 h 8369300"/>
              <a:gd name="connsiteX774" fmla="*/ 9554855 w 13127384"/>
              <a:gd name="connsiteY774" fmla="*/ 7431946 h 8369300"/>
              <a:gd name="connsiteX775" fmla="*/ 9551071 w 13127384"/>
              <a:gd name="connsiteY775" fmla="*/ 7432392 h 8369300"/>
              <a:gd name="connsiteX776" fmla="*/ 9543643 w 13127384"/>
              <a:gd name="connsiteY776" fmla="*/ 7437656 h 8369300"/>
              <a:gd name="connsiteX777" fmla="*/ 9543222 w 13127384"/>
              <a:gd name="connsiteY777" fmla="*/ 7437567 h 8369300"/>
              <a:gd name="connsiteX778" fmla="*/ 9542522 w 13127384"/>
              <a:gd name="connsiteY778" fmla="*/ 7437834 h 8369300"/>
              <a:gd name="connsiteX779" fmla="*/ 9542101 w 13127384"/>
              <a:gd name="connsiteY779" fmla="*/ 7437745 h 8369300"/>
              <a:gd name="connsiteX780" fmla="*/ 9539438 w 13127384"/>
              <a:gd name="connsiteY780" fmla="*/ 7438013 h 8369300"/>
              <a:gd name="connsiteX781" fmla="*/ 9534112 w 13127384"/>
              <a:gd name="connsiteY781" fmla="*/ 7438548 h 8369300"/>
              <a:gd name="connsiteX782" fmla="*/ 9524021 w 13127384"/>
              <a:gd name="connsiteY782" fmla="*/ 7439708 h 8369300"/>
              <a:gd name="connsiteX783" fmla="*/ 9518975 w 13127384"/>
              <a:gd name="connsiteY783" fmla="*/ 7440868 h 8369300"/>
              <a:gd name="connsiteX784" fmla="*/ 9517854 w 13127384"/>
              <a:gd name="connsiteY784" fmla="*/ 7441046 h 8369300"/>
              <a:gd name="connsiteX785" fmla="*/ 9516873 w 13127384"/>
              <a:gd name="connsiteY785" fmla="*/ 7440778 h 8369300"/>
              <a:gd name="connsiteX786" fmla="*/ 9514631 w 13127384"/>
              <a:gd name="connsiteY786" fmla="*/ 7441135 h 8369300"/>
              <a:gd name="connsiteX787" fmla="*/ 9506081 w 13127384"/>
              <a:gd name="connsiteY787" fmla="*/ 7442295 h 8369300"/>
              <a:gd name="connsiteX788" fmla="*/ 9497672 w 13127384"/>
              <a:gd name="connsiteY788" fmla="*/ 7442919 h 8369300"/>
              <a:gd name="connsiteX789" fmla="*/ 9489402 w 13127384"/>
              <a:gd name="connsiteY789" fmla="*/ 7443009 h 8369300"/>
              <a:gd name="connsiteX790" fmla="*/ 9473565 w 13127384"/>
              <a:gd name="connsiteY790" fmla="*/ 7441225 h 8369300"/>
              <a:gd name="connsiteX791" fmla="*/ 9451420 w 13127384"/>
              <a:gd name="connsiteY791" fmla="*/ 7436496 h 8369300"/>
              <a:gd name="connsiteX792" fmla="*/ 9437965 w 13127384"/>
              <a:gd name="connsiteY792" fmla="*/ 7434979 h 8369300"/>
              <a:gd name="connsiteX793" fmla="*/ 9434882 w 13127384"/>
              <a:gd name="connsiteY793" fmla="*/ 7435069 h 8369300"/>
              <a:gd name="connsiteX794" fmla="*/ 9431518 w 13127384"/>
              <a:gd name="connsiteY794" fmla="*/ 7434533 h 8369300"/>
              <a:gd name="connsiteX795" fmla="*/ 9424931 w 13127384"/>
              <a:gd name="connsiteY795" fmla="*/ 7434087 h 8369300"/>
              <a:gd name="connsiteX796" fmla="*/ 9397881 w 13127384"/>
              <a:gd name="connsiteY796" fmla="*/ 7431946 h 8369300"/>
              <a:gd name="connsiteX797" fmla="*/ 9399422 w 13127384"/>
              <a:gd name="connsiteY797" fmla="*/ 7435871 h 8369300"/>
              <a:gd name="connsiteX798" fmla="*/ 9398862 w 13127384"/>
              <a:gd name="connsiteY798" fmla="*/ 7439708 h 8369300"/>
              <a:gd name="connsiteX799" fmla="*/ 9396199 w 13127384"/>
              <a:gd name="connsiteY799" fmla="*/ 7443187 h 8369300"/>
              <a:gd name="connsiteX800" fmla="*/ 9392274 w 13127384"/>
              <a:gd name="connsiteY800" fmla="*/ 7445864 h 8369300"/>
              <a:gd name="connsiteX801" fmla="*/ 9394237 w 13127384"/>
              <a:gd name="connsiteY801" fmla="*/ 7446310 h 8369300"/>
              <a:gd name="connsiteX802" fmla="*/ 9384846 w 13127384"/>
              <a:gd name="connsiteY802" fmla="*/ 7446667 h 8369300"/>
              <a:gd name="connsiteX803" fmla="*/ 9386388 w 13127384"/>
              <a:gd name="connsiteY803" fmla="*/ 7448273 h 8369300"/>
              <a:gd name="connsiteX804" fmla="*/ 9383304 w 13127384"/>
              <a:gd name="connsiteY804" fmla="*/ 7448362 h 8369300"/>
              <a:gd name="connsiteX805" fmla="*/ 9392274 w 13127384"/>
              <a:gd name="connsiteY805" fmla="*/ 7453447 h 8369300"/>
              <a:gd name="connsiteX806" fmla="*/ 9396619 w 13127384"/>
              <a:gd name="connsiteY806" fmla="*/ 7456391 h 8369300"/>
              <a:gd name="connsiteX807" fmla="*/ 9402226 w 13127384"/>
              <a:gd name="connsiteY807" fmla="*/ 7459335 h 8369300"/>
              <a:gd name="connsiteX808" fmla="*/ 9402085 w 13127384"/>
              <a:gd name="connsiteY808" fmla="*/ 7462904 h 8369300"/>
              <a:gd name="connsiteX809" fmla="*/ 9405309 w 13127384"/>
              <a:gd name="connsiteY809" fmla="*/ 7464421 h 8369300"/>
              <a:gd name="connsiteX810" fmla="*/ 9407411 w 13127384"/>
              <a:gd name="connsiteY810" fmla="*/ 7464064 h 8369300"/>
              <a:gd name="connsiteX811" fmla="*/ 9416241 w 13127384"/>
              <a:gd name="connsiteY811" fmla="*/ 7464867 h 8369300"/>
              <a:gd name="connsiteX812" fmla="*/ 9415821 w 13127384"/>
              <a:gd name="connsiteY812" fmla="*/ 7461476 h 8369300"/>
              <a:gd name="connsiteX813" fmla="*/ 9429136 w 13127384"/>
              <a:gd name="connsiteY813" fmla="*/ 7461833 h 8369300"/>
              <a:gd name="connsiteX814" fmla="*/ 9443151 w 13127384"/>
              <a:gd name="connsiteY814" fmla="*/ 7459692 h 8369300"/>
              <a:gd name="connsiteX815" fmla="*/ 9453102 w 13127384"/>
              <a:gd name="connsiteY815" fmla="*/ 7465580 h 8369300"/>
              <a:gd name="connsiteX816" fmla="*/ 9459970 w 13127384"/>
              <a:gd name="connsiteY816" fmla="*/ 7460049 h 8369300"/>
              <a:gd name="connsiteX817" fmla="*/ 9460811 w 13127384"/>
              <a:gd name="connsiteY817" fmla="*/ 7465313 h 8369300"/>
              <a:gd name="connsiteX818" fmla="*/ 9474126 w 13127384"/>
              <a:gd name="connsiteY818" fmla="*/ 7461298 h 8369300"/>
              <a:gd name="connsiteX819" fmla="*/ 9475107 w 13127384"/>
              <a:gd name="connsiteY819" fmla="*/ 7464242 h 8369300"/>
              <a:gd name="connsiteX820" fmla="*/ 9482255 w 13127384"/>
              <a:gd name="connsiteY820" fmla="*/ 7461209 h 8369300"/>
              <a:gd name="connsiteX821" fmla="*/ 9481273 w 13127384"/>
              <a:gd name="connsiteY821" fmla="*/ 7462993 h 8369300"/>
              <a:gd name="connsiteX822" fmla="*/ 9487580 w 13127384"/>
              <a:gd name="connsiteY822" fmla="*/ 7460584 h 8369300"/>
              <a:gd name="connsiteX823" fmla="*/ 9497672 w 13127384"/>
              <a:gd name="connsiteY823" fmla="*/ 7464421 h 8369300"/>
              <a:gd name="connsiteX824" fmla="*/ 9505941 w 13127384"/>
              <a:gd name="connsiteY824" fmla="*/ 7458175 h 8369300"/>
              <a:gd name="connsiteX825" fmla="*/ 9513930 w 13127384"/>
              <a:gd name="connsiteY825" fmla="*/ 7459068 h 8369300"/>
              <a:gd name="connsiteX826" fmla="*/ 9517574 w 13127384"/>
              <a:gd name="connsiteY826" fmla="*/ 7459068 h 8369300"/>
              <a:gd name="connsiteX827" fmla="*/ 9518415 w 13127384"/>
              <a:gd name="connsiteY827" fmla="*/ 7459425 h 8369300"/>
              <a:gd name="connsiteX828" fmla="*/ 9519676 w 13127384"/>
              <a:gd name="connsiteY828" fmla="*/ 7458711 h 8369300"/>
              <a:gd name="connsiteX829" fmla="*/ 9521638 w 13127384"/>
              <a:gd name="connsiteY829" fmla="*/ 7457640 h 8369300"/>
              <a:gd name="connsiteX830" fmla="*/ 9529207 w 13127384"/>
              <a:gd name="connsiteY830" fmla="*/ 7459514 h 8369300"/>
              <a:gd name="connsiteX831" fmla="*/ 9538457 w 13127384"/>
              <a:gd name="connsiteY831" fmla="*/ 7456391 h 8369300"/>
              <a:gd name="connsiteX832" fmla="*/ 9543082 w 13127384"/>
              <a:gd name="connsiteY832" fmla="*/ 7455142 h 8369300"/>
              <a:gd name="connsiteX833" fmla="*/ 9544344 w 13127384"/>
              <a:gd name="connsiteY833" fmla="*/ 7454339 h 8369300"/>
              <a:gd name="connsiteX834" fmla="*/ 9544764 w 13127384"/>
              <a:gd name="connsiteY834" fmla="*/ 7454607 h 8369300"/>
              <a:gd name="connsiteX835" fmla="*/ 9545465 w 13127384"/>
              <a:gd name="connsiteY835" fmla="*/ 7454161 h 8369300"/>
              <a:gd name="connsiteX836" fmla="*/ 9546446 w 13127384"/>
              <a:gd name="connsiteY836" fmla="*/ 7453982 h 8369300"/>
              <a:gd name="connsiteX837" fmla="*/ 9555836 w 13127384"/>
              <a:gd name="connsiteY837" fmla="*/ 7449254 h 8369300"/>
              <a:gd name="connsiteX838" fmla="*/ 9554855 w 13127384"/>
              <a:gd name="connsiteY838" fmla="*/ 7439619 h 8369300"/>
              <a:gd name="connsiteX839" fmla="*/ 9556537 w 13127384"/>
              <a:gd name="connsiteY839" fmla="*/ 7439083 h 8369300"/>
              <a:gd name="connsiteX840" fmla="*/ 9561022 w 13127384"/>
              <a:gd name="connsiteY840" fmla="*/ 7438280 h 8369300"/>
              <a:gd name="connsiteX841" fmla="*/ 9561443 w 13127384"/>
              <a:gd name="connsiteY841" fmla="*/ 7438459 h 8369300"/>
              <a:gd name="connsiteX842" fmla="*/ 9562143 w 13127384"/>
              <a:gd name="connsiteY842" fmla="*/ 7438013 h 8369300"/>
              <a:gd name="connsiteX843" fmla="*/ 9563265 w 13127384"/>
              <a:gd name="connsiteY843" fmla="*/ 7437299 h 8369300"/>
              <a:gd name="connsiteX844" fmla="*/ 9568310 w 13127384"/>
              <a:gd name="connsiteY844" fmla="*/ 7434533 h 8369300"/>
              <a:gd name="connsiteX845" fmla="*/ 9570553 w 13127384"/>
              <a:gd name="connsiteY845" fmla="*/ 7431768 h 8369300"/>
              <a:gd name="connsiteX846" fmla="*/ 9567750 w 13127384"/>
              <a:gd name="connsiteY846" fmla="*/ 7428913 h 8369300"/>
              <a:gd name="connsiteX847" fmla="*/ 9768032 w 13127384"/>
              <a:gd name="connsiteY847" fmla="*/ 7427485 h 8369300"/>
              <a:gd name="connsiteX848" fmla="*/ 9776302 w 13127384"/>
              <a:gd name="connsiteY848" fmla="*/ 7429180 h 8369300"/>
              <a:gd name="connsiteX849" fmla="*/ 9776862 w 13127384"/>
              <a:gd name="connsiteY849" fmla="*/ 7440778 h 8369300"/>
              <a:gd name="connsiteX850" fmla="*/ 9773218 w 13127384"/>
              <a:gd name="connsiteY850" fmla="*/ 7443990 h 8369300"/>
              <a:gd name="connsiteX851" fmla="*/ 9764669 w 13127384"/>
              <a:gd name="connsiteY851" fmla="*/ 7445953 h 8369300"/>
              <a:gd name="connsiteX852" fmla="*/ 9765229 w 13127384"/>
              <a:gd name="connsiteY852" fmla="*/ 7447380 h 8369300"/>
              <a:gd name="connsiteX853" fmla="*/ 9761165 w 13127384"/>
              <a:gd name="connsiteY853" fmla="*/ 7438994 h 8369300"/>
              <a:gd name="connsiteX854" fmla="*/ 9768032 w 13127384"/>
              <a:gd name="connsiteY854" fmla="*/ 7427485 h 8369300"/>
              <a:gd name="connsiteX855" fmla="*/ 9376157 w 13127384"/>
              <a:gd name="connsiteY855" fmla="*/ 7424273 h 8369300"/>
              <a:gd name="connsiteX856" fmla="*/ 9375596 w 13127384"/>
              <a:gd name="connsiteY856" fmla="*/ 7424452 h 8369300"/>
              <a:gd name="connsiteX857" fmla="*/ 9375176 w 13127384"/>
              <a:gd name="connsiteY857" fmla="*/ 7424363 h 8369300"/>
              <a:gd name="connsiteX858" fmla="*/ 9373774 w 13127384"/>
              <a:gd name="connsiteY858" fmla="*/ 7424363 h 8369300"/>
              <a:gd name="connsiteX859" fmla="*/ 9374335 w 13127384"/>
              <a:gd name="connsiteY859" fmla="*/ 7429002 h 8369300"/>
              <a:gd name="connsiteX860" fmla="*/ 9382183 w 13127384"/>
              <a:gd name="connsiteY860" fmla="*/ 7434266 h 8369300"/>
              <a:gd name="connsiteX861" fmla="*/ 9389051 w 13127384"/>
              <a:gd name="connsiteY861" fmla="*/ 7440243 h 8369300"/>
              <a:gd name="connsiteX862" fmla="*/ 9374054 w 13127384"/>
              <a:gd name="connsiteY862" fmla="*/ 7437210 h 8369300"/>
              <a:gd name="connsiteX863" fmla="*/ 9382884 w 13127384"/>
              <a:gd name="connsiteY863" fmla="*/ 7443276 h 8369300"/>
              <a:gd name="connsiteX864" fmla="*/ 9391293 w 13127384"/>
              <a:gd name="connsiteY864" fmla="*/ 7445596 h 8369300"/>
              <a:gd name="connsiteX865" fmla="*/ 9389752 w 13127384"/>
              <a:gd name="connsiteY865" fmla="*/ 7441849 h 8369300"/>
              <a:gd name="connsiteX866" fmla="*/ 9391293 w 13127384"/>
              <a:gd name="connsiteY866" fmla="*/ 7438280 h 8369300"/>
              <a:gd name="connsiteX867" fmla="*/ 9397320 w 13127384"/>
              <a:gd name="connsiteY867" fmla="*/ 7431857 h 8369300"/>
              <a:gd name="connsiteX868" fmla="*/ 9396900 w 13127384"/>
              <a:gd name="connsiteY868" fmla="*/ 7431857 h 8369300"/>
              <a:gd name="connsiteX869" fmla="*/ 9397320 w 13127384"/>
              <a:gd name="connsiteY869" fmla="*/ 7428645 h 8369300"/>
              <a:gd name="connsiteX870" fmla="*/ 9393956 w 13127384"/>
              <a:gd name="connsiteY870" fmla="*/ 7431321 h 8369300"/>
              <a:gd name="connsiteX871" fmla="*/ 9390172 w 13127384"/>
              <a:gd name="connsiteY871" fmla="*/ 7429091 h 8369300"/>
              <a:gd name="connsiteX872" fmla="*/ 9389051 w 13127384"/>
              <a:gd name="connsiteY872" fmla="*/ 7428734 h 8369300"/>
              <a:gd name="connsiteX873" fmla="*/ 9387089 w 13127384"/>
              <a:gd name="connsiteY873" fmla="*/ 7429269 h 8369300"/>
              <a:gd name="connsiteX874" fmla="*/ 9386248 w 13127384"/>
              <a:gd name="connsiteY874" fmla="*/ 7428021 h 8369300"/>
              <a:gd name="connsiteX875" fmla="*/ 9386388 w 13127384"/>
              <a:gd name="connsiteY875" fmla="*/ 7427931 h 8369300"/>
              <a:gd name="connsiteX876" fmla="*/ 9384986 w 13127384"/>
              <a:gd name="connsiteY876" fmla="*/ 7427485 h 8369300"/>
              <a:gd name="connsiteX877" fmla="*/ 9382744 w 13127384"/>
              <a:gd name="connsiteY877" fmla="*/ 7426504 h 8369300"/>
              <a:gd name="connsiteX878" fmla="*/ 9383164 w 13127384"/>
              <a:gd name="connsiteY878" fmla="*/ 7426861 h 8369300"/>
              <a:gd name="connsiteX879" fmla="*/ 9376998 w 13127384"/>
              <a:gd name="connsiteY879" fmla="*/ 7424273 h 8369300"/>
              <a:gd name="connsiteX880" fmla="*/ 9128221 w 13127384"/>
              <a:gd name="connsiteY880" fmla="*/ 7420973 h 8369300"/>
              <a:gd name="connsiteX881" fmla="*/ 9131444 w 13127384"/>
              <a:gd name="connsiteY881" fmla="*/ 7431143 h 8369300"/>
              <a:gd name="connsiteX882" fmla="*/ 9128501 w 13127384"/>
              <a:gd name="connsiteY882" fmla="*/ 7433552 h 8369300"/>
              <a:gd name="connsiteX883" fmla="*/ 9122194 w 13127384"/>
              <a:gd name="connsiteY883" fmla="*/ 7428110 h 8369300"/>
              <a:gd name="connsiteX884" fmla="*/ 9123035 w 13127384"/>
              <a:gd name="connsiteY884" fmla="*/ 7424273 h 8369300"/>
              <a:gd name="connsiteX885" fmla="*/ 9128221 w 13127384"/>
              <a:gd name="connsiteY885" fmla="*/ 7420973 h 8369300"/>
              <a:gd name="connsiteX886" fmla="*/ 9275244 w 13127384"/>
              <a:gd name="connsiteY886" fmla="*/ 7411694 h 8369300"/>
              <a:gd name="connsiteX887" fmla="*/ 9281692 w 13127384"/>
              <a:gd name="connsiteY887" fmla="*/ 7412319 h 8369300"/>
              <a:gd name="connsiteX888" fmla="*/ 9286877 w 13127384"/>
              <a:gd name="connsiteY888" fmla="*/ 7416690 h 8369300"/>
              <a:gd name="connsiteX889" fmla="*/ 9287858 w 13127384"/>
              <a:gd name="connsiteY889" fmla="*/ 7427842 h 8369300"/>
              <a:gd name="connsiteX890" fmla="*/ 9281972 w 13127384"/>
              <a:gd name="connsiteY890" fmla="*/ 7428913 h 8369300"/>
              <a:gd name="connsiteX891" fmla="*/ 9271180 w 13127384"/>
              <a:gd name="connsiteY891" fmla="*/ 7415084 h 8369300"/>
              <a:gd name="connsiteX892" fmla="*/ 9275244 w 13127384"/>
              <a:gd name="connsiteY892" fmla="*/ 7411694 h 8369300"/>
              <a:gd name="connsiteX893" fmla="*/ 9176918 w 13127384"/>
              <a:gd name="connsiteY893" fmla="*/ 7406995 h 8369300"/>
              <a:gd name="connsiteX894" fmla="*/ 9177317 w 13127384"/>
              <a:gd name="connsiteY894" fmla="*/ 7413936 h 8369300"/>
              <a:gd name="connsiteX895" fmla="*/ 9180359 w 13127384"/>
              <a:gd name="connsiteY895" fmla="*/ 7411337 h 8369300"/>
              <a:gd name="connsiteX896" fmla="*/ 9178957 w 13127384"/>
              <a:gd name="connsiteY896" fmla="*/ 7409375 h 8369300"/>
              <a:gd name="connsiteX897" fmla="*/ 9382604 w 13127384"/>
              <a:gd name="connsiteY897" fmla="*/ 7405717 h 8369300"/>
              <a:gd name="connsiteX898" fmla="*/ 9378820 w 13127384"/>
              <a:gd name="connsiteY898" fmla="*/ 7408125 h 8369300"/>
              <a:gd name="connsiteX899" fmla="*/ 9379941 w 13127384"/>
              <a:gd name="connsiteY899" fmla="*/ 7408839 h 8369300"/>
              <a:gd name="connsiteX900" fmla="*/ 9382604 w 13127384"/>
              <a:gd name="connsiteY900" fmla="*/ 7410445 h 8369300"/>
              <a:gd name="connsiteX901" fmla="*/ 9383304 w 13127384"/>
              <a:gd name="connsiteY901" fmla="*/ 7410445 h 8369300"/>
              <a:gd name="connsiteX902" fmla="*/ 9383164 w 13127384"/>
              <a:gd name="connsiteY902" fmla="*/ 7410891 h 8369300"/>
              <a:gd name="connsiteX903" fmla="*/ 9383725 w 13127384"/>
              <a:gd name="connsiteY903" fmla="*/ 7411159 h 8369300"/>
              <a:gd name="connsiteX904" fmla="*/ 9387509 w 13127384"/>
              <a:gd name="connsiteY904" fmla="*/ 7412319 h 8369300"/>
              <a:gd name="connsiteX905" fmla="*/ 9394237 w 13127384"/>
              <a:gd name="connsiteY905" fmla="*/ 7413925 h 8369300"/>
              <a:gd name="connsiteX906" fmla="*/ 9402366 w 13127384"/>
              <a:gd name="connsiteY906" fmla="*/ 7417047 h 8369300"/>
              <a:gd name="connsiteX907" fmla="*/ 9411196 w 13127384"/>
              <a:gd name="connsiteY907" fmla="*/ 7420348 h 8369300"/>
              <a:gd name="connsiteX908" fmla="*/ 9420166 w 13127384"/>
              <a:gd name="connsiteY908" fmla="*/ 7422668 h 8369300"/>
              <a:gd name="connsiteX909" fmla="*/ 9420866 w 13127384"/>
              <a:gd name="connsiteY909" fmla="*/ 7424987 h 8369300"/>
              <a:gd name="connsiteX910" fmla="*/ 9421988 w 13127384"/>
              <a:gd name="connsiteY910" fmla="*/ 7426504 h 8369300"/>
              <a:gd name="connsiteX911" fmla="*/ 9428995 w 13127384"/>
              <a:gd name="connsiteY911" fmla="*/ 7427842 h 8369300"/>
              <a:gd name="connsiteX912" fmla="*/ 9435583 w 13127384"/>
              <a:gd name="connsiteY912" fmla="*/ 7429805 h 8369300"/>
              <a:gd name="connsiteX913" fmla="*/ 9449598 w 13127384"/>
              <a:gd name="connsiteY913" fmla="*/ 7432571 h 8369300"/>
              <a:gd name="connsiteX914" fmla="*/ 9457307 w 13127384"/>
              <a:gd name="connsiteY914" fmla="*/ 7432838 h 8369300"/>
              <a:gd name="connsiteX915" fmla="*/ 9464875 w 13127384"/>
              <a:gd name="connsiteY915" fmla="*/ 7431411 h 8369300"/>
              <a:gd name="connsiteX916" fmla="*/ 9463474 w 13127384"/>
              <a:gd name="connsiteY916" fmla="*/ 7420883 h 8369300"/>
              <a:gd name="connsiteX917" fmla="*/ 9463894 w 13127384"/>
              <a:gd name="connsiteY917" fmla="*/ 7417404 h 8369300"/>
              <a:gd name="connsiteX918" fmla="*/ 9455345 w 13127384"/>
              <a:gd name="connsiteY918" fmla="*/ 7417315 h 8369300"/>
              <a:gd name="connsiteX919" fmla="*/ 9437405 w 13127384"/>
              <a:gd name="connsiteY919" fmla="*/ 7417136 h 8369300"/>
              <a:gd name="connsiteX920" fmla="*/ 9419745 w 13127384"/>
              <a:gd name="connsiteY920" fmla="*/ 7415976 h 8369300"/>
              <a:gd name="connsiteX921" fmla="*/ 9402366 w 13127384"/>
              <a:gd name="connsiteY921" fmla="*/ 7412675 h 8369300"/>
              <a:gd name="connsiteX922" fmla="*/ 9391229 w 13127384"/>
              <a:gd name="connsiteY922" fmla="*/ 7409099 h 8369300"/>
              <a:gd name="connsiteX923" fmla="*/ 9391159 w 13127384"/>
              <a:gd name="connsiteY923" fmla="*/ 7409156 h 8369300"/>
              <a:gd name="connsiteX924" fmla="*/ 9391063 w 13127384"/>
              <a:gd name="connsiteY924" fmla="*/ 7409046 h 8369300"/>
              <a:gd name="connsiteX925" fmla="*/ 9386528 w 13127384"/>
              <a:gd name="connsiteY925" fmla="*/ 7407590 h 8369300"/>
              <a:gd name="connsiteX926" fmla="*/ 11543947 w 13127384"/>
              <a:gd name="connsiteY926" fmla="*/ 7404914 h 8369300"/>
              <a:gd name="connsiteX927" fmla="*/ 11549133 w 13127384"/>
              <a:gd name="connsiteY927" fmla="*/ 7409821 h 8369300"/>
              <a:gd name="connsiteX928" fmla="*/ 11546050 w 13127384"/>
              <a:gd name="connsiteY928" fmla="*/ 7414906 h 8369300"/>
              <a:gd name="connsiteX929" fmla="*/ 11537220 w 13127384"/>
              <a:gd name="connsiteY929" fmla="*/ 7407947 h 8369300"/>
              <a:gd name="connsiteX930" fmla="*/ 11543947 w 13127384"/>
              <a:gd name="connsiteY930" fmla="*/ 7404914 h 8369300"/>
              <a:gd name="connsiteX931" fmla="*/ 11632526 w 13127384"/>
              <a:gd name="connsiteY931" fmla="*/ 7404378 h 8369300"/>
              <a:gd name="connsiteX932" fmla="*/ 11635188 w 13127384"/>
              <a:gd name="connsiteY932" fmla="*/ 7406252 h 8369300"/>
              <a:gd name="connsiteX933" fmla="*/ 11638272 w 13127384"/>
              <a:gd name="connsiteY933" fmla="*/ 7411873 h 8369300"/>
              <a:gd name="connsiteX934" fmla="*/ 11639113 w 13127384"/>
              <a:gd name="connsiteY934" fmla="*/ 7411248 h 8369300"/>
              <a:gd name="connsiteX935" fmla="*/ 11634768 w 13127384"/>
              <a:gd name="connsiteY935" fmla="*/ 7415976 h 8369300"/>
              <a:gd name="connsiteX936" fmla="*/ 11625518 w 13127384"/>
              <a:gd name="connsiteY936" fmla="*/ 7407233 h 8369300"/>
              <a:gd name="connsiteX937" fmla="*/ 11632526 w 13127384"/>
              <a:gd name="connsiteY937" fmla="*/ 7404378 h 8369300"/>
              <a:gd name="connsiteX938" fmla="*/ 11597206 w 13127384"/>
              <a:gd name="connsiteY938" fmla="*/ 7401345 h 8369300"/>
              <a:gd name="connsiteX939" fmla="*/ 11598748 w 13127384"/>
              <a:gd name="connsiteY939" fmla="*/ 7401880 h 8369300"/>
              <a:gd name="connsiteX940" fmla="*/ 11596646 w 13127384"/>
              <a:gd name="connsiteY940" fmla="*/ 7402237 h 8369300"/>
              <a:gd name="connsiteX941" fmla="*/ 11597206 w 13127384"/>
              <a:gd name="connsiteY941" fmla="*/ 7401345 h 8369300"/>
              <a:gd name="connsiteX942" fmla="*/ 11477373 w 13127384"/>
              <a:gd name="connsiteY942" fmla="*/ 7401256 h 8369300"/>
              <a:gd name="connsiteX943" fmla="*/ 11476392 w 13127384"/>
              <a:gd name="connsiteY943" fmla="*/ 7402237 h 8369300"/>
              <a:gd name="connsiteX944" fmla="*/ 11471066 w 13127384"/>
              <a:gd name="connsiteY944" fmla="*/ 7404735 h 8369300"/>
              <a:gd name="connsiteX945" fmla="*/ 11465180 w 13127384"/>
              <a:gd name="connsiteY945" fmla="*/ 7406966 h 8369300"/>
              <a:gd name="connsiteX946" fmla="*/ 11463918 w 13127384"/>
              <a:gd name="connsiteY946" fmla="*/ 7407858 h 8369300"/>
              <a:gd name="connsiteX947" fmla="*/ 11462516 w 13127384"/>
              <a:gd name="connsiteY947" fmla="*/ 7408839 h 8369300"/>
              <a:gd name="connsiteX948" fmla="*/ 11459854 w 13127384"/>
              <a:gd name="connsiteY948" fmla="*/ 7410534 h 8369300"/>
              <a:gd name="connsiteX949" fmla="*/ 11452285 w 13127384"/>
              <a:gd name="connsiteY949" fmla="*/ 7410534 h 8369300"/>
              <a:gd name="connsiteX950" fmla="*/ 11446539 w 13127384"/>
              <a:gd name="connsiteY950" fmla="*/ 7410980 h 8369300"/>
              <a:gd name="connsiteX951" fmla="*/ 11445978 w 13127384"/>
              <a:gd name="connsiteY951" fmla="*/ 7414995 h 8369300"/>
              <a:gd name="connsiteX952" fmla="*/ 11429580 w 13127384"/>
              <a:gd name="connsiteY952" fmla="*/ 7422221 h 8369300"/>
              <a:gd name="connsiteX953" fmla="*/ 11430841 w 13127384"/>
              <a:gd name="connsiteY953" fmla="*/ 7425344 h 8369300"/>
              <a:gd name="connsiteX954" fmla="*/ 11427758 w 13127384"/>
              <a:gd name="connsiteY954" fmla="*/ 7423471 h 8369300"/>
              <a:gd name="connsiteX955" fmla="*/ 11425936 w 13127384"/>
              <a:gd name="connsiteY955" fmla="*/ 7425344 h 8369300"/>
              <a:gd name="connsiteX956" fmla="*/ 11423273 w 13127384"/>
              <a:gd name="connsiteY956" fmla="*/ 7425790 h 8369300"/>
              <a:gd name="connsiteX957" fmla="*/ 11418928 w 13127384"/>
              <a:gd name="connsiteY957" fmla="*/ 7429359 h 8369300"/>
              <a:gd name="connsiteX958" fmla="*/ 11417106 w 13127384"/>
              <a:gd name="connsiteY958" fmla="*/ 7427039 h 8369300"/>
              <a:gd name="connsiteX959" fmla="*/ 11414443 w 13127384"/>
              <a:gd name="connsiteY959" fmla="*/ 7432481 h 8369300"/>
              <a:gd name="connsiteX960" fmla="*/ 11412200 w 13127384"/>
              <a:gd name="connsiteY960" fmla="*/ 7436050 h 8369300"/>
              <a:gd name="connsiteX961" fmla="*/ 11411220 w 13127384"/>
              <a:gd name="connsiteY961" fmla="*/ 7433373 h 8369300"/>
              <a:gd name="connsiteX962" fmla="*/ 11399306 w 13127384"/>
              <a:gd name="connsiteY962" fmla="*/ 7437388 h 8369300"/>
              <a:gd name="connsiteX963" fmla="*/ 11387113 w 13127384"/>
              <a:gd name="connsiteY963" fmla="*/ 7441314 h 8369300"/>
              <a:gd name="connsiteX964" fmla="*/ 11385431 w 13127384"/>
              <a:gd name="connsiteY964" fmla="*/ 7438726 h 8369300"/>
              <a:gd name="connsiteX965" fmla="*/ 11383609 w 13127384"/>
              <a:gd name="connsiteY965" fmla="*/ 7444971 h 8369300"/>
              <a:gd name="connsiteX966" fmla="*/ 11377302 w 13127384"/>
              <a:gd name="connsiteY966" fmla="*/ 7447202 h 8369300"/>
              <a:gd name="connsiteX967" fmla="*/ 11377302 w 13127384"/>
              <a:gd name="connsiteY967" fmla="*/ 7452555 h 8369300"/>
              <a:gd name="connsiteX968" fmla="*/ 11387673 w 13127384"/>
              <a:gd name="connsiteY968" fmla="*/ 7444971 h 8369300"/>
              <a:gd name="connsiteX969" fmla="*/ 11391598 w 13127384"/>
              <a:gd name="connsiteY969" fmla="*/ 7446756 h 8369300"/>
              <a:gd name="connsiteX970" fmla="*/ 11409117 w 13127384"/>
              <a:gd name="connsiteY970" fmla="*/ 7436942 h 8369300"/>
              <a:gd name="connsiteX971" fmla="*/ 11404632 w 13127384"/>
              <a:gd name="connsiteY971" fmla="*/ 7440957 h 8369300"/>
              <a:gd name="connsiteX972" fmla="*/ 11416546 w 13127384"/>
              <a:gd name="connsiteY972" fmla="*/ 7433819 h 8369300"/>
              <a:gd name="connsiteX973" fmla="*/ 11421030 w 13127384"/>
              <a:gd name="connsiteY973" fmla="*/ 7436496 h 8369300"/>
              <a:gd name="connsiteX974" fmla="*/ 11429160 w 13127384"/>
              <a:gd name="connsiteY974" fmla="*/ 7432927 h 8369300"/>
              <a:gd name="connsiteX975" fmla="*/ 11433084 w 13127384"/>
              <a:gd name="connsiteY975" fmla="*/ 7431411 h 8369300"/>
              <a:gd name="connsiteX976" fmla="*/ 11433504 w 13127384"/>
              <a:gd name="connsiteY976" fmla="*/ 7428645 h 8369300"/>
              <a:gd name="connsiteX977" fmla="*/ 11438550 w 13127384"/>
              <a:gd name="connsiteY977" fmla="*/ 7422935 h 8369300"/>
              <a:gd name="connsiteX978" fmla="*/ 11441213 w 13127384"/>
              <a:gd name="connsiteY978" fmla="*/ 7424809 h 8369300"/>
              <a:gd name="connsiteX979" fmla="*/ 11442895 w 13127384"/>
              <a:gd name="connsiteY979" fmla="*/ 7423917 h 8369300"/>
              <a:gd name="connsiteX980" fmla="*/ 11448361 w 13127384"/>
              <a:gd name="connsiteY980" fmla="*/ 7423917 h 8369300"/>
              <a:gd name="connsiteX981" fmla="*/ 11457751 w 13127384"/>
              <a:gd name="connsiteY981" fmla="*/ 7421240 h 8369300"/>
              <a:gd name="connsiteX982" fmla="*/ 11459012 w 13127384"/>
              <a:gd name="connsiteY982" fmla="*/ 7424809 h 8369300"/>
              <a:gd name="connsiteX983" fmla="*/ 11468824 w 13127384"/>
              <a:gd name="connsiteY983" fmla="*/ 7418653 h 8369300"/>
              <a:gd name="connsiteX984" fmla="*/ 11457190 w 13127384"/>
              <a:gd name="connsiteY984" fmla="*/ 7420348 h 8369300"/>
              <a:gd name="connsiteX985" fmla="*/ 11464899 w 13127384"/>
              <a:gd name="connsiteY985" fmla="*/ 7416779 h 8369300"/>
              <a:gd name="connsiteX986" fmla="*/ 11467002 w 13127384"/>
              <a:gd name="connsiteY986" fmla="*/ 7416333 h 8369300"/>
              <a:gd name="connsiteX987" fmla="*/ 11469244 w 13127384"/>
              <a:gd name="connsiteY987" fmla="*/ 7415530 h 8369300"/>
              <a:gd name="connsiteX988" fmla="*/ 11473308 w 13127384"/>
              <a:gd name="connsiteY988" fmla="*/ 7412765 h 8369300"/>
              <a:gd name="connsiteX989" fmla="*/ 11470646 w 13127384"/>
              <a:gd name="connsiteY989" fmla="*/ 7415976 h 8369300"/>
              <a:gd name="connsiteX990" fmla="*/ 11481718 w 13127384"/>
              <a:gd name="connsiteY990" fmla="*/ 7414995 h 8369300"/>
              <a:gd name="connsiteX991" fmla="*/ 11486623 w 13127384"/>
              <a:gd name="connsiteY991" fmla="*/ 7410534 h 8369300"/>
              <a:gd name="connsiteX992" fmla="*/ 11479475 w 13127384"/>
              <a:gd name="connsiteY992" fmla="*/ 7413657 h 8369300"/>
              <a:gd name="connsiteX993" fmla="*/ 11482138 w 13127384"/>
              <a:gd name="connsiteY993" fmla="*/ 7407412 h 8369300"/>
              <a:gd name="connsiteX994" fmla="*/ 11482419 w 13127384"/>
              <a:gd name="connsiteY994" fmla="*/ 7407412 h 8369300"/>
              <a:gd name="connsiteX995" fmla="*/ 11481998 w 13127384"/>
              <a:gd name="connsiteY995" fmla="*/ 7407233 h 8369300"/>
              <a:gd name="connsiteX996" fmla="*/ 9263611 w 13127384"/>
              <a:gd name="connsiteY996" fmla="*/ 7398847 h 8369300"/>
              <a:gd name="connsiteX997" fmla="*/ 9265574 w 13127384"/>
              <a:gd name="connsiteY997" fmla="*/ 7402416 h 8369300"/>
              <a:gd name="connsiteX998" fmla="*/ 9264452 w 13127384"/>
              <a:gd name="connsiteY998" fmla="*/ 7405092 h 8369300"/>
              <a:gd name="connsiteX999" fmla="*/ 9260668 w 13127384"/>
              <a:gd name="connsiteY999" fmla="*/ 7401345 h 8369300"/>
              <a:gd name="connsiteX1000" fmla="*/ 9263611 w 13127384"/>
              <a:gd name="connsiteY1000" fmla="*/ 7398847 h 8369300"/>
              <a:gd name="connsiteX1001" fmla="*/ 9361861 w 13127384"/>
              <a:gd name="connsiteY1001" fmla="*/ 7398133 h 8369300"/>
              <a:gd name="connsiteX1002" fmla="*/ 9362702 w 13127384"/>
              <a:gd name="connsiteY1002" fmla="*/ 7400988 h 8369300"/>
              <a:gd name="connsiteX1003" fmla="*/ 9362842 w 13127384"/>
              <a:gd name="connsiteY1003" fmla="*/ 7400631 h 8369300"/>
              <a:gd name="connsiteX1004" fmla="*/ 9366766 w 13127384"/>
              <a:gd name="connsiteY1004" fmla="*/ 7403843 h 8369300"/>
              <a:gd name="connsiteX1005" fmla="*/ 9369709 w 13127384"/>
              <a:gd name="connsiteY1005" fmla="*/ 7404646 h 8369300"/>
              <a:gd name="connsiteX1006" fmla="*/ 9373213 w 13127384"/>
              <a:gd name="connsiteY1006" fmla="*/ 7405627 h 8369300"/>
              <a:gd name="connsiteX1007" fmla="*/ 9376577 w 13127384"/>
              <a:gd name="connsiteY1007" fmla="*/ 7406787 h 8369300"/>
              <a:gd name="connsiteX1008" fmla="*/ 9372933 w 13127384"/>
              <a:gd name="connsiteY1008" fmla="*/ 7401345 h 8369300"/>
              <a:gd name="connsiteX1009" fmla="*/ 9372933 w 13127384"/>
              <a:gd name="connsiteY1009" fmla="*/ 7400810 h 8369300"/>
              <a:gd name="connsiteX1010" fmla="*/ 9371531 w 13127384"/>
              <a:gd name="connsiteY1010" fmla="*/ 7400096 h 8369300"/>
              <a:gd name="connsiteX1011" fmla="*/ 9369569 w 13127384"/>
              <a:gd name="connsiteY1011" fmla="*/ 7402773 h 8369300"/>
              <a:gd name="connsiteX1012" fmla="*/ 9361861 w 13127384"/>
              <a:gd name="connsiteY1012" fmla="*/ 7398133 h 8369300"/>
              <a:gd name="connsiteX1013" fmla="*/ 9218201 w 13127384"/>
              <a:gd name="connsiteY1013" fmla="*/ 7393494 h 8369300"/>
              <a:gd name="connsiteX1014" fmla="*/ 9221424 w 13127384"/>
              <a:gd name="connsiteY1014" fmla="*/ 7400631 h 8369300"/>
              <a:gd name="connsiteX1015" fmla="*/ 9213996 w 13127384"/>
              <a:gd name="connsiteY1015" fmla="*/ 7403040 h 8369300"/>
              <a:gd name="connsiteX1016" fmla="*/ 9215398 w 13127384"/>
              <a:gd name="connsiteY1016" fmla="*/ 7393673 h 8369300"/>
              <a:gd name="connsiteX1017" fmla="*/ 9218201 w 13127384"/>
              <a:gd name="connsiteY1017" fmla="*/ 7393494 h 8369300"/>
              <a:gd name="connsiteX1018" fmla="*/ 11638692 w 13127384"/>
              <a:gd name="connsiteY1018" fmla="*/ 7376097 h 8369300"/>
              <a:gd name="connsiteX1019" fmla="*/ 11651867 w 13127384"/>
              <a:gd name="connsiteY1019" fmla="*/ 7388230 h 8369300"/>
              <a:gd name="connsiteX1020" fmla="*/ 11645840 w 13127384"/>
              <a:gd name="connsiteY1020" fmla="*/ 7398847 h 8369300"/>
              <a:gd name="connsiteX1021" fmla="*/ 11639113 w 13127384"/>
              <a:gd name="connsiteY1021" fmla="*/ 7400899 h 8369300"/>
              <a:gd name="connsiteX1022" fmla="*/ 11626078 w 13127384"/>
              <a:gd name="connsiteY1022" fmla="*/ 7387249 h 8369300"/>
              <a:gd name="connsiteX1023" fmla="*/ 11626499 w 13127384"/>
              <a:gd name="connsiteY1023" fmla="*/ 7384305 h 8369300"/>
              <a:gd name="connsiteX1024" fmla="*/ 11625518 w 13127384"/>
              <a:gd name="connsiteY1024" fmla="*/ 7379666 h 8369300"/>
              <a:gd name="connsiteX1025" fmla="*/ 11638692 w 13127384"/>
              <a:gd name="connsiteY1025" fmla="*/ 7376097 h 8369300"/>
              <a:gd name="connsiteX1026" fmla="*/ 10929644 w 13127384"/>
              <a:gd name="connsiteY1026" fmla="*/ 7314092 h 8369300"/>
              <a:gd name="connsiteX1027" fmla="*/ 10927402 w 13127384"/>
              <a:gd name="connsiteY1027" fmla="*/ 7316947 h 8369300"/>
              <a:gd name="connsiteX1028" fmla="*/ 10930345 w 13127384"/>
              <a:gd name="connsiteY1028" fmla="*/ 7315519 h 8369300"/>
              <a:gd name="connsiteX1029" fmla="*/ 10929924 w 13127384"/>
              <a:gd name="connsiteY1029" fmla="*/ 7314895 h 8369300"/>
              <a:gd name="connsiteX1030" fmla="*/ 8958371 w 13127384"/>
              <a:gd name="connsiteY1030" fmla="*/ 7310351 h 8369300"/>
              <a:gd name="connsiteX1031" fmla="*/ 8959589 w 13127384"/>
              <a:gd name="connsiteY1031" fmla="*/ 7334374 h 8369300"/>
              <a:gd name="connsiteX1032" fmla="*/ 8958371 w 13127384"/>
              <a:gd name="connsiteY1032" fmla="*/ 7362659 h 8369300"/>
              <a:gd name="connsiteX1033" fmla="*/ 8963241 w 13127384"/>
              <a:gd name="connsiteY1033" fmla="*/ 7354522 h 8369300"/>
              <a:gd name="connsiteX1034" fmla="*/ 8966285 w 13127384"/>
              <a:gd name="connsiteY1034" fmla="*/ 7322750 h 8369300"/>
              <a:gd name="connsiteX1035" fmla="*/ 4808236 w 13127384"/>
              <a:gd name="connsiteY1035" fmla="*/ 7305314 h 8369300"/>
              <a:gd name="connsiteX1036" fmla="*/ 4824670 w 13127384"/>
              <a:gd name="connsiteY1036" fmla="*/ 7307252 h 8369300"/>
              <a:gd name="connsiteX1037" fmla="*/ 4836236 w 13127384"/>
              <a:gd name="connsiteY1037" fmla="*/ 7324300 h 8369300"/>
              <a:gd name="connsiteX1038" fmla="*/ 4820410 w 13127384"/>
              <a:gd name="connsiteY1038" fmla="*/ 7338248 h 8369300"/>
              <a:gd name="connsiteX1039" fmla="*/ 4801540 w 13127384"/>
              <a:gd name="connsiteY1039" fmla="*/ 7339411 h 8369300"/>
              <a:gd name="connsiteX1040" fmla="*/ 4796061 w 13127384"/>
              <a:gd name="connsiteY1040" fmla="*/ 7329724 h 8369300"/>
              <a:gd name="connsiteX1041" fmla="*/ 4793626 w 13127384"/>
              <a:gd name="connsiteY1041" fmla="*/ 7313451 h 8369300"/>
              <a:gd name="connsiteX1042" fmla="*/ 4808236 w 13127384"/>
              <a:gd name="connsiteY1042" fmla="*/ 7305314 h 8369300"/>
              <a:gd name="connsiteX1043" fmla="*/ 11661818 w 13127384"/>
              <a:gd name="connsiteY1043" fmla="*/ 7297944 h 8369300"/>
              <a:gd name="connsiteX1044" fmla="*/ 11665742 w 13127384"/>
              <a:gd name="connsiteY1044" fmla="*/ 7298301 h 8369300"/>
              <a:gd name="connsiteX1045" fmla="*/ 11669947 w 13127384"/>
              <a:gd name="connsiteY1045" fmla="*/ 7318018 h 8369300"/>
              <a:gd name="connsiteX1046" fmla="*/ 11666864 w 13127384"/>
              <a:gd name="connsiteY1046" fmla="*/ 7318999 h 8369300"/>
              <a:gd name="connsiteX1047" fmla="*/ 11661818 w 13127384"/>
              <a:gd name="connsiteY1047" fmla="*/ 7297944 h 8369300"/>
              <a:gd name="connsiteX1048" fmla="*/ 10938894 w 13127384"/>
              <a:gd name="connsiteY1048" fmla="*/ 7287506 h 8369300"/>
              <a:gd name="connsiteX1049" fmla="*/ 10938614 w 13127384"/>
              <a:gd name="connsiteY1049" fmla="*/ 7289201 h 8369300"/>
              <a:gd name="connsiteX1050" fmla="*/ 10935951 w 13127384"/>
              <a:gd name="connsiteY1050" fmla="*/ 7291075 h 8369300"/>
              <a:gd name="connsiteX1051" fmla="*/ 10936231 w 13127384"/>
              <a:gd name="connsiteY1051" fmla="*/ 7300442 h 8369300"/>
              <a:gd name="connsiteX1052" fmla="*/ 10935530 w 13127384"/>
              <a:gd name="connsiteY1052" fmla="*/ 7301602 h 8369300"/>
              <a:gd name="connsiteX1053" fmla="*/ 10938194 w 13127384"/>
              <a:gd name="connsiteY1053" fmla="*/ 7315341 h 8369300"/>
              <a:gd name="connsiteX1054" fmla="*/ 10936231 w 13127384"/>
              <a:gd name="connsiteY1054" fmla="*/ 7318731 h 8369300"/>
              <a:gd name="connsiteX1055" fmla="*/ 10932868 w 13127384"/>
              <a:gd name="connsiteY1055" fmla="*/ 7319267 h 8369300"/>
              <a:gd name="connsiteX1056" fmla="*/ 10930485 w 13127384"/>
              <a:gd name="connsiteY1056" fmla="*/ 7315698 h 8369300"/>
              <a:gd name="connsiteX1057" fmla="*/ 10928663 w 13127384"/>
              <a:gd name="connsiteY1057" fmla="*/ 7318910 h 8369300"/>
              <a:gd name="connsiteX1058" fmla="*/ 10924318 w 13127384"/>
              <a:gd name="connsiteY1058" fmla="*/ 7324709 h 8369300"/>
              <a:gd name="connsiteX1059" fmla="*/ 10922916 w 13127384"/>
              <a:gd name="connsiteY1059" fmla="*/ 7329526 h 8369300"/>
              <a:gd name="connsiteX1060" fmla="*/ 10927962 w 13127384"/>
              <a:gd name="connsiteY1060" fmla="*/ 7325958 h 8369300"/>
              <a:gd name="connsiteX1061" fmla="*/ 10931046 w 13127384"/>
              <a:gd name="connsiteY1061" fmla="*/ 7340143 h 8369300"/>
              <a:gd name="connsiteX1062" fmla="*/ 10930345 w 13127384"/>
              <a:gd name="connsiteY1062" fmla="*/ 7340946 h 8369300"/>
              <a:gd name="connsiteX1063" fmla="*/ 10930485 w 13127384"/>
              <a:gd name="connsiteY1063" fmla="*/ 7341838 h 8369300"/>
              <a:gd name="connsiteX1064" fmla="*/ 10930625 w 13127384"/>
              <a:gd name="connsiteY1064" fmla="*/ 7347994 h 8369300"/>
              <a:gd name="connsiteX1065" fmla="*/ 10954312 w 13127384"/>
              <a:gd name="connsiteY1065" fmla="*/ 7353169 h 8369300"/>
              <a:gd name="connsiteX1066" fmla="*/ 10963562 w 13127384"/>
              <a:gd name="connsiteY1066" fmla="*/ 7336128 h 8369300"/>
              <a:gd name="connsiteX1067" fmla="*/ 10969448 w 13127384"/>
              <a:gd name="connsiteY1067" fmla="*/ 7335771 h 8369300"/>
              <a:gd name="connsiteX1068" fmla="*/ 10970429 w 13127384"/>
              <a:gd name="connsiteY1068" fmla="*/ 7336664 h 8369300"/>
              <a:gd name="connsiteX1069" fmla="*/ 10971550 w 13127384"/>
              <a:gd name="connsiteY1069" fmla="*/ 7335593 h 8369300"/>
              <a:gd name="connsiteX1070" fmla="*/ 10977998 w 13127384"/>
              <a:gd name="connsiteY1070" fmla="*/ 7331668 h 8369300"/>
              <a:gd name="connsiteX1071" fmla="*/ 10971831 w 13127384"/>
              <a:gd name="connsiteY1071" fmla="*/ 7347013 h 8369300"/>
              <a:gd name="connsiteX1072" fmla="*/ 10969869 w 13127384"/>
              <a:gd name="connsiteY1072" fmla="*/ 7348262 h 8369300"/>
              <a:gd name="connsiteX1073" fmla="*/ 10968748 w 13127384"/>
              <a:gd name="connsiteY1073" fmla="*/ 7350671 h 8369300"/>
              <a:gd name="connsiteX1074" fmla="*/ 10971691 w 13127384"/>
              <a:gd name="connsiteY1074" fmla="*/ 7358878 h 8369300"/>
              <a:gd name="connsiteX1075" fmla="*/ 10977017 w 13127384"/>
              <a:gd name="connsiteY1075" fmla="*/ 7361109 h 8369300"/>
              <a:gd name="connsiteX1076" fmla="*/ 10980380 w 13127384"/>
              <a:gd name="connsiteY1076" fmla="*/ 7364321 h 8369300"/>
              <a:gd name="connsiteX1077" fmla="*/ 10983324 w 13127384"/>
              <a:gd name="connsiteY1077" fmla="*/ 7361466 h 8369300"/>
              <a:gd name="connsiteX1078" fmla="*/ 10986968 w 13127384"/>
              <a:gd name="connsiteY1078" fmla="*/ 7361109 h 8369300"/>
              <a:gd name="connsiteX1079" fmla="*/ 10990051 w 13127384"/>
              <a:gd name="connsiteY1079" fmla="*/ 7367889 h 8369300"/>
              <a:gd name="connsiteX1080" fmla="*/ 10987809 w 13127384"/>
              <a:gd name="connsiteY1080" fmla="*/ 7367978 h 8369300"/>
              <a:gd name="connsiteX1081" fmla="*/ 10991172 w 13127384"/>
              <a:gd name="connsiteY1081" fmla="*/ 7372171 h 8369300"/>
              <a:gd name="connsiteX1082" fmla="*/ 10990332 w 13127384"/>
              <a:gd name="connsiteY1082" fmla="*/ 7375116 h 8369300"/>
              <a:gd name="connsiteX1083" fmla="*/ 10992854 w 13127384"/>
              <a:gd name="connsiteY1083" fmla="*/ 7378595 h 8369300"/>
              <a:gd name="connsiteX1084" fmla="*/ 11005608 w 13127384"/>
              <a:gd name="connsiteY1084" fmla="*/ 7380736 h 8369300"/>
              <a:gd name="connsiteX1085" fmla="*/ 11014158 w 13127384"/>
              <a:gd name="connsiteY1085" fmla="*/ 7373956 h 8369300"/>
              <a:gd name="connsiteX1086" fmla="*/ 11020465 w 13127384"/>
              <a:gd name="connsiteY1086" fmla="*/ 7373242 h 8369300"/>
              <a:gd name="connsiteX1087" fmla="*/ 11021446 w 13127384"/>
              <a:gd name="connsiteY1087" fmla="*/ 7378773 h 8369300"/>
              <a:gd name="connsiteX1088" fmla="*/ 11022427 w 13127384"/>
              <a:gd name="connsiteY1088" fmla="*/ 7388052 h 8369300"/>
              <a:gd name="connsiteX1089" fmla="*/ 11027052 w 13127384"/>
              <a:gd name="connsiteY1089" fmla="*/ 7391799 h 8369300"/>
              <a:gd name="connsiteX1090" fmla="*/ 11021446 w 13127384"/>
              <a:gd name="connsiteY1090" fmla="*/ 7406876 h 8369300"/>
              <a:gd name="connsiteX1091" fmla="*/ 11031257 w 13127384"/>
              <a:gd name="connsiteY1091" fmla="*/ 7416423 h 8369300"/>
              <a:gd name="connsiteX1092" fmla="*/ 11033500 w 13127384"/>
              <a:gd name="connsiteY1092" fmla="*/ 7422668 h 8369300"/>
              <a:gd name="connsiteX1093" fmla="*/ 11041769 w 13127384"/>
              <a:gd name="connsiteY1093" fmla="*/ 7427753 h 8369300"/>
              <a:gd name="connsiteX1094" fmla="*/ 11047235 w 13127384"/>
              <a:gd name="connsiteY1094" fmla="*/ 7426861 h 8369300"/>
              <a:gd name="connsiteX1095" fmla="*/ 11046674 w 13127384"/>
              <a:gd name="connsiteY1095" fmla="*/ 7423471 h 8369300"/>
              <a:gd name="connsiteX1096" fmla="*/ 11046954 w 13127384"/>
              <a:gd name="connsiteY1096" fmla="*/ 7418028 h 8369300"/>
              <a:gd name="connsiteX1097" fmla="*/ 11052981 w 13127384"/>
              <a:gd name="connsiteY1097" fmla="*/ 7416155 h 8369300"/>
              <a:gd name="connsiteX1098" fmla="*/ 11058307 w 13127384"/>
              <a:gd name="connsiteY1098" fmla="*/ 7418653 h 8369300"/>
              <a:gd name="connsiteX1099" fmla="*/ 11058447 w 13127384"/>
              <a:gd name="connsiteY1099" fmla="*/ 7419010 h 8369300"/>
              <a:gd name="connsiteX1100" fmla="*/ 11059288 w 13127384"/>
              <a:gd name="connsiteY1100" fmla="*/ 7418118 h 8369300"/>
              <a:gd name="connsiteX1101" fmla="*/ 11061390 w 13127384"/>
              <a:gd name="connsiteY1101" fmla="*/ 7417225 h 8369300"/>
              <a:gd name="connsiteX1102" fmla="*/ 11057046 w 13127384"/>
              <a:gd name="connsiteY1102" fmla="*/ 7415976 h 8369300"/>
              <a:gd name="connsiteX1103" fmla="*/ 11066016 w 13127384"/>
              <a:gd name="connsiteY1103" fmla="*/ 7413657 h 8369300"/>
              <a:gd name="connsiteX1104" fmla="*/ 11064194 w 13127384"/>
              <a:gd name="connsiteY1104" fmla="*/ 7412765 h 8369300"/>
              <a:gd name="connsiteX1105" fmla="*/ 11061110 w 13127384"/>
              <a:gd name="connsiteY1105" fmla="*/ 7405181 h 8369300"/>
              <a:gd name="connsiteX1106" fmla="*/ 11054803 w 13127384"/>
              <a:gd name="connsiteY1106" fmla="*/ 7402505 h 8369300"/>
              <a:gd name="connsiteX1107" fmla="*/ 11049057 w 13127384"/>
              <a:gd name="connsiteY1107" fmla="*/ 7400275 h 8369300"/>
              <a:gd name="connsiteX1108" fmla="*/ 11054383 w 13127384"/>
              <a:gd name="connsiteY1108" fmla="*/ 7400275 h 8369300"/>
              <a:gd name="connsiteX1109" fmla="*/ 11060129 w 13127384"/>
              <a:gd name="connsiteY1109" fmla="*/ 7401613 h 8369300"/>
              <a:gd name="connsiteX1110" fmla="*/ 11056625 w 13127384"/>
              <a:gd name="connsiteY1110" fmla="*/ 7398044 h 8369300"/>
              <a:gd name="connsiteX1111" fmla="*/ 11052561 w 13127384"/>
              <a:gd name="connsiteY1111" fmla="*/ 7399382 h 8369300"/>
              <a:gd name="connsiteX1112" fmla="*/ 11044992 w 13127384"/>
              <a:gd name="connsiteY1112" fmla="*/ 7394475 h 8369300"/>
              <a:gd name="connsiteX1113" fmla="*/ 11051299 w 13127384"/>
              <a:gd name="connsiteY1113" fmla="*/ 7394832 h 8369300"/>
              <a:gd name="connsiteX1114" fmla="*/ 11039246 w 13127384"/>
              <a:gd name="connsiteY1114" fmla="*/ 7385019 h 8369300"/>
              <a:gd name="connsiteX1115" fmla="*/ 11035742 w 13127384"/>
              <a:gd name="connsiteY1115" fmla="*/ 7382342 h 8369300"/>
              <a:gd name="connsiteX1116" fmla="*/ 11027613 w 13127384"/>
              <a:gd name="connsiteY1116" fmla="*/ 7373064 h 8369300"/>
              <a:gd name="connsiteX1117" fmla="*/ 11021446 w 13127384"/>
              <a:gd name="connsiteY1117" fmla="*/ 7371636 h 8369300"/>
              <a:gd name="connsiteX1118" fmla="*/ 11008972 w 13127384"/>
              <a:gd name="connsiteY1118" fmla="*/ 7360484 h 8369300"/>
              <a:gd name="connsiteX1119" fmla="*/ 11004908 w 13127384"/>
              <a:gd name="connsiteY1119" fmla="*/ 7357362 h 8369300"/>
              <a:gd name="connsiteX1120" fmla="*/ 11000843 w 13127384"/>
              <a:gd name="connsiteY1120" fmla="*/ 7354685 h 8369300"/>
              <a:gd name="connsiteX1121" fmla="*/ 10998180 w 13127384"/>
              <a:gd name="connsiteY1121" fmla="*/ 7353436 h 8369300"/>
              <a:gd name="connsiteX1122" fmla="*/ 10997059 w 13127384"/>
              <a:gd name="connsiteY1122" fmla="*/ 7353793 h 8369300"/>
              <a:gd name="connsiteX1123" fmla="*/ 10983324 w 13127384"/>
              <a:gd name="connsiteY1123" fmla="*/ 7346031 h 8369300"/>
              <a:gd name="connsiteX1124" fmla="*/ 10994116 w 13127384"/>
              <a:gd name="connsiteY1124" fmla="*/ 7345853 h 8369300"/>
              <a:gd name="connsiteX1125" fmla="*/ 10994956 w 13127384"/>
              <a:gd name="connsiteY1125" fmla="*/ 7346745 h 8369300"/>
              <a:gd name="connsiteX1126" fmla="*/ 10993835 w 13127384"/>
              <a:gd name="connsiteY1126" fmla="*/ 7344604 h 8369300"/>
              <a:gd name="connsiteX1127" fmla="*/ 10987949 w 13127384"/>
              <a:gd name="connsiteY1127" fmla="*/ 7339429 h 8369300"/>
              <a:gd name="connsiteX1128" fmla="*/ 10987388 w 13127384"/>
              <a:gd name="connsiteY1128" fmla="*/ 7342998 h 8369300"/>
              <a:gd name="connsiteX1129" fmla="*/ 10975475 w 13127384"/>
              <a:gd name="connsiteY1129" fmla="*/ 7329616 h 8369300"/>
              <a:gd name="connsiteX1130" fmla="*/ 10975896 w 13127384"/>
              <a:gd name="connsiteY1130" fmla="*/ 7326047 h 8369300"/>
              <a:gd name="connsiteX1131" fmla="*/ 10970149 w 13127384"/>
              <a:gd name="connsiteY1131" fmla="*/ 7321140 h 8369300"/>
              <a:gd name="connsiteX1132" fmla="*/ 10970149 w 13127384"/>
              <a:gd name="connsiteY1132" fmla="*/ 7324263 h 8369300"/>
              <a:gd name="connsiteX1133" fmla="*/ 10959357 w 13127384"/>
              <a:gd name="connsiteY1133" fmla="*/ 7314449 h 8369300"/>
              <a:gd name="connsiteX1134" fmla="*/ 10960058 w 13127384"/>
              <a:gd name="connsiteY1134" fmla="*/ 7311059 h 8369300"/>
              <a:gd name="connsiteX1135" fmla="*/ 10959217 w 13127384"/>
              <a:gd name="connsiteY1135" fmla="*/ 7308115 h 8369300"/>
              <a:gd name="connsiteX1136" fmla="*/ 10958376 w 13127384"/>
              <a:gd name="connsiteY1136" fmla="*/ 7308025 h 8369300"/>
              <a:gd name="connsiteX1137" fmla="*/ 10958096 w 13127384"/>
              <a:gd name="connsiteY1137" fmla="*/ 7306598 h 8369300"/>
              <a:gd name="connsiteX1138" fmla="*/ 10949126 w 13127384"/>
              <a:gd name="connsiteY1138" fmla="*/ 7299193 h 8369300"/>
              <a:gd name="connsiteX1139" fmla="*/ 10944220 w 13127384"/>
              <a:gd name="connsiteY1139" fmla="*/ 7293840 h 8369300"/>
              <a:gd name="connsiteX1140" fmla="*/ 10939315 w 13127384"/>
              <a:gd name="connsiteY1140" fmla="*/ 7288041 h 8369300"/>
              <a:gd name="connsiteX1141" fmla="*/ 6966086 w 13127384"/>
              <a:gd name="connsiteY1141" fmla="*/ 7284390 h 8369300"/>
              <a:gd name="connsiteX1142" fmla="*/ 6941130 w 13127384"/>
              <a:gd name="connsiteY1142" fmla="*/ 7285553 h 8369300"/>
              <a:gd name="connsiteX1143" fmla="*/ 6929564 w 13127384"/>
              <a:gd name="connsiteY1143" fmla="*/ 7287878 h 8369300"/>
              <a:gd name="connsiteX1144" fmla="*/ 6924086 w 13127384"/>
              <a:gd name="connsiteY1144" fmla="*/ 7288653 h 8369300"/>
              <a:gd name="connsiteX1145" fmla="*/ 6918000 w 13127384"/>
              <a:gd name="connsiteY1145" fmla="*/ 7289816 h 8369300"/>
              <a:gd name="connsiteX1146" fmla="*/ 6906434 w 13127384"/>
              <a:gd name="connsiteY1146" fmla="*/ 7301827 h 8369300"/>
              <a:gd name="connsiteX1147" fmla="*/ 6847390 w 13127384"/>
              <a:gd name="connsiteY1147" fmla="*/ 7325462 h 8369300"/>
              <a:gd name="connsiteX1148" fmla="*/ 6801738 w 13127384"/>
              <a:gd name="connsiteY1148" fmla="*/ 7322362 h 8369300"/>
              <a:gd name="connsiteX1149" fmla="*/ 6788954 w 13127384"/>
              <a:gd name="connsiteY1149" fmla="*/ 7317713 h 8369300"/>
              <a:gd name="connsiteX1150" fmla="*/ 6796258 w 13127384"/>
              <a:gd name="connsiteY1150" fmla="*/ 7334374 h 8369300"/>
              <a:gd name="connsiteX1151" fmla="*/ 6759128 w 13127384"/>
              <a:gd name="connsiteY1151" fmla="*/ 7375833 h 8369300"/>
              <a:gd name="connsiteX1152" fmla="*/ 6746346 w 13127384"/>
              <a:gd name="connsiteY1152" fmla="*/ 7390557 h 8369300"/>
              <a:gd name="connsiteX1153" fmla="*/ 6774954 w 13127384"/>
              <a:gd name="connsiteY1153" fmla="*/ 7391720 h 8369300"/>
              <a:gd name="connsiteX1154" fmla="*/ 6818172 w 13127384"/>
              <a:gd name="connsiteY1154" fmla="*/ 7384745 h 8369300"/>
              <a:gd name="connsiteX1155" fmla="*/ 6931999 w 13127384"/>
              <a:gd name="connsiteY1155" fmla="*/ 7386294 h 8369300"/>
              <a:gd name="connsiteX1156" fmla="*/ 6996522 w 13127384"/>
              <a:gd name="connsiteY1156" fmla="*/ 7370021 h 8369300"/>
              <a:gd name="connsiteX1157" fmla="*/ 7062262 w 13127384"/>
              <a:gd name="connsiteY1157" fmla="*/ 7350260 h 8369300"/>
              <a:gd name="connsiteX1158" fmla="*/ 7061044 w 13127384"/>
              <a:gd name="connsiteY1158" fmla="*/ 7346773 h 8369300"/>
              <a:gd name="connsiteX1159" fmla="*/ 7059827 w 13127384"/>
              <a:gd name="connsiteY1159" fmla="*/ 7327400 h 8369300"/>
              <a:gd name="connsiteX1160" fmla="*/ 7053132 w 13127384"/>
              <a:gd name="connsiteY1160" fmla="*/ 7335536 h 8369300"/>
              <a:gd name="connsiteX1161" fmla="*/ 7017218 w 13127384"/>
              <a:gd name="connsiteY1161" fmla="*/ 7320812 h 8369300"/>
              <a:gd name="connsiteX1162" fmla="*/ 6995304 w 13127384"/>
              <a:gd name="connsiteY1162" fmla="*/ 7329337 h 8369300"/>
              <a:gd name="connsiteX1163" fmla="*/ 7043392 w 13127384"/>
              <a:gd name="connsiteY1163" fmla="*/ 7351810 h 8369300"/>
              <a:gd name="connsiteX1164" fmla="*/ 6981304 w 13127384"/>
              <a:gd name="connsiteY1164" fmla="*/ 7349486 h 8369300"/>
              <a:gd name="connsiteX1165" fmla="*/ 6947826 w 13127384"/>
              <a:gd name="connsiteY1165" fmla="*/ 7325462 h 8369300"/>
              <a:gd name="connsiteX1166" fmla="*/ 6991044 w 13127384"/>
              <a:gd name="connsiteY1166" fmla="*/ 7299502 h 8369300"/>
              <a:gd name="connsiteX1167" fmla="*/ 6966086 w 13127384"/>
              <a:gd name="connsiteY1167" fmla="*/ 7284390 h 8369300"/>
              <a:gd name="connsiteX1168" fmla="*/ 4907454 w 13127384"/>
              <a:gd name="connsiteY1168" fmla="*/ 7266954 h 8369300"/>
              <a:gd name="connsiteX1169" fmla="*/ 4947628 w 13127384"/>
              <a:gd name="connsiteY1169" fmla="*/ 7302602 h 8369300"/>
              <a:gd name="connsiteX1170" fmla="*/ 4876410 w 13127384"/>
              <a:gd name="connsiteY1170" fmla="*/ 7378933 h 8369300"/>
              <a:gd name="connsiteX1171" fmla="*/ 4907454 w 13127384"/>
              <a:gd name="connsiteY1171" fmla="*/ 7266954 h 8369300"/>
              <a:gd name="connsiteX1172" fmla="*/ 11715638 w 13127384"/>
              <a:gd name="connsiteY1172" fmla="*/ 7258332 h 8369300"/>
              <a:gd name="connsiteX1173" fmla="*/ 11718301 w 13127384"/>
              <a:gd name="connsiteY1173" fmla="*/ 7260117 h 8369300"/>
              <a:gd name="connsiteX1174" fmla="*/ 11715638 w 13127384"/>
              <a:gd name="connsiteY1174" fmla="*/ 7267075 h 8369300"/>
              <a:gd name="connsiteX1175" fmla="*/ 11712134 w 13127384"/>
              <a:gd name="connsiteY1175" fmla="*/ 7267521 h 8369300"/>
              <a:gd name="connsiteX1176" fmla="*/ 11708210 w 13127384"/>
              <a:gd name="connsiteY1176" fmla="*/ 7263953 h 8369300"/>
              <a:gd name="connsiteX1177" fmla="*/ 11715638 w 13127384"/>
              <a:gd name="connsiteY1177" fmla="*/ 7258332 h 8369300"/>
              <a:gd name="connsiteX1178" fmla="*/ 11768477 w 13127384"/>
              <a:gd name="connsiteY1178" fmla="*/ 7245931 h 8369300"/>
              <a:gd name="connsiteX1179" fmla="*/ 11771140 w 13127384"/>
              <a:gd name="connsiteY1179" fmla="*/ 7247805 h 8369300"/>
              <a:gd name="connsiteX1180" fmla="*/ 11772121 w 13127384"/>
              <a:gd name="connsiteY1180" fmla="*/ 7250927 h 8369300"/>
              <a:gd name="connsiteX1181" fmla="*/ 11771140 w 13127384"/>
              <a:gd name="connsiteY1181" fmla="*/ 7252355 h 8369300"/>
              <a:gd name="connsiteX1182" fmla="*/ 11768897 w 13127384"/>
              <a:gd name="connsiteY1182" fmla="*/ 7253515 h 8369300"/>
              <a:gd name="connsiteX1183" fmla="*/ 11766514 w 13127384"/>
              <a:gd name="connsiteY1183" fmla="*/ 7248786 h 8369300"/>
              <a:gd name="connsiteX1184" fmla="*/ 11768477 w 13127384"/>
              <a:gd name="connsiteY1184" fmla="*/ 7245931 h 8369300"/>
              <a:gd name="connsiteX1185" fmla="*/ 11759927 w 13127384"/>
              <a:gd name="connsiteY1185" fmla="*/ 7228891 h 8369300"/>
              <a:gd name="connsiteX1186" fmla="*/ 11774223 w 13127384"/>
              <a:gd name="connsiteY1186" fmla="*/ 7236564 h 8369300"/>
              <a:gd name="connsiteX1187" fmla="*/ 11756704 w 13127384"/>
              <a:gd name="connsiteY1187" fmla="*/ 7237099 h 8369300"/>
              <a:gd name="connsiteX1188" fmla="*/ 11759927 w 13127384"/>
              <a:gd name="connsiteY1188" fmla="*/ 7228891 h 8369300"/>
              <a:gd name="connsiteX1189" fmla="*/ 10973653 w 13127384"/>
              <a:gd name="connsiteY1189" fmla="*/ 7202929 h 8369300"/>
              <a:gd name="connsiteX1190" fmla="*/ 10973232 w 13127384"/>
              <a:gd name="connsiteY1190" fmla="*/ 7208104 h 8369300"/>
              <a:gd name="connsiteX1191" fmla="*/ 10973232 w 13127384"/>
              <a:gd name="connsiteY1191" fmla="*/ 7208371 h 8369300"/>
              <a:gd name="connsiteX1192" fmla="*/ 10973933 w 13127384"/>
              <a:gd name="connsiteY1192" fmla="*/ 7208550 h 8369300"/>
              <a:gd name="connsiteX1193" fmla="*/ 10975475 w 13127384"/>
              <a:gd name="connsiteY1193" fmla="*/ 7205249 h 8369300"/>
              <a:gd name="connsiteX1194" fmla="*/ 10973933 w 13127384"/>
              <a:gd name="connsiteY1194" fmla="*/ 7203019 h 8369300"/>
              <a:gd name="connsiteX1195" fmla="*/ 11816410 w 13127384"/>
              <a:gd name="connsiteY1195" fmla="*/ 7199093 h 8369300"/>
              <a:gd name="connsiteX1196" fmla="*/ 11821035 w 13127384"/>
              <a:gd name="connsiteY1196" fmla="*/ 7200610 h 8369300"/>
              <a:gd name="connsiteX1197" fmla="*/ 11806179 w 13127384"/>
              <a:gd name="connsiteY1197" fmla="*/ 7211137 h 8369300"/>
              <a:gd name="connsiteX1198" fmla="*/ 11816410 w 13127384"/>
              <a:gd name="connsiteY1198" fmla="*/ 7199093 h 8369300"/>
              <a:gd name="connsiteX1199" fmla="*/ 11720684 w 13127384"/>
              <a:gd name="connsiteY1199" fmla="*/ 7196327 h 8369300"/>
              <a:gd name="connsiteX1200" fmla="*/ 11740165 w 13127384"/>
              <a:gd name="connsiteY1200" fmla="*/ 7214260 h 8369300"/>
              <a:gd name="connsiteX1201" fmla="*/ 11710032 w 13127384"/>
              <a:gd name="connsiteY1201" fmla="*/ 7205784 h 8369300"/>
              <a:gd name="connsiteX1202" fmla="*/ 11720684 w 13127384"/>
              <a:gd name="connsiteY1202" fmla="*/ 7196327 h 8369300"/>
              <a:gd name="connsiteX1203" fmla="*/ 6006772 w 13127384"/>
              <a:gd name="connsiteY1203" fmla="*/ 7189848 h 8369300"/>
              <a:gd name="connsiteX1204" fmla="*/ 6021990 w 13127384"/>
              <a:gd name="connsiteY1204" fmla="*/ 7224334 h 8369300"/>
              <a:gd name="connsiteX1205" fmla="*/ 6006772 w 13127384"/>
              <a:gd name="connsiteY1205" fmla="*/ 7189848 h 8369300"/>
              <a:gd name="connsiteX1206" fmla="*/ 11667564 w 13127384"/>
              <a:gd name="connsiteY1206" fmla="*/ 7188833 h 8369300"/>
              <a:gd name="connsiteX1207" fmla="*/ 11671489 w 13127384"/>
              <a:gd name="connsiteY1207" fmla="*/ 7194543 h 8369300"/>
              <a:gd name="connsiteX1208" fmla="*/ 11663640 w 13127384"/>
              <a:gd name="connsiteY1208" fmla="*/ 7196238 h 8369300"/>
              <a:gd name="connsiteX1209" fmla="*/ 11667564 w 13127384"/>
              <a:gd name="connsiteY1209" fmla="*/ 7188833 h 8369300"/>
              <a:gd name="connsiteX1210" fmla="*/ 11474710 w 13127384"/>
              <a:gd name="connsiteY1210" fmla="*/ 7180447 h 8369300"/>
              <a:gd name="connsiteX1211" fmla="*/ 11473729 w 13127384"/>
              <a:gd name="connsiteY1211" fmla="*/ 7183480 h 8369300"/>
              <a:gd name="connsiteX1212" fmla="*/ 11475271 w 13127384"/>
              <a:gd name="connsiteY1212" fmla="*/ 7181964 h 8369300"/>
              <a:gd name="connsiteX1213" fmla="*/ 11475130 w 13127384"/>
              <a:gd name="connsiteY1213" fmla="*/ 7181785 h 8369300"/>
              <a:gd name="connsiteX1214" fmla="*/ 6295296 w 13127384"/>
              <a:gd name="connsiteY1214" fmla="*/ 7156914 h 8369300"/>
              <a:gd name="connsiteX1215" fmla="*/ 6294688 w 13127384"/>
              <a:gd name="connsiteY1215" fmla="*/ 7157689 h 8369300"/>
              <a:gd name="connsiteX1216" fmla="*/ 6296514 w 13127384"/>
              <a:gd name="connsiteY1216" fmla="*/ 7157302 h 8369300"/>
              <a:gd name="connsiteX1217" fmla="*/ 11657614 w 13127384"/>
              <a:gd name="connsiteY1217" fmla="*/ 7150024 h 8369300"/>
              <a:gd name="connsiteX1218" fmla="*/ 11660136 w 13127384"/>
              <a:gd name="connsiteY1218" fmla="*/ 7150203 h 8369300"/>
              <a:gd name="connsiteX1219" fmla="*/ 11658034 w 13127384"/>
              <a:gd name="connsiteY1219" fmla="*/ 7154574 h 8369300"/>
              <a:gd name="connsiteX1220" fmla="*/ 11655371 w 13127384"/>
              <a:gd name="connsiteY1220" fmla="*/ 7152701 h 8369300"/>
              <a:gd name="connsiteX1221" fmla="*/ 11657614 w 13127384"/>
              <a:gd name="connsiteY1221" fmla="*/ 7150024 h 8369300"/>
              <a:gd name="connsiteX1222" fmla="*/ 3589612 w 13127384"/>
              <a:gd name="connsiteY1222" fmla="*/ 7128242 h 8369300"/>
              <a:gd name="connsiteX1223" fmla="*/ 3595699 w 13127384"/>
              <a:gd name="connsiteY1223" fmla="*/ 7160014 h 8369300"/>
              <a:gd name="connsiteX1224" fmla="*/ 3572569 w 13127384"/>
              <a:gd name="connsiteY1224" fmla="*/ 7180550 h 8369300"/>
              <a:gd name="connsiteX1225" fmla="*/ 3589612 w 13127384"/>
              <a:gd name="connsiteY1225" fmla="*/ 7128242 h 8369300"/>
              <a:gd name="connsiteX1226" fmla="*/ 11672610 w 13127384"/>
              <a:gd name="connsiteY1226" fmla="*/ 7123260 h 8369300"/>
              <a:gd name="connsiteX1227" fmla="*/ 11674993 w 13127384"/>
              <a:gd name="connsiteY1227" fmla="*/ 7128167 h 8369300"/>
              <a:gd name="connsiteX1228" fmla="*/ 11666584 w 13127384"/>
              <a:gd name="connsiteY1228" fmla="*/ 7141460 h 8369300"/>
              <a:gd name="connsiteX1229" fmla="*/ 11661538 w 13127384"/>
              <a:gd name="connsiteY1229" fmla="*/ 7133163 h 8369300"/>
              <a:gd name="connsiteX1230" fmla="*/ 11663780 w 13127384"/>
              <a:gd name="connsiteY1230" fmla="*/ 7127453 h 8369300"/>
              <a:gd name="connsiteX1231" fmla="*/ 11672610 w 13127384"/>
              <a:gd name="connsiteY1231" fmla="*/ 7123260 h 8369300"/>
              <a:gd name="connsiteX1232" fmla="*/ 10937352 w 13127384"/>
              <a:gd name="connsiteY1232" fmla="*/ 7119869 h 8369300"/>
              <a:gd name="connsiteX1233" fmla="*/ 10936792 w 13127384"/>
              <a:gd name="connsiteY1233" fmla="*/ 7120762 h 8369300"/>
              <a:gd name="connsiteX1234" fmla="*/ 10938334 w 13127384"/>
              <a:gd name="connsiteY1234" fmla="*/ 7120405 h 8369300"/>
              <a:gd name="connsiteX1235" fmla="*/ 6090163 w 13127384"/>
              <a:gd name="connsiteY1235" fmla="*/ 7116618 h 8369300"/>
              <a:gd name="connsiteX1236" fmla="*/ 6090772 w 13127384"/>
              <a:gd name="connsiteY1236" fmla="*/ 7121267 h 8369300"/>
              <a:gd name="connsiteX1237" fmla="*/ 6093206 w 13127384"/>
              <a:gd name="connsiteY1237" fmla="*/ 7132116 h 8369300"/>
              <a:gd name="connsiteX1238" fmla="*/ 6107816 w 13127384"/>
              <a:gd name="connsiteY1238" fmla="*/ 7123204 h 8369300"/>
              <a:gd name="connsiteX1239" fmla="*/ 6104164 w 13127384"/>
              <a:gd name="connsiteY1239" fmla="*/ 7123204 h 8369300"/>
              <a:gd name="connsiteX1240" fmla="*/ 6132164 w 13127384"/>
              <a:gd name="connsiteY1240" fmla="*/ 7114292 h 8369300"/>
              <a:gd name="connsiteX1241" fmla="*/ 6124250 w 13127384"/>
              <a:gd name="connsiteY1241" fmla="*/ 7123592 h 8369300"/>
              <a:gd name="connsiteX1242" fmla="*/ 6113294 w 13127384"/>
              <a:gd name="connsiteY1242" fmla="*/ 7123204 h 8369300"/>
              <a:gd name="connsiteX1243" fmla="*/ 6115728 w 13127384"/>
              <a:gd name="connsiteY1243" fmla="*/ 7123979 h 8369300"/>
              <a:gd name="connsiteX1244" fmla="*/ 6123034 w 13127384"/>
              <a:gd name="connsiteY1244" fmla="*/ 7132891 h 8369300"/>
              <a:gd name="connsiteX1245" fmla="*/ 6134598 w 13127384"/>
              <a:gd name="connsiteY1245" fmla="*/ 7125142 h 8369300"/>
              <a:gd name="connsiteX1246" fmla="*/ 6140686 w 13127384"/>
              <a:gd name="connsiteY1246" fmla="*/ 7119330 h 8369300"/>
              <a:gd name="connsiteX1247" fmla="*/ 10947864 w 13127384"/>
              <a:gd name="connsiteY1247" fmla="*/ 7114071 h 8369300"/>
              <a:gd name="connsiteX1248" fmla="*/ 10948004 w 13127384"/>
              <a:gd name="connsiteY1248" fmla="*/ 7116212 h 8369300"/>
              <a:gd name="connsiteX1249" fmla="*/ 10948285 w 13127384"/>
              <a:gd name="connsiteY1249" fmla="*/ 7116033 h 8369300"/>
              <a:gd name="connsiteX1250" fmla="*/ 11780110 w 13127384"/>
              <a:gd name="connsiteY1250" fmla="*/ 7112732 h 8369300"/>
              <a:gd name="connsiteX1251" fmla="*/ 11789360 w 13127384"/>
              <a:gd name="connsiteY1251" fmla="*/ 7132627 h 8369300"/>
              <a:gd name="connsiteX1252" fmla="*/ 11780110 w 13127384"/>
              <a:gd name="connsiteY1252" fmla="*/ 7112732 h 8369300"/>
              <a:gd name="connsiteX1253" fmla="*/ 10940016 w 13127384"/>
              <a:gd name="connsiteY1253" fmla="*/ 7107469 h 8369300"/>
              <a:gd name="connsiteX1254" fmla="*/ 10939875 w 13127384"/>
              <a:gd name="connsiteY1254" fmla="*/ 7117996 h 8369300"/>
              <a:gd name="connsiteX1255" fmla="*/ 10941277 w 13127384"/>
              <a:gd name="connsiteY1255" fmla="*/ 7114963 h 8369300"/>
              <a:gd name="connsiteX1256" fmla="*/ 10943099 w 13127384"/>
              <a:gd name="connsiteY1256" fmla="*/ 7112554 h 8369300"/>
              <a:gd name="connsiteX1257" fmla="*/ 10942678 w 13127384"/>
              <a:gd name="connsiteY1257" fmla="*/ 7111305 h 8369300"/>
              <a:gd name="connsiteX1258" fmla="*/ 6032945 w 13127384"/>
              <a:gd name="connsiteY1258" fmla="*/ 7101894 h 8369300"/>
              <a:gd name="connsiteX1259" fmla="*/ 6036598 w 13127384"/>
              <a:gd name="connsiteY1259" fmla="*/ 7106930 h 8369300"/>
              <a:gd name="connsiteX1260" fmla="*/ 6038424 w 13127384"/>
              <a:gd name="connsiteY1260" fmla="*/ 7116230 h 8369300"/>
              <a:gd name="connsiteX1261" fmla="*/ 6080424 w 13127384"/>
              <a:gd name="connsiteY1261" fmla="*/ 7114292 h 8369300"/>
              <a:gd name="connsiteX1262" fmla="*/ 6080424 w 13127384"/>
              <a:gd name="connsiteY1262" fmla="*/ 7111580 h 8369300"/>
              <a:gd name="connsiteX1263" fmla="*/ 6056076 w 13127384"/>
              <a:gd name="connsiteY1263" fmla="*/ 7103056 h 8369300"/>
              <a:gd name="connsiteX1264" fmla="*/ 6031728 w 13127384"/>
              <a:gd name="connsiteY1264" fmla="*/ 7096856 h 8369300"/>
              <a:gd name="connsiteX1265" fmla="*/ 6031120 w 13127384"/>
              <a:gd name="connsiteY1265" fmla="*/ 7098794 h 8369300"/>
              <a:gd name="connsiteX1266" fmla="*/ 6032945 w 13127384"/>
              <a:gd name="connsiteY1266" fmla="*/ 7101118 h 8369300"/>
              <a:gd name="connsiteX1267" fmla="*/ 10944220 w 13127384"/>
              <a:gd name="connsiteY1267" fmla="*/ 7096763 h 8369300"/>
              <a:gd name="connsiteX1268" fmla="*/ 10941277 w 13127384"/>
              <a:gd name="connsiteY1268" fmla="*/ 7097744 h 8369300"/>
              <a:gd name="connsiteX1269" fmla="*/ 10941978 w 13127384"/>
              <a:gd name="connsiteY1269" fmla="*/ 7103811 h 8369300"/>
              <a:gd name="connsiteX1270" fmla="*/ 10943800 w 13127384"/>
              <a:gd name="connsiteY1270" fmla="*/ 7110502 h 8369300"/>
              <a:gd name="connsiteX1271" fmla="*/ 10944500 w 13127384"/>
              <a:gd name="connsiteY1271" fmla="*/ 7112019 h 8369300"/>
              <a:gd name="connsiteX1272" fmla="*/ 10947023 w 13127384"/>
              <a:gd name="connsiteY1272" fmla="*/ 7110948 h 8369300"/>
              <a:gd name="connsiteX1273" fmla="*/ 10946322 w 13127384"/>
              <a:gd name="connsiteY1273" fmla="*/ 7108450 h 8369300"/>
              <a:gd name="connsiteX1274" fmla="*/ 10944220 w 13127384"/>
              <a:gd name="connsiteY1274" fmla="*/ 7097566 h 8369300"/>
              <a:gd name="connsiteX1275" fmla="*/ 11816270 w 13127384"/>
              <a:gd name="connsiteY1275" fmla="*/ 7095246 h 8369300"/>
              <a:gd name="connsiteX1276" fmla="*/ 11821876 w 13127384"/>
              <a:gd name="connsiteY1276" fmla="*/ 7109610 h 8369300"/>
              <a:gd name="connsiteX1277" fmla="*/ 11810383 w 13127384"/>
              <a:gd name="connsiteY1277" fmla="*/ 7100153 h 8369300"/>
              <a:gd name="connsiteX1278" fmla="*/ 11816270 w 13127384"/>
              <a:gd name="connsiteY1278" fmla="*/ 7095246 h 8369300"/>
              <a:gd name="connsiteX1279" fmla="*/ 10947164 w 13127384"/>
              <a:gd name="connsiteY1279" fmla="*/ 7094532 h 8369300"/>
              <a:gd name="connsiteX1280" fmla="*/ 10946603 w 13127384"/>
              <a:gd name="connsiteY1280" fmla="*/ 7095157 h 8369300"/>
              <a:gd name="connsiteX1281" fmla="*/ 10947023 w 13127384"/>
              <a:gd name="connsiteY1281" fmla="*/ 7095424 h 8369300"/>
              <a:gd name="connsiteX1282" fmla="*/ 11704600 w 13127384"/>
              <a:gd name="connsiteY1282" fmla="*/ 7088248 h 8369300"/>
              <a:gd name="connsiteX1283" fmla="*/ 11702043 w 13127384"/>
              <a:gd name="connsiteY1283" fmla="*/ 7108896 h 8369300"/>
              <a:gd name="connsiteX1284" fmla="*/ 11700361 w 13127384"/>
              <a:gd name="connsiteY1284" fmla="*/ 7129416 h 8369300"/>
              <a:gd name="connsiteX1285" fmla="*/ 11699660 w 13127384"/>
              <a:gd name="connsiteY1285" fmla="*/ 7130575 h 8369300"/>
              <a:gd name="connsiteX1286" fmla="*/ 11700501 w 13127384"/>
              <a:gd name="connsiteY1286" fmla="*/ 7131378 h 8369300"/>
              <a:gd name="connsiteX1287" fmla="*/ 11700501 w 13127384"/>
              <a:gd name="connsiteY1287" fmla="*/ 7147169 h 8369300"/>
              <a:gd name="connsiteX1288" fmla="*/ 11696296 w 13127384"/>
              <a:gd name="connsiteY1288" fmla="*/ 7142441 h 8369300"/>
              <a:gd name="connsiteX1289" fmla="*/ 11695736 w 13127384"/>
              <a:gd name="connsiteY1289" fmla="*/ 7140389 h 8369300"/>
              <a:gd name="connsiteX1290" fmla="*/ 11694755 w 13127384"/>
              <a:gd name="connsiteY1290" fmla="*/ 7145296 h 8369300"/>
              <a:gd name="connsiteX1291" fmla="*/ 11692232 w 13127384"/>
              <a:gd name="connsiteY1291" fmla="*/ 7151809 h 8369300"/>
              <a:gd name="connsiteX1292" fmla="*/ 11693213 w 13127384"/>
              <a:gd name="connsiteY1292" fmla="*/ 7146367 h 8369300"/>
              <a:gd name="connsiteX1293" fmla="*/ 11694614 w 13127384"/>
              <a:gd name="connsiteY1293" fmla="*/ 7140121 h 8369300"/>
              <a:gd name="connsiteX1294" fmla="*/ 11695175 w 13127384"/>
              <a:gd name="connsiteY1294" fmla="*/ 7137802 h 8369300"/>
              <a:gd name="connsiteX1295" fmla="*/ 11695035 w 13127384"/>
              <a:gd name="connsiteY1295" fmla="*/ 7137802 h 8369300"/>
              <a:gd name="connsiteX1296" fmla="*/ 11695876 w 13127384"/>
              <a:gd name="connsiteY1296" fmla="*/ 7133073 h 8369300"/>
              <a:gd name="connsiteX1297" fmla="*/ 11696997 w 13127384"/>
              <a:gd name="connsiteY1297" fmla="*/ 7129505 h 8369300"/>
              <a:gd name="connsiteX1298" fmla="*/ 11697698 w 13127384"/>
              <a:gd name="connsiteY1298" fmla="*/ 7126739 h 8369300"/>
              <a:gd name="connsiteX1299" fmla="*/ 11702604 w 13127384"/>
              <a:gd name="connsiteY1299" fmla="*/ 7099082 h 8369300"/>
              <a:gd name="connsiteX1300" fmla="*/ 11701833 w 13127384"/>
              <a:gd name="connsiteY1300" fmla="*/ 7091454 h 8369300"/>
              <a:gd name="connsiteX1301" fmla="*/ 11705614 w 13127384"/>
              <a:gd name="connsiteY1301" fmla="*/ 7087074 h 8369300"/>
              <a:gd name="connsiteX1302" fmla="*/ 11704600 w 13127384"/>
              <a:gd name="connsiteY1302" fmla="*/ 7088248 h 8369300"/>
              <a:gd name="connsiteX1303" fmla="*/ 11704706 w 13127384"/>
              <a:gd name="connsiteY1303" fmla="*/ 7087395 h 8369300"/>
              <a:gd name="connsiteX1304" fmla="*/ 11781511 w 13127384"/>
              <a:gd name="connsiteY1304" fmla="*/ 7065983 h 8369300"/>
              <a:gd name="connsiteX1305" fmla="*/ 11814028 w 13127384"/>
              <a:gd name="connsiteY1305" fmla="*/ 7074013 h 8369300"/>
              <a:gd name="connsiteX1306" fmla="*/ 11781511 w 13127384"/>
              <a:gd name="connsiteY1306" fmla="*/ 7065983 h 8369300"/>
              <a:gd name="connsiteX1307" fmla="*/ 11678497 w 13127384"/>
              <a:gd name="connsiteY1307" fmla="*/ 7060541 h 8369300"/>
              <a:gd name="connsiteX1308" fmla="*/ 11677936 w 13127384"/>
              <a:gd name="connsiteY1308" fmla="*/ 7060898 h 8369300"/>
              <a:gd name="connsiteX1309" fmla="*/ 11678216 w 13127384"/>
              <a:gd name="connsiteY1309" fmla="*/ 7060898 h 8369300"/>
              <a:gd name="connsiteX1310" fmla="*/ 8363669 w 13127384"/>
              <a:gd name="connsiteY1310" fmla="*/ 7058884 h 8369300"/>
              <a:gd name="connsiteX1311" fmla="*/ 8445844 w 13127384"/>
              <a:gd name="connsiteY1311" fmla="*/ 7238670 h 8369300"/>
              <a:gd name="connsiteX1312" fmla="*/ 8339321 w 13127384"/>
              <a:gd name="connsiteY1312" fmla="*/ 7061597 h 8369300"/>
              <a:gd name="connsiteX1313" fmla="*/ 8363669 w 13127384"/>
              <a:gd name="connsiteY1313" fmla="*/ 7058884 h 8369300"/>
              <a:gd name="connsiteX1314" fmla="*/ 11696436 w 13127384"/>
              <a:gd name="connsiteY1314" fmla="*/ 7056080 h 8369300"/>
              <a:gd name="connsiteX1315" fmla="*/ 11692232 w 13127384"/>
              <a:gd name="connsiteY1315" fmla="*/ 7060273 h 8369300"/>
              <a:gd name="connsiteX1316" fmla="*/ 11696436 w 13127384"/>
              <a:gd name="connsiteY1316" fmla="*/ 7056080 h 8369300"/>
              <a:gd name="connsiteX1317" fmla="*/ 11632666 w 13127384"/>
              <a:gd name="connsiteY1317" fmla="*/ 7052422 h 8369300"/>
              <a:gd name="connsiteX1318" fmla="*/ 11629162 w 13127384"/>
              <a:gd name="connsiteY1318" fmla="*/ 7057062 h 8369300"/>
              <a:gd name="connsiteX1319" fmla="*/ 11628741 w 13127384"/>
              <a:gd name="connsiteY1319" fmla="*/ 7057240 h 8369300"/>
              <a:gd name="connsiteX1320" fmla="*/ 11628601 w 13127384"/>
              <a:gd name="connsiteY1320" fmla="*/ 7058757 h 8369300"/>
              <a:gd name="connsiteX1321" fmla="*/ 11631264 w 13127384"/>
              <a:gd name="connsiteY1321" fmla="*/ 7059560 h 8369300"/>
              <a:gd name="connsiteX1322" fmla="*/ 11629442 w 13127384"/>
              <a:gd name="connsiteY1322" fmla="*/ 7067589 h 8369300"/>
              <a:gd name="connsiteX1323" fmla="*/ 11631544 w 13127384"/>
              <a:gd name="connsiteY1323" fmla="*/ 7066072 h 8369300"/>
              <a:gd name="connsiteX1324" fmla="*/ 11631264 w 13127384"/>
              <a:gd name="connsiteY1324" fmla="*/ 7065983 h 8369300"/>
              <a:gd name="connsiteX1325" fmla="*/ 11632806 w 13127384"/>
              <a:gd name="connsiteY1325" fmla="*/ 7061701 h 8369300"/>
              <a:gd name="connsiteX1326" fmla="*/ 11632806 w 13127384"/>
              <a:gd name="connsiteY1326" fmla="*/ 7058935 h 8369300"/>
              <a:gd name="connsiteX1327" fmla="*/ 11632526 w 13127384"/>
              <a:gd name="connsiteY1327" fmla="*/ 7055545 h 8369300"/>
              <a:gd name="connsiteX1328" fmla="*/ 11632666 w 13127384"/>
              <a:gd name="connsiteY1328" fmla="*/ 7052422 h 8369300"/>
              <a:gd name="connsiteX1329" fmla="*/ 11677656 w 13127384"/>
              <a:gd name="connsiteY1329" fmla="*/ 7052155 h 8369300"/>
              <a:gd name="connsiteX1330" fmla="*/ 11677516 w 13127384"/>
              <a:gd name="connsiteY1330" fmla="*/ 7056526 h 8369300"/>
              <a:gd name="connsiteX1331" fmla="*/ 11678497 w 13127384"/>
              <a:gd name="connsiteY1331" fmla="*/ 7060452 h 8369300"/>
              <a:gd name="connsiteX1332" fmla="*/ 11679057 w 13127384"/>
              <a:gd name="connsiteY1332" fmla="*/ 7059649 h 8369300"/>
              <a:gd name="connsiteX1333" fmla="*/ 11680319 w 13127384"/>
              <a:gd name="connsiteY1333" fmla="*/ 7058846 h 8369300"/>
              <a:gd name="connsiteX1334" fmla="*/ 11677936 w 13127384"/>
              <a:gd name="connsiteY1334" fmla="*/ 7052155 h 8369300"/>
              <a:gd name="connsiteX1335" fmla="*/ 11677936 w 13127384"/>
              <a:gd name="connsiteY1335" fmla="*/ 7047069 h 8369300"/>
              <a:gd name="connsiteX1336" fmla="*/ 11678076 w 13127384"/>
              <a:gd name="connsiteY1336" fmla="*/ 7047605 h 8369300"/>
              <a:gd name="connsiteX1337" fmla="*/ 11677796 w 13127384"/>
              <a:gd name="connsiteY1337" fmla="*/ 7050281 h 8369300"/>
              <a:gd name="connsiteX1338" fmla="*/ 11678497 w 13127384"/>
              <a:gd name="connsiteY1338" fmla="*/ 7050014 h 8369300"/>
              <a:gd name="connsiteX1339" fmla="*/ 11679758 w 13127384"/>
              <a:gd name="connsiteY1339" fmla="*/ 7049032 h 8369300"/>
              <a:gd name="connsiteX1340" fmla="*/ 11801834 w 13127384"/>
              <a:gd name="connsiteY1340" fmla="*/ 7044928 h 8369300"/>
              <a:gd name="connsiteX1341" fmla="*/ 11811504 w 13127384"/>
              <a:gd name="connsiteY1341" fmla="*/ 7049924 h 8369300"/>
              <a:gd name="connsiteX1342" fmla="*/ 11793705 w 13127384"/>
              <a:gd name="connsiteY1342" fmla="*/ 7050995 h 8369300"/>
              <a:gd name="connsiteX1343" fmla="*/ 11801834 w 13127384"/>
              <a:gd name="connsiteY1343" fmla="*/ 7044928 h 8369300"/>
              <a:gd name="connsiteX1344" fmla="*/ 11731195 w 13127384"/>
              <a:gd name="connsiteY1344" fmla="*/ 7041984 h 8369300"/>
              <a:gd name="connsiteX1345" fmla="*/ 11736381 w 13127384"/>
              <a:gd name="connsiteY1345" fmla="*/ 7042341 h 8369300"/>
              <a:gd name="connsiteX1346" fmla="*/ 11741427 w 13127384"/>
              <a:gd name="connsiteY1346" fmla="*/ 7049835 h 8369300"/>
              <a:gd name="connsiteX1347" fmla="*/ 11731896 w 13127384"/>
              <a:gd name="connsiteY1347" fmla="*/ 7056080 h 8369300"/>
              <a:gd name="connsiteX1348" fmla="*/ 11731195 w 13127384"/>
              <a:gd name="connsiteY1348" fmla="*/ 7041984 h 8369300"/>
              <a:gd name="connsiteX1349" fmla="*/ 11675694 w 13127384"/>
              <a:gd name="connsiteY1349" fmla="*/ 7041806 h 8369300"/>
              <a:gd name="connsiteX1350" fmla="*/ 11675273 w 13127384"/>
              <a:gd name="connsiteY1350" fmla="*/ 7043501 h 8369300"/>
              <a:gd name="connsiteX1351" fmla="*/ 11677095 w 13127384"/>
              <a:gd name="connsiteY1351" fmla="*/ 7044393 h 8369300"/>
              <a:gd name="connsiteX1352" fmla="*/ 11677656 w 13127384"/>
              <a:gd name="connsiteY1352" fmla="*/ 7046177 h 8369300"/>
              <a:gd name="connsiteX1353" fmla="*/ 11677656 w 13127384"/>
              <a:gd name="connsiteY1353" fmla="*/ 7045731 h 8369300"/>
              <a:gd name="connsiteX1354" fmla="*/ 11678497 w 13127384"/>
              <a:gd name="connsiteY1354" fmla="*/ 7044036 h 8369300"/>
              <a:gd name="connsiteX1355" fmla="*/ 11676815 w 13127384"/>
              <a:gd name="connsiteY1355" fmla="*/ 7042609 h 8369300"/>
              <a:gd name="connsiteX1356" fmla="*/ 10942398 w 13127384"/>
              <a:gd name="connsiteY1356" fmla="*/ 7040824 h 8369300"/>
              <a:gd name="connsiteX1357" fmla="*/ 10942398 w 13127384"/>
              <a:gd name="connsiteY1357" fmla="*/ 7044036 h 8369300"/>
              <a:gd name="connsiteX1358" fmla="*/ 10942819 w 13127384"/>
              <a:gd name="connsiteY1358" fmla="*/ 7050281 h 8369300"/>
              <a:gd name="connsiteX1359" fmla="*/ 10942398 w 13127384"/>
              <a:gd name="connsiteY1359" fmla="*/ 7058311 h 8369300"/>
              <a:gd name="connsiteX1360" fmla="*/ 10941978 w 13127384"/>
              <a:gd name="connsiteY1360" fmla="*/ 7066875 h 8369300"/>
              <a:gd name="connsiteX1361" fmla="*/ 10942398 w 13127384"/>
              <a:gd name="connsiteY1361" fmla="*/ 7075351 h 8369300"/>
              <a:gd name="connsiteX1362" fmla="*/ 10940716 w 13127384"/>
              <a:gd name="connsiteY1362" fmla="*/ 7076600 h 8369300"/>
              <a:gd name="connsiteX1363" fmla="*/ 10944080 w 13127384"/>
              <a:gd name="connsiteY1363" fmla="*/ 7077224 h 8369300"/>
              <a:gd name="connsiteX1364" fmla="*/ 10945482 w 13127384"/>
              <a:gd name="connsiteY1364" fmla="*/ 7077849 h 8369300"/>
              <a:gd name="connsiteX1365" fmla="*/ 10943379 w 13127384"/>
              <a:gd name="connsiteY1365" fmla="*/ 7074548 h 8369300"/>
              <a:gd name="connsiteX1366" fmla="*/ 10946042 w 13127384"/>
              <a:gd name="connsiteY1366" fmla="*/ 7072942 h 8369300"/>
              <a:gd name="connsiteX1367" fmla="*/ 10947584 w 13127384"/>
              <a:gd name="connsiteY1367" fmla="*/ 7070890 h 8369300"/>
              <a:gd name="connsiteX1368" fmla="*/ 10946042 w 13127384"/>
              <a:gd name="connsiteY1368" fmla="*/ 7057062 h 8369300"/>
              <a:gd name="connsiteX1369" fmla="*/ 10946042 w 13127384"/>
              <a:gd name="connsiteY1369" fmla="*/ 7046356 h 8369300"/>
              <a:gd name="connsiteX1370" fmla="*/ 10944080 w 13127384"/>
              <a:gd name="connsiteY1370" fmla="*/ 7043679 h 8369300"/>
              <a:gd name="connsiteX1371" fmla="*/ 10944641 w 13127384"/>
              <a:gd name="connsiteY1371" fmla="*/ 7042341 h 8369300"/>
              <a:gd name="connsiteX1372" fmla="*/ 10943379 w 13127384"/>
              <a:gd name="connsiteY1372" fmla="*/ 7036007 h 8369300"/>
              <a:gd name="connsiteX1373" fmla="*/ 10943379 w 13127384"/>
              <a:gd name="connsiteY1373" fmla="*/ 7036453 h 8369300"/>
              <a:gd name="connsiteX1374" fmla="*/ 10942959 w 13127384"/>
              <a:gd name="connsiteY1374" fmla="*/ 7038059 h 8369300"/>
              <a:gd name="connsiteX1375" fmla="*/ 10943520 w 13127384"/>
              <a:gd name="connsiteY1375" fmla="*/ 7036988 h 8369300"/>
              <a:gd name="connsiteX1376" fmla="*/ 5171022 w 13127384"/>
              <a:gd name="connsiteY1376" fmla="*/ 7027500 h 8369300"/>
              <a:gd name="connsiteX1377" fmla="*/ 5202674 w 13127384"/>
              <a:gd name="connsiteY1377" fmla="*/ 7113905 h 8369300"/>
              <a:gd name="connsiteX1378" fmla="*/ 5066326 w 13127384"/>
              <a:gd name="connsiteY1378" fmla="*/ 7204185 h 8369300"/>
              <a:gd name="connsiteX1379" fmla="*/ 5171022 w 13127384"/>
              <a:gd name="connsiteY1379" fmla="*/ 7027500 h 8369300"/>
              <a:gd name="connsiteX1380" fmla="*/ 11647662 w 13127384"/>
              <a:gd name="connsiteY1380" fmla="*/ 7027085 h 8369300"/>
              <a:gd name="connsiteX1381" fmla="*/ 11647662 w 13127384"/>
              <a:gd name="connsiteY1381" fmla="*/ 7027531 h 8369300"/>
              <a:gd name="connsiteX1382" fmla="*/ 11645000 w 13127384"/>
              <a:gd name="connsiteY1382" fmla="*/ 7027977 h 8369300"/>
              <a:gd name="connsiteX1383" fmla="*/ 11648223 w 13127384"/>
              <a:gd name="connsiteY1383" fmla="*/ 7030208 h 8369300"/>
              <a:gd name="connsiteX1384" fmla="*/ 11647102 w 13127384"/>
              <a:gd name="connsiteY1384" fmla="*/ 7034044 h 8369300"/>
              <a:gd name="connsiteX1385" fmla="*/ 11647242 w 13127384"/>
              <a:gd name="connsiteY1385" fmla="*/ 7035115 h 8369300"/>
              <a:gd name="connsiteX1386" fmla="*/ 11648223 w 13127384"/>
              <a:gd name="connsiteY1386" fmla="*/ 7036810 h 8369300"/>
              <a:gd name="connsiteX1387" fmla="*/ 11647382 w 13127384"/>
              <a:gd name="connsiteY1387" fmla="*/ 7037702 h 8369300"/>
              <a:gd name="connsiteX1388" fmla="*/ 11647242 w 13127384"/>
              <a:gd name="connsiteY1388" fmla="*/ 7037702 h 8369300"/>
              <a:gd name="connsiteX1389" fmla="*/ 11647382 w 13127384"/>
              <a:gd name="connsiteY1389" fmla="*/ 7038951 h 8369300"/>
              <a:gd name="connsiteX1390" fmla="*/ 11647102 w 13127384"/>
              <a:gd name="connsiteY1390" fmla="*/ 7041271 h 8369300"/>
              <a:gd name="connsiteX1391" fmla="*/ 11647242 w 13127384"/>
              <a:gd name="connsiteY1391" fmla="*/ 7040824 h 8369300"/>
              <a:gd name="connsiteX1392" fmla="*/ 11646681 w 13127384"/>
              <a:gd name="connsiteY1392" fmla="*/ 7046980 h 8369300"/>
              <a:gd name="connsiteX1393" fmla="*/ 11646962 w 13127384"/>
              <a:gd name="connsiteY1393" fmla="*/ 7047605 h 8369300"/>
              <a:gd name="connsiteX1394" fmla="*/ 11647242 w 13127384"/>
              <a:gd name="connsiteY1394" fmla="*/ 7048140 h 8369300"/>
              <a:gd name="connsiteX1395" fmla="*/ 11647242 w 13127384"/>
              <a:gd name="connsiteY1395" fmla="*/ 7048408 h 8369300"/>
              <a:gd name="connsiteX1396" fmla="*/ 11647662 w 13127384"/>
              <a:gd name="connsiteY1396" fmla="*/ 7049746 h 8369300"/>
              <a:gd name="connsiteX1397" fmla="*/ 11651306 w 13127384"/>
              <a:gd name="connsiteY1397" fmla="*/ 7047962 h 8369300"/>
              <a:gd name="connsiteX1398" fmla="*/ 11653549 w 13127384"/>
              <a:gd name="connsiteY1398" fmla="*/ 7039486 h 8369300"/>
              <a:gd name="connsiteX1399" fmla="*/ 11656632 w 13127384"/>
              <a:gd name="connsiteY1399" fmla="*/ 7031814 h 8369300"/>
              <a:gd name="connsiteX1400" fmla="*/ 11658034 w 13127384"/>
              <a:gd name="connsiteY1400" fmla="*/ 7045731 h 8369300"/>
              <a:gd name="connsiteX1401" fmla="*/ 11660697 w 13127384"/>
              <a:gd name="connsiteY1401" fmla="*/ 7036364 h 8369300"/>
              <a:gd name="connsiteX1402" fmla="*/ 11660276 w 13127384"/>
              <a:gd name="connsiteY1402" fmla="*/ 7028334 h 8369300"/>
              <a:gd name="connsiteX1403" fmla="*/ 11657754 w 13127384"/>
              <a:gd name="connsiteY1403" fmla="*/ 7030743 h 8369300"/>
              <a:gd name="connsiteX1404" fmla="*/ 11654390 w 13127384"/>
              <a:gd name="connsiteY1404" fmla="*/ 7030565 h 8369300"/>
              <a:gd name="connsiteX1405" fmla="*/ 10946603 w 13127384"/>
              <a:gd name="connsiteY1405" fmla="*/ 7018253 h 8369300"/>
              <a:gd name="connsiteX1406" fmla="*/ 10945201 w 13127384"/>
              <a:gd name="connsiteY1406" fmla="*/ 7019234 h 8369300"/>
              <a:gd name="connsiteX1407" fmla="*/ 10945482 w 13127384"/>
              <a:gd name="connsiteY1407" fmla="*/ 7019323 h 8369300"/>
              <a:gd name="connsiteX1408" fmla="*/ 10943940 w 13127384"/>
              <a:gd name="connsiteY1408" fmla="*/ 7023517 h 8369300"/>
              <a:gd name="connsiteX1409" fmla="*/ 10943940 w 13127384"/>
              <a:gd name="connsiteY1409" fmla="*/ 7026371 h 8369300"/>
              <a:gd name="connsiteX1410" fmla="*/ 10944080 w 13127384"/>
              <a:gd name="connsiteY1410" fmla="*/ 7027442 h 8369300"/>
              <a:gd name="connsiteX1411" fmla="*/ 10945201 w 13127384"/>
              <a:gd name="connsiteY1411" fmla="*/ 7023784 h 8369300"/>
              <a:gd name="connsiteX1412" fmla="*/ 11673451 w 13127384"/>
              <a:gd name="connsiteY1412" fmla="*/ 7014327 h 8369300"/>
              <a:gd name="connsiteX1413" fmla="*/ 11673451 w 13127384"/>
              <a:gd name="connsiteY1413" fmla="*/ 7014506 h 8369300"/>
              <a:gd name="connsiteX1414" fmla="*/ 11673591 w 13127384"/>
              <a:gd name="connsiteY1414" fmla="*/ 7014506 h 8369300"/>
              <a:gd name="connsiteX1415" fmla="*/ 6613648 w 13127384"/>
              <a:gd name="connsiteY1415" fmla="*/ 7009289 h 8369300"/>
              <a:gd name="connsiteX1416" fmla="*/ 6641648 w 13127384"/>
              <a:gd name="connsiteY1416" fmla="*/ 7053460 h 8369300"/>
              <a:gd name="connsiteX1417" fmla="*/ 6624604 w 13127384"/>
              <a:gd name="connsiteY1417" fmla="*/ 7073996 h 8369300"/>
              <a:gd name="connsiteX1418" fmla="*/ 6613648 w 13127384"/>
              <a:gd name="connsiteY1418" fmla="*/ 7009289 h 8369300"/>
              <a:gd name="connsiteX1419" fmla="*/ 11754601 w 13127384"/>
              <a:gd name="connsiteY1419" fmla="*/ 6996573 h 8369300"/>
              <a:gd name="connsiteX1420" fmla="*/ 11759086 w 13127384"/>
              <a:gd name="connsiteY1420" fmla="*/ 6997912 h 8369300"/>
              <a:gd name="connsiteX1421" fmla="*/ 11756283 w 13127384"/>
              <a:gd name="connsiteY1421" fmla="*/ 7005049 h 8369300"/>
              <a:gd name="connsiteX1422" fmla="*/ 11750396 w 13127384"/>
              <a:gd name="connsiteY1422" fmla="*/ 7000142 h 8369300"/>
              <a:gd name="connsiteX1423" fmla="*/ 11754601 w 13127384"/>
              <a:gd name="connsiteY1423" fmla="*/ 6996573 h 8369300"/>
              <a:gd name="connsiteX1424" fmla="*/ 11629862 w 13127384"/>
              <a:gd name="connsiteY1424" fmla="*/ 6968471 h 8369300"/>
              <a:gd name="connsiteX1425" fmla="*/ 11621734 w 13127384"/>
              <a:gd name="connsiteY1425" fmla="*/ 6972842 h 8369300"/>
              <a:gd name="connsiteX1426" fmla="*/ 11618790 w 13127384"/>
              <a:gd name="connsiteY1426" fmla="*/ 6973377 h 8369300"/>
              <a:gd name="connsiteX1427" fmla="*/ 11620892 w 13127384"/>
              <a:gd name="connsiteY1427" fmla="*/ 6980871 h 8369300"/>
              <a:gd name="connsiteX1428" fmla="*/ 11625378 w 13127384"/>
              <a:gd name="connsiteY1428" fmla="*/ 6996573 h 8369300"/>
              <a:gd name="connsiteX1429" fmla="*/ 11629022 w 13127384"/>
              <a:gd name="connsiteY1429" fmla="*/ 7012186 h 8369300"/>
              <a:gd name="connsiteX1430" fmla="*/ 11630704 w 13127384"/>
              <a:gd name="connsiteY1430" fmla="*/ 7028245 h 8369300"/>
              <a:gd name="connsiteX1431" fmla="*/ 11630704 w 13127384"/>
              <a:gd name="connsiteY1431" fmla="*/ 7043501 h 8369300"/>
              <a:gd name="connsiteX1432" fmla="*/ 11630143 w 13127384"/>
              <a:gd name="connsiteY1432" fmla="*/ 7047426 h 8369300"/>
              <a:gd name="connsiteX1433" fmla="*/ 11633226 w 13127384"/>
              <a:gd name="connsiteY1433" fmla="*/ 7049924 h 8369300"/>
              <a:gd name="connsiteX1434" fmla="*/ 11633366 w 13127384"/>
              <a:gd name="connsiteY1434" fmla="*/ 7048765 h 8369300"/>
              <a:gd name="connsiteX1435" fmla="*/ 11634067 w 13127384"/>
              <a:gd name="connsiteY1435" fmla="*/ 7046088 h 8369300"/>
              <a:gd name="connsiteX1436" fmla="*/ 11633927 w 13127384"/>
              <a:gd name="connsiteY1436" fmla="*/ 7045374 h 8369300"/>
              <a:gd name="connsiteX1437" fmla="*/ 11634208 w 13127384"/>
              <a:gd name="connsiteY1437" fmla="*/ 7045374 h 8369300"/>
              <a:gd name="connsiteX1438" fmla="*/ 11634488 w 13127384"/>
              <a:gd name="connsiteY1438" fmla="*/ 7044839 h 8369300"/>
              <a:gd name="connsiteX1439" fmla="*/ 11634348 w 13127384"/>
              <a:gd name="connsiteY1439" fmla="*/ 7041181 h 8369300"/>
              <a:gd name="connsiteX1440" fmla="*/ 11633927 w 13127384"/>
              <a:gd name="connsiteY1440" fmla="*/ 7034936 h 8369300"/>
              <a:gd name="connsiteX1441" fmla="*/ 11634348 w 13127384"/>
              <a:gd name="connsiteY1441" fmla="*/ 7026907 h 8369300"/>
              <a:gd name="connsiteX1442" fmla="*/ 11634768 w 13127384"/>
              <a:gd name="connsiteY1442" fmla="*/ 7018431 h 8369300"/>
              <a:gd name="connsiteX1443" fmla="*/ 11634348 w 13127384"/>
              <a:gd name="connsiteY1443" fmla="*/ 7009956 h 8369300"/>
              <a:gd name="connsiteX1444" fmla="*/ 11636030 w 13127384"/>
              <a:gd name="connsiteY1444" fmla="*/ 7008618 h 8369300"/>
              <a:gd name="connsiteX1445" fmla="*/ 11637010 w 13127384"/>
              <a:gd name="connsiteY1445" fmla="*/ 7007190 h 8369300"/>
              <a:gd name="connsiteX1446" fmla="*/ 11636310 w 13127384"/>
              <a:gd name="connsiteY1446" fmla="*/ 7000767 h 8369300"/>
              <a:gd name="connsiteX1447" fmla="*/ 11636030 w 13127384"/>
              <a:gd name="connsiteY1447" fmla="*/ 6994432 h 8369300"/>
              <a:gd name="connsiteX1448" fmla="*/ 11634768 w 13127384"/>
              <a:gd name="connsiteY1448" fmla="*/ 6981496 h 8369300"/>
              <a:gd name="connsiteX1449" fmla="*/ 11632946 w 13127384"/>
              <a:gd name="connsiteY1449" fmla="*/ 6974805 h 8369300"/>
              <a:gd name="connsiteX1450" fmla="*/ 11629862 w 13127384"/>
              <a:gd name="connsiteY1450" fmla="*/ 6968471 h 8369300"/>
              <a:gd name="connsiteX1451" fmla="*/ 11641916 w 13127384"/>
              <a:gd name="connsiteY1451" fmla="*/ 6962850 h 8369300"/>
              <a:gd name="connsiteX1452" fmla="*/ 11645700 w 13127384"/>
              <a:gd name="connsiteY1452" fmla="*/ 6964545 h 8369300"/>
              <a:gd name="connsiteX1453" fmla="*/ 11637010 w 13127384"/>
              <a:gd name="connsiteY1453" fmla="*/ 6969541 h 8369300"/>
              <a:gd name="connsiteX1454" fmla="*/ 11641916 w 13127384"/>
              <a:gd name="connsiteY1454" fmla="*/ 6962850 h 8369300"/>
              <a:gd name="connsiteX1455" fmla="*/ 7176698 w 13127384"/>
              <a:gd name="connsiteY1455" fmla="*/ 6950781 h 8369300"/>
              <a:gd name="connsiteX1456" fmla="*/ 7156610 w 13127384"/>
              <a:gd name="connsiteY1456" fmla="*/ 6962792 h 8369300"/>
              <a:gd name="connsiteX1457" fmla="*/ 7142610 w 13127384"/>
              <a:gd name="connsiteY1457" fmla="*/ 6964342 h 8369300"/>
              <a:gd name="connsiteX1458" fmla="*/ 7134697 w 13127384"/>
              <a:gd name="connsiteY1458" fmla="*/ 6964730 h 8369300"/>
              <a:gd name="connsiteX1459" fmla="*/ 7133480 w 13127384"/>
              <a:gd name="connsiteY1459" fmla="*/ 6967442 h 8369300"/>
              <a:gd name="connsiteX1460" fmla="*/ 7112784 w 13127384"/>
              <a:gd name="connsiteY1460" fmla="*/ 6973254 h 8369300"/>
              <a:gd name="connsiteX1461" fmla="*/ 7110349 w 13127384"/>
              <a:gd name="connsiteY1461" fmla="*/ 6972092 h 8369300"/>
              <a:gd name="connsiteX1462" fmla="*/ 7111566 w 13127384"/>
              <a:gd name="connsiteY1462" fmla="*/ 6968992 h 8369300"/>
              <a:gd name="connsiteX1463" fmla="*/ 7109132 w 13127384"/>
              <a:gd name="connsiteY1463" fmla="*/ 6968217 h 8369300"/>
              <a:gd name="connsiteX1464" fmla="*/ 7089044 w 13127384"/>
              <a:gd name="connsiteY1464" fmla="*/ 6971317 h 8369300"/>
              <a:gd name="connsiteX1465" fmla="*/ 7049479 w 13127384"/>
              <a:gd name="connsiteY1465" fmla="*/ 7001540 h 8369300"/>
              <a:gd name="connsiteX1466" fmla="*/ 7047044 w 13127384"/>
              <a:gd name="connsiteY1466" fmla="*/ 7000764 h 8369300"/>
              <a:gd name="connsiteX1467" fmla="*/ 7044000 w 13127384"/>
              <a:gd name="connsiteY1467" fmla="*/ 7002702 h 8369300"/>
              <a:gd name="connsiteX1468" fmla="*/ 7041566 w 13127384"/>
              <a:gd name="connsiteY1468" fmla="*/ 7001927 h 8369300"/>
              <a:gd name="connsiteX1469" fmla="*/ 7027566 w 13127384"/>
              <a:gd name="connsiteY1469" fmla="*/ 7003476 h 8369300"/>
              <a:gd name="connsiteX1470" fmla="*/ 6999565 w 13127384"/>
              <a:gd name="connsiteY1470" fmla="*/ 7006189 h 8369300"/>
              <a:gd name="connsiteX1471" fmla="*/ 6946000 w 13127384"/>
              <a:gd name="connsiteY1471" fmla="*/ 7013164 h 8369300"/>
              <a:gd name="connsiteX1472" fmla="*/ 6919216 w 13127384"/>
              <a:gd name="connsiteY1472" fmla="*/ 7019750 h 8369300"/>
              <a:gd name="connsiteX1473" fmla="*/ 6913738 w 13127384"/>
              <a:gd name="connsiteY1473" fmla="*/ 7020913 h 8369300"/>
              <a:gd name="connsiteX1474" fmla="*/ 6908868 w 13127384"/>
              <a:gd name="connsiteY1474" fmla="*/ 7018976 h 8369300"/>
              <a:gd name="connsiteX1475" fmla="*/ 6897303 w 13127384"/>
              <a:gd name="connsiteY1475" fmla="*/ 7021300 h 8369300"/>
              <a:gd name="connsiteX1476" fmla="*/ 6851042 w 13127384"/>
              <a:gd name="connsiteY1476" fmla="*/ 7027887 h 8369300"/>
              <a:gd name="connsiteX1477" fmla="*/ 6806606 w 13127384"/>
              <a:gd name="connsiteY1477" fmla="*/ 7031374 h 8369300"/>
              <a:gd name="connsiteX1478" fmla="*/ 6763388 w 13127384"/>
              <a:gd name="connsiteY1478" fmla="*/ 7032150 h 8369300"/>
              <a:gd name="connsiteX1479" fmla="*/ 6679387 w 13127384"/>
              <a:gd name="connsiteY1479" fmla="*/ 7022075 h 8369300"/>
              <a:gd name="connsiteX1480" fmla="*/ 6562517 w 13127384"/>
              <a:gd name="connsiteY1480" fmla="*/ 6994178 h 8369300"/>
              <a:gd name="connsiteX1481" fmla="*/ 6491908 w 13127384"/>
              <a:gd name="connsiteY1481" fmla="*/ 6986040 h 8369300"/>
              <a:gd name="connsiteX1482" fmla="*/ 6475472 w 13127384"/>
              <a:gd name="connsiteY1482" fmla="*/ 6986428 h 8369300"/>
              <a:gd name="connsiteX1483" fmla="*/ 6457211 w 13127384"/>
              <a:gd name="connsiteY1483" fmla="*/ 6983328 h 8369300"/>
              <a:gd name="connsiteX1484" fmla="*/ 6422515 w 13127384"/>
              <a:gd name="connsiteY1484" fmla="*/ 6980616 h 8369300"/>
              <a:gd name="connsiteX1485" fmla="*/ 6279470 w 13127384"/>
              <a:gd name="connsiteY1485" fmla="*/ 6967830 h 8369300"/>
              <a:gd name="connsiteX1486" fmla="*/ 6287992 w 13127384"/>
              <a:gd name="connsiteY1486" fmla="*/ 6991078 h 8369300"/>
              <a:gd name="connsiteX1487" fmla="*/ 6284948 w 13127384"/>
              <a:gd name="connsiteY1487" fmla="*/ 7013551 h 8369300"/>
              <a:gd name="connsiteX1488" fmla="*/ 6270948 w 13127384"/>
              <a:gd name="connsiteY1488" fmla="*/ 7032924 h 8369300"/>
              <a:gd name="connsiteX1489" fmla="*/ 6250252 w 13127384"/>
              <a:gd name="connsiteY1489" fmla="*/ 7048036 h 8369300"/>
              <a:gd name="connsiteX1490" fmla="*/ 6260600 w 13127384"/>
              <a:gd name="connsiteY1490" fmla="*/ 7051135 h 8369300"/>
              <a:gd name="connsiteX1491" fmla="*/ 6210686 w 13127384"/>
              <a:gd name="connsiteY1491" fmla="*/ 7052685 h 8369300"/>
              <a:gd name="connsiteX1492" fmla="*/ 6219208 w 13127384"/>
              <a:gd name="connsiteY1492" fmla="*/ 7061984 h 8369300"/>
              <a:gd name="connsiteX1493" fmla="*/ 6202164 w 13127384"/>
              <a:gd name="connsiteY1493" fmla="*/ 7062372 h 8369300"/>
              <a:gd name="connsiteX1494" fmla="*/ 6250860 w 13127384"/>
              <a:gd name="connsiteY1494" fmla="*/ 7091820 h 8369300"/>
              <a:gd name="connsiteX1495" fmla="*/ 6272774 w 13127384"/>
              <a:gd name="connsiteY1495" fmla="*/ 7108480 h 8369300"/>
              <a:gd name="connsiteX1496" fmla="*/ 6302600 w 13127384"/>
              <a:gd name="connsiteY1496" fmla="*/ 7125142 h 8369300"/>
              <a:gd name="connsiteX1497" fmla="*/ 6301992 w 13127384"/>
              <a:gd name="connsiteY1497" fmla="*/ 7146065 h 8369300"/>
              <a:gd name="connsiteX1498" fmla="*/ 6319644 w 13127384"/>
              <a:gd name="connsiteY1498" fmla="*/ 7154202 h 8369300"/>
              <a:gd name="connsiteX1499" fmla="*/ 6329992 w 13127384"/>
              <a:gd name="connsiteY1499" fmla="*/ 7152652 h 8369300"/>
              <a:gd name="connsiteX1500" fmla="*/ 6376254 w 13127384"/>
              <a:gd name="connsiteY1500" fmla="*/ 7157302 h 8369300"/>
              <a:gd name="connsiteX1501" fmla="*/ 6374428 w 13127384"/>
              <a:gd name="connsiteY1501" fmla="*/ 7137540 h 8369300"/>
              <a:gd name="connsiteX1502" fmla="*/ 6444428 w 13127384"/>
              <a:gd name="connsiteY1502" fmla="*/ 7139478 h 8369300"/>
              <a:gd name="connsiteX1503" fmla="*/ 6519300 w 13127384"/>
              <a:gd name="connsiteY1503" fmla="*/ 7127466 h 8369300"/>
              <a:gd name="connsiteX1504" fmla="*/ 6571038 w 13127384"/>
              <a:gd name="connsiteY1504" fmla="*/ 7161176 h 8369300"/>
              <a:gd name="connsiteX1505" fmla="*/ 6608170 w 13127384"/>
              <a:gd name="connsiteY1505" fmla="*/ 7129791 h 8369300"/>
              <a:gd name="connsiteX1506" fmla="*/ 6613040 w 13127384"/>
              <a:gd name="connsiteY1506" fmla="*/ 7159626 h 8369300"/>
              <a:gd name="connsiteX1507" fmla="*/ 6681822 w 13127384"/>
              <a:gd name="connsiteY1507" fmla="*/ 7136378 h 8369300"/>
              <a:gd name="connsiteX1508" fmla="*/ 6687910 w 13127384"/>
              <a:gd name="connsiteY1508" fmla="*/ 7153814 h 8369300"/>
              <a:gd name="connsiteX1509" fmla="*/ 6725650 w 13127384"/>
              <a:gd name="connsiteY1509" fmla="*/ 7135603 h 8369300"/>
              <a:gd name="connsiteX1510" fmla="*/ 6720170 w 13127384"/>
              <a:gd name="connsiteY1510" fmla="*/ 7146452 h 8369300"/>
              <a:gd name="connsiteX1511" fmla="*/ 6754258 w 13127384"/>
              <a:gd name="connsiteY1511" fmla="*/ 7132891 h 8369300"/>
              <a:gd name="connsiteX1512" fmla="*/ 6807215 w 13127384"/>
              <a:gd name="connsiteY1512" fmla="*/ 7154202 h 8369300"/>
              <a:gd name="connsiteX1513" fmla="*/ 6851042 w 13127384"/>
              <a:gd name="connsiteY1513" fmla="*/ 7118942 h 8369300"/>
              <a:gd name="connsiteX1514" fmla="*/ 6893042 w 13127384"/>
              <a:gd name="connsiteY1514" fmla="*/ 7123592 h 8369300"/>
              <a:gd name="connsiteX1515" fmla="*/ 6911912 w 13127384"/>
              <a:gd name="connsiteY1515" fmla="*/ 7123979 h 8369300"/>
              <a:gd name="connsiteX1516" fmla="*/ 6916781 w 13127384"/>
              <a:gd name="connsiteY1516" fmla="*/ 7125529 h 8369300"/>
              <a:gd name="connsiteX1517" fmla="*/ 6923478 w 13127384"/>
              <a:gd name="connsiteY1517" fmla="*/ 7121654 h 8369300"/>
              <a:gd name="connsiteX1518" fmla="*/ 6933216 w 13127384"/>
              <a:gd name="connsiteY1518" fmla="*/ 7115842 h 8369300"/>
              <a:gd name="connsiteX1519" fmla="*/ 6973392 w 13127384"/>
              <a:gd name="connsiteY1519" fmla="*/ 7126692 h 8369300"/>
              <a:gd name="connsiteX1520" fmla="*/ 7022696 w 13127384"/>
              <a:gd name="connsiteY1520" fmla="*/ 7108480 h 8369300"/>
              <a:gd name="connsiteX1521" fmla="*/ 7046436 w 13127384"/>
              <a:gd name="connsiteY1521" fmla="*/ 7101118 h 8369300"/>
              <a:gd name="connsiteX1522" fmla="*/ 7053132 w 13127384"/>
              <a:gd name="connsiteY1522" fmla="*/ 7096856 h 8369300"/>
              <a:gd name="connsiteX1523" fmla="*/ 7055566 w 13127384"/>
              <a:gd name="connsiteY1523" fmla="*/ 7098406 h 8369300"/>
              <a:gd name="connsiteX1524" fmla="*/ 7058610 w 13127384"/>
              <a:gd name="connsiteY1524" fmla="*/ 7096082 h 8369300"/>
              <a:gd name="connsiteX1525" fmla="*/ 7064696 w 13127384"/>
              <a:gd name="connsiteY1525" fmla="*/ 7094919 h 8369300"/>
              <a:gd name="connsiteX1526" fmla="*/ 7114001 w 13127384"/>
              <a:gd name="connsiteY1526" fmla="*/ 7067409 h 8369300"/>
              <a:gd name="connsiteX1527" fmla="*/ 7109132 w 13127384"/>
              <a:gd name="connsiteY1527" fmla="*/ 7012776 h 8369300"/>
              <a:gd name="connsiteX1528" fmla="*/ 7118262 w 13127384"/>
              <a:gd name="connsiteY1528" fmla="*/ 7009289 h 8369300"/>
              <a:gd name="connsiteX1529" fmla="*/ 7141393 w 13127384"/>
              <a:gd name="connsiteY1529" fmla="*/ 7004639 h 8369300"/>
              <a:gd name="connsiteX1530" fmla="*/ 7143828 w 13127384"/>
              <a:gd name="connsiteY1530" fmla="*/ 7005414 h 8369300"/>
              <a:gd name="connsiteX1531" fmla="*/ 7147480 w 13127384"/>
              <a:gd name="connsiteY1531" fmla="*/ 7003476 h 8369300"/>
              <a:gd name="connsiteX1532" fmla="*/ 7153567 w 13127384"/>
              <a:gd name="connsiteY1532" fmla="*/ 6999602 h 8369300"/>
              <a:gd name="connsiteX1533" fmla="*/ 7180350 w 13127384"/>
              <a:gd name="connsiteY1533" fmla="*/ 6983328 h 8369300"/>
              <a:gd name="connsiteX1534" fmla="*/ 7191915 w 13127384"/>
              <a:gd name="connsiteY1534" fmla="*/ 6967055 h 8369300"/>
              <a:gd name="connsiteX1535" fmla="*/ 7176698 w 13127384"/>
              <a:gd name="connsiteY1535" fmla="*/ 6950781 h 8369300"/>
              <a:gd name="connsiteX1536" fmla="*/ 11680776 w 13127384"/>
              <a:gd name="connsiteY1536" fmla="*/ 6942837 h 8369300"/>
              <a:gd name="connsiteX1537" fmla="*/ 11681160 w 13127384"/>
              <a:gd name="connsiteY1537" fmla="*/ 6942955 h 8369300"/>
              <a:gd name="connsiteX1538" fmla="*/ 11682000 w 13127384"/>
              <a:gd name="connsiteY1538" fmla="*/ 6947951 h 8369300"/>
              <a:gd name="connsiteX1539" fmla="*/ 3411262 w 13127384"/>
              <a:gd name="connsiteY1539" fmla="*/ 6940707 h 8369300"/>
              <a:gd name="connsiteX1540" fmla="*/ 3431958 w 13127384"/>
              <a:gd name="connsiteY1540" fmla="*/ 6985653 h 8369300"/>
              <a:gd name="connsiteX1541" fmla="*/ 3404566 w 13127384"/>
              <a:gd name="connsiteY1541" fmla="*/ 6996890 h 8369300"/>
              <a:gd name="connsiteX1542" fmla="*/ 3391783 w 13127384"/>
              <a:gd name="connsiteY1542" fmla="*/ 6942644 h 8369300"/>
              <a:gd name="connsiteX1543" fmla="*/ 3411262 w 13127384"/>
              <a:gd name="connsiteY1543" fmla="*/ 6940707 h 8369300"/>
              <a:gd name="connsiteX1544" fmla="*/ 3848310 w 13127384"/>
              <a:gd name="connsiteY1544" fmla="*/ 6931408 h 8369300"/>
              <a:gd name="connsiteX1545" fmla="*/ 3865354 w 13127384"/>
              <a:gd name="connsiteY1545" fmla="*/ 6975966 h 8369300"/>
              <a:gd name="connsiteX1546" fmla="*/ 3848310 w 13127384"/>
              <a:gd name="connsiteY1546" fmla="*/ 6931408 h 8369300"/>
              <a:gd name="connsiteX1547" fmla="*/ 6169296 w 13127384"/>
              <a:gd name="connsiteY1547" fmla="*/ 6924434 h 8369300"/>
              <a:gd name="connsiteX1548" fmla="*/ 6165033 w 13127384"/>
              <a:gd name="connsiteY1548" fmla="*/ 6924821 h 8369300"/>
              <a:gd name="connsiteX1549" fmla="*/ 6161382 w 13127384"/>
              <a:gd name="connsiteY1549" fmla="*/ 6925596 h 8369300"/>
              <a:gd name="connsiteX1550" fmla="*/ 6159556 w 13127384"/>
              <a:gd name="connsiteY1550" fmla="*/ 6924821 h 8369300"/>
              <a:gd name="connsiteX1551" fmla="*/ 6152252 w 13127384"/>
              <a:gd name="connsiteY1551" fmla="*/ 6925208 h 8369300"/>
              <a:gd name="connsiteX1552" fmla="*/ 6155294 w 13127384"/>
              <a:gd name="connsiteY1552" fmla="*/ 6951556 h 8369300"/>
              <a:gd name="connsiteX1553" fmla="*/ 6197296 w 13127384"/>
              <a:gd name="connsiteY1553" fmla="*/ 6981778 h 8369300"/>
              <a:gd name="connsiteX1554" fmla="*/ 6233208 w 13127384"/>
              <a:gd name="connsiteY1554" fmla="*/ 7016650 h 8369300"/>
              <a:gd name="connsiteX1555" fmla="*/ 6154078 w 13127384"/>
              <a:gd name="connsiteY1555" fmla="*/ 6998827 h 8369300"/>
              <a:gd name="connsiteX1556" fmla="*/ 6200339 w 13127384"/>
              <a:gd name="connsiteY1556" fmla="*/ 7033699 h 8369300"/>
              <a:gd name="connsiteX1557" fmla="*/ 6244773 w 13127384"/>
              <a:gd name="connsiteY1557" fmla="*/ 7046486 h 8369300"/>
              <a:gd name="connsiteX1558" fmla="*/ 6236862 w 13127384"/>
              <a:gd name="connsiteY1558" fmla="*/ 7025175 h 8369300"/>
              <a:gd name="connsiteX1559" fmla="*/ 6244166 w 13127384"/>
              <a:gd name="connsiteY1559" fmla="*/ 7004639 h 8369300"/>
              <a:gd name="connsiteX1560" fmla="*/ 6277036 w 13127384"/>
              <a:gd name="connsiteY1560" fmla="*/ 6967830 h 8369300"/>
              <a:gd name="connsiteX1561" fmla="*/ 6273992 w 13127384"/>
              <a:gd name="connsiteY1561" fmla="*/ 6967442 h 8369300"/>
              <a:gd name="connsiteX1562" fmla="*/ 6277036 w 13127384"/>
              <a:gd name="connsiteY1562" fmla="*/ 6949618 h 8369300"/>
              <a:gd name="connsiteX1563" fmla="*/ 6258774 w 13127384"/>
              <a:gd name="connsiteY1563" fmla="*/ 6965505 h 8369300"/>
              <a:gd name="connsiteX1564" fmla="*/ 6239296 w 13127384"/>
              <a:gd name="connsiteY1564" fmla="*/ 6951944 h 8369300"/>
              <a:gd name="connsiteX1565" fmla="*/ 6233208 w 13127384"/>
              <a:gd name="connsiteY1565" fmla="*/ 6950006 h 8369300"/>
              <a:gd name="connsiteX1566" fmla="*/ 6222252 w 13127384"/>
              <a:gd name="connsiteY1566" fmla="*/ 6952718 h 8369300"/>
              <a:gd name="connsiteX1567" fmla="*/ 6218600 w 13127384"/>
              <a:gd name="connsiteY1567" fmla="*/ 6946519 h 8369300"/>
              <a:gd name="connsiteX1568" fmla="*/ 6219208 w 13127384"/>
              <a:gd name="connsiteY1568" fmla="*/ 6945744 h 8369300"/>
              <a:gd name="connsiteX1569" fmla="*/ 6211904 w 13127384"/>
              <a:gd name="connsiteY1569" fmla="*/ 6943420 h 8369300"/>
              <a:gd name="connsiteX1570" fmla="*/ 6199729 w 13127384"/>
              <a:gd name="connsiteY1570" fmla="*/ 6937220 h 8369300"/>
              <a:gd name="connsiteX1571" fmla="*/ 6202164 w 13127384"/>
              <a:gd name="connsiteY1571" fmla="*/ 6939544 h 8369300"/>
              <a:gd name="connsiteX1572" fmla="*/ 6169296 w 13127384"/>
              <a:gd name="connsiteY1572" fmla="*/ 6924434 h 8369300"/>
              <a:gd name="connsiteX1573" fmla="*/ 3717440 w 13127384"/>
              <a:gd name="connsiteY1573" fmla="*/ 6917846 h 8369300"/>
              <a:gd name="connsiteX1574" fmla="*/ 3766135 w 13127384"/>
              <a:gd name="connsiteY1574" fmla="*/ 6972480 h 8369300"/>
              <a:gd name="connsiteX1575" fmla="*/ 3753352 w 13127384"/>
              <a:gd name="connsiteY1575" fmla="*/ 6996115 h 8369300"/>
              <a:gd name="connsiteX1576" fmla="*/ 3717440 w 13127384"/>
              <a:gd name="connsiteY1576" fmla="*/ 6917846 h 8369300"/>
              <a:gd name="connsiteX1577" fmla="*/ 10925860 w 13127384"/>
              <a:gd name="connsiteY1577" fmla="*/ 6909945 h 8369300"/>
              <a:gd name="connsiteX1578" fmla="*/ 10922636 w 13127384"/>
              <a:gd name="connsiteY1578" fmla="*/ 6914227 h 8369300"/>
              <a:gd name="connsiteX1579" fmla="*/ 10922496 w 13127384"/>
              <a:gd name="connsiteY1579" fmla="*/ 6914138 h 8369300"/>
              <a:gd name="connsiteX1580" fmla="*/ 10923758 w 13127384"/>
              <a:gd name="connsiteY1580" fmla="*/ 6922078 h 8369300"/>
              <a:gd name="connsiteX1581" fmla="*/ 10924038 w 13127384"/>
              <a:gd name="connsiteY1581" fmla="*/ 6923684 h 8369300"/>
              <a:gd name="connsiteX1582" fmla="*/ 11742408 w 13127384"/>
              <a:gd name="connsiteY1582" fmla="*/ 6907001 h 8369300"/>
              <a:gd name="connsiteX1583" fmla="*/ 11748154 w 13127384"/>
              <a:gd name="connsiteY1583" fmla="*/ 6912265 h 8369300"/>
              <a:gd name="connsiteX1584" fmla="*/ 11745211 w 13127384"/>
              <a:gd name="connsiteY1584" fmla="*/ 6919313 h 8369300"/>
              <a:gd name="connsiteX1585" fmla="*/ 11735820 w 13127384"/>
              <a:gd name="connsiteY1585" fmla="*/ 6909677 h 8369300"/>
              <a:gd name="connsiteX1586" fmla="*/ 11742408 w 13127384"/>
              <a:gd name="connsiteY1586" fmla="*/ 6907001 h 8369300"/>
              <a:gd name="connsiteX1587" fmla="*/ 4855106 w 13127384"/>
              <a:gd name="connsiteY1587" fmla="*/ 6906222 h 8369300"/>
              <a:gd name="connsiteX1588" fmla="*/ 4872148 w 13127384"/>
              <a:gd name="connsiteY1588" fmla="*/ 6963955 h 8369300"/>
              <a:gd name="connsiteX1589" fmla="*/ 4856322 w 13127384"/>
              <a:gd name="connsiteY1589" fmla="*/ 6977904 h 8369300"/>
              <a:gd name="connsiteX1590" fmla="*/ 4823452 w 13127384"/>
              <a:gd name="connsiteY1590" fmla="*/ 6946906 h 8369300"/>
              <a:gd name="connsiteX1591" fmla="*/ 4827714 w 13127384"/>
              <a:gd name="connsiteY1591" fmla="*/ 6924821 h 8369300"/>
              <a:gd name="connsiteX1592" fmla="*/ 4855106 w 13127384"/>
              <a:gd name="connsiteY1592" fmla="*/ 6906222 h 8369300"/>
              <a:gd name="connsiteX1593" fmla="*/ 3246912 w 13127384"/>
              <a:gd name="connsiteY1593" fmla="*/ 6881812 h 8369300"/>
              <a:gd name="connsiteX1594" fmla="*/ 3251781 w 13127384"/>
              <a:gd name="connsiteY1594" fmla="*/ 6920558 h 8369300"/>
              <a:gd name="connsiteX1595" fmla="*/ 3228043 w 13127384"/>
              <a:gd name="connsiteY1595" fmla="*/ 6953494 h 8369300"/>
              <a:gd name="connsiteX1596" fmla="*/ 3194563 w 13127384"/>
              <a:gd name="connsiteY1596" fmla="*/ 6898860 h 8369300"/>
              <a:gd name="connsiteX1597" fmla="*/ 3246912 w 13127384"/>
              <a:gd name="connsiteY1597" fmla="*/ 6881812 h 8369300"/>
              <a:gd name="connsiteX1598" fmla="*/ 11663500 w 13127384"/>
              <a:gd name="connsiteY1598" fmla="*/ 6878630 h 8369300"/>
              <a:gd name="connsiteX1599" fmla="*/ 11663080 w 13127384"/>
              <a:gd name="connsiteY1599" fmla="*/ 6879076 h 8369300"/>
              <a:gd name="connsiteX1600" fmla="*/ 11660416 w 13127384"/>
              <a:gd name="connsiteY1600" fmla="*/ 6880236 h 8369300"/>
              <a:gd name="connsiteX1601" fmla="*/ 11661818 w 13127384"/>
              <a:gd name="connsiteY1601" fmla="*/ 6880861 h 8369300"/>
              <a:gd name="connsiteX1602" fmla="*/ 11661538 w 13127384"/>
              <a:gd name="connsiteY1602" fmla="*/ 6887552 h 8369300"/>
              <a:gd name="connsiteX1603" fmla="*/ 11663780 w 13127384"/>
              <a:gd name="connsiteY1603" fmla="*/ 6890674 h 8369300"/>
              <a:gd name="connsiteX1604" fmla="*/ 11664621 w 13127384"/>
              <a:gd name="connsiteY1604" fmla="*/ 6881753 h 8369300"/>
              <a:gd name="connsiteX1605" fmla="*/ 11667284 w 13127384"/>
              <a:gd name="connsiteY1605" fmla="*/ 6892102 h 8369300"/>
              <a:gd name="connsiteX1606" fmla="*/ 11665462 w 13127384"/>
              <a:gd name="connsiteY1606" fmla="*/ 6898793 h 8369300"/>
              <a:gd name="connsiteX1607" fmla="*/ 11659716 w 13127384"/>
              <a:gd name="connsiteY1607" fmla="*/ 6892905 h 8369300"/>
              <a:gd name="connsiteX1608" fmla="*/ 11658875 w 13127384"/>
              <a:gd name="connsiteY1608" fmla="*/ 6897812 h 8369300"/>
              <a:gd name="connsiteX1609" fmla="*/ 11660136 w 13127384"/>
              <a:gd name="connsiteY1609" fmla="*/ 6901916 h 8369300"/>
              <a:gd name="connsiteX1610" fmla="*/ 11661117 w 13127384"/>
              <a:gd name="connsiteY1610" fmla="*/ 6903611 h 8369300"/>
              <a:gd name="connsiteX1611" fmla="*/ 11661538 w 13127384"/>
              <a:gd name="connsiteY1611" fmla="*/ 6904503 h 8369300"/>
              <a:gd name="connsiteX1612" fmla="*/ 11661958 w 13127384"/>
              <a:gd name="connsiteY1612" fmla="*/ 6905484 h 8369300"/>
              <a:gd name="connsiteX1613" fmla="*/ 11664201 w 13127384"/>
              <a:gd name="connsiteY1613" fmla="*/ 6906822 h 8369300"/>
              <a:gd name="connsiteX1614" fmla="*/ 11670508 w 13127384"/>
              <a:gd name="connsiteY1614" fmla="*/ 6915298 h 8369300"/>
              <a:gd name="connsiteX1615" fmla="*/ 11672190 w 13127384"/>
              <a:gd name="connsiteY1615" fmla="*/ 6922881 h 8369300"/>
              <a:gd name="connsiteX1616" fmla="*/ 11672190 w 13127384"/>
              <a:gd name="connsiteY1616" fmla="*/ 6925290 h 8369300"/>
              <a:gd name="connsiteX1617" fmla="*/ 11674292 w 13127384"/>
              <a:gd name="connsiteY1617" fmla="*/ 6923238 h 8369300"/>
              <a:gd name="connsiteX1618" fmla="*/ 11681860 w 13127384"/>
              <a:gd name="connsiteY1618" fmla="*/ 6927253 h 8369300"/>
              <a:gd name="connsiteX1619" fmla="*/ 11684523 w 13127384"/>
              <a:gd name="connsiteY1619" fmla="*/ 6928591 h 8369300"/>
              <a:gd name="connsiteX1620" fmla="*/ 11683402 w 13127384"/>
              <a:gd name="connsiteY1620" fmla="*/ 6923773 h 8369300"/>
              <a:gd name="connsiteX1621" fmla="*/ 11680319 w 13127384"/>
              <a:gd name="connsiteY1621" fmla="*/ 6917082 h 8369300"/>
              <a:gd name="connsiteX1622" fmla="*/ 11674993 w 13127384"/>
              <a:gd name="connsiteY1622" fmla="*/ 6898258 h 8369300"/>
              <a:gd name="connsiteX1623" fmla="*/ 11669527 w 13127384"/>
              <a:gd name="connsiteY1623" fmla="*/ 6888622 h 8369300"/>
              <a:gd name="connsiteX1624" fmla="*/ 11602812 w 13127384"/>
              <a:gd name="connsiteY1624" fmla="*/ 6876668 h 8369300"/>
              <a:gd name="connsiteX1625" fmla="*/ 11601271 w 13127384"/>
              <a:gd name="connsiteY1625" fmla="*/ 6879969 h 8369300"/>
              <a:gd name="connsiteX1626" fmla="*/ 11603934 w 13127384"/>
              <a:gd name="connsiteY1626" fmla="*/ 6882645 h 8369300"/>
              <a:gd name="connsiteX1627" fmla="*/ 11604915 w 13127384"/>
              <a:gd name="connsiteY1627" fmla="*/ 6884875 h 8369300"/>
              <a:gd name="connsiteX1628" fmla="*/ 11605335 w 13127384"/>
              <a:gd name="connsiteY1628" fmla="*/ 6886214 h 8369300"/>
              <a:gd name="connsiteX1629" fmla="*/ 11605756 w 13127384"/>
              <a:gd name="connsiteY1629" fmla="*/ 6886214 h 8369300"/>
              <a:gd name="connsiteX1630" fmla="*/ 11607578 w 13127384"/>
              <a:gd name="connsiteY1630" fmla="*/ 6889336 h 8369300"/>
              <a:gd name="connsiteX1631" fmla="*/ 11607578 w 13127384"/>
              <a:gd name="connsiteY1631" fmla="*/ 6889782 h 8369300"/>
              <a:gd name="connsiteX1632" fmla="*/ 11607017 w 13127384"/>
              <a:gd name="connsiteY1632" fmla="*/ 6889782 h 8369300"/>
              <a:gd name="connsiteX1633" fmla="*/ 11607017 w 13127384"/>
              <a:gd name="connsiteY1633" fmla="*/ 6890228 h 8369300"/>
              <a:gd name="connsiteX1634" fmla="*/ 11608419 w 13127384"/>
              <a:gd name="connsiteY1634" fmla="*/ 6893351 h 8369300"/>
              <a:gd name="connsiteX1635" fmla="*/ 11614726 w 13127384"/>
              <a:gd name="connsiteY1635" fmla="*/ 6898258 h 8369300"/>
              <a:gd name="connsiteX1636" fmla="*/ 11614726 w 13127384"/>
              <a:gd name="connsiteY1636" fmla="*/ 6898793 h 8369300"/>
              <a:gd name="connsiteX1637" fmla="*/ 11615146 w 13127384"/>
              <a:gd name="connsiteY1637" fmla="*/ 6899239 h 8369300"/>
              <a:gd name="connsiteX1638" fmla="*/ 11615146 w 13127384"/>
              <a:gd name="connsiteY1638" fmla="*/ 6899685 h 8369300"/>
              <a:gd name="connsiteX1639" fmla="*/ 11615987 w 13127384"/>
              <a:gd name="connsiteY1639" fmla="*/ 6901916 h 8369300"/>
              <a:gd name="connsiteX1640" fmla="*/ 11617809 w 13127384"/>
              <a:gd name="connsiteY1640" fmla="*/ 6906376 h 8369300"/>
              <a:gd name="connsiteX1641" fmla="*/ 11621453 w 13127384"/>
              <a:gd name="connsiteY1641" fmla="*/ 6914852 h 8369300"/>
              <a:gd name="connsiteX1642" fmla="*/ 11623556 w 13127384"/>
              <a:gd name="connsiteY1642" fmla="*/ 6918867 h 8369300"/>
              <a:gd name="connsiteX1643" fmla="*/ 11624116 w 13127384"/>
              <a:gd name="connsiteY1643" fmla="*/ 6919759 h 8369300"/>
              <a:gd name="connsiteX1644" fmla="*/ 11624116 w 13127384"/>
              <a:gd name="connsiteY1644" fmla="*/ 6920651 h 8369300"/>
              <a:gd name="connsiteX1645" fmla="*/ 11624957 w 13127384"/>
              <a:gd name="connsiteY1645" fmla="*/ 6922435 h 8369300"/>
              <a:gd name="connsiteX1646" fmla="*/ 11628040 w 13127384"/>
              <a:gd name="connsiteY1646" fmla="*/ 6929572 h 8369300"/>
              <a:gd name="connsiteX1647" fmla="*/ 11630704 w 13127384"/>
              <a:gd name="connsiteY1647" fmla="*/ 6936710 h 8369300"/>
              <a:gd name="connsiteX1648" fmla="*/ 11632946 w 13127384"/>
              <a:gd name="connsiteY1648" fmla="*/ 6943847 h 8369300"/>
              <a:gd name="connsiteX1649" fmla="*/ 11635609 w 13127384"/>
              <a:gd name="connsiteY1649" fmla="*/ 6958211 h 8369300"/>
              <a:gd name="connsiteX1650" fmla="*/ 11637431 w 13127384"/>
              <a:gd name="connsiteY1650" fmla="*/ 6978730 h 8369300"/>
              <a:gd name="connsiteX1651" fmla="*/ 11639674 w 13127384"/>
              <a:gd name="connsiteY1651" fmla="*/ 6990864 h 8369300"/>
              <a:gd name="connsiteX1652" fmla="*/ 11640514 w 13127384"/>
              <a:gd name="connsiteY1652" fmla="*/ 6993540 h 8369300"/>
              <a:gd name="connsiteX1653" fmla="*/ 11641075 w 13127384"/>
              <a:gd name="connsiteY1653" fmla="*/ 6996663 h 8369300"/>
              <a:gd name="connsiteX1654" fmla="*/ 11642336 w 13127384"/>
              <a:gd name="connsiteY1654" fmla="*/ 7002462 h 8369300"/>
              <a:gd name="connsiteX1655" fmla="*/ 11647522 w 13127384"/>
              <a:gd name="connsiteY1655" fmla="*/ 7026639 h 8369300"/>
              <a:gd name="connsiteX1656" fmla="*/ 11650325 w 13127384"/>
              <a:gd name="connsiteY1656" fmla="*/ 7024052 h 8369300"/>
              <a:gd name="connsiteX1657" fmla="*/ 11653549 w 13127384"/>
              <a:gd name="connsiteY1657" fmla="*/ 7023427 h 8369300"/>
              <a:gd name="connsiteX1658" fmla="*/ 11657053 w 13127384"/>
              <a:gd name="connsiteY1658" fmla="*/ 7024766 h 8369300"/>
              <a:gd name="connsiteX1659" fmla="*/ 11660276 w 13127384"/>
              <a:gd name="connsiteY1659" fmla="*/ 7027442 h 8369300"/>
              <a:gd name="connsiteX1660" fmla="*/ 11660136 w 13127384"/>
              <a:gd name="connsiteY1660" fmla="*/ 7025569 h 8369300"/>
              <a:gd name="connsiteX1661" fmla="*/ 11662799 w 13127384"/>
              <a:gd name="connsiteY1661" fmla="*/ 7033687 h 8369300"/>
              <a:gd name="connsiteX1662" fmla="*/ 11663780 w 13127384"/>
              <a:gd name="connsiteY1662" fmla="*/ 7031814 h 8369300"/>
              <a:gd name="connsiteX1663" fmla="*/ 11664621 w 13127384"/>
              <a:gd name="connsiteY1663" fmla="*/ 7034490 h 8369300"/>
              <a:gd name="connsiteX1664" fmla="*/ 11666443 w 13127384"/>
              <a:gd name="connsiteY1664" fmla="*/ 7025122 h 8369300"/>
              <a:gd name="connsiteX1665" fmla="*/ 11667845 w 13127384"/>
              <a:gd name="connsiteY1665" fmla="*/ 7020662 h 8369300"/>
              <a:gd name="connsiteX1666" fmla="*/ 11668686 w 13127384"/>
              <a:gd name="connsiteY1666" fmla="*/ 7014863 h 8369300"/>
              <a:gd name="connsiteX1667" fmla="*/ 11671629 w 13127384"/>
              <a:gd name="connsiteY1667" fmla="*/ 7013971 h 8369300"/>
              <a:gd name="connsiteX1668" fmla="*/ 11671909 w 13127384"/>
              <a:gd name="connsiteY1668" fmla="*/ 7010669 h 8369300"/>
              <a:gd name="connsiteX1669" fmla="*/ 11671208 w 13127384"/>
              <a:gd name="connsiteY1669" fmla="*/ 7008974 h 8369300"/>
              <a:gd name="connsiteX1670" fmla="*/ 11669527 w 13127384"/>
              <a:gd name="connsiteY1670" fmla="*/ 7001123 h 8369300"/>
              <a:gd name="connsiteX1671" fmla="*/ 11666864 w 13127384"/>
              <a:gd name="connsiteY1671" fmla="*/ 7002462 h 8369300"/>
              <a:gd name="connsiteX1672" fmla="*/ 11663780 w 13127384"/>
              <a:gd name="connsiteY1672" fmla="*/ 6990864 h 8369300"/>
              <a:gd name="connsiteX1673" fmla="*/ 11658454 w 13127384"/>
              <a:gd name="connsiteY1673" fmla="*/ 6979176 h 8369300"/>
              <a:gd name="connsiteX1674" fmla="*/ 11660697 w 13127384"/>
              <a:gd name="connsiteY1674" fmla="*/ 6968917 h 8369300"/>
              <a:gd name="connsiteX1675" fmla="*/ 11654390 w 13127384"/>
              <a:gd name="connsiteY1675" fmla="*/ 6964456 h 8369300"/>
              <a:gd name="connsiteX1676" fmla="*/ 11658454 w 13127384"/>
              <a:gd name="connsiteY1676" fmla="*/ 6962225 h 8369300"/>
              <a:gd name="connsiteX1677" fmla="*/ 11651727 w 13127384"/>
              <a:gd name="connsiteY1677" fmla="*/ 6951966 h 8369300"/>
              <a:gd name="connsiteX1678" fmla="*/ 11653970 w 13127384"/>
              <a:gd name="connsiteY1678" fmla="*/ 6950092 h 8369300"/>
              <a:gd name="connsiteX1679" fmla="*/ 11649484 w 13127384"/>
              <a:gd name="connsiteY1679" fmla="*/ 6944828 h 8369300"/>
              <a:gd name="connsiteX1680" fmla="*/ 11651306 w 13127384"/>
              <a:gd name="connsiteY1680" fmla="*/ 6945274 h 8369300"/>
              <a:gd name="connsiteX1681" fmla="*/ 11647662 w 13127384"/>
              <a:gd name="connsiteY1681" fmla="*/ 6940278 h 8369300"/>
              <a:gd name="connsiteX1682" fmla="*/ 11648223 w 13127384"/>
              <a:gd name="connsiteY1682" fmla="*/ 6930465 h 8369300"/>
              <a:gd name="connsiteX1683" fmla="*/ 11641075 w 13127384"/>
              <a:gd name="connsiteY1683" fmla="*/ 6925112 h 8369300"/>
              <a:gd name="connsiteX1684" fmla="*/ 11639674 w 13127384"/>
              <a:gd name="connsiteY1684" fmla="*/ 6917885 h 8369300"/>
              <a:gd name="connsiteX1685" fmla="*/ 11638832 w 13127384"/>
              <a:gd name="connsiteY1685" fmla="*/ 6914852 h 8369300"/>
              <a:gd name="connsiteX1686" fmla="*/ 11638832 w 13127384"/>
              <a:gd name="connsiteY1686" fmla="*/ 6913960 h 8369300"/>
              <a:gd name="connsiteX1687" fmla="*/ 11637852 w 13127384"/>
              <a:gd name="connsiteY1687" fmla="*/ 6913068 h 8369300"/>
              <a:gd name="connsiteX1688" fmla="*/ 11636590 w 13127384"/>
              <a:gd name="connsiteY1688" fmla="*/ 6911729 h 8369300"/>
              <a:gd name="connsiteX1689" fmla="*/ 11636030 w 13127384"/>
              <a:gd name="connsiteY1689" fmla="*/ 6904503 h 8369300"/>
              <a:gd name="connsiteX1690" fmla="*/ 11631264 w 13127384"/>
              <a:gd name="connsiteY1690" fmla="*/ 6897366 h 8369300"/>
              <a:gd name="connsiteX1691" fmla="*/ 11629022 w 13127384"/>
              <a:gd name="connsiteY1691" fmla="*/ 6893797 h 8369300"/>
              <a:gd name="connsiteX1692" fmla="*/ 11628040 w 13127384"/>
              <a:gd name="connsiteY1692" fmla="*/ 6892905 h 8369300"/>
              <a:gd name="connsiteX1693" fmla="*/ 11628040 w 13127384"/>
              <a:gd name="connsiteY1693" fmla="*/ 6892548 h 8369300"/>
              <a:gd name="connsiteX1694" fmla="*/ 11627620 w 13127384"/>
              <a:gd name="connsiteY1694" fmla="*/ 6892102 h 8369300"/>
              <a:gd name="connsiteX1695" fmla="*/ 11627200 w 13127384"/>
              <a:gd name="connsiteY1695" fmla="*/ 6891121 h 8369300"/>
              <a:gd name="connsiteX1696" fmla="*/ 11620892 w 13127384"/>
              <a:gd name="connsiteY1696" fmla="*/ 6884429 h 8369300"/>
              <a:gd name="connsiteX1697" fmla="*/ 11613324 w 13127384"/>
              <a:gd name="connsiteY1697" fmla="*/ 6887998 h 8369300"/>
              <a:gd name="connsiteX1698" fmla="*/ 11612483 w 13127384"/>
              <a:gd name="connsiteY1698" fmla="*/ 6886660 h 8369300"/>
              <a:gd name="connsiteX1699" fmla="*/ 11610661 w 13127384"/>
              <a:gd name="connsiteY1699" fmla="*/ 6883091 h 8369300"/>
              <a:gd name="connsiteX1700" fmla="*/ 11610661 w 13127384"/>
              <a:gd name="connsiteY1700" fmla="*/ 6882645 h 8369300"/>
              <a:gd name="connsiteX1701" fmla="*/ 11610241 w 13127384"/>
              <a:gd name="connsiteY1701" fmla="*/ 6882199 h 8369300"/>
              <a:gd name="connsiteX1702" fmla="*/ 11609400 w 13127384"/>
              <a:gd name="connsiteY1702" fmla="*/ 6881307 h 8369300"/>
              <a:gd name="connsiteX1703" fmla="*/ 11605756 w 13127384"/>
              <a:gd name="connsiteY1703" fmla="*/ 6877738 h 8369300"/>
              <a:gd name="connsiteX1704" fmla="*/ 11602812 w 13127384"/>
              <a:gd name="connsiteY1704" fmla="*/ 6876668 h 8369300"/>
              <a:gd name="connsiteX1705" fmla="*/ 4771104 w 13127384"/>
              <a:gd name="connsiteY1705" fmla="*/ 6868250 h 8369300"/>
              <a:gd name="connsiteX1706" fmla="*/ 4802756 w 13127384"/>
              <a:gd name="connsiteY1706" fmla="*/ 6942257 h 8369300"/>
              <a:gd name="connsiteX1707" fmla="*/ 4735190 w 13127384"/>
              <a:gd name="connsiteY1707" fmla="*/ 6893048 h 8369300"/>
              <a:gd name="connsiteX1708" fmla="*/ 4771104 w 13127384"/>
              <a:gd name="connsiteY1708" fmla="*/ 6868250 h 8369300"/>
              <a:gd name="connsiteX1709" fmla="*/ 5632418 w 13127384"/>
              <a:gd name="connsiteY1709" fmla="*/ 6852752 h 8369300"/>
              <a:gd name="connsiteX1710" fmla="*/ 5665898 w 13127384"/>
              <a:gd name="connsiteY1710" fmla="*/ 6856239 h 8369300"/>
              <a:gd name="connsiteX1711" fmla="*/ 5693290 w 13127384"/>
              <a:gd name="connsiteY1711" fmla="*/ 6881037 h 8369300"/>
              <a:gd name="connsiteX1712" fmla="*/ 5698768 w 13127384"/>
              <a:gd name="connsiteY1712" fmla="*/ 6945356 h 8369300"/>
              <a:gd name="connsiteX1713" fmla="*/ 5667116 w 13127384"/>
              <a:gd name="connsiteY1713" fmla="*/ 6951168 h 8369300"/>
              <a:gd name="connsiteX1714" fmla="*/ 5610505 w 13127384"/>
              <a:gd name="connsiteY1714" fmla="*/ 6872125 h 8369300"/>
              <a:gd name="connsiteX1715" fmla="*/ 5632418 w 13127384"/>
              <a:gd name="connsiteY1715" fmla="*/ 6852752 h 8369300"/>
              <a:gd name="connsiteX1716" fmla="*/ 10952069 w 13127384"/>
              <a:gd name="connsiteY1716" fmla="*/ 6849457 h 8369300"/>
              <a:gd name="connsiteX1717" fmla="*/ 10948986 w 13127384"/>
              <a:gd name="connsiteY1717" fmla="*/ 6851955 h 8369300"/>
              <a:gd name="connsiteX1718" fmla="*/ 10948845 w 13127384"/>
              <a:gd name="connsiteY1718" fmla="*/ 6852044 h 8369300"/>
              <a:gd name="connsiteX1719" fmla="*/ 10947164 w 13127384"/>
              <a:gd name="connsiteY1719" fmla="*/ 6853918 h 8369300"/>
              <a:gd name="connsiteX1720" fmla="*/ 10946743 w 13127384"/>
              <a:gd name="connsiteY1720" fmla="*/ 6853739 h 8369300"/>
              <a:gd name="connsiteX1721" fmla="*/ 10946182 w 13127384"/>
              <a:gd name="connsiteY1721" fmla="*/ 6854185 h 8369300"/>
              <a:gd name="connsiteX1722" fmla="*/ 10941137 w 13127384"/>
              <a:gd name="connsiteY1722" fmla="*/ 6856148 h 8369300"/>
              <a:gd name="connsiteX1723" fmla="*/ 10942678 w 13127384"/>
              <a:gd name="connsiteY1723" fmla="*/ 6861412 h 8369300"/>
              <a:gd name="connsiteX1724" fmla="*/ 10946883 w 13127384"/>
              <a:gd name="connsiteY1724" fmla="*/ 6860698 h 8369300"/>
              <a:gd name="connsiteX1725" fmla="*/ 10949546 w 13127384"/>
              <a:gd name="connsiteY1725" fmla="*/ 6854453 h 8369300"/>
              <a:gd name="connsiteX1726" fmla="*/ 10951648 w 13127384"/>
              <a:gd name="connsiteY1726" fmla="*/ 6851509 h 8369300"/>
              <a:gd name="connsiteX1727" fmla="*/ 11713536 w 13127384"/>
              <a:gd name="connsiteY1727" fmla="*/ 6848029 h 8369300"/>
              <a:gd name="connsiteX1728" fmla="*/ 11705126 w 13127384"/>
              <a:gd name="connsiteY1728" fmla="*/ 6864802 h 8369300"/>
              <a:gd name="connsiteX1729" fmla="*/ 11698539 w 13127384"/>
              <a:gd name="connsiteY1729" fmla="*/ 6856772 h 8369300"/>
              <a:gd name="connsiteX1730" fmla="*/ 11713536 w 13127384"/>
              <a:gd name="connsiteY1730" fmla="*/ 6848029 h 8369300"/>
              <a:gd name="connsiteX1731" fmla="*/ 10911284 w 13127384"/>
              <a:gd name="connsiteY1731" fmla="*/ 6841963 h 8369300"/>
              <a:gd name="connsiteX1732" fmla="*/ 10907640 w 13127384"/>
              <a:gd name="connsiteY1732" fmla="*/ 6848654 h 8369300"/>
              <a:gd name="connsiteX1733" fmla="*/ 10905537 w 13127384"/>
              <a:gd name="connsiteY1733" fmla="*/ 6853204 h 8369300"/>
              <a:gd name="connsiteX1734" fmla="*/ 10905958 w 13127384"/>
              <a:gd name="connsiteY1734" fmla="*/ 6855256 h 8369300"/>
              <a:gd name="connsiteX1735" fmla="*/ 10910723 w 13127384"/>
              <a:gd name="connsiteY1735" fmla="*/ 6864623 h 8369300"/>
              <a:gd name="connsiteX1736" fmla="*/ 10910723 w 13127384"/>
              <a:gd name="connsiteY1736" fmla="*/ 6858111 h 8369300"/>
              <a:gd name="connsiteX1737" fmla="*/ 10916189 w 13127384"/>
              <a:gd name="connsiteY1737" fmla="*/ 6860787 h 8369300"/>
              <a:gd name="connsiteX1738" fmla="*/ 10917170 w 13127384"/>
              <a:gd name="connsiteY1738" fmla="*/ 6863999 h 8369300"/>
              <a:gd name="connsiteX1739" fmla="*/ 10918572 w 13127384"/>
              <a:gd name="connsiteY1739" fmla="*/ 6881842 h 8369300"/>
              <a:gd name="connsiteX1740" fmla="*/ 10914928 w 13127384"/>
              <a:gd name="connsiteY1740" fmla="*/ 6881307 h 8369300"/>
              <a:gd name="connsiteX1741" fmla="*/ 10916189 w 13127384"/>
              <a:gd name="connsiteY1741" fmla="*/ 6887552 h 8369300"/>
              <a:gd name="connsiteX1742" fmla="*/ 10917450 w 13127384"/>
              <a:gd name="connsiteY1742" fmla="*/ 6883626 h 8369300"/>
              <a:gd name="connsiteX1743" fmla="*/ 10921936 w 13127384"/>
              <a:gd name="connsiteY1743" fmla="*/ 6911551 h 8369300"/>
              <a:gd name="connsiteX1744" fmla="*/ 10923758 w 13127384"/>
              <a:gd name="connsiteY1744" fmla="*/ 6907179 h 8369300"/>
              <a:gd name="connsiteX1745" fmla="*/ 10926841 w 13127384"/>
              <a:gd name="connsiteY1745" fmla="*/ 6901916 h 8369300"/>
              <a:gd name="connsiteX1746" fmla="*/ 10928523 w 13127384"/>
              <a:gd name="connsiteY1746" fmla="*/ 6890228 h 8369300"/>
              <a:gd name="connsiteX1747" fmla="*/ 10930765 w 13127384"/>
              <a:gd name="connsiteY1747" fmla="*/ 6889604 h 8369300"/>
              <a:gd name="connsiteX1748" fmla="*/ 10927682 w 13127384"/>
              <a:gd name="connsiteY1748" fmla="*/ 6878452 h 8369300"/>
              <a:gd name="connsiteX1749" fmla="*/ 10924458 w 13127384"/>
              <a:gd name="connsiteY1749" fmla="*/ 6866497 h 8369300"/>
              <a:gd name="connsiteX1750" fmla="*/ 10922496 w 13127384"/>
              <a:gd name="connsiteY1750" fmla="*/ 6860787 h 8369300"/>
              <a:gd name="connsiteX1751" fmla="*/ 10920534 w 13127384"/>
              <a:gd name="connsiteY1751" fmla="*/ 6854988 h 8369300"/>
              <a:gd name="connsiteX1752" fmla="*/ 10916890 w 13127384"/>
              <a:gd name="connsiteY1752" fmla="*/ 6842409 h 8369300"/>
              <a:gd name="connsiteX1753" fmla="*/ 10914788 w 13127384"/>
              <a:gd name="connsiteY1753" fmla="*/ 6845710 h 8369300"/>
              <a:gd name="connsiteX1754" fmla="*/ 10908901 w 13127384"/>
              <a:gd name="connsiteY1754" fmla="*/ 6856326 h 8369300"/>
              <a:gd name="connsiteX1755" fmla="*/ 10911284 w 13127384"/>
              <a:gd name="connsiteY1755" fmla="*/ 6841963 h 8369300"/>
              <a:gd name="connsiteX1756" fmla="*/ 11757825 w 13127384"/>
              <a:gd name="connsiteY1756" fmla="*/ 6839821 h 8369300"/>
              <a:gd name="connsiteX1757" fmla="*/ 11765393 w 13127384"/>
              <a:gd name="connsiteY1757" fmla="*/ 6842409 h 8369300"/>
              <a:gd name="connsiteX1758" fmla="*/ 11757124 w 13127384"/>
              <a:gd name="connsiteY1758" fmla="*/ 6852847 h 8369300"/>
              <a:gd name="connsiteX1759" fmla="*/ 11750957 w 13127384"/>
              <a:gd name="connsiteY1759" fmla="*/ 6843479 h 8369300"/>
              <a:gd name="connsiteX1760" fmla="*/ 11757825 w 13127384"/>
              <a:gd name="connsiteY1760" fmla="*/ 6839821 h 8369300"/>
              <a:gd name="connsiteX1761" fmla="*/ 6199122 w 13127384"/>
              <a:gd name="connsiteY1761" fmla="*/ 6818267 h 8369300"/>
              <a:gd name="connsiteX1762" fmla="*/ 6179642 w 13127384"/>
              <a:gd name="connsiteY1762" fmla="*/ 6832604 h 8369300"/>
              <a:gd name="connsiteX1763" fmla="*/ 6185121 w 13127384"/>
              <a:gd name="connsiteY1763" fmla="*/ 6836090 h 8369300"/>
              <a:gd name="connsiteX1764" fmla="*/ 6199122 w 13127384"/>
              <a:gd name="connsiteY1764" fmla="*/ 6845778 h 8369300"/>
              <a:gd name="connsiteX1765" fmla="*/ 6202773 w 13127384"/>
              <a:gd name="connsiteY1765" fmla="*/ 6845390 h 8369300"/>
              <a:gd name="connsiteX1766" fmla="*/ 6202164 w 13127384"/>
              <a:gd name="connsiteY1766" fmla="*/ 6847715 h 8369300"/>
              <a:gd name="connsiteX1767" fmla="*/ 6204600 w 13127384"/>
              <a:gd name="connsiteY1767" fmla="*/ 6849652 h 8369300"/>
              <a:gd name="connsiteX1768" fmla="*/ 6225295 w 13127384"/>
              <a:gd name="connsiteY1768" fmla="*/ 6856239 h 8369300"/>
              <a:gd name="connsiteX1769" fmla="*/ 6259991 w 13127384"/>
              <a:gd name="connsiteY1769" fmla="*/ 6865151 h 8369300"/>
              <a:gd name="connsiteX1770" fmla="*/ 6303818 w 13127384"/>
              <a:gd name="connsiteY1770" fmla="*/ 6882974 h 8369300"/>
              <a:gd name="connsiteX1771" fmla="*/ 6349470 w 13127384"/>
              <a:gd name="connsiteY1771" fmla="*/ 6902348 h 8369300"/>
              <a:gd name="connsiteX1772" fmla="*/ 6396950 w 13127384"/>
              <a:gd name="connsiteY1772" fmla="*/ 6915522 h 8369300"/>
              <a:gd name="connsiteX1773" fmla="*/ 6400602 w 13127384"/>
              <a:gd name="connsiteY1773" fmla="*/ 6929083 h 8369300"/>
              <a:gd name="connsiteX1774" fmla="*/ 6407297 w 13127384"/>
              <a:gd name="connsiteY1774" fmla="*/ 6937607 h 8369300"/>
              <a:gd name="connsiteX1775" fmla="*/ 6444428 w 13127384"/>
              <a:gd name="connsiteY1775" fmla="*/ 6944969 h 8369300"/>
              <a:gd name="connsiteX1776" fmla="*/ 6479124 w 13127384"/>
              <a:gd name="connsiteY1776" fmla="*/ 6956593 h 8369300"/>
              <a:gd name="connsiteX1777" fmla="*/ 6552778 w 13127384"/>
              <a:gd name="connsiteY1777" fmla="*/ 6972480 h 8369300"/>
              <a:gd name="connsiteX1778" fmla="*/ 6592952 w 13127384"/>
              <a:gd name="connsiteY1778" fmla="*/ 6973642 h 8369300"/>
              <a:gd name="connsiteX1779" fmla="*/ 6633736 w 13127384"/>
              <a:gd name="connsiteY1779" fmla="*/ 6965505 h 8369300"/>
              <a:gd name="connsiteX1780" fmla="*/ 6625822 w 13127384"/>
              <a:gd name="connsiteY1780" fmla="*/ 6905060 h 8369300"/>
              <a:gd name="connsiteX1781" fmla="*/ 6628866 w 13127384"/>
              <a:gd name="connsiteY1781" fmla="*/ 6885299 h 8369300"/>
              <a:gd name="connsiteX1782" fmla="*/ 6583212 w 13127384"/>
              <a:gd name="connsiteY1782" fmla="*/ 6885299 h 8369300"/>
              <a:gd name="connsiteX1783" fmla="*/ 6488256 w 13127384"/>
              <a:gd name="connsiteY1783" fmla="*/ 6883749 h 8369300"/>
              <a:gd name="connsiteX1784" fmla="*/ 6395123 w 13127384"/>
              <a:gd name="connsiteY1784" fmla="*/ 6877162 h 8369300"/>
              <a:gd name="connsiteX1785" fmla="*/ 6303210 w 13127384"/>
              <a:gd name="connsiteY1785" fmla="*/ 6858176 h 8369300"/>
              <a:gd name="connsiteX1786" fmla="*/ 6219818 w 13127384"/>
              <a:gd name="connsiteY1786" fmla="*/ 6829116 h 8369300"/>
              <a:gd name="connsiteX1787" fmla="*/ 1989940 w 13127384"/>
              <a:gd name="connsiteY1787" fmla="*/ 6801218 h 8369300"/>
              <a:gd name="connsiteX1788" fmla="*/ 2002723 w 13127384"/>
              <a:gd name="connsiteY1788" fmla="*/ 6836866 h 8369300"/>
              <a:gd name="connsiteX1789" fmla="*/ 1928462 w 13127384"/>
              <a:gd name="connsiteY1789" fmla="*/ 6843065 h 8369300"/>
              <a:gd name="connsiteX1790" fmla="*/ 1989940 w 13127384"/>
              <a:gd name="connsiteY1790" fmla="*/ 6801218 h 8369300"/>
              <a:gd name="connsiteX1791" fmla="*/ 11759226 w 13127384"/>
              <a:gd name="connsiteY1791" fmla="*/ 6799585 h 8369300"/>
              <a:gd name="connsiteX1792" fmla="*/ 11763011 w 13127384"/>
              <a:gd name="connsiteY1792" fmla="*/ 6804224 h 8369300"/>
              <a:gd name="connsiteX1793" fmla="*/ 11753620 w 13127384"/>
              <a:gd name="connsiteY1793" fmla="*/ 6810469 h 8369300"/>
              <a:gd name="connsiteX1794" fmla="*/ 11759226 w 13127384"/>
              <a:gd name="connsiteY1794" fmla="*/ 6799585 h 8369300"/>
              <a:gd name="connsiteX1795" fmla="*/ 2238901 w 13127384"/>
              <a:gd name="connsiteY1795" fmla="*/ 6791144 h 8369300"/>
              <a:gd name="connsiteX1796" fmla="*/ 2252901 w 13127384"/>
              <a:gd name="connsiteY1796" fmla="*/ 6838803 h 8369300"/>
              <a:gd name="connsiteX1797" fmla="*/ 2215160 w 13127384"/>
              <a:gd name="connsiteY1797" fmla="*/ 6878712 h 8369300"/>
              <a:gd name="connsiteX1798" fmla="*/ 2238901 w 13127384"/>
              <a:gd name="connsiteY1798" fmla="*/ 6791144 h 8369300"/>
              <a:gd name="connsiteX1799" fmla="*/ 5570940 w 13127384"/>
              <a:gd name="connsiteY1799" fmla="*/ 6779133 h 8369300"/>
              <a:gd name="connsiteX1800" fmla="*/ 5580679 w 13127384"/>
              <a:gd name="connsiteY1800" fmla="*/ 6798894 h 8369300"/>
              <a:gd name="connsiteX1801" fmla="*/ 5574592 w 13127384"/>
              <a:gd name="connsiteY1801" fmla="*/ 6814780 h 8369300"/>
              <a:gd name="connsiteX1802" fmla="*/ 5554504 w 13127384"/>
              <a:gd name="connsiteY1802" fmla="*/ 6793470 h 8369300"/>
              <a:gd name="connsiteX1803" fmla="*/ 5570940 w 13127384"/>
              <a:gd name="connsiteY1803" fmla="*/ 6779133 h 8369300"/>
              <a:gd name="connsiteX1804" fmla="*/ 6089556 w 13127384"/>
              <a:gd name="connsiteY1804" fmla="*/ 6774871 h 8369300"/>
              <a:gd name="connsiteX1805" fmla="*/ 6094424 w 13127384"/>
              <a:gd name="connsiteY1805" fmla="*/ 6791532 h 8369300"/>
              <a:gd name="connsiteX1806" fmla="*/ 6095032 w 13127384"/>
              <a:gd name="connsiteY1806" fmla="*/ 6789594 h 8369300"/>
              <a:gd name="connsiteX1807" fmla="*/ 6115120 w 13127384"/>
              <a:gd name="connsiteY1807" fmla="*/ 6807418 h 8369300"/>
              <a:gd name="connsiteX1808" fmla="*/ 6130946 w 13127384"/>
              <a:gd name="connsiteY1808" fmla="*/ 6812455 h 8369300"/>
              <a:gd name="connsiteX1809" fmla="*/ 6149816 w 13127384"/>
              <a:gd name="connsiteY1809" fmla="*/ 6817880 h 8369300"/>
              <a:gd name="connsiteX1810" fmla="*/ 6166860 w 13127384"/>
              <a:gd name="connsiteY1810" fmla="*/ 6824466 h 8369300"/>
              <a:gd name="connsiteX1811" fmla="*/ 6147990 w 13127384"/>
              <a:gd name="connsiteY1811" fmla="*/ 6793470 h 8369300"/>
              <a:gd name="connsiteX1812" fmla="*/ 6147990 w 13127384"/>
              <a:gd name="connsiteY1812" fmla="*/ 6790370 h 8369300"/>
              <a:gd name="connsiteX1813" fmla="*/ 6140077 w 13127384"/>
              <a:gd name="connsiteY1813" fmla="*/ 6786108 h 8369300"/>
              <a:gd name="connsiteX1814" fmla="*/ 6130338 w 13127384"/>
              <a:gd name="connsiteY1814" fmla="*/ 6801606 h 8369300"/>
              <a:gd name="connsiteX1815" fmla="*/ 6089556 w 13127384"/>
              <a:gd name="connsiteY1815" fmla="*/ 6774871 h 8369300"/>
              <a:gd name="connsiteX1816" fmla="*/ 11003733 w 13127384"/>
              <a:gd name="connsiteY1816" fmla="*/ 6764071 h 8369300"/>
              <a:gd name="connsiteX1817" fmla="*/ 10997760 w 13127384"/>
              <a:gd name="connsiteY1817" fmla="*/ 6769073 h 8369300"/>
              <a:gd name="connsiteX1818" fmla="*/ 11001544 w 13127384"/>
              <a:gd name="connsiteY1818" fmla="*/ 6768717 h 8369300"/>
              <a:gd name="connsiteX1819" fmla="*/ 11003366 w 13127384"/>
              <a:gd name="connsiteY1819" fmla="*/ 6768003 h 8369300"/>
              <a:gd name="connsiteX1820" fmla="*/ 11004487 w 13127384"/>
              <a:gd name="connsiteY1820" fmla="*/ 6767021 h 8369300"/>
              <a:gd name="connsiteX1821" fmla="*/ 11007010 w 13127384"/>
              <a:gd name="connsiteY1821" fmla="*/ 6770055 h 8369300"/>
              <a:gd name="connsiteX1822" fmla="*/ 11007414 w 13127384"/>
              <a:gd name="connsiteY1822" fmla="*/ 6769174 h 8369300"/>
              <a:gd name="connsiteX1823" fmla="*/ 4004748 w 13127384"/>
              <a:gd name="connsiteY1823" fmla="*/ 6758597 h 8369300"/>
              <a:gd name="connsiteX1824" fmla="*/ 4071095 w 13127384"/>
              <a:gd name="connsiteY1824" fmla="*/ 6795794 h 8369300"/>
              <a:gd name="connsiteX1825" fmla="*/ 4065618 w 13127384"/>
              <a:gd name="connsiteY1825" fmla="*/ 6846940 h 8369300"/>
              <a:gd name="connsiteX1826" fmla="*/ 4054052 w 13127384"/>
              <a:gd name="connsiteY1826" fmla="*/ 6862826 h 8369300"/>
              <a:gd name="connsiteX1827" fmla="*/ 3974312 w 13127384"/>
              <a:gd name="connsiteY1827" fmla="*/ 6787658 h 8369300"/>
              <a:gd name="connsiteX1828" fmla="*/ 4004748 w 13127384"/>
              <a:gd name="connsiteY1828" fmla="*/ 6758597 h 8369300"/>
              <a:gd name="connsiteX1829" fmla="*/ 11782212 w 13127384"/>
              <a:gd name="connsiteY1829" fmla="*/ 6755245 h 8369300"/>
              <a:gd name="connsiteX1830" fmla="*/ 11787398 w 13127384"/>
              <a:gd name="connsiteY1830" fmla="*/ 6758457 h 8369300"/>
              <a:gd name="connsiteX1831" fmla="*/ 11776606 w 13127384"/>
              <a:gd name="connsiteY1831" fmla="*/ 6758635 h 8369300"/>
              <a:gd name="connsiteX1832" fmla="*/ 11782212 w 13127384"/>
              <a:gd name="connsiteY1832" fmla="*/ 6755245 h 8369300"/>
              <a:gd name="connsiteX1833" fmla="*/ 5331110 w 13127384"/>
              <a:gd name="connsiteY1833" fmla="*/ 6748523 h 8369300"/>
              <a:gd name="connsiteX1834" fmla="*/ 5348154 w 13127384"/>
              <a:gd name="connsiteY1834" fmla="*/ 6789207 h 8369300"/>
              <a:gd name="connsiteX1835" fmla="*/ 5308588 w 13127384"/>
              <a:gd name="connsiteY1835" fmla="*/ 6802768 h 8369300"/>
              <a:gd name="connsiteX1836" fmla="*/ 5315284 w 13127384"/>
              <a:gd name="connsiteY1836" fmla="*/ 6749298 h 8369300"/>
              <a:gd name="connsiteX1837" fmla="*/ 5331110 w 13127384"/>
              <a:gd name="connsiteY1837" fmla="*/ 6748523 h 8369300"/>
              <a:gd name="connsiteX1838" fmla="*/ 10898950 w 13127384"/>
              <a:gd name="connsiteY1838" fmla="*/ 6744450 h 8369300"/>
              <a:gd name="connsiteX1839" fmla="*/ 10897268 w 13127384"/>
              <a:gd name="connsiteY1839" fmla="*/ 6746948 h 8369300"/>
              <a:gd name="connsiteX1840" fmla="*/ 10905257 w 13127384"/>
              <a:gd name="connsiteY1840" fmla="*/ 6755513 h 8369300"/>
              <a:gd name="connsiteX1841" fmla="*/ 10904696 w 13127384"/>
              <a:gd name="connsiteY1841" fmla="*/ 6763274 h 8369300"/>
              <a:gd name="connsiteX1842" fmla="*/ 10907499 w 13127384"/>
              <a:gd name="connsiteY1842" fmla="*/ 6770679 h 8369300"/>
              <a:gd name="connsiteX1843" fmla="*/ 10911704 w 13127384"/>
              <a:gd name="connsiteY1843" fmla="*/ 6777727 h 8369300"/>
              <a:gd name="connsiteX1844" fmla="*/ 10912265 w 13127384"/>
              <a:gd name="connsiteY1844" fmla="*/ 6780136 h 8369300"/>
              <a:gd name="connsiteX1845" fmla="*/ 10915909 w 13127384"/>
              <a:gd name="connsiteY1845" fmla="*/ 6782902 h 8369300"/>
              <a:gd name="connsiteX1846" fmla="*/ 10912825 w 13127384"/>
              <a:gd name="connsiteY1846" fmla="*/ 6782813 h 8369300"/>
              <a:gd name="connsiteX1847" fmla="*/ 10912966 w 13127384"/>
              <a:gd name="connsiteY1847" fmla="*/ 6783526 h 8369300"/>
              <a:gd name="connsiteX1848" fmla="*/ 10922356 w 13127384"/>
              <a:gd name="connsiteY1848" fmla="*/ 6789593 h 8369300"/>
              <a:gd name="connsiteX1849" fmla="*/ 10924318 w 13127384"/>
              <a:gd name="connsiteY1849" fmla="*/ 6803778 h 8369300"/>
              <a:gd name="connsiteX1850" fmla="*/ 10924318 w 13127384"/>
              <a:gd name="connsiteY1850" fmla="*/ 6803868 h 8369300"/>
              <a:gd name="connsiteX1851" fmla="*/ 10925159 w 13127384"/>
              <a:gd name="connsiteY1851" fmla="*/ 6802886 h 8369300"/>
              <a:gd name="connsiteX1852" fmla="*/ 10925860 w 13127384"/>
              <a:gd name="connsiteY1852" fmla="*/ 6795481 h 8369300"/>
              <a:gd name="connsiteX1853" fmla="*/ 10939735 w 13127384"/>
              <a:gd name="connsiteY1853" fmla="*/ 6779779 h 8369300"/>
              <a:gd name="connsiteX1854" fmla="*/ 10946883 w 13127384"/>
              <a:gd name="connsiteY1854" fmla="*/ 6776211 h 8369300"/>
              <a:gd name="connsiteX1855" fmla="*/ 10949546 w 13127384"/>
              <a:gd name="connsiteY1855" fmla="*/ 6772821 h 8369300"/>
              <a:gd name="connsiteX1856" fmla="*/ 10945622 w 13127384"/>
              <a:gd name="connsiteY1856" fmla="*/ 6769876 h 8369300"/>
              <a:gd name="connsiteX1857" fmla="*/ 10944978 w 13127384"/>
              <a:gd name="connsiteY1857" fmla="*/ 6758852 h 8369300"/>
              <a:gd name="connsiteX1858" fmla="*/ 10932395 w 13127384"/>
              <a:gd name="connsiteY1858" fmla="*/ 6774871 h 8369300"/>
              <a:gd name="connsiteX1859" fmla="*/ 10900819 w 13127384"/>
              <a:gd name="connsiteY1859" fmla="*/ 6745278 h 8369300"/>
              <a:gd name="connsiteX1860" fmla="*/ 10900829 w 13127384"/>
              <a:gd name="connsiteY1860" fmla="*/ 6744527 h 8369300"/>
              <a:gd name="connsiteX1861" fmla="*/ 11737082 w 13127384"/>
              <a:gd name="connsiteY1861" fmla="*/ 6733655 h 8369300"/>
              <a:gd name="connsiteX1862" fmla="*/ 11742128 w 13127384"/>
              <a:gd name="connsiteY1862" fmla="*/ 6734458 h 8369300"/>
              <a:gd name="connsiteX1863" fmla="*/ 11729654 w 13127384"/>
              <a:gd name="connsiteY1863" fmla="*/ 6746948 h 8369300"/>
              <a:gd name="connsiteX1864" fmla="*/ 11737082 w 13127384"/>
              <a:gd name="connsiteY1864" fmla="*/ 6733655 h 8369300"/>
              <a:gd name="connsiteX1865" fmla="*/ 10955573 w 13127384"/>
              <a:gd name="connsiteY1865" fmla="*/ 6727053 h 8369300"/>
              <a:gd name="connsiteX1866" fmla="*/ 10956694 w 13127384"/>
              <a:gd name="connsiteY1866" fmla="*/ 6730265 h 8369300"/>
              <a:gd name="connsiteX1867" fmla="*/ 10951368 w 13127384"/>
              <a:gd name="connsiteY1867" fmla="*/ 6729194 h 8369300"/>
              <a:gd name="connsiteX1868" fmla="*/ 10955573 w 13127384"/>
              <a:gd name="connsiteY1868" fmla="*/ 6727053 h 8369300"/>
              <a:gd name="connsiteX1869" fmla="*/ 2971778 w 13127384"/>
              <a:gd name="connsiteY1869" fmla="*/ 6713651 h 8369300"/>
              <a:gd name="connsiteX1870" fmla="*/ 2972996 w 13127384"/>
              <a:gd name="connsiteY1870" fmla="*/ 6749686 h 8369300"/>
              <a:gd name="connsiteX1871" fmla="*/ 2940126 w 13127384"/>
              <a:gd name="connsiteY1871" fmla="*/ 6769446 h 8369300"/>
              <a:gd name="connsiteX1872" fmla="*/ 2912735 w 13127384"/>
              <a:gd name="connsiteY1872" fmla="*/ 6745424 h 8369300"/>
              <a:gd name="connsiteX1873" fmla="*/ 2971778 w 13127384"/>
              <a:gd name="connsiteY1873" fmla="*/ 6713651 h 8369300"/>
              <a:gd name="connsiteX1874" fmla="*/ 11731756 w 13127384"/>
              <a:gd name="connsiteY1874" fmla="*/ 6713492 h 8369300"/>
              <a:gd name="connsiteX1875" fmla="*/ 11724328 w 13127384"/>
              <a:gd name="connsiteY1875" fmla="*/ 6719826 h 8369300"/>
              <a:gd name="connsiteX1876" fmla="*/ 11731756 w 13127384"/>
              <a:gd name="connsiteY1876" fmla="*/ 6713492 h 8369300"/>
              <a:gd name="connsiteX1877" fmla="*/ 2170726 w 13127384"/>
              <a:gd name="connsiteY1877" fmla="*/ 6710551 h 8369300"/>
              <a:gd name="connsiteX1878" fmla="*/ 2190813 w 13127384"/>
              <a:gd name="connsiteY1878" fmla="*/ 6710551 h 8369300"/>
              <a:gd name="connsiteX1879" fmla="*/ 2102550 w 13127384"/>
              <a:gd name="connsiteY1879" fmla="*/ 6856626 h 8369300"/>
              <a:gd name="connsiteX1880" fmla="*/ 2170726 w 13127384"/>
              <a:gd name="connsiteY1880" fmla="*/ 6710551 h 8369300"/>
              <a:gd name="connsiteX1881" fmla="*/ 10941838 w 13127384"/>
              <a:gd name="connsiteY1881" fmla="*/ 6702429 h 8369300"/>
              <a:gd name="connsiteX1882" fmla="*/ 10941978 w 13127384"/>
              <a:gd name="connsiteY1882" fmla="*/ 6703232 h 8369300"/>
              <a:gd name="connsiteX1883" fmla="*/ 10941557 w 13127384"/>
              <a:gd name="connsiteY1883" fmla="*/ 6709567 h 8369300"/>
              <a:gd name="connsiteX1884" fmla="*/ 10943660 w 13127384"/>
              <a:gd name="connsiteY1884" fmla="*/ 6709299 h 8369300"/>
              <a:gd name="connsiteX1885" fmla="*/ 10948705 w 13127384"/>
              <a:gd name="connsiteY1885" fmla="*/ 6711619 h 8369300"/>
              <a:gd name="connsiteX1886" fmla="*/ 10947444 w 13127384"/>
              <a:gd name="connsiteY1886" fmla="*/ 6708853 h 8369300"/>
              <a:gd name="connsiteX1887" fmla="*/ 10944781 w 13127384"/>
              <a:gd name="connsiteY1887" fmla="*/ 6708228 h 8369300"/>
              <a:gd name="connsiteX1888" fmla="*/ 10939875 w 13127384"/>
              <a:gd name="connsiteY1888" fmla="*/ 6693508 h 8369300"/>
              <a:gd name="connsiteX1889" fmla="*/ 10939735 w 13127384"/>
              <a:gd name="connsiteY1889" fmla="*/ 6693597 h 8369300"/>
              <a:gd name="connsiteX1890" fmla="*/ 10939875 w 13127384"/>
              <a:gd name="connsiteY1890" fmla="*/ 6694043 h 8369300"/>
              <a:gd name="connsiteX1891" fmla="*/ 10951088 w 13127384"/>
              <a:gd name="connsiteY1891" fmla="*/ 6690296 h 8369300"/>
              <a:gd name="connsiteX1892" fmla="*/ 10950107 w 13127384"/>
              <a:gd name="connsiteY1892" fmla="*/ 6690564 h 8369300"/>
              <a:gd name="connsiteX1893" fmla="*/ 10950527 w 13127384"/>
              <a:gd name="connsiteY1893" fmla="*/ 6691010 h 8369300"/>
              <a:gd name="connsiteX1894" fmla="*/ 9839035 w 13127384"/>
              <a:gd name="connsiteY1894" fmla="*/ 6690280 h 8369300"/>
              <a:gd name="connsiteX1895" fmla="*/ 9837339 w 13127384"/>
              <a:gd name="connsiteY1895" fmla="*/ 6690790 h 8369300"/>
              <a:gd name="connsiteX1896" fmla="*/ 9833174 w 13127384"/>
              <a:gd name="connsiteY1896" fmla="*/ 6696230 h 8369300"/>
              <a:gd name="connsiteX1897" fmla="*/ 9833625 w 13127384"/>
              <a:gd name="connsiteY1897" fmla="*/ 6696273 h 8369300"/>
              <a:gd name="connsiteX1898" fmla="*/ 9829981 w 13127384"/>
              <a:gd name="connsiteY1898" fmla="*/ 6705641 h 8369300"/>
              <a:gd name="connsiteX1899" fmla="*/ 9835587 w 13127384"/>
              <a:gd name="connsiteY1899" fmla="*/ 6710637 h 8369300"/>
              <a:gd name="connsiteX1900" fmla="*/ 9837830 w 13127384"/>
              <a:gd name="connsiteY1900" fmla="*/ 6713849 h 8369300"/>
              <a:gd name="connsiteX1901" fmla="*/ 9839932 w 13127384"/>
              <a:gd name="connsiteY1901" fmla="*/ 6715009 h 8369300"/>
              <a:gd name="connsiteX1902" fmla="*/ 9838391 w 13127384"/>
              <a:gd name="connsiteY1902" fmla="*/ 6710726 h 8369300"/>
              <a:gd name="connsiteX1903" fmla="*/ 9838391 w 13127384"/>
              <a:gd name="connsiteY1903" fmla="*/ 6710637 h 8369300"/>
              <a:gd name="connsiteX1904" fmla="*/ 9837129 w 13127384"/>
              <a:gd name="connsiteY1904" fmla="*/ 6708139 h 8369300"/>
              <a:gd name="connsiteX1905" fmla="*/ 9837409 w 13127384"/>
              <a:gd name="connsiteY1905" fmla="*/ 6707693 h 8369300"/>
              <a:gd name="connsiteX1906" fmla="*/ 9837129 w 13127384"/>
              <a:gd name="connsiteY1906" fmla="*/ 6706979 h 8369300"/>
              <a:gd name="connsiteX1907" fmla="*/ 9862306 w 13127384"/>
              <a:gd name="connsiteY1907" fmla="*/ 6683289 h 8369300"/>
              <a:gd name="connsiteX1908" fmla="*/ 9850959 w 13127384"/>
              <a:gd name="connsiteY1908" fmla="*/ 6686698 h 8369300"/>
              <a:gd name="connsiteX1909" fmla="*/ 9857686 w 13127384"/>
              <a:gd name="connsiteY1909" fmla="*/ 6688604 h 8369300"/>
              <a:gd name="connsiteX1910" fmla="*/ 9868664 w 13127384"/>
              <a:gd name="connsiteY1910" fmla="*/ 6731335 h 8369300"/>
              <a:gd name="connsiteX1911" fmla="*/ 9860255 w 13127384"/>
              <a:gd name="connsiteY1911" fmla="*/ 6730532 h 8369300"/>
              <a:gd name="connsiteX1912" fmla="*/ 9860255 w 13127384"/>
              <a:gd name="connsiteY1912" fmla="*/ 6731960 h 8369300"/>
              <a:gd name="connsiteX1913" fmla="*/ 9862778 w 13127384"/>
              <a:gd name="connsiteY1913" fmla="*/ 6734101 h 8369300"/>
              <a:gd name="connsiteX1914" fmla="*/ 9862497 w 13127384"/>
              <a:gd name="connsiteY1914" fmla="*/ 6739543 h 8369300"/>
              <a:gd name="connsiteX1915" fmla="*/ 9865861 w 13127384"/>
              <a:gd name="connsiteY1915" fmla="*/ 6746591 h 8369300"/>
              <a:gd name="connsiteX1916" fmla="*/ 9866282 w 13127384"/>
              <a:gd name="connsiteY1916" fmla="*/ 6743469 h 8369300"/>
              <a:gd name="connsiteX1917" fmla="*/ 9868664 w 13127384"/>
              <a:gd name="connsiteY1917" fmla="*/ 6750249 h 8369300"/>
              <a:gd name="connsiteX1918" fmla="*/ 9873990 w 13127384"/>
              <a:gd name="connsiteY1918" fmla="*/ 6756316 h 8369300"/>
              <a:gd name="connsiteX1919" fmla="*/ 9872589 w 13127384"/>
              <a:gd name="connsiteY1919" fmla="*/ 6758724 h 8369300"/>
              <a:gd name="connsiteX1920" fmla="*/ 9874551 w 13127384"/>
              <a:gd name="connsiteY1920" fmla="*/ 6758368 h 8369300"/>
              <a:gd name="connsiteX1921" fmla="*/ 9874831 w 13127384"/>
              <a:gd name="connsiteY1921" fmla="*/ 6758457 h 8369300"/>
              <a:gd name="connsiteX1922" fmla="*/ 9875952 w 13127384"/>
              <a:gd name="connsiteY1922" fmla="*/ 6757475 h 8369300"/>
              <a:gd name="connsiteX1923" fmla="*/ 9886464 w 13127384"/>
              <a:gd name="connsiteY1923" fmla="*/ 6751587 h 8369300"/>
              <a:gd name="connsiteX1924" fmla="*/ 9891089 w 13127384"/>
              <a:gd name="connsiteY1924" fmla="*/ 6750517 h 8369300"/>
              <a:gd name="connsiteX1925" fmla="*/ 9891790 w 13127384"/>
              <a:gd name="connsiteY1925" fmla="*/ 6745342 h 8369300"/>
              <a:gd name="connsiteX1926" fmla="*/ 9897116 w 13127384"/>
              <a:gd name="connsiteY1926" fmla="*/ 6733922 h 8369300"/>
              <a:gd name="connsiteX1927" fmla="*/ 9901180 w 13127384"/>
              <a:gd name="connsiteY1927" fmla="*/ 6734636 h 8369300"/>
              <a:gd name="connsiteX1928" fmla="*/ 9901180 w 13127384"/>
              <a:gd name="connsiteY1928" fmla="*/ 6733922 h 8369300"/>
              <a:gd name="connsiteX1929" fmla="*/ 9899218 w 13127384"/>
              <a:gd name="connsiteY1929" fmla="*/ 6730265 h 8369300"/>
              <a:gd name="connsiteX1930" fmla="*/ 9894173 w 13127384"/>
              <a:gd name="connsiteY1930" fmla="*/ 6723217 h 8369300"/>
              <a:gd name="connsiteX1931" fmla="*/ 9898658 w 13127384"/>
              <a:gd name="connsiteY1931" fmla="*/ 6724019 h 8369300"/>
              <a:gd name="connsiteX1932" fmla="*/ 9891370 w 13127384"/>
              <a:gd name="connsiteY1932" fmla="*/ 6717864 h 8369300"/>
              <a:gd name="connsiteX1933" fmla="*/ 9895434 w 13127384"/>
              <a:gd name="connsiteY1933" fmla="*/ 6720808 h 8369300"/>
              <a:gd name="connsiteX1934" fmla="*/ 9887585 w 13127384"/>
              <a:gd name="connsiteY1934" fmla="*/ 6709031 h 8369300"/>
              <a:gd name="connsiteX1935" fmla="*/ 9886744 w 13127384"/>
              <a:gd name="connsiteY1935" fmla="*/ 6711440 h 8369300"/>
              <a:gd name="connsiteX1936" fmla="*/ 9883240 w 13127384"/>
              <a:gd name="connsiteY1936" fmla="*/ 6704838 h 8369300"/>
              <a:gd name="connsiteX1937" fmla="*/ 9879036 w 13127384"/>
              <a:gd name="connsiteY1937" fmla="*/ 6697522 h 8369300"/>
              <a:gd name="connsiteX1938" fmla="*/ 9868664 w 13127384"/>
              <a:gd name="connsiteY1938" fmla="*/ 6689850 h 8369300"/>
              <a:gd name="connsiteX1939" fmla="*/ 9867823 w 13127384"/>
              <a:gd name="connsiteY1939" fmla="*/ 6684586 h 8369300"/>
              <a:gd name="connsiteX1940" fmla="*/ 9863478 w 13127384"/>
              <a:gd name="connsiteY1940" fmla="*/ 6685389 h 8369300"/>
              <a:gd name="connsiteX1941" fmla="*/ 9937341 w 13127384"/>
              <a:gd name="connsiteY1941" fmla="*/ 6682088 h 8369300"/>
              <a:gd name="connsiteX1942" fmla="*/ 9934678 w 13127384"/>
              <a:gd name="connsiteY1942" fmla="*/ 6686460 h 8369300"/>
              <a:gd name="connsiteX1943" fmla="*/ 9936780 w 13127384"/>
              <a:gd name="connsiteY1943" fmla="*/ 6687798 h 8369300"/>
              <a:gd name="connsiteX1944" fmla="*/ 9937621 w 13127384"/>
              <a:gd name="connsiteY1944" fmla="*/ 6691367 h 8369300"/>
              <a:gd name="connsiteX1945" fmla="*/ 9944769 w 13127384"/>
              <a:gd name="connsiteY1945" fmla="*/ 6684408 h 8369300"/>
              <a:gd name="connsiteX1946" fmla="*/ 9938742 w 13127384"/>
              <a:gd name="connsiteY1946" fmla="*/ 6683694 h 8369300"/>
              <a:gd name="connsiteX1947" fmla="*/ 11695736 w 13127384"/>
              <a:gd name="connsiteY1947" fmla="*/ 6681999 h 8369300"/>
              <a:gd name="connsiteX1948" fmla="*/ 11699380 w 13127384"/>
              <a:gd name="connsiteY1948" fmla="*/ 6683337 h 8369300"/>
              <a:gd name="connsiteX1949" fmla="*/ 11690130 w 13127384"/>
              <a:gd name="connsiteY1949" fmla="*/ 6704303 h 8369300"/>
              <a:gd name="connsiteX1950" fmla="*/ 11682842 w 13127384"/>
              <a:gd name="connsiteY1950" fmla="*/ 6700110 h 8369300"/>
              <a:gd name="connsiteX1951" fmla="*/ 11685925 w 13127384"/>
              <a:gd name="connsiteY1951" fmla="*/ 6684319 h 8369300"/>
              <a:gd name="connsiteX1952" fmla="*/ 11695736 w 13127384"/>
              <a:gd name="connsiteY1952" fmla="*/ 6681999 h 8369300"/>
              <a:gd name="connsiteX1953" fmla="*/ 9925708 w 13127384"/>
              <a:gd name="connsiteY1953" fmla="*/ 6677271 h 8369300"/>
              <a:gd name="connsiteX1954" fmla="*/ 9924726 w 13127384"/>
              <a:gd name="connsiteY1954" fmla="*/ 6684319 h 8369300"/>
              <a:gd name="connsiteX1955" fmla="*/ 9920101 w 13127384"/>
              <a:gd name="connsiteY1955" fmla="*/ 6687530 h 8369300"/>
              <a:gd name="connsiteX1956" fmla="*/ 9925708 w 13127384"/>
              <a:gd name="connsiteY1956" fmla="*/ 6677271 h 8369300"/>
              <a:gd name="connsiteX1957" fmla="*/ 10961880 w 13127384"/>
              <a:gd name="connsiteY1957" fmla="*/ 6668884 h 8369300"/>
              <a:gd name="connsiteX1958" fmla="*/ 10963842 w 13127384"/>
              <a:gd name="connsiteY1958" fmla="*/ 6678252 h 8369300"/>
              <a:gd name="connsiteX1959" fmla="*/ 10957956 w 13127384"/>
              <a:gd name="connsiteY1959" fmla="*/ 6675129 h 8369300"/>
              <a:gd name="connsiteX1960" fmla="*/ 10961880 w 13127384"/>
              <a:gd name="connsiteY1960" fmla="*/ 6668884 h 8369300"/>
              <a:gd name="connsiteX1961" fmla="*/ 4505710 w 13127384"/>
              <a:gd name="connsiteY1961" fmla="*/ 6664055 h 8369300"/>
              <a:gd name="connsiteX1962" fmla="*/ 4528840 w 13127384"/>
              <a:gd name="connsiteY1962" fmla="*/ 6678004 h 8369300"/>
              <a:gd name="connsiteX1963" fmla="*/ 4489884 w 13127384"/>
              <a:gd name="connsiteY1963" fmla="*/ 6703577 h 8369300"/>
              <a:gd name="connsiteX1964" fmla="*/ 4479536 w 13127384"/>
              <a:gd name="connsiteY1964" fmla="*/ 6672967 h 8369300"/>
              <a:gd name="connsiteX1965" fmla="*/ 4505710 w 13127384"/>
              <a:gd name="connsiteY1965" fmla="*/ 6664055 h 8369300"/>
              <a:gd name="connsiteX1966" fmla="*/ 9958817 w 13127384"/>
              <a:gd name="connsiteY1966" fmla="*/ 6659109 h 8369300"/>
              <a:gd name="connsiteX1967" fmla="*/ 9917459 w 13127384"/>
              <a:gd name="connsiteY1967" fmla="*/ 6666719 h 8369300"/>
              <a:gd name="connsiteX1968" fmla="*/ 9914196 w 13127384"/>
              <a:gd name="connsiteY1968" fmla="*/ 6667699 h 8369300"/>
              <a:gd name="connsiteX1969" fmla="*/ 9913514 w 13127384"/>
              <a:gd name="connsiteY1969" fmla="*/ 6669063 h 8369300"/>
              <a:gd name="connsiteX1970" fmla="*/ 9910613 w 13127384"/>
              <a:gd name="connsiteY1970" fmla="*/ 6668776 h 8369300"/>
              <a:gd name="connsiteX1971" fmla="*/ 9880552 w 13127384"/>
              <a:gd name="connsiteY1971" fmla="*/ 6677807 h 8369300"/>
              <a:gd name="connsiteX1972" fmla="*/ 9886604 w 13127384"/>
              <a:gd name="connsiteY1972" fmla="*/ 6685567 h 8369300"/>
              <a:gd name="connsiteX1973" fmla="*/ 9882259 w 13127384"/>
              <a:gd name="connsiteY1973" fmla="*/ 6686460 h 8369300"/>
              <a:gd name="connsiteX1974" fmla="*/ 9895995 w 13127384"/>
              <a:gd name="connsiteY1974" fmla="*/ 6692972 h 8369300"/>
              <a:gd name="connsiteX1975" fmla="*/ 9905806 w 13127384"/>
              <a:gd name="connsiteY1975" fmla="*/ 6703768 h 8369300"/>
              <a:gd name="connsiteX1976" fmla="*/ 9908749 w 13127384"/>
              <a:gd name="connsiteY1976" fmla="*/ 6716169 h 8369300"/>
              <a:gd name="connsiteX1977" fmla="*/ 9910851 w 13127384"/>
              <a:gd name="connsiteY1977" fmla="*/ 6719291 h 8369300"/>
              <a:gd name="connsiteX1978" fmla="*/ 9912112 w 13127384"/>
              <a:gd name="connsiteY1978" fmla="*/ 6719559 h 8369300"/>
              <a:gd name="connsiteX1979" fmla="*/ 9914495 w 13127384"/>
              <a:gd name="connsiteY1979" fmla="*/ 6703678 h 8369300"/>
              <a:gd name="connsiteX1980" fmla="*/ 9918420 w 13127384"/>
              <a:gd name="connsiteY1980" fmla="*/ 6705017 h 8369300"/>
              <a:gd name="connsiteX1981" fmla="*/ 9921223 w 13127384"/>
              <a:gd name="connsiteY1981" fmla="*/ 6697969 h 8369300"/>
              <a:gd name="connsiteX1982" fmla="*/ 9931874 w 13127384"/>
              <a:gd name="connsiteY1982" fmla="*/ 6693775 h 8369300"/>
              <a:gd name="connsiteX1983" fmla="*/ 9932155 w 13127384"/>
              <a:gd name="connsiteY1983" fmla="*/ 6689761 h 8369300"/>
              <a:gd name="connsiteX1984" fmla="*/ 9922484 w 13127384"/>
              <a:gd name="connsiteY1984" fmla="*/ 6696809 h 8369300"/>
              <a:gd name="connsiteX1985" fmla="*/ 9928511 w 13127384"/>
              <a:gd name="connsiteY1985" fmla="*/ 6680928 h 8369300"/>
              <a:gd name="connsiteX1986" fmla="*/ 9940144 w 13127384"/>
              <a:gd name="connsiteY1986" fmla="*/ 6666743 h 8369300"/>
              <a:gd name="connsiteX1987" fmla="*/ 9940844 w 13127384"/>
              <a:gd name="connsiteY1987" fmla="*/ 6676378 h 8369300"/>
              <a:gd name="connsiteX1988" fmla="*/ 9939303 w 13127384"/>
              <a:gd name="connsiteY1988" fmla="*/ 6678876 h 8369300"/>
              <a:gd name="connsiteX1989" fmla="*/ 9942666 w 13127384"/>
              <a:gd name="connsiteY1989" fmla="*/ 6674951 h 8369300"/>
              <a:gd name="connsiteX1990" fmla="*/ 9949394 w 13127384"/>
              <a:gd name="connsiteY1990" fmla="*/ 6667189 h 8369300"/>
              <a:gd name="connsiteX1991" fmla="*/ 9960887 w 13127384"/>
              <a:gd name="connsiteY1991" fmla="*/ 6662371 h 8369300"/>
              <a:gd name="connsiteX1992" fmla="*/ 11580248 w 13127384"/>
              <a:gd name="connsiteY1992" fmla="*/ 6656840 h 8369300"/>
              <a:gd name="connsiteX1993" fmla="*/ 11560345 w 13127384"/>
              <a:gd name="connsiteY1993" fmla="*/ 6683248 h 8369300"/>
              <a:gd name="connsiteX1994" fmla="*/ 11580248 w 13127384"/>
              <a:gd name="connsiteY1994" fmla="*/ 6656840 h 8369300"/>
              <a:gd name="connsiteX1995" fmla="*/ 9975519 w 13127384"/>
              <a:gd name="connsiteY1995" fmla="*/ 6656035 h 8369300"/>
              <a:gd name="connsiteX1996" fmla="*/ 9967688 w 13127384"/>
              <a:gd name="connsiteY1996" fmla="*/ 6657476 h 8369300"/>
              <a:gd name="connsiteX1997" fmla="*/ 9968035 w 13127384"/>
              <a:gd name="connsiteY1997" fmla="*/ 6657643 h 8369300"/>
              <a:gd name="connsiteX1998" fmla="*/ 9962148 w 13127384"/>
              <a:gd name="connsiteY1998" fmla="*/ 6668617 h 8369300"/>
              <a:gd name="connsiteX1999" fmla="*/ 9972099 w 13127384"/>
              <a:gd name="connsiteY1999" fmla="*/ 6660498 h 8369300"/>
              <a:gd name="connsiteX2000" fmla="*/ 11011074 w 13127384"/>
              <a:gd name="connsiteY2000" fmla="*/ 6655056 h 8369300"/>
              <a:gd name="connsiteX2001" fmla="*/ 11010794 w 13127384"/>
              <a:gd name="connsiteY2001" fmla="*/ 6673613 h 8369300"/>
              <a:gd name="connsiteX2002" fmla="*/ 11007150 w 13127384"/>
              <a:gd name="connsiteY2002" fmla="*/ 6671115 h 8369300"/>
              <a:gd name="connsiteX2003" fmla="*/ 11011074 w 13127384"/>
              <a:gd name="connsiteY2003" fmla="*/ 6655056 h 8369300"/>
              <a:gd name="connsiteX2004" fmla="*/ 2538990 w 13127384"/>
              <a:gd name="connsiteY2004" fmla="*/ 6654368 h 8369300"/>
              <a:gd name="connsiteX2005" fmla="*/ 2548122 w 13127384"/>
              <a:gd name="connsiteY2005" fmla="*/ 6679942 h 8369300"/>
              <a:gd name="connsiteX2006" fmla="*/ 2534729 w 13127384"/>
              <a:gd name="connsiteY2006" fmla="*/ 6700090 h 8369300"/>
              <a:gd name="connsiteX2007" fmla="*/ 2507338 w 13127384"/>
              <a:gd name="connsiteY2007" fmla="*/ 6675679 h 8369300"/>
              <a:gd name="connsiteX2008" fmla="*/ 2538990 w 13127384"/>
              <a:gd name="connsiteY2008" fmla="*/ 6654368 h 8369300"/>
              <a:gd name="connsiteX2009" fmla="*/ 11155715 w 13127384"/>
              <a:gd name="connsiteY2009" fmla="*/ 6648811 h 8369300"/>
              <a:gd name="connsiteX2010" fmla="*/ 11147586 w 13127384"/>
              <a:gd name="connsiteY2010" fmla="*/ 6652379 h 8369300"/>
              <a:gd name="connsiteX2011" fmla="*/ 11144503 w 13127384"/>
              <a:gd name="connsiteY2011" fmla="*/ 6653539 h 8369300"/>
              <a:gd name="connsiteX2012" fmla="*/ 11143101 w 13127384"/>
              <a:gd name="connsiteY2012" fmla="*/ 6654342 h 8369300"/>
              <a:gd name="connsiteX2013" fmla="*/ 11140859 w 13127384"/>
              <a:gd name="connsiteY2013" fmla="*/ 6657732 h 8369300"/>
              <a:gd name="connsiteX2014" fmla="*/ 11135112 w 13127384"/>
              <a:gd name="connsiteY2014" fmla="*/ 6657732 h 8369300"/>
              <a:gd name="connsiteX2015" fmla="*/ 11138756 w 13127384"/>
              <a:gd name="connsiteY2015" fmla="*/ 6658624 h 8369300"/>
              <a:gd name="connsiteX2016" fmla="*/ 11128385 w 13127384"/>
              <a:gd name="connsiteY2016" fmla="*/ 6661301 h 8369300"/>
              <a:gd name="connsiteX2017" fmla="*/ 11119135 w 13127384"/>
              <a:gd name="connsiteY2017" fmla="*/ 6663977 h 8369300"/>
              <a:gd name="connsiteX2018" fmla="*/ 11117733 w 13127384"/>
              <a:gd name="connsiteY2018" fmla="*/ 6660409 h 8369300"/>
              <a:gd name="connsiteX2019" fmla="*/ 11113248 w 13127384"/>
              <a:gd name="connsiteY2019" fmla="*/ 6663888 h 8369300"/>
              <a:gd name="connsiteX2020" fmla="*/ 11113108 w 13127384"/>
              <a:gd name="connsiteY2020" fmla="*/ 6663977 h 8369300"/>
              <a:gd name="connsiteX2021" fmla="*/ 11114510 w 13127384"/>
              <a:gd name="connsiteY2021" fmla="*/ 6664959 h 8369300"/>
              <a:gd name="connsiteX2022" fmla="*/ 11114510 w 13127384"/>
              <a:gd name="connsiteY2022" fmla="*/ 6665762 h 8369300"/>
              <a:gd name="connsiteX2023" fmla="*/ 11119555 w 13127384"/>
              <a:gd name="connsiteY2023" fmla="*/ 6664869 h 8369300"/>
              <a:gd name="connsiteX2024" fmla="*/ 11116472 w 13127384"/>
              <a:gd name="connsiteY2024" fmla="*/ 6667189 h 8369300"/>
              <a:gd name="connsiteX2025" fmla="*/ 11114930 w 13127384"/>
              <a:gd name="connsiteY2025" fmla="*/ 6667635 h 8369300"/>
              <a:gd name="connsiteX2026" fmla="*/ 11115070 w 13127384"/>
              <a:gd name="connsiteY2026" fmla="*/ 6668171 h 8369300"/>
              <a:gd name="connsiteX2027" fmla="*/ 11113809 w 13127384"/>
              <a:gd name="connsiteY2027" fmla="*/ 6672631 h 8369300"/>
              <a:gd name="connsiteX2028" fmla="*/ 11113949 w 13127384"/>
              <a:gd name="connsiteY2028" fmla="*/ 6672810 h 8369300"/>
              <a:gd name="connsiteX2029" fmla="*/ 11113809 w 13127384"/>
              <a:gd name="connsiteY2029" fmla="*/ 6672899 h 8369300"/>
              <a:gd name="connsiteX2030" fmla="*/ 11112968 w 13127384"/>
              <a:gd name="connsiteY2030" fmla="*/ 6676111 h 8369300"/>
              <a:gd name="connsiteX2031" fmla="*/ 11110305 w 13127384"/>
              <a:gd name="connsiteY2031" fmla="*/ 6674148 h 8369300"/>
              <a:gd name="connsiteX2032" fmla="*/ 11107922 w 13127384"/>
              <a:gd name="connsiteY2032" fmla="*/ 6675397 h 8369300"/>
              <a:gd name="connsiteX2033" fmla="*/ 11106100 w 13127384"/>
              <a:gd name="connsiteY2033" fmla="*/ 6670758 h 8369300"/>
              <a:gd name="connsiteX2034" fmla="*/ 11103437 w 13127384"/>
              <a:gd name="connsiteY2034" fmla="*/ 6672453 h 8369300"/>
              <a:gd name="connsiteX2035" fmla="*/ 11105820 w 13127384"/>
              <a:gd name="connsiteY2035" fmla="*/ 6669866 h 8369300"/>
              <a:gd name="connsiteX2036" fmla="*/ 11105540 w 13127384"/>
              <a:gd name="connsiteY2036" fmla="*/ 6669598 h 8369300"/>
              <a:gd name="connsiteX2037" fmla="*/ 11102036 w 13127384"/>
              <a:gd name="connsiteY2037" fmla="*/ 6670758 h 8369300"/>
              <a:gd name="connsiteX2038" fmla="*/ 11094888 w 13127384"/>
              <a:gd name="connsiteY2038" fmla="*/ 6670312 h 8369300"/>
              <a:gd name="connsiteX2039" fmla="*/ 11090122 w 13127384"/>
              <a:gd name="connsiteY2039" fmla="*/ 6674683 h 8369300"/>
              <a:gd name="connsiteX2040" fmla="*/ 11097270 w 13127384"/>
              <a:gd name="connsiteY2040" fmla="*/ 6671561 h 8369300"/>
              <a:gd name="connsiteX2041" fmla="*/ 11094608 w 13127384"/>
              <a:gd name="connsiteY2041" fmla="*/ 6677895 h 8369300"/>
              <a:gd name="connsiteX2042" fmla="*/ 11088300 w 13127384"/>
              <a:gd name="connsiteY2042" fmla="*/ 6677003 h 8369300"/>
              <a:gd name="connsiteX2043" fmla="*/ 11084376 w 13127384"/>
              <a:gd name="connsiteY2043" fmla="*/ 6677449 h 8369300"/>
              <a:gd name="connsiteX2044" fmla="*/ 11083395 w 13127384"/>
              <a:gd name="connsiteY2044" fmla="*/ 6677895 h 8369300"/>
              <a:gd name="connsiteX2045" fmla="*/ 11082974 w 13127384"/>
              <a:gd name="connsiteY2045" fmla="*/ 6677895 h 8369300"/>
              <a:gd name="connsiteX2046" fmla="*/ 11082414 w 13127384"/>
              <a:gd name="connsiteY2046" fmla="*/ 6677895 h 8369300"/>
              <a:gd name="connsiteX2047" fmla="*/ 11081713 w 13127384"/>
              <a:gd name="connsiteY2047" fmla="*/ 6678252 h 8369300"/>
              <a:gd name="connsiteX2048" fmla="*/ 11082414 w 13127384"/>
              <a:gd name="connsiteY2048" fmla="*/ 6681464 h 8369300"/>
              <a:gd name="connsiteX2049" fmla="*/ 11080312 w 13127384"/>
              <a:gd name="connsiteY2049" fmla="*/ 6679679 h 8369300"/>
              <a:gd name="connsiteX2050" fmla="*/ 11076247 w 13127384"/>
              <a:gd name="connsiteY2050" fmla="*/ 6684586 h 8369300"/>
              <a:gd name="connsiteX2051" fmla="*/ 11074986 w 13127384"/>
              <a:gd name="connsiteY2051" fmla="*/ 6685389 h 8369300"/>
              <a:gd name="connsiteX2052" fmla="*/ 11074004 w 13127384"/>
              <a:gd name="connsiteY2052" fmla="*/ 6685924 h 8369300"/>
              <a:gd name="connsiteX2053" fmla="*/ 11074004 w 13127384"/>
              <a:gd name="connsiteY2053" fmla="*/ 6686371 h 8369300"/>
              <a:gd name="connsiteX2054" fmla="*/ 11073584 w 13127384"/>
              <a:gd name="connsiteY2054" fmla="*/ 6686371 h 8369300"/>
              <a:gd name="connsiteX2055" fmla="*/ 11069099 w 13127384"/>
              <a:gd name="connsiteY2055" fmla="*/ 6688601 h 8369300"/>
              <a:gd name="connsiteX2056" fmla="*/ 11063773 w 13127384"/>
              <a:gd name="connsiteY2056" fmla="*/ 6691723 h 8369300"/>
              <a:gd name="connsiteX2057" fmla="*/ 11052981 w 13127384"/>
              <a:gd name="connsiteY2057" fmla="*/ 6697969 h 8369300"/>
              <a:gd name="connsiteX2058" fmla="*/ 11042750 w 13127384"/>
              <a:gd name="connsiteY2058" fmla="*/ 6705641 h 8369300"/>
              <a:gd name="connsiteX2059" fmla="*/ 11036022 w 13127384"/>
              <a:gd name="connsiteY2059" fmla="*/ 6710459 h 8369300"/>
              <a:gd name="connsiteX2060" fmla="*/ 11032939 w 13127384"/>
              <a:gd name="connsiteY2060" fmla="*/ 6713224 h 8369300"/>
              <a:gd name="connsiteX2061" fmla="*/ 11029856 w 13127384"/>
              <a:gd name="connsiteY2061" fmla="*/ 6715901 h 8369300"/>
              <a:gd name="connsiteX2062" fmla="*/ 11018783 w 13127384"/>
              <a:gd name="connsiteY2062" fmla="*/ 6724376 h 8369300"/>
              <a:gd name="connsiteX2063" fmla="*/ 11010654 w 13127384"/>
              <a:gd name="connsiteY2063" fmla="*/ 6732852 h 8369300"/>
              <a:gd name="connsiteX2064" fmla="*/ 11002665 w 13127384"/>
              <a:gd name="connsiteY2064" fmla="*/ 6737759 h 8369300"/>
              <a:gd name="connsiteX2065" fmla="*/ 10991453 w 13127384"/>
              <a:gd name="connsiteY2065" fmla="*/ 6746680 h 8369300"/>
              <a:gd name="connsiteX2066" fmla="*/ 10988089 w 13127384"/>
              <a:gd name="connsiteY2066" fmla="*/ 6749981 h 8369300"/>
              <a:gd name="connsiteX2067" fmla="*/ 10989070 w 13127384"/>
              <a:gd name="connsiteY2067" fmla="*/ 6751409 h 8369300"/>
              <a:gd name="connsiteX2068" fmla="*/ 10992013 w 13127384"/>
              <a:gd name="connsiteY2068" fmla="*/ 6762828 h 8369300"/>
              <a:gd name="connsiteX2069" fmla="*/ 10967066 w 13127384"/>
              <a:gd name="connsiteY2069" fmla="*/ 6777727 h 8369300"/>
              <a:gd name="connsiteX2070" fmla="*/ 10962721 w 13127384"/>
              <a:gd name="connsiteY2070" fmla="*/ 6777460 h 8369300"/>
              <a:gd name="connsiteX2071" fmla="*/ 10960618 w 13127384"/>
              <a:gd name="connsiteY2071" fmla="*/ 6780315 h 8369300"/>
              <a:gd name="connsiteX2072" fmla="*/ 10954872 w 13127384"/>
              <a:gd name="connsiteY2072" fmla="*/ 6786917 h 8369300"/>
              <a:gd name="connsiteX2073" fmla="*/ 10944641 w 13127384"/>
              <a:gd name="connsiteY2073" fmla="*/ 6799853 h 8369300"/>
              <a:gd name="connsiteX2074" fmla="*/ 10944220 w 13127384"/>
              <a:gd name="connsiteY2074" fmla="*/ 6795927 h 8369300"/>
              <a:gd name="connsiteX2075" fmla="*/ 10940996 w 13127384"/>
              <a:gd name="connsiteY2075" fmla="*/ 6803957 h 8369300"/>
              <a:gd name="connsiteX2076" fmla="*/ 10942398 w 13127384"/>
              <a:gd name="connsiteY2076" fmla="*/ 6799496 h 8369300"/>
              <a:gd name="connsiteX2077" fmla="*/ 10934830 w 13127384"/>
              <a:gd name="connsiteY2077" fmla="*/ 6809756 h 8369300"/>
              <a:gd name="connsiteX2078" fmla="*/ 10937072 w 13127384"/>
              <a:gd name="connsiteY2078" fmla="*/ 6809756 h 8369300"/>
              <a:gd name="connsiteX2079" fmla="*/ 10932587 w 13127384"/>
              <a:gd name="connsiteY2079" fmla="*/ 6814663 h 8369300"/>
              <a:gd name="connsiteX2080" fmla="*/ 10931746 w 13127384"/>
              <a:gd name="connsiteY2080" fmla="*/ 6815733 h 8369300"/>
              <a:gd name="connsiteX2081" fmla="*/ 10933008 w 13127384"/>
              <a:gd name="connsiteY2081" fmla="*/ 6817964 h 8369300"/>
              <a:gd name="connsiteX2082" fmla="*/ 10931606 w 13127384"/>
              <a:gd name="connsiteY2082" fmla="*/ 6817607 h 8369300"/>
              <a:gd name="connsiteX2083" fmla="*/ 10930906 w 13127384"/>
              <a:gd name="connsiteY2083" fmla="*/ 6816625 h 8369300"/>
              <a:gd name="connsiteX2084" fmla="*/ 10929644 w 13127384"/>
              <a:gd name="connsiteY2084" fmla="*/ 6818231 h 8369300"/>
              <a:gd name="connsiteX2085" fmla="*/ 10930765 w 13127384"/>
              <a:gd name="connsiteY2085" fmla="*/ 6821532 h 8369300"/>
              <a:gd name="connsiteX2086" fmla="*/ 10932587 w 13127384"/>
              <a:gd name="connsiteY2086" fmla="*/ 6827956 h 8369300"/>
              <a:gd name="connsiteX2087" fmla="*/ 10932728 w 13127384"/>
              <a:gd name="connsiteY2087" fmla="*/ 6828848 h 8369300"/>
              <a:gd name="connsiteX2088" fmla="*/ 10944220 w 13127384"/>
              <a:gd name="connsiteY2088" fmla="*/ 6820640 h 8369300"/>
              <a:gd name="connsiteX2089" fmla="*/ 10957815 w 13127384"/>
              <a:gd name="connsiteY2089" fmla="*/ 6819926 h 8369300"/>
              <a:gd name="connsiteX2090" fmla="*/ 10959357 w 13127384"/>
              <a:gd name="connsiteY2090" fmla="*/ 6827331 h 8369300"/>
              <a:gd name="connsiteX2091" fmla="*/ 10960478 w 13127384"/>
              <a:gd name="connsiteY2091" fmla="*/ 6826974 h 8369300"/>
              <a:gd name="connsiteX2092" fmla="*/ 10961600 w 13127384"/>
              <a:gd name="connsiteY2092" fmla="*/ 6824119 h 8369300"/>
              <a:gd name="connsiteX2093" fmla="*/ 10966084 w 13127384"/>
              <a:gd name="connsiteY2093" fmla="*/ 6822692 h 8369300"/>
              <a:gd name="connsiteX2094" fmla="*/ 10970990 w 13127384"/>
              <a:gd name="connsiteY2094" fmla="*/ 6817785 h 8369300"/>
              <a:gd name="connsiteX2095" fmla="*/ 10968327 w 13127384"/>
              <a:gd name="connsiteY2095" fmla="*/ 6818231 h 8369300"/>
              <a:gd name="connsiteX2096" fmla="*/ 10973232 w 13127384"/>
              <a:gd name="connsiteY2096" fmla="*/ 6814217 h 8369300"/>
              <a:gd name="connsiteX2097" fmla="*/ 10976876 w 13127384"/>
              <a:gd name="connsiteY2097" fmla="*/ 6807971 h 8369300"/>
              <a:gd name="connsiteX2098" fmla="*/ 10978979 w 13127384"/>
              <a:gd name="connsiteY2098" fmla="*/ 6808418 h 8369300"/>
              <a:gd name="connsiteX2099" fmla="*/ 10978138 w 13127384"/>
              <a:gd name="connsiteY2099" fmla="*/ 6804849 h 8369300"/>
              <a:gd name="connsiteX2100" fmla="*/ 10981221 w 13127384"/>
              <a:gd name="connsiteY2100" fmla="*/ 6806633 h 8369300"/>
              <a:gd name="connsiteX2101" fmla="*/ 10982623 w 13127384"/>
              <a:gd name="connsiteY2101" fmla="*/ 6795927 h 8369300"/>
              <a:gd name="connsiteX2102" fmla="*/ 10988369 w 13127384"/>
              <a:gd name="connsiteY2102" fmla="*/ 6794589 h 8369300"/>
              <a:gd name="connsiteX2103" fmla="*/ 10991032 w 13127384"/>
              <a:gd name="connsiteY2103" fmla="*/ 6790574 h 8369300"/>
              <a:gd name="connsiteX2104" fmla="*/ 10989771 w 13127384"/>
              <a:gd name="connsiteY2104" fmla="*/ 6786471 h 8369300"/>
              <a:gd name="connsiteX2105" fmla="*/ 10996498 w 13127384"/>
              <a:gd name="connsiteY2105" fmla="*/ 6779333 h 8369300"/>
              <a:gd name="connsiteX2106" fmla="*/ 11000282 w 13127384"/>
              <a:gd name="connsiteY2106" fmla="*/ 6777727 h 8369300"/>
              <a:gd name="connsiteX2107" fmla="*/ 10997900 w 13127384"/>
              <a:gd name="connsiteY2107" fmla="*/ 6774426 h 8369300"/>
              <a:gd name="connsiteX2108" fmla="*/ 10998040 w 13127384"/>
              <a:gd name="connsiteY2108" fmla="*/ 6774159 h 8369300"/>
              <a:gd name="connsiteX2109" fmla="*/ 10993835 w 13127384"/>
              <a:gd name="connsiteY2109" fmla="*/ 6774248 h 8369300"/>
              <a:gd name="connsiteX2110" fmla="*/ 10985286 w 13127384"/>
              <a:gd name="connsiteY2110" fmla="*/ 6779333 h 8369300"/>
              <a:gd name="connsiteX2111" fmla="*/ 10995517 w 13127384"/>
              <a:gd name="connsiteY2111" fmla="*/ 6771304 h 8369300"/>
              <a:gd name="connsiteX2112" fmla="*/ 11001824 w 13127384"/>
              <a:gd name="connsiteY2112" fmla="*/ 6753015 h 8369300"/>
              <a:gd name="connsiteX2113" fmla="*/ 11004290 w 13127384"/>
              <a:gd name="connsiteY2113" fmla="*/ 6750828 h 8369300"/>
              <a:gd name="connsiteX2114" fmla="*/ 11004935 w 13127384"/>
              <a:gd name="connsiteY2114" fmla="*/ 6745072 h 8369300"/>
              <a:gd name="connsiteX2115" fmla="*/ 11008835 w 13127384"/>
              <a:gd name="connsiteY2115" fmla="*/ 6743553 h 8369300"/>
              <a:gd name="connsiteX2116" fmla="*/ 11009813 w 13127384"/>
              <a:gd name="connsiteY2116" fmla="*/ 6739989 h 8369300"/>
              <a:gd name="connsiteX2117" fmla="*/ 11011031 w 13127384"/>
              <a:gd name="connsiteY2117" fmla="*/ 6742697 h 8369300"/>
              <a:gd name="connsiteX2118" fmla="*/ 11014781 w 13127384"/>
              <a:gd name="connsiteY2118" fmla="*/ 6741236 h 8369300"/>
              <a:gd name="connsiteX2119" fmla="*/ 11014386 w 13127384"/>
              <a:gd name="connsiteY2119" fmla="*/ 6740692 h 8369300"/>
              <a:gd name="connsiteX2120" fmla="*/ 11012896 w 13127384"/>
              <a:gd name="connsiteY2120" fmla="*/ 6738740 h 8369300"/>
              <a:gd name="connsiteX2121" fmla="*/ 11026211 w 13127384"/>
              <a:gd name="connsiteY2121" fmla="*/ 6730621 h 8369300"/>
              <a:gd name="connsiteX2122" fmla="*/ 11037844 w 13127384"/>
              <a:gd name="connsiteY2122" fmla="*/ 6720808 h 8369300"/>
              <a:gd name="connsiteX2123" fmla="*/ 11033920 w 13127384"/>
              <a:gd name="connsiteY2123" fmla="*/ 6722146 h 8369300"/>
              <a:gd name="connsiteX2124" fmla="*/ 11034340 w 13127384"/>
              <a:gd name="connsiteY2124" fmla="*/ 6717596 h 8369300"/>
              <a:gd name="connsiteX2125" fmla="*/ 11036022 w 13127384"/>
              <a:gd name="connsiteY2125" fmla="*/ 6716347 h 8369300"/>
              <a:gd name="connsiteX2126" fmla="*/ 11046814 w 13127384"/>
              <a:gd name="connsiteY2126" fmla="*/ 6711351 h 8369300"/>
              <a:gd name="connsiteX2127" fmla="*/ 11047235 w 13127384"/>
              <a:gd name="connsiteY2127" fmla="*/ 6714027 h 8369300"/>
              <a:gd name="connsiteX2128" fmla="*/ 11050879 w 13127384"/>
              <a:gd name="connsiteY2128" fmla="*/ 6711797 h 8369300"/>
              <a:gd name="connsiteX2129" fmla="*/ 11048216 w 13127384"/>
              <a:gd name="connsiteY2129" fmla="*/ 6711797 h 8369300"/>
              <a:gd name="connsiteX2130" fmla="*/ 11070500 w 13127384"/>
              <a:gd name="connsiteY2130" fmla="*/ 6698950 h 8369300"/>
              <a:gd name="connsiteX2131" fmla="*/ 11073584 w 13127384"/>
              <a:gd name="connsiteY2131" fmla="*/ 6697076 h 8369300"/>
              <a:gd name="connsiteX2132" fmla="*/ 11078069 w 13127384"/>
              <a:gd name="connsiteY2132" fmla="*/ 6694846 h 8369300"/>
              <a:gd name="connsiteX2133" fmla="*/ 11078490 w 13127384"/>
              <a:gd name="connsiteY2133" fmla="*/ 6694846 h 8369300"/>
              <a:gd name="connsiteX2134" fmla="*/ 11078490 w 13127384"/>
              <a:gd name="connsiteY2134" fmla="*/ 6694400 h 8369300"/>
              <a:gd name="connsiteX2135" fmla="*/ 11079330 w 13127384"/>
              <a:gd name="connsiteY2135" fmla="*/ 6693954 h 8369300"/>
              <a:gd name="connsiteX2136" fmla="*/ 11082974 w 13127384"/>
              <a:gd name="connsiteY2136" fmla="*/ 6692616 h 8369300"/>
              <a:gd name="connsiteX2137" fmla="*/ 11086058 w 13127384"/>
              <a:gd name="connsiteY2137" fmla="*/ 6691723 h 8369300"/>
              <a:gd name="connsiteX2138" fmla="*/ 11087880 w 13127384"/>
              <a:gd name="connsiteY2138" fmla="*/ 6691277 h 8369300"/>
              <a:gd name="connsiteX2139" fmla="*/ 11088721 w 13127384"/>
              <a:gd name="connsiteY2139" fmla="*/ 6691277 h 8369300"/>
              <a:gd name="connsiteX2140" fmla="*/ 11090122 w 13127384"/>
              <a:gd name="connsiteY2140" fmla="*/ 6691277 h 8369300"/>
              <a:gd name="connsiteX2141" fmla="*/ 11090122 w 13127384"/>
              <a:gd name="connsiteY2141" fmla="*/ 6689939 h 8369300"/>
              <a:gd name="connsiteX2142" fmla="*/ 11089141 w 13127384"/>
              <a:gd name="connsiteY2142" fmla="*/ 6689939 h 8369300"/>
              <a:gd name="connsiteX2143" fmla="*/ 11088300 w 13127384"/>
              <a:gd name="connsiteY2143" fmla="*/ 6689939 h 8369300"/>
              <a:gd name="connsiteX2144" fmla="*/ 11087880 w 13127384"/>
              <a:gd name="connsiteY2144" fmla="*/ 6690385 h 8369300"/>
              <a:gd name="connsiteX2145" fmla="*/ 11088300 w 13127384"/>
              <a:gd name="connsiteY2145" fmla="*/ 6689047 h 8369300"/>
              <a:gd name="connsiteX2146" fmla="*/ 11090543 w 13127384"/>
              <a:gd name="connsiteY2146" fmla="*/ 6687709 h 8369300"/>
              <a:gd name="connsiteX2147" fmla="*/ 11094888 w 13127384"/>
              <a:gd name="connsiteY2147" fmla="*/ 6687709 h 8369300"/>
              <a:gd name="connsiteX2148" fmla="*/ 11105680 w 13127384"/>
              <a:gd name="connsiteY2148" fmla="*/ 6680571 h 8369300"/>
              <a:gd name="connsiteX2149" fmla="*/ 11111426 w 13127384"/>
              <a:gd name="connsiteY2149" fmla="*/ 6678252 h 8369300"/>
              <a:gd name="connsiteX2150" fmla="*/ 11112828 w 13127384"/>
              <a:gd name="connsiteY2150" fmla="*/ 6677449 h 8369300"/>
              <a:gd name="connsiteX2151" fmla="*/ 11114229 w 13127384"/>
              <a:gd name="connsiteY2151" fmla="*/ 6676557 h 8369300"/>
              <a:gd name="connsiteX2152" fmla="*/ 11116892 w 13127384"/>
              <a:gd name="connsiteY2152" fmla="*/ 6674683 h 8369300"/>
              <a:gd name="connsiteX2153" fmla="*/ 11124320 w 13127384"/>
              <a:gd name="connsiteY2153" fmla="*/ 6674683 h 8369300"/>
              <a:gd name="connsiteX2154" fmla="*/ 11130207 w 13127384"/>
              <a:gd name="connsiteY2154" fmla="*/ 6674326 h 8369300"/>
              <a:gd name="connsiteX2155" fmla="*/ 11130768 w 13127384"/>
              <a:gd name="connsiteY2155" fmla="*/ 6670312 h 8369300"/>
              <a:gd name="connsiteX2156" fmla="*/ 11138616 w 13127384"/>
              <a:gd name="connsiteY2156" fmla="*/ 6666921 h 8369300"/>
              <a:gd name="connsiteX2157" fmla="*/ 11141840 w 13127384"/>
              <a:gd name="connsiteY2157" fmla="*/ 6665494 h 8369300"/>
              <a:gd name="connsiteX2158" fmla="*/ 11145064 w 13127384"/>
              <a:gd name="connsiteY2158" fmla="*/ 6660766 h 8369300"/>
              <a:gd name="connsiteX2159" fmla="*/ 11146465 w 13127384"/>
              <a:gd name="connsiteY2159" fmla="*/ 6661212 h 8369300"/>
              <a:gd name="connsiteX2160" fmla="*/ 11145904 w 13127384"/>
              <a:gd name="connsiteY2160" fmla="*/ 6660052 h 8369300"/>
              <a:gd name="connsiteX2161" fmla="*/ 11148988 w 13127384"/>
              <a:gd name="connsiteY2161" fmla="*/ 6661747 h 8369300"/>
              <a:gd name="connsiteX2162" fmla="*/ 11150670 w 13127384"/>
              <a:gd name="connsiteY2162" fmla="*/ 6660052 h 8369300"/>
              <a:gd name="connsiteX2163" fmla="*/ 11153473 w 13127384"/>
              <a:gd name="connsiteY2163" fmla="*/ 6659606 h 8369300"/>
              <a:gd name="connsiteX2164" fmla="*/ 11157818 w 13127384"/>
              <a:gd name="connsiteY2164" fmla="*/ 6655948 h 8369300"/>
              <a:gd name="connsiteX2165" fmla="*/ 11159640 w 13127384"/>
              <a:gd name="connsiteY2165" fmla="*/ 6658178 h 8369300"/>
              <a:gd name="connsiteX2166" fmla="*/ 11162303 w 13127384"/>
              <a:gd name="connsiteY2166" fmla="*/ 6655859 h 8369300"/>
              <a:gd name="connsiteX2167" fmla="*/ 11161602 w 13127384"/>
              <a:gd name="connsiteY2167" fmla="*/ 6650506 h 8369300"/>
              <a:gd name="connsiteX2168" fmla="*/ 11161742 w 13127384"/>
              <a:gd name="connsiteY2168" fmla="*/ 6649257 h 8369300"/>
              <a:gd name="connsiteX2169" fmla="*/ 11160200 w 13127384"/>
              <a:gd name="connsiteY2169" fmla="*/ 6651487 h 8369300"/>
              <a:gd name="connsiteX2170" fmla="*/ 11155715 w 13127384"/>
              <a:gd name="connsiteY2170" fmla="*/ 6648811 h 8369300"/>
              <a:gd name="connsiteX2171" fmla="*/ 10817660 w 13127384"/>
              <a:gd name="connsiteY2171" fmla="*/ 6641317 h 8369300"/>
              <a:gd name="connsiteX2172" fmla="*/ 10816398 w 13127384"/>
              <a:gd name="connsiteY2172" fmla="*/ 6642209 h 8369300"/>
              <a:gd name="connsiteX2173" fmla="*/ 10821163 w 13127384"/>
              <a:gd name="connsiteY2173" fmla="*/ 6644974 h 8369300"/>
              <a:gd name="connsiteX2174" fmla="*/ 10820322 w 13127384"/>
              <a:gd name="connsiteY2174" fmla="*/ 6642119 h 8369300"/>
              <a:gd name="connsiteX2175" fmla="*/ 10817660 w 13127384"/>
              <a:gd name="connsiteY2175" fmla="*/ 6641317 h 8369300"/>
              <a:gd name="connsiteX2176" fmla="*/ 1955244 w 13127384"/>
              <a:gd name="connsiteY2176" fmla="*/ 6635770 h 8369300"/>
              <a:gd name="connsiteX2177" fmla="*/ 1982027 w 13127384"/>
              <a:gd name="connsiteY2177" fmla="*/ 6636545 h 8369300"/>
              <a:gd name="connsiteX2178" fmla="*/ 1876721 w 13127384"/>
              <a:gd name="connsiteY2178" fmla="*/ 6653206 h 8369300"/>
              <a:gd name="connsiteX2179" fmla="*/ 1955244 w 13127384"/>
              <a:gd name="connsiteY2179" fmla="*/ 6635770 h 8369300"/>
              <a:gd name="connsiteX2180" fmla="*/ 10947864 w 13127384"/>
              <a:gd name="connsiteY2180" fmla="*/ 6635517 h 8369300"/>
              <a:gd name="connsiteX2181" fmla="*/ 10951088 w 13127384"/>
              <a:gd name="connsiteY2181" fmla="*/ 6666386 h 8369300"/>
              <a:gd name="connsiteX2182" fmla="*/ 10946182 w 13127384"/>
              <a:gd name="connsiteY2182" fmla="*/ 6676914 h 8369300"/>
              <a:gd name="connsiteX2183" fmla="*/ 10947864 w 13127384"/>
              <a:gd name="connsiteY2183" fmla="*/ 6635517 h 8369300"/>
              <a:gd name="connsiteX2184" fmla="*/ 11639708 w 13127384"/>
              <a:gd name="connsiteY2184" fmla="*/ 6634995 h 8369300"/>
              <a:gd name="connsiteX2185" fmla="*/ 11657969 w 13127384"/>
              <a:gd name="connsiteY2185" fmla="*/ 6651656 h 8369300"/>
              <a:gd name="connsiteX2186" fmla="*/ 11619621 w 13127384"/>
              <a:gd name="connsiteY2186" fmla="*/ 6665605 h 8369300"/>
              <a:gd name="connsiteX2187" fmla="*/ 11614751 w 13127384"/>
              <a:gd name="connsiteY2187" fmla="*/ 6637708 h 8369300"/>
              <a:gd name="connsiteX2188" fmla="*/ 11639708 w 13127384"/>
              <a:gd name="connsiteY2188" fmla="*/ 6634995 h 8369300"/>
              <a:gd name="connsiteX2189" fmla="*/ 11199444 w 13127384"/>
              <a:gd name="connsiteY2189" fmla="*/ 6632663 h 8369300"/>
              <a:gd name="connsiteX2190" fmla="*/ 11193948 w 13127384"/>
              <a:gd name="connsiteY2190" fmla="*/ 6634791 h 8369300"/>
              <a:gd name="connsiteX2191" fmla="*/ 11196048 w 13127384"/>
              <a:gd name="connsiteY2191" fmla="*/ 6639306 h 8369300"/>
              <a:gd name="connsiteX2192" fmla="*/ 11199444 w 13127384"/>
              <a:gd name="connsiteY2192" fmla="*/ 6638105 h 8369300"/>
              <a:gd name="connsiteX2193" fmla="*/ 11199444 w 13127384"/>
              <a:gd name="connsiteY2193" fmla="*/ 6632663 h 8369300"/>
              <a:gd name="connsiteX2194" fmla="*/ 10890681 w 13127384"/>
              <a:gd name="connsiteY2194" fmla="*/ 6632395 h 8369300"/>
              <a:gd name="connsiteX2195" fmla="*/ 10889419 w 13127384"/>
              <a:gd name="connsiteY2195" fmla="*/ 6641763 h 8369300"/>
              <a:gd name="connsiteX2196" fmla="*/ 10883953 w 13127384"/>
              <a:gd name="connsiteY2196" fmla="*/ 6645956 h 8369300"/>
              <a:gd name="connsiteX2197" fmla="*/ 10890681 w 13127384"/>
              <a:gd name="connsiteY2197" fmla="*/ 6632395 h 8369300"/>
              <a:gd name="connsiteX2198" fmla="*/ 11024109 w 13127384"/>
              <a:gd name="connsiteY2198" fmla="*/ 6628737 h 8369300"/>
              <a:gd name="connsiteX2199" fmla="*/ 11028874 w 13127384"/>
              <a:gd name="connsiteY2199" fmla="*/ 6629451 h 8369300"/>
              <a:gd name="connsiteX2200" fmla="*/ 11027052 w 13127384"/>
              <a:gd name="connsiteY2200" fmla="*/ 6636320 h 8369300"/>
              <a:gd name="connsiteX2201" fmla="*/ 11021166 w 13127384"/>
              <a:gd name="connsiteY2201" fmla="*/ 6633376 h 8369300"/>
              <a:gd name="connsiteX2202" fmla="*/ 11024109 w 13127384"/>
              <a:gd name="connsiteY2202" fmla="*/ 6628737 h 8369300"/>
              <a:gd name="connsiteX2203" fmla="*/ 1494457 w 13127384"/>
              <a:gd name="connsiteY2203" fmla="*/ 6621434 h 8369300"/>
              <a:gd name="connsiteX2204" fmla="*/ 1532804 w 13127384"/>
              <a:gd name="connsiteY2204" fmla="*/ 6688466 h 8369300"/>
              <a:gd name="connsiteX2205" fmla="*/ 1518805 w 13127384"/>
              <a:gd name="connsiteY2205" fmla="*/ 6707839 h 8369300"/>
              <a:gd name="connsiteX2206" fmla="*/ 1494457 w 13127384"/>
              <a:gd name="connsiteY2206" fmla="*/ 6621434 h 8369300"/>
              <a:gd name="connsiteX2207" fmla="*/ 10908340 w 13127384"/>
              <a:gd name="connsiteY2207" fmla="*/ 6618567 h 8369300"/>
              <a:gd name="connsiteX2208" fmla="*/ 10909041 w 13127384"/>
              <a:gd name="connsiteY2208" fmla="*/ 6631324 h 8369300"/>
              <a:gd name="connsiteX2209" fmla="*/ 10886896 w 13127384"/>
              <a:gd name="connsiteY2209" fmla="*/ 6658178 h 8369300"/>
              <a:gd name="connsiteX2210" fmla="*/ 10894044 w 13127384"/>
              <a:gd name="connsiteY2210" fmla="*/ 6637302 h 8369300"/>
              <a:gd name="connsiteX2211" fmla="*/ 10908340 w 13127384"/>
              <a:gd name="connsiteY2211" fmla="*/ 6618567 h 8369300"/>
              <a:gd name="connsiteX2212" fmla="*/ 11066016 w 13127384"/>
              <a:gd name="connsiteY2212" fmla="*/ 6615176 h 8369300"/>
              <a:gd name="connsiteX2213" fmla="*/ 11069660 w 13127384"/>
              <a:gd name="connsiteY2213" fmla="*/ 6615890 h 8369300"/>
              <a:gd name="connsiteX2214" fmla="*/ 11070641 w 13127384"/>
              <a:gd name="connsiteY2214" fmla="*/ 6621154 h 8369300"/>
              <a:gd name="connsiteX2215" fmla="*/ 11052140 w 13127384"/>
              <a:gd name="connsiteY2215" fmla="*/ 6627488 h 8369300"/>
              <a:gd name="connsiteX2216" fmla="*/ 11054102 w 13127384"/>
              <a:gd name="connsiteY2216" fmla="*/ 6618031 h 8369300"/>
              <a:gd name="connsiteX2217" fmla="*/ 11057886 w 13127384"/>
              <a:gd name="connsiteY2217" fmla="*/ 6615801 h 8369300"/>
              <a:gd name="connsiteX2218" fmla="*/ 11062372 w 13127384"/>
              <a:gd name="connsiteY2218" fmla="*/ 6615890 h 8369300"/>
              <a:gd name="connsiteX2219" fmla="*/ 11066016 w 13127384"/>
              <a:gd name="connsiteY2219" fmla="*/ 6615176 h 8369300"/>
              <a:gd name="connsiteX2220" fmla="*/ 3270651 w 13127384"/>
              <a:gd name="connsiteY2220" fmla="*/ 6609422 h 8369300"/>
              <a:gd name="connsiteX2221" fmla="*/ 3286477 w 13127384"/>
              <a:gd name="connsiteY2221" fmla="*/ 6693890 h 8369300"/>
              <a:gd name="connsiteX2222" fmla="*/ 3223781 w 13127384"/>
              <a:gd name="connsiteY2222" fmla="*/ 6629570 h 8369300"/>
              <a:gd name="connsiteX2223" fmla="*/ 3270651 w 13127384"/>
              <a:gd name="connsiteY2223" fmla="*/ 6609422 h 8369300"/>
              <a:gd name="connsiteX2224" fmla="*/ 11311148 w 13127384"/>
              <a:gd name="connsiteY2224" fmla="*/ 6608128 h 8369300"/>
              <a:gd name="connsiteX2225" fmla="*/ 11310868 w 13127384"/>
              <a:gd name="connsiteY2225" fmla="*/ 6608485 h 8369300"/>
              <a:gd name="connsiteX2226" fmla="*/ 11310448 w 13127384"/>
              <a:gd name="connsiteY2226" fmla="*/ 6608931 h 8369300"/>
              <a:gd name="connsiteX2227" fmla="*/ 11312690 w 13127384"/>
              <a:gd name="connsiteY2227" fmla="*/ 6609913 h 8369300"/>
              <a:gd name="connsiteX2228" fmla="*/ 10977718 w 13127384"/>
              <a:gd name="connsiteY2228" fmla="*/ 6602419 h 8369300"/>
              <a:gd name="connsiteX2229" fmla="*/ 10980661 w 13127384"/>
              <a:gd name="connsiteY2229" fmla="*/ 6604203 h 8369300"/>
              <a:gd name="connsiteX2230" fmla="*/ 10981642 w 13127384"/>
              <a:gd name="connsiteY2230" fmla="*/ 6609377 h 8369300"/>
              <a:gd name="connsiteX2231" fmla="*/ 10972392 w 13127384"/>
              <a:gd name="connsiteY2231" fmla="*/ 6609377 h 8369300"/>
              <a:gd name="connsiteX2232" fmla="*/ 10971410 w 13127384"/>
              <a:gd name="connsiteY2232" fmla="*/ 6606255 h 8369300"/>
              <a:gd name="connsiteX2233" fmla="*/ 10977718 w 13127384"/>
              <a:gd name="connsiteY2233" fmla="*/ 6602419 h 8369300"/>
              <a:gd name="connsiteX2234" fmla="*/ 11636730 w 13127384"/>
              <a:gd name="connsiteY2234" fmla="*/ 6600456 h 8369300"/>
              <a:gd name="connsiteX2235" fmla="*/ 11643738 w 13127384"/>
              <a:gd name="connsiteY2235" fmla="*/ 6606701 h 8369300"/>
              <a:gd name="connsiteX2236" fmla="*/ 11638692 w 13127384"/>
              <a:gd name="connsiteY2236" fmla="*/ 6610894 h 8369300"/>
              <a:gd name="connsiteX2237" fmla="*/ 11636730 w 13127384"/>
              <a:gd name="connsiteY2237" fmla="*/ 6600456 h 8369300"/>
              <a:gd name="connsiteX2238" fmla="*/ 10913386 w 13127384"/>
              <a:gd name="connsiteY2238" fmla="*/ 6597601 h 8369300"/>
              <a:gd name="connsiteX2239" fmla="*/ 10921655 w 13127384"/>
              <a:gd name="connsiteY2239" fmla="*/ 6603935 h 8369300"/>
              <a:gd name="connsiteX2240" fmla="*/ 10913946 w 13127384"/>
              <a:gd name="connsiteY2240" fmla="*/ 6611965 h 8369300"/>
              <a:gd name="connsiteX2241" fmla="*/ 10908901 w 13127384"/>
              <a:gd name="connsiteY2241" fmla="*/ 6605987 h 8369300"/>
              <a:gd name="connsiteX2242" fmla="*/ 10909742 w 13127384"/>
              <a:gd name="connsiteY2242" fmla="*/ 6597869 h 8369300"/>
              <a:gd name="connsiteX2243" fmla="*/ 10913386 w 13127384"/>
              <a:gd name="connsiteY2243" fmla="*/ 6597601 h 8369300"/>
              <a:gd name="connsiteX2244" fmla="*/ 10562181 w 13127384"/>
              <a:gd name="connsiteY2244" fmla="*/ 6592353 h 8369300"/>
              <a:gd name="connsiteX2245" fmla="*/ 10556357 w 13127384"/>
              <a:gd name="connsiteY2245" fmla="*/ 6593619 h 8369300"/>
              <a:gd name="connsiteX2246" fmla="*/ 10556549 w 13127384"/>
              <a:gd name="connsiteY2246" fmla="*/ 6595638 h 8369300"/>
              <a:gd name="connsiteX2247" fmla="*/ 10563697 w 13127384"/>
              <a:gd name="connsiteY2247" fmla="*/ 6599474 h 8369300"/>
              <a:gd name="connsiteX2248" fmla="*/ 10565940 w 13127384"/>
              <a:gd name="connsiteY2248" fmla="*/ 6595906 h 8369300"/>
              <a:gd name="connsiteX2249" fmla="*/ 10575330 w 13127384"/>
              <a:gd name="connsiteY2249" fmla="*/ 6602062 h 8369300"/>
              <a:gd name="connsiteX2250" fmla="*/ 10574349 w 13127384"/>
              <a:gd name="connsiteY2250" fmla="*/ 6598225 h 8369300"/>
              <a:gd name="connsiteX2251" fmla="*/ 10574069 w 13127384"/>
              <a:gd name="connsiteY2251" fmla="*/ 6598671 h 8369300"/>
              <a:gd name="connsiteX2252" fmla="*/ 10569444 w 13127384"/>
              <a:gd name="connsiteY2252" fmla="*/ 6594567 h 8369300"/>
              <a:gd name="connsiteX2253" fmla="*/ 10565799 w 13127384"/>
              <a:gd name="connsiteY2253" fmla="*/ 6593319 h 8369300"/>
              <a:gd name="connsiteX2254" fmla="*/ 10843588 w 13127384"/>
              <a:gd name="connsiteY2254" fmla="*/ 6591445 h 8369300"/>
              <a:gd name="connsiteX2255" fmla="*/ 10862790 w 13127384"/>
              <a:gd name="connsiteY2255" fmla="*/ 6619013 h 8369300"/>
              <a:gd name="connsiteX2256" fmla="*/ 10843588 w 13127384"/>
              <a:gd name="connsiteY2256" fmla="*/ 6591445 h 8369300"/>
              <a:gd name="connsiteX2257" fmla="*/ 9872869 w 13127384"/>
              <a:gd name="connsiteY2257" fmla="*/ 6588679 h 8369300"/>
              <a:gd name="connsiteX2258" fmla="*/ 9880858 w 13127384"/>
              <a:gd name="connsiteY2258" fmla="*/ 6598939 h 8369300"/>
              <a:gd name="connsiteX2259" fmla="*/ 9878055 w 13127384"/>
              <a:gd name="connsiteY2259" fmla="*/ 6603489 h 8369300"/>
              <a:gd name="connsiteX2260" fmla="*/ 9866702 w 13127384"/>
              <a:gd name="connsiteY2260" fmla="*/ 6601348 h 8369300"/>
              <a:gd name="connsiteX2261" fmla="*/ 9872869 w 13127384"/>
              <a:gd name="connsiteY2261" fmla="*/ 6588679 h 8369300"/>
              <a:gd name="connsiteX2262" fmla="*/ 10924879 w 13127384"/>
              <a:gd name="connsiteY2262" fmla="*/ 6579936 h 8369300"/>
              <a:gd name="connsiteX2263" fmla="*/ 10927261 w 13127384"/>
              <a:gd name="connsiteY2263" fmla="*/ 6580293 h 8369300"/>
              <a:gd name="connsiteX2264" fmla="*/ 10926280 w 13127384"/>
              <a:gd name="connsiteY2264" fmla="*/ 6585557 h 8369300"/>
              <a:gd name="connsiteX2265" fmla="*/ 10923197 w 13127384"/>
              <a:gd name="connsiteY2265" fmla="*/ 6586627 h 8369300"/>
              <a:gd name="connsiteX2266" fmla="*/ 10922076 w 13127384"/>
              <a:gd name="connsiteY2266" fmla="*/ 6583505 h 8369300"/>
              <a:gd name="connsiteX2267" fmla="*/ 10923197 w 13127384"/>
              <a:gd name="connsiteY2267" fmla="*/ 6580293 h 8369300"/>
              <a:gd name="connsiteX2268" fmla="*/ 10924879 w 13127384"/>
              <a:gd name="connsiteY2268" fmla="*/ 6579936 h 8369300"/>
              <a:gd name="connsiteX2269" fmla="*/ 11115350 w 13127384"/>
              <a:gd name="connsiteY2269" fmla="*/ 6578152 h 8369300"/>
              <a:gd name="connsiteX2270" fmla="*/ 11123339 w 13127384"/>
              <a:gd name="connsiteY2270" fmla="*/ 6586181 h 8369300"/>
              <a:gd name="connsiteX2271" fmla="*/ 11110024 w 13127384"/>
              <a:gd name="connsiteY2271" fmla="*/ 6589928 h 8369300"/>
              <a:gd name="connsiteX2272" fmla="*/ 11109184 w 13127384"/>
              <a:gd name="connsiteY2272" fmla="*/ 6584754 h 8369300"/>
              <a:gd name="connsiteX2273" fmla="*/ 11115350 w 13127384"/>
              <a:gd name="connsiteY2273" fmla="*/ 6578152 h 8369300"/>
              <a:gd name="connsiteX2274" fmla="*/ 10903575 w 13127384"/>
              <a:gd name="connsiteY2274" fmla="*/ 6573691 h 8369300"/>
              <a:gd name="connsiteX2275" fmla="*/ 10911564 w 13127384"/>
              <a:gd name="connsiteY2275" fmla="*/ 6577884 h 8369300"/>
              <a:gd name="connsiteX2276" fmla="*/ 10883392 w 13127384"/>
              <a:gd name="connsiteY2276" fmla="*/ 6615266 h 8369300"/>
              <a:gd name="connsiteX2277" fmla="*/ 10878347 w 13127384"/>
              <a:gd name="connsiteY2277" fmla="*/ 6594389 h 8369300"/>
              <a:gd name="connsiteX2278" fmla="*/ 10903575 w 13127384"/>
              <a:gd name="connsiteY2278" fmla="*/ 6573691 h 8369300"/>
              <a:gd name="connsiteX2279" fmla="*/ 10008400 w 13127384"/>
              <a:gd name="connsiteY2279" fmla="*/ 6569944 h 8369300"/>
              <a:gd name="connsiteX2280" fmla="*/ 10023256 w 13127384"/>
              <a:gd name="connsiteY2280" fmla="*/ 6573780 h 8369300"/>
              <a:gd name="connsiteX2281" fmla="*/ 10022836 w 13127384"/>
              <a:gd name="connsiteY2281" fmla="*/ 6583505 h 8369300"/>
              <a:gd name="connsiteX2282" fmla="*/ 10009801 w 13127384"/>
              <a:gd name="connsiteY2282" fmla="*/ 6589482 h 8369300"/>
              <a:gd name="connsiteX2283" fmla="*/ 10005316 w 13127384"/>
              <a:gd name="connsiteY2283" fmla="*/ 6583505 h 8369300"/>
              <a:gd name="connsiteX2284" fmla="*/ 10008400 w 13127384"/>
              <a:gd name="connsiteY2284" fmla="*/ 6569944 h 8369300"/>
              <a:gd name="connsiteX2285" fmla="*/ 11289144 w 13127384"/>
              <a:gd name="connsiteY2285" fmla="*/ 6567446 h 8369300"/>
              <a:gd name="connsiteX2286" fmla="*/ 11294470 w 13127384"/>
              <a:gd name="connsiteY2286" fmla="*/ 6573334 h 8369300"/>
              <a:gd name="connsiteX2287" fmla="*/ 11294890 w 13127384"/>
              <a:gd name="connsiteY2287" fmla="*/ 6573334 h 8369300"/>
              <a:gd name="connsiteX2288" fmla="*/ 11300636 w 13127384"/>
              <a:gd name="connsiteY2288" fmla="*/ 6589750 h 8369300"/>
              <a:gd name="connsiteX2289" fmla="*/ 11295871 w 13127384"/>
              <a:gd name="connsiteY2289" fmla="*/ 6592426 h 8369300"/>
              <a:gd name="connsiteX2290" fmla="*/ 11294189 w 13127384"/>
              <a:gd name="connsiteY2290" fmla="*/ 6592516 h 8369300"/>
              <a:gd name="connsiteX2291" fmla="*/ 11292367 w 13127384"/>
              <a:gd name="connsiteY2291" fmla="*/ 6597244 h 8369300"/>
              <a:gd name="connsiteX2292" fmla="*/ 11290966 w 13127384"/>
              <a:gd name="connsiteY2292" fmla="*/ 6592783 h 8369300"/>
              <a:gd name="connsiteX2293" fmla="*/ 11290686 w 13127384"/>
              <a:gd name="connsiteY2293" fmla="*/ 6592783 h 8369300"/>
              <a:gd name="connsiteX2294" fmla="*/ 11287882 w 13127384"/>
              <a:gd name="connsiteY2294" fmla="*/ 6584129 h 8369300"/>
              <a:gd name="connsiteX2295" fmla="*/ 11288022 w 13127384"/>
              <a:gd name="connsiteY2295" fmla="*/ 6581453 h 8369300"/>
              <a:gd name="connsiteX2296" fmla="*/ 11287602 w 13127384"/>
              <a:gd name="connsiteY2296" fmla="*/ 6575832 h 8369300"/>
              <a:gd name="connsiteX2297" fmla="*/ 11289144 w 13127384"/>
              <a:gd name="connsiteY2297" fmla="*/ 6567446 h 8369300"/>
              <a:gd name="connsiteX2298" fmla="*/ 11571278 w 13127384"/>
              <a:gd name="connsiteY2298" fmla="*/ 6565929 h 8369300"/>
              <a:gd name="connsiteX2299" fmla="*/ 11566792 w 13127384"/>
              <a:gd name="connsiteY2299" fmla="*/ 6567089 h 8369300"/>
              <a:gd name="connsiteX2300" fmla="*/ 11565391 w 13127384"/>
              <a:gd name="connsiteY2300" fmla="*/ 6568963 h 8369300"/>
              <a:gd name="connsiteX2301" fmla="*/ 11568614 w 13127384"/>
              <a:gd name="connsiteY2301" fmla="*/ 6567535 h 8369300"/>
              <a:gd name="connsiteX2302" fmla="*/ 11572819 w 13127384"/>
              <a:gd name="connsiteY2302" fmla="*/ 6566375 h 8369300"/>
              <a:gd name="connsiteX2303" fmla="*/ 11261301 w 13127384"/>
              <a:gd name="connsiteY2303" fmla="*/ 6561366 h 8369300"/>
              <a:gd name="connsiteX2304" fmla="*/ 11261095 w 13127384"/>
              <a:gd name="connsiteY2304" fmla="*/ 6562006 h 8369300"/>
              <a:gd name="connsiteX2305" fmla="*/ 11260024 w 13127384"/>
              <a:gd name="connsiteY2305" fmla="*/ 6562939 h 8369300"/>
              <a:gd name="connsiteX2306" fmla="*/ 11261393 w 13127384"/>
              <a:gd name="connsiteY2306" fmla="*/ 6564413 h 8369300"/>
              <a:gd name="connsiteX2307" fmla="*/ 10801401 w 13127384"/>
              <a:gd name="connsiteY2307" fmla="*/ 6559595 h 8369300"/>
              <a:gd name="connsiteX2308" fmla="*/ 10805186 w 13127384"/>
              <a:gd name="connsiteY2308" fmla="*/ 6559773 h 8369300"/>
              <a:gd name="connsiteX2309" fmla="*/ 10810231 w 13127384"/>
              <a:gd name="connsiteY2309" fmla="*/ 6564413 h 8369300"/>
              <a:gd name="connsiteX2310" fmla="*/ 10796496 w 13127384"/>
              <a:gd name="connsiteY2310" fmla="*/ 6561112 h 8369300"/>
              <a:gd name="connsiteX2311" fmla="*/ 10801401 w 13127384"/>
              <a:gd name="connsiteY2311" fmla="*/ 6559595 h 8369300"/>
              <a:gd name="connsiteX2312" fmla="*/ 10327737 w 13127384"/>
              <a:gd name="connsiteY2312" fmla="*/ 6551776 h 8369300"/>
              <a:gd name="connsiteX2313" fmla="*/ 10324031 w 13127384"/>
              <a:gd name="connsiteY2313" fmla="*/ 6553974 h 8369300"/>
              <a:gd name="connsiteX2314" fmla="*/ 10324872 w 13127384"/>
              <a:gd name="connsiteY2314" fmla="*/ 6561558 h 8369300"/>
              <a:gd name="connsiteX2315" fmla="*/ 10329456 w 13127384"/>
              <a:gd name="connsiteY2315" fmla="*/ 6558897 h 8369300"/>
              <a:gd name="connsiteX2316" fmla="*/ 9969016 w 13127384"/>
              <a:gd name="connsiteY2316" fmla="*/ 6543269 h 8369300"/>
              <a:gd name="connsiteX2317" fmla="*/ 9976864 w 13127384"/>
              <a:gd name="connsiteY2317" fmla="*/ 6560309 h 8369300"/>
              <a:gd name="connsiteX2318" fmla="*/ 9972239 w 13127384"/>
              <a:gd name="connsiteY2318" fmla="*/ 6563788 h 8369300"/>
              <a:gd name="connsiteX2319" fmla="*/ 9965372 w 13127384"/>
              <a:gd name="connsiteY2319" fmla="*/ 6547372 h 8369300"/>
              <a:gd name="connsiteX2320" fmla="*/ 9969016 w 13127384"/>
              <a:gd name="connsiteY2320" fmla="*/ 6543269 h 8369300"/>
              <a:gd name="connsiteX2321" fmla="*/ 10698527 w 13127384"/>
              <a:gd name="connsiteY2321" fmla="*/ 6541573 h 8369300"/>
              <a:gd name="connsiteX2322" fmla="*/ 10701330 w 13127384"/>
              <a:gd name="connsiteY2322" fmla="*/ 6549870 h 8369300"/>
              <a:gd name="connsiteX2323" fmla="*/ 10697266 w 13127384"/>
              <a:gd name="connsiteY2323" fmla="*/ 6552279 h 8369300"/>
              <a:gd name="connsiteX2324" fmla="*/ 10694603 w 13127384"/>
              <a:gd name="connsiteY2324" fmla="*/ 6543804 h 8369300"/>
              <a:gd name="connsiteX2325" fmla="*/ 10698527 w 13127384"/>
              <a:gd name="connsiteY2325" fmla="*/ 6541573 h 8369300"/>
              <a:gd name="connsiteX2326" fmla="*/ 11112407 w 13127384"/>
              <a:gd name="connsiteY2326" fmla="*/ 6540681 h 8369300"/>
              <a:gd name="connsiteX2327" fmla="*/ 11118994 w 13127384"/>
              <a:gd name="connsiteY2327" fmla="*/ 6543358 h 8369300"/>
              <a:gd name="connsiteX2328" fmla="*/ 11121097 w 13127384"/>
              <a:gd name="connsiteY2328" fmla="*/ 6562271 h 8369300"/>
              <a:gd name="connsiteX2329" fmla="*/ 11118994 w 13127384"/>
              <a:gd name="connsiteY2329" fmla="*/ 6564323 h 8369300"/>
              <a:gd name="connsiteX2330" fmla="*/ 11116892 w 13127384"/>
              <a:gd name="connsiteY2330" fmla="*/ 6568606 h 8369300"/>
              <a:gd name="connsiteX2331" fmla="*/ 11111426 w 13127384"/>
              <a:gd name="connsiteY2331" fmla="*/ 6566732 h 8369300"/>
              <a:gd name="connsiteX2332" fmla="*/ 11111146 w 13127384"/>
              <a:gd name="connsiteY2332" fmla="*/ 6566643 h 8369300"/>
              <a:gd name="connsiteX2333" fmla="*/ 11111146 w 13127384"/>
              <a:gd name="connsiteY2333" fmla="*/ 6571996 h 8369300"/>
              <a:gd name="connsiteX2334" fmla="*/ 11092225 w 13127384"/>
              <a:gd name="connsiteY2334" fmla="*/ 6581185 h 8369300"/>
              <a:gd name="connsiteX2335" fmla="*/ 11098952 w 13127384"/>
              <a:gd name="connsiteY2335" fmla="*/ 6564145 h 8369300"/>
              <a:gd name="connsiteX2336" fmla="*/ 11103437 w 13127384"/>
              <a:gd name="connsiteY2336" fmla="*/ 6562361 h 8369300"/>
              <a:gd name="connsiteX2337" fmla="*/ 11099793 w 13127384"/>
              <a:gd name="connsiteY2337" fmla="*/ 6558524 h 8369300"/>
              <a:gd name="connsiteX2338" fmla="*/ 11101195 w 13127384"/>
              <a:gd name="connsiteY2338" fmla="*/ 6545499 h 8369300"/>
              <a:gd name="connsiteX2339" fmla="*/ 11112407 w 13127384"/>
              <a:gd name="connsiteY2339" fmla="*/ 6540681 h 8369300"/>
              <a:gd name="connsiteX2340" fmla="*/ 9874831 w 13127384"/>
              <a:gd name="connsiteY2340" fmla="*/ 6539521 h 8369300"/>
              <a:gd name="connsiteX2341" fmla="*/ 9886184 w 13127384"/>
              <a:gd name="connsiteY2341" fmla="*/ 6545767 h 8369300"/>
              <a:gd name="connsiteX2342" fmla="*/ 9861797 w 13127384"/>
              <a:gd name="connsiteY2342" fmla="*/ 6546659 h 8369300"/>
              <a:gd name="connsiteX2343" fmla="*/ 9874831 w 13127384"/>
              <a:gd name="connsiteY2343" fmla="*/ 6539521 h 8369300"/>
              <a:gd name="connsiteX2344" fmla="*/ 11131608 w 13127384"/>
              <a:gd name="connsiteY2344" fmla="*/ 6534079 h 8369300"/>
              <a:gd name="connsiteX2345" fmla="*/ 11133571 w 13127384"/>
              <a:gd name="connsiteY2345" fmla="*/ 6546748 h 8369300"/>
              <a:gd name="connsiteX2346" fmla="*/ 11126283 w 13127384"/>
              <a:gd name="connsiteY2346" fmla="*/ 6544607 h 8369300"/>
              <a:gd name="connsiteX2347" fmla="*/ 11125162 w 13127384"/>
              <a:gd name="connsiteY2347" fmla="*/ 6541395 h 8369300"/>
              <a:gd name="connsiteX2348" fmla="*/ 11126283 w 13127384"/>
              <a:gd name="connsiteY2348" fmla="*/ 6535239 h 8369300"/>
              <a:gd name="connsiteX2349" fmla="*/ 11125162 w 13127384"/>
              <a:gd name="connsiteY2349" fmla="*/ 6535239 h 8369300"/>
              <a:gd name="connsiteX2350" fmla="*/ 11131608 w 13127384"/>
              <a:gd name="connsiteY2350" fmla="*/ 6534079 h 8369300"/>
              <a:gd name="connsiteX2351" fmla="*/ 11100634 w 13127384"/>
              <a:gd name="connsiteY2351" fmla="*/ 6530689 h 8369300"/>
              <a:gd name="connsiteX2352" fmla="*/ 11102876 w 13127384"/>
              <a:gd name="connsiteY2352" fmla="*/ 6537023 h 8369300"/>
              <a:gd name="connsiteX2353" fmla="*/ 11089702 w 13127384"/>
              <a:gd name="connsiteY2353" fmla="*/ 6539521 h 8369300"/>
              <a:gd name="connsiteX2354" fmla="*/ 11100634 w 13127384"/>
              <a:gd name="connsiteY2354" fmla="*/ 6530689 h 8369300"/>
              <a:gd name="connsiteX2355" fmla="*/ 11669807 w 13127384"/>
              <a:gd name="connsiteY2355" fmla="*/ 6528280 h 8369300"/>
              <a:gd name="connsiteX2356" fmla="*/ 11664762 w 13127384"/>
              <a:gd name="connsiteY2356" fmla="*/ 6545142 h 8369300"/>
              <a:gd name="connsiteX2357" fmla="*/ 11658034 w 13127384"/>
              <a:gd name="connsiteY2357" fmla="*/ 6539521 h 8369300"/>
              <a:gd name="connsiteX2358" fmla="*/ 11669807 w 13127384"/>
              <a:gd name="connsiteY2358" fmla="*/ 6528280 h 8369300"/>
              <a:gd name="connsiteX2359" fmla="*/ 9873710 w 13127384"/>
              <a:gd name="connsiteY2359" fmla="*/ 6522749 h 8369300"/>
              <a:gd name="connsiteX2360" fmla="*/ 9876513 w 13127384"/>
              <a:gd name="connsiteY2360" fmla="*/ 6529619 h 8369300"/>
              <a:gd name="connsiteX2361" fmla="*/ 9863198 w 13127384"/>
              <a:gd name="connsiteY2361" fmla="*/ 6534882 h 8369300"/>
              <a:gd name="connsiteX2362" fmla="*/ 9860956 w 13127384"/>
              <a:gd name="connsiteY2362" fmla="*/ 6530332 h 8369300"/>
              <a:gd name="connsiteX2363" fmla="*/ 9873710 w 13127384"/>
              <a:gd name="connsiteY2363" fmla="*/ 6522749 h 8369300"/>
              <a:gd name="connsiteX2364" fmla="*/ 9938462 w 13127384"/>
              <a:gd name="connsiteY2364" fmla="*/ 6520965 h 8369300"/>
              <a:gd name="connsiteX2365" fmla="*/ 9912673 w 13127384"/>
              <a:gd name="connsiteY2365" fmla="*/ 6549424 h 8369300"/>
              <a:gd name="connsiteX2366" fmla="*/ 9938462 w 13127384"/>
              <a:gd name="connsiteY2366" fmla="*/ 6520965 h 8369300"/>
              <a:gd name="connsiteX2367" fmla="*/ 10826349 w 13127384"/>
              <a:gd name="connsiteY2367" fmla="*/ 6515612 h 8369300"/>
              <a:gd name="connsiteX2368" fmla="*/ 10836020 w 13127384"/>
              <a:gd name="connsiteY2368" fmla="*/ 6529262 h 8369300"/>
              <a:gd name="connsiteX2369" fmla="*/ 10832796 w 13127384"/>
              <a:gd name="connsiteY2369" fmla="*/ 6535239 h 8369300"/>
              <a:gd name="connsiteX2370" fmla="*/ 10818921 w 13127384"/>
              <a:gd name="connsiteY2370" fmla="*/ 6532384 h 8369300"/>
              <a:gd name="connsiteX2371" fmla="*/ 10826349 w 13127384"/>
              <a:gd name="connsiteY2371" fmla="*/ 6515612 h 8369300"/>
              <a:gd name="connsiteX2372" fmla="*/ 11179122 w 13127384"/>
              <a:gd name="connsiteY2372" fmla="*/ 6511954 h 8369300"/>
              <a:gd name="connsiteX2373" fmla="*/ 11185428 w 13127384"/>
              <a:gd name="connsiteY2373" fmla="*/ 6513292 h 8369300"/>
              <a:gd name="connsiteX2374" fmla="*/ 11168189 w 13127384"/>
              <a:gd name="connsiteY2374" fmla="*/ 6526764 h 8369300"/>
              <a:gd name="connsiteX2375" fmla="*/ 11179122 w 13127384"/>
              <a:gd name="connsiteY2375" fmla="*/ 6511954 h 8369300"/>
              <a:gd name="connsiteX2376" fmla="*/ 11100774 w 13127384"/>
              <a:gd name="connsiteY2376" fmla="*/ 6508831 h 8369300"/>
              <a:gd name="connsiteX2377" fmla="*/ 11105540 w 13127384"/>
              <a:gd name="connsiteY2377" fmla="*/ 6526228 h 8369300"/>
              <a:gd name="connsiteX2378" fmla="*/ 11098111 w 13127384"/>
              <a:gd name="connsiteY2378" fmla="*/ 6519448 h 8369300"/>
              <a:gd name="connsiteX2379" fmla="*/ 11100774 w 13127384"/>
              <a:gd name="connsiteY2379" fmla="*/ 6508831 h 8369300"/>
              <a:gd name="connsiteX2380" fmla="*/ 4706582 w 13127384"/>
              <a:gd name="connsiteY2380" fmla="*/ 6500544 h 8369300"/>
              <a:gd name="connsiteX2381" fmla="*/ 4758321 w 13127384"/>
              <a:gd name="connsiteY2381" fmla="*/ 6545878 h 8369300"/>
              <a:gd name="connsiteX2382" fmla="*/ 4749190 w 13127384"/>
              <a:gd name="connsiteY2382" fmla="*/ 6570288 h 8369300"/>
              <a:gd name="connsiteX2383" fmla="*/ 4632320 w 13127384"/>
              <a:gd name="connsiteY2383" fmla="*/ 6559826 h 8369300"/>
              <a:gd name="connsiteX2384" fmla="*/ 4632928 w 13127384"/>
              <a:gd name="connsiteY2384" fmla="*/ 6537740 h 8369300"/>
              <a:gd name="connsiteX2385" fmla="*/ 4706582 w 13127384"/>
              <a:gd name="connsiteY2385" fmla="*/ 6500544 h 8369300"/>
              <a:gd name="connsiteX2386" fmla="*/ 10635341 w 13127384"/>
              <a:gd name="connsiteY2386" fmla="*/ 6500332 h 8369300"/>
              <a:gd name="connsiteX2387" fmla="*/ 10660405 w 13127384"/>
              <a:gd name="connsiteY2387" fmla="*/ 6513114 h 8369300"/>
              <a:gd name="connsiteX2388" fmla="*/ 10685633 w 13127384"/>
              <a:gd name="connsiteY2388" fmla="*/ 6524712 h 8369300"/>
              <a:gd name="connsiteX2389" fmla="*/ 10696565 w 13127384"/>
              <a:gd name="connsiteY2389" fmla="*/ 6535774 h 8369300"/>
              <a:gd name="connsiteX2390" fmla="*/ 10710300 w 13127384"/>
              <a:gd name="connsiteY2390" fmla="*/ 6546302 h 8369300"/>
              <a:gd name="connsiteX2391" fmla="*/ 10703993 w 13127384"/>
              <a:gd name="connsiteY2391" fmla="*/ 6542644 h 8369300"/>
              <a:gd name="connsiteX2392" fmla="*/ 10696565 w 13127384"/>
              <a:gd name="connsiteY2392" fmla="*/ 6537916 h 8369300"/>
              <a:gd name="connsiteX2393" fmla="*/ 10681008 w 13127384"/>
              <a:gd name="connsiteY2393" fmla="*/ 6527477 h 8369300"/>
              <a:gd name="connsiteX2394" fmla="*/ 10648071 w 13127384"/>
              <a:gd name="connsiteY2394" fmla="*/ 6508117 h 8369300"/>
              <a:gd name="connsiteX2395" fmla="*/ 10638155 w 13127384"/>
              <a:gd name="connsiteY2395" fmla="*/ 6505921 h 8369300"/>
              <a:gd name="connsiteX2396" fmla="*/ 10634336 w 13127384"/>
              <a:gd name="connsiteY2396" fmla="*/ 6498337 h 8369300"/>
              <a:gd name="connsiteX2397" fmla="*/ 10635341 w 13127384"/>
              <a:gd name="connsiteY2397" fmla="*/ 6500332 h 8369300"/>
              <a:gd name="connsiteX2398" fmla="*/ 10634336 w 13127384"/>
              <a:gd name="connsiteY2398" fmla="*/ 6499820 h 8369300"/>
              <a:gd name="connsiteX2399" fmla="*/ 9945330 w 13127384"/>
              <a:gd name="connsiteY2399" fmla="*/ 6492951 h 8369300"/>
              <a:gd name="connsiteX2400" fmla="*/ 9962428 w 13127384"/>
              <a:gd name="connsiteY2400" fmla="*/ 6511329 h 8369300"/>
              <a:gd name="connsiteX2401" fmla="*/ 9949114 w 13127384"/>
              <a:gd name="connsiteY2401" fmla="*/ 6508742 h 8369300"/>
              <a:gd name="connsiteX2402" fmla="*/ 9945330 w 13127384"/>
              <a:gd name="connsiteY2402" fmla="*/ 6492951 h 8369300"/>
              <a:gd name="connsiteX2403" fmla="*/ 10986688 w 13127384"/>
              <a:gd name="connsiteY2403" fmla="*/ 6491969 h 8369300"/>
              <a:gd name="connsiteX2404" fmla="*/ 10988510 w 13127384"/>
              <a:gd name="connsiteY2404" fmla="*/ 6494914 h 8369300"/>
              <a:gd name="connsiteX2405" fmla="*/ 10989771 w 13127384"/>
              <a:gd name="connsiteY2405" fmla="*/ 6495449 h 8369300"/>
              <a:gd name="connsiteX2406" fmla="*/ 10992714 w 13127384"/>
              <a:gd name="connsiteY2406" fmla="*/ 6506512 h 8369300"/>
              <a:gd name="connsiteX2407" fmla="*/ 10991733 w 13127384"/>
              <a:gd name="connsiteY2407" fmla="*/ 6507404 h 8369300"/>
              <a:gd name="connsiteX2408" fmla="*/ 10991733 w 13127384"/>
              <a:gd name="connsiteY2408" fmla="*/ 6507850 h 8369300"/>
              <a:gd name="connsiteX2409" fmla="*/ 10982623 w 13127384"/>
              <a:gd name="connsiteY2409" fmla="*/ 6517128 h 8369300"/>
              <a:gd name="connsiteX2410" fmla="*/ 10977577 w 13127384"/>
              <a:gd name="connsiteY2410" fmla="*/ 6515076 h 8369300"/>
              <a:gd name="connsiteX2411" fmla="*/ 10977577 w 13127384"/>
              <a:gd name="connsiteY2411" fmla="*/ 6501783 h 8369300"/>
              <a:gd name="connsiteX2412" fmla="*/ 10979259 w 13127384"/>
              <a:gd name="connsiteY2412" fmla="*/ 6497947 h 8369300"/>
              <a:gd name="connsiteX2413" fmla="*/ 10979259 w 13127384"/>
              <a:gd name="connsiteY2413" fmla="*/ 6495360 h 8369300"/>
              <a:gd name="connsiteX2414" fmla="*/ 10981922 w 13127384"/>
              <a:gd name="connsiteY2414" fmla="*/ 6494735 h 8369300"/>
              <a:gd name="connsiteX2415" fmla="*/ 9907067 w 13127384"/>
              <a:gd name="connsiteY2415" fmla="*/ 6491077 h 8369300"/>
              <a:gd name="connsiteX2416" fmla="*/ 9912393 w 13127384"/>
              <a:gd name="connsiteY2416" fmla="*/ 6491613 h 8369300"/>
              <a:gd name="connsiteX2417" fmla="*/ 9918980 w 13127384"/>
              <a:gd name="connsiteY2417" fmla="*/ 6497769 h 8369300"/>
              <a:gd name="connsiteX2418" fmla="*/ 9918139 w 13127384"/>
              <a:gd name="connsiteY2418" fmla="*/ 6502675 h 8369300"/>
              <a:gd name="connsiteX2419" fmla="*/ 9904544 w 13127384"/>
              <a:gd name="connsiteY2419" fmla="*/ 6511062 h 8369300"/>
              <a:gd name="connsiteX2420" fmla="*/ 9898377 w 13127384"/>
              <a:gd name="connsiteY2420" fmla="*/ 6503300 h 8369300"/>
              <a:gd name="connsiteX2421" fmla="*/ 9907067 w 13127384"/>
              <a:gd name="connsiteY2421" fmla="*/ 6491077 h 8369300"/>
              <a:gd name="connsiteX2422" fmla="*/ 9978686 w 13127384"/>
              <a:gd name="connsiteY2422" fmla="*/ 6487598 h 8369300"/>
              <a:gd name="connsiteX2423" fmla="*/ 9983312 w 13127384"/>
              <a:gd name="connsiteY2423" fmla="*/ 6498750 h 8369300"/>
              <a:gd name="connsiteX2424" fmla="*/ 9971959 w 13127384"/>
              <a:gd name="connsiteY2424" fmla="*/ 6503657 h 8369300"/>
              <a:gd name="connsiteX2425" fmla="*/ 9969296 w 13127384"/>
              <a:gd name="connsiteY2425" fmla="*/ 6495181 h 8369300"/>
              <a:gd name="connsiteX2426" fmla="*/ 9978686 w 13127384"/>
              <a:gd name="connsiteY2426" fmla="*/ 6487598 h 8369300"/>
              <a:gd name="connsiteX2427" fmla="*/ 11151230 w 13127384"/>
              <a:gd name="connsiteY2427" fmla="*/ 6483762 h 8369300"/>
              <a:gd name="connsiteX2428" fmla="*/ 11156416 w 13127384"/>
              <a:gd name="connsiteY2428" fmla="*/ 6485992 h 8369300"/>
              <a:gd name="connsiteX2429" fmla="*/ 11149548 w 13127384"/>
              <a:gd name="connsiteY2429" fmla="*/ 6499464 h 8369300"/>
              <a:gd name="connsiteX2430" fmla="*/ 11143662 w 13127384"/>
              <a:gd name="connsiteY2430" fmla="*/ 6494646 h 8369300"/>
              <a:gd name="connsiteX2431" fmla="*/ 11151230 w 13127384"/>
              <a:gd name="connsiteY2431" fmla="*/ 6483762 h 8369300"/>
              <a:gd name="connsiteX2432" fmla="*/ 10109452 w 13127384"/>
              <a:gd name="connsiteY2432" fmla="*/ 6483048 h 8369300"/>
              <a:gd name="connsiteX2433" fmla="*/ 10118142 w 13127384"/>
              <a:gd name="connsiteY2433" fmla="*/ 6492416 h 8369300"/>
              <a:gd name="connsiteX2434" fmla="*/ 10119403 w 13127384"/>
              <a:gd name="connsiteY2434" fmla="*/ 6499820 h 8369300"/>
              <a:gd name="connsiteX2435" fmla="*/ 10120945 w 13127384"/>
              <a:gd name="connsiteY2435" fmla="*/ 6498750 h 8369300"/>
              <a:gd name="connsiteX2436" fmla="*/ 10122346 w 13127384"/>
              <a:gd name="connsiteY2436" fmla="*/ 6510526 h 8369300"/>
              <a:gd name="connsiteX2437" fmla="*/ 10112395 w 13127384"/>
              <a:gd name="connsiteY2437" fmla="*/ 6511954 h 8369300"/>
              <a:gd name="connsiteX2438" fmla="*/ 10113236 w 13127384"/>
              <a:gd name="connsiteY2438" fmla="*/ 6508831 h 8369300"/>
              <a:gd name="connsiteX2439" fmla="*/ 10106368 w 13127384"/>
              <a:gd name="connsiteY2439" fmla="*/ 6511775 h 8369300"/>
              <a:gd name="connsiteX2440" fmla="*/ 10096838 w 13127384"/>
              <a:gd name="connsiteY2440" fmla="*/ 6496163 h 8369300"/>
              <a:gd name="connsiteX2441" fmla="*/ 10099781 w 13127384"/>
              <a:gd name="connsiteY2441" fmla="*/ 6489471 h 8369300"/>
              <a:gd name="connsiteX2442" fmla="*/ 10109452 w 13127384"/>
              <a:gd name="connsiteY2442" fmla="*/ 6483048 h 8369300"/>
              <a:gd name="connsiteX2443" fmla="*/ 10580777 w 13127384"/>
              <a:gd name="connsiteY2443" fmla="*/ 6479397 h 8369300"/>
              <a:gd name="connsiteX2444" fmla="*/ 10585434 w 13127384"/>
              <a:gd name="connsiteY2444" fmla="*/ 6485820 h 8369300"/>
              <a:gd name="connsiteX2445" fmla="*/ 10587172 w 13127384"/>
              <a:gd name="connsiteY2445" fmla="*/ 6481948 h 8369300"/>
              <a:gd name="connsiteX2446" fmla="*/ 11057466 w 13127384"/>
              <a:gd name="connsiteY2446" fmla="*/ 6478676 h 8369300"/>
              <a:gd name="connsiteX2447" fmla="*/ 11062232 w 13127384"/>
              <a:gd name="connsiteY2447" fmla="*/ 6481085 h 8369300"/>
              <a:gd name="connsiteX2448" fmla="*/ 11046114 w 13127384"/>
              <a:gd name="connsiteY2448" fmla="*/ 6511686 h 8369300"/>
              <a:gd name="connsiteX2449" fmla="*/ 11037144 w 13127384"/>
              <a:gd name="connsiteY2449" fmla="*/ 6504460 h 8369300"/>
              <a:gd name="connsiteX2450" fmla="*/ 11044011 w 13127384"/>
              <a:gd name="connsiteY2450" fmla="*/ 6481085 h 8369300"/>
              <a:gd name="connsiteX2451" fmla="*/ 11057466 w 13127384"/>
              <a:gd name="connsiteY2451" fmla="*/ 6478676 h 8369300"/>
              <a:gd name="connsiteX2452" fmla="*/ 10706936 w 13127384"/>
              <a:gd name="connsiteY2452" fmla="*/ 6476446 h 8369300"/>
              <a:gd name="connsiteX2453" fmla="*/ 10714084 w 13127384"/>
              <a:gd name="connsiteY2453" fmla="*/ 6476624 h 8369300"/>
              <a:gd name="connsiteX2454" fmla="*/ 10715906 w 13127384"/>
              <a:gd name="connsiteY2454" fmla="*/ 6493754 h 8369300"/>
              <a:gd name="connsiteX2455" fmla="*/ 10698527 w 13127384"/>
              <a:gd name="connsiteY2455" fmla="*/ 6486438 h 8369300"/>
              <a:gd name="connsiteX2456" fmla="*/ 10701891 w 13127384"/>
              <a:gd name="connsiteY2456" fmla="*/ 6479122 h 8369300"/>
              <a:gd name="connsiteX2457" fmla="*/ 10706936 w 13127384"/>
              <a:gd name="connsiteY2457" fmla="*/ 6476446 h 8369300"/>
              <a:gd name="connsiteX2458" fmla="*/ 11118294 w 13127384"/>
              <a:gd name="connsiteY2458" fmla="*/ 6469844 h 8369300"/>
              <a:gd name="connsiteX2459" fmla="*/ 11119976 w 13127384"/>
              <a:gd name="connsiteY2459" fmla="*/ 6471004 h 8369300"/>
              <a:gd name="connsiteX2460" fmla="*/ 11120957 w 13127384"/>
              <a:gd name="connsiteY2460" fmla="*/ 6473056 h 8369300"/>
              <a:gd name="connsiteX2461" fmla="*/ 11116892 w 13127384"/>
              <a:gd name="connsiteY2461" fmla="*/ 6474037 h 8369300"/>
              <a:gd name="connsiteX2462" fmla="*/ 11116892 w 13127384"/>
              <a:gd name="connsiteY2462" fmla="*/ 6471985 h 8369300"/>
              <a:gd name="connsiteX2463" fmla="*/ 11115911 w 13127384"/>
              <a:gd name="connsiteY2463" fmla="*/ 6471985 h 8369300"/>
              <a:gd name="connsiteX2464" fmla="*/ 11116892 w 13127384"/>
              <a:gd name="connsiteY2464" fmla="*/ 6470022 h 8369300"/>
              <a:gd name="connsiteX2465" fmla="*/ 11118014 w 13127384"/>
              <a:gd name="connsiteY2465" fmla="*/ 6470022 h 8369300"/>
              <a:gd name="connsiteX2466" fmla="*/ 11118294 w 13127384"/>
              <a:gd name="connsiteY2466" fmla="*/ 6469844 h 8369300"/>
              <a:gd name="connsiteX2467" fmla="*/ 2358814 w 13127384"/>
              <a:gd name="connsiteY2467" fmla="*/ 6468384 h 8369300"/>
              <a:gd name="connsiteX2468" fmla="*/ 2380119 w 13127384"/>
              <a:gd name="connsiteY2468" fmla="*/ 6501318 h 8369300"/>
              <a:gd name="connsiteX2469" fmla="*/ 2370989 w 13127384"/>
              <a:gd name="connsiteY2469" fmla="*/ 6526116 h 8369300"/>
              <a:gd name="connsiteX2470" fmla="*/ 2328988 w 13127384"/>
              <a:gd name="connsiteY2470" fmla="*/ 6539678 h 8369300"/>
              <a:gd name="connsiteX2471" fmla="*/ 2315597 w 13127384"/>
              <a:gd name="connsiteY2471" fmla="*/ 6484658 h 8369300"/>
              <a:gd name="connsiteX2472" fmla="*/ 2342989 w 13127384"/>
              <a:gd name="connsiteY2472" fmla="*/ 6468772 h 8369300"/>
              <a:gd name="connsiteX2473" fmla="*/ 2358814 w 13127384"/>
              <a:gd name="connsiteY2473" fmla="*/ 6468384 h 8369300"/>
              <a:gd name="connsiteX2474" fmla="*/ 11244574 w 13127384"/>
              <a:gd name="connsiteY2474" fmla="*/ 6467881 h 8369300"/>
              <a:gd name="connsiteX2475" fmla="*/ 11257749 w 13127384"/>
              <a:gd name="connsiteY2475" fmla="*/ 6480371 h 8369300"/>
              <a:gd name="connsiteX2476" fmla="*/ 11244014 w 13127384"/>
              <a:gd name="connsiteY2476" fmla="*/ 6472610 h 8369300"/>
              <a:gd name="connsiteX2477" fmla="*/ 11244574 w 13127384"/>
              <a:gd name="connsiteY2477" fmla="*/ 6467881 h 8369300"/>
              <a:gd name="connsiteX2478" fmla="*/ 10143790 w 13127384"/>
              <a:gd name="connsiteY2478" fmla="*/ 6466186 h 8369300"/>
              <a:gd name="connsiteX2479" fmla="*/ 10163692 w 13127384"/>
              <a:gd name="connsiteY2479" fmla="*/ 6510259 h 8369300"/>
              <a:gd name="connsiteX2480" fmla="*/ 10143790 w 13127384"/>
              <a:gd name="connsiteY2480" fmla="*/ 6466186 h 8369300"/>
              <a:gd name="connsiteX2481" fmla="*/ 10008820 w 13127384"/>
              <a:gd name="connsiteY2481" fmla="*/ 6461636 h 8369300"/>
              <a:gd name="connsiteX2482" fmla="*/ 10015828 w 13127384"/>
              <a:gd name="connsiteY2482" fmla="*/ 6469398 h 8369300"/>
              <a:gd name="connsiteX2483" fmla="*/ 10009661 w 13127384"/>
              <a:gd name="connsiteY2483" fmla="*/ 6473769 h 8369300"/>
              <a:gd name="connsiteX2484" fmla="*/ 10008820 w 13127384"/>
              <a:gd name="connsiteY2484" fmla="*/ 6461636 h 8369300"/>
              <a:gd name="connsiteX2485" fmla="*/ 10943379 w 13127384"/>
              <a:gd name="connsiteY2485" fmla="*/ 6455748 h 8369300"/>
              <a:gd name="connsiteX2486" fmla="*/ 10952910 w 13127384"/>
              <a:gd name="connsiteY2486" fmla="*/ 6478230 h 8369300"/>
              <a:gd name="connsiteX2487" fmla="*/ 10947304 w 13127384"/>
              <a:gd name="connsiteY2487" fmla="*/ 6482959 h 8369300"/>
              <a:gd name="connsiteX2488" fmla="*/ 10939034 w 13127384"/>
              <a:gd name="connsiteY2488" fmla="*/ 6461279 h 8369300"/>
              <a:gd name="connsiteX2489" fmla="*/ 10943379 w 13127384"/>
              <a:gd name="connsiteY2489" fmla="*/ 6455748 h 8369300"/>
              <a:gd name="connsiteX2490" fmla="*/ 10828732 w 13127384"/>
              <a:gd name="connsiteY2490" fmla="*/ 6450752 h 8369300"/>
              <a:gd name="connsiteX2491" fmla="*/ 10842607 w 13127384"/>
              <a:gd name="connsiteY2491" fmla="*/ 6459049 h 8369300"/>
              <a:gd name="connsiteX2492" fmla="*/ 10813034 w 13127384"/>
              <a:gd name="connsiteY2492" fmla="*/ 6460298 h 8369300"/>
              <a:gd name="connsiteX2493" fmla="*/ 10828732 w 13127384"/>
              <a:gd name="connsiteY2493" fmla="*/ 6450752 h 8369300"/>
              <a:gd name="connsiteX2494" fmla="*/ 10117342 w 13127384"/>
              <a:gd name="connsiteY2494" fmla="*/ 6439324 h 8369300"/>
              <a:gd name="connsiteX2495" fmla="*/ 10119168 w 13127384"/>
              <a:gd name="connsiteY2495" fmla="*/ 6449786 h 8369300"/>
              <a:gd name="connsiteX2496" fmla="*/ 10111255 w 13127384"/>
              <a:gd name="connsiteY2496" fmla="*/ 6460247 h 8369300"/>
              <a:gd name="connsiteX2497" fmla="*/ 10069863 w 13127384"/>
              <a:gd name="connsiteY2497" fmla="*/ 6476521 h 8369300"/>
              <a:gd name="connsiteX2498" fmla="*/ 10060124 w 13127384"/>
              <a:gd name="connsiteY2498" fmla="*/ 6478070 h 8369300"/>
              <a:gd name="connsiteX2499" fmla="*/ 10049776 w 13127384"/>
              <a:gd name="connsiteY2499" fmla="*/ 6480008 h 8369300"/>
              <a:gd name="connsiteX2500" fmla="*/ 10034558 w 13127384"/>
              <a:gd name="connsiteY2500" fmla="*/ 6467996 h 8369300"/>
              <a:gd name="connsiteX2501" fmla="*/ 10117342 w 13127384"/>
              <a:gd name="connsiteY2501" fmla="*/ 6439324 h 8369300"/>
              <a:gd name="connsiteX2502" fmla="*/ 10048204 w 13127384"/>
              <a:gd name="connsiteY2502" fmla="*/ 6429429 h 8369300"/>
              <a:gd name="connsiteX2503" fmla="*/ 10043579 w 13127384"/>
              <a:gd name="connsiteY2503" fmla="*/ 6445577 h 8369300"/>
              <a:gd name="connsiteX2504" fmla="*/ 10036711 w 13127384"/>
              <a:gd name="connsiteY2504" fmla="*/ 6460833 h 8369300"/>
              <a:gd name="connsiteX2505" fmla="*/ 10048204 w 13127384"/>
              <a:gd name="connsiteY2505" fmla="*/ 6429429 h 8369300"/>
              <a:gd name="connsiteX2506" fmla="*/ 10827470 w 13127384"/>
              <a:gd name="connsiteY2506" fmla="*/ 6428716 h 8369300"/>
              <a:gd name="connsiteX2507" fmla="*/ 10830834 w 13127384"/>
              <a:gd name="connsiteY2507" fmla="*/ 6437726 h 8369300"/>
              <a:gd name="connsiteX2508" fmla="*/ 10814716 w 13127384"/>
              <a:gd name="connsiteY2508" fmla="*/ 6444774 h 8369300"/>
              <a:gd name="connsiteX2509" fmla="*/ 10811913 w 13127384"/>
              <a:gd name="connsiteY2509" fmla="*/ 6438708 h 8369300"/>
              <a:gd name="connsiteX2510" fmla="*/ 10827470 w 13127384"/>
              <a:gd name="connsiteY2510" fmla="*/ 6428716 h 8369300"/>
              <a:gd name="connsiteX2511" fmla="*/ 10906098 w 13127384"/>
              <a:gd name="connsiteY2511" fmla="*/ 6426307 h 8369300"/>
              <a:gd name="connsiteX2512" fmla="*/ 10874843 w 13127384"/>
              <a:gd name="connsiteY2512" fmla="*/ 6463867 h 8369300"/>
              <a:gd name="connsiteX2513" fmla="*/ 10906098 w 13127384"/>
              <a:gd name="connsiteY2513" fmla="*/ 6426307 h 8369300"/>
              <a:gd name="connsiteX2514" fmla="*/ 10697966 w 13127384"/>
              <a:gd name="connsiteY2514" fmla="*/ 6422649 h 8369300"/>
              <a:gd name="connsiteX2515" fmla="*/ 10706376 w 13127384"/>
              <a:gd name="connsiteY2515" fmla="*/ 6431570 h 8369300"/>
              <a:gd name="connsiteX2516" fmla="*/ 10698387 w 13127384"/>
              <a:gd name="connsiteY2516" fmla="*/ 6436567 h 8369300"/>
              <a:gd name="connsiteX2517" fmla="*/ 10697966 w 13127384"/>
              <a:gd name="connsiteY2517" fmla="*/ 6422649 h 8369300"/>
              <a:gd name="connsiteX2518" fmla="*/ 9991581 w 13127384"/>
              <a:gd name="connsiteY2518" fmla="*/ 6418099 h 8369300"/>
              <a:gd name="connsiteX2519" fmla="*/ 9995926 w 13127384"/>
              <a:gd name="connsiteY2519" fmla="*/ 6418188 h 8369300"/>
              <a:gd name="connsiteX2520" fmla="*/ 9996767 w 13127384"/>
              <a:gd name="connsiteY2520" fmla="*/ 6440938 h 8369300"/>
              <a:gd name="connsiteX2521" fmla="*/ 9986535 w 13127384"/>
              <a:gd name="connsiteY2521" fmla="*/ 6439600 h 8369300"/>
              <a:gd name="connsiteX2522" fmla="*/ 9991581 w 13127384"/>
              <a:gd name="connsiteY2522" fmla="*/ 6418099 h 8369300"/>
              <a:gd name="connsiteX2523" fmla="*/ 10206720 w 13127384"/>
              <a:gd name="connsiteY2523" fmla="*/ 6414173 h 8369300"/>
              <a:gd name="connsiteX2524" fmla="*/ 10230126 w 13127384"/>
              <a:gd name="connsiteY2524" fmla="*/ 6449860 h 8369300"/>
              <a:gd name="connsiteX2525" fmla="*/ 10215970 w 13127384"/>
              <a:gd name="connsiteY2525" fmla="*/ 6435317 h 8369300"/>
              <a:gd name="connsiteX2526" fmla="*/ 10206720 w 13127384"/>
              <a:gd name="connsiteY2526" fmla="*/ 6414173 h 8369300"/>
              <a:gd name="connsiteX2527" fmla="*/ 4883105 w 13127384"/>
              <a:gd name="connsiteY2527" fmla="*/ 6409489 h 8369300"/>
              <a:gd name="connsiteX2528" fmla="*/ 4884322 w 13127384"/>
              <a:gd name="connsiteY2528" fmla="*/ 6414914 h 8369300"/>
              <a:gd name="connsiteX2529" fmla="*/ 4920844 w 13127384"/>
              <a:gd name="connsiteY2529" fmla="*/ 6461022 h 8369300"/>
              <a:gd name="connsiteX2530" fmla="*/ 4925714 w 13127384"/>
              <a:gd name="connsiteY2530" fmla="*/ 6446686 h 8369300"/>
              <a:gd name="connsiteX2531" fmla="*/ 4931193 w 13127384"/>
              <a:gd name="connsiteY2531" fmla="*/ 6457535 h 8369300"/>
              <a:gd name="connsiteX2532" fmla="*/ 4937888 w 13127384"/>
              <a:gd name="connsiteY2532" fmla="*/ 6439712 h 8369300"/>
              <a:gd name="connsiteX2533" fmla="*/ 4891018 w 13127384"/>
              <a:gd name="connsiteY2533" fmla="*/ 6409876 h 8369300"/>
              <a:gd name="connsiteX2534" fmla="*/ 10174624 w 13127384"/>
              <a:gd name="connsiteY2534" fmla="*/ 6397044 h 8369300"/>
              <a:gd name="connsiteX2535" fmla="*/ 10193405 w 13127384"/>
              <a:gd name="connsiteY2535" fmla="*/ 6439154 h 8369300"/>
              <a:gd name="connsiteX2536" fmla="*/ 10174204 w 13127384"/>
              <a:gd name="connsiteY2536" fmla="*/ 6437459 h 8369300"/>
              <a:gd name="connsiteX2537" fmla="*/ 10174624 w 13127384"/>
              <a:gd name="connsiteY2537" fmla="*/ 6397044 h 8369300"/>
              <a:gd name="connsiteX2538" fmla="*/ 10824247 w 13127384"/>
              <a:gd name="connsiteY2538" fmla="*/ 6390085 h 8369300"/>
              <a:gd name="connsiteX2539" fmla="*/ 10834338 w 13127384"/>
              <a:gd name="connsiteY2539" fmla="*/ 6399542 h 8369300"/>
              <a:gd name="connsiteX2540" fmla="*/ 10815978 w 13127384"/>
              <a:gd name="connsiteY2540" fmla="*/ 6409980 h 8369300"/>
              <a:gd name="connsiteX2541" fmla="*/ 10813595 w 13127384"/>
              <a:gd name="connsiteY2541" fmla="*/ 6398739 h 8369300"/>
              <a:gd name="connsiteX2542" fmla="*/ 10824247 w 13127384"/>
              <a:gd name="connsiteY2542" fmla="*/ 6390085 h 8369300"/>
              <a:gd name="connsiteX2543" fmla="*/ 9947852 w 13127384"/>
              <a:gd name="connsiteY2543" fmla="*/ 6387587 h 8369300"/>
              <a:gd name="connsiteX2544" fmla="*/ 9951216 w 13127384"/>
              <a:gd name="connsiteY2544" fmla="*/ 6388569 h 8369300"/>
              <a:gd name="connsiteX2545" fmla="*/ 9951216 w 13127384"/>
              <a:gd name="connsiteY2545" fmla="*/ 6393743 h 8369300"/>
              <a:gd name="connsiteX2546" fmla="*/ 9940844 w 13127384"/>
              <a:gd name="connsiteY2546" fmla="*/ 6395438 h 8369300"/>
              <a:gd name="connsiteX2547" fmla="*/ 9947852 w 13127384"/>
              <a:gd name="connsiteY2547" fmla="*/ 6387587 h 8369300"/>
              <a:gd name="connsiteX2548" fmla="*/ 9878475 w 13127384"/>
              <a:gd name="connsiteY2548" fmla="*/ 6387141 h 8369300"/>
              <a:gd name="connsiteX2549" fmla="*/ 9882400 w 13127384"/>
              <a:gd name="connsiteY2549" fmla="*/ 6388569 h 8369300"/>
              <a:gd name="connsiteX2550" fmla="*/ 9883801 w 13127384"/>
              <a:gd name="connsiteY2550" fmla="*/ 6388212 h 8369300"/>
              <a:gd name="connsiteX2551" fmla="*/ 9895995 w 13127384"/>
              <a:gd name="connsiteY2551" fmla="*/ 6404717 h 8369300"/>
              <a:gd name="connsiteX2552" fmla="*/ 9886464 w 13127384"/>
              <a:gd name="connsiteY2552" fmla="*/ 6413460 h 8369300"/>
              <a:gd name="connsiteX2553" fmla="*/ 9876513 w 13127384"/>
              <a:gd name="connsiteY2553" fmla="*/ 6398739 h 8369300"/>
              <a:gd name="connsiteX2554" fmla="*/ 9875812 w 13127384"/>
              <a:gd name="connsiteY2554" fmla="*/ 6395260 h 8369300"/>
              <a:gd name="connsiteX2555" fmla="*/ 9873149 w 13127384"/>
              <a:gd name="connsiteY2555" fmla="*/ 6391780 h 8369300"/>
              <a:gd name="connsiteX2556" fmla="*/ 9878475 w 13127384"/>
              <a:gd name="connsiteY2556" fmla="*/ 6387141 h 8369300"/>
              <a:gd name="connsiteX2557" fmla="*/ 10867975 w 13127384"/>
              <a:gd name="connsiteY2557" fmla="*/ 6386963 h 8369300"/>
              <a:gd name="connsiteX2558" fmla="*/ 10874423 w 13127384"/>
              <a:gd name="connsiteY2558" fmla="*/ 6387676 h 8369300"/>
              <a:gd name="connsiteX2559" fmla="*/ 10882552 w 13127384"/>
              <a:gd name="connsiteY2559" fmla="*/ 6395795 h 8369300"/>
              <a:gd name="connsiteX2560" fmla="*/ 10881570 w 13127384"/>
              <a:gd name="connsiteY2560" fmla="*/ 6402308 h 8369300"/>
              <a:gd name="connsiteX2561" fmla="*/ 10864892 w 13127384"/>
              <a:gd name="connsiteY2561" fmla="*/ 6413370 h 8369300"/>
              <a:gd name="connsiteX2562" fmla="*/ 10857464 w 13127384"/>
              <a:gd name="connsiteY2562" fmla="*/ 6403021 h 8369300"/>
              <a:gd name="connsiteX2563" fmla="*/ 10867975 w 13127384"/>
              <a:gd name="connsiteY2563" fmla="*/ 6386963 h 8369300"/>
              <a:gd name="connsiteX2564" fmla="*/ 12367108 w 13127384"/>
              <a:gd name="connsiteY2564" fmla="*/ 6381978 h 8369300"/>
              <a:gd name="connsiteX2565" fmla="*/ 12390240 w 13127384"/>
              <a:gd name="connsiteY2565" fmla="*/ 6388178 h 8369300"/>
              <a:gd name="connsiteX2566" fmla="*/ 12362848 w 13127384"/>
              <a:gd name="connsiteY2566" fmla="*/ 6492407 h 8369300"/>
              <a:gd name="connsiteX2567" fmla="*/ 12367108 w 13127384"/>
              <a:gd name="connsiteY2567" fmla="*/ 6381978 h 8369300"/>
              <a:gd name="connsiteX2568" fmla="*/ 2980301 w 13127384"/>
              <a:gd name="connsiteY2568" fmla="*/ 6380816 h 8369300"/>
              <a:gd name="connsiteX2569" fmla="*/ 2972387 w 13127384"/>
              <a:gd name="connsiteY2569" fmla="*/ 6385078 h 8369300"/>
              <a:gd name="connsiteX2570" fmla="*/ 2985170 w 13127384"/>
              <a:gd name="connsiteY2570" fmla="*/ 6381204 h 8369300"/>
              <a:gd name="connsiteX2571" fmla="*/ 10517306 w 13127384"/>
              <a:gd name="connsiteY2571" fmla="*/ 6380628 h 8369300"/>
              <a:gd name="connsiteX2572" fmla="*/ 10525715 w 13127384"/>
              <a:gd name="connsiteY2572" fmla="*/ 6386963 h 8369300"/>
              <a:gd name="connsiteX2573" fmla="*/ 10517446 w 13127384"/>
              <a:gd name="connsiteY2573" fmla="*/ 6394546 h 8369300"/>
              <a:gd name="connsiteX2574" fmla="*/ 10517306 w 13127384"/>
              <a:gd name="connsiteY2574" fmla="*/ 6380628 h 8369300"/>
              <a:gd name="connsiteX2575" fmla="*/ 10755991 w 13127384"/>
              <a:gd name="connsiteY2575" fmla="*/ 6378041 h 8369300"/>
              <a:gd name="connsiteX2576" fmla="*/ 10756552 w 13127384"/>
              <a:gd name="connsiteY2576" fmla="*/ 6393475 h 8369300"/>
              <a:gd name="connsiteX2577" fmla="*/ 10746741 w 13127384"/>
              <a:gd name="connsiteY2577" fmla="*/ 6403735 h 8369300"/>
              <a:gd name="connsiteX2578" fmla="*/ 10744358 w 13127384"/>
              <a:gd name="connsiteY2578" fmla="*/ 6388747 h 8369300"/>
              <a:gd name="connsiteX2579" fmla="*/ 10755991 w 13127384"/>
              <a:gd name="connsiteY2579" fmla="*/ 6378041 h 8369300"/>
              <a:gd name="connsiteX2580" fmla="*/ 1374542 w 13127384"/>
              <a:gd name="connsiteY2580" fmla="*/ 6374230 h 8369300"/>
              <a:gd name="connsiteX2581" fmla="*/ 1388542 w 13127384"/>
              <a:gd name="connsiteY2581" fmla="*/ 6375779 h 8369300"/>
              <a:gd name="connsiteX2582" fmla="*/ 1397672 w 13127384"/>
              <a:gd name="connsiteY2582" fmla="*/ 6388566 h 8369300"/>
              <a:gd name="connsiteX2583" fmla="*/ 1384889 w 13127384"/>
              <a:gd name="connsiteY2583" fmla="*/ 6398640 h 8369300"/>
              <a:gd name="connsiteX2584" fmla="*/ 1369064 w 13127384"/>
              <a:gd name="connsiteY2584" fmla="*/ 6399415 h 8369300"/>
              <a:gd name="connsiteX2585" fmla="*/ 1364802 w 13127384"/>
              <a:gd name="connsiteY2585" fmla="*/ 6392440 h 8369300"/>
              <a:gd name="connsiteX2586" fmla="*/ 1362976 w 13127384"/>
              <a:gd name="connsiteY2586" fmla="*/ 6380042 h 8369300"/>
              <a:gd name="connsiteX2587" fmla="*/ 1374542 w 13127384"/>
              <a:gd name="connsiteY2587" fmla="*/ 6374230 h 8369300"/>
              <a:gd name="connsiteX2588" fmla="*/ 12085887 w 13127384"/>
              <a:gd name="connsiteY2588" fmla="*/ 6364930 h 8369300"/>
              <a:gd name="connsiteX2589" fmla="*/ 12098670 w 13127384"/>
              <a:gd name="connsiteY2589" fmla="*/ 6389340 h 8369300"/>
              <a:gd name="connsiteX2590" fmla="*/ 12092583 w 13127384"/>
              <a:gd name="connsiteY2590" fmla="*/ 6404452 h 8369300"/>
              <a:gd name="connsiteX2591" fmla="*/ 12076757 w 13127384"/>
              <a:gd name="connsiteY2591" fmla="*/ 6406389 h 8369300"/>
              <a:gd name="connsiteX2592" fmla="*/ 12061539 w 13127384"/>
              <a:gd name="connsiteY2592" fmla="*/ 6394765 h 8369300"/>
              <a:gd name="connsiteX2593" fmla="*/ 12085887 w 13127384"/>
              <a:gd name="connsiteY2593" fmla="*/ 6364930 h 8369300"/>
              <a:gd name="connsiteX2594" fmla="*/ 10081701 w 13127384"/>
              <a:gd name="connsiteY2594" fmla="*/ 6363856 h 8369300"/>
              <a:gd name="connsiteX2595" fmla="*/ 10110433 w 13127384"/>
              <a:gd name="connsiteY2595" fmla="*/ 6383216 h 8369300"/>
              <a:gd name="connsiteX2596" fmla="*/ 10112676 w 13127384"/>
              <a:gd name="connsiteY2596" fmla="*/ 6417742 h 8369300"/>
              <a:gd name="connsiteX2597" fmla="*/ 10056613 w 13127384"/>
              <a:gd name="connsiteY2597" fmla="*/ 6442722 h 8369300"/>
              <a:gd name="connsiteX2598" fmla="*/ 10056193 w 13127384"/>
              <a:gd name="connsiteY2598" fmla="*/ 6383572 h 8369300"/>
              <a:gd name="connsiteX2599" fmla="*/ 10069087 w 13127384"/>
              <a:gd name="connsiteY2599" fmla="*/ 6368584 h 8369300"/>
              <a:gd name="connsiteX2600" fmla="*/ 10081701 w 13127384"/>
              <a:gd name="connsiteY2600" fmla="*/ 6363856 h 8369300"/>
              <a:gd name="connsiteX2601" fmla="*/ 11226634 w 13127384"/>
              <a:gd name="connsiteY2601" fmla="*/ 6361090 h 8369300"/>
              <a:gd name="connsiteX2602" fmla="*/ 11223411 w 13127384"/>
              <a:gd name="connsiteY2602" fmla="*/ 6371528 h 8369300"/>
              <a:gd name="connsiteX2603" fmla="*/ 11226634 w 13127384"/>
              <a:gd name="connsiteY2603" fmla="*/ 6361090 h 8369300"/>
              <a:gd name="connsiteX2604" fmla="*/ 3148911 w 13127384"/>
              <a:gd name="connsiteY2604" fmla="*/ 6357956 h 8369300"/>
              <a:gd name="connsiteX2605" fmla="*/ 3128823 w 13127384"/>
              <a:gd name="connsiteY2605" fmla="*/ 6358343 h 8369300"/>
              <a:gd name="connsiteX2606" fmla="*/ 3119084 w 13127384"/>
              <a:gd name="connsiteY2606" fmla="*/ 6360668 h 8369300"/>
              <a:gd name="connsiteX2607" fmla="*/ 3114214 w 13127384"/>
              <a:gd name="connsiteY2607" fmla="*/ 6361443 h 8369300"/>
              <a:gd name="connsiteX2608" fmla="*/ 3109345 w 13127384"/>
              <a:gd name="connsiteY2608" fmla="*/ 6362218 h 8369300"/>
              <a:gd name="connsiteX2609" fmla="*/ 3100215 w 13127384"/>
              <a:gd name="connsiteY2609" fmla="*/ 6371130 h 8369300"/>
              <a:gd name="connsiteX2610" fmla="*/ 3051518 w 13127384"/>
              <a:gd name="connsiteY2610" fmla="*/ 6389340 h 8369300"/>
              <a:gd name="connsiteX2611" fmla="*/ 3013778 w 13127384"/>
              <a:gd name="connsiteY2611" fmla="*/ 6386628 h 8369300"/>
              <a:gd name="connsiteX2612" fmla="*/ 3003432 w 13127384"/>
              <a:gd name="connsiteY2612" fmla="*/ 6383141 h 8369300"/>
              <a:gd name="connsiteX2613" fmla="*/ 3008909 w 13127384"/>
              <a:gd name="connsiteY2613" fmla="*/ 6395928 h 8369300"/>
              <a:gd name="connsiteX2614" fmla="*/ 2978474 w 13127384"/>
              <a:gd name="connsiteY2614" fmla="*/ 6427312 h 8369300"/>
              <a:gd name="connsiteX2615" fmla="*/ 2968734 w 13127384"/>
              <a:gd name="connsiteY2615" fmla="*/ 6438549 h 8369300"/>
              <a:gd name="connsiteX2616" fmla="*/ 2991865 w 13127384"/>
              <a:gd name="connsiteY2616" fmla="*/ 6439324 h 8369300"/>
              <a:gd name="connsiteX2617" fmla="*/ 3027170 w 13127384"/>
              <a:gd name="connsiteY2617" fmla="*/ 6434287 h 8369300"/>
              <a:gd name="connsiteX2618" fmla="*/ 3120910 w 13127384"/>
              <a:gd name="connsiteY2618" fmla="*/ 6435062 h 8369300"/>
              <a:gd name="connsiteX2619" fmla="*/ 3173867 w 13127384"/>
              <a:gd name="connsiteY2619" fmla="*/ 6423050 h 8369300"/>
              <a:gd name="connsiteX2620" fmla="*/ 3228043 w 13127384"/>
              <a:gd name="connsiteY2620" fmla="*/ 6408326 h 8369300"/>
              <a:gd name="connsiteX2621" fmla="*/ 3226825 w 13127384"/>
              <a:gd name="connsiteY2621" fmla="*/ 6405227 h 8369300"/>
              <a:gd name="connsiteX2622" fmla="*/ 3226216 w 13127384"/>
              <a:gd name="connsiteY2622" fmla="*/ 6390503 h 8369300"/>
              <a:gd name="connsiteX2623" fmla="*/ 3220737 w 13127384"/>
              <a:gd name="connsiteY2623" fmla="*/ 6396702 h 8369300"/>
              <a:gd name="connsiteX2624" fmla="*/ 3190911 w 13127384"/>
              <a:gd name="connsiteY2624" fmla="*/ 6385466 h 8369300"/>
              <a:gd name="connsiteX2625" fmla="*/ 3173260 w 13127384"/>
              <a:gd name="connsiteY2625" fmla="*/ 6392053 h 8369300"/>
              <a:gd name="connsiteX2626" fmla="*/ 3212216 w 13127384"/>
              <a:gd name="connsiteY2626" fmla="*/ 6409102 h 8369300"/>
              <a:gd name="connsiteX2627" fmla="*/ 3161085 w 13127384"/>
              <a:gd name="connsiteY2627" fmla="*/ 6407552 h 8369300"/>
              <a:gd name="connsiteX2628" fmla="*/ 3134302 w 13127384"/>
              <a:gd name="connsiteY2628" fmla="*/ 6389340 h 8369300"/>
              <a:gd name="connsiteX2629" fmla="*/ 3169607 w 13127384"/>
              <a:gd name="connsiteY2629" fmla="*/ 6369192 h 8369300"/>
              <a:gd name="connsiteX2630" fmla="*/ 3148911 w 13127384"/>
              <a:gd name="connsiteY2630" fmla="*/ 6357956 h 8369300"/>
              <a:gd name="connsiteX2631" fmla="*/ 3843440 w 13127384"/>
              <a:gd name="connsiteY2631" fmla="*/ 6357568 h 8369300"/>
              <a:gd name="connsiteX2632" fmla="*/ 3856223 w 13127384"/>
              <a:gd name="connsiteY2632" fmla="*/ 6380429 h 8369300"/>
              <a:gd name="connsiteX2633" fmla="*/ 3844658 w 13127384"/>
              <a:gd name="connsiteY2633" fmla="*/ 6385078 h 8369300"/>
              <a:gd name="connsiteX2634" fmla="*/ 3846484 w 13127384"/>
              <a:gd name="connsiteY2634" fmla="*/ 6391278 h 8369300"/>
              <a:gd name="connsiteX2635" fmla="*/ 3834310 w 13127384"/>
              <a:gd name="connsiteY2635" fmla="*/ 6389728 h 8369300"/>
              <a:gd name="connsiteX2636" fmla="*/ 3831876 w 13127384"/>
              <a:gd name="connsiteY2636" fmla="*/ 6383141 h 8369300"/>
              <a:gd name="connsiteX2637" fmla="*/ 3830050 w 13127384"/>
              <a:gd name="connsiteY2637" fmla="*/ 6382366 h 8369300"/>
              <a:gd name="connsiteX2638" fmla="*/ 3834310 w 13127384"/>
              <a:gd name="connsiteY2638" fmla="*/ 6368418 h 8369300"/>
              <a:gd name="connsiteX2639" fmla="*/ 3843440 w 13127384"/>
              <a:gd name="connsiteY2639" fmla="*/ 6357568 h 8369300"/>
              <a:gd name="connsiteX2640" fmla="*/ 10118422 w 13127384"/>
              <a:gd name="connsiteY2640" fmla="*/ 6346102 h 8369300"/>
              <a:gd name="connsiteX2641" fmla="*/ 10121505 w 13127384"/>
              <a:gd name="connsiteY2641" fmla="*/ 6346459 h 8369300"/>
              <a:gd name="connsiteX2642" fmla="*/ 10123468 w 13127384"/>
              <a:gd name="connsiteY2642" fmla="*/ 6356094 h 8369300"/>
              <a:gd name="connsiteX2643" fmla="*/ 10109732 w 13127384"/>
              <a:gd name="connsiteY2643" fmla="*/ 6352704 h 8369300"/>
              <a:gd name="connsiteX2644" fmla="*/ 10118422 w 13127384"/>
              <a:gd name="connsiteY2644" fmla="*/ 6346102 h 8369300"/>
              <a:gd name="connsiteX2645" fmla="*/ 1456717 w 13127384"/>
              <a:gd name="connsiteY2645" fmla="*/ 6345170 h 8369300"/>
              <a:gd name="connsiteX2646" fmla="*/ 1488978 w 13127384"/>
              <a:gd name="connsiteY2646" fmla="*/ 6371517 h 8369300"/>
              <a:gd name="connsiteX2647" fmla="*/ 1431152 w 13127384"/>
              <a:gd name="connsiteY2647" fmla="*/ 6430024 h 8369300"/>
              <a:gd name="connsiteX2648" fmla="*/ 1456717 w 13127384"/>
              <a:gd name="connsiteY2648" fmla="*/ 6345170 h 8369300"/>
              <a:gd name="connsiteX2649" fmla="*/ 10644479 w 13127384"/>
              <a:gd name="connsiteY2649" fmla="*/ 6342844 h 8369300"/>
              <a:gd name="connsiteX2650" fmla="*/ 10657870 w 13127384"/>
              <a:gd name="connsiteY2650" fmla="*/ 6384304 h 8369300"/>
              <a:gd name="connsiteX2651" fmla="*/ 10644479 w 13127384"/>
              <a:gd name="connsiteY2651" fmla="*/ 6342844 h 8369300"/>
              <a:gd name="connsiteX2652" fmla="*/ 11727970 w 13127384"/>
              <a:gd name="connsiteY2652" fmla="*/ 6332770 h 8369300"/>
              <a:gd name="connsiteX2653" fmla="*/ 11760840 w 13127384"/>
              <a:gd name="connsiteY2653" fmla="*/ 6353306 h 8369300"/>
              <a:gd name="connsiteX2654" fmla="*/ 11756579 w 13127384"/>
              <a:gd name="connsiteY2654" fmla="*/ 6362993 h 8369300"/>
              <a:gd name="connsiteX2655" fmla="*/ 11749275 w 13127384"/>
              <a:gd name="connsiteY2655" fmla="*/ 6371904 h 8369300"/>
              <a:gd name="connsiteX2656" fmla="*/ 11725535 w 13127384"/>
              <a:gd name="connsiteY2656" fmla="*/ 6381204 h 8369300"/>
              <a:gd name="connsiteX2657" fmla="*/ 11706665 w 13127384"/>
              <a:gd name="connsiteY2657" fmla="*/ 6371904 h 8369300"/>
              <a:gd name="connsiteX2658" fmla="*/ 11701187 w 13127384"/>
              <a:gd name="connsiteY2658" fmla="*/ 6364930 h 8369300"/>
              <a:gd name="connsiteX2659" fmla="*/ 11727970 w 13127384"/>
              <a:gd name="connsiteY2659" fmla="*/ 6332770 h 8369300"/>
              <a:gd name="connsiteX2660" fmla="*/ 10247085 w 13127384"/>
              <a:gd name="connsiteY2660" fmla="*/ 6314341 h 8369300"/>
              <a:gd name="connsiteX2661" fmla="*/ 10256476 w 13127384"/>
              <a:gd name="connsiteY2661" fmla="*/ 6328348 h 8369300"/>
              <a:gd name="connsiteX2662" fmla="*/ 10257456 w 13127384"/>
              <a:gd name="connsiteY2662" fmla="*/ 6329508 h 8369300"/>
              <a:gd name="connsiteX2663" fmla="*/ 10257456 w 13127384"/>
              <a:gd name="connsiteY2663" fmla="*/ 6328526 h 8369300"/>
              <a:gd name="connsiteX2664" fmla="*/ 10264604 w 13127384"/>
              <a:gd name="connsiteY2664" fmla="*/ 6324066 h 8369300"/>
              <a:gd name="connsiteX2665" fmla="*/ 10270071 w 13127384"/>
              <a:gd name="connsiteY2665" fmla="*/ 6339857 h 8369300"/>
              <a:gd name="connsiteX2666" fmla="*/ 10266426 w 13127384"/>
              <a:gd name="connsiteY2666" fmla="*/ 6340660 h 8369300"/>
              <a:gd name="connsiteX2667" fmla="*/ 10263764 w 13127384"/>
              <a:gd name="connsiteY2667" fmla="*/ 6344139 h 8369300"/>
              <a:gd name="connsiteX2668" fmla="*/ 10257456 w 13127384"/>
              <a:gd name="connsiteY2668" fmla="*/ 6347797 h 8369300"/>
              <a:gd name="connsiteX2669" fmla="*/ 10240217 w 13127384"/>
              <a:gd name="connsiteY2669" fmla="*/ 6333968 h 8369300"/>
              <a:gd name="connsiteX2670" fmla="*/ 10243301 w 13127384"/>
              <a:gd name="connsiteY2670" fmla="*/ 6318802 h 8369300"/>
              <a:gd name="connsiteX2671" fmla="*/ 10247085 w 13127384"/>
              <a:gd name="connsiteY2671" fmla="*/ 6314341 h 8369300"/>
              <a:gd name="connsiteX2672" fmla="*/ 11731622 w 13127384"/>
              <a:gd name="connsiteY2672" fmla="*/ 6307585 h 8369300"/>
              <a:gd name="connsiteX2673" fmla="*/ 11746231 w 13127384"/>
              <a:gd name="connsiteY2673" fmla="*/ 6318822 h 8369300"/>
              <a:gd name="connsiteX2674" fmla="*/ 11741970 w 13127384"/>
              <a:gd name="connsiteY2674" fmla="*/ 6325408 h 8369300"/>
              <a:gd name="connsiteX2675" fmla="*/ 11728579 w 13127384"/>
              <a:gd name="connsiteY2675" fmla="*/ 6326571 h 8369300"/>
              <a:gd name="connsiteX2676" fmla="*/ 10092994 w 13127384"/>
              <a:gd name="connsiteY2676" fmla="*/ 6303323 h 8369300"/>
              <a:gd name="connsiteX2677" fmla="*/ 10095429 w 13127384"/>
              <a:gd name="connsiteY2677" fmla="*/ 6306810 h 8369300"/>
              <a:gd name="connsiteX2678" fmla="*/ 10102124 w 13127384"/>
              <a:gd name="connsiteY2678" fmla="*/ 6307972 h 8369300"/>
              <a:gd name="connsiteX2679" fmla="*/ 10105008 w 13127384"/>
              <a:gd name="connsiteY2679" fmla="*/ 6318985 h 8369300"/>
              <a:gd name="connsiteX2680" fmla="*/ 10110398 w 13127384"/>
              <a:gd name="connsiteY2680" fmla="*/ 6320397 h 8369300"/>
              <a:gd name="connsiteX2681" fmla="*/ 10111835 w 13127384"/>
              <a:gd name="connsiteY2681" fmla="*/ 6327813 h 8369300"/>
              <a:gd name="connsiteX2682" fmla="*/ 10105407 w 13127384"/>
              <a:gd name="connsiteY2682" fmla="*/ 6328794 h 8369300"/>
              <a:gd name="connsiteX2683" fmla="*/ 10102124 w 13127384"/>
              <a:gd name="connsiteY2683" fmla="*/ 6338195 h 8369300"/>
              <a:gd name="connsiteX2684" fmla="*/ 10094211 w 13127384"/>
              <a:gd name="connsiteY2684" fmla="*/ 6342457 h 8369300"/>
              <a:gd name="connsiteX2685" fmla="*/ 10085081 w 13127384"/>
              <a:gd name="connsiteY2685" fmla="*/ 6338195 h 8369300"/>
              <a:gd name="connsiteX2686" fmla="*/ 10074124 w 13127384"/>
              <a:gd name="connsiteY2686" fmla="*/ 6323471 h 8369300"/>
              <a:gd name="connsiteX2687" fmla="*/ 10075950 w 13127384"/>
              <a:gd name="connsiteY2687" fmla="*/ 6310684 h 8369300"/>
              <a:gd name="connsiteX2688" fmla="*/ 10085689 w 13127384"/>
              <a:gd name="connsiteY2688" fmla="*/ 6308748 h 8369300"/>
              <a:gd name="connsiteX2689" fmla="*/ 10092994 w 13127384"/>
              <a:gd name="connsiteY2689" fmla="*/ 6303323 h 8369300"/>
              <a:gd name="connsiteX2690" fmla="*/ 11325617 w 13127384"/>
              <a:gd name="connsiteY2690" fmla="*/ 6299836 h 8369300"/>
              <a:gd name="connsiteX2691" fmla="*/ 11288486 w 13127384"/>
              <a:gd name="connsiteY2691" fmla="*/ 6381204 h 8369300"/>
              <a:gd name="connsiteX2692" fmla="*/ 11277530 w 13127384"/>
              <a:gd name="connsiteY2692" fmla="*/ 6366092 h 8369300"/>
              <a:gd name="connsiteX2693" fmla="*/ 11284834 w 13127384"/>
              <a:gd name="connsiteY2693" fmla="*/ 6360668 h 8369300"/>
              <a:gd name="connsiteX2694" fmla="*/ 11325617 w 13127384"/>
              <a:gd name="connsiteY2694" fmla="*/ 6299836 h 8369300"/>
              <a:gd name="connsiteX2695" fmla="*/ 11304313 w 13127384"/>
              <a:gd name="connsiteY2695" fmla="*/ 6288986 h 8369300"/>
              <a:gd name="connsiteX2696" fmla="*/ 11306747 w 13127384"/>
              <a:gd name="connsiteY2696" fmla="*/ 6292474 h 8369300"/>
              <a:gd name="connsiteX2697" fmla="*/ 11275704 w 13127384"/>
              <a:gd name="connsiteY2697" fmla="*/ 6329670 h 8369300"/>
              <a:gd name="connsiteX2698" fmla="*/ 11261095 w 13127384"/>
              <a:gd name="connsiteY2698" fmla="*/ 6338970 h 8369300"/>
              <a:gd name="connsiteX2699" fmla="*/ 11265356 w 13127384"/>
              <a:gd name="connsiteY2699" fmla="*/ 6335870 h 8369300"/>
              <a:gd name="connsiteX2700" fmla="*/ 11258660 w 13127384"/>
              <a:gd name="connsiteY2700" fmla="*/ 6335482 h 8369300"/>
              <a:gd name="connsiteX2701" fmla="*/ 11304313 w 13127384"/>
              <a:gd name="connsiteY2701" fmla="*/ 6288986 h 8369300"/>
              <a:gd name="connsiteX2702" fmla="*/ 2360032 w 13127384"/>
              <a:gd name="connsiteY2702" fmla="*/ 6286274 h 8369300"/>
              <a:gd name="connsiteX2703" fmla="*/ 2372815 w 13127384"/>
              <a:gd name="connsiteY2703" fmla="*/ 6312234 h 8369300"/>
              <a:gd name="connsiteX2704" fmla="*/ 2360032 w 13127384"/>
              <a:gd name="connsiteY2704" fmla="*/ 6286274 h 8369300"/>
              <a:gd name="connsiteX2705" fmla="*/ 12118757 w 13127384"/>
              <a:gd name="connsiteY2705" fmla="*/ 6263026 h 8369300"/>
              <a:gd name="connsiteX2706" fmla="*/ 12126062 w 13127384"/>
              <a:gd name="connsiteY2706" fmla="*/ 6288212 h 8369300"/>
              <a:gd name="connsiteX2707" fmla="*/ 12094409 w 13127384"/>
              <a:gd name="connsiteY2707" fmla="*/ 6306810 h 8369300"/>
              <a:gd name="connsiteX2708" fmla="*/ 12081626 w 13127384"/>
              <a:gd name="connsiteY2708" fmla="*/ 6273100 h 8369300"/>
              <a:gd name="connsiteX2709" fmla="*/ 12118757 w 13127384"/>
              <a:gd name="connsiteY2709" fmla="*/ 6263026 h 8369300"/>
              <a:gd name="connsiteX2710" fmla="*/ 11765709 w 13127384"/>
              <a:gd name="connsiteY2710" fmla="*/ 6261476 h 8369300"/>
              <a:gd name="connsiteX2711" fmla="*/ 11772405 w 13127384"/>
              <a:gd name="connsiteY2711" fmla="*/ 6263414 h 8369300"/>
              <a:gd name="connsiteX2712" fmla="*/ 11788840 w 13127384"/>
              <a:gd name="connsiteY2712" fmla="*/ 6284724 h 8369300"/>
              <a:gd name="connsiteX2713" fmla="*/ 11783971 w 13127384"/>
              <a:gd name="connsiteY2713" fmla="*/ 6294024 h 8369300"/>
              <a:gd name="connsiteX2714" fmla="*/ 11755362 w 13127384"/>
              <a:gd name="connsiteY2714" fmla="*/ 6270776 h 8369300"/>
              <a:gd name="connsiteX2715" fmla="*/ 11759622 w 13127384"/>
              <a:gd name="connsiteY2715" fmla="*/ 6261864 h 8369300"/>
              <a:gd name="connsiteX2716" fmla="*/ 11765709 w 13127384"/>
              <a:gd name="connsiteY2716" fmla="*/ 6261476 h 8369300"/>
              <a:gd name="connsiteX2717" fmla="*/ 2597426 w 13127384"/>
              <a:gd name="connsiteY2717" fmla="*/ 6261476 h 8369300"/>
              <a:gd name="connsiteX2718" fmla="*/ 2597426 w 13127384"/>
              <a:gd name="connsiteY2718" fmla="*/ 6261864 h 8369300"/>
              <a:gd name="connsiteX2719" fmla="*/ 2598643 w 13127384"/>
              <a:gd name="connsiteY2719" fmla="*/ 6261864 h 8369300"/>
              <a:gd name="connsiteX2720" fmla="*/ 11510663 w 13127384"/>
              <a:gd name="connsiteY2720" fmla="*/ 6236291 h 8369300"/>
              <a:gd name="connsiteX2721" fmla="*/ 11522228 w 13127384"/>
              <a:gd name="connsiteY2721" fmla="*/ 6251014 h 8369300"/>
              <a:gd name="connsiteX2722" fmla="*/ 11507619 w 13127384"/>
              <a:gd name="connsiteY2722" fmla="*/ 6289374 h 8369300"/>
              <a:gd name="connsiteX2723" fmla="*/ 11497271 w 13127384"/>
              <a:gd name="connsiteY2723" fmla="*/ 6293636 h 8369300"/>
              <a:gd name="connsiteX2724" fmla="*/ 11486924 w 13127384"/>
              <a:gd name="connsiteY2724" fmla="*/ 6272326 h 8369300"/>
              <a:gd name="connsiteX2725" fmla="*/ 11510663 w 13127384"/>
              <a:gd name="connsiteY2725" fmla="*/ 6236291 h 8369300"/>
              <a:gd name="connsiteX2726" fmla="*/ 2428815 w 13127384"/>
              <a:gd name="connsiteY2726" fmla="*/ 6230479 h 8369300"/>
              <a:gd name="connsiteX2727" fmla="*/ 2429424 w 13127384"/>
              <a:gd name="connsiteY2727" fmla="*/ 6234354 h 8369300"/>
              <a:gd name="connsiteX2728" fmla="*/ 2431249 w 13127384"/>
              <a:gd name="connsiteY2728" fmla="*/ 6242490 h 8369300"/>
              <a:gd name="connsiteX2729" fmla="*/ 2442816 w 13127384"/>
              <a:gd name="connsiteY2729" fmla="*/ 6235904 h 8369300"/>
              <a:gd name="connsiteX2730" fmla="*/ 2440381 w 13127384"/>
              <a:gd name="connsiteY2730" fmla="*/ 6235904 h 8369300"/>
              <a:gd name="connsiteX2731" fmla="*/ 2463512 w 13127384"/>
              <a:gd name="connsiteY2731" fmla="*/ 6228542 h 8369300"/>
              <a:gd name="connsiteX2732" fmla="*/ 2456815 w 13127384"/>
              <a:gd name="connsiteY2732" fmla="*/ 6236291 h 8369300"/>
              <a:gd name="connsiteX2733" fmla="*/ 2447685 w 13127384"/>
              <a:gd name="connsiteY2733" fmla="*/ 6235904 h 8369300"/>
              <a:gd name="connsiteX2734" fmla="*/ 2450120 w 13127384"/>
              <a:gd name="connsiteY2734" fmla="*/ 6236678 h 8369300"/>
              <a:gd name="connsiteX2735" fmla="*/ 2455599 w 13127384"/>
              <a:gd name="connsiteY2735" fmla="*/ 6242878 h 8369300"/>
              <a:gd name="connsiteX2736" fmla="*/ 2465338 w 13127384"/>
              <a:gd name="connsiteY2736" fmla="*/ 6237454 h 8369300"/>
              <a:gd name="connsiteX2737" fmla="*/ 2470208 w 13127384"/>
              <a:gd name="connsiteY2737" fmla="*/ 6232804 h 8369300"/>
              <a:gd name="connsiteX2738" fmla="*/ 2381945 w 13127384"/>
              <a:gd name="connsiteY2738" fmla="*/ 6219630 h 8369300"/>
              <a:gd name="connsiteX2739" fmla="*/ 2384380 w 13127384"/>
              <a:gd name="connsiteY2739" fmla="*/ 6223504 h 8369300"/>
              <a:gd name="connsiteX2740" fmla="*/ 2386207 w 13127384"/>
              <a:gd name="connsiteY2740" fmla="*/ 6230479 h 8369300"/>
              <a:gd name="connsiteX2741" fmla="*/ 2420294 w 13127384"/>
              <a:gd name="connsiteY2741" fmla="*/ 6228929 h 8369300"/>
              <a:gd name="connsiteX2742" fmla="*/ 2420903 w 13127384"/>
              <a:gd name="connsiteY2742" fmla="*/ 6226992 h 8369300"/>
              <a:gd name="connsiteX2743" fmla="*/ 2400816 w 13127384"/>
              <a:gd name="connsiteY2743" fmla="*/ 6220792 h 8369300"/>
              <a:gd name="connsiteX2744" fmla="*/ 12506500 w 13127384"/>
              <a:gd name="connsiteY2744" fmla="*/ 6217305 h 8369300"/>
              <a:gd name="connsiteX2745" fmla="*/ 12511980 w 13127384"/>
              <a:gd name="connsiteY2745" fmla="*/ 6224280 h 8369300"/>
              <a:gd name="connsiteX2746" fmla="*/ 12515632 w 13127384"/>
              <a:gd name="connsiteY2746" fmla="*/ 6221567 h 8369300"/>
              <a:gd name="connsiteX2747" fmla="*/ 12516848 w 13127384"/>
              <a:gd name="connsiteY2747" fmla="*/ 6231254 h 8369300"/>
              <a:gd name="connsiteX2748" fmla="*/ 12513804 w 13127384"/>
              <a:gd name="connsiteY2748" fmla="*/ 6233966 h 8369300"/>
              <a:gd name="connsiteX2749" fmla="*/ 12513804 w 13127384"/>
              <a:gd name="connsiteY2749" fmla="*/ 6235128 h 8369300"/>
              <a:gd name="connsiteX2750" fmla="*/ 12504066 w 13127384"/>
              <a:gd name="connsiteY2750" fmla="*/ 6235904 h 8369300"/>
              <a:gd name="connsiteX2751" fmla="*/ 12494936 w 13127384"/>
              <a:gd name="connsiteY2751" fmla="*/ 6231642 h 8369300"/>
              <a:gd name="connsiteX2752" fmla="*/ 12506500 w 13127384"/>
              <a:gd name="connsiteY2752" fmla="*/ 6217305 h 8369300"/>
              <a:gd name="connsiteX2753" fmla="*/ 2380728 w 13127384"/>
              <a:gd name="connsiteY2753" fmla="*/ 6215755 h 8369300"/>
              <a:gd name="connsiteX2754" fmla="*/ 2380119 w 13127384"/>
              <a:gd name="connsiteY2754" fmla="*/ 6217305 h 8369300"/>
              <a:gd name="connsiteX2755" fmla="*/ 2381336 w 13127384"/>
              <a:gd name="connsiteY2755" fmla="*/ 6219242 h 8369300"/>
              <a:gd name="connsiteX2756" fmla="*/ 11690839 w 13127384"/>
              <a:gd name="connsiteY2756" fmla="*/ 6197156 h 8369300"/>
              <a:gd name="connsiteX2757" fmla="*/ 11719448 w 13127384"/>
              <a:gd name="connsiteY2757" fmla="*/ 6245590 h 8369300"/>
              <a:gd name="connsiteX2758" fmla="*/ 11709100 w 13127384"/>
              <a:gd name="connsiteY2758" fmla="*/ 6263801 h 8369300"/>
              <a:gd name="connsiteX2759" fmla="*/ 11677448 w 13127384"/>
              <a:gd name="connsiteY2759" fmla="*/ 6278912 h 8369300"/>
              <a:gd name="connsiteX2760" fmla="*/ 11654317 w 13127384"/>
              <a:gd name="connsiteY2760" fmla="*/ 6208393 h 8369300"/>
              <a:gd name="connsiteX2761" fmla="*/ 11690839 w 13127384"/>
              <a:gd name="connsiteY2761" fmla="*/ 6197156 h 8369300"/>
              <a:gd name="connsiteX2762" fmla="*/ 1673415 w 13127384"/>
              <a:gd name="connsiteY2762" fmla="*/ 6163060 h 8369300"/>
              <a:gd name="connsiteX2763" fmla="*/ 1698981 w 13127384"/>
              <a:gd name="connsiteY2763" fmla="*/ 6228542 h 8369300"/>
              <a:gd name="connsiteX2764" fmla="*/ 1586980 w 13127384"/>
              <a:gd name="connsiteY2764" fmla="*/ 6297124 h 8369300"/>
              <a:gd name="connsiteX2765" fmla="*/ 1673415 w 13127384"/>
              <a:gd name="connsiteY2765" fmla="*/ 6163060 h 8369300"/>
              <a:gd name="connsiteX2766" fmla="*/ 2859168 w 13127384"/>
              <a:gd name="connsiteY2766" fmla="*/ 6149498 h 8369300"/>
              <a:gd name="connsiteX2767" fmla="*/ 2882299 w 13127384"/>
              <a:gd name="connsiteY2767" fmla="*/ 6182820 h 8369300"/>
              <a:gd name="connsiteX2768" fmla="*/ 2868298 w 13127384"/>
              <a:gd name="connsiteY2768" fmla="*/ 6198319 h 8369300"/>
              <a:gd name="connsiteX2769" fmla="*/ 2859168 w 13127384"/>
              <a:gd name="connsiteY2769" fmla="*/ 6149498 h 8369300"/>
              <a:gd name="connsiteX2770" fmla="*/ 4298750 w 13127384"/>
              <a:gd name="connsiteY2770" fmla="*/ 6139812 h 8369300"/>
              <a:gd name="connsiteX2771" fmla="*/ 4337708 w 13127384"/>
              <a:gd name="connsiteY2771" fmla="*/ 6147948 h 8369300"/>
              <a:gd name="connsiteX2772" fmla="*/ 4352926 w 13127384"/>
              <a:gd name="connsiteY2772" fmla="*/ 6156085 h 8369300"/>
              <a:gd name="connsiteX2773" fmla="*/ 4380316 w 13127384"/>
              <a:gd name="connsiteY2773" fmla="*/ 6159185 h 8369300"/>
              <a:gd name="connsiteX2774" fmla="*/ 4374230 w 13127384"/>
              <a:gd name="connsiteY2774" fmla="*/ 6250240 h 8369300"/>
              <a:gd name="connsiteX2775" fmla="*/ 4359622 w 13127384"/>
              <a:gd name="connsiteY2775" fmla="*/ 6280850 h 8369300"/>
              <a:gd name="connsiteX2776" fmla="*/ 4362056 w 13127384"/>
              <a:gd name="connsiteY2776" fmla="*/ 6289374 h 8369300"/>
              <a:gd name="connsiteX2777" fmla="*/ 4365100 w 13127384"/>
              <a:gd name="connsiteY2777" fmla="*/ 6323471 h 8369300"/>
              <a:gd name="connsiteX2778" fmla="*/ 4344404 w 13127384"/>
              <a:gd name="connsiteY2778" fmla="*/ 6298673 h 8369300"/>
              <a:gd name="connsiteX2779" fmla="*/ 4331011 w 13127384"/>
              <a:gd name="connsiteY2779" fmla="*/ 6309522 h 8369300"/>
              <a:gd name="connsiteX2780" fmla="*/ 4281098 w 13127384"/>
              <a:gd name="connsiteY2780" fmla="*/ 6311460 h 8369300"/>
              <a:gd name="connsiteX2781" fmla="*/ 4234228 w 13127384"/>
              <a:gd name="connsiteY2781" fmla="*/ 6252564 h 8369300"/>
              <a:gd name="connsiteX2782" fmla="*/ 4236664 w 13127384"/>
              <a:gd name="connsiteY2782" fmla="*/ 6205294 h 8369300"/>
              <a:gd name="connsiteX2783" fmla="*/ 4298750 w 13127384"/>
              <a:gd name="connsiteY2783" fmla="*/ 6139812 h 8369300"/>
              <a:gd name="connsiteX2784" fmla="*/ 3322392 w 13127384"/>
              <a:gd name="connsiteY2784" fmla="*/ 6105327 h 8369300"/>
              <a:gd name="connsiteX2785" fmla="*/ 3305956 w 13127384"/>
              <a:gd name="connsiteY2785" fmla="*/ 6114238 h 8369300"/>
              <a:gd name="connsiteX2786" fmla="*/ 3294391 w 13127384"/>
              <a:gd name="connsiteY2786" fmla="*/ 6115014 h 8369300"/>
              <a:gd name="connsiteX2787" fmla="*/ 3287696 w 13127384"/>
              <a:gd name="connsiteY2787" fmla="*/ 6115401 h 8369300"/>
              <a:gd name="connsiteX2788" fmla="*/ 3286477 w 13127384"/>
              <a:gd name="connsiteY2788" fmla="*/ 6117726 h 8369300"/>
              <a:gd name="connsiteX2789" fmla="*/ 3269434 w 13127384"/>
              <a:gd name="connsiteY2789" fmla="*/ 6121988 h 8369300"/>
              <a:gd name="connsiteX2790" fmla="*/ 3267609 w 13127384"/>
              <a:gd name="connsiteY2790" fmla="*/ 6121213 h 8369300"/>
              <a:gd name="connsiteX2791" fmla="*/ 3268216 w 13127384"/>
              <a:gd name="connsiteY2791" fmla="*/ 6119276 h 8369300"/>
              <a:gd name="connsiteX2792" fmla="*/ 3266390 w 13127384"/>
              <a:gd name="connsiteY2792" fmla="*/ 6118501 h 8369300"/>
              <a:gd name="connsiteX2793" fmla="*/ 3249956 w 13127384"/>
              <a:gd name="connsiteY2793" fmla="*/ 6120438 h 8369300"/>
              <a:gd name="connsiteX2794" fmla="*/ 3217695 w 13127384"/>
              <a:gd name="connsiteY2794" fmla="*/ 6143298 h 8369300"/>
              <a:gd name="connsiteX2795" fmla="*/ 3215868 w 13127384"/>
              <a:gd name="connsiteY2795" fmla="*/ 6142911 h 8369300"/>
              <a:gd name="connsiteX2796" fmla="*/ 3212825 w 13127384"/>
              <a:gd name="connsiteY2796" fmla="*/ 6144074 h 8369300"/>
              <a:gd name="connsiteX2797" fmla="*/ 3210998 w 13127384"/>
              <a:gd name="connsiteY2797" fmla="*/ 6143686 h 8369300"/>
              <a:gd name="connsiteX2798" fmla="*/ 3199433 w 13127384"/>
              <a:gd name="connsiteY2798" fmla="*/ 6144848 h 8369300"/>
              <a:gd name="connsiteX2799" fmla="*/ 3176302 w 13127384"/>
              <a:gd name="connsiteY2799" fmla="*/ 6147174 h 8369300"/>
              <a:gd name="connsiteX2800" fmla="*/ 3132477 w 13127384"/>
              <a:gd name="connsiteY2800" fmla="*/ 6152210 h 8369300"/>
              <a:gd name="connsiteX2801" fmla="*/ 3110563 w 13127384"/>
              <a:gd name="connsiteY2801" fmla="*/ 6157248 h 8369300"/>
              <a:gd name="connsiteX2802" fmla="*/ 3105694 w 13127384"/>
              <a:gd name="connsiteY2802" fmla="*/ 6158022 h 8369300"/>
              <a:gd name="connsiteX2803" fmla="*/ 3101432 w 13127384"/>
              <a:gd name="connsiteY2803" fmla="*/ 6156860 h 8369300"/>
              <a:gd name="connsiteX2804" fmla="*/ 3091692 w 13127384"/>
              <a:gd name="connsiteY2804" fmla="*/ 6158410 h 8369300"/>
              <a:gd name="connsiteX2805" fmla="*/ 3054562 w 13127384"/>
              <a:gd name="connsiteY2805" fmla="*/ 6163447 h 8369300"/>
              <a:gd name="connsiteX2806" fmla="*/ 3018040 w 13127384"/>
              <a:gd name="connsiteY2806" fmla="*/ 6166160 h 8369300"/>
              <a:gd name="connsiteX2807" fmla="*/ 2982126 w 13127384"/>
              <a:gd name="connsiteY2807" fmla="*/ 6166546 h 8369300"/>
              <a:gd name="connsiteX2808" fmla="*/ 2913342 w 13127384"/>
              <a:gd name="connsiteY2808" fmla="*/ 6158798 h 8369300"/>
              <a:gd name="connsiteX2809" fmla="*/ 2817167 w 13127384"/>
              <a:gd name="connsiteY2809" fmla="*/ 6138262 h 8369300"/>
              <a:gd name="connsiteX2810" fmla="*/ 2758732 w 13127384"/>
              <a:gd name="connsiteY2810" fmla="*/ 6131674 h 8369300"/>
              <a:gd name="connsiteX2811" fmla="*/ 2745341 w 13127384"/>
              <a:gd name="connsiteY2811" fmla="*/ 6132062 h 8369300"/>
              <a:gd name="connsiteX2812" fmla="*/ 2730733 w 13127384"/>
              <a:gd name="connsiteY2812" fmla="*/ 6129738 h 8369300"/>
              <a:gd name="connsiteX2813" fmla="*/ 2702123 w 13127384"/>
              <a:gd name="connsiteY2813" fmla="*/ 6127800 h 8369300"/>
              <a:gd name="connsiteX2814" fmla="*/ 2584643 w 13127384"/>
              <a:gd name="connsiteY2814" fmla="*/ 6118501 h 8369300"/>
              <a:gd name="connsiteX2815" fmla="*/ 2591339 w 13127384"/>
              <a:gd name="connsiteY2815" fmla="*/ 6135550 h 8369300"/>
              <a:gd name="connsiteX2816" fmla="*/ 2588904 w 13127384"/>
              <a:gd name="connsiteY2816" fmla="*/ 6152210 h 8369300"/>
              <a:gd name="connsiteX2817" fmla="*/ 2577338 w 13127384"/>
              <a:gd name="connsiteY2817" fmla="*/ 6167322 h 8369300"/>
              <a:gd name="connsiteX2818" fmla="*/ 2560296 w 13127384"/>
              <a:gd name="connsiteY2818" fmla="*/ 6178946 h 8369300"/>
              <a:gd name="connsiteX2819" fmla="*/ 2568816 w 13127384"/>
              <a:gd name="connsiteY2819" fmla="*/ 6180883 h 8369300"/>
              <a:gd name="connsiteX2820" fmla="*/ 2528035 w 13127384"/>
              <a:gd name="connsiteY2820" fmla="*/ 6182433 h 8369300"/>
              <a:gd name="connsiteX2821" fmla="*/ 2534729 w 13127384"/>
              <a:gd name="connsiteY2821" fmla="*/ 6189408 h 8369300"/>
              <a:gd name="connsiteX2822" fmla="*/ 2521338 w 13127384"/>
              <a:gd name="connsiteY2822" fmla="*/ 6189795 h 8369300"/>
              <a:gd name="connsiteX2823" fmla="*/ 2560296 w 13127384"/>
              <a:gd name="connsiteY2823" fmla="*/ 6211880 h 8369300"/>
              <a:gd name="connsiteX2824" fmla="*/ 2579165 w 13127384"/>
              <a:gd name="connsiteY2824" fmla="*/ 6224667 h 8369300"/>
              <a:gd name="connsiteX2825" fmla="*/ 2603514 w 13127384"/>
              <a:gd name="connsiteY2825" fmla="*/ 6237454 h 8369300"/>
              <a:gd name="connsiteX2826" fmla="*/ 2602905 w 13127384"/>
              <a:gd name="connsiteY2826" fmla="*/ 6252952 h 8369300"/>
              <a:gd name="connsiteX2827" fmla="*/ 2616904 w 13127384"/>
              <a:gd name="connsiteY2827" fmla="*/ 6259539 h 8369300"/>
              <a:gd name="connsiteX2828" fmla="*/ 2626036 w 13127384"/>
              <a:gd name="connsiteY2828" fmla="*/ 6257989 h 8369300"/>
              <a:gd name="connsiteX2829" fmla="*/ 2664383 w 13127384"/>
              <a:gd name="connsiteY2829" fmla="*/ 6261476 h 8369300"/>
              <a:gd name="connsiteX2830" fmla="*/ 2662558 w 13127384"/>
              <a:gd name="connsiteY2830" fmla="*/ 6246752 h 8369300"/>
              <a:gd name="connsiteX2831" fmla="*/ 2720385 w 13127384"/>
              <a:gd name="connsiteY2831" fmla="*/ 6248302 h 8369300"/>
              <a:gd name="connsiteX2832" fmla="*/ 2781254 w 13127384"/>
              <a:gd name="connsiteY2832" fmla="*/ 6239003 h 8369300"/>
              <a:gd name="connsiteX2833" fmla="*/ 2824472 w 13127384"/>
              <a:gd name="connsiteY2833" fmla="*/ 6264576 h 8369300"/>
              <a:gd name="connsiteX2834" fmla="*/ 2854298 w 13127384"/>
              <a:gd name="connsiteY2834" fmla="*/ 6240553 h 8369300"/>
              <a:gd name="connsiteX2835" fmla="*/ 2857952 w 13127384"/>
              <a:gd name="connsiteY2835" fmla="*/ 6263414 h 8369300"/>
              <a:gd name="connsiteX2836" fmla="*/ 2915778 w 13127384"/>
              <a:gd name="connsiteY2836" fmla="*/ 6245978 h 8369300"/>
              <a:gd name="connsiteX2837" fmla="*/ 2920039 w 13127384"/>
              <a:gd name="connsiteY2837" fmla="*/ 6258764 h 8369300"/>
              <a:gd name="connsiteX2838" fmla="*/ 2951082 w 13127384"/>
              <a:gd name="connsiteY2838" fmla="*/ 6245590 h 8369300"/>
              <a:gd name="connsiteX2839" fmla="*/ 2946821 w 13127384"/>
              <a:gd name="connsiteY2839" fmla="*/ 6253340 h 8369300"/>
              <a:gd name="connsiteX2840" fmla="*/ 2974213 w 13127384"/>
              <a:gd name="connsiteY2840" fmla="*/ 6242878 h 8369300"/>
              <a:gd name="connsiteX2841" fmla="*/ 3018040 w 13127384"/>
              <a:gd name="connsiteY2841" fmla="*/ 6259539 h 8369300"/>
              <a:gd name="connsiteX2842" fmla="*/ 3053953 w 13127384"/>
              <a:gd name="connsiteY2842" fmla="*/ 6232416 h 8369300"/>
              <a:gd name="connsiteX2843" fmla="*/ 3088649 w 13127384"/>
              <a:gd name="connsiteY2843" fmla="*/ 6236291 h 8369300"/>
              <a:gd name="connsiteX2844" fmla="*/ 3104475 w 13127384"/>
              <a:gd name="connsiteY2844" fmla="*/ 6236291 h 8369300"/>
              <a:gd name="connsiteX2845" fmla="*/ 3108128 w 13127384"/>
              <a:gd name="connsiteY2845" fmla="*/ 6237841 h 8369300"/>
              <a:gd name="connsiteX2846" fmla="*/ 3113606 w 13127384"/>
              <a:gd name="connsiteY2846" fmla="*/ 6234741 h 8369300"/>
              <a:gd name="connsiteX2847" fmla="*/ 3122128 w 13127384"/>
              <a:gd name="connsiteY2847" fmla="*/ 6230092 h 8369300"/>
              <a:gd name="connsiteX2848" fmla="*/ 3154998 w 13127384"/>
              <a:gd name="connsiteY2848" fmla="*/ 6238228 h 8369300"/>
              <a:gd name="connsiteX2849" fmla="*/ 3195173 w 13127384"/>
              <a:gd name="connsiteY2849" fmla="*/ 6224667 h 8369300"/>
              <a:gd name="connsiteX2850" fmla="*/ 3215260 w 13127384"/>
              <a:gd name="connsiteY2850" fmla="*/ 6219242 h 8369300"/>
              <a:gd name="connsiteX2851" fmla="*/ 3220737 w 13127384"/>
              <a:gd name="connsiteY2851" fmla="*/ 6215755 h 8369300"/>
              <a:gd name="connsiteX2852" fmla="*/ 3222564 w 13127384"/>
              <a:gd name="connsiteY2852" fmla="*/ 6216918 h 8369300"/>
              <a:gd name="connsiteX2853" fmla="*/ 3225608 w 13127384"/>
              <a:gd name="connsiteY2853" fmla="*/ 6214980 h 8369300"/>
              <a:gd name="connsiteX2854" fmla="*/ 3229869 w 13127384"/>
              <a:gd name="connsiteY2854" fmla="*/ 6214205 h 8369300"/>
              <a:gd name="connsiteX2855" fmla="*/ 3270651 w 13127384"/>
              <a:gd name="connsiteY2855" fmla="*/ 6193670 h 8369300"/>
              <a:gd name="connsiteX2856" fmla="*/ 3266390 w 13127384"/>
              <a:gd name="connsiteY2856" fmla="*/ 6151823 h 8369300"/>
              <a:gd name="connsiteX2857" fmla="*/ 3273695 w 13127384"/>
              <a:gd name="connsiteY2857" fmla="*/ 6149498 h 8369300"/>
              <a:gd name="connsiteX2858" fmla="*/ 3293173 w 13127384"/>
              <a:gd name="connsiteY2858" fmla="*/ 6146011 h 8369300"/>
              <a:gd name="connsiteX2859" fmla="*/ 3295000 w 13127384"/>
              <a:gd name="connsiteY2859" fmla="*/ 6146786 h 8369300"/>
              <a:gd name="connsiteX2860" fmla="*/ 3298044 w 13127384"/>
              <a:gd name="connsiteY2860" fmla="*/ 6144848 h 8369300"/>
              <a:gd name="connsiteX2861" fmla="*/ 3302913 w 13127384"/>
              <a:gd name="connsiteY2861" fmla="*/ 6141749 h 8369300"/>
              <a:gd name="connsiteX2862" fmla="*/ 3324827 w 13127384"/>
              <a:gd name="connsiteY2862" fmla="*/ 6129738 h 8369300"/>
              <a:gd name="connsiteX2863" fmla="*/ 3334565 w 13127384"/>
              <a:gd name="connsiteY2863" fmla="*/ 6117726 h 8369300"/>
              <a:gd name="connsiteX2864" fmla="*/ 3322392 w 13127384"/>
              <a:gd name="connsiteY2864" fmla="*/ 6105327 h 8369300"/>
              <a:gd name="connsiteX2865" fmla="*/ 4192228 w 13127384"/>
              <a:gd name="connsiteY2865" fmla="*/ 6099128 h 8369300"/>
              <a:gd name="connsiteX2866" fmla="*/ 4228140 w 13127384"/>
              <a:gd name="connsiteY2866" fmla="*/ 6106490 h 8369300"/>
              <a:gd name="connsiteX2867" fmla="*/ 4230576 w 13127384"/>
              <a:gd name="connsiteY2867" fmla="*/ 6156860 h 8369300"/>
              <a:gd name="connsiteX2868" fmla="*/ 4214750 w 13127384"/>
              <a:gd name="connsiteY2868" fmla="*/ 6170809 h 8369300"/>
              <a:gd name="connsiteX2869" fmla="*/ 4177618 w 13127384"/>
              <a:gd name="connsiteY2869" fmla="*/ 6179333 h 8369300"/>
              <a:gd name="connsiteX2870" fmla="*/ 4180054 w 13127384"/>
              <a:gd name="connsiteY2870" fmla="*/ 6185532 h 8369300"/>
              <a:gd name="connsiteX2871" fmla="*/ 4162402 w 13127384"/>
              <a:gd name="connsiteY2871" fmla="*/ 6149110 h 8369300"/>
              <a:gd name="connsiteX2872" fmla="*/ 4192228 w 13127384"/>
              <a:gd name="connsiteY2872" fmla="*/ 6099128 h 8369300"/>
              <a:gd name="connsiteX2873" fmla="*/ 2490295 w 13127384"/>
              <a:gd name="connsiteY2873" fmla="*/ 6085178 h 8369300"/>
              <a:gd name="connsiteX2874" fmla="*/ 2487860 w 13127384"/>
              <a:gd name="connsiteY2874" fmla="*/ 6085954 h 8369300"/>
              <a:gd name="connsiteX2875" fmla="*/ 2486034 w 13127384"/>
              <a:gd name="connsiteY2875" fmla="*/ 6085566 h 8369300"/>
              <a:gd name="connsiteX2876" fmla="*/ 2479946 w 13127384"/>
              <a:gd name="connsiteY2876" fmla="*/ 6085566 h 8369300"/>
              <a:gd name="connsiteX2877" fmla="*/ 2482381 w 13127384"/>
              <a:gd name="connsiteY2877" fmla="*/ 6105714 h 8369300"/>
              <a:gd name="connsiteX2878" fmla="*/ 2516468 w 13127384"/>
              <a:gd name="connsiteY2878" fmla="*/ 6128575 h 8369300"/>
              <a:gd name="connsiteX2879" fmla="*/ 2546295 w 13127384"/>
              <a:gd name="connsiteY2879" fmla="*/ 6154535 h 8369300"/>
              <a:gd name="connsiteX2880" fmla="*/ 2481163 w 13127384"/>
              <a:gd name="connsiteY2880" fmla="*/ 6141362 h 8369300"/>
              <a:gd name="connsiteX2881" fmla="*/ 2519512 w 13127384"/>
              <a:gd name="connsiteY2881" fmla="*/ 6167709 h 8369300"/>
              <a:gd name="connsiteX2882" fmla="*/ 2556035 w 13127384"/>
              <a:gd name="connsiteY2882" fmla="*/ 6177784 h 8369300"/>
              <a:gd name="connsiteX2883" fmla="*/ 2549338 w 13127384"/>
              <a:gd name="connsiteY2883" fmla="*/ 6161510 h 8369300"/>
              <a:gd name="connsiteX2884" fmla="*/ 2556035 w 13127384"/>
              <a:gd name="connsiteY2884" fmla="*/ 6146011 h 8369300"/>
              <a:gd name="connsiteX2885" fmla="*/ 2582208 w 13127384"/>
              <a:gd name="connsiteY2885" fmla="*/ 6118114 h 8369300"/>
              <a:gd name="connsiteX2886" fmla="*/ 2580383 w 13127384"/>
              <a:gd name="connsiteY2886" fmla="*/ 6118114 h 8369300"/>
              <a:gd name="connsiteX2887" fmla="*/ 2582208 w 13127384"/>
              <a:gd name="connsiteY2887" fmla="*/ 6104164 h 8369300"/>
              <a:gd name="connsiteX2888" fmla="*/ 2567600 w 13127384"/>
              <a:gd name="connsiteY2888" fmla="*/ 6115788 h 8369300"/>
              <a:gd name="connsiteX2889" fmla="*/ 2551164 w 13127384"/>
              <a:gd name="connsiteY2889" fmla="*/ 6106102 h 8369300"/>
              <a:gd name="connsiteX2890" fmla="*/ 2546295 w 13127384"/>
              <a:gd name="connsiteY2890" fmla="*/ 6104552 h 8369300"/>
              <a:gd name="connsiteX2891" fmla="*/ 2537774 w 13127384"/>
              <a:gd name="connsiteY2891" fmla="*/ 6106876 h 8369300"/>
              <a:gd name="connsiteX2892" fmla="*/ 2534121 w 13127384"/>
              <a:gd name="connsiteY2892" fmla="*/ 6101452 h 8369300"/>
              <a:gd name="connsiteX2893" fmla="*/ 2534729 w 13127384"/>
              <a:gd name="connsiteY2893" fmla="*/ 6101064 h 8369300"/>
              <a:gd name="connsiteX2894" fmla="*/ 2528642 w 13127384"/>
              <a:gd name="connsiteY2894" fmla="*/ 6099128 h 8369300"/>
              <a:gd name="connsiteX2895" fmla="*/ 2518903 w 13127384"/>
              <a:gd name="connsiteY2895" fmla="*/ 6094865 h 8369300"/>
              <a:gd name="connsiteX2896" fmla="*/ 2520730 w 13127384"/>
              <a:gd name="connsiteY2896" fmla="*/ 6096415 h 8369300"/>
              <a:gd name="connsiteX2897" fmla="*/ 2493946 w 13127384"/>
              <a:gd name="connsiteY2897" fmla="*/ 6085178 h 8369300"/>
              <a:gd name="connsiteX2898" fmla="*/ 1413499 w 13127384"/>
              <a:gd name="connsiteY2898" fmla="*/ 6070842 h 8369300"/>
              <a:gd name="connsiteX2899" fmla="*/ 1427498 w 13127384"/>
              <a:gd name="connsiteY2899" fmla="*/ 6115014 h 8369300"/>
              <a:gd name="connsiteX2900" fmla="*/ 1414717 w 13127384"/>
              <a:gd name="connsiteY2900" fmla="*/ 6125475 h 8369300"/>
              <a:gd name="connsiteX2901" fmla="*/ 1387324 w 13127384"/>
              <a:gd name="connsiteY2901" fmla="*/ 6101840 h 8369300"/>
              <a:gd name="connsiteX2902" fmla="*/ 1390977 w 13127384"/>
              <a:gd name="connsiteY2902" fmla="*/ 6085178 h 8369300"/>
              <a:gd name="connsiteX2903" fmla="*/ 1413499 w 13127384"/>
              <a:gd name="connsiteY2903" fmla="*/ 6070842 h 8369300"/>
              <a:gd name="connsiteX2904" fmla="*/ 9831860 w 13127384"/>
              <a:gd name="connsiteY2904" fmla="*/ 6061543 h 8369300"/>
              <a:gd name="connsiteX2905" fmla="*/ 9830643 w 13127384"/>
              <a:gd name="connsiteY2905" fmla="*/ 6064643 h 8369300"/>
              <a:gd name="connsiteX2906" fmla="*/ 9818469 w 13127384"/>
              <a:gd name="connsiteY2906" fmla="*/ 6096802 h 8369300"/>
              <a:gd name="connsiteX2907" fmla="*/ 9772816 w 13127384"/>
              <a:gd name="connsiteY2907" fmla="*/ 6114626 h 8369300"/>
              <a:gd name="connsiteX2908" fmla="*/ 9745424 w 13127384"/>
              <a:gd name="connsiteY2908" fmla="*/ 6186695 h 8369300"/>
              <a:gd name="connsiteX2909" fmla="*/ 9838556 w 13127384"/>
              <a:gd name="connsiteY2909" fmla="*/ 6235128 h 8369300"/>
              <a:gd name="connsiteX2910" fmla="*/ 9820295 w 13127384"/>
              <a:gd name="connsiteY2910" fmla="*/ 6386628 h 8369300"/>
              <a:gd name="connsiteX2911" fmla="*/ 9872035 w 13127384"/>
              <a:gd name="connsiteY2911" fmla="*/ 6424212 h 8369300"/>
              <a:gd name="connsiteX2912" fmla="*/ 9855600 w 13127384"/>
              <a:gd name="connsiteY2912" fmla="*/ 6485432 h 8369300"/>
              <a:gd name="connsiteX2913" fmla="*/ 9888470 w 13127384"/>
              <a:gd name="connsiteY2913" fmla="*/ 6484658 h 8369300"/>
              <a:gd name="connsiteX2914" fmla="*/ 9884209 w 13127384"/>
              <a:gd name="connsiteY2914" fmla="*/ 6513330 h 8369300"/>
              <a:gd name="connsiteX2915" fmla="*/ 9837339 w 13127384"/>
              <a:gd name="connsiteY2915" fmla="*/ 6516042 h 8369300"/>
              <a:gd name="connsiteX2916" fmla="*/ 9836121 w 13127384"/>
              <a:gd name="connsiteY2916" fmla="*/ 6606710 h 8369300"/>
              <a:gd name="connsiteX2917" fmla="*/ 9903078 w 13127384"/>
              <a:gd name="connsiteY2917" fmla="*/ 6620659 h 8369300"/>
              <a:gd name="connsiteX2918" fmla="*/ 9927427 w 13127384"/>
              <a:gd name="connsiteY2918" fmla="*/ 6554790 h 8369300"/>
              <a:gd name="connsiteX2919" fmla="*/ 9924383 w 13127384"/>
              <a:gd name="connsiteY2919" fmla="*/ 6614846 h 8369300"/>
              <a:gd name="connsiteX2920" fmla="*/ 9989743 w 13127384"/>
              <a:gd name="connsiteY2920" fmla="*/ 6624098 h 8369300"/>
              <a:gd name="connsiteX2921" fmla="*/ 9991649 w 13127384"/>
              <a:gd name="connsiteY2921" fmla="*/ 6624912 h 8369300"/>
              <a:gd name="connsiteX2922" fmla="*/ 9992142 w 13127384"/>
              <a:gd name="connsiteY2922" fmla="*/ 6623919 h 8369300"/>
              <a:gd name="connsiteX2923" fmla="*/ 10002093 w 13127384"/>
              <a:gd name="connsiteY2923" fmla="*/ 6613481 h 8369300"/>
              <a:gd name="connsiteX2924" fmla="*/ 10012744 w 13127384"/>
              <a:gd name="connsiteY2924" fmla="*/ 6603400 h 8369300"/>
              <a:gd name="connsiteX2925" fmla="*/ 10021434 w 13127384"/>
              <a:gd name="connsiteY2925" fmla="*/ 6589661 h 8369300"/>
              <a:gd name="connsiteX2926" fmla="*/ 10020173 w 13127384"/>
              <a:gd name="connsiteY2926" fmla="*/ 6603757 h 8369300"/>
              <a:gd name="connsiteX2927" fmla="*/ 10022135 w 13127384"/>
              <a:gd name="connsiteY2927" fmla="*/ 6601526 h 8369300"/>
              <a:gd name="connsiteX2928" fmla="*/ 10033207 w 13127384"/>
              <a:gd name="connsiteY2928" fmla="*/ 6600277 h 8369300"/>
              <a:gd name="connsiteX2929" fmla="*/ 10039374 w 13127384"/>
              <a:gd name="connsiteY2929" fmla="*/ 6592248 h 8369300"/>
              <a:gd name="connsiteX2930" fmla="*/ 10044840 w 13127384"/>
              <a:gd name="connsiteY2930" fmla="*/ 6584754 h 8369300"/>
              <a:gd name="connsiteX2931" fmla="*/ 10042458 w 13127384"/>
              <a:gd name="connsiteY2931" fmla="*/ 6592605 h 8369300"/>
              <a:gd name="connsiteX2932" fmla="*/ 10038113 w 13127384"/>
              <a:gd name="connsiteY2932" fmla="*/ 6600456 h 8369300"/>
              <a:gd name="connsiteX2933" fmla="*/ 10044280 w 13127384"/>
              <a:gd name="connsiteY2933" fmla="*/ 6596798 h 8369300"/>
              <a:gd name="connsiteX2934" fmla="*/ 10044280 w 13127384"/>
              <a:gd name="connsiteY2934" fmla="*/ 6590285 h 8369300"/>
              <a:gd name="connsiteX2935" fmla="*/ 10049605 w 13127384"/>
              <a:gd name="connsiteY2935" fmla="*/ 6586806 h 8369300"/>
              <a:gd name="connsiteX2936" fmla="*/ 10051287 w 13127384"/>
              <a:gd name="connsiteY2936" fmla="*/ 6584843 h 8369300"/>
              <a:gd name="connsiteX2937" fmla="*/ 10050026 w 13127384"/>
              <a:gd name="connsiteY2937" fmla="*/ 6584397 h 8369300"/>
              <a:gd name="connsiteX2938" fmla="*/ 10046102 w 13127384"/>
              <a:gd name="connsiteY2938" fmla="*/ 6580115 h 8369300"/>
              <a:gd name="connsiteX2939" fmla="*/ 10051708 w 13127384"/>
              <a:gd name="connsiteY2939" fmla="*/ 6562450 h 8369300"/>
              <a:gd name="connsiteX2940" fmla="*/ 10062780 w 13127384"/>
              <a:gd name="connsiteY2940" fmla="*/ 6560576 h 8369300"/>
              <a:gd name="connsiteX2941" fmla="*/ 10066704 w 13127384"/>
              <a:gd name="connsiteY2941" fmla="*/ 6562450 h 8369300"/>
              <a:gd name="connsiteX2942" fmla="*/ 10053530 w 13127384"/>
              <a:gd name="connsiteY2942" fmla="*/ 6585646 h 8369300"/>
              <a:gd name="connsiteX2943" fmla="*/ 10052549 w 13127384"/>
              <a:gd name="connsiteY2943" fmla="*/ 6585289 h 8369300"/>
              <a:gd name="connsiteX2944" fmla="*/ 10050727 w 13127384"/>
              <a:gd name="connsiteY2944" fmla="*/ 6587787 h 8369300"/>
              <a:gd name="connsiteX2945" fmla="*/ 10050586 w 13127384"/>
              <a:gd name="connsiteY2945" fmla="*/ 6590285 h 8369300"/>
              <a:gd name="connsiteX2946" fmla="*/ 10068526 w 13127384"/>
              <a:gd name="connsiteY2946" fmla="*/ 6576903 h 8369300"/>
              <a:gd name="connsiteX2947" fmla="*/ 10073572 w 13127384"/>
              <a:gd name="connsiteY2947" fmla="*/ 6572799 h 8369300"/>
              <a:gd name="connsiteX2948" fmla="*/ 10088989 w 13127384"/>
              <a:gd name="connsiteY2948" fmla="*/ 6565126 h 8369300"/>
              <a:gd name="connsiteX2949" fmla="*/ 10093474 w 13127384"/>
              <a:gd name="connsiteY2949" fmla="*/ 6556562 h 8369300"/>
              <a:gd name="connsiteX2950" fmla="*/ 10113376 w 13127384"/>
              <a:gd name="connsiteY2950" fmla="*/ 6543090 h 8369300"/>
              <a:gd name="connsiteX2951" fmla="*/ 10119123 w 13127384"/>
              <a:gd name="connsiteY2951" fmla="*/ 6538540 h 8369300"/>
              <a:gd name="connsiteX2952" fmla="*/ 10124308 w 13127384"/>
              <a:gd name="connsiteY2952" fmla="*/ 6533722 h 8369300"/>
              <a:gd name="connsiteX2953" fmla="*/ 10127112 w 13127384"/>
              <a:gd name="connsiteY2953" fmla="*/ 6530421 h 8369300"/>
              <a:gd name="connsiteX2954" fmla="*/ 10127112 w 13127384"/>
              <a:gd name="connsiteY2954" fmla="*/ 6528548 h 8369300"/>
              <a:gd name="connsiteX2955" fmla="*/ 10143089 w 13127384"/>
              <a:gd name="connsiteY2955" fmla="*/ 6511775 h 8369300"/>
              <a:gd name="connsiteX2956" fmla="*/ 10138604 w 13127384"/>
              <a:gd name="connsiteY2956" fmla="*/ 6527656 h 8369300"/>
              <a:gd name="connsiteX2957" fmla="*/ 10136922 w 13127384"/>
              <a:gd name="connsiteY2957" fmla="*/ 6528548 h 8369300"/>
              <a:gd name="connsiteX2958" fmla="*/ 10140146 w 13127384"/>
              <a:gd name="connsiteY2958" fmla="*/ 6527834 h 8369300"/>
              <a:gd name="connsiteX2959" fmla="*/ 10149396 w 13127384"/>
              <a:gd name="connsiteY2959" fmla="*/ 6521321 h 8369300"/>
              <a:gd name="connsiteX2960" fmla="*/ 10145052 w 13127384"/>
              <a:gd name="connsiteY2960" fmla="*/ 6519180 h 8369300"/>
              <a:gd name="connsiteX2961" fmla="*/ 10167476 w 13127384"/>
              <a:gd name="connsiteY2961" fmla="*/ 6507315 h 8369300"/>
              <a:gd name="connsiteX2962" fmla="*/ 10171821 w 13127384"/>
              <a:gd name="connsiteY2962" fmla="*/ 6509545 h 8369300"/>
              <a:gd name="connsiteX2963" fmla="*/ 10180651 w 13127384"/>
              <a:gd name="connsiteY2963" fmla="*/ 6503121 h 8369300"/>
              <a:gd name="connsiteX2964" fmla="*/ 10176727 w 13127384"/>
              <a:gd name="connsiteY2964" fmla="*/ 6501783 h 8369300"/>
              <a:gd name="connsiteX2965" fmla="*/ 10193966 w 13127384"/>
              <a:gd name="connsiteY2965" fmla="*/ 6490364 h 8369300"/>
              <a:gd name="connsiteX2966" fmla="*/ 10203216 w 13127384"/>
              <a:gd name="connsiteY2966" fmla="*/ 6492862 h 8369300"/>
              <a:gd name="connsiteX2967" fmla="*/ 10217933 w 13127384"/>
              <a:gd name="connsiteY2967" fmla="*/ 6481888 h 8369300"/>
              <a:gd name="connsiteX2968" fmla="*/ 10226903 w 13127384"/>
              <a:gd name="connsiteY2968" fmla="*/ 6476981 h 8369300"/>
              <a:gd name="connsiteX2969" fmla="*/ 10236433 w 13127384"/>
              <a:gd name="connsiteY2969" fmla="*/ 6472253 h 8369300"/>
              <a:gd name="connsiteX2970" fmla="*/ 10256476 w 13127384"/>
              <a:gd name="connsiteY2970" fmla="*/ 6464045 h 8369300"/>
              <a:gd name="connsiteX2971" fmla="*/ 10276097 w 13127384"/>
              <a:gd name="connsiteY2971" fmla="*/ 6459138 h 8369300"/>
              <a:gd name="connsiteX2972" fmla="*/ 10283105 w 13127384"/>
              <a:gd name="connsiteY2972" fmla="*/ 6452804 h 8369300"/>
              <a:gd name="connsiteX2973" fmla="*/ 10285067 w 13127384"/>
              <a:gd name="connsiteY2973" fmla="*/ 6452358 h 8369300"/>
              <a:gd name="connsiteX2974" fmla="*/ 10279461 w 13127384"/>
              <a:gd name="connsiteY2974" fmla="*/ 6439511 h 8369300"/>
              <a:gd name="connsiteX2975" fmla="*/ 10280162 w 13127384"/>
              <a:gd name="connsiteY2975" fmla="*/ 6395706 h 8369300"/>
              <a:gd name="connsiteX2976" fmla="*/ 10308053 w 13127384"/>
              <a:gd name="connsiteY2976" fmla="*/ 6354131 h 8369300"/>
              <a:gd name="connsiteX2977" fmla="*/ 10338887 w 13127384"/>
              <a:gd name="connsiteY2977" fmla="*/ 6343604 h 8369300"/>
              <a:gd name="connsiteX2978" fmla="*/ 10384017 w 13127384"/>
              <a:gd name="connsiteY2978" fmla="*/ 6371707 h 8369300"/>
              <a:gd name="connsiteX2979" fmla="*/ 10387103 w 13127384"/>
              <a:gd name="connsiteY2979" fmla="*/ 6377180 h 8369300"/>
              <a:gd name="connsiteX2980" fmla="*/ 10399780 w 13127384"/>
              <a:gd name="connsiteY2980" fmla="*/ 6359506 h 8369300"/>
              <a:gd name="connsiteX2981" fmla="*/ 10347432 w 13127384"/>
              <a:gd name="connsiteY2981" fmla="*/ 6313010 h 8369300"/>
              <a:gd name="connsiteX2982" fmla="*/ 10343665 w 13127384"/>
              <a:gd name="connsiteY2982" fmla="*/ 6306216 h 8369300"/>
              <a:gd name="connsiteX2983" fmla="*/ 10341970 w 13127384"/>
              <a:gd name="connsiteY2983" fmla="*/ 6310237 h 8369300"/>
              <a:gd name="connsiteX2984" fmla="*/ 10332300 w 13127384"/>
              <a:gd name="connsiteY2984" fmla="*/ 6304561 h 8369300"/>
              <a:gd name="connsiteX2985" fmla="*/ 10331859 w 13127384"/>
              <a:gd name="connsiteY2985" fmla="*/ 6301895 h 8369300"/>
              <a:gd name="connsiteX2986" fmla="*/ 10326127 w 13127384"/>
              <a:gd name="connsiteY2986" fmla="*/ 6303323 h 8369300"/>
              <a:gd name="connsiteX2987" fmla="*/ 10322883 w 13127384"/>
              <a:gd name="connsiteY2987" fmla="*/ 6302798 h 8369300"/>
              <a:gd name="connsiteX2988" fmla="*/ 10317724 w 13127384"/>
              <a:gd name="connsiteY2988" fmla="*/ 6308096 h 8369300"/>
              <a:gd name="connsiteX2989" fmla="*/ 10318415 w 13127384"/>
              <a:gd name="connsiteY2989" fmla="*/ 6302075 h 8369300"/>
              <a:gd name="connsiteX2990" fmla="*/ 10307672 w 13127384"/>
              <a:gd name="connsiteY2990" fmla="*/ 6300336 h 8369300"/>
              <a:gd name="connsiteX2991" fmla="*/ 10306091 w 13127384"/>
              <a:gd name="connsiteY2991" fmla="*/ 6301226 h 8369300"/>
              <a:gd name="connsiteX2992" fmla="*/ 10305807 w 13127384"/>
              <a:gd name="connsiteY2992" fmla="*/ 6300034 h 8369300"/>
              <a:gd name="connsiteX2993" fmla="*/ 10290214 w 13127384"/>
              <a:gd name="connsiteY2993" fmla="*/ 6297511 h 8369300"/>
              <a:gd name="connsiteX2994" fmla="*/ 10288387 w 13127384"/>
              <a:gd name="connsiteY2994" fmla="*/ 6283562 h 8369300"/>
              <a:gd name="connsiteX2995" fmla="*/ 10265257 w 13127384"/>
              <a:gd name="connsiteY2995" fmla="*/ 6293636 h 8369300"/>
              <a:gd name="connsiteX2996" fmla="*/ 10252474 w 13127384"/>
              <a:gd name="connsiteY2996" fmla="*/ 6283950 h 8369300"/>
              <a:gd name="connsiteX2997" fmla="*/ 10245944 w 13127384"/>
              <a:gd name="connsiteY2997" fmla="*/ 6282690 h 8369300"/>
              <a:gd name="connsiteX2998" fmla="*/ 10228304 w 13127384"/>
              <a:gd name="connsiteY2998" fmla="*/ 6292662 h 8369300"/>
              <a:gd name="connsiteX2999" fmla="*/ 10229005 w 13127384"/>
              <a:gd name="connsiteY2999" fmla="*/ 6285970 h 8369300"/>
              <a:gd name="connsiteX3000" fmla="*/ 10232968 w 13127384"/>
              <a:gd name="connsiteY3000" fmla="*/ 6280186 h 8369300"/>
              <a:gd name="connsiteX3001" fmla="*/ 10232387 w 13127384"/>
              <a:gd name="connsiteY3001" fmla="*/ 6280074 h 8369300"/>
              <a:gd name="connsiteX3002" fmla="*/ 10236066 w 13127384"/>
              <a:gd name="connsiteY3002" fmla="*/ 6275667 h 8369300"/>
              <a:gd name="connsiteX3003" fmla="*/ 10236188 w 13127384"/>
              <a:gd name="connsiteY3003" fmla="*/ 6275488 h 8369300"/>
              <a:gd name="connsiteX3004" fmla="*/ 10236234 w 13127384"/>
              <a:gd name="connsiteY3004" fmla="*/ 6275464 h 8369300"/>
              <a:gd name="connsiteX3005" fmla="*/ 10238854 w 13127384"/>
              <a:gd name="connsiteY3005" fmla="*/ 6272325 h 8369300"/>
              <a:gd name="connsiteX3006" fmla="*/ 10238474 w 13127384"/>
              <a:gd name="connsiteY3006" fmla="*/ 6264576 h 8369300"/>
              <a:gd name="connsiteX3007" fmla="*/ 10193430 w 13127384"/>
              <a:gd name="connsiteY3007" fmla="*/ 6271938 h 8369300"/>
              <a:gd name="connsiteX3008" fmla="*/ 10193430 w 13127384"/>
              <a:gd name="connsiteY3008" fmla="*/ 6258376 h 8369300"/>
              <a:gd name="connsiteX3009" fmla="*/ 10172125 w 13127384"/>
              <a:gd name="connsiteY3009" fmla="*/ 6256439 h 8369300"/>
              <a:gd name="connsiteX3010" fmla="*/ 10150821 w 13127384"/>
              <a:gd name="connsiteY3010" fmla="*/ 6227379 h 8369300"/>
              <a:gd name="connsiteX3011" fmla="*/ 10127690 w 13127384"/>
              <a:gd name="connsiteY3011" fmla="*/ 6231642 h 8369300"/>
              <a:gd name="connsiteX3012" fmla="*/ 10139255 w 13127384"/>
              <a:gd name="connsiteY3012" fmla="*/ 6211880 h 8369300"/>
              <a:gd name="connsiteX3013" fmla="*/ 10114298 w 13127384"/>
              <a:gd name="connsiteY3013" fmla="*/ 6196382 h 8369300"/>
              <a:gd name="connsiteX3014" fmla="*/ 10114298 w 13127384"/>
              <a:gd name="connsiteY3014" fmla="*/ 6223504 h 8369300"/>
              <a:gd name="connsiteX3015" fmla="*/ 10091168 w 13127384"/>
              <a:gd name="connsiteY3015" fmla="*/ 6211880 h 8369300"/>
              <a:gd name="connsiteX3016" fmla="*/ 10063776 w 13127384"/>
              <a:gd name="connsiteY3016" fmla="*/ 6198319 h 8369300"/>
              <a:gd name="connsiteX3017" fmla="*/ 10040037 w 13127384"/>
              <a:gd name="connsiteY3017" fmla="*/ 6167322 h 8369300"/>
              <a:gd name="connsiteX3018" fmla="*/ 10030906 w 13127384"/>
              <a:gd name="connsiteY3018" fmla="*/ 6180883 h 8369300"/>
              <a:gd name="connsiteX3019" fmla="*/ 10021167 w 13127384"/>
              <a:gd name="connsiteY3019" fmla="*/ 6149886 h 8369300"/>
              <a:gd name="connsiteX3020" fmla="*/ 10055863 w 13127384"/>
              <a:gd name="connsiteY3020" fmla="*/ 6157635 h 8369300"/>
              <a:gd name="connsiteX3021" fmla="*/ 10025428 w 13127384"/>
              <a:gd name="connsiteY3021" fmla="*/ 6134387 h 8369300"/>
              <a:gd name="connsiteX3022" fmla="*/ 9988297 w 13127384"/>
              <a:gd name="connsiteY3022" fmla="*/ 6118888 h 8369300"/>
              <a:gd name="connsiteX3023" fmla="*/ 10011428 w 13127384"/>
              <a:gd name="connsiteY3023" fmla="*/ 6149886 h 8369300"/>
              <a:gd name="connsiteX3024" fmla="*/ 9976731 w 13127384"/>
              <a:gd name="connsiteY3024" fmla="*/ 6143686 h 8369300"/>
              <a:gd name="connsiteX3025" fmla="*/ 9978558 w 13127384"/>
              <a:gd name="connsiteY3025" fmla="*/ 6126638 h 8369300"/>
              <a:gd name="connsiteX3026" fmla="*/ 9943253 w 13127384"/>
              <a:gd name="connsiteY3026" fmla="*/ 6118888 h 8369300"/>
              <a:gd name="connsiteX3027" fmla="*/ 9954818 w 13127384"/>
              <a:gd name="connsiteY3027" fmla="*/ 6107264 h 8369300"/>
              <a:gd name="connsiteX3028" fmla="*/ 9929861 w 13127384"/>
              <a:gd name="connsiteY3028" fmla="*/ 6111139 h 8369300"/>
              <a:gd name="connsiteX3029" fmla="*/ 9909165 w 13127384"/>
              <a:gd name="connsiteY3029" fmla="*/ 6107264 h 8369300"/>
              <a:gd name="connsiteX3030" fmla="*/ 9872035 w 13127384"/>
              <a:gd name="connsiteY3030" fmla="*/ 6085566 h 8369300"/>
              <a:gd name="connsiteX3031" fmla="*/ 9834904 w 13127384"/>
              <a:gd name="connsiteY3031" fmla="*/ 6062706 h 8369300"/>
              <a:gd name="connsiteX3032" fmla="*/ 2052028 w 13127384"/>
              <a:gd name="connsiteY3032" fmla="*/ 6030546 h 8369300"/>
              <a:gd name="connsiteX3033" fmla="*/ 2080028 w 13127384"/>
              <a:gd name="connsiteY3033" fmla="*/ 6033258 h 8369300"/>
              <a:gd name="connsiteX3034" fmla="*/ 2102550 w 13127384"/>
              <a:gd name="connsiteY3034" fmla="*/ 6052244 h 8369300"/>
              <a:gd name="connsiteX3035" fmla="*/ 2106811 w 13127384"/>
              <a:gd name="connsiteY3035" fmla="*/ 6100677 h 8369300"/>
              <a:gd name="connsiteX3036" fmla="*/ 2081245 w 13127384"/>
              <a:gd name="connsiteY3036" fmla="*/ 6105327 h 8369300"/>
              <a:gd name="connsiteX3037" fmla="*/ 2034375 w 13127384"/>
              <a:gd name="connsiteY3037" fmla="*/ 6045270 h 8369300"/>
              <a:gd name="connsiteX3038" fmla="*/ 2052028 w 13127384"/>
              <a:gd name="connsiteY3038" fmla="*/ 6030546 h 8369300"/>
              <a:gd name="connsiteX3039" fmla="*/ 2518295 w 13127384"/>
              <a:gd name="connsiteY3039" fmla="*/ 6004586 h 8369300"/>
              <a:gd name="connsiteX3040" fmla="*/ 2501859 w 13127384"/>
              <a:gd name="connsiteY3040" fmla="*/ 6015047 h 8369300"/>
              <a:gd name="connsiteX3041" fmla="*/ 2506729 w 13127384"/>
              <a:gd name="connsiteY3041" fmla="*/ 6018146 h 8369300"/>
              <a:gd name="connsiteX3042" fmla="*/ 2518295 w 13127384"/>
              <a:gd name="connsiteY3042" fmla="*/ 6025121 h 8369300"/>
              <a:gd name="connsiteX3043" fmla="*/ 2521338 w 13127384"/>
              <a:gd name="connsiteY3043" fmla="*/ 6025121 h 8369300"/>
              <a:gd name="connsiteX3044" fmla="*/ 2520730 w 13127384"/>
              <a:gd name="connsiteY3044" fmla="*/ 6027058 h 8369300"/>
              <a:gd name="connsiteX3045" fmla="*/ 2523165 w 13127384"/>
              <a:gd name="connsiteY3045" fmla="*/ 6028221 h 8369300"/>
              <a:gd name="connsiteX3046" fmla="*/ 2539599 w 13127384"/>
              <a:gd name="connsiteY3046" fmla="*/ 6033258 h 8369300"/>
              <a:gd name="connsiteX3047" fmla="*/ 2568816 w 13127384"/>
              <a:gd name="connsiteY3047" fmla="*/ 6040232 h 8369300"/>
              <a:gd name="connsiteX3048" fmla="*/ 2604121 w 13127384"/>
              <a:gd name="connsiteY3048" fmla="*/ 6053794 h 8369300"/>
              <a:gd name="connsiteX3049" fmla="*/ 2642470 w 13127384"/>
              <a:gd name="connsiteY3049" fmla="*/ 6068130 h 8369300"/>
              <a:gd name="connsiteX3050" fmla="*/ 2681427 w 13127384"/>
              <a:gd name="connsiteY3050" fmla="*/ 6078204 h 8369300"/>
              <a:gd name="connsiteX3051" fmla="*/ 2684470 w 13127384"/>
              <a:gd name="connsiteY3051" fmla="*/ 6088278 h 8369300"/>
              <a:gd name="connsiteX3052" fmla="*/ 2689340 w 13127384"/>
              <a:gd name="connsiteY3052" fmla="*/ 6094865 h 8369300"/>
              <a:gd name="connsiteX3053" fmla="*/ 2719775 w 13127384"/>
              <a:gd name="connsiteY3053" fmla="*/ 6100677 h 8369300"/>
              <a:gd name="connsiteX3054" fmla="*/ 2748385 w 13127384"/>
              <a:gd name="connsiteY3054" fmla="*/ 6109202 h 8369300"/>
              <a:gd name="connsiteX3055" fmla="*/ 2809254 w 13127384"/>
              <a:gd name="connsiteY3055" fmla="*/ 6121213 h 8369300"/>
              <a:gd name="connsiteX3056" fmla="*/ 2842734 w 13127384"/>
              <a:gd name="connsiteY3056" fmla="*/ 6122376 h 8369300"/>
              <a:gd name="connsiteX3057" fmla="*/ 2875604 w 13127384"/>
              <a:gd name="connsiteY3057" fmla="*/ 6116176 h 8369300"/>
              <a:gd name="connsiteX3058" fmla="*/ 2869516 w 13127384"/>
              <a:gd name="connsiteY3058" fmla="*/ 6070455 h 8369300"/>
              <a:gd name="connsiteX3059" fmla="*/ 2871342 w 13127384"/>
              <a:gd name="connsiteY3059" fmla="*/ 6055344 h 8369300"/>
              <a:gd name="connsiteX3060" fmla="*/ 2834211 w 13127384"/>
              <a:gd name="connsiteY3060" fmla="*/ 6054956 h 8369300"/>
              <a:gd name="connsiteX3061" fmla="*/ 2756297 w 13127384"/>
              <a:gd name="connsiteY3061" fmla="*/ 6054181 h 8369300"/>
              <a:gd name="connsiteX3062" fmla="*/ 2679600 w 13127384"/>
              <a:gd name="connsiteY3062" fmla="*/ 6049144 h 8369300"/>
              <a:gd name="connsiteX3063" fmla="*/ 2604121 w 13127384"/>
              <a:gd name="connsiteY3063" fmla="*/ 6034808 h 8369300"/>
              <a:gd name="connsiteX3064" fmla="*/ 2535339 w 13127384"/>
              <a:gd name="connsiteY3064" fmla="*/ 6012722 h 8369300"/>
              <a:gd name="connsiteX3065" fmla="*/ 11905102 w 13127384"/>
              <a:gd name="connsiteY3065" fmla="*/ 6001098 h 8369300"/>
              <a:gd name="connsiteX3066" fmla="*/ 11927624 w 13127384"/>
              <a:gd name="connsiteY3066" fmla="*/ 6022409 h 8369300"/>
              <a:gd name="connsiteX3067" fmla="*/ 11914233 w 13127384"/>
              <a:gd name="connsiteY3067" fmla="*/ 6044494 h 8369300"/>
              <a:gd name="connsiteX3068" fmla="*/ 11875885 w 13127384"/>
              <a:gd name="connsiteY3068" fmla="*/ 6014272 h 8369300"/>
              <a:gd name="connsiteX3069" fmla="*/ 11905102 w 13127384"/>
              <a:gd name="connsiteY3069" fmla="*/ 6001098 h 8369300"/>
              <a:gd name="connsiteX3070" fmla="*/ 12289804 w 13127384"/>
              <a:gd name="connsiteY3070" fmla="*/ 5998774 h 8369300"/>
              <a:gd name="connsiteX3071" fmla="*/ 12301368 w 13127384"/>
              <a:gd name="connsiteY3071" fmla="*/ 6006910 h 8369300"/>
              <a:gd name="connsiteX3072" fmla="*/ 12314760 w 13127384"/>
              <a:gd name="connsiteY3072" fmla="*/ 6031320 h 8369300"/>
              <a:gd name="connsiteX3073" fmla="*/ 12318412 w 13127384"/>
              <a:gd name="connsiteY3073" fmla="*/ 6028608 h 8369300"/>
              <a:gd name="connsiteX3074" fmla="*/ 12299542 w 13127384"/>
              <a:gd name="connsiteY3074" fmla="*/ 6049144 h 8369300"/>
              <a:gd name="connsiteX3075" fmla="*/ 12259368 w 13127384"/>
              <a:gd name="connsiteY3075" fmla="*/ 6011172 h 8369300"/>
              <a:gd name="connsiteX3076" fmla="*/ 12289804 w 13127384"/>
              <a:gd name="connsiteY3076" fmla="*/ 5998774 h 8369300"/>
              <a:gd name="connsiteX3077" fmla="*/ 12136410 w 13127384"/>
              <a:gd name="connsiteY3077" fmla="*/ 5985600 h 8369300"/>
              <a:gd name="connsiteX3078" fmla="*/ 12143104 w 13127384"/>
              <a:gd name="connsiteY3078" fmla="*/ 5987924 h 8369300"/>
              <a:gd name="connsiteX3079" fmla="*/ 12133975 w 13127384"/>
              <a:gd name="connsiteY3079" fmla="*/ 5989474 h 8369300"/>
              <a:gd name="connsiteX3080" fmla="*/ 12136410 w 13127384"/>
              <a:gd name="connsiteY3080" fmla="*/ 5985600 h 8369300"/>
              <a:gd name="connsiteX3081" fmla="*/ 11615969 w 13127384"/>
              <a:gd name="connsiteY3081" fmla="*/ 5985212 h 8369300"/>
              <a:gd name="connsiteX3082" fmla="*/ 11611708 w 13127384"/>
              <a:gd name="connsiteY3082" fmla="*/ 5989474 h 8369300"/>
              <a:gd name="connsiteX3083" fmla="*/ 11588577 w 13127384"/>
              <a:gd name="connsiteY3083" fmla="*/ 6000323 h 8369300"/>
              <a:gd name="connsiteX3084" fmla="*/ 11563011 w 13127384"/>
              <a:gd name="connsiteY3084" fmla="*/ 6010010 h 8369300"/>
              <a:gd name="connsiteX3085" fmla="*/ 11557533 w 13127384"/>
              <a:gd name="connsiteY3085" fmla="*/ 6013884 h 8369300"/>
              <a:gd name="connsiteX3086" fmla="*/ 11551446 w 13127384"/>
              <a:gd name="connsiteY3086" fmla="*/ 6018146 h 8369300"/>
              <a:gd name="connsiteX3087" fmla="*/ 11539881 w 13127384"/>
              <a:gd name="connsiteY3087" fmla="*/ 6025508 h 8369300"/>
              <a:gd name="connsiteX3088" fmla="*/ 11507011 w 13127384"/>
              <a:gd name="connsiteY3088" fmla="*/ 6025508 h 8369300"/>
              <a:gd name="connsiteX3089" fmla="*/ 11482054 w 13127384"/>
              <a:gd name="connsiteY3089" fmla="*/ 6027446 h 8369300"/>
              <a:gd name="connsiteX3090" fmla="*/ 11479619 w 13127384"/>
              <a:gd name="connsiteY3090" fmla="*/ 6044882 h 8369300"/>
              <a:gd name="connsiteX3091" fmla="*/ 11408401 w 13127384"/>
              <a:gd name="connsiteY3091" fmla="*/ 6076267 h 8369300"/>
              <a:gd name="connsiteX3092" fmla="*/ 11413879 w 13127384"/>
              <a:gd name="connsiteY3092" fmla="*/ 6089828 h 8369300"/>
              <a:gd name="connsiteX3093" fmla="*/ 11400488 w 13127384"/>
              <a:gd name="connsiteY3093" fmla="*/ 6081692 h 8369300"/>
              <a:gd name="connsiteX3094" fmla="*/ 11392575 w 13127384"/>
              <a:gd name="connsiteY3094" fmla="*/ 6089828 h 8369300"/>
              <a:gd name="connsiteX3095" fmla="*/ 11381009 w 13127384"/>
              <a:gd name="connsiteY3095" fmla="*/ 6091766 h 8369300"/>
              <a:gd name="connsiteX3096" fmla="*/ 11362139 w 13127384"/>
              <a:gd name="connsiteY3096" fmla="*/ 6107264 h 8369300"/>
              <a:gd name="connsiteX3097" fmla="*/ 11354226 w 13127384"/>
              <a:gd name="connsiteY3097" fmla="*/ 6097190 h 8369300"/>
              <a:gd name="connsiteX3098" fmla="*/ 11342661 w 13127384"/>
              <a:gd name="connsiteY3098" fmla="*/ 6120826 h 8369300"/>
              <a:gd name="connsiteX3099" fmla="*/ 11332922 w 13127384"/>
              <a:gd name="connsiteY3099" fmla="*/ 6136324 h 8369300"/>
              <a:gd name="connsiteX3100" fmla="*/ 11328661 w 13127384"/>
              <a:gd name="connsiteY3100" fmla="*/ 6124700 h 8369300"/>
              <a:gd name="connsiteX3101" fmla="*/ 11276921 w 13127384"/>
              <a:gd name="connsiteY3101" fmla="*/ 6142136 h 8369300"/>
              <a:gd name="connsiteX3102" fmla="*/ 11223964 w 13127384"/>
              <a:gd name="connsiteY3102" fmla="*/ 6159185 h 8369300"/>
              <a:gd name="connsiteX3103" fmla="*/ 11216659 w 13127384"/>
              <a:gd name="connsiteY3103" fmla="*/ 6147948 h 8369300"/>
              <a:gd name="connsiteX3104" fmla="*/ 11208746 w 13127384"/>
              <a:gd name="connsiteY3104" fmla="*/ 6175071 h 8369300"/>
              <a:gd name="connsiteX3105" fmla="*/ 11181355 w 13127384"/>
              <a:gd name="connsiteY3105" fmla="*/ 6184758 h 8369300"/>
              <a:gd name="connsiteX3106" fmla="*/ 11181355 w 13127384"/>
              <a:gd name="connsiteY3106" fmla="*/ 6208006 h 8369300"/>
              <a:gd name="connsiteX3107" fmla="*/ 11226399 w 13127384"/>
              <a:gd name="connsiteY3107" fmla="*/ 6175071 h 8369300"/>
              <a:gd name="connsiteX3108" fmla="*/ 11243442 w 13127384"/>
              <a:gd name="connsiteY3108" fmla="*/ 6182820 h 8369300"/>
              <a:gd name="connsiteX3109" fmla="*/ 11319530 w 13127384"/>
              <a:gd name="connsiteY3109" fmla="*/ 6140199 h 8369300"/>
              <a:gd name="connsiteX3110" fmla="*/ 11300052 w 13127384"/>
              <a:gd name="connsiteY3110" fmla="*/ 6157635 h 8369300"/>
              <a:gd name="connsiteX3111" fmla="*/ 11351791 w 13127384"/>
              <a:gd name="connsiteY3111" fmla="*/ 6126638 h 8369300"/>
              <a:gd name="connsiteX3112" fmla="*/ 11371270 w 13127384"/>
              <a:gd name="connsiteY3112" fmla="*/ 6138262 h 8369300"/>
              <a:gd name="connsiteX3113" fmla="*/ 11406575 w 13127384"/>
              <a:gd name="connsiteY3113" fmla="*/ 6122763 h 8369300"/>
              <a:gd name="connsiteX3114" fmla="*/ 11423618 w 13127384"/>
              <a:gd name="connsiteY3114" fmla="*/ 6116176 h 8369300"/>
              <a:gd name="connsiteX3115" fmla="*/ 11425445 w 13127384"/>
              <a:gd name="connsiteY3115" fmla="*/ 6104164 h 8369300"/>
              <a:gd name="connsiteX3116" fmla="*/ 11447358 w 13127384"/>
              <a:gd name="connsiteY3116" fmla="*/ 6079366 h 8369300"/>
              <a:gd name="connsiteX3117" fmla="*/ 11458923 w 13127384"/>
              <a:gd name="connsiteY3117" fmla="*/ 6087504 h 8369300"/>
              <a:gd name="connsiteX3118" fmla="*/ 11466228 w 13127384"/>
              <a:gd name="connsiteY3118" fmla="*/ 6083628 h 8369300"/>
              <a:gd name="connsiteX3119" fmla="*/ 11489967 w 13127384"/>
              <a:gd name="connsiteY3119" fmla="*/ 6083628 h 8369300"/>
              <a:gd name="connsiteX3120" fmla="*/ 11530750 w 13127384"/>
              <a:gd name="connsiteY3120" fmla="*/ 6072004 h 8369300"/>
              <a:gd name="connsiteX3121" fmla="*/ 11536228 w 13127384"/>
              <a:gd name="connsiteY3121" fmla="*/ 6087504 h 8369300"/>
              <a:gd name="connsiteX3122" fmla="*/ 11578838 w 13127384"/>
              <a:gd name="connsiteY3122" fmla="*/ 6060768 h 8369300"/>
              <a:gd name="connsiteX3123" fmla="*/ 11528315 w 13127384"/>
              <a:gd name="connsiteY3123" fmla="*/ 6068130 h 8369300"/>
              <a:gd name="connsiteX3124" fmla="*/ 11561794 w 13127384"/>
              <a:gd name="connsiteY3124" fmla="*/ 6052632 h 8369300"/>
              <a:gd name="connsiteX3125" fmla="*/ 11570925 w 13127384"/>
              <a:gd name="connsiteY3125" fmla="*/ 6050694 h 8369300"/>
              <a:gd name="connsiteX3126" fmla="*/ 11580664 w 13127384"/>
              <a:gd name="connsiteY3126" fmla="*/ 6047206 h 8369300"/>
              <a:gd name="connsiteX3127" fmla="*/ 11598316 w 13127384"/>
              <a:gd name="connsiteY3127" fmla="*/ 6035195 h 8369300"/>
              <a:gd name="connsiteX3128" fmla="*/ 11586751 w 13127384"/>
              <a:gd name="connsiteY3128" fmla="*/ 6049144 h 8369300"/>
              <a:gd name="connsiteX3129" fmla="*/ 11634838 w 13127384"/>
              <a:gd name="connsiteY3129" fmla="*/ 6044882 h 8369300"/>
              <a:gd name="connsiteX3130" fmla="*/ 11656143 w 13127384"/>
              <a:gd name="connsiteY3130" fmla="*/ 6025508 h 8369300"/>
              <a:gd name="connsiteX3131" fmla="*/ 11625099 w 13127384"/>
              <a:gd name="connsiteY3131" fmla="*/ 6039070 h 8369300"/>
              <a:gd name="connsiteX3132" fmla="*/ 11636664 w 13127384"/>
              <a:gd name="connsiteY3132" fmla="*/ 6011947 h 8369300"/>
              <a:gd name="connsiteX3133" fmla="*/ 11637882 w 13127384"/>
              <a:gd name="connsiteY3133" fmla="*/ 6011947 h 8369300"/>
              <a:gd name="connsiteX3134" fmla="*/ 11636056 w 13127384"/>
              <a:gd name="connsiteY3134" fmla="*/ 6011172 h 8369300"/>
              <a:gd name="connsiteX3135" fmla="*/ 2001505 w 13127384"/>
              <a:gd name="connsiteY3135" fmla="*/ 5974750 h 8369300"/>
              <a:gd name="connsiteX3136" fmla="*/ 2010027 w 13127384"/>
              <a:gd name="connsiteY3136" fmla="*/ 5990249 h 8369300"/>
              <a:gd name="connsiteX3137" fmla="*/ 2005158 w 13127384"/>
              <a:gd name="connsiteY3137" fmla="*/ 6001873 h 8369300"/>
              <a:gd name="connsiteX3138" fmla="*/ 1988724 w 13127384"/>
              <a:gd name="connsiteY3138" fmla="*/ 5985600 h 8369300"/>
              <a:gd name="connsiteX3139" fmla="*/ 2001505 w 13127384"/>
              <a:gd name="connsiteY3139" fmla="*/ 5974750 h 8369300"/>
              <a:gd name="connsiteX3140" fmla="*/ 2428207 w 13127384"/>
              <a:gd name="connsiteY3140" fmla="*/ 5971650 h 8369300"/>
              <a:gd name="connsiteX3141" fmla="*/ 2431858 w 13127384"/>
              <a:gd name="connsiteY3141" fmla="*/ 5984050 h 8369300"/>
              <a:gd name="connsiteX3142" fmla="*/ 2432467 w 13127384"/>
              <a:gd name="connsiteY3142" fmla="*/ 5982500 h 8369300"/>
              <a:gd name="connsiteX3143" fmla="*/ 2449511 w 13127384"/>
              <a:gd name="connsiteY3143" fmla="*/ 5996448 h 8369300"/>
              <a:gd name="connsiteX3144" fmla="*/ 2462294 w 13127384"/>
              <a:gd name="connsiteY3144" fmla="*/ 5999936 h 8369300"/>
              <a:gd name="connsiteX3145" fmla="*/ 2477511 w 13127384"/>
              <a:gd name="connsiteY3145" fmla="*/ 6004198 h 8369300"/>
              <a:gd name="connsiteX3146" fmla="*/ 2492120 w 13127384"/>
              <a:gd name="connsiteY3146" fmla="*/ 6009235 h 8369300"/>
              <a:gd name="connsiteX3147" fmla="*/ 2476294 w 13127384"/>
              <a:gd name="connsiteY3147" fmla="*/ 5985600 h 8369300"/>
              <a:gd name="connsiteX3148" fmla="*/ 2476294 w 13127384"/>
              <a:gd name="connsiteY3148" fmla="*/ 5983274 h 8369300"/>
              <a:gd name="connsiteX3149" fmla="*/ 2470208 w 13127384"/>
              <a:gd name="connsiteY3149" fmla="*/ 5980175 h 8369300"/>
              <a:gd name="connsiteX3150" fmla="*/ 2461685 w 13127384"/>
              <a:gd name="connsiteY3150" fmla="*/ 5991799 h 8369300"/>
              <a:gd name="connsiteX3151" fmla="*/ 2428207 w 13127384"/>
              <a:gd name="connsiteY3151" fmla="*/ 5971650 h 8369300"/>
              <a:gd name="connsiteX3152" fmla="*/ 1804286 w 13127384"/>
              <a:gd name="connsiteY3152" fmla="*/ 5951502 h 8369300"/>
              <a:gd name="connsiteX3153" fmla="*/ 1818287 w 13127384"/>
              <a:gd name="connsiteY3153" fmla="*/ 5982500 h 8369300"/>
              <a:gd name="connsiteX3154" fmla="*/ 1786026 w 13127384"/>
              <a:gd name="connsiteY3154" fmla="*/ 5992962 h 8369300"/>
              <a:gd name="connsiteX3155" fmla="*/ 1792112 w 13127384"/>
              <a:gd name="connsiteY3155" fmla="*/ 5952277 h 8369300"/>
              <a:gd name="connsiteX3156" fmla="*/ 1804286 w 13127384"/>
              <a:gd name="connsiteY3156" fmla="*/ 5951502 h 8369300"/>
              <a:gd name="connsiteX3157" fmla="*/ 12316586 w 13127384"/>
              <a:gd name="connsiteY3157" fmla="*/ 5875946 h 8369300"/>
              <a:gd name="connsiteX3158" fmla="*/ 12373804 w 13127384"/>
              <a:gd name="connsiteY3158" fmla="*/ 5928642 h 8369300"/>
              <a:gd name="connsiteX3159" fmla="*/ 12347630 w 13127384"/>
              <a:gd name="connsiteY3159" fmla="*/ 5974750 h 8369300"/>
              <a:gd name="connsiteX3160" fmla="*/ 12318412 w 13127384"/>
              <a:gd name="connsiteY3160" fmla="*/ 5983662 h 8369300"/>
              <a:gd name="connsiteX3161" fmla="*/ 12261802 w 13127384"/>
              <a:gd name="connsiteY3161" fmla="*/ 5924380 h 8369300"/>
              <a:gd name="connsiteX3162" fmla="*/ 12263628 w 13127384"/>
              <a:gd name="connsiteY3162" fmla="*/ 5911593 h 8369300"/>
              <a:gd name="connsiteX3163" fmla="*/ 12259368 w 13127384"/>
              <a:gd name="connsiteY3163" fmla="*/ 5891444 h 8369300"/>
              <a:gd name="connsiteX3164" fmla="*/ 12316586 w 13127384"/>
              <a:gd name="connsiteY3164" fmla="*/ 5875946 h 8369300"/>
              <a:gd name="connsiteX3165" fmla="*/ 1291150 w 13127384"/>
              <a:gd name="connsiteY3165" fmla="*/ 5763968 h 8369300"/>
              <a:gd name="connsiteX3166" fmla="*/ 1334368 w 13127384"/>
              <a:gd name="connsiteY3166" fmla="*/ 5797678 h 8369300"/>
              <a:gd name="connsiteX3167" fmla="*/ 1326455 w 13127384"/>
              <a:gd name="connsiteY3167" fmla="*/ 5816276 h 8369300"/>
              <a:gd name="connsiteX3168" fmla="*/ 1230279 w 13127384"/>
              <a:gd name="connsiteY3168" fmla="*/ 5808526 h 8369300"/>
              <a:gd name="connsiteX3169" fmla="*/ 1230279 w 13127384"/>
              <a:gd name="connsiteY3169" fmla="*/ 5791866 h 8369300"/>
              <a:gd name="connsiteX3170" fmla="*/ 1291150 w 13127384"/>
              <a:gd name="connsiteY3170" fmla="*/ 5763968 h 8369300"/>
              <a:gd name="connsiteX3171" fmla="*/ 581402 w 13127384"/>
              <a:gd name="connsiteY3171" fmla="*/ 5655090 h 8369300"/>
              <a:gd name="connsiteX3172" fmla="*/ 592359 w 13127384"/>
              <a:gd name="connsiteY3172" fmla="*/ 5672526 h 8369300"/>
              <a:gd name="connsiteX3173" fmla="*/ 582620 w 13127384"/>
              <a:gd name="connsiteY3173" fmla="*/ 5676013 h 8369300"/>
              <a:gd name="connsiteX3174" fmla="*/ 584446 w 13127384"/>
              <a:gd name="connsiteY3174" fmla="*/ 5680662 h 8369300"/>
              <a:gd name="connsiteX3175" fmla="*/ 573488 w 13127384"/>
              <a:gd name="connsiteY3175" fmla="*/ 5679500 h 8369300"/>
              <a:gd name="connsiteX3176" fmla="*/ 572272 w 13127384"/>
              <a:gd name="connsiteY3176" fmla="*/ 5674463 h 8369300"/>
              <a:gd name="connsiteX3177" fmla="*/ 570446 w 13127384"/>
              <a:gd name="connsiteY3177" fmla="*/ 5674076 h 8369300"/>
              <a:gd name="connsiteX3178" fmla="*/ 573488 w 13127384"/>
              <a:gd name="connsiteY3178" fmla="*/ 5663614 h 8369300"/>
              <a:gd name="connsiteX3179" fmla="*/ 581402 w 13127384"/>
              <a:gd name="connsiteY3179" fmla="*/ 5655090 h 8369300"/>
              <a:gd name="connsiteX3180" fmla="*/ 9237157 w 13127384"/>
              <a:gd name="connsiteY3180" fmla="*/ 5606656 h 8369300"/>
              <a:gd name="connsiteX3181" fmla="*/ 9227418 w 13127384"/>
              <a:gd name="connsiteY3181" fmla="*/ 5619055 h 8369300"/>
              <a:gd name="connsiteX3182" fmla="*/ 9240201 w 13127384"/>
              <a:gd name="connsiteY3182" fmla="*/ 5612856 h 8369300"/>
              <a:gd name="connsiteX3183" fmla="*/ 9238375 w 13127384"/>
              <a:gd name="connsiteY3183" fmla="*/ 5610144 h 8369300"/>
              <a:gd name="connsiteX3184" fmla="*/ 12417022 w 13127384"/>
              <a:gd name="connsiteY3184" fmla="*/ 5536524 h 8369300"/>
              <a:gd name="connsiteX3185" fmla="*/ 12434064 w 13127384"/>
              <a:gd name="connsiteY3185" fmla="*/ 5538074 h 8369300"/>
              <a:gd name="connsiteX3186" fmla="*/ 12452326 w 13127384"/>
              <a:gd name="connsiteY3186" fmla="*/ 5623704 h 8369300"/>
              <a:gd name="connsiteX3187" fmla="*/ 12438936 w 13127384"/>
              <a:gd name="connsiteY3187" fmla="*/ 5627967 h 8369300"/>
              <a:gd name="connsiteX3188" fmla="*/ 12417022 w 13127384"/>
              <a:gd name="connsiteY3188" fmla="*/ 5536524 h 8369300"/>
              <a:gd name="connsiteX3189" fmla="*/ 9277332 w 13127384"/>
              <a:gd name="connsiteY3189" fmla="*/ 5491190 h 8369300"/>
              <a:gd name="connsiteX3190" fmla="*/ 9276114 w 13127384"/>
              <a:gd name="connsiteY3190" fmla="*/ 5498552 h 8369300"/>
              <a:gd name="connsiteX3191" fmla="*/ 9264549 w 13127384"/>
              <a:gd name="connsiteY3191" fmla="*/ 5506690 h 8369300"/>
              <a:gd name="connsiteX3192" fmla="*/ 9265766 w 13127384"/>
              <a:gd name="connsiteY3192" fmla="*/ 5547374 h 8369300"/>
              <a:gd name="connsiteX3193" fmla="*/ 9262723 w 13127384"/>
              <a:gd name="connsiteY3193" fmla="*/ 5552410 h 8369300"/>
              <a:gd name="connsiteX3194" fmla="*/ 9274288 w 13127384"/>
              <a:gd name="connsiteY3194" fmla="*/ 5612080 h 8369300"/>
              <a:gd name="connsiteX3195" fmla="*/ 9265766 w 13127384"/>
              <a:gd name="connsiteY3195" fmla="*/ 5626804 h 8369300"/>
              <a:gd name="connsiteX3196" fmla="*/ 9251158 w 13127384"/>
              <a:gd name="connsiteY3196" fmla="*/ 5629129 h 8369300"/>
              <a:gd name="connsiteX3197" fmla="*/ 9240810 w 13127384"/>
              <a:gd name="connsiteY3197" fmla="*/ 5613630 h 8369300"/>
              <a:gd name="connsiteX3198" fmla="*/ 9232896 w 13127384"/>
              <a:gd name="connsiteY3198" fmla="*/ 5627580 h 8369300"/>
              <a:gd name="connsiteX3199" fmla="*/ 9214027 w 13127384"/>
              <a:gd name="connsiteY3199" fmla="*/ 5652764 h 8369300"/>
              <a:gd name="connsiteX3200" fmla="*/ 9207940 w 13127384"/>
              <a:gd name="connsiteY3200" fmla="*/ 5673688 h 8369300"/>
              <a:gd name="connsiteX3201" fmla="*/ 9229853 w 13127384"/>
              <a:gd name="connsiteY3201" fmla="*/ 5658190 h 8369300"/>
              <a:gd name="connsiteX3202" fmla="*/ 9243244 w 13127384"/>
              <a:gd name="connsiteY3202" fmla="*/ 5719796 h 8369300"/>
              <a:gd name="connsiteX3203" fmla="*/ 9240201 w 13127384"/>
              <a:gd name="connsiteY3203" fmla="*/ 5723284 h 8369300"/>
              <a:gd name="connsiteX3204" fmla="*/ 9240810 w 13127384"/>
              <a:gd name="connsiteY3204" fmla="*/ 5727158 h 8369300"/>
              <a:gd name="connsiteX3205" fmla="*/ 9241418 w 13127384"/>
              <a:gd name="connsiteY3205" fmla="*/ 5753894 h 8369300"/>
              <a:gd name="connsiteX3206" fmla="*/ 9344289 w 13127384"/>
              <a:gd name="connsiteY3206" fmla="*/ 5776367 h 8369300"/>
              <a:gd name="connsiteX3207" fmla="*/ 9384464 w 13127384"/>
              <a:gd name="connsiteY3207" fmla="*/ 5702360 h 8369300"/>
              <a:gd name="connsiteX3208" fmla="*/ 9410029 w 13127384"/>
              <a:gd name="connsiteY3208" fmla="*/ 5700810 h 8369300"/>
              <a:gd name="connsiteX3209" fmla="*/ 9414290 w 13127384"/>
              <a:gd name="connsiteY3209" fmla="*/ 5704686 h 8369300"/>
              <a:gd name="connsiteX3210" fmla="*/ 9419160 w 13127384"/>
              <a:gd name="connsiteY3210" fmla="*/ 5700036 h 8369300"/>
              <a:gd name="connsiteX3211" fmla="*/ 9447160 w 13127384"/>
              <a:gd name="connsiteY3211" fmla="*/ 5682987 h 8369300"/>
              <a:gd name="connsiteX3212" fmla="*/ 9420377 w 13127384"/>
              <a:gd name="connsiteY3212" fmla="*/ 5749632 h 8369300"/>
              <a:gd name="connsiteX3213" fmla="*/ 9411855 w 13127384"/>
              <a:gd name="connsiteY3213" fmla="*/ 5755056 h 8369300"/>
              <a:gd name="connsiteX3214" fmla="*/ 9406986 w 13127384"/>
              <a:gd name="connsiteY3214" fmla="*/ 5765518 h 8369300"/>
              <a:gd name="connsiteX3215" fmla="*/ 9419768 w 13127384"/>
              <a:gd name="connsiteY3215" fmla="*/ 5801165 h 8369300"/>
              <a:gd name="connsiteX3216" fmla="*/ 9442899 w 13127384"/>
              <a:gd name="connsiteY3216" fmla="*/ 5810852 h 8369300"/>
              <a:gd name="connsiteX3217" fmla="*/ 9457508 w 13127384"/>
              <a:gd name="connsiteY3217" fmla="*/ 5824800 h 8369300"/>
              <a:gd name="connsiteX3218" fmla="*/ 9470291 w 13127384"/>
              <a:gd name="connsiteY3218" fmla="*/ 5812402 h 8369300"/>
              <a:gd name="connsiteX3219" fmla="*/ 9486117 w 13127384"/>
              <a:gd name="connsiteY3219" fmla="*/ 5810852 h 8369300"/>
              <a:gd name="connsiteX3220" fmla="*/ 9499508 w 13127384"/>
              <a:gd name="connsiteY3220" fmla="*/ 5840299 h 8369300"/>
              <a:gd name="connsiteX3221" fmla="*/ 9489769 w 13127384"/>
              <a:gd name="connsiteY3221" fmla="*/ 5840686 h 8369300"/>
              <a:gd name="connsiteX3222" fmla="*/ 9504378 w 13127384"/>
              <a:gd name="connsiteY3222" fmla="*/ 5858898 h 8369300"/>
              <a:gd name="connsiteX3223" fmla="*/ 9500726 w 13127384"/>
              <a:gd name="connsiteY3223" fmla="*/ 5871684 h 8369300"/>
              <a:gd name="connsiteX3224" fmla="*/ 9511682 w 13127384"/>
              <a:gd name="connsiteY3224" fmla="*/ 5886795 h 8369300"/>
              <a:gd name="connsiteX3225" fmla="*/ 9567074 w 13127384"/>
              <a:gd name="connsiteY3225" fmla="*/ 5896094 h 8369300"/>
              <a:gd name="connsiteX3226" fmla="*/ 9604205 w 13127384"/>
              <a:gd name="connsiteY3226" fmla="*/ 5866647 h 8369300"/>
              <a:gd name="connsiteX3227" fmla="*/ 9631597 w 13127384"/>
              <a:gd name="connsiteY3227" fmla="*/ 5863547 h 8369300"/>
              <a:gd name="connsiteX3228" fmla="*/ 9635858 w 13127384"/>
              <a:gd name="connsiteY3228" fmla="*/ 5887570 h 8369300"/>
              <a:gd name="connsiteX3229" fmla="*/ 9640119 w 13127384"/>
              <a:gd name="connsiteY3229" fmla="*/ 5927866 h 8369300"/>
              <a:gd name="connsiteX3230" fmla="*/ 9660206 w 13127384"/>
              <a:gd name="connsiteY3230" fmla="*/ 5944140 h 8369300"/>
              <a:gd name="connsiteX3231" fmla="*/ 9635858 w 13127384"/>
              <a:gd name="connsiteY3231" fmla="*/ 6009622 h 8369300"/>
              <a:gd name="connsiteX3232" fmla="*/ 9678467 w 13127384"/>
              <a:gd name="connsiteY3232" fmla="*/ 6051082 h 8369300"/>
              <a:gd name="connsiteX3233" fmla="*/ 9688206 w 13127384"/>
              <a:gd name="connsiteY3233" fmla="*/ 6078204 h 8369300"/>
              <a:gd name="connsiteX3234" fmla="*/ 9724120 w 13127384"/>
              <a:gd name="connsiteY3234" fmla="*/ 6100290 h 8369300"/>
              <a:gd name="connsiteX3235" fmla="*/ 9747859 w 13127384"/>
              <a:gd name="connsiteY3235" fmla="*/ 6096415 h 8369300"/>
              <a:gd name="connsiteX3236" fmla="*/ 9745424 w 13127384"/>
              <a:gd name="connsiteY3236" fmla="*/ 6081692 h 8369300"/>
              <a:gd name="connsiteX3237" fmla="*/ 9746642 w 13127384"/>
              <a:gd name="connsiteY3237" fmla="*/ 6058056 h 8369300"/>
              <a:gd name="connsiteX3238" fmla="*/ 9772816 w 13127384"/>
              <a:gd name="connsiteY3238" fmla="*/ 6049919 h 8369300"/>
              <a:gd name="connsiteX3239" fmla="*/ 9795947 w 13127384"/>
              <a:gd name="connsiteY3239" fmla="*/ 6060768 h 8369300"/>
              <a:gd name="connsiteX3240" fmla="*/ 9796555 w 13127384"/>
              <a:gd name="connsiteY3240" fmla="*/ 6062318 h 8369300"/>
              <a:gd name="connsiteX3241" fmla="*/ 9800208 w 13127384"/>
              <a:gd name="connsiteY3241" fmla="*/ 6058444 h 8369300"/>
              <a:gd name="connsiteX3242" fmla="*/ 9809338 w 13127384"/>
              <a:gd name="connsiteY3242" fmla="*/ 6054568 h 8369300"/>
              <a:gd name="connsiteX3243" fmla="*/ 9790468 w 13127384"/>
              <a:gd name="connsiteY3243" fmla="*/ 6049144 h 8369300"/>
              <a:gd name="connsiteX3244" fmla="*/ 9829425 w 13127384"/>
              <a:gd name="connsiteY3244" fmla="*/ 6039070 h 8369300"/>
              <a:gd name="connsiteX3245" fmla="*/ 9821512 w 13127384"/>
              <a:gd name="connsiteY3245" fmla="*/ 6035195 h 8369300"/>
              <a:gd name="connsiteX3246" fmla="*/ 9808121 w 13127384"/>
              <a:gd name="connsiteY3246" fmla="*/ 6002260 h 8369300"/>
              <a:gd name="connsiteX3247" fmla="*/ 9780729 w 13127384"/>
              <a:gd name="connsiteY3247" fmla="*/ 5990636 h 8369300"/>
              <a:gd name="connsiteX3248" fmla="*/ 9755772 w 13127384"/>
              <a:gd name="connsiteY3248" fmla="*/ 5980950 h 8369300"/>
              <a:gd name="connsiteX3249" fmla="*/ 9778903 w 13127384"/>
              <a:gd name="connsiteY3249" fmla="*/ 5980950 h 8369300"/>
              <a:gd name="connsiteX3250" fmla="*/ 9803860 w 13127384"/>
              <a:gd name="connsiteY3250" fmla="*/ 5986762 h 8369300"/>
              <a:gd name="connsiteX3251" fmla="*/ 9788642 w 13127384"/>
              <a:gd name="connsiteY3251" fmla="*/ 5971263 h 8369300"/>
              <a:gd name="connsiteX3252" fmla="*/ 9770990 w 13127384"/>
              <a:gd name="connsiteY3252" fmla="*/ 5977075 h 8369300"/>
              <a:gd name="connsiteX3253" fmla="*/ 9738120 w 13127384"/>
              <a:gd name="connsiteY3253" fmla="*/ 5955764 h 8369300"/>
              <a:gd name="connsiteX3254" fmla="*/ 9765512 w 13127384"/>
              <a:gd name="connsiteY3254" fmla="*/ 5957314 h 8369300"/>
              <a:gd name="connsiteX3255" fmla="*/ 9713163 w 13127384"/>
              <a:gd name="connsiteY3255" fmla="*/ 5914693 h 8369300"/>
              <a:gd name="connsiteX3256" fmla="*/ 9697946 w 13127384"/>
              <a:gd name="connsiteY3256" fmla="*/ 5903069 h 8369300"/>
              <a:gd name="connsiteX3257" fmla="*/ 9662641 w 13127384"/>
              <a:gd name="connsiteY3257" fmla="*/ 5862772 h 8369300"/>
              <a:gd name="connsiteX3258" fmla="*/ 9635858 w 13127384"/>
              <a:gd name="connsiteY3258" fmla="*/ 5856572 h 8369300"/>
              <a:gd name="connsiteX3259" fmla="*/ 9581683 w 13127384"/>
              <a:gd name="connsiteY3259" fmla="*/ 5808139 h 8369300"/>
              <a:gd name="connsiteX3260" fmla="*/ 9564031 w 13127384"/>
              <a:gd name="connsiteY3260" fmla="*/ 5794578 h 8369300"/>
              <a:gd name="connsiteX3261" fmla="*/ 9546378 w 13127384"/>
              <a:gd name="connsiteY3261" fmla="*/ 5782954 h 8369300"/>
              <a:gd name="connsiteX3262" fmla="*/ 9534813 w 13127384"/>
              <a:gd name="connsiteY3262" fmla="*/ 5777530 h 8369300"/>
              <a:gd name="connsiteX3263" fmla="*/ 9529944 w 13127384"/>
              <a:gd name="connsiteY3263" fmla="*/ 5779079 h 8369300"/>
              <a:gd name="connsiteX3264" fmla="*/ 9470291 w 13127384"/>
              <a:gd name="connsiteY3264" fmla="*/ 5745370 h 8369300"/>
              <a:gd name="connsiteX3265" fmla="*/ 9517161 w 13127384"/>
              <a:gd name="connsiteY3265" fmla="*/ 5744594 h 8369300"/>
              <a:gd name="connsiteX3266" fmla="*/ 9520813 w 13127384"/>
              <a:gd name="connsiteY3266" fmla="*/ 5748469 h 8369300"/>
              <a:gd name="connsiteX3267" fmla="*/ 9515943 w 13127384"/>
              <a:gd name="connsiteY3267" fmla="*/ 5739170 h 8369300"/>
              <a:gd name="connsiteX3268" fmla="*/ 9490378 w 13127384"/>
              <a:gd name="connsiteY3268" fmla="*/ 5716697 h 8369300"/>
              <a:gd name="connsiteX3269" fmla="*/ 9487943 w 13127384"/>
              <a:gd name="connsiteY3269" fmla="*/ 5732196 h 8369300"/>
              <a:gd name="connsiteX3270" fmla="*/ 9436203 w 13127384"/>
              <a:gd name="connsiteY3270" fmla="*/ 5674076 h 8369300"/>
              <a:gd name="connsiteX3271" fmla="*/ 9438029 w 13127384"/>
              <a:gd name="connsiteY3271" fmla="*/ 5658576 h 8369300"/>
              <a:gd name="connsiteX3272" fmla="*/ 9413073 w 13127384"/>
              <a:gd name="connsiteY3272" fmla="*/ 5637266 h 8369300"/>
              <a:gd name="connsiteX3273" fmla="*/ 9413073 w 13127384"/>
              <a:gd name="connsiteY3273" fmla="*/ 5650828 h 8369300"/>
              <a:gd name="connsiteX3274" fmla="*/ 9366202 w 13127384"/>
              <a:gd name="connsiteY3274" fmla="*/ 5608206 h 8369300"/>
              <a:gd name="connsiteX3275" fmla="*/ 9369246 w 13127384"/>
              <a:gd name="connsiteY3275" fmla="*/ 5593482 h 8369300"/>
              <a:gd name="connsiteX3276" fmla="*/ 9365594 w 13127384"/>
              <a:gd name="connsiteY3276" fmla="*/ 5580696 h 8369300"/>
              <a:gd name="connsiteX3277" fmla="*/ 9361941 w 13127384"/>
              <a:gd name="connsiteY3277" fmla="*/ 5580308 h 8369300"/>
              <a:gd name="connsiteX3278" fmla="*/ 9360724 w 13127384"/>
              <a:gd name="connsiteY3278" fmla="*/ 5574109 h 8369300"/>
              <a:gd name="connsiteX3279" fmla="*/ 9321767 w 13127384"/>
              <a:gd name="connsiteY3279" fmla="*/ 5541949 h 8369300"/>
              <a:gd name="connsiteX3280" fmla="*/ 9300463 w 13127384"/>
              <a:gd name="connsiteY3280" fmla="*/ 5518701 h 8369300"/>
              <a:gd name="connsiteX3281" fmla="*/ 9279158 w 13127384"/>
              <a:gd name="connsiteY3281" fmla="*/ 5493516 h 8369300"/>
              <a:gd name="connsiteX3282" fmla="*/ 955754 w 13127384"/>
              <a:gd name="connsiteY3282" fmla="*/ 5490028 h 8369300"/>
              <a:gd name="connsiteX3283" fmla="*/ 987406 w 13127384"/>
              <a:gd name="connsiteY3283" fmla="*/ 5496228 h 8369300"/>
              <a:gd name="connsiteX3284" fmla="*/ 1000189 w 13127384"/>
              <a:gd name="connsiteY3284" fmla="*/ 5502428 h 8369300"/>
              <a:gd name="connsiteX3285" fmla="*/ 1022711 w 13127384"/>
              <a:gd name="connsiteY3285" fmla="*/ 5504752 h 8369300"/>
              <a:gd name="connsiteX3286" fmla="*/ 1017841 w 13127384"/>
              <a:gd name="connsiteY3286" fmla="*/ 5573722 h 8369300"/>
              <a:gd name="connsiteX3287" fmla="*/ 941146 w 13127384"/>
              <a:gd name="connsiteY3287" fmla="*/ 5620605 h 8369300"/>
              <a:gd name="connsiteX3288" fmla="*/ 902797 w 13127384"/>
              <a:gd name="connsiteY3288" fmla="*/ 5575271 h 8369300"/>
              <a:gd name="connsiteX3289" fmla="*/ 904624 w 13127384"/>
              <a:gd name="connsiteY3289" fmla="*/ 5539624 h 8369300"/>
              <a:gd name="connsiteX3290" fmla="*/ 955754 w 13127384"/>
              <a:gd name="connsiteY3290" fmla="*/ 5490028 h 8369300"/>
              <a:gd name="connsiteX3291" fmla="*/ 868101 w 13127384"/>
              <a:gd name="connsiteY3291" fmla="*/ 5459031 h 8369300"/>
              <a:gd name="connsiteX3292" fmla="*/ 898536 w 13127384"/>
              <a:gd name="connsiteY3292" fmla="*/ 5464843 h 8369300"/>
              <a:gd name="connsiteX3293" fmla="*/ 899754 w 13127384"/>
              <a:gd name="connsiteY3293" fmla="*/ 5502815 h 8369300"/>
              <a:gd name="connsiteX3294" fmla="*/ 886971 w 13127384"/>
              <a:gd name="connsiteY3294" fmla="*/ 5513664 h 8369300"/>
              <a:gd name="connsiteX3295" fmla="*/ 856536 w 13127384"/>
              <a:gd name="connsiteY3295" fmla="*/ 5519476 h 8369300"/>
              <a:gd name="connsiteX3296" fmla="*/ 858361 w 13127384"/>
              <a:gd name="connsiteY3296" fmla="*/ 5524900 h 8369300"/>
              <a:gd name="connsiteX3297" fmla="*/ 843753 w 13127384"/>
              <a:gd name="connsiteY3297" fmla="*/ 5497002 h 8369300"/>
              <a:gd name="connsiteX3298" fmla="*/ 868101 w 13127384"/>
              <a:gd name="connsiteY3298" fmla="*/ 5459031 h 8369300"/>
              <a:gd name="connsiteX3299" fmla="*/ 397574 w 13127384"/>
              <a:gd name="connsiteY3299" fmla="*/ 5405560 h 8369300"/>
              <a:gd name="connsiteX3300" fmla="*/ 471836 w 13127384"/>
              <a:gd name="connsiteY3300" fmla="*/ 5462518 h 8369300"/>
              <a:gd name="connsiteX3301" fmla="*/ 457227 w 13127384"/>
              <a:gd name="connsiteY3301" fmla="*/ 5486154 h 8369300"/>
              <a:gd name="connsiteX3302" fmla="*/ 358009 w 13127384"/>
              <a:gd name="connsiteY3302" fmla="*/ 5421446 h 8369300"/>
              <a:gd name="connsiteX3303" fmla="*/ 397574 w 13127384"/>
              <a:gd name="connsiteY3303" fmla="*/ 5405560 h 8369300"/>
              <a:gd name="connsiteX3304" fmla="*/ 12650764 w 13127384"/>
              <a:gd name="connsiteY3304" fmla="*/ 5364489 h 8369300"/>
              <a:gd name="connsiteX3305" fmla="*/ 12662328 w 13127384"/>
              <a:gd name="connsiteY3305" fmla="*/ 5372238 h 8369300"/>
              <a:gd name="connsiteX3306" fmla="*/ 12650764 w 13127384"/>
              <a:gd name="connsiteY3306" fmla="*/ 5402460 h 8369300"/>
              <a:gd name="connsiteX3307" fmla="*/ 12635546 w 13127384"/>
              <a:gd name="connsiteY3307" fmla="*/ 5404398 h 8369300"/>
              <a:gd name="connsiteX3308" fmla="*/ 12618502 w 13127384"/>
              <a:gd name="connsiteY3308" fmla="*/ 5388900 h 8369300"/>
              <a:gd name="connsiteX3309" fmla="*/ 12650764 w 13127384"/>
              <a:gd name="connsiteY3309" fmla="*/ 5364489 h 8369300"/>
              <a:gd name="connsiteX3310" fmla="*/ 967928 w 13127384"/>
              <a:gd name="connsiteY3310" fmla="*/ 5331942 h 8369300"/>
              <a:gd name="connsiteX3311" fmla="*/ 970363 w 13127384"/>
              <a:gd name="connsiteY3311" fmla="*/ 5336204 h 8369300"/>
              <a:gd name="connsiteX3312" fmla="*/ 965493 w 13127384"/>
              <a:gd name="connsiteY3312" fmla="*/ 5343178 h 8369300"/>
              <a:gd name="connsiteX3313" fmla="*/ 967928 w 13127384"/>
              <a:gd name="connsiteY3313" fmla="*/ 5331942 h 8369300"/>
              <a:gd name="connsiteX3314" fmla="*/ 12880244 w 13127384"/>
              <a:gd name="connsiteY3314" fmla="*/ 5310631 h 8369300"/>
              <a:gd name="connsiteX3315" fmla="*/ 12891810 w 13127384"/>
              <a:gd name="connsiteY3315" fmla="*/ 5318768 h 8369300"/>
              <a:gd name="connsiteX3316" fmla="*/ 12896072 w 13127384"/>
              <a:gd name="connsiteY3316" fmla="*/ 5332329 h 8369300"/>
              <a:gd name="connsiteX3317" fmla="*/ 12891810 w 13127384"/>
              <a:gd name="connsiteY3317" fmla="*/ 5338528 h 8369300"/>
              <a:gd name="connsiteX3318" fmla="*/ 12882072 w 13127384"/>
              <a:gd name="connsiteY3318" fmla="*/ 5343566 h 8369300"/>
              <a:gd name="connsiteX3319" fmla="*/ 12871724 w 13127384"/>
              <a:gd name="connsiteY3319" fmla="*/ 5323030 h 8369300"/>
              <a:gd name="connsiteX3320" fmla="*/ 12880244 w 13127384"/>
              <a:gd name="connsiteY3320" fmla="*/ 5310631 h 8369300"/>
              <a:gd name="connsiteX3321" fmla="*/ 12843114 w 13127384"/>
              <a:gd name="connsiteY3321" fmla="*/ 5236624 h 8369300"/>
              <a:gd name="connsiteX3322" fmla="*/ 12905200 w 13127384"/>
              <a:gd name="connsiteY3322" fmla="*/ 5269946 h 8369300"/>
              <a:gd name="connsiteX3323" fmla="*/ 12829114 w 13127384"/>
              <a:gd name="connsiteY3323" fmla="*/ 5272272 h 8369300"/>
              <a:gd name="connsiteX3324" fmla="*/ 12843114 w 13127384"/>
              <a:gd name="connsiteY3324" fmla="*/ 5236624 h 8369300"/>
              <a:gd name="connsiteX3325" fmla="*/ 670273 w 13127384"/>
              <a:gd name="connsiteY3325" fmla="*/ 5177342 h 8369300"/>
              <a:gd name="connsiteX3326" fmla="*/ 690968 w 13127384"/>
              <a:gd name="connsiteY3326" fmla="*/ 5180054 h 8369300"/>
              <a:gd name="connsiteX3327" fmla="*/ 687924 w 13127384"/>
              <a:gd name="connsiteY3327" fmla="*/ 5224613 h 8369300"/>
              <a:gd name="connsiteX3328" fmla="*/ 659316 w 13127384"/>
              <a:gd name="connsiteY3328" fmla="*/ 5224613 h 8369300"/>
              <a:gd name="connsiteX3329" fmla="*/ 651403 w 13127384"/>
              <a:gd name="connsiteY3329" fmla="*/ 5183542 h 8369300"/>
              <a:gd name="connsiteX3330" fmla="*/ 670273 w 13127384"/>
              <a:gd name="connsiteY3330" fmla="*/ 5177342 h 8369300"/>
              <a:gd name="connsiteX3331" fmla="*/ 9428290 w 13127384"/>
              <a:gd name="connsiteY3331" fmla="*/ 5123872 h 8369300"/>
              <a:gd name="connsiteX3332" fmla="*/ 9426464 w 13127384"/>
              <a:gd name="connsiteY3332" fmla="*/ 5146344 h 8369300"/>
              <a:gd name="connsiteX3333" fmla="*/ 9426464 w 13127384"/>
              <a:gd name="connsiteY3333" fmla="*/ 5147507 h 8369300"/>
              <a:gd name="connsiteX3334" fmla="*/ 9429508 w 13127384"/>
              <a:gd name="connsiteY3334" fmla="*/ 5148282 h 8369300"/>
              <a:gd name="connsiteX3335" fmla="*/ 9436203 w 13127384"/>
              <a:gd name="connsiteY3335" fmla="*/ 5133946 h 8369300"/>
              <a:gd name="connsiteX3336" fmla="*/ 9429508 w 13127384"/>
              <a:gd name="connsiteY3336" fmla="*/ 5124259 h 8369300"/>
              <a:gd name="connsiteX3337" fmla="*/ 571663 w 13127384"/>
              <a:gd name="connsiteY3337" fmla="*/ 5118060 h 8369300"/>
              <a:gd name="connsiteX3338" fmla="*/ 594185 w 13127384"/>
              <a:gd name="connsiteY3338" fmla="*/ 5154482 h 8369300"/>
              <a:gd name="connsiteX3339" fmla="*/ 563750 w 13127384"/>
              <a:gd name="connsiteY3339" fmla="*/ 5160294 h 8369300"/>
              <a:gd name="connsiteX3340" fmla="*/ 550357 w 13127384"/>
              <a:gd name="connsiteY3340" fmla="*/ 5148670 h 8369300"/>
              <a:gd name="connsiteX3341" fmla="*/ 554011 w 13127384"/>
              <a:gd name="connsiteY3341" fmla="*/ 5130458 h 8369300"/>
              <a:gd name="connsiteX3342" fmla="*/ 571663 w 13127384"/>
              <a:gd name="connsiteY3342" fmla="*/ 5118060 h 8369300"/>
              <a:gd name="connsiteX3343" fmla="*/ 13088420 w 13127384"/>
              <a:gd name="connsiteY3343" fmla="*/ 5107210 h 8369300"/>
              <a:gd name="connsiteX3344" fmla="*/ 13108508 w 13127384"/>
              <a:gd name="connsiteY3344" fmla="*/ 5113798 h 8369300"/>
              <a:gd name="connsiteX3345" fmla="*/ 13043986 w 13127384"/>
              <a:gd name="connsiteY3345" fmla="*/ 5159518 h 8369300"/>
              <a:gd name="connsiteX3346" fmla="*/ 13088420 w 13127384"/>
              <a:gd name="connsiteY3346" fmla="*/ 5107210 h 8369300"/>
              <a:gd name="connsiteX3347" fmla="*/ 12672676 w 13127384"/>
              <a:gd name="connsiteY3347" fmla="*/ 5095199 h 8369300"/>
              <a:gd name="connsiteX3348" fmla="*/ 12757288 w 13127384"/>
              <a:gd name="connsiteY3348" fmla="*/ 5173080 h 8369300"/>
              <a:gd name="connsiteX3349" fmla="*/ 12626416 w 13127384"/>
              <a:gd name="connsiteY3349" fmla="*/ 5136270 h 8369300"/>
              <a:gd name="connsiteX3350" fmla="*/ 12672676 w 13127384"/>
              <a:gd name="connsiteY3350" fmla="*/ 5095199 h 8369300"/>
              <a:gd name="connsiteX3351" fmla="*/ 12441978 w 13127384"/>
              <a:gd name="connsiteY3351" fmla="*/ 5062652 h 8369300"/>
              <a:gd name="connsiteX3352" fmla="*/ 12459022 w 13127384"/>
              <a:gd name="connsiteY3352" fmla="*/ 5087450 h 8369300"/>
              <a:gd name="connsiteX3353" fmla="*/ 12424936 w 13127384"/>
              <a:gd name="connsiteY3353" fmla="*/ 5094812 h 8369300"/>
              <a:gd name="connsiteX3354" fmla="*/ 12441978 w 13127384"/>
              <a:gd name="connsiteY3354" fmla="*/ 5062652 h 8369300"/>
              <a:gd name="connsiteX3355" fmla="*/ 1036712 w 13127384"/>
              <a:gd name="connsiteY3355" fmla="*/ 5035916 h 8369300"/>
              <a:gd name="connsiteX3356" fmla="*/ 1039147 w 13127384"/>
              <a:gd name="connsiteY3356" fmla="*/ 5073113 h 8369300"/>
              <a:gd name="connsiteX3357" fmla="*/ 1009320 w 13127384"/>
              <a:gd name="connsiteY3357" fmla="*/ 5091324 h 8369300"/>
              <a:gd name="connsiteX3358" fmla="*/ 991059 w 13127384"/>
              <a:gd name="connsiteY3358" fmla="*/ 5069238 h 8369300"/>
              <a:gd name="connsiteX3359" fmla="*/ 1036712 w 13127384"/>
              <a:gd name="connsiteY3359" fmla="*/ 5035916 h 8369300"/>
              <a:gd name="connsiteX3360" fmla="*/ 11604403 w 13127384"/>
              <a:gd name="connsiteY3360" fmla="*/ 5026230 h 8369300"/>
              <a:gd name="connsiteX3361" fmla="*/ 11600142 w 13127384"/>
              <a:gd name="connsiteY3361" fmla="*/ 5039404 h 8369300"/>
              <a:gd name="connsiteX3362" fmla="*/ 11606838 w 13127384"/>
              <a:gd name="connsiteY3362" fmla="*/ 5032816 h 8369300"/>
              <a:gd name="connsiteX3363" fmla="*/ 11606229 w 13127384"/>
              <a:gd name="connsiteY3363" fmla="*/ 5032042 h 8369300"/>
              <a:gd name="connsiteX3364" fmla="*/ 12398760 w 13127384"/>
              <a:gd name="connsiteY3364" fmla="*/ 4894103 h 8369300"/>
              <a:gd name="connsiteX3365" fmla="*/ 12409716 w 13127384"/>
              <a:gd name="connsiteY3365" fmla="*/ 4894878 h 8369300"/>
              <a:gd name="connsiteX3366" fmla="*/ 12400588 w 13127384"/>
              <a:gd name="connsiteY3366" fmla="*/ 4913864 h 8369300"/>
              <a:gd name="connsiteX3367" fmla="*/ 12389020 w 13127384"/>
              <a:gd name="connsiteY3367" fmla="*/ 4905727 h 8369300"/>
              <a:gd name="connsiteX3368" fmla="*/ 12398760 w 13127384"/>
              <a:gd name="connsiteY3368" fmla="*/ 4894103 h 8369300"/>
              <a:gd name="connsiteX3369" fmla="*/ 801144 w 13127384"/>
              <a:gd name="connsiteY3369" fmla="*/ 4814672 h 8369300"/>
              <a:gd name="connsiteX3370" fmla="*/ 813927 w 13127384"/>
              <a:gd name="connsiteY3370" fmla="*/ 4817384 h 8369300"/>
              <a:gd name="connsiteX3371" fmla="*/ 821840 w 13127384"/>
              <a:gd name="connsiteY3371" fmla="*/ 4825522 h 8369300"/>
              <a:gd name="connsiteX3372" fmla="*/ 820622 w 13127384"/>
              <a:gd name="connsiteY3372" fmla="*/ 4831334 h 8369300"/>
              <a:gd name="connsiteX3373" fmla="*/ 815752 w 13127384"/>
              <a:gd name="connsiteY3373" fmla="*/ 4839083 h 8369300"/>
              <a:gd name="connsiteX3374" fmla="*/ 787144 w 13127384"/>
              <a:gd name="connsiteY3374" fmla="*/ 4849544 h 8369300"/>
              <a:gd name="connsiteX3375" fmla="*/ 779839 w 13127384"/>
              <a:gd name="connsiteY3375" fmla="*/ 4841795 h 8369300"/>
              <a:gd name="connsiteX3376" fmla="*/ 801144 w 13127384"/>
              <a:gd name="connsiteY3376" fmla="*/ 4814672 h 8369300"/>
              <a:gd name="connsiteX3377" fmla="*/ 12463892 w 13127384"/>
              <a:gd name="connsiteY3377" fmla="*/ 4777863 h 8369300"/>
              <a:gd name="connsiteX3378" fmla="*/ 12474240 w 13127384"/>
              <a:gd name="connsiteY3378" fmla="*/ 4799174 h 8369300"/>
              <a:gd name="connsiteX3379" fmla="*/ 12437718 w 13127384"/>
              <a:gd name="connsiteY3379" fmla="*/ 4856906 h 8369300"/>
              <a:gd name="connsiteX3380" fmla="*/ 12415804 w 13127384"/>
              <a:gd name="connsiteY3380" fmla="*/ 4820872 h 8369300"/>
              <a:gd name="connsiteX3381" fmla="*/ 12425544 w 13127384"/>
              <a:gd name="connsiteY3381" fmla="*/ 4796074 h 8369300"/>
              <a:gd name="connsiteX3382" fmla="*/ 12463892 w 13127384"/>
              <a:gd name="connsiteY3382" fmla="*/ 4777863 h 8369300"/>
              <a:gd name="connsiteX3383" fmla="*/ 765838 w 13127384"/>
              <a:gd name="connsiteY3383" fmla="*/ 4769338 h 8369300"/>
              <a:gd name="connsiteX3384" fmla="*/ 784709 w 13127384"/>
              <a:gd name="connsiteY3384" fmla="*/ 4778638 h 8369300"/>
              <a:gd name="connsiteX3385" fmla="*/ 767666 w 13127384"/>
              <a:gd name="connsiteY3385" fmla="*/ 4791037 h 8369300"/>
              <a:gd name="connsiteX3386" fmla="*/ 762187 w 13127384"/>
              <a:gd name="connsiteY3386" fmla="*/ 4784062 h 8369300"/>
              <a:gd name="connsiteX3387" fmla="*/ 765838 w 13127384"/>
              <a:gd name="connsiteY3387" fmla="*/ 4769338 h 8369300"/>
              <a:gd name="connsiteX3388" fmla="*/ 9270636 w 13127384"/>
              <a:gd name="connsiteY3388" fmla="*/ 4763139 h 8369300"/>
              <a:gd name="connsiteX3389" fmla="*/ 9268201 w 13127384"/>
              <a:gd name="connsiteY3389" fmla="*/ 4767014 h 8369300"/>
              <a:gd name="connsiteX3390" fmla="*/ 9274897 w 13127384"/>
              <a:gd name="connsiteY3390" fmla="*/ 4765464 h 8369300"/>
              <a:gd name="connsiteX3391" fmla="*/ 9316289 w 13127384"/>
              <a:gd name="connsiteY3391" fmla="*/ 4737954 h 8369300"/>
              <a:gd name="connsiteX3392" fmla="*/ 9316897 w 13127384"/>
              <a:gd name="connsiteY3392" fmla="*/ 4747253 h 8369300"/>
              <a:gd name="connsiteX3393" fmla="*/ 9318115 w 13127384"/>
              <a:gd name="connsiteY3393" fmla="*/ 4746478 h 8369300"/>
              <a:gd name="connsiteX3394" fmla="*/ 12930768 w 13127384"/>
              <a:gd name="connsiteY3394" fmla="*/ 4732142 h 8369300"/>
              <a:gd name="connsiteX3395" fmla="*/ 12970940 w 13127384"/>
              <a:gd name="connsiteY3395" fmla="*/ 4818547 h 8369300"/>
              <a:gd name="connsiteX3396" fmla="*/ 12930768 w 13127384"/>
              <a:gd name="connsiteY3396" fmla="*/ 4732142 h 8369300"/>
              <a:gd name="connsiteX3397" fmla="*/ 736012 w 13127384"/>
              <a:gd name="connsiteY3397" fmla="*/ 4725942 h 8369300"/>
              <a:gd name="connsiteX3398" fmla="*/ 760360 w 13127384"/>
              <a:gd name="connsiteY3398" fmla="*/ 4765852 h 8369300"/>
              <a:gd name="connsiteX3399" fmla="*/ 726274 w 13127384"/>
              <a:gd name="connsiteY3399" fmla="*/ 4796074 h 8369300"/>
              <a:gd name="connsiteX3400" fmla="*/ 718360 w 13127384"/>
              <a:gd name="connsiteY3400" fmla="*/ 4787937 h 8369300"/>
              <a:gd name="connsiteX3401" fmla="*/ 711056 w 13127384"/>
              <a:gd name="connsiteY3401" fmla="*/ 4776700 h 8369300"/>
              <a:gd name="connsiteX3402" fmla="*/ 710446 w 13127384"/>
              <a:gd name="connsiteY3402" fmla="*/ 4746866 h 8369300"/>
              <a:gd name="connsiteX3403" fmla="*/ 726882 w 13127384"/>
              <a:gd name="connsiteY3403" fmla="*/ 4729430 h 8369300"/>
              <a:gd name="connsiteX3404" fmla="*/ 736012 w 13127384"/>
              <a:gd name="connsiteY3404" fmla="*/ 4725942 h 8369300"/>
              <a:gd name="connsiteX3405" fmla="*/ 9282201 w 13127384"/>
              <a:gd name="connsiteY3405" fmla="*/ 4709281 h 8369300"/>
              <a:gd name="connsiteX3406" fmla="*/ 9281593 w 13127384"/>
              <a:gd name="connsiteY3406" fmla="*/ 4755002 h 8369300"/>
              <a:gd name="connsiteX3407" fmla="*/ 9287680 w 13127384"/>
              <a:gd name="connsiteY3407" fmla="*/ 4741828 h 8369300"/>
              <a:gd name="connsiteX3408" fmla="*/ 9295593 w 13127384"/>
              <a:gd name="connsiteY3408" fmla="*/ 4731367 h 8369300"/>
              <a:gd name="connsiteX3409" fmla="*/ 9293767 w 13127384"/>
              <a:gd name="connsiteY3409" fmla="*/ 4725942 h 8369300"/>
              <a:gd name="connsiteX3410" fmla="*/ 875405 w 13127384"/>
              <a:gd name="connsiteY3410" fmla="*/ 4707731 h 8369300"/>
              <a:gd name="connsiteX3411" fmla="*/ 916798 w 13127384"/>
              <a:gd name="connsiteY3411" fmla="*/ 4725168 h 8369300"/>
              <a:gd name="connsiteX3412" fmla="*/ 914970 w 13127384"/>
              <a:gd name="connsiteY3412" fmla="*/ 4769726 h 8369300"/>
              <a:gd name="connsiteX3413" fmla="*/ 854101 w 13127384"/>
              <a:gd name="connsiteY3413" fmla="*/ 4785612 h 8369300"/>
              <a:gd name="connsiteX3414" fmla="*/ 838884 w 13127384"/>
              <a:gd name="connsiteY3414" fmla="*/ 4768176 h 8369300"/>
              <a:gd name="connsiteX3415" fmla="*/ 834623 w 13127384"/>
              <a:gd name="connsiteY3415" fmla="*/ 4727492 h 8369300"/>
              <a:gd name="connsiteX3416" fmla="*/ 875405 w 13127384"/>
              <a:gd name="connsiteY3416" fmla="*/ 4707731 h 8369300"/>
              <a:gd name="connsiteX3417" fmla="*/ 9300463 w 13127384"/>
              <a:gd name="connsiteY3417" fmla="*/ 4662785 h 8369300"/>
              <a:gd name="connsiteX3418" fmla="*/ 9287680 w 13127384"/>
              <a:gd name="connsiteY3418" fmla="*/ 4667047 h 8369300"/>
              <a:gd name="connsiteX3419" fmla="*/ 9290723 w 13127384"/>
              <a:gd name="connsiteY3419" fmla="*/ 4693395 h 8369300"/>
              <a:gd name="connsiteX3420" fmla="*/ 9298636 w 13127384"/>
              <a:gd name="connsiteY3420" fmla="*/ 4722455 h 8369300"/>
              <a:gd name="connsiteX3421" fmla="*/ 9301680 w 13127384"/>
              <a:gd name="connsiteY3421" fmla="*/ 4729042 h 8369300"/>
              <a:gd name="connsiteX3422" fmla="*/ 9312637 w 13127384"/>
              <a:gd name="connsiteY3422" fmla="*/ 4724392 h 8369300"/>
              <a:gd name="connsiteX3423" fmla="*/ 9309593 w 13127384"/>
              <a:gd name="connsiteY3423" fmla="*/ 4713544 h 8369300"/>
              <a:gd name="connsiteX3424" fmla="*/ 9300463 w 13127384"/>
              <a:gd name="connsiteY3424" fmla="*/ 4666272 h 8369300"/>
              <a:gd name="connsiteX3425" fmla="*/ 13087812 w 13127384"/>
              <a:gd name="connsiteY3425" fmla="*/ 4656198 h 8369300"/>
              <a:gd name="connsiteX3426" fmla="*/ 13112160 w 13127384"/>
              <a:gd name="connsiteY3426" fmla="*/ 4718580 h 8369300"/>
              <a:gd name="connsiteX3427" fmla="*/ 13062248 w 13127384"/>
              <a:gd name="connsiteY3427" fmla="*/ 4677509 h 8369300"/>
              <a:gd name="connsiteX3428" fmla="*/ 13087812 w 13127384"/>
              <a:gd name="connsiteY3428" fmla="*/ 4656198 h 8369300"/>
              <a:gd name="connsiteX3429" fmla="*/ 9313245 w 13127384"/>
              <a:gd name="connsiteY3429" fmla="*/ 4653098 h 8369300"/>
              <a:gd name="connsiteX3430" fmla="*/ 9310810 w 13127384"/>
              <a:gd name="connsiteY3430" fmla="*/ 4655810 h 8369300"/>
              <a:gd name="connsiteX3431" fmla="*/ 9312637 w 13127384"/>
              <a:gd name="connsiteY3431" fmla="*/ 4656973 h 8369300"/>
              <a:gd name="connsiteX3432" fmla="*/ 452965 w 13127384"/>
              <a:gd name="connsiteY3432" fmla="*/ 4535308 h 8369300"/>
              <a:gd name="connsiteX3433" fmla="*/ 484010 w 13127384"/>
              <a:gd name="connsiteY3433" fmla="*/ 4538796 h 8369300"/>
              <a:gd name="connsiteX3434" fmla="*/ 477923 w 13127384"/>
              <a:gd name="connsiteY3434" fmla="*/ 4567468 h 8369300"/>
              <a:gd name="connsiteX3435" fmla="*/ 453574 w 13127384"/>
              <a:gd name="connsiteY3435" fmla="*/ 4582192 h 8369300"/>
              <a:gd name="connsiteX3436" fmla="*/ 452965 w 13127384"/>
              <a:gd name="connsiteY3436" fmla="*/ 4535308 h 8369300"/>
              <a:gd name="connsiteX3437" fmla="*/ 12936854 w 13127384"/>
              <a:gd name="connsiteY3437" fmla="*/ 4529108 h 8369300"/>
              <a:gd name="connsiteX3438" fmla="*/ 13078072 w 13127384"/>
              <a:gd name="connsiteY3438" fmla="*/ 4563981 h 8369300"/>
              <a:gd name="connsiteX3439" fmla="*/ 12936854 w 13127384"/>
              <a:gd name="connsiteY3439" fmla="*/ 4529108 h 8369300"/>
              <a:gd name="connsiteX3440" fmla="*/ 894883 w 13127384"/>
              <a:gd name="connsiteY3440" fmla="*/ 4513222 h 8369300"/>
              <a:gd name="connsiteX3441" fmla="*/ 911928 w 13127384"/>
              <a:gd name="connsiteY3441" fmla="*/ 4517484 h 8369300"/>
              <a:gd name="connsiteX3442" fmla="*/ 940536 w 13127384"/>
              <a:gd name="connsiteY3442" fmla="*/ 4556232 h 8369300"/>
              <a:gd name="connsiteX3443" fmla="*/ 921667 w 13127384"/>
              <a:gd name="connsiteY3443" fmla="*/ 4563594 h 8369300"/>
              <a:gd name="connsiteX3444" fmla="*/ 886971 w 13127384"/>
              <a:gd name="connsiteY3444" fmla="*/ 4534920 h 8369300"/>
              <a:gd name="connsiteX3445" fmla="*/ 886362 w 13127384"/>
              <a:gd name="connsiteY3445" fmla="*/ 4522134 h 8369300"/>
              <a:gd name="connsiteX3446" fmla="*/ 894883 w 13127384"/>
              <a:gd name="connsiteY3446" fmla="*/ 4513222 h 8369300"/>
              <a:gd name="connsiteX3447" fmla="*/ 12489456 w 13127384"/>
              <a:gd name="connsiteY3447" fmla="*/ 4505473 h 8369300"/>
              <a:gd name="connsiteX3448" fmla="*/ 12487022 w 13127384"/>
              <a:gd name="connsiteY3448" fmla="*/ 4507023 h 8369300"/>
              <a:gd name="connsiteX3449" fmla="*/ 12488240 w 13127384"/>
              <a:gd name="connsiteY3449" fmla="*/ 4507023 h 8369300"/>
              <a:gd name="connsiteX3450" fmla="*/ 12567372 w 13127384"/>
              <a:gd name="connsiteY3450" fmla="*/ 4486100 h 8369300"/>
              <a:gd name="connsiteX3451" fmla="*/ 12549110 w 13127384"/>
              <a:gd name="connsiteY3451" fmla="*/ 4504311 h 8369300"/>
              <a:gd name="connsiteX3452" fmla="*/ 12567372 w 13127384"/>
              <a:gd name="connsiteY3452" fmla="*/ 4486100 h 8369300"/>
              <a:gd name="connsiteX3453" fmla="*/ 12290412 w 13127384"/>
              <a:gd name="connsiteY3453" fmla="*/ 4470214 h 8369300"/>
              <a:gd name="connsiteX3454" fmla="*/ 12275194 w 13127384"/>
              <a:gd name="connsiteY3454" fmla="*/ 4490362 h 8369300"/>
              <a:gd name="connsiteX3455" fmla="*/ 12273368 w 13127384"/>
              <a:gd name="connsiteY3455" fmla="*/ 4491137 h 8369300"/>
              <a:gd name="connsiteX3456" fmla="*/ 12272760 w 13127384"/>
              <a:gd name="connsiteY3456" fmla="*/ 4497724 h 8369300"/>
              <a:gd name="connsiteX3457" fmla="*/ 12284324 w 13127384"/>
              <a:gd name="connsiteY3457" fmla="*/ 4501211 h 8369300"/>
              <a:gd name="connsiteX3458" fmla="*/ 12276412 w 13127384"/>
              <a:gd name="connsiteY3458" fmla="*/ 4536083 h 8369300"/>
              <a:gd name="connsiteX3459" fmla="*/ 12285542 w 13127384"/>
              <a:gd name="connsiteY3459" fmla="*/ 4529496 h 8369300"/>
              <a:gd name="connsiteX3460" fmla="*/ 12284324 w 13127384"/>
              <a:gd name="connsiteY3460" fmla="*/ 4529108 h 8369300"/>
              <a:gd name="connsiteX3461" fmla="*/ 12291020 w 13127384"/>
              <a:gd name="connsiteY3461" fmla="*/ 4510510 h 8369300"/>
              <a:gd name="connsiteX3462" fmla="*/ 12291020 w 13127384"/>
              <a:gd name="connsiteY3462" fmla="*/ 4498499 h 8369300"/>
              <a:gd name="connsiteX3463" fmla="*/ 12289804 w 13127384"/>
              <a:gd name="connsiteY3463" fmla="*/ 4483775 h 8369300"/>
              <a:gd name="connsiteX3464" fmla="*/ 12290412 w 13127384"/>
              <a:gd name="connsiteY3464" fmla="*/ 4470214 h 8369300"/>
              <a:gd name="connsiteX3465" fmla="*/ 12485804 w 13127384"/>
              <a:gd name="connsiteY3465" fmla="*/ 4469051 h 8369300"/>
              <a:gd name="connsiteX3466" fmla="*/ 12485196 w 13127384"/>
              <a:gd name="connsiteY3466" fmla="*/ 4488037 h 8369300"/>
              <a:gd name="connsiteX3467" fmla="*/ 12489456 w 13127384"/>
              <a:gd name="connsiteY3467" fmla="*/ 4505086 h 8369300"/>
              <a:gd name="connsiteX3468" fmla="*/ 12491892 w 13127384"/>
              <a:gd name="connsiteY3468" fmla="*/ 4501598 h 8369300"/>
              <a:gd name="connsiteX3469" fmla="*/ 12497370 w 13127384"/>
              <a:gd name="connsiteY3469" fmla="*/ 4498112 h 8369300"/>
              <a:gd name="connsiteX3470" fmla="*/ 12487022 w 13127384"/>
              <a:gd name="connsiteY3470" fmla="*/ 4469051 h 8369300"/>
              <a:gd name="connsiteX3471" fmla="*/ 12487022 w 13127384"/>
              <a:gd name="connsiteY3471" fmla="*/ 4446966 h 8369300"/>
              <a:gd name="connsiteX3472" fmla="*/ 12487632 w 13127384"/>
              <a:gd name="connsiteY3472" fmla="*/ 4449290 h 8369300"/>
              <a:gd name="connsiteX3473" fmla="*/ 12486414 w 13127384"/>
              <a:gd name="connsiteY3473" fmla="*/ 4460914 h 8369300"/>
              <a:gd name="connsiteX3474" fmla="*/ 12489456 w 13127384"/>
              <a:gd name="connsiteY3474" fmla="*/ 4459752 h 8369300"/>
              <a:gd name="connsiteX3475" fmla="*/ 12494936 w 13127384"/>
              <a:gd name="connsiteY3475" fmla="*/ 4455490 h 8369300"/>
              <a:gd name="connsiteX3476" fmla="*/ 13025116 w 13127384"/>
              <a:gd name="connsiteY3476" fmla="*/ 4437666 h 8369300"/>
              <a:gd name="connsiteX3477" fmla="*/ 13067116 w 13127384"/>
              <a:gd name="connsiteY3477" fmla="*/ 4459364 h 8369300"/>
              <a:gd name="connsiteX3478" fmla="*/ 12989812 w 13127384"/>
              <a:gd name="connsiteY3478" fmla="*/ 4464014 h 8369300"/>
              <a:gd name="connsiteX3479" fmla="*/ 13025116 w 13127384"/>
              <a:gd name="connsiteY3479" fmla="*/ 4437666 h 8369300"/>
              <a:gd name="connsiteX3480" fmla="*/ 12718330 w 13127384"/>
              <a:gd name="connsiteY3480" fmla="*/ 4424880 h 8369300"/>
              <a:gd name="connsiteX3481" fmla="*/ 12740852 w 13127384"/>
              <a:gd name="connsiteY3481" fmla="*/ 4426430 h 8369300"/>
              <a:gd name="connsiteX3482" fmla="*/ 12762764 w 13127384"/>
              <a:gd name="connsiteY3482" fmla="*/ 4458977 h 8369300"/>
              <a:gd name="connsiteX3483" fmla="*/ 12721372 w 13127384"/>
              <a:gd name="connsiteY3483" fmla="*/ 4486100 h 8369300"/>
              <a:gd name="connsiteX3484" fmla="*/ 12718330 w 13127384"/>
              <a:gd name="connsiteY3484" fmla="*/ 4424880 h 8369300"/>
              <a:gd name="connsiteX3485" fmla="*/ 12477284 w 13127384"/>
              <a:gd name="connsiteY3485" fmla="*/ 4424105 h 8369300"/>
              <a:gd name="connsiteX3486" fmla="*/ 12475456 w 13127384"/>
              <a:gd name="connsiteY3486" fmla="*/ 4431467 h 8369300"/>
              <a:gd name="connsiteX3487" fmla="*/ 12483370 w 13127384"/>
              <a:gd name="connsiteY3487" fmla="*/ 4435342 h 8369300"/>
              <a:gd name="connsiteX3488" fmla="*/ 12485804 w 13127384"/>
              <a:gd name="connsiteY3488" fmla="*/ 4443091 h 8369300"/>
              <a:gd name="connsiteX3489" fmla="*/ 12485804 w 13127384"/>
              <a:gd name="connsiteY3489" fmla="*/ 4441154 h 8369300"/>
              <a:gd name="connsiteX3490" fmla="*/ 12489456 w 13127384"/>
              <a:gd name="connsiteY3490" fmla="*/ 4433792 h 8369300"/>
              <a:gd name="connsiteX3491" fmla="*/ 12482152 w 13127384"/>
              <a:gd name="connsiteY3491" fmla="*/ 4427592 h 8369300"/>
              <a:gd name="connsiteX3492" fmla="*/ 9292549 w 13127384"/>
              <a:gd name="connsiteY3492" fmla="*/ 4419843 h 8369300"/>
              <a:gd name="connsiteX3493" fmla="*/ 9292549 w 13127384"/>
              <a:gd name="connsiteY3493" fmla="*/ 4433792 h 8369300"/>
              <a:gd name="connsiteX3494" fmla="*/ 9294375 w 13127384"/>
              <a:gd name="connsiteY3494" fmla="*/ 4460914 h 8369300"/>
              <a:gd name="connsiteX3495" fmla="*/ 9292549 w 13127384"/>
              <a:gd name="connsiteY3495" fmla="*/ 4495786 h 8369300"/>
              <a:gd name="connsiteX3496" fmla="*/ 9290723 w 13127384"/>
              <a:gd name="connsiteY3496" fmla="*/ 4532984 h 8369300"/>
              <a:gd name="connsiteX3497" fmla="*/ 9292549 w 13127384"/>
              <a:gd name="connsiteY3497" fmla="*/ 4569793 h 8369300"/>
              <a:gd name="connsiteX3498" fmla="*/ 9285245 w 13127384"/>
              <a:gd name="connsiteY3498" fmla="*/ 4575218 h 8369300"/>
              <a:gd name="connsiteX3499" fmla="*/ 9299854 w 13127384"/>
              <a:gd name="connsiteY3499" fmla="*/ 4577930 h 8369300"/>
              <a:gd name="connsiteX3500" fmla="*/ 9305941 w 13127384"/>
              <a:gd name="connsiteY3500" fmla="*/ 4580642 h 8369300"/>
              <a:gd name="connsiteX3501" fmla="*/ 9296810 w 13127384"/>
              <a:gd name="connsiteY3501" fmla="*/ 4566306 h 8369300"/>
              <a:gd name="connsiteX3502" fmla="*/ 9308376 w 13127384"/>
              <a:gd name="connsiteY3502" fmla="*/ 4559331 h 8369300"/>
              <a:gd name="connsiteX3503" fmla="*/ 9315071 w 13127384"/>
              <a:gd name="connsiteY3503" fmla="*/ 4550420 h 8369300"/>
              <a:gd name="connsiteX3504" fmla="*/ 9308376 w 13127384"/>
              <a:gd name="connsiteY3504" fmla="*/ 4490362 h 8369300"/>
              <a:gd name="connsiteX3505" fmla="*/ 9308376 w 13127384"/>
              <a:gd name="connsiteY3505" fmla="*/ 4443866 h 8369300"/>
              <a:gd name="connsiteX3506" fmla="*/ 9299854 w 13127384"/>
              <a:gd name="connsiteY3506" fmla="*/ 4432242 h 8369300"/>
              <a:gd name="connsiteX3507" fmla="*/ 9302289 w 13127384"/>
              <a:gd name="connsiteY3507" fmla="*/ 4426430 h 8369300"/>
              <a:gd name="connsiteX3508" fmla="*/ 9296810 w 13127384"/>
              <a:gd name="connsiteY3508" fmla="*/ 4398920 h 8369300"/>
              <a:gd name="connsiteX3509" fmla="*/ 9296810 w 13127384"/>
              <a:gd name="connsiteY3509" fmla="*/ 4400857 h 8369300"/>
              <a:gd name="connsiteX3510" fmla="*/ 9294984 w 13127384"/>
              <a:gd name="connsiteY3510" fmla="*/ 4407832 h 8369300"/>
              <a:gd name="connsiteX3511" fmla="*/ 9297419 w 13127384"/>
              <a:gd name="connsiteY3511" fmla="*/ 4403182 h 8369300"/>
              <a:gd name="connsiteX3512" fmla="*/ 12355544 w 13127384"/>
              <a:gd name="connsiteY3512" fmla="*/ 4360173 h 8369300"/>
              <a:gd name="connsiteX3513" fmla="*/ 12355544 w 13127384"/>
              <a:gd name="connsiteY3513" fmla="*/ 4362110 h 8369300"/>
              <a:gd name="connsiteX3514" fmla="*/ 12343976 w 13127384"/>
              <a:gd name="connsiteY3514" fmla="*/ 4364048 h 8369300"/>
              <a:gd name="connsiteX3515" fmla="*/ 12357976 w 13127384"/>
              <a:gd name="connsiteY3515" fmla="*/ 4373734 h 8369300"/>
              <a:gd name="connsiteX3516" fmla="*/ 12353108 w 13127384"/>
              <a:gd name="connsiteY3516" fmla="*/ 4390396 h 8369300"/>
              <a:gd name="connsiteX3517" fmla="*/ 12353716 w 13127384"/>
              <a:gd name="connsiteY3517" fmla="*/ 4395045 h 8369300"/>
              <a:gd name="connsiteX3518" fmla="*/ 12357976 w 13127384"/>
              <a:gd name="connsiteY3518" fmla="*/ 4402407 h 8369300"/>
              <a:gd name="connsiteX3519" fmla="*/ 12354324 w 13127384"/>
              <a:gd name="connsiteY3519" fmla="*/ 4406282 h 8369300"/>
              <a:gd name="connsiteX3520" fmla="*/ 12353716 w 13127384"/>
              <a:gd name="connsiteY3520" fmla="*/ 4406282 h 8369300"/>
              <a:gd name="connsiteX3521" fmla="*/ 12354324 w 13127384"/>
              <a:gd name="connsiteY3521" fmla="*/ 4411706 h 8369300"/>
              <a:gd name="connsiteX3522" fmla="*/ 12353108 w 13127384"/>
              <a:gd name="connsiteY3522" fmla="*/ 4421780 h 8369300"/>
              <a:gd name="connsiteX3523" fmla="*/ 12353716 w 13127384"/>
              <a:gd name="connsiteY3523" fmla="*/ 4419843 h 8369300"/>
              <a:gd name="connsiteX3524" fmla="*/ 12351282 w 13127384"/>
              <a:gd name="connsiteY3524" fmla="*/ 4446578 h 8369300"/>
              <a:gd name="connsiteX3525" fmla="*/ 12352500 w 13127384"/>
              <a:gd name="connsiteY3525" fmla="*/ 4449290 h 8369300"/>
              <a:gd name="connsiteX3526" fmla="*/ 12353716 w 13127384"/>
              <a:gd name="connsiteY3526" fmla="*/ 4451615 h 8369300"/>
              <a:gd name="connsiteX3527" fmla="*/ 12353716 w 13127384"/>
              <a:gd name="connsiteY3527" fmla="*/ 4452778 h 8369300"/>
              <a:gd name="connsiteX3528" fmla="*/ 12355544 w 13127384"/>
              <a:gd name="connsiteY3528" fmla="*/ 4458590 h 8369300"/>
              <a:gd name="connsiteX3529" fmla="*/ 12371368 w 13127384"/>
              <a:gd name="connsiteY3529" fmla="*/ 4450840 h 8369300"/>
              <a:gd name="connsiteX3530" fmla="*/ 12381108 w 13127384"/>
              <a:gd name="connsiteY3530" fmla="*/ 4414031 h 8369300"/>
              <a:gd name="connsiteX3531" fmla="*/ 12394500 w 13127384"/>
              <a:gd name="connsiteY3531" fmla="*/ 4380708 h 8369300"/>
              <a:gd name="connsiteX3532" fmla="*/ 12400588 w 13127384"/>
              <a:gd name="connsiteY3532" fmla="*/ 4441154 h 8369300"/>
              <a:gd name="connsiteX3533" fmla="*/ 12412152 w 13127384"/>
              <a:gd name="connsiteY3533" fmla="*/ 4400470 h 8369300"/>
              <a:gd name="connsiteX3534" fmla="*/ 12410326 w 13127384"/>
              <a:gd name="connsiteY3534" fmla="*/ 4365598 h 8369300"/>
              <a:gd name="connsiteX3535" fmla="*/ 12399368 w 13127384"/>
              <a:gd name="connsiteY3535" fmla="*/ 4376059 h 8369300"/>
              <a:gd name="connsiteX3536" fmla="*/ 12384760 w 13127384"/>
              <a:gd name="connsiteY3536" fmla="*/ 4375284 h 8369300"/>
              <a:gd name="connsiteX3537" fmla="*/ 9310810 w 13127384"/>
              <a:gd name="connsiteY3537" fmla="*/ 4321814 h 8369300"/>
              <a:gd name="connsiteX3538" fmla="*/ 9304723 w 13127384"/>
              <a:gd name="connsiteY3538" fmla="*/ 4326076 h 8369300"/>
              <a:gd name="connsiteX3539" fmla="*/ 9305941 w 13127384"/>
              <a:gd name="connsiteY3539" fmla="*/ 4326463 h 8369300"/>
              <a:gd name="connsiteX3540" fmla="*/ 9299245 w 13127384"/>
              <a:gd name="connsiteY3540" fmla="*/ 4344674 h 8369300"/>
              <a:gd name="connsiteX3541" fmla="*/ 9299245 w 13127384"/>
              <a:gd name="connsiteY3541" fmla="*/ 4357073 h 8369300"/>
              <a:gd name="connsiteX3542" fmla="*/ 9299854 w 13127384"/>
              <a:gd name="connsiteY3542" fmla="*/ 4361722 h 8369300"/>
              <a:gd name="connsiteX3543" fmla="*/ 9304723 w 13127384"/>
              <a:gd name="connsiteY3543" fmla="*/ 4345836 h 8369300"/>
              <a:gd name="connsiteX3544" fmla="*/ 12467544 w 13127384"/>
              <a:gd name="connsiteY3544" fmla="*/ 4304765 h 8369300"/>
              <a:gd name="connsiteX3545" fmla="*/ 12467544 w 13127384"/>
              <a:gd name="connsiteY3545" fmla="*/ 4305540 h 8369300"/>
              <a:gd name="connsiteX3546" fmla="*/ 12468152 w 13127384"/>
              <a:gd name="connsiteY3546" fmla="*/ 4305540 h 8369300"/>
              <a:gd name="connsiteX3547" fmla="*/ 880883 w 13127384"/>
              <a:gd name="connsiteY3547" fmla="*/ 4252844 h 8369300"/>
              <a:gd name="connsiteX3548" fmla="*/ 891841 w 13127384"/>
              <a:gd name="connsiteY3548" fmla="*/ 4252844 h 8369300"/>
              <a:gd name="connsiteX3549" fmla="*/ 894883 w 13127384"/>
              <a:gd name="connsiteY3549" fmla="*/ 4262918 h 8369300"/>
              <a:gd name="connsiteX3550" fmla="*/ 943581 w 13127384"/>
              <a:gd name="connsiteY3550" fmla="*/ 4328013 h 8369300"/>
              <a:gd name="connsiteX3551" fmla="*/ 872362 w 13127384"/>
              <a:gd name="connsiteY3551" fmla="*/ 4260594 h 8369300"/>
              <a:gd name="connsiteX3552" fmla="*/ 880883 w 13127384"/>
              <a:gd name="connsiteY3552" fmla="*/ 4252844 h 8369300"/>
              <a:gd name="connsiteX3553" fmla="*/ 930797 w 13127384"/>
              <a:gd name="connsiteY3553" fmla="*/ 4242382 h 8369300"/>
              <a:gd name="connsiteX3554" fmla="*/ 962449 w 13127384"/>
              <a:gd name="connsiteY3554" fmla="*/ 4308252 h 8369300"/>
              <a:gd name="connsiteX3555" fmla="*/ 958189 w 13127384"/>
              <a:gd name="connsiteY3555" fmla="*/ 4309802 h 8369300"/>
              <a:gd name="connsiteX3556" fmla="*/ 930797 w 13127384"/>
              <a:gd name="connsiteY3556" fmla="*/ 4263306 h 8369300"/>
              <a:gd name="connsiteX3557" fmla="*/ 926537 w 13127384"/>
              <a:gd name="connsiteY3557" fmla="*/ 4243932 h 8369300"/>
              <a:gd name="connsiteX3558" fmla="*/ 927753 w 13127384"/>
              <a:gd name="connsiteY3558" fmla="*/ 4248970 h 8369300"/>
              <a:gd name="connsiteX3559" fmla="*/ 930797 w 13127384"/>
              <a:gd name="connsiteY3559" fmla="*/ 4242382 h 8369300"/>
              <a:gd name="connsiteX3560" fmla="*/ 12819984 w 13127384"/>
              <a:gd name="connsiteY3560" fmla="*/ 4227659 h 8369300"/>
              <a:gd name="connsiteX3561" fmla="*/ 12839462 w 13127384"/>
              <a:gd name="connsiteY3561" fmla="*/ 4233471 h 8369300"/>
              <a:gd name="connsiteX3562" fmla="*/ 12827288 w 13127384"/>
              <a:gd name="connsiteY3562" fmla="*/ 4264468 h 8369300"/>
              <a:gd name="connsiteX3563" fmla="*/ 12801722 w 13127384"/>
              <a:gd name="connsiteY3563" fmla="*/ 4243158 h 8369300"/>
              <a:gd name="connsiteX3564" fmla="*/ 12819984 w 13127384"/>
              <a:gd name="connsiteY3564" fmla="*/ 4227659 h 8369300"/>
              <a:gd name="connsiteX3565" fmla="*/ 1092104 w 13127384"/>
              <a:gd name="connsiteY3565" fmla="*/ 4198212 h 8369300"/>
              <a:gd name="connsiteX3566" fmla="*/ 1109757 w 13127384"/>
              <a:gd name="connsiteY3566" fmla="*/ 4259044 h 8369300"/>
              <a:gd name="connsiteX3567" fmla="*/ 1095756 w 13127384"/>
              <a:gd name="connsiteY3567" fmla="*/ 4275705 h 8369300"/>
              <a:gd name="connsiteX3568" fmla="*/ 1111583 w 13127384"/>
              <a:gd name="connsiteY3568" fmla="*/ 4374122 h 8369300"/>
              <a:gd name="connsiteX3569" fmla="*/ 1101235 w 13127384"/>
              <a:gd name="connsiteY3569" fmla="*/ 4346612 h 8369300"/>
              <a:gd name="connsiteX3570" fmla="*/ 1114017 w 13127384"/>
              <a:gd name="connsiteY3570" fmla="*/ 4415193 h 8369300"/>
              <a:gd name="connsiteX3571" fmla="*/ 1094539 w 13127384"/>
              <a:gd name="connsiteY3571" fmla="*/ 4433016 h 8369300"/>
              <a:gd name="connsiteX3572" fmla="*/ 1098190 w 13127384"/>
              <a:gd name="connsiteY3572" fmla="*/ 4477188 h 8369300"/>
              <a:gd name="connsiteX3573" fmla="*/ 1098190 w 13127384"/>
              <a:gd name="connsiteY3573" fmla="*/ 4498499 h 8369300"/>
              <a:gd name="connsiteX3574" fmla="*/ 1110364 w 13127384"/>
              <a:gd name="connsiteY3574" fmla="*/ 4504311 h 8369300"/>
              <a:gd name="connsiteX3575" fmla="*/ 1128017 w 13127384"/>
              <a:gd name="connsiteY3575" fmla="*/ 4537246 h 8369300"/>
              <a:gd name="connsiteX3576" fmla="*/ 1114626 w 13127384"/>
              <a:gd name="connsiteY3576" fmla="*/ 4546932 h 8369300"/>
              <a:gd name="connsiteX3577" fmla="*/ 1116452 w 13127384"/>
              <a:gd name="connsiteY3577" fmla="*/ 4556619 h 8369300"/>
              <a:gd name="connsiteX3578" fmla="*/ 1107322 w 13127384"/>
              <a:gd name="connsiteY3578" fmla="*/ 4582966 h 8369300"/>
              <a:gd name="connsiteX3579" fmla="*/ 1104887 w 13127384"/>
              <a:gd name="connsiteY3579" fmla="*/ 4632175 h 8369300"/>
              <a:gd name="connsiteX3580" fmla="*/ 1086626 w 13127384"/>
              <a:gd name="connsiteY3580" fmla="*/ 4633338 h 8369300"/>
              <a:gd name="connsiteX3581" fmla="*/ 1098800 w 13127384"/>
              <a:gd name="connsiteY3581" fmla="*/ 4689908 h 8369300"/>
              <a:gd name="connsiteX3582" fmla="*/ 1109757 w 13127384"/>
              <a:gd name="connsiteY3582" fmla="*/ 4631012 h 8369300"/>
              <a:gd name="connsiteX3583" fmla="*/ 1113408 w 13127384"/>
              <a:gd name="connsiteY3583" fmla="*/ 4672859 h 8369300"/>
              <a:gd name="connsiteX3584" fmla="*/ 1111583 w 13127384"/>
              <a:gd name="connsiteY3584" fmla="*/ 4684483 h 8369300"/>
              <a:gd name="connsiteX3585" fmla="*/ 1112191 w 13127384"/>
              <a:gd name="connsiteY3585" fmla="*/ 4696494 h 8369300"/>
              <a:gd name="connsiteX3586" fmla="*/ 1117669 w 13127384"/>
              <a:gd name="connsiteY3586" fmla="*/ 4719742 h 8369300"/>
              <a:gd name="connsiteX3587" fmla="*/ 1107929 w 13127384"/>
              <a:gd name="connsiteY3587" fmla="*/ 4702306 h 8369300"/>
              <a:gd name="connsiteX3588" fmla="*/ 1093930 w 13127384"/>
              <a:gd name="connsiteY3588" fmla="*/ 4757714 h 8369300"/>
              <a:gd name="connsiteX3589" fmla="*/ 1106104 w 13127384"/>
              <a:gd name="connsiteY3589" fmla="*/ 4787937 h 8369300"/>
              <a:gd name="connsiteX3590" fmla="*/ 1103669 w 13127384"/>
              <a:gd name="connsiteY3590" fmla="*/ 4748803 h 8369300"/>
              <a:gd name="connsiteX3591" fmla="*/ 1128017 w 13127384"/>
              <a:gd name="connsiteY3591" fmla="*/ 4770888 h 8369300"/>
              <a:gd name="connsiteX3592" fmla="*/ 1129235 w 13127384"/>
              <a:gd name="connsiteY3592" fmla="*/ 4770114 h 8369300"/>
              <a:gd name="connsiteX3593" fmla="*/ 1163322 w 13127384"/>
              <a:gd name="connsiteY3593" fmla="*/ 4756552 h 8369300"/>
              <a:gd name="connsiteX3594" fmla="*/ 1160887 w 13127384"/>
              <a:gd name="connsiteY3594" fmla="*/ 4749965 h 8369300"/>
              <a:gd name="connsiteX3595" fmla="*/ 1157843 w 13127384"/>
              <a:gd name="connsiteY3595" fmla="*/ 4720518 h 8369300"/>
              <a:gd name="connsiteX3596" fmla="*/ 1156627 w 13127384"/>
              <a:gd name="connsiteY3596" fmla="*/ 4689133 h 8369300"/>
              <a:gd name="connsiteX3597" fmla="*/ 1155408 w 13127384"/>
              <a:gd name="connsiteY3597" fmla="*/ 4681384 h 8369300"/>
              <a:gd name="connsiteX3598" fmla="*/ 1153583 w 13127384"/>
              <a:gd name="connsiteY3598" fmla="*/ 4673634 h 8369300"/>
              <a:gd name="connsiteX3599" fmla="*/ 1149322 w 13127384"/>
              <a:gd name="connsiteY3599" fmla="*/ 4658136 h 8369300"/>
              <a:gd name="connsiteX3600" fmla="*/ 1161496 w 13127384"/>
              <a:gd name="connsiteY3600" fmla="*/ 4621326 h 8369300"/>
              <a:gd name="connsiteX3601" fmla="*/ 1168801 w 13127384"/>
              <a:gd name="connsiteY3601" fmla="*/ 4592654 h 8369300"/>
              <a:gd name="connsiteX3602" fmla="*/ 1151757 w 13127384"/>
              <a:gd name="connsiteY3602" fmla="*/ 4584904 h 8369300"/>
              <a:gd name="connsiteX3603" fmla="*/ 1145669 w 13127384"/>
              <a:gd name="connsiteY3603" fmla="*/ 4494624 h 8369300"/>
              <a:gd name="connsiteX3604" fmla="*/ 1129235 w 13127384"/>
              <a:gd name="connsiteY3604" fmla="*/ 4496562 h 8369300"/>
              <a:gd name="connsiteX3605" fmla="*/ 1142625 w 13127384"/>
              <a:gd name="connsiteY3605" fmla="*/ 4484162 h 8369300"/>
              <a:gd name="connsiteX3606" fmla="*/ 1137148 w 13127384"/>
              <a:gd name="connsiteY3606" fmla="*/ 4472926 h 8369300"/>
              <a:gd name="connsiteX3607" fmla="*/ 1139583 w 13127384"/>
              <a:gd name="connsiteY3607" fmla="*/ 4459364 h 8369300"/>
              <a:gd name="connsiteX3608" fmla="*/ 1130451 w 13127384"/>
              <a:gd name="connsiteY3608" fmla="*/ 4432630 h 8369300"/>
              <a:gd name="connsiteX3609" fmla="*/ 1143844 w 13127384"/>
              <a:gd name="connsiteY3609" fmla="*/ 4427204 h 8369300"/>
              <a:gd name="connsiteX3610" fmla="*/ 1123147 w 13127384"/>
              <a:gd name="connsiteY3610" fmla="*/ 4406282 h 8369300"/>
              <a:gd name="connsiteX3611" fmla="*/ 1110974 w 13127384"/>
              <a:gd name="connsiteY3611" fmla="*/ 4390396 h 8369300"/>
              <a:gd name="connsiteX3612" fmla="*/ 1124365 w 13127384"/>
              <a:gd name="connsiteY3612" fmla="*/ 4390008 h 8369300"/>
              <a:gd name="connsiteX3613" fmla="*/ 1125582 w 13127384"/>
              <a:gd name="connsiteY3613" fmla="*/ 4325688 h 8369300"/>
              <a:gd name="connsiteX3614" fmla="*/ 1126800 w 13127384"/>
              <a:gd name="connsiteY3614" fmla="*/ 4261756 h 8369300"/>
              <a:gd name="connsiteX3615" fmla="*/ 1142018 w 13127384"/>
              <a:gd name="connsiteY3615" fmla="*/ 4257106 h 8369300"/>
              <a:gd name="connsiteX3616" fmla="*/ 1116452 w 13127384"/>
              <a:gd name="connsiteY3616" fmla="*/ 4239283 h 8369300"/>
              <a:gd name="connsiteX3617" fmla="*/ 1116452 w 13127384"/>
              <a:gd name="connsiteY3617" fmla="*/ 4205960 h 8369300"/>
              <a:gd name="connsiteX3618" fmla="*/ 1092104 w 13127384"/>
              <a:gd name="connsiteY3618" fmla="*/ 4198212 h 8369300"/>
              <a:gd name="connsiteX3619" fmla="*/ 12278236 w 13127384"/>
              <a:gd name="connsiteY3619" fmla="*/ 4105606 h 8369300"/>
              <a:gd name="connsiteX3620" fmla="*/ 12242932 w 13127384"/>
              <a:gd name="connsiteY3620" fmla="*/ 4124592 h 8369300"/>
              <a:gd name="connsiteX3621" fmla="*/ 12230150 w 13127384"/>
              <a:gd name="connsiteY3621" fmla="*/ 4126917 h 8369300"/>
              <a:gd name="connsiteX3622" fmla="*/ 12239280 w 13127384"/>
              <a:gd name="connsiteY3622" fmla="*/ 4159464 h 8369300"/>
              <a:gd name="connsiteX3623" fmla="*/ 12258760 w 13127384"/>
              <a:gd name="connsiteY3623" fmla="*/ 4227659 h 8369300"/>
              <a:gd name="connsiteX3624" fmla="*/ 12274584 w 13127384"/>
              <a:gd name="connsiteY3624" fmla="*/ 4295466 h 8369300"/>
              <a:gd name="connsiteX3625" fmla="*/ 12281890 w 13127384"/>
              <a:gd name="connsiteY3625" fmla="*/ 4365210 h 8369300"/>
              <a:gd name="connsiteX3626" fmla="*/ 12281890 w 13127384"/>
              <a:gd name="connsiteY3626" fmla="*/ 4431467 h 8369300"/>
              <a:gd name="connsiteX3627" fmla="*/ 12279456 w 13127384"/>
              <a:gd name="connsiteY3627" fmla="*/ 4448516 h 8369300"/>
              <a:gd name="connsiteX3628" fmla="*/ 12292846 w 13127384"/>
              <a:gd name="connsiteY3628" fmla="*/ 4459364 h 8369300"/>
              <a:gd name="connsiteX3629" fmla="*/ 12293456 w 13127384"/>
              <a:gd name="connsiteY3629" fmla="*/ 4454328 h 8369300"/>
              <a:gd name="connsiteX3630" fmla="*/ 12296498 w 13127384"/>
              <a:gd name="connsiteY3630" fmla="*/ 4442704 h 8369300"/>
              <a:gd name="connsiteX3631" fmla="*/ 12295890 w 13127384"/>
              <a:gd name="connsiteY3631" fmla="*/ 4439604 h 8369300"/>
              <a:gd name="connsiteX3632" fmla="*/ 12297108 w 13127384"/>
              <a:gd name="connsiteY3632" fmla="*/ 4439604 h 8369300"/>
              <a:gd name="connsiteX3633" fmla="*/ 12298324 w 13127384"/>
              <a:gd name="connsiteY3633" fmla="*/ 4437279 h 8369300"/>
              <a:gd name="connsiteX3634" fmla="*/ 12297716 w 13127384"/>
              <a:gd name="connsiteY3634" fmla="*/ 4421392 h 8369300"/>
              <a:gd name="connsiteX3635" fmla="*/ 12295890 w 13127384"/>
              <a:gd name="connsiteY3635" fmla="*/ 4394270 h 8369300"/>
              <a:gd name="connsiteX3636" fmla="*/ 12297716 w 13127384"/>
              <a:gd name="connsiteY3636" fmla="*/ 4359398 h 8369300"/>
              <a:gd name="connsiteX3637" fmla="*/ 12299542 w 13127384"/>
              <a:gd name="connsiteY3637" fmla="*/ 4322588 h 8369300"/>
              <a:gd name="connsiteX3638" fmla="*/ 12297716 w 13127384"/>
              <a:gd name="connsiteY3638" fmla="*/ 4285779 h 8369300"/>
              <a:gd name="connsiteX3639" fmla="*/ 12305020 w 13127384"/>
              <a:gd name="connsiteY3639" fmla="*/ 4279967 h 8369300"/>
              <a:gd name="connsiteX3640" fmla="*/ 12309280 w 13127384"/>
              <a:gd name="connsiteY3640" fmla="*/ 4273768 h 8369300"/>
              <a:gd name="connsiteX3641" fmla="*/ 12306238 w 13127384"/>
              <a:gd name="connsiteY3641" fmla="*/ 4245870 h 8369300"/>
              <a:gd name="connsiteX3642" fmla="*/ 12305020 w 13127384"/>
              <a:gd name="connsiteY3642" fmla="*/ 4218360 h 8369300"/>
              <a:gd name="connsiteX3643" fmla="*/ 12299542 w 13127384"/>
              <a:gd name="connsiteY3643" fmla="*/ 4162177 h 8369300"/>
              <a:gd name="connsiteX3644" fmla="*/ 12291628 w 13127384"/>
              <a:gd name="connsiteY3644" fmla="*/ 4133117 h 8369300"/>
              <a:gd name="connsiteX3645" fmla="*/ 12278236 w 13127384"/>
              <a:gd name="connsiteY3645" fmla="*/ 4105606 h 8369300"/>
              <a:gd name="connsiteX3646" fmla="*/ 19570 w 13127384"/>
              <a:gd name="connsiteY3646" fmla="*/ 4101732 h 8369300"/>
              <a:gd name="connsiteX3647" fmla="*/ 45744 w 13127384"/>
              <a:gd name="connsiteY3647" fmla="*/ 4138929 h 8369300"/>
              <a:gd name="connsiteX3648" fmla="*/ 91 w 13127384"/>
              <a:gd name="connsiteY3648" fmla="*/ 4113356 h 8369300"/>
              <a:gd name="connsiteX3649" fmla="*/ 19570 w 13127384"/>
              <a:gd name="connsiteY3649" fmla="*/ 4101732 h 8369300"/>
              <a:gd name="connsiteX3650" fmla="*/ 726274 w 13127384"/>
              <a:gd name="connsiteY3650" fmla="*/ 4085458 h 8369300"/>
              <a:gd name="connsiteX3651" fmla="*/ 746361 w 13127384"/>
              <a:gd name="connsiteY3651" fmla="*/ 4087008 h 8369300"/>
              <a:gd name="connsiteX3652" fmla="*/ 778622 w 13127384"/>
              <a:gd name="connsiteY3652" fmla="*/ 4136216 h 8369300"/>
              <a:gd name="connsiteX3653" fmla="*/ 771926 w 13127384"/>
              <a:gd name="connsiteY3653" fmla="*/ 4166439 h 8369300"/>
              <a:gd name="connsiteX3654" fmla="*/ 712881 w 13127384"/>
              <a:gd name="connsiteY3654" fmla="*/ 4183875 h 8369300"/>
              <a:gd name="connsiteX3655" fmla="*/ 687924 w 13127384"/>
              <a:gd name="connsiteY3655" fmla="*/ 4152490 h 8369300"/>
              <a:gd name="connsiteX3656" fmla="*/ 687924 w 13127384"/>
              <a:gd name="connsiteY3656" fmla="*/ 4149003 h 8369300"/>
              <a:gd name="connsiteX3657" fmla="*/ 673925 w 13127384"/>
              <a:gd name="connsiteY3657" fmla="*/ 4152103 h 8369300"/>
              <a:gd name="connsiteX3658" fmla="*/ 639229 w 13127384"/>
              <a:gd name="connsiteY3658" fmla="*/ 4114906 h 8369300"/>
              <a:gd name="connsiteX3659" fmla="*/ 658707 w 13127384"/>
              <a:gd name="connsiteY3659" fmla="*/ 4087783 h 8369300"/>
              <a:gd name="connsiteX3660" fmla="*/ 687924 w 13127384"/>
              <a:gd name="connsiteY3660" fmla="*/ 4099020 h 8369300"/>
              <a:gd name="connsiteX3661" fmla="*/ 697056 w 13127384"/>
              <a:gd name="connsiteY3661" fmla="*/ 4109481 h 8369300"/>
              <a:gd name="connsiteX3662" fmla="*/ 698882 w 13127384"/>
              <a:gd name="connsiteY3662" fmla="*/ 4105606 h 8369300"/>
              <a:gd name="connsiteX3663" fmla="*/ 726274 w 13127384"/>
              <a:gd name="connsiteY3663" fmla="*/ 4085458 h 8369300"/>
              <a:gd name="connsiteX3664" fmla="*/ 12330586 w 13127384"/>
              <a:gd name="connsiteY3664" fmla="*/ 4081196 h 8369300"/>
              <a:gd name="connsiteX3665" fmla="*/ 12347020 w 13127384"/>
              <a:gd name="connsiteY3665" fmla="*/ 4088558 h 8369300"/>
              <a:gd name="connsiteX3666" fmla="*/ 12309280 w 13127384"/>
              <a:gd name="connsiteY3666" fmla="*/ 4110256 h 8369300"/>
              <a:gd name="connsiteX3667" fmla="*/ 12330586 w 13127384"/>
              <a:gd name="connsiteY3667" fmla="*/ 4081196 h 8369300"/>
              <a:gd name="connsiteX3668" fmla="*/ 653228 w 13127384"/>
              <a:gd name="connsiteY3668" fmla="*/ 4026951 h 8369300"/>
              <a:gd name="connsiteX3669" fmla="*/ 661751 w 13127384"/>
              <a:gd name="connsiteY3669" fmla="*/ 4068022 h 8369300"/>
              <a:gd name="connsiteX3670" fmla="*/ 595403 w 13127384"/>
              <a:gd name="connsiteY3670" fmla="*/ 4111418 h 8369300"/>
              <a:gd name="connsiteX3671" fmla="*/ 555228 w 13127384"/>
              <a:gd name="connsiteY3671" fmla="*/ 4084296 h 8369300"/>
              <a:gd name="connsiteX3672" fmla="*/ 548531 w 13127384"/>
              <a:gd name="connsiteY3672" fmla="*/ 4066472 h 8369300"/>
              <a:gd name="connsiteX3673" fmla="*/ 653228 w 13127384"/>
              <a:gd name="connsiteY3673" fmla="*/ 4026951 h 8369300"/>
              <a:gd name="connsiteX3674" fmla="*/ 9220722 w 13127384"/>
              <a:gd name="connsiteY3674" fmla="*/ 3851428 h 8369300"/>
              <a:gd name="connsiteX3675" fmla="*/ 9206722 w 13127384"/>
              <a:gd name="connsiteY3675" fmla="*/ 3870026 h 8369300"/>
              <a:gd name="connsiteX3676" fmla="*/ 9206114 w 13127384"/>
              <a:gd name="connsiteY3676" fmla="*/ 3869639 h 8369300"/>
              <a:gd name="connsiteX3677" fmla="*/ 9211592 w 13127384"/>
              <a:gd name="connsiteY3677" fmla="*/ 3904124 h 8369300"/>
              <a:gd name="connsiteX3678" fmla="*/ 9212809 w 13127384"/>
              <a:gd name="connsiteY3678" fmla="*/ 3911098 h 8369300"/>
              <a:gd name="connsiteX3679" fmla="*/ 12767026 w 13127384"/>
              <a:gd name="connsiteY3679" fmla="*/ 3838642 h 8369300"/>
              <a:gd name="connsiteX3680" fmla="*/ 12791984 w 13127384"/>
              <a:gd name="connsiteY3680" fmla="*/ 3861502 h 8369300"/>
              <a:gd name="connsiteX3681" fmla="*/ 12779200 w 13127384"/>
              <a:gd name="connsiteY3681" fmla="*/ 3892112 h 8369300"/>
              <a:gd name="connsiteX3682" fmla="*/ 12738416 w 13127384"/>
              <a:gd name="connsiteY3682" fmla="*/ 3850266 h 8369300"/>
              <a:gd name="connsiteX3683" fmla="*/ 12767026 w 13127384"/>
              <a:gd name="connsiteY3683" fmla="*/ 3838642 h 8369300"/>
              <a:gd name="connsiteX3684" fmla="*/ 580185 w 13127384"/>
              <a:gd name="connsiteY3684" fmla="*/ 3815781 h 8369300"/>
              <a:gd name="connsiteX3685" fmla="*/ 599055 w 13127384"/>
              <a:gd name="connsiteY3685" fmla="*/ 3848716 h 8369300"/>
              <a:gd name="connsiteX3686" fmla="*/ 552185 w 13127384"/>
              <a:gd name="connsiteY3686" fmla="*/ 3844454 h 8369300"/>
              <a:gd name="connsiteX3687" fmla="*/ 580185 w 13127384"/>
              <a:gd name="connsiteY3687" fmla="*/ 3815781 h 8369300"/>
              <a:gd name="connsiteX3688" fmla="*/ 12424326 w 13127384"/>
              <a:gd name="connsiteY3688" fmla="*/ 3715427 h 8369300"/>
              <a:gd name="connsiteX3689" fmla="*/ 12422500 w 13127384"/>
              <a:gd name="connsiteY3689" fmla="*/ 3717364 h 8369300"/>
              <a:gd name="connsiteX3690" fmla="*/ 12410936 w 13127384"/>
              <a:gd name="connsiteY3690" fmla="*/ 3722401 h 8369300"/>
              <a:gd name="connsiteX3691" fmla="*/ 12417022 w 13127384"/>
              <a:gd name="connsiteY3691" fmla="*/ 3725114 h 8369300"/>
              <a:gd name="connsiteX3692" fmla="*/ 12415804 w 13127384"/>
              <a:gd name="connsiteY3692" fmla="*/ 3754174 h 8369300"/>
              <a:gd name="connsiteX3693" fmla="*/ 12425544 w 13127384"/>
              <a:gd name="connsiteY3693" fmla="*/ 3767735 h 8369300"/>
              <a:gd name="connsiteX3694" fmla="*/ 12429196 w 13127384"/>
              <a:gd name="connsiteY3694" fmla="*/ 3728988 h 8369300"/>
              <a:gd name="connsiteX3695" fmla="*/ 12440760 w 13127384"/>
              <a:gd name="connsiteY3695" fmla="*/ 3773934 h 8369300"/>
              <a:gd name="connsiteX3696" fmla="*/ 12432848 w 13127384"/>
              <a:gd name="connsiteY3696" fmla="*/ 3802994 h 8369300"/>
              <a:gd name="connsiteX3697" fmla="*/ 12407892 w 13127384"/>
              <a:gd name="connsiteY3697" fmla="*/ 3777422 h 8369300"/>
              <a:gd name="connsiteX3698" fmla="*/ 12404240 w 13127384"/>
              <a:gd name="connsiteY3698" fmla="*/ 3798732 h 8369300"/>
              <a:gd name="connsiteX3699" fmla="*/ 12409716 w 13127384"/>
              <a:gd name="connsiteY3699" fmla="*/ 3816556 h 8369300"/>
              <a:gd name="connsiteX3700" fmla="*/ 12413978 w 13127384"/>
              <a:gd name="connsiteY3700" fmla="*/ 3823918 h 8369300"/>
              <a:gd name="connsiteX3701" fmla="*/ 12415804 w 13127384"/>
              <a:gd name="connsiteY3701" fmla="*/ 3827792 h 8369300"/>
              <a:gd name="connsiteX3702" fmla="*/ 12417630 w 13127384"/>
              <a:gd name="connsiteY3702" fmla="*/ 3832054 h 8369300"/>
              <a:gd name="connsiteX3703" fmla="*/ 12427370 w 13127384"/>
              <a:gd name="connsiteY3703" fmla="*/ 3837866 h 8369300"/>
              <a:gd name="connsiteX3704" fmla="*/ 12454760 w 13127384"/>
              <a:gd name="connsiteY3704" fmla="*/ 3874676 h 8369300"/>
              <a:gd name="connsiteX3705" fmla="*/ 12462066 w 13127384"/>
              <a:gd name="connsiteY3705" fmla="*/ 3907611 h 8369300"/>
              <a:gd name="connsiteX3706" fmla="*/ 12462066 w 13127384"/>
              <a:gd name="connsiteY3706" fmla="*/ 3918072 h 8369300"/>
              <a:gd name="connsiteX3707" fmla="*/ 12471196 w 13127384"/>
              <a:gd name="connsiteY3707" fmla="*/ 3909160 h 8369300"/>
              <a:gd name="connsiteX3708" fmla="*/ 12504066 w 13127384"/>
              <a:gd name="connsiteY3708" fmla="*/ 3926596 h 8369300"/>
              <a:gd name="connsiteX3709" fmla="*/ 12515632 w 13127384"/>
              <a:gd name="connsiteY3709" fmla="*/ 3932408 h 8369300"/>
              <a:gd name="connsiteX3710" fmla="*/ 12510762 w 13127384"/>
              <a:gd name="connsiteY3710" fmla="*/ 3911485 h 8369300"/>
              <a:gd name="connsiteX3711" fmla="*/ 12497370 w 13127384"/>
              <a:gd name="connsiteY3711" fmla="*/ 3882425 h 8369300"/>
              <a:gd name="connsiteX3712" fmla="*/ 12474240 w 13127384"/>
              <a:gd name="connsiteY3712" fmla="*/ 3800670 h 8369300"/>
              <a:gd name="connsiteX3713" fmla="*/ 12450500 w 13127384"/>
              <a:gd name="connsiteY3713" fmla="*/ 3758823 h 8369300"/>
              <a:gd name="connsiteX3714" fmla="*/ 636794 w 13127384"/>
              <a:gd name="connsiteY3714" fmla="*/ 3707678 h 8369300"/>
              <a:gd name="connsiteX3715" fmla="*/ 678795 w 13127384"/>
              <a:gd name="connsiteY3715" fmla="*/ 3734800 h 8369300"/>
              <a:gd name="connsiteX3716" fmla="*/ 607577 w 13127384"/>
              <a:gd name="connsiteY3716" fmla="*/ 3754561 h 8369300"/>
              <a:gd name="connsiteX3717" fmla="*/ 594185 w 13127384"/>
              <a:gd name="connsiteY3717" fmla="*/ 3733250 h 8369300"/>
              <a:gd name="connsiteX3718" fmla="*/ 636794 w 13127384"/>
              <a:gd name="connsiteY3718" fmla="*/ 3707678 h 8369300"/>
              <a:gd name="connsiteX3719" fmla="*/ 12160758 w 13127384"/>
              <a:gd name="connsiteY3719" fmla="*/ 3706902 h 8369300"/>
              <a:gd name="connsiteX3720" fmla="*/ 12154062 w 13127384"/>
              <a:gd name="connsiteY3720" fmla="*/ 3721239 h 8369300"/>
              <a:gd name="connsiteX3721" fmla="*/ 12165628 w 13127384"/>
              <a:gd name="connsiteY3721" fmla="*/ 3732863 h 8369300"/>
              <a:gd name="connsiteX3722" fmla="*/ 12169888 w 13127384"/>
              <a:gd name="connsiteY3722" fmla="*/ 3742550 h 8369300"/>
              <a:gd name="connsiteX3723" fmla="*/ 12171714 w 13127384"/>
              <a:gd name="connsiteY3723" fmla="*/ 3748362 h 8369300"/>
              <a:gd name="connsiteX3724" fmla="*/ 12173540 w 13127384"/>
              <a:gd name="connsiteY3724" fmla="*/ 3748362 h 8369300"/>
              <a:gd name="connsiteX3725" fmla="*/ 12181454 w 13127384"/>
              <a:gd name="connsiteY3725" fmla="*/ 3761923 h 8369300"/>
              <a:gd name="connsiteX3726" fmla="*/ 12181454 w 13127384"/>
              <a:gd name="connsiteY3726" fmla="*/ 3763860 h 8369300"/>
              <a:gd name="connsiteX3727" fmla="*/ 12179020 w 13127384"/>
              <a:gd name="connsiteY3727" fmla="*/ 3763860 h 8369300"/>
              <a:gd name="connsiteX3728" fmla="*/ 12179020 w 13127384"/>
              <a:gd name="connsiteY3728" fmla="*/ 3765798 h 8369300"/>
              <a:gd name="connsiteX3729" fmla="*/ 12185106 w 13127384"/>
              <a:gd name="connsiteY3729" fmla="*/ 3779359 h 8369300"/>
              <a:gd name="connsiteX3730" fmla="*/ 12212496 w 13127384"/>
              <a:gd name="connsiteY3730" fmla="*/ 3800670 h 8369300"/>
              <a:gd name="connsiteX3731" fmla="*/ 12212496 w 13127384"/>
              <a:gd name="connsiteY3731" fmla="*/ 3802994 h 8369300"/>
              <a:gd name="connsiteX3732" fmla="*/ 12214324 w 13127384"/>
              <a:gd name="connsiteY3732" fmla="*/ 3804932 h 8369300"/>
              <a:gd name="connsiteX3733" fmla="*/ 12214324 w 13127384"/>
              <a:gd name="connsiteY3733" fmla="*/ 3806869 h 8369300"/>
              <a:gd name="connsiteX3734" fmla="*/ 12217976 w 13127384"/>
              <a:gd name="connsiteY3734" fmla="*/ 3816556 h 8369300"/>
              <a:gd name="connsiteX3735" fmla="*/ 12225888 w 13127384"/>
              <a:gd name="connsiteY3735" fmla="*/ 3835929 h 8369300"/>
              <a:gd name="connsiteX3736" fmla="*/ 12241716 w 13127384"/>
              <a:gd name="connsiteY3736" fmla="*/ 3872738 h 8369300"/>
              <a:gd name="connsiteX3737" fmla="*/ 12250846 w 13127384"/>
              <a:gd name="connsiteY3737" fmla="*/ 3890175 h 8369300"/>
              <a:gd name="connsiteX3738" fmla="*/ 12253280 w 13127384"/>
              <a:gd name="connsiteY3738" fmla="*/ 3894049 h 8369300"/>
              <a:gd name="connsiteX3739" fmla="*/ 12253280 w 13127384"/>
              <a:gd name="connsiteY3739" fmla="*/ 3897924 h 8369300"/>
              <a:gd name="connsiteX3740" fmla="*/ 12256932 w 13127384"/>
              <a:gd name="connsiteY3740" fmla="*/ 3905673 h 8369300"/>
              <a:gd name="connsiteX3741" fmla="*/ 12270324 w 13127384"/>
              <a:gd name="connsiteY3741" fmla="*/ 3936671 h 8369300"/>
              <a:gd name="connsiteX3742" fmla="*/ 12281890 w 13127384"/>
              <a:gd name="connsiteY3742" fmla="*/ 3967668 h 8369300"/>
              <a:gd name="connsiteX3743" fmla="*/ 12291628 w 13127384"/>
              <a:gd name="connsiteY3743" fmla="*/ 3998666 h 8369300"/>
              <a:gd name="connsiteX3744" fmla="*/ 12303194 w 13127384"/>
              <a:gd name="connsiteY3744" fmla="*/ 4061048 h 8369300"/>
              <a:gd name="connsiteX3745" fmla="*/ 12311108 w 13127384"/>
              <a:gd name="connsiteY3745" fmla="*/ 4150166 h 8369300"/>
              <a:gd name="connsiteX3746" fmla="*/ 12320848 w 13127384"/>
              <a:gd name="connsiteY3746" fmla="*/ 4202861 h 8369300"/>
              <a:gd name="connsiteX3747" fmla="*/ 12324500 w 13127384"/>
              <a:gd name="connsiteY3747" fmla="*/ 4214485 h 8369300"/>
              <a:gd name="connsiteX3748" fmla="*/ 12326934 w 13127384"/>
              <a:gd name="connsiteY3748" fmla="*/ 4228046 h 8369300"/>
              <a:gd name="connsiteX3749" fmla="*/ 12332412 w 13127384"/>
              <a:gd name="connsiteY3749" fmla="*/ 4253232 h 8369300"/>
              <a:gd name="connsiteX3750" fmla="*/ 12354934 w 13127384"/>
              <a:gd name="connsiteY3750" fmla="*/ 4358236 h 8369300"/>
              <a:gd name="connsiteX3751" fmla="*/ 12367108 w 13127384"/>
              <a:gd name="connsiteY3751" fmla="*/ 4346999 h 8369300"/>
              <a:gd name="connsiteX3752" fmla="*/ 12381108 w 13127384"/>
              <a:gd name="connsiteY3752" fmla="*/ 4344286 h 8369300"/>
              <a:gd name="connsiteX3753" fmla="*/ 12396326 w 13127384"/>
              <a:gd name="connsiteY3753" fmla="*/ 4350098 h 8369300"/>
              <a:gd name="connsiteX3754" fmla="*/ 12410326 w 13127384"/>
              <a:gd name="connsiteY3754" fmla="*/ 4361722 h 8369300"/>
              <a:gd name="connsiteX3755" fmla="*/ 12409716 w 13127384"/>
              <a:gd name="connsiteY3755" fmla="*/ 4353586 h 8369300"/>
              <a:gd name="connsiteX3756" fmla="*/ 12421284 w 13127384"/>
              <a:gd name="connsiteY3756" fmla="*/ 4388846 h 8369300"/>
              <a:gd name="connsiteX3757" fmla="*/ 12425544 w 13127384"/>
              <a:gd name="connsiteY3757" fmla="*/ 4380708 h 8369300"/>
              <a:gd name="connsiteX3758" fmla="*/ 12429196 w 13127384"/>
              <a:gd name="connsiteY3758" fmla="*/ 4392332 h 8369300"/>
              <a:gd name="connsiteX3759" fmla="*/ 12437108 w 13127384"/>
              <a:gd name="connsiteY3759" fmla="*/ 4351648 h 8369300"/>
              <a:gd name="connsiteX3760" fmla="*/ 12443196 w 13127384"/>
              <a:gd name="connsiteY3760" fmla="*/ 4332275 h 8369300"/>
              <a:gd name="connsiteX3761" fmla="*/ 12446848 w 13127384"/>
              <a:gd name="connsiteY3761" fmla="*/ 4307090 h 8369300"/>
              <a:gd name="connsiteX3762" fmla="*/ 12459632 w 13127384"/>
              <a:gd name="connsiteY3762" fmla="*/ 4303215 h 8369300"/>
              <a:gd name="connsiteX3763" fmla="*/ 12460848 w 13127384"/>
              <a:gd name="connsiteY3763" fmla="*/ 4288879 h 8369300"/>
              <a:gd name="connsiteX3764" fmla="*/ 12457804 w 13127384"/>
              <a:gd name="connsiteY3764" fmla="*/ 4281517 h 8369300"/>
              <a:gd name="connsiteX3765" fmla="*/ 12450500 w 13127384"/>
              <a:gd name="connsiteY3765" fmla="*/ 4247420 h 8369300"/>
              <a:gd name="connsiteX3766" fmla="*/ 12438936 w 13127384"/>
              <a:gd name="connsiteY3766" fmla="*/ 4253232 h 8369300"/>
              <a:gd name="connsiteX3767" fmla="*/ 12425544 w 13127384"/>
              <a:gd name="connsiteY3767" fmla="*/ 4202861 h 8369300"/>
              <a:gd name="connsiteX3768" fmla="*/ 12402412 w 13127384"/>
              <a:gd name="connsiteY3768" fmla="*/ 4152103 h 8369300"/>
              <a:gd name="connsiteX3769" fmla="*/ 12412152 w 13127384"/>
              <a:gd name="connsiteY3769" fmla="*/ 4107544 h 8369300"/>
              <a:gd name="connsiteX3770" fmla="*/ 12384760 w 13127384"/>
              <a:gd name="connsiteY3770" fmla="*/ 4088170 h 8369300"/>
              <a:gd name="connsiteX3771" fmla="*/ 12402412 w 13127384"/>
              <a:gd name="connsiteY3771" fmla="*/ 4078484 h 8369300"/>
              <a:gd name="connsiteX3772" fmla="*/ 12373196 w 13127384"/>
              <a:gd name="connsiteY3772" fmla="*/ 4033925 h 8369300"/>
              <a:gd name="connsiteX3773" fmla="*/ 12382934 w 13127384"/>
              <a:gd name="connsiteY3773" fmla="*/ 4025788 h 8369300"/>
              <a:gd name="connsiteX3774" fmla="*/ 12363456 w 13127384"/>
              <a:gd name="connsiteY3774" fmla="*/ 4002928 h 8369300"/>
              <a:gd name="connsiteX3775" fmla="*/ 12371368 w 13127384"/>
              <a:gd name="connsiteY3775" fmla="*/ 4004865 h 8369300"/>
              <a:gd name="connsiteX3776" fmla="*/ 12355544 w 13127384"/>
              <a:gd name="connsiteY3776" fmla="*/ 3983167 h 8369300"/>
              <a:gd name="connsiteX3777" fmla="*/ 12357976 w 13127384"/>
              <a:gd name="connsiteY3777" fmla="*/ 3940546 h 8369300"/>
              <a:gd name="connsiteX3778" fmla="*/ 12326934 w 13127384"/>
              <a:gd name="connsiteY3778" fmla="*/ 3917297 h 8369300"/>
              <a:gd name="connsiteX3779" fmla="*/ 12320848 w 13127384"/>
              <a:gd name="connsiteY3779" fmla="*/ 3885912 h 8369300"/>
              <a:gd name="connsiteX3780" fmla="*/ 12317194 w 13127384"/>
              <a:gd name="connsiteY3780" fmla="*/ 3872738 h 8369300"/>
              <a:gd name="connsiteX3781" fmla="*/ 12317194 w 13127384"/>
              <a:gd name="connsiteY3781" fmla="*/ 3868864 h 8369300"/>
              <a:gd name="connsiteX3782" fmla="*/ 12312932 w 13127384"/>
              <a:gd name="connsiteY3782" fmla="*/ 3864989 h 8369300"/>
              <a:gd name="connsiteX3783" fmla="*/ 12307456 w 13127384"/>
              <a:gd name="connsiteY3783" fmla="*/ 3859177 h 8369300"/>
              <a:gd name="connsiteX3784" fmla="*/ 12305020 w 13127384"/>
              <a:gd name="connsiteY3784" fmla="*/ 3827792 h 8369300"/>
              <a:gd name="connsiteX3785" fmla="*/ 12284324 w 13127384"/>
              <a:gd name="connsiteY3785" fmla="*/ 3796795 h 8369300"/>
              <a:gd name="connsiteX3786" fmla="*/ 12274584 w 13127384"/>
              <a:gd name="connsiteY3786" fmla="*/ 3781296 h 8369300"/>
              <a:gd name="connsiteX3787" fmla="*/ 12270324 w 13127384"/>
              <a:gd name="connsiteY3787" fmla="*/ 3777422 h 8369300"/>
              <a:gd name="connsiteX3788" fmla="*/ 12270324 w 13127384"/>
              <a:gd name="connsiteY3788" fmla="*/ 3775872 h 8369300"/>
              <a:gd name="connsiteX3789" fmla="*/ 12268498 w 13127384"/>
              <a:gd name="connsiteY3789" fmla="*/ 3773934 h 8369300"/>
              <a:gd name="connsiteX3790" fmla="*/ 12266672 w 13127384"/>
              <a:gd name="connsiteY3790" fmla="*/ 3769672 h 8369300"/>
              <a:gd name="connsiteX3791" fmla="*/ 12239280 w 13127384"/>
              <a:gd name="connsiteY3791" fmla="*/ 3740612 h 8369300"/>
              <a:gd name="connsiteX3792" fmla="*/ 12206410 w 13127384"/>
              <a:gd name="connsiteY3792" fmla="*/ 3756111 h 8369300"/>
              <a:gd name="connsiteX3793" fmla="*/ 12202758 w 13127384"/>
              <a:gd name="connsiteY3793" fmla="*/ 3750299 h 8369300"/>
              <a:gd name="connsiteX3794" fmla="*/ 12194844 w 13127384"/>
              <a:gd name="connsiteY3794" fmla="*/ 3734800 h 8369300"/>
              <a:gd name="connsiteX3795" fmla="*/ 12194844 w 13127384"/>
              <a:gd name="connsiteY3795" fmla="*/ 3732863 h 8369300"/>
              <a:gd name="connsiteX3796" fmla="*/ 12193020 w 13127384"/>
              <a:gd name="connsiteY3796" fmla="*/ 3730926 h 8369300"/>
              <a:gd name="connsiteX3797" fmla="*/ 12189368 w 13127384"/>
              <a:gd name="connsiteY3797" fmla="*/ 3727051 h 8369300"/>
              <a:gd name="connsiteX3798" fmla="*/ 12173540 w 13127384"/>
              <a:gd name="connsiteY3798" fmla="*/ 3711552 h 8369300"/>
              <a:gd name="connsiteX3799" fmla="*/ 12160758 w 13127384"/>
              <a:gd name="connsiteY3799" fmla="*/ 3706902 h 8369300"/>
              <a:gd name="connsiteX3800" fmla="*/ 9334550 w 13127384"/>
              <a:gd name="connsiteY3800" fmla="*/ 3588725 h 8369300"/>
              <a:gd name="connsiteX3801" fmla="*/ 9321158 w 13127384"/>
              <a:gd name="connsiteY3801" fmla="*/ 3599574 h 8369300"/>
              <a:gd name="connsiteX3802" fmla="*/ 9320550 w 13127384"/>
              <a:gd name="connsiteY3802" fmla="*/ 3599962 h 8369300"/>
              <a:gd name="connsiteX3803" fmla="*/ 9313245 w 13127384"/>
              <a:gd name="connsiteY3803" fmla="*/ 3608098 h 8369300"/>
              <a:gd name="connsiteX3804" fmla="*/ 9311419 w 13127384"/>
              <a:gd name="connsiteY3804" fmla="*/ 3607323 h 8369300"/>
              <a:gd name="connsiteX3805" fmla="*/ 9308984 w 13127384"/>
              <a:gd name="connsiteY3805" fmla="*/ 3609260 h 8369300"/>
              <a:gd name="connsiteX3806" fmla="*/ 9287071 w 13127384"/>
              <a:gd name="connsiteY3806" fmla="*/ 3617785 h 8369300"/>
              <a:gd name="connsiteX3807" fmla="*/ 9293767 w 13127384"/>
              <a:gd name="connsiteY3807" fmla="*/ 3640646 h 8369300"/>
              <a:gd name="connsiteX3808" fmla="*/ 9312028 w 13127384"/>
              <a:gd name="connsiteY3808" fmla="*/ 3637546 h 8369300"/>
              <a:gd name="connsiteX3809" fmla="*/ 9323593 w 13127384"/>
              <a:gd name="connsiteY3809" fmla="*/ 3610423 h 8369300"/>
              <a:gd name="connsiteX3810" fmla="*/ 9332724 w 13127384"/>
              <a:gd name="connsiteY3810" fmla="*/ 3597636 h 8369300"/>
              <a:gd name="connsiteX3811" fmla="*/ 12641632 w 13127384"/>
              <a:gd name="connsiteY3811" fmla="*/ 3582525 h 8369300"/>
              <a:gd name="connsiteX3812" fmla="*/ 12605112 w 13127384"/>
              <a:gd name="connsiteY3812" fmla="*/ 3655369 h 8369300"/>
              <a:gd name="connsiteX3813" fmla="*/ 12576502 w 13127384"/>
              <a:gd name="connsiteY3813" fmla="*/ 3620497 h 8369300"/>
              <a:gd name="connsiteX3814" fmla="*/ 12641632 w 13127384"/>
              <a:gd name="connsiteY3814" fmla="*/ 3582525 h 8369300"/>
              <a:gd name="connsiteX3815" fmla="*/ 9157417 w 13127384"/>
              <a:gd name="connsiteY3815" fmla="*/ 3556178 h 8369300"/>
              <a:gd name="connsiteX3816" fmla="*/ 9141591 w 13127384"/>
              <a:gd name="connsiteY3816" fmla="*/ 3585238 h 8369300"/>
              <a:gd name="connsiteX3817" fmla="*/ 9132460 w 13127384"/>
              <a:gd name="connsiteY3817" fmla="*/ 3604998 h 8369300"/>
              <a:gd name="connsiteX3818" fmla="*/ 9134287 w 13127384"/>
              <a:gd name="connsiteY3818" fmla="*/ 3613910 h 8369300"/>
              <a:gd name="connsiteX3819" fmla="*/ 9154982 w 13127384"/>
              <a:gd name="connsiteY3819" fmla="*/ 3654594 h 8369300"/>
              <a:gd name="connsiteX3820" fmla="*/ 9154982 w 13127384"/>
              <a:gd name="connsiteY3820" fmla="*/ 3626309 h 8369300"/>
              <a:gd name="connsiteX3821" fmla="*/ 9178722 w 13127384"/>
              <a:gd name="connsiteY3821" fmla="*/ 3637933 h 8369300"/>
              <a:gd name="connsiteX3822" fmla="*/ 9182983 w 13127384"/>
              <a:gd name="connsiteY3822" fmla="*/ 3651882 h 8369300"/>
              <a:gd name="connsiteX3823" fmla="*/ 9189070 w 13127384"/>
              <a:gd name="connsiteY3823" fmla="*/ 3729376 h 8369300"/>
              <a:gd name="connsiteX3824" fmla="*/ 9173244 w 13127384"/>
              <a:gd name="connsiteY3824" fmla="*/ 3727051 h 8369300"/>
              <a:gd name="connsiteX3825" fmla="*/ 9178722 w 13127384"/>
              <a:gd name="connsiteY3825" fmla="*/ 3754174 h 8369300"/>
              <a:gd name="connsiteX3826" fmla="*/ 9184200 w 13127384"/>
              <a:gd name="connsiteY3826" fmla="*/ 3737125 h 8369300"/>
              <a:gd name="connsiteX3827" fmla="*/ 9203679 w 13127384"/>
              <a:gd name="connsiteY3827" fmla="*/ 3858402 h 8369300"/>
              <a:gd name="connsiteX3828" fmla="*/ 9211592 w 13127384"/>
              <a:gd name="connsiteY3828" fmla="*/ 3839416 h 8369300"/>
              <a:gd name="connsiteX3829" fmla="*/ 9224983 w 13127384"/>
              <a:gd name="connsiteY3829" fmla="*/ 3816556 h 8369300"/>
              <a:gd name="connsiteX3830" fmla="*/ 9232288 w 13127384"/>
              <a:gd name="connsiteY3830" fmla="*/ 3765798 h 8369300"/>
              <a:gd name="connsiteX3831" fmla="*/ 9242027 w 13127384"/>
              <a:gd name="connsiteY3831" fmla="*/ 3763085 h 8369300"/>
              <a:gd name="connsiteX3832" fmla="*/ 9228636 w 13127384"/>
              <a:gd name="connsiteY3832" fmla="*/ 3714652 h 8369300"/>
              <a:gd name="connsiteX3833" fmla="*/ 9214635 w 13127384"/>
              <a:gd name="connsiteY3833" fmla="*/ 3662731 h 8369300"/>
              <a:gd name="connsiteX3834" fmla="*/ 9206114 w 13127384"/>
              <a:gd name="connsiteY3834" fmla="*/ 3637933 h 8369300"/>
              <a:gd name="connsiteX3835" fmla="*/ 9197592 w 13127384"/>
              <a:gd name="connsiteY3835" fmla="*/ 3612748 h 8369300"/>
              <a:gd name="connsiteX3836" fmla="*/ 9181765 w 13127384"/>
              <a:gd name="connsiteY3836" fmla="*/ 3558115 h 8369300"/>
              <a:gd name="connsiteX3837" fmla="*/ 9172635 w 13127384"/>
              <a:gd name="connsiteY3837" fmla="*/ 3572451 h 8369300"/>
              <a:gd name="connsiteX3838" fmla="*/ 9147069 w 13127384"/>
              <a:gd name="connsiteY3838" fmla="*/ 3618560 h 8369300"/>
              <a:gd name="connsiteX3839" fmla="*/ 9157417 w 13127384"/>
              <a:gd name="connsiteY3839" fmla="*/ 3556178 h 8369300"/>
              <a:gd name="connsiteX3840" fmla="*/ 12833984 w 13127384"/>
              <a:gd name="connsiteY3840" fmla="*/ 3546878 h 8369300"/>
              <a:gd name="connsiteX3841" fmla="*/ 12866852 w 13127384"/>
              <a:gd name="connsiteY3841" fmla="*/ 3558115 h 8369300"/>
              <a:gd name="connsiteX3842" fmla="*/ 12830940 w 13127384"/>
              <a:gd name="connsiteY3842" fmla="*/ 3603448 h 8369300"/>
              <a:gd name="connsiteX3843" fmla="*/ 12804156 w 13127384"/>
              <a:gd name="connsiteY3843" fmla="*/ 3562764 h 8369300"/>
              <a:gd name="connsiteX3844" fmla="*/ 12833984 w 13127384"/>
              <a:gd name="connsiteY3844" fmla="*/ 3546878 h 8369300"/>
              <a:gd name="connsiteX3845" fmla="*/ 1130451 w 13127384"/>
              <a:gd name="connsiteY3845" fmla="*/ 3543778 h 8369300"/>
              <a:gd name="connsiteX3846" fmla="*/ 1150539 w 13127384"/>
              <a:gd name="connsiteY3846" fmla="*/ 3554240 h 8369300"/>
              <a:gd name="connsiteX3847" fmla="*/ 1102451 w 13127384"/>
              <a:gd name="connsiteY3847" fmla="*/ 3555403 h 8369300"/>
              <a:gd name="connsiteX3848" fmla="*/ 1130451 w 13127384"/>
              <a:gd name="connsiteY3848" fmla="*/ 3543778 h 8369300"/>
              <a:gd name="connsiteX3849" fmla="*/ 12840070 w 13127384"/>
              <a:gd name="connsiteY3849" fmla="*/ 3372130 h 8369300"/>
              <a:gd name="connsiteX3850" fmla="*/ 12856504 w 13127384"/>
              <a:gd name="connsiteY3850" fmla="*/ 3392279 h 8369300"/>
              <a:gd name="connsiteX3851" fmla="*/ 12815722 w 13127384"/>
              <a:gd name="connsiteY3851" fmla="*/ 3419402 h 8369300"/>
              <a:gd name="connsiteX3852" fmla="*/ 12840070 w 13127384"/>
              <a:gd name="connsiteY3852" fmla="*/ 3372130 h 8369300"/>
              <a:gd name="connsiteX3853" fmla="*/ 9602379 w 13127384"/>
              <a:gd name="connsiteY3853" fmla="*/ 3181496 h 8369300"/>
              <a:gd name="connsiteX3854" fmla="*/ 9532987 w 13127384"/>
              <a:gd name="connsiteY3854" fmla="*/ 3239616 h 8369300"/>
              <a:gd name="connsiteX3855" fmla="*/ 9549422 w 13127384"/>
              <a:gd name="connsiteY3855" fmla="*/ 3238067 h 8369300"/>
              <a:gd name="connsiteX3856" fmla="*/ 9557335 w 13127384"/>
              <a:gd name="connsiteY3856" fmla="*/ 3234967 h 8369300"/>
              <a:gd name="connsiteX3857" fmla="*/ 9562205 w 13127384"/>
              <a:gd name="connsiteY3857" fmla="*/ 3230705 h 8369300"/>
              <a:gd name="connsiteX3858" fmla="*/ 9573161 w 13127384"/>
              <a:gd name="connsiteY3858" fmla="*/ 3243879 h 8369300"/>
              <a:gd name="connsiteX3859" fmla="*/ 9577422 w 13127384"/>
              <a:gd name="connsiteY3859" fmla="*/ 3234579 h 8369300"/>
              <a:gd name="connsiteX3860" fmla="*/ 9575596 w 13127384"/>
              <a:gd name="connsiteY3860" fmla="*/ 3216368 h 8369300"/>
              <a:gd name="connsiteX3861" fmla="*/ 9598727 w 13127384"/>
              <a:gd name="connsiteY3861" fmla="*/ 3202420 h 8369300"/>
              <a:gd name="connsiteX3862" fmla="*/ 9602379 w 13127384"/>
              <a:gd name="connsiteY3862" fmla="*/ 3181496 h 8369300"/>
              <a:gd name="connsiteX3863" fmla="*/ 12939896 w 13127384"/>
              <a:gd name="connsiteY3863" fmla="*/ 3179559 h 8369300"/>
              <a:gd name="connsiteX3864" fmla="*/ 12962420 w 13127384"/>
              <a:gd name="connsiteY3864" fmla="*/ 3193508 h 8369300"/>
              <a:gd name="connsiteX3865" fmla="*/ 12915548 w 13127384"/>
              <a:gd name="connsiteY3865" fmla="*/ 3194283 h 8369300"/>
              <a:gd name="connsiteX3866" fmla="*/ 12939896 w 13127384"/>
              <a:gd name="connsiteY3866" fmla="*/ 3179559 h 8369300"/>
              <a:gd name="connsiteX3867" fmla="*/ 12743896 w 13127384"/>
              <a:gd name="connsiteY3867" fmla="*/ 3085792 h 8369300"/>
              <a:gd name="connsiteX3868" fmla="*/ 12765808 w 13127384"/>
              <a:gd name="connsiteY3868" fmla="*/ 3089279 h 8369300"/>
              <a:gd name="connsiteX3869" fmla="*/ 12711634 w 13127384"/>
              <a:gd name="connsiteY3869" fmla="*/ 3143524 h 8369300"/>
              <a:gd name="connsiteX3870" fmla="*/ 12743896 w 13127384"/>
              <a:gd name="connsiteY3870" fmla="*/ 3085792 h 8369300"/>
              <a:gd name="connsiteX3871" fmla="*/ 9349767 w 13127384"/>
              <a:gd name="connsiteY3871" fmla="*/ 3057119 h 8369300"/>
              <a:gd name="connsiteX3872" fmla="*/ 9354637 w 13127384"/>
              <a:gd name="connsiteY3872" fmla="*/ 3071068 h 8369300"/>
              <a:gd name="connsiteX3873" fmla="*/ 9331506 w 13127384"/>
              <a:gd name="connsiteY3873" fmla="*/ 3066418 h 8369300"/>
              <a:gd name="connsiteX3874" fmla="*/ 9349767 w 13127384"/>
              <a:gd name="connsiteY3874" fmla="*/ 3057119 h 8369300"/>
              <a:gd name="connsiteX3875" fmla="*/ 12720764 w 13127384"/>
              <a:gd name="connsiteY3875" fmla="*/ 2998224 h 8369300"/>
              <a:gd name="connsiteX3876" fmla="*/ 12688504 w 13127384"/>
              <a:gd name="connsiteY3876" fmla="*/ 3025734 h 8369300"/>
              <a:gd name="connsiteX3877" fmla="*/ 12720764 w 13127384"/>
              <a:gd name="connsiteY3877" fmla="*/ 2998224 h 8369300"/>
              <a:gd name="connsiteX3878" fmla="*/ 9290115 w 13127384"/>
              <a:gd name="connsiteY3878" fmla="*/ 2950178 h 8369300"/>
              <a:gd name="connsiteX3879" fmla="*/ 9290723 w 13127384"/>
              <a:gd name="connsiteY3879" fmla="*/ 2953665 h 8369300"/>
              <a:gd name="connsiteX3880" fmla="*/ 9288897 w 13127384"/>
              <a:gd name="connsiteY3880" fmla="*/ 2981176 h 8369300"/>
              <a:gd name="connsiteX3881" fmla="*/ 9298028 w 13127384"/>
              <a:gd name="connsiteY3881" fmla="*/ 2980013 h 8369300"/>
              <a:gd name="connsiteX3882" fmla="*/ 9319941 w 13127384"/>
              <a:gd name="connsiteY3882" fmla="*/ 2990087 h 8369300"/>
              <a:gd name="connsiteX3883" fmla="*/ 9314463 w 13127384"/>
              <a:gd name="connsiteY3883" fmla="*/ 2978076 h 8369300"/>
              <a:gd name="connsiteX3884" fmla="*/ 9302897 w 13127384"/>
              <a:gd name="connsiteY3884" fmla="*/ 2975364 h 8369300"/>
              <a:gd name="connsiteX3885" fmla="*/ 1372715 w 13127384"/>
              <a:gd name="connsiteY3885" fmla="*/ 2924605 h 8369300"/>
              <a:gd name="connsiteX3886" fmla="*/ 1381847 w 13127384"/>
              <a:gd name="connsiteY3886" fmla="*/ 2925380 h 8369300"/>
              <a:gd name="connsiteX3887" fmla="*/ 1394630 w 13127384"/>
              <a:gd name="connsiteY3887" fmla="*/ 2931192 h 8369300"/>
              <a:gd name="connsiteX3888" fmla="*/ 1392802 w 13127384"/>
              <a:gd name="connsiteY3888" fmla="*/ 2942816 h 8369300"/>
              <a:gd name="connsiteX3889" fmla="*/ 1396456 w 13127384"/>
              <a:gd name="connsiteY3889" fmla="*/ 2952890 h 8369300"/>
              <a:gd name="connsiteX3890" fmla="*/ 1391586 w 13127384"/>
              <a:gd name="connsiteY3890" fmla="*/ 2954828 h 8369300"/>
              <a:gd name="connsiteX3891" fmla="*/ 1387933 w 13127384"/>
              <a:gd name="connsiteY3891" fmla="*/ 2961415 h 8369300"/>
              <a:gd name="connsiteX3892" fmla="*/ 1365411 w 13127384"/>
              <a:gd name="connsiteY3892" fmla="*/ 2959090 h 8369300"/>
              <a:gd name="connsiteX3893" fmla="*/ 1356281 w 13127384"/>
              <a:gd name="connsiteY3893" fmla="*/ 2951728 h 8369300"/>
              <a:gd name="connsiteX3894" fmla="*/ 1354455 w 13127384"/>
              <a:gd name="connsiteY3894" fmla="*/ 2941266 h 8369300"/>
              <a:gd name="connsiteX3895" fmla="*/ 1362367 w 13127384"/>
              <a:gd name="connsiteY3895" fmla="*/ 2932742 h 8369300"/>
              <a:gd name="connsiteX3896" fmla="*/ 1372715 w 13127384"/>
              <a:gd name="connsiteY3896" fmla="*/ 2924605 h 8369300"/>
              <a:gd name="connsiteX3897" fmla="*/ 9281593 w 13127384"/>
              <a:gd name="connsiteY3897" fmla="*/ 2911431 h 8369300"/>
              <a:gd name="connsiteX3898" fmla="*/ 9280984 w 13127384"/>
              <a:gd name="connsiteY3898" fmla="*/ 2911819 h 8369300"/>
              <a:gd name="connsiteX3899" fmla="*/ 9281593 w 13127384"/>
              <a:gd name="connsiteY3899" fmla="*/ 2913756 h 8369300"/>
              <a:gd name="connsiteX3900" fmla="*/ 9330289 w 13127384"/>
              <a:gd name="connsiteY3900" fmla="*/ 2897483 h 8369300"/>
              <a:gd name="connsiteX3901" fmla="*/ 9326028 w 13127384"/>
              <a:gd name="connsiteY3901" fmla="*/ 2898645 h 8369300"/>
              <a:gd name="connsiteX3902" fmla="*/ 9327854 w 13127384"/>
              <a:gd name="connsiteY3902" fmla="*/ 2900582 h 8369300"/>
              <a:gd name="connsiteX3903" fmla="*/ 4927540 w 13127384"/>
              <a:gd name="connsiteY3903" fmla="*/ 2861836 h 8369300"/>
              <a:gd name="connsiteX3904" fmla="*/ 4915975 w 13127384"/>
              <a:gd name="connsiteY3904" fmla="*/ 2880821 h 8369300"/>
              <a:gd name="connsiteX3905" fmla="*/ 4925106 w 13127384"/>
              <a:gd name="connsiteY3905" fmla="*/ 2886633 h 8369300"/>
              <a:gd name="connsiteX3906" fmla="*/ 4928758 w 13127384"/>
              <a:gd name="connsiteY3906" fmla="*/ 2902132 h 8369300"/>
              <a:gd name="connsiteX3907" fmla="*/ 4959802 w 13127384"/>
              <a:gd name="connsiteY3907" fmla="*/ 2871910 h 8369300"/>
              <a:gd name="connsiteX3908" fmla="*/ 4933628 w 13127384"/>
              <a:gd name="connsiteY3908" fmla="*/ 2868810 h 8369300"/>
              <a:gd name="connsiteX3909" fmla="*/ 12564328 w 13127384"/>
              <a:gd name="connsiteY3909" fmla="*/ 2861448 h 8369300"/>
              <a:gd name="connsiteX3910" fmla="*/ 12580154 w 13127384"/>
              <a:gd name="connsiteY3910" fmla="*/ 2867260 h 8369300"/>
              <a:gd name="connsiteX3911" fmla="*/ 12539980 w 13127384"/>
              <a:gd name="connsiteY3911" fmla="*/ 2958315 h 8369300"/>
              <a:gd name="connsiteX3912" fmla="*/ 12508328 w 13127384"/>
              <a:gd name="connsiteY3912" fmla="*/ 2940104 h 8369300"/>
              <a:gd name="connsiteX3913" fmla="*/ 12521720 w 13127384"/>
              <a:gd name="connsiteY3913" fmla="*/ 2871522 h 8369300"/>
              <a:gd name="connsiteX3914" fmla="*/ 12564328 w 13127384"/>
              <a:gd name="connsiteY3914" fmla="*/ 2861448 h 8369300"/>
              <a:gd name="connsiteX3915" fmla="*/ 9251766 w 13127384"/>
              <a:gd name="connsiteY3915" fmla="*/ 2854474 h 8369300"/>
              <a:gd name="connsiteX3916" fmla="*/ 9295593 w 13127384"/>
              <a:gd name="connsiteY3916" fmla="*/ 2870747 h 8369300"/>
              <a:gd name="connsiteX3917" fmla="*/ 9331506 w 13127384"/>
              <a:gd name="connsiteY3917" fmla="*/ 2895933 h 8369300"/>
              <a:gd name="connsiteX3918" fmla="*/ 9332724 w 13127384"/>
              <a:gd name="connsiteY3918" fmla="*/ 2894770 h 8369300"/>
              <a:gd name="connsiteX3919" fmla="*/ 9360115 w 13127384"/>
              <a:gd name="connsiteY3919" fmla="*/ 2874234 h 8369300"/>
              <a:gd name="connsiteX3920" fmla="*/ 9421594 w 13127384"/>
              <a:gd name="connsiteY3920" fmla="*/ 3011398 h 8369300"/>
              <a:gd name="connsiteX3921" fmla="*/ 9346115 w 13127384"/>
              <a:gd name="connsiteY3921" fmla="*/ 3023409 h 8369300"/>
              <a:gd name="connsiteX3922" fmla="*/ 9343680 w 13127384"/>
              <a:gd name="connsiteY3922" fmla="*/ 3021085 h 8369300"/>
              <a:gd name="connsiteX3923" fmla="*/ 9338811 w 13127384"/>
              <a:gd name="connsiteY3923" fmla="*/ 3043558 h 8369300"/>
              <a:gd name="connsiteX3924" fmla="*/ 9327245 w 13127384"/>
              <a:gd name="connsiteY3924" fmla="*/ 3058282 h 8369300"/>
              <a:gd name="connsiteX3925" fmla="*/ 9330898 w 13127384"/>
              <a:gd name="connsiteY3925" fmla="*/ 3064094 h 8369300"/>
              <a:gd name="connsiteX3926" fmla="*/ 9311419 w 13127384"/>
              <a:gd name="connsiteY3926" fmla="*/ 3094704 h 8369300"/>
              <a:gd name="connsiteX3927" fmla="*/ 9290115 w 13127384"/>
              <a:gd name="connsiteY3927" fmla="*/ 3103615 h 8369300"/>
              <a:gd name="connsiteX3928" fmla="*/ 9282201 w 13127384"/>
              <a:gd name="connsiteY3928" fmla="*/ 3121826 h 8369300"/>
              <a:gd name="connsiteX3929" fmla="*/ 9259071 w 13127384"/>
              <a:gd name="connsiteY3929" fmla="*/ 3135775 h 8369300"/>
              <a:gd name="connsiteX3930" fmla="*/ 9228636 w 13127384"/>
              <a:gd name="connsiteY3930" fmla="*/ 3131900 h 8369300"/>
              <a:gd name="connsiteX3931" fmla="*/ 9223157 w 13127384"/>
              <a:gd name="connsiteY3931" fmla="*/ 3128801 h 8369300"/>
              <a:gd name="connsiteX3932" fmla="*/ 9220722 w 13127384"/>
              <a:gd name="connsiteY3932" fmla="*/ 3129963 h 8369300"/>
              <a:gd name="connsiteX3933" fmla="*/ 9194548 w 13127384"/>
              <a:gd name="connsiteY3933" fmla="*/ 3135388 h 8369300"/>
              <a:gd name="connsiteX3934" fmla="*/ 9203070 w 13127384"/>
              <a:gd name="connsiteY3934" fmla="*/ 3068356 h 8369300"/>
              <a:gd name="connsiteX3935" fmla="*/ 9216461 w 13127384"/>
              <a:gd name="connsiteY3935" fmla="*/ 3093541 h 8369300"/>
              <a:gd name="connsiteX3936" fmla="*/ 9223157 w 13127384"/>
              <a:gd name="connsiteY3936" fmla="*/ 3102065 h 8369300"/>
              <a:gd name="connsiteX3937" fmla="*/ 9247505 w 13127384"/>
              <a:gd name="connsiteY3937" fmla="*/ 3086179 h 8369300"/>
              <a:gd name="connsiteX3938" fmla="*/ 9264549 w 13127384"/>
              <a:gd name="connsiteY3938" fmla="*/ 3081530 h 8369300"/>
              <a:gd name="connsiteX3939" fmla="*/ 9261506 w 13127384"/>
              <a:gd name="connsiteY3939" fmla="*/ 3074943 h 8369300"/>
              <a:gd name="connsiteX3940" fmla="*/ 9265158 w 13127384"/>
              <a:gd name="connsiteY3940" fmla="*/ 3064094 h 8369300"/>
              <a:gd name="connsiteX3941" fmla="*/ 9250549 w 13127384"/>
              <a:gd name="connsiteY3941" fmla="*/ 3043945 h 8369300"/>
              <a:gd name="connsiteX3942" fmla="*/ 9249331 w 13127384"/>
              <a:gd name="connsiteY3942" fmla="*/ 3009848 h 8369300"/>
              <a:gd name="connsiteX3943" fmla="*/ 9229853 w 13127384"/>
              <a:gd name="connsiteY3943" fmla="*/ 2988925 h 8369300"/>
              <a:gd name="connsiteX3944" fmla="*/ 9223157 w 13127384"/>
              <a:gd name="connsiteY3944" fmla="*/ 2949791 h 8369300"/>
              <a:gd name="connsiteX3945" fmla="*/ 9240201 w 13127384"/>
              <a:gd name="connsiteY3945" fmla="*/ 2906782 h 8369300"/>
              <a:gd name="connsiteX3946" fmla="*/ 9247505 w 13127384"/>
              <a:gd name="connsiteY3946" fmla="*/ 2899420 h 8369300"/>
              <a:gd name="connsiteX3947" fmla="*/ 9246897 w 13127384"/>
              <a:gd name="connsiteY3947" fmla="*/ 2895933 h 8369300"/>
              <a:gd name="connsiteX3948" fmla="*/ 9251766 w 13127384"/>
              <a:gd name="connsiteY3948" fmla="*/ 2854474 h 8369300"/>
              <a:gd name="connsiteX3949" fmla="*/ 4877018 w 13127384"/>
              <a:gd name="connsiteY3949" fmla="*/ 2840912 h 8369300"/>
              <a:gd name="connsiteX3950" fmla="*/ 4872758 w 13127384"/>
              <a:gd name="connsiteY3950" fmla="*/ 2871522 h 8369300"/>
              <a:gd name="connsiteX3951" fmla="*/ 4852670 w 13127384"/>
              <a:gd name="connsiteY3951" fmla="*/ 2885471 h 8369300"/>
              <a:gd name="connsiteX3952" fmla="*/ 4877018 w 13127384"/>
              <a:gd name="connsiteY3952" fmla="*/ 2840912 h 8369300"/>
              <a:gd name="connsiteX3953" fmla="*/ 1245496 w 13127384"/>
              <a:gd name="connsiteY3953" fmla="*/ 2833163 h 8369300"/>
              <a:gd name="connsiteX3954" fmla="*/ 1245496 w 13127384"/>
              <a:gd name="connsiteY3954" fmla="*/ 2935067 h 8369300"/>
              <a:gd name="connsiteX3955" fmla="*/ 1233932 w 13127384"/>
              <a:gd name="connsiteY3955" fmla="*/ 2933517 h 8369300"/>
              <a:gd name="connsiteX3956" fmla="*/ 1226019 w 13127384"/>
              <a:gd name="connsiteY3956" fmla="*/ 2921506 h 8369300"/>
              <a:gd name="connsiteX3957" fmla="*/ 1224800 w 13127384"/>
              <a:gd name="connsiteY3957" fmla="*/ 2869972 h 8369300"/>
              <a:gd name="connsiteX3958" fmla="*/ 1226019 w 13127384"/>
              <a:gd name="connsiteY3958" fmla="*/ 2857961 h 8369300"/>
              <a:gd name="connsiteX3959" fmla="*/ 1227844 w 13127384"/>
              <a:gd name="connsiteY3959" fmla="*/ 2845949 h 8369300"/>
              <a:gd name="connsiteX3960" fmla="*/ 1245496 w 13127384"/>
              <a:gd name="connsiteY3960" fmla="*/ 2833163 h 8369300"/>
              <a:gd name="connsiteX3961" fmla="*/ 9377159 w 13127384"/>
              <a:gd name="connsiteY3961" fmla="*/ 2804490 h 8369300"/>
              <a:gd name="connsiteX3962" fmla="*/ 9385681 w 13127384"/>
              <a:gd name="connsiteY3962" fmla="*/ 2845174 h 8369300"/>
              <a:gd name="connsiteX3963" fmla="*/ 9360115 w 13127384"/>
              <a:gd name="connsiteY3963" fmla="*/ 2831613 h 8369300"/>
              <a:gd name="connsiteX3964" fmla="*/ 9377159 w 13127384"/>
              <a:gd name="connsiteY3964" fmla="*/ 2804490 h 8369300"/>
              <a:gd name="connsiteX3965" fmla="*/ 12062757 w 13127384"/>
              <a:gd name="connsiteY3965" fmla="*/ 2752182 h 8369300"/>
              <a:gd name="connsiteX3966" fmla="*/ 11976321 w 13127384"/>
              <a:gd name="connsiteY3966" fmla="*/ 2866873 h 8369300"/>
              <a:gd name="connsiteX3967" fmla="*/ 12062757 w 13127384"/>
              <a:gd name="connsiteY3967" fmla="*/ 2752182 h 8369300"/>
              <a:gd name="connsiteX3968" fmla="*/ 9590814 w 13127384"/>
              <a:gd name="connsiteY3968" fmla="*/ 2744433 h 8369300"/>
              <a:gd name="connsiteX3969" fmla="*/ 9589596 w 13127384"/>
              <a:gd name="connsiteY3969" fmla="*/ 2825026 h 8369300"/>
              <a:gd name="connsiteX3970" fmla="*/ 9573770 w 13127384"/>
              <a:gd name="connsiteY3970" fmla="*/ 2814177 h 8369300"/>
              <a:gd name="connsiteX3971" fmla="*/ 9590814 w 13127384"/>
              <a:gd name="connsiteY3971" fmla="*/ 2744433 h 8369300"/>
              <a:gd name="connsiteX3972" fmla="*/ 10218995 w 13127384"/>
              <a:gd name="connsiteY3972" fmla="*/ 2717310 h 8369300"/>
              <a:gd name="connsiteX3973" fmla="*/ 10183690 w 13127384"/>
              <a:gd name="connsiteY3973" fmla="*/ 2732809 h 8369300"/>
              <a:gd name="connsiteX3974" fmla="*/ 10170299 w 13127384"/>
              <a:gd name="connsiteY3974" fmla="*/ 2737846 h 8369300"/>
              <a:gd name="connsiteX3975" fmla="*/ 10164212 w 13127384"/>
              <a:gd name="connsiteY3975" fmla="*/ 2741333 h 8369300"/>
              <a:gd name="connsiteX3976" fmla="*/ 10154473 w 13127384"/>
              <a:gd name="connsiteY3976" fmla="*/ 2756057 h 8369300"/>
              <a:gd name="connsiteX3977" fmla="*/ 10129516 w 13127384"/>
              <a:gd name="connsiteY3977" fmla="*/ 2756057 h 8369300"/>
              <a:gd name="connsiteX3978" fmla="*/ 10145342 w 13127384"/>
              <a:gd name="connsiteY3978" fmla="*/ 2759932 h 8369300"/>
              <a:gd name="connsiteX3979" fmla="*/ 10100298 w 13127384"/>
              <a:gd name="connsiteY3979" fmla="*/ 2771556 h 8369300"/>
              <a:gd name="connsiteX3980" fmla="*/ 10060124 w 13127384"/>
              <a:gd name="connsiteY3980" fmla="*/ 2783180 h 8369300"/>
              <a:gd name="connsiteX3981" fmla="*/ 10054037 w 13127384"/>
              <a:gd name="connsiteY3981" fmla="*/ 2767681 h 8369300"/>
              <a:gd name="connsiteX3982" fmla="*/ 10034558 w 13127384"/>
              <a:gd name="connsiteY3982" fmla="*/ 2782792 h 8369300"/>
              <a:gd name="connsiteX3983" fmla="*/ 10033950 w 13127384"/>
              <a:gd name="connsiteY3983" fmla="*/ 2783180 h 8369300"/>
              <a:gd name="connsiteX3984" fmla="*/ 10040037 w 13127384"/>
              <a:gd name="connsiteY3984" fmla="*/ 2787442 h 8369300"/>
              <a:gd name="connsiteX3985" fmla="*/ 10040037 w 13127384"/>
              <a:gd name="connsiteY3985" fmla="*/ 2790929 h 8369300"/>
              <a:gd name="connsiteX3986" fmla="*/ 10061950 w 13127384"/>
              <a:gd name="connsiteY3986" fmla="*/ 2787054 h 8369300"/>
              <a:gd name="connsiteX3987" fmla="*/ 10048558 w 13127384"/>
              <a:gd name="connsiteY3987" fmla="*/ 2797128 h 8369300"/>
              <a:gd name="connsiteX3988" fmla="*/ 10041863 w 13127384"/>
              <a:gd name="connsiteY3988" fmla="*/ 2799066 h 8369300"/>
              <a:gd name="connsiteX3989" fmla="*/ 10042471 w 13127384"/>
              <a:gd name="connsiteY3989" fmla="*/ 2801391 h 8369300"/>
              <a:gd name="connsiteX3990" fmla="*/ 10036993 w 13127384"/>
              <a:gd name="connsiteY3990" fmla="*/ 2820764 h 8369300"/>
              <a:gd name="connsiteX3991" fmla="*/ 10037602 w 13127384"/>
              <a:gd name="connsiteY3991" fmla="*/ 2821539 h 8369300"/>
              <a:gd name="connsiteX3992" fmla="*/ 10036993 w 13127384"/>
              <a:gd name="connsiteY3992" fmla="*/ 2821926 h 8369300"/>
              <a:gd name="connsiteX3993" fmla="*/ 10033341 w 13127384"/>
              <a:gd name="connsiteY3993" fmla="*/ 2835875 h 8369300"/>
              <a:gd name="connsiteX3994" fmla="*/ 10021776 w 13127384"/>
              <a:gd name="connsiteY3994" fmla="*/ 2827351 h 8369300"/>
              <a:gd name="connsiteX3995" fmla="*/ 10011428 w 13127384"/>
              <a:gd name="connsiteY3995" fmla="*/ 2832775 h 8369300"/>
              <a:gd name="connsiteX3996" fmla="*/ 10003514 w 13127384"/>
              <a:gd name="connsiteY3996" fmla="*/ 2812627 h 8369300"/>
              <a:gd name="connsiteX3997" fmla="*/ 9991949 w 13127384"/>
              <a:gd name="connsiteY3997" fmla="*/ 2819989 h 8369300"/>
              <a:gd name="connsiteX3998" fmla="*/ 10002297 w 13127384"/>
              <a:gd name="connsiteY3998" fmla="*/ 2808752 h 8369300"/>
              <a:gd name="connsiteX3999" fmla="*/ 10001080 w 13127384"/>
              <a:gd name="connsiteY3999" fmla="*/ 2807590 h 8369300"/>
              <a:gd name="connsiteX4000" fmla="*/ 9985862 w 13127384"/>
              <a:gd name="connsiteY4000" fmla="*/ 2812627 h 8369300"/>
              <a:gd name="connsiteX4001" fmla="*/ 9954818 w 13127384"/>
              <a:gd name="connsiteY4001" fmla="*/ 2810690 h 8369300"/>
              <a:gd name="connsiteX4002" fmla="*/ 9934122 w 13127384"/>
              <a:gd name="connsiteY4002" fmla="*/ 2829676 h 8369300"/>
              <a:gd name="connsiteX4003" fmla="*/ 9965166 w 13127384"/>
              <a:gd name="connsiteY4003" fmla="*/ 2816114 h 8369300"/>
              <a:gd name="connsiteX4004" fmla="*/ 9953601 w 13127384"/>
              <a:gd name="connsiteY4004" fmla="*/ 2843625 h 8369300"/>
              <a:gd name="connsiteX4005" fmla="*/ 9926209 w 13127384"/>
              <a:gd name="connsiteY4005" fmla="*/ 2839750 h 8369300"/>
              <a:gd name="connsiteX4006" fmla="*/ 9909165 w 13127384"/>
              <a:gd name="connsiteY4006" fmla="*/ 2841687 h 8369300"/>
              <a:gd name="connsiteX4007" fmla="*/ 9904905 w 13127384"/>
              <a:gd name="connsiteY4007" fmla="*/ 2843625 h 8369300"/>
              <a:gd name="connsiteX4008" fmla="*/ 9903078 w 13127384"/>
              <a:gd name="connsiteY4008" fmla="*/ 2843625 h 8369300"/>
              <a:gd name="connsiteX4009" fmla="*/ 9900644 w 13127384"/>
              <a:gd name="connsiteY4009" fmla="*/ 2843625 h 8369300"/>
              <a:gd name="connsiteX4010" fmla="*/ 9897600 w 13127384"/>
              <a:gd name="connsiteY4010" fmla="*/ 2845174 h 8369300"/>
              <a:gd name="connsiteX4011" fmla="*/ 9900644 w 13127384"/>
              <a:gd name="connsiteY4011" fmla="*/ 2859123 h 8369300"/>
              <a:gd name="connsiteX4012" fmla="*/ 9891513 w 13127384"/>
              <a:gd name="connsiteY4012" fmla="*/ 2851374 h 8369300"/>
              <a:gd name="connsiteX4013" fmla="*/ 9873861 w 13127384"/>
              <a:gd name="connsiteY4013" fmla="*/ 2872685 h 8369300"/>
              <a:gd name="connsiteX4014" fmla="*/ 9868382 w 13127384"/>
              <a:gd name="connsiteY4014" fmla="*/ 2876172 h 8369300"/>
              <a:gd name="connsiteX4015" fmla="*/ 9864121 w 13127384"/>
              <a:gd name="connsiteY4015" fmla="*/ 2878497 h 8369300"/>
              <a:gd name="connsiteX4016" fmla="*/ 9864121 w 13127384"/>
              <a:gd name="connsiteY4016" fmla="*/ 2880434 h 8369300"/>
              <a:gd name="connsiteX4017" fmla="*/ 9862295 w 13127384"/>
              <a:gd name="connsiteY4017" fmla="*/ 2880434 h 8369300"/>
              <a:gd name="connsiteX4018" fmla="*/ 9842817 w 13127384"/>
              <a:gd name="connsiteY4018" fmla="*/ 2890121 h 8369300"/>
              <a:gd name="connsiteX4019" fmla="*/ 9819686 w 13127384"/>
              <a:gd name="connsiteY4019" fmla="*/ 2903682 h 8369300"/>
              <a:gd name="connsiteX4020" fmla="*/ 9772816 w 13127384"/>
              <a:gd name="connsiteY4020" fmla="*/ 2930805 h 8369300"/>
              <a:gd name="connsiteX4021" fmla="*/ 9728381 w 13127384"/>
              <a:gd name="connsiteY4021" fmla="*/ 2964127 h 8369300"/>
              <a:gd name="connsiteX4022" fmla="*/ 9699163 w 13127384"/>
              <a:gd name="connsiteY4022" fmla="*/ 2985050 h 8369300"/>
              <a:gd name="connsiteX4023" fmla="*/ 9685771 w 13127384"/>
              <a:gd name="connsiteY4023" fmla="*/ 2997062 h 8369300"/>
              <a:gd name="connsiteX4024" fmla="*/ 9672380 w 13127384"/>
              <a:gd name="connsiteY4024" fmla="*/ 3008686 h 8369300"/>
              <a:gd name="connsiteX4025" fmla="*/ 9624292 w 13127384"/>
              <a:gd name="connsiteY4025" fmla="*/ 3045495 h 8369300"/>
              <a:gd name="connsiteX4026" fmla="*/ 9588988 w 13127384"/>
              <a:gd name="connsiteY4026" fmla="*/ 3082305 h 8369300"/>
              <a:gd name="connsiteX4027" fmla="*/ 9554292 w 13127384"/>
              <a:gd name="connsiteY4027" fmla="*/ 3103615 h 8369300"/>
              <a:gd name="connsiteX4028" fmla="*/ 9505595 w 13127384"/>
              <a:gd name="connsiteY4028" fmla="*/ 3142362 h 8369300"/>
              <a:gd name="connsiteX4029" fmla="*/ 9490987 w 13127384"/>
              <a:gd name="connsiteY4029" fmla="*/ 3156698 h 8369300"/>
              <a:gd name="connsiteX4030" fmla="*/ 9495247 w 13127384"/>
              <a:gd name="connsiteY4030" fmla="*/ 3162898 h 8369300"/>
              <a:gd name="connsiteX4031" fmla="*/ 9508030 w 13127384"/>
              <a:gd name="connsiteY4031" fmla="*/ 3212494 h 8369300"/>
              <a:gd name="connsiteX4032" fmla="*/ 9399681 w 13127384"/>
              <a:gd name="connsiteY4032" fmla="*/ 3277201 h 8369300"/>
              <a:gd name="connsiteX4033" fmla="*/ 9380811 w 13127384"/>
              <a:gd name="connsiteY4033" fmla="*/ 3276038 h 8369300"/>
              <a:gd name="connsiteX4034" fmla="*/ 9371681 w 13127384"/>
              <a:gd name="connsiteY4034" fmla="*/ 3288437 h 8369300"/>
              <a:gd name="connsiteX4035" fmla="*/ 9346724 w 13127384"/>
              <a:gd name="connsiteY4035" fmla="*/ 3317110 h 8369300"/>
              <a:gd name="connsiteX4036" fmla="*/ 9302289 w 13127384"/>
              <a:gd name="connsiteY4036" fmla="*/ 3373293 h 8369300"/>
              <a:gd name="connsiteX4037" fmla="*/ 9300463 w 13127384"/>
              <a:gd name="connsiteY4037" fmla="*/ 3356244 h 8369300"/>
              <a:gd name="connsiteX4038" fmla="*/ 9286462 w 13127384"/>
              <a:gd name="connsiteY4038" fmla="*/ 3391116 h 8369300"/>
              <a:gd name="connsiteX4039" fmla="*/ 9292549 w 13127384"/>
              <a:gd name="connsiteY4039" fmla="*/ 3371743 h 8369300"/>
              <a:gd name="connsiteX4040" fmla="*/ 9259679 w 13127384"/>
              <a:gd name="connsiteY4040" fmla="*/ 3416302 h 8369300"/>
              <a:gd name="connsiteX4041" fmla="*/ 9269419 w 13127384"/>
              <a:gd name="connsiteY4041" fmla="*/ 3416302 h 8369300"/>
              <a:gd name="connsiteX4042" fmla="*/ 9249940 w 13127384"/>
              <a:gd name="connsiteY4042" fmla="*/ 3437612 h 8369300"/>
              <a:gd name="connsiteX4043" fmla="*/ 9246288 w 13127384"/>
              <a:gd name="connsiteY4043" fmla="*/ 3442262 h 8369300"/>
              <a:gd name="connsiteX4044" fmla="*/ 9251766 w 13127384"/>
              <a:gd name="connsiteY4044" fmla="*/ 3451949 h 8369300"/>
              <a:gd name="connsiteX4045" fmla="*/ 9245679 w 13127384"/>
              <a:gd name="connsiteY4045" fmla="*/ 3450399 h 8369300"/>
              <a:gd name="connsiteX4046" fmla="*/ 9242636 w 13127384"/>
              <a:gd name="connsiteY4046" fmla="*/ 3446137 h 8369300"/>
              <a:gd name="connsiteX4047" fmla="*/ 9237157 w 13127384"/>
              <a:gd name="connsiteY4047" fmla="*/ 3453111 h 8369300"/>
              <a:gd name="connsiteX4048" fmla="*/ 9242027 w 13127384"/>
              <a:gd name="connsiteY4048" fmla="*/ 3467448 h 8369300"/>
              <a:gd name="connsiteX4049" fmla="*/ 9249940 w 13127384"/>
              <a:gd name="connsiteY4049" fmla="*/ 3495345 h 8369300"/>
              <a:gd name="connsiteX4050" fmla="*/ 9250549 w 13127384"/>
              <a:gd name="connsiteY4050" fmla="*/ 3499220 h 8369300"/>
              <a:gd name="connsiteX4051" fmla="*/ 9300463 w 13127384"/>
              <a:gd name="connsiteY4051" fmla="*/ 3463573 h 8369300"/>
              <a:gd name="connsiteX4052" fmla="*/ 9359507 w 13127384"/>
              <a:gd name="connsiteY4052" fmla="*/ 3460473 h 8369300"/>
              <a:gd name="connsiteX4053" fmla="*/ 9366202 w 13127384"/>
              <a:gd name="connsiteY4053" fmla="*/ 3492633 h 8369300"/>
              <a:gd name="connsiteX4054" fmla="*/ 9371072 w 13127384"/>
              <a:gd name="connsiteY4054" fmla="*/ 3491083 h 8369300"/>
              <a:gd name="connsiteX4055" fmla="*/ 9375942 w 13127384"/>
              <a:gd name="connsiteY4055" fmla="*/ 3478684 h 8369300"/>
              <a:gd name="connsiteX4056" fmla="*/ 9395420 w 13127384"/>
              <a:gd name="connsiteY4056" fmla="*/ 3472484 h 8369300"/>
              <a:gd name="connsiteX4057" fmla="*/ 9416725 w 13127384"/>
              <a:gd name="connsiteY4057" fmla="*/ 3451174 h 8369300"/>
              <a:gd name="connsiteX4058" fmla="*/ 9405159 w 13127384"/>
              <a:gd name="connsiteY4058" fmla="*/ 3453111 h 8369300"/>
              <a:gd name="connsiteX4059" fmla="*/ 9426464 w 13127384"/>
              <a:gd name="connsiteY4059" fmla="*/ 3435675 h 8369300"/>
              <a:gd name="connsiteX4060" fmla="*/ 9442290 w 13127384"/>
              <a:gd name="connsiteY4060" fmla="*/ 3408552 h 8369300"/>
              <a:gd name="connsiteX4061" fmla="*/ 9451421 w 13127384"/>
              <a:gd name="connsiteY4061" fmla="*/ 3410490 h 8369300"/>
              <a:gd name="connsiteX4062" fmla="*/ 9447769 w 13127384"/>
              <a:gd name="connsiteY4062" fmla="*/ 3394991 h 8369300"/>
              <a:gd name="connsiteX4063" fmla="*/ 9461160 w 13127384"/>
              <a:gd name="connsiteY4063" fmla="*/ 3402740 h 8369300"/>
              <a:gd name="connsiteX4064" fmla="*/ 9467247 w 13127384"/>
              <a:gd name="connsiteY4064" fmla="*/ 3356244 h 8369300"/>
              <a:gd name="connsiteX4065" fmla="*/ 9492204 w 13127384"/>
              <a:gd name="connsiteY4065" fmla="*/ 3350432 h 8369300"/>
              <a:gd name="connsiteX4066" fmla="*/ 9503769 w 13127384"/>
              <a:gd name="connsiteY4066" fmla="*/ 3332996 h 8369300"/>
              <a:gd name="connsiteX4067" fmla="*/ 9498291 w 13127384"/>
              <a:gd name="connsiteY4067" fmla="*/ 3315173 h 8369300"/>
              <a:gd name="connsiteX4068" fmla="*/ 9527509 w 13127384"/>
              <a:gd name="connsiteY4068" fmla="*/ 3284175 h 8369300"/>
              <a:gd name="connsiteX4069" fmla="*/ 9543944 w 13127384"/>
              <a:gd name="connsiteY4069" fmla="*/ 3277201 h 8369300"/>
              <a:gd name="connsiteX4070" fmla="*/ 9533596 w 13127384"/>
              <a:gd name="connsiteY4070" fmla="*/ 3262864 h 8369300"/>
              <a:gd name="connsiteX4071" fmla="*/ 9534204 w 13127384"/>
              <a:gd name="connsiteY4071" fmla="*/ 3261702 h 8369300"/>
              <a:gd name="connsiteX4072" fmla="*/ 9515943 w 13127384"/>
              <a:gd name="connsiteY4072" fmla="*/ 3262090 h 8369300"/>
              <a:gd name="connsiteX4073" fmla="*/ 9478812 w 13127384"/>
              <a:gd name="connsiteY4073" fmla="*/ 3284175 h 8369300"/>
              <a:gd name="connsiteX4074" fmla="*/ 9523248 w 13127384"/>
              <a:gd name="connsiteY4074" fmla="*/ 3249303 h 8369300"/>
              <a:gd name="connsiteX4075" fmla="*/ 9550639 w 13127384"/>
              <a:gd name="connsiteY4075" fmla="*/ 3169872 h 8369300"/>
              <a:gd name="connsiteX4076" fmla="*/ 9585335 w 13127384"/>
              <a:gd name="connsiteY4076" fmla="*/ 3113302 h 8369300"/>
              <a:gd name="connsiteX4077" fmla="*/ 9581683 w 13127384"/>
              <a:gd name="connsiteY4077" fmla="*/ 3148562 h 8369300"/>
              <a:gd name="connsiteX4078" fmla="*/ 9610292 w 13127384"/>
              <a:gd name="connsiteY4078" fmla="*/ 3123376 h 8369300"/>
              <a:gd name="connsiteX4079" fmla="*/ 9598727 w 13127384"/>
              <a:gd name="connsiteY4079" fmla="*/ 3107877 h 8369300"/>
              <a:gd name="connsiteX4080" fmla="*/ 9656554 w 13127384"/>
              <a:gd name="connsiteY4080" fmla="*/ 3072618 h 8369300"/>
              <a:gd name="connsiteX4081" fmla="*/ 9707076 w 13127384"/>
              <a:gd name="connsiteY4081" fmla="*/ 3029996 h 8369300"/>
              <a:gd name="connsiteX4082" fmla="*/ 9690032 w 13127384"/>
              <a:gd name="connsiteY4082" fmla="*/ 3035808 h 8369300"/>
              <a:gd name="connsiteX4083" fmla="*/ 9691859 w 13127384"/>
              <a:gd name="connsiteY4083" fmla="*/ 3016048 h 8369300"/>
              <a:gd name="connsiteX4084" fmla="*/ 9699163 w 13127384"/>
              <a:gd name="connsiteY4084" fmla="*/ 3010623 h 8369300"/>
              <a:gd name="connsiteX4085" fmla="*/ 9746033 w 13127384"/>
              <a:gd name="connsiteY4085" fmla="*/ 2988925 h 8369300"/>
              <a:gd name="connsiteX4086" fmla="*/ 9747859 w 13127384"/>
              <a:gd name="connsiteY4086" fmla="*/ 3000549 h 8369300"/>
              <a:gd name="connsiteX4087" fmla="*/ 9763685 w 13127384"/>
              <a:gd name="connsiteY4087" fmla="*/ 2990862 h 8369300"/>
              <a:gd name="connsiteX4088" fmla="*/ 9752120 w 13127384"/>
              <a:gd name="connsiteY4088" fmla="*/ 2990862 h 8369300"/>
              <a:gd name="connsiteX4089" fmla="*/ 9848904 w 13127384"/>
              <a:gd name="connsiteY4089" fmla="*/ 2935067 h 8369300"/>
              <a:gd name="connsiteX4090" fmla="*/ 9862295 w 13127384"/>
              <a:gd name="connsiteY4090" fmla="*/ 2926930 h 8369300"/>
              <a:gd name="connsiteX4091" fmla="*/ 9881774 w 13127384"/>
              <a:gd name="connsiteY4091" fmla="*/ 2917243 h 8369300"/>
              <a:gd name="connsiteX4092" fmla="*/ 9883600 w 13127384"/>
              <a:gd name="connsiteY4092" fmla="*/ 2917243 h 8369300"/>
              <a:gd name="connsiteX4093" fmla="*/ 9883600 w 13127384"/>
              <a:gd name="connsiteY4093" fmla="*/ 2915306 h 8369300"/>
              <a:gd name="connsiteX4094" fmla="*/ 9887252 w 13127384"/>
              <a:gd name="connsiteY4094" fmla="*/ 2913369 h 8369300"/>
              <a:gd name="connsiteX4095" fmla="*/ 9903078 w 13127384"/>
              <a:gd name="connsiteY4095" fmla="*/ 2907557 h 8369300"/>
              <a:gd name="connsiteX4096" fmla="*/ 9916470 w 13127384"/>
              <a:gd name="connsiteY4096" fmla="*/ 2903682 h 8369300"/>
              <a:gd name="connsiteX4097" fmla="*/ 9924383 w 13127384"/>
              <a:gd name="connsiteY4097" fmla="*/ 2901745 h 8369300"/>
              <a:gd name="connsiteX4098" fmla="*/ 9928035 w 13127384"/>
              <a:gd name="connsiteY4098" fmla="*/ 2901745 h 8369300"/>
              <a:gd name="connsiteX4099" fmla="*/ 9934122 w 13127384"/>
              <a:gd name="connsiteY4099" fmla="*/ 2901745 h 8369300"/>
              <a:gd name="connsiteX4100" fmla="*/ 9934122 w 13127384"/>
              <a:gd name="connsiteY4100" fmla="*/ 2895933 h 8369300"/>
              <a:gd name="connsiteX4101" fmla="*/ 9929861 w 13127384"/>
              <a:gd name="connsiteY4101" fmla="*/ 2895933 h 8369300"/>
              <a:gd name="connsiteX4102" fmla="*/ 9926209 w 13127384"/>
              <a:gd name="connsiteY4102" fmla="*/ 2895933 h 8369300"/>
              <a:gd name="connsiteX4103" fmla="*/ 9924383 w 13127384"/>
              <a:gd name="connsiteY4103" fmla="*/ 2897870 h 8369300"/>
              <a:gd name="connsiteX4104" fmla="*/ 9926209 w 13127384"/>
              <a:gd name="connsiteY4104" fmla="*/ 2892058 h 8369300"/>
              <a:gd name="connsiteX4105" fmla="*/ 9935948 w 13127384"/>
              <a:gd name="connsiteY4105" fmla="*/ 2886246 h 8369300"/>
              <a:gd name="connsiteX4106" fmla="*/ 9954818 w 13127384"/>
              <a:gd name="connsiteY4106" fmla="*/ 2886246 h 8369300"/>
              <a:gd name="connsiteX4107" fmla="*/ 10001688 w 13127384"/>
              <a:gd name="connsiteY4107" fmla="*/ 2855249 h 8369300"/>
              <a:gd name="connsiteX4108" fmla="*/ 10026645 w 13127384"/>
              <a:gd name="connsiteY4108" fmla="*/ 2845174 h 8369300"/>
              <a:gd name="connsiteX4109" fmla="*/ 10032732 w 13127384"/>
              <a:gd name="connsiteY4109" fmla="*/ 2841687 h 8369300"/>
              <a:gd name="connsiteX4110" fmla="*/ 10038819 w 13127384"/>
              <a:gd name="connsiteY4110" fmla="*/ 2837813 h 8369300"/>
              <a:gd name="connsiteX4111" fmla="*/ 10050385 w 13127384"/>
              <a:gd name="connsiteY4111" fmla="*/ 2829676 h 8369300"/>
              <a:gd name="connsiteX4112" fmla="*/ 10082646 w 13127384"/>
              <a:gd name="connsiteY4112" fmla="*/ 2829676 h 8369300"/>
              <a:gd name="connsiteX4113" fmla="*/ 10108211 w 13127384"/>
              <a:gd name="connsiteY4113" fmla="*/ 2828126 h 8369300"/>
              <a:gd name="connsiteX4114" fmla="*/ 10110646 w 13127384"/>
              <a:gd name="connsiteY4114" fmla="*/ 2810690 h 8369300"/>
              <a:gd name="connsiteX4115" fmla="*/ 10144734 w 13127384"/>
              <a:gd name="connsiteY4115" fmla="*/ 2795966 h 8369300"/>
              <a:gd name="connsiteX4116" fmla="*/ 10158734 w 13127384"/>
              <a:gd name="connsiteY4116" fmla="*/ 2789767 h 8369300"/>
              <a:gd name="connsiteX4117" fmla="*/ 10172734 w 13127384"/>
              <a:gd name="connsiteY4117" fmla="*/ 2769231 h 8369300"/>
              <a:gd name="connsiteX4118" fmla="*/ 10178821 w 13127384"/>
              <a:gd name="connsiteY4118" fmla="*/ 2771168 h 8369300"/>
              <a:gd name="connsiteX4119" fmla="*/ 10176386 w 13127384"/>
              <a:gd name="connsiteY4119" fmla="*/ 2766131 h 8369300"/>
              <a:gd name="connsiteX4120" fmla="*/ 10189778 w 13127384"/>
              <a:gd name="connsiteY4120" fmla="*/ 2773493 h 8369300"/>
              <a:gd name="connsiteX4121" fmla="*/ 10197082 w 13127384"/>
              <a:gd name="connsiteY4121" fmla="*/ 2766131 h 8369300"/>
              <a:gd name="connsiteX4122" fmla="*/ 10209256 w 13127384"/>
              <a:gd name="connsiteY4122" fmla="*/ 2764194 h 8369300"/>
              <a:gd name="connsiteX4123" fmla="*/ 10228126 w 13127384"/>
              <a:gd name="connsiteY4123" fmla="*/ 2748308 h 8369300"/>
              <a:gd name="connsiteX4124" fmla="*/ 10236039 w 13127384"/>
              <a:gd name="connsiteY4124" fmla="*/ 2757994 h 8369300"/>
              <a:gd name="connsiteX4125" fmla="*/ 10247604 w 13127384"/>
              <a:gd name="connsiteY4125" fmla="*/ 2747920 h 8369300"/>
              <a:gd name="connsiteX4126" fmla="*/ 10244561 w 13127384"/>
              <a:gd name="connsiteY4126" fmla="*/ 2724672 h 8369300"/>
              <a:gd name="connsiteX4127" fmla="*/ 10245169 w 13127384"/>
              <a:gd name="connsiteY4127" fmla="*/ 2719247 h 8369300"/>
              <a:gd name="connsiteX4128" fmla="*/ 10238474 w 13127384"/>
              <a:gd name="connsiteY4128" fmla="*/ 2728934 h 8369300"/>
              <a:gd name="connsiteX4129" fmla="*/ 10218995 w 13127384"/>
              <a:gd name="connsiteY4129" fmla="*/ 2717310 h 8369300"/>
              <a:gd name="connsiteX4130" fmla="*/ 10290214 w 13127384"/>
              <a:gd name="connsiteY4130" fmla="*/ 2697937 h 8369300"/>
              <a:gd name="connsiteX4131" fmla="*/ 10287779 w 13127384"/>
              <a:gd name="connsiteY4131" fmla="*/ 2698324 h 8369300"/>
              <a:gd name="connsiteX4132" fmla="*/ 10290214 w 13127384"/>
              <a:gd name="connsiteY4132" fmla="*/ 2699874 h 8369300"/>
              <a:gd name="connsiteX4133" fmla="*/ 3665699 w 13127384"/>
              <a:gd name="connsiteY4133" fmla="*/ 2689800 h 8369300"/>
              <a:gd name="connsiteX4134" fmla="*/ 3683351 w 13127384"/>
              <a:gd name="connsiteY4134" fmla="*/ 2709948 h 8369300"/>
              <a:gd name="connsiteX4135" fmla="*/ 3683960 w 13127384"/>
              <a:gd name="connsiteY4135" fmla="*/ 2719247 h 8369300"/>
              <a:gd name="connsiteX4136" fmla="*/ 3708917 w 13127384"/>
              <a:gd name="connsiteY4136" fmla="*/ 2732034 h 8369300"/>
              <a:gd name="connsiteX4137" fmla="*/ 3717440 w 13127384"/>
              <a:gd name="connsiteY4137" fmla="*/ 2720022 h 8369300"/>
              <a:gd name="connsiteX4138" fmla="*/ 3750918 w 13127384"/>
              <a:gd name="connsiteY4138" fmla="*/ 2740558 h 8369300"/>
              <a:gd name="connsiteX4139" fmla="*/ 3747267 w 13127384"/>
              <a:gd name="connsiteY4139" fmla="*/ 2728159 h 8369300"/>
              <a:gd name="connsiteX4140" fmla="*/ 3746657 w 13127384"/>
              <a:gd name="connsiteY4140" fmla="*/ 2729709 h 8369300"/>
              <a:gd name="connsiteX4141" fmla="*/ 3730223 w 13127384"/>
              <a:gd name="connsiteY4141" fmla="*/ 2715760 h 8369300"/>
              <a:gd name="connsiteX4142" fmla="*/ 3716831 w 13127384"/>
              <a:gd name="connsiteY4142" fmla="*/ 2711886 h 8369300"/>
              <a:gd name="connsiteX4143" fmla="*/ 3701613 w 13127384"/>
              <a:gd name="connsiteY4143" fmla="*/ 2708398 h 8369300"/>
              <a:gd name="connsiteX4144" fmla="*/ 3672396 w 13127384"/>
              <a:gd name="connsiteY4144" fmla="*/ 2694450 h 8369300"/>
              <a:gd name="connsiteX4145" fmla="*/ 8750804 w 13127384"/>
              <a:gd name="connsiteY4145" fmla="*/ 2684763 h 8369300"/>
              <a:gd name="connsiteX4146" fmla="*/ 8745325 w 13127384"/>
              <a:gd name="connsiteY4146" fmla="*/ 2688637 h 8369300"/>
              <a:gd name="connsiteX4147" fmla="*/ 8766021 w 13127384"/>
              <a:gd name="connsiteY4147" fmla="*/ 2700649 h 8369300"/>
              <a:gd name="connsiteX4148" fmla="*/ 8762369 w 13127384"/>
              <a:gd name="connsiteY4148" fmla="*/ 2688250 h 8369300"/>
              <a:gd name="connsiteX4149" fmla="*/ 8750804 w 13127384"/>
              <a:gd name="connsiteY4149" fmla="*/ 2684763 h 8369300"/>
              <a:gd name="connsiteX4150" fmla="*/ 700098 w 13127384"/>
              <a:gd name="connsiteY4150" fmla="*/ 2663452 h 8369300"/>
              <a:gd name="connsiteX4151" fmla="*/ 794448 w 13127384"/>
              <a:gd name="connsiteY4151" fmla="*/ 2780467 h 8369300"/>
              <a:gd name="connsiteX4152" fmla="*/ 680012 w 13127384"/>
              <a:gd name="connsiteY4152" fmla="*/ 2666164 h 8369300"/>
              <a:gd name="connsiteX4153" fmla="*/ 700098 w 13127384"/>
              <a:gd name="connsiteY4153" fmla="*/ 2663452 h 8369300"/>
              <a:gd name="connsiteX4154" fmla="*/ 9316289 w 13127384"/>
              <a:gd name="connsiteY4154" fmla="*/ 2659577 h 8369300"/>
              <a:gd name="connsiteX4155" fmla="*/ 9330289 w 13127384"/>
              <a:gd name="connsiteY4155" fmla="*/ 2793641 h 8369300"/>
              <a:gd name="connsiteX4156" fmla="*/ 9308984 w 13127384"/>
              <a:gd name="connsiteY4156" fmla="*/ 2839362 h 8369300"/>
              <a:gd name="connsiteX4157" fmla="*/ 9316289 w 13127384"/>
              <a:gd name="connsiteY4157" fmla="*/ 2659577 h 8369300"/>
              <a:gd name="connsiteX4158" fmla="*/ 10408911 w 13127384"/>
              <a:gd name="connsiteY4158" fmla="*/ 2647178 h 8369300"/>
              <a:gd name="connsiteX4159" fmla="*/ 10363867 w 13127384"/>
              <a:gd name="connsiteY4159" fmla="*/ 2680501 h 8369300"/>
              <a:gd name="connsiteX4160" fmla="*/ 10346823 w 13127384"/>
              <a:gd name="connsiteY4160" fmla="*/ 2672751 h 8369300"/>
              <a:gd name="connsiteX4161" fmla="*/ 10298735 w 13127384"/>
              <a:gd name="connsiteY4161" fmla="*/ 2704524 h 8369300"/>
              <a:gd name="connsiteX4162" fmla="*/ 10296301 w 13127384"/>
              <a:gd name="connsiteY4162" fmla="*/ 2705299 h 8369300"/>
              <a:gd name="connsiteX4163" fmla="*/ 10301779 w 13127384"/>
              <a:gd name="connsiteY4163" fmla="*/ 2713435 h 8369300"/>
              <a:gd name="connsiteX4164" fmla="*/ 10301779 w 13127384"/>
              <a:gd name="connsiteY4164" fmla="*/ 2716148 h 8369300"/>
              <a:gd name="connsiteX4165" fmla="*/ 10313344 w 13127384"/>
              <a:gd name="connsiteY4165" fmla="*/ 2713435 h 8369300"/>
              <a:gd name="connsiteX4166" fmla="*/ 10366301 w 13127384"/>
              <a:gd name="connsiteY4166" fmla="*/ 2695999 h 8369300"/>
              <a:gd name="connsiteX4167" fmla="*/ 10373606 w 13127384"/>
              <a:gd name="connsiteY4167" fmla="*/ 2707623 h 8369300"/>
              <a:gd name="connsiteX4168" fmla="*/ 10381519 w 13127384"/>
              <a:gd name="connsiteY4168" fmla="*/ 2680501 h 8369300"/>
              <a:gd name="connsiteX4169" fmla="*/ 10408911 w 13127384"/>
              <a:gd name="connsiteY4169" fmla="*/ 2670814 h 8369300"/>
              <a:gd name="connsiteX4170" fmla="*/ 10408911 w 13127384"/>
              <a:gd name="connsiteY4170" fmla="*/ 2647178 h 8369300"/>
              <a:gd name="connsiteX4171" fmla="*/ 4923279 w 13127384"/>
              <a:gd name="connsiteY4171" fmla="*/ 2647178 h 8369300"/>
              <a:gd name="connsiteX4172" fmla="*/ 4951280 w 13127384"/>
              <a:gd name="connsiteY4172" fmla="*/ 2660740 h 8369300"/>
              <a:gd name="connsiteX4173" fmla="*/ 4850844 w 13127384"/>
              <a:gd name="connsiteY4173" fmla="*/ 2783955 h 8369300"/>
              <a:gd name="connsiteX4174" fmla="*/ 4831974 w 13127384"/>
              <a:gd name="connsiteY4174" fmla="*/ 2770006 h 8369300"/>
              <a:gd name="connsiteX4175" fmla="*/ 4830148 w 13127384"/>
              <a:gd name="connsiteY4175" fmla="*/ 2781242 h 8369300"/>
              <a:gd name="connsiteX4176" fmla="*/ 4834410 w 13127384"/>
              <a:gd name="connsiteY4176" fmla="*/ 2794029 h 8369300"/>
              <a:gd name="connsiteX4177" fmla="*/ 4828322 w 13127384"/>
              <a:gd name="connsiteY4177" fmla="*/ 2796741 h 8369300"/>
              <a:gd name="connsiteX4178" fmla="*/ 4824062 w 13127384"/>
              <a:gd name="connsiteY4178" fmla="*/ 2805265 h 8369300"/>
              <a:gd name="connsiteX4179" fmla="*/ 4796670 w 13127384"/>
              <a:gd name="connsiteY4179" fmla="*/ 2802553 h 8369300"/>
              <a:gd name="connsiteX4180" fmla="*/ 4785712 w 13127384"/>
              <a:gd name="connsiteY4180" fmla="*/ 2792866 h 8369300"/>
              <a:gd name="connsiteX4181" fmla="*/ 4783278 w 13127384"/>
              <a:gd name="connsiteY4181" fmla="*/ 2779305 h 8369300"/>
              <a:gd name="connsiteX4182" fmla="*/ 4793018 w 13127384"/>
              <a:gd name="connsiteY4182" fmla="*/ 2767681 h 8369300"/>
              <a:gd name="connsiteX4183" fmla="*/ 4805800 w 13127384"/>
              <a:gd name="connsiteY4183" fmla="*/ 2756832 h 8369300"/>
              <a:gd name="connsiteX4184" fmla="*/ 4816756 w 13127384"/>
              <a:gd name="connsiteY4184" fmla="*/ 2757607 h 8369300"/>
              <a:gd name="connsiteX4185" fmla="*/ 4828322 w 13127384"/>
              <a:gd name="connsiteY4185" fmla="*/ 2762256 h 8369300"/>
              <a:gd name="connsiteX4186" fmla="*/ 4833191 w 13127384"/>
              <a:gd name="connsiteY4186" fmla="*/ 2715373 h 8369300"/>
              <a:gd name="connsiteX4187" fmla="*/ 4923279 w 13127384"/>
              <a:gd name="connsiteY4187" fmla="*/ 2647178 h 8369300"/>
              <a:gd name="connsiteX4188" fmla="*/ 9067938 w 13127384"/>
              <a:gd name="connsiteY4188" fmla="*/ 2646016 h 8369300"/>
              <a:gd name="connsiteX4189" fmla="*/ 9062460 w 13127384"/>
              <a:gd name="connsiteY4189" fmla="*/ 2686700 h 8369300"/>
              <a:gd name="connsiteX4190" fmla="*/ 9038720 w 13127384"/>
              <a:gd name="connsiteY4190" fmla="*/ 2704911 h 8369300"/>
              <a:gd name="connsiteX4191" fmla="*/ 9067938 w 13127384"/>
              <a:gd name="connsiteY4191" fmla="*/ 2646016 h 8369300"/>
              <a:gd name="connsiteX4192" fmla="*/ 4651190 w 13127384"/>
              <a:gd name="connsiteY4192" fmla="*/ 2636717 h 8369300"/>
              <a:gd name="connsiteX4193" fmla="*/ 4650580 w 13127384"/>
              <a:gd name="connsiteY4193" fmla="*/ 2770006 h 8369300"/>
              <a:gd name="connsiteX4194" fmla="*/ 4636580 w 13127384"/>
              <a:gd name="connsiteY4194" fmla="*/ 2768843 h 8369300"/>
              <a:gd name="connsiteX4195" fmla="*/ 4627450 w 13127384"/>
              <a:gd name="connsiteY4195" fmla="*/ 2752570 h 8369300"/>
              <a:gd name="connsiteX4196" fmla="*/ 4625624 w 13127384"/>
              <a:gd name="connsiteY4196" fmla="*/ 2684763 h 8369300"/>
              <a:gd name="connsiteX4197" fmla="*/ 4627450 w 13127384"/>
              <a:gd name="connsiteY4197" fmla="*/ 2668877 h 8369300"/>
              <a:gd name="connsiteX4198" fmla="*/ 4629276 w 13127384"/>
              <a:gd name="connsiteY4198" fmla="*/ 2653378 h 8369300"/>
              <a:gd name="connsiteX4199" fmla="*/ 4651190 w 13127384"/>
              <a:gd name="connsiteY4199" fmla="*/ 2636717 h 8369300"/>
              <a:gd name="connsiteX4200" fmla="*/ 1726373 w 13127384"/>
              <a:gd name="connsiteY4200" fmla="*/ 2634780 h 8369300"/>
              <a:gd name="connsiteX4201" fmla="*/ 1779329 w 13127384"/>
              <a:gd name="connsiteY4201" fmla="*/ 2647566 h 8369300"/>
              <a:gd name="connsiteX4202" fmla="*/ 1778112 w 13127384"/>
              <a:gd name="connsiteY4202" fmla="*/ 2679726 h 8369300"/>
              <a:gd name="connsiteX4203" fmla="*/ 1731850 w 13127384"/>
              <a:gd name="connsiteY4203" fmla="*/ 2699487 h 8369300"/>
              <a:gd name="connsiteX4204" fmla="*/ 1716025 w 13127384"/>
              <a:gd name="connsiteY4204" fmla="*/ 2679726 h 8369300"/>
              <a:gd name="connsiteX4205" fmla="*/ 1726373 w 13127384"/>
              <a:gd name="connsiteY4205" fmla="*/ 2634780 h 8369300"/>
              <a:gd name="connsiteX4206" fmla="*/ 9647423 w 13127384"/>
              <a:gd name="connsiteY4206" fmla="*/ 2630130 h 8369300"/>
              <a:gd name="connsiteX4207" fmla="*/ 9668119 w 13127384"/>
              <a:gd name="connsiteY4207" fmla="*/ 2633230 h 8369300"/>
              <a:gd name="connsiteX4208" fmla="*/ 9660206 w 13127384"/>
              <a:gd name="connsiteY4208" fmla="*/ 2663065 h 8369300"/>
              <a:gd name="connsiteX4209" fmla="*/ 9634640 w 13127384"/>
              <a:gd name="connsiteY4209" fmla="*/ 2650278 h 8369300"/>
              <a:gd name="connsiteX4210" fmla="*/ 9647423 w 13127384"/>
              <a:gd name="connsiteY4210" fmla="*/ 2630130 h 8369300"/>
              <a:gd name="connsiteX4211" fmla="*/ 4571450 w 13127384"/>
              <a:gd name="connsiteY4211" fmla="*/ 2601457 h 8369300"/>
              <a:gd name="connsiteX4212" fmla="*/ 4589102 w 13127384"/>
              <a:gd name="connsiteY4212" fmla="*/ 2616956 h 8369300"/>
              <a:gd name="connsiteX4213" fmla="*/ 4540406 w 13127384"/>
              <a:gd name="connsiteY4213" fmla="*/ 2605719 h 8369300"/>
              <a:gd name="connsiteX4214" fmla="*/ 4571450 w 13127384"/>
              <a:gd name="connsiteY4214" fmla="*/ 2601457 h 8369300"/>
              <a:gd name="connsiteX4215" fmla="*/ 3336391 w 13127384"/>
              <a:gd name="connsiteY4215" fmla="*/ 2589833 h 8369300"/>
              <a:gd name="connsiteX4216" fmla="*/ 3329087 w 13127384"/>
              <a:gd name="connsiteY4216" fmla="*/ 2590996 h 8369300"/>
              <a:gd name="connsiteX4217" fmla="*/ 3329696 w 13127384"/>
              <a:gd name="connsiteY4217" fmla="*/ 2607657 h 8369300"/>
              <a:gd name="connsiteX4218" fmla="*/ 3304130 w 13127384"/>
              <a:gd name="connsiteY4218" fmla="*/ 2602620 h 8369300"/>
              <a:gd name="connsiteX4219" fmla="*/ 3309609 w 13127384"/>
              <a:gd name="connsiteY4219" fmla="*/ 2641754 h 8369300"/>
              <a:gd name="connsiteX4220" fmla="*/ 3307783 w 13127384"/>
              <a:gd name="connsiteY4220" fmla="*/ 2656865 h 8369300"/>
              <a:gd name="connsiteX4221" fmla="*/ 3344914 w 13127384"/>
              <a:gd name="connsiteY4221" fmla="*/ 2656865 h 8369300"/>
              <a:gd name="connsiteX4222" fmla="*/ 3422828 w 13127384"/>
              <a:gd name="connsiteY4222" fmla="*/ 2658028 h 8369300"/>
              <a:gd name="connsiteX4223" fmla="*/ 3499524 w 13127384"/>
              <a:gd name="connsiteY4223" fmla="*/ 2663065 h 8369300"/>
              <a:gd name="connsiteX4224" fmla="*/ 3575003 w 13127384"/>
              <a:gd name="connsiteY4224" fmla="*/ 2677401 h 8369300"/>
              <a:gd name="connsiteX4225" fmla="*/ 3637700 w 13127384"/>
              <a:gd name="connsiteY4225" fmla="*/ 2697549 h 8369300"/>
              <a:gd name="connsiteX4226" fmla="*/ 3654134 w 13127384"/>
              <a:gd name="connsiteY4226" fmla="*/ 2683600 h 8369300"/>
              <a:gd name="connsiteX4227" fmla="*/ 3639526 w 13127384"/>
              <a:gd name="connsiteY4227" fmla="*/ 2678951 h 8369300"/>
              <a:gd name="connsiteX4228" fmla="*/ 3610308 w 13127384"/>
              <a:gd name="connsiteY4228" fmla="*/ 2671976 h 8369300"/>
              <a:gd name="connsiteX4229" fmla="*/ 3575003 w 13127384"/>
              <a:gd name="connsiteY4229" fmla="*/ 2658415 h 8369300"/>
              <a:gd name="connsiteX4230" fmla="*/ 3537264 w 13127384"/>
              <a:gd name="connsiteY4230" fmla="*/ 2644079 h 8369300"/>
              <a:gd name="connsiteX4231" fmla="*/ 3497698 w 13127384"/>
              <a:gd name="connsiteY4231" fmla="*/ 2634005 h 8369300"/>
              <a:gd name="connsiteX4232" fmla="*/ 3495263 w 13127384"/>
              <a:gd name="connsiteY4232" fmla="*/ 2623930 h 8369300"/>
              <a:gd name="connsiteX4233" fmla="*/ 3489785 w 13127384"/>
              <a:gd name="connsiteY4233" fmla="*/ 2616956 h 8369300"/>
              <a:gd name="connsiteX4234" fmla="*/ 3459349 w 13127384"/>
              <a:gd name="connsiteY4234" fmla="*/ 2611531 h 8369300"/>
              <a:gd name="connsiteX4235" fmla="*/ 3430740 w 13127384"/>
              <a:gd name="connsiteY4235" fmla="*/ 2603007 h 8369300"/>
              <a:gd name="connsiteX4236" fmla="*/ 3369870 w 13127384"/>
              <a:gd name="connsiteY4236" fmla="*/ 2590608 h 8369300"/>
              <a:gd name="connsiteX4237" fmla="*/ 3336391 w 13127384"/>
              <a:gd name="connsiteY4237" fmla="*/ 2589833 h 8369300"/>
              <a:gd name="connsiteX4238" fmla="*/ 9144635 w 13127384"/>
              <a:gd name="connsiteY4238" fmla="*/ 2585959 h 8369300"/>
              <a:gd name="connsiteX4239" fmla="*/ 9147678 w 13127384"/>
              <a:gd name="connsiteY4239" fmla="*/ 2641366 h 8369300"/>
              <a:gd name="connsiteX4240" fmla="*/ 9051503 w 13127384"/>
              <a:gd name="connsiteY4240" fmla="*/ 2757994 h 8369300"/>
              <a:gd name="connsiteX4241" fmla="*/ 9082547 w 13127384"/>
              <a:gd name="connsiteY4241" fmla="*/ 2667327 h 8369300"/>
              <a:gd name="connsiteX4242" fmla="*/ 9144635 w 13127384"/>
              <a:gd name="connsiteY4242" fmla="*/ 2585959 h 8369300"/>
              <a:gd name="connsiteX4243" fmla="*/ 9829425 w 13127384"/>
              <a:gd name="connsiteY4243" fmla="*/ 2571235 h 8369300"/>
              <a:gd name="connsiteX4244" fmla="*/ 9845252 w 13127384"/>
              <a:gd name="connsiteY4244" fmla="*/ 2574335 h 8369300"/>
              <a:gd name="connsiteX4245" fmla="*/ 9849513 w 13127384"/>
              <a:gd name="connsiteY4245" fmla="*/ 2597195 h 8369300"/>
              <a:gd name="connsiteX4246" fmla="*/ 9769164 w 13127384"/>
              <a:gd name="connsiteY4246" fmla="*/ 2624705 h 8369300"/>
              <a:gd name="connsiteX4247" fmla="*/ 9777686 w 13127384"/>
              <a:gd name="connsiteY4247" fmla="*/ 2583634 h 8369300"/>
              <a:gd name="connsiteX4248" fmla="*/ 9794121 w 13127384"/>
              <a:gd name="connsiteY4248" fmla="*/ 2573947 h 8369300"/>
              <a:gd name="connsiteX4249" fmla="*/ 9813599 w 13127384"/>
              <a:gd name="connsiteY4249" fmla="*/ 2574335 h 8369300"/>
              <a:gd name="connsiteX4250" fmla="*/ 9829425 w 13127384"/>
              <a:gd name="connsiteY4250" fmla="*/ 2571235 h 8369300"/>
              <a:gd name="connsiteX4251" fmla="*/ 4191010 w 13127384"/>
              <a:gd name="connsiteY4251" fmla="*/ 2541400 h 8369300"/>
              <a:gd name="connsiteX4252" fmla="*/ 4200750 w 13127384"/>
              <a:gd name="connsiteY4252" fmla="*/ 2568910 h 8369300"/>
              <a:gd name="connsiteX4253" fmla="*/ 4186750 w 13127384"/>
              <a:gd name="connsiteY4253" fmla="*/ 2576659 h 8369300"/>
              <a:gd name="connsiteX4254" fmla="*/ 4177010 w 13127384"/>
              <a:gd name="connsiteY4254" fmla="*/ 2548762 h 8369300"/>
              <a:gd name="connsiteX4255" fmla="*/ 4191010 w 13127384"/>
              <a:gd name="connsiteY4255" fmla="*/ 2541400 h 8369300"/>
              <a:gd name="connsiteX4256" fmla="*/ 10894047 w 13127384"/>
              <a:gd name="connsiteY4256" fmla="*/ 2540625 h 8369300"/>
              <a:gd name="connsiteX4257" fmla="*/ 10892829 w 13127384"/>
              <a:gd name="connsiteY4257" fmla="*/ 2542175 h 8369300"/>
              <a:gd name="connsiteX4258" fmla="*/ 10891003 w 13127384"/>
              <a:gd name="connsiteY4258" fmla="*/ 2544112 h 8369300"/>
              <a:gd name="connsiteX4259" fmla="*/ 10900743 w 13127384"/>
              <a:gd name="connsiteY4259" fmla="*/ 2548374 h 8369300"/>
              <a:gd name="connsiteX4260" fmla="*/ 9445943 w 13127384"/>
              <a:gd name="connsiteY4260" fmla="*/ 2515827 h 8369300"/>
              <a:gd name="connsiteX4261" fmla="*/ 9458725 w 13127384"/>
              <a:gd name="connsiteY4261" fmla="*/ 2523576 h 8369300"/>
              <a:gd name="connsiteX4262" fmla="*/ 9462986 w 13127384"/>
              <a:gd name="connsiteY4262" fmla="*/ 2546049 h 8369300"/>
              <a:gd name="connsiteX4263" fmla="*/ 9422812 w 13127384"/>
              <a:gd name="connsiteY4263" fmla="*/ 2546049 h 8369300"/>
              <a:gd name="connsiteX4264" fmla="*/ 9418551 w 13127384"/>
              <a:gd name="connsiteY4264" fmla="*/ 2532488 h 8369300"/>
              <a:gd name="connsiteX4265" fmla="*/ 9445943 w 13127384"/>
              <a:gd name="connsiteY4265" fmla="*/ 2515827 h 8369300"/>
              <a:gd name="connsiteX4266" fmla="*/ 12308064 w 13127384"/>
              <a:gd name="connsiteY4266" fmla="*/ 2507303 h 8369300"/>
              <a:gd name="connsiteX4267" fmla="*/ 12338500 w 13127384"/>
              <a:gd name="connsiteY4267" fmla="*/ 2534425 h 8369300"/>
              <a:gd name="connsiteX4268" fmla="*/ 12316586 w 13127384"/>
              <a:gd name="connsiteY4268" fmla="*/ 2552636 h 8369300"/>
              <a:gd name="connsiteX4269" fmla="*/ 12308064 w 13127384"/>
              <a:gd name="connsiteY4269" fmla="*/ 2507303 h 8369300"/>
              <a:gd name="connsiteX4270" fmla="*/ 3473349 w 13127384"/>
              <a:gd name="connsiteY4270" fmla="*/ 2504590 h 8369300"/>
              <a:gd name="connsiteX4271" fmla="*/ 3486132 w 13127384"/>
              <a:gd name="connsiteY4271" fmla="*/ 2509240 h 8369300"/>
              <a:gd name="connsiteX4272" fmla="*/ 3489175 w 13127384"/>
              <a:gd name="connsiteY4272" fmla="*/ 2537525 h 8369300"/>
              <a:gd name="connsiteX4273" fmla="*/ 3478828 w 13127384"/>
              <a:gd name="connsiteY4273" fmla="*/ 2545662 h 8369300"/>
              <a:gd name="connsiteX4274" fmla="*/ 3474567 w 13127384"/>
              <a:gd name="connsiteY4274" fmla="*/ 2544500 h 8369300"/>
              <a:gd name="connsiteX4275" fmla="*/ 3455089 w 13127384"/>
              <a:gd name="connsiteY4275" fmla="*/ 2538688 h 8369300"/>
              <a:gd name="connsiteX4276" fmla="*/ 3454480 w 13127384"/>
              <a:gd name="connsiteY4276" fmla="*/ 2510402 h 8369300"/>
              <a:gd name="connsiteX4277" fmla="*/ 3473349 w 13127384"/>
              <a:gd name="connsiteY4277" fmla="*/ 2504590 h 8369300"/>
              <a:gd name="connsiteX4278" fmla="*/ 9166548 w 13127384"/>
              <a:gd name="connsiteY4278" fmla="*/ 2494904 h 8369300"/>
              <a:gd name="connsiteX4279" fmla="*/ 9202461 w 13127384"/>
              <a:gd name="connsiteY4279" fmla="*/ 2522414 h 8369300"/>
              <a:gd name="connsiteX4280" fmla="*/ 9168983 w 13127384"/>
              <a:gd name="connsiteY4280" fmla="*/ 2557286 h 8369300"/>
              <a:gd name="connsiteX4281" fmla="*/ 9147069 w 13127384"/>
              <a:gd name="connsiteY4281" fmla="*/ 2531326 h 8369300"/>
              <a:gd name="connsiteX4282" fmla="*/ 9150722 w 13127384"/>
              <a:gd name="connsiteY4282" fmla="*/ 2496066 h 8369300"/>
              <a:gd name="connsiteX4283" fmla="*/ 9166548 w 13127384"/>
              <a:gd name="connsiteY4283" fmla="*/ 2494904 h 8369300"/>
              <a:gd name="connsiteX4284" fmla="*/ 3797788 w 13127384"/>
              <a:gd name="connsiteY4284" fmla="*/ 2492966 h 8369300"/>
              <a:gd name="connsiteX4285" fmla="*/ 3798397 w 13127384"/>
              <a:gd name="connsiteY4285" fmla="*/ 2496454 h 8369300"/>
              <a:gd name="connsiteX4286" fmla="*/ 3799005 w 13127384"/>
              <a:gd name="connsiteY4286" fmla="*/ 2495291 h 8369300"/>
              <a:gd name="connsiteX4287" fmla="*/ 10465520 w 13127384"/>
              <a:gd name="connsiteY4287" fmla="*/ 2490642 h 8369300"/>
              <a:gd name="connsiteX4288" fmla="*/ 10489868 w 13127384"/>
              <a:gd name="connsiteY4288" fmla="*/ 2497616 h 8369300"/>
              <a:gd name="connsiteX4289" fmla="*/ 10413780 w 13127384"/>
              <a:gd name="connsiteY4289" fmla="*/ 2527838 h 8369300"/>
              <a:gd name="connsiteX4290" fmla="*/ 10465520 w 13127384"/>
              <a:gd name="connsiteY4290" fmla="*/ 2490642 h 8369300"/>
              <a:gd name="connsiteX4291" fmla="*/ 3774658 w 13127384"/>
              <a:gd name="connsiteY4291" fmla="*/ 2480180 h 8369300"/>
              <a:gd name="connsiteX4292" fmla="*/ 3758831 w 13127384"/>
              <a:gd name="connsiteY4292" fmla="*/ 2483280 h 8369300"/>
              <a:gd name="connsiteX4293" fmla="*/ 3758222 w 13127384"/>
              <a:gd name="connsiteY4293" fmla="*/ 2485217 h 8369300"/>
              <a:gd name="connsiteX4294" fmla="*/ 3778309 w 13127384"/>
              <a:gd name="connsiteY4294" fmla="*/ 2491416 h 8369300"/>
              <a:gd name="connsiteX4295" fmla="*/ 3797180 w 13127384"/>
              <a:gd name="connsiteY4295" fmla="*/ 2492579 h 8369300"/>
              <a:gd name="connsiteX4296" fmla="*/ 3794744 w 13127384"/>
              <a:gd name="connsiteY4296" fmla="*/ 2488704 h 8369300"/>
              <a:gd name="connsiteX4297" fmla="*/ 3792918 w 13127384"/>
              <a:gd name="connsiteY4297" fmla="*/ 2481730 h 8369300"/>
              <a:gd name="connsiteX4298" fmla="*/ 3774658 w 13127384"/>
              <a:gd name="connsiteY4298" fmla="*/ 2480180 h 8369300"/>
              <a:gd name="connsiteX4299" fmla="*/ 3747874 w 13127384"/>
              <a:gd name="connsiteY4299" fmla="*/ 2469718 h 8369300"/>
              <a:gd name="connsiteX4300" fmla="*/ 3736309 w 13127384"/>
              <a:gd name="connsiteY4300" fmla="*/ 2476305 h 8369300"/>
              <a:gd name="connsiteX4301" fmla="*/ 3738744 w 13127384"/>
              <a:gd name="connsiteY4301" fmla="*/ 2476305 h 8369300"/>
              <a:gd name="connsiteX4302" fmla="*/ 3750310 w 13127384"/>
              <a:gd name="connsiteY4302" fmla="*/ 2481730 h 8369300"/>
              <a:gd name="connsiteX4303" fmla="*/ 3749701 w 13127384"/>
              <a:gd name="connsiteY4303" fmla="*/ 2477855 h 8369300"/>
              <a:gd name="connsiteX4304" fmla="*/ 3747874 w 13127384"/>
              <a:gd name="connsiteY4304" fmla="*/ 2469718 h 8369300"/>
              <a:gd name="connsiteX4305" fmla="*/ 3723526 w 13127384"/>
              <a:gd name="connsiteY4305" fmla="*/ 2469331 h 8369300"/>
              <a:gd name="connsiteX4306" fmla="*/ 3713787 w 13127384"/>
              <a:gd name="connsiteY4306" fmla="*/ 2474755 h 8369300"/>
              <a:gd name="connsiteX4307" fmla="*/ 3708917 w 13127384"/>
              <a:gd name="connsiteY4307" fmla="*/ 2479018 h 8369300"/>
              <a:gd name="connsiteX4308" fmla="*/ 3715613 w 13127384"/>
              <a:gd name="connsiteY4308" fmla="*/ 2483667 h 8369300"/>
              <a:gd name="connsiteX4309" fmla="*/ 3722310 w 13127384"/>
              <a:gd name="connsiteY4309" fmla="*/ 2475918 h 8369300"/>
              <a:gd name="connsiteX4310" fmla="*/ 3731439 w 13127384"/>
              <a:gd name="connsiteY4310" fmla="*/ 2476305 h 8369300"/>
              <a:gd name="connsiteX4311" fmla="*/ 3729004 w 13127384"/>
              <a:gd name="connsiteY4311" fmla="*/ 2475530 h 8369300"/>
              <a:gd name="connsiteX4312" fmla="*/ 3723526 w 13127384"/>
              <a:gd name="connsiteY4312" fmla="*/ 2469331 h 8369300"/>
              <a:gd name="connsiteX4313" fmla="*/ 8863414 w 13127384"/>
              <a:gd name="connsiteY4313" fmla="*/ 2468168 h 8369300"/>
              <a:gd name="connsiteX4314" fmla="*/ 8946806 w 13127384"/>
              <a:gd name="connsiteY4314" fmla="*/ 2587896 h 8369300"/>
              <a:gd name="connsiteX4315" fmla="*/ 8863414 w 13127384"/>
              <a:gd name="connsiteY4315" fmla="*/ 2468168 h 8369300"/>
              <a:gd name="connsiteX4316" fmla="*/ 3174476 w 13127384"/>
              <a:gd name="connsiteY4316" fmla="*/ 2457319 h 8369300"/>
              <a:gd name="connsiteX4317" fmla="*/ 3136128 w 13127384"/>
              <a:gd name="connsiteY4317" fmla="*/ 2472818 h 8369300"/>
              <a:gd name="connsiteX4318" fmla="*/ 3134302 w 13127384"/>
              <a:gd name="connsiteY4318" fmla="*/ 2472431 h 8369300"/>
              <a:gd name="connsiteX4319" fmla="*/ 3125172 w 13127384"/>
              <a:gd name="connsiteY4319" fmla="*/ 2479792 h 8369300"/>
              <a:gd name="connsiteX4320" fmla="*/ 3090476 w 13127384"/>
              <a:gd name="connsiteY4320" fmla="*/ 2475918 h 8369300"/>
              <a:gd name="connsiteX4321" fmla="*/ 3074649 w 13127384"/>
              <a:gd name="connsiteY4321" fmla="*/ 2475530 h 8369300"/>
              <a:gd name="connsiteX4322" fmla="*/ 3070997 w 13127384"/>
              <a:gd name="connsiteY4322" fmla="*/ 2474368 h 8369300"/>
              <a:gd name="connsiteX4323" fmla="*/ 3065519 w 13127384"/>
              <a:gd name="connsiteY4323" fmla="*/ 2477468 h 8369300"/>
              <a:gd name="connsiteX4324" fmla="*/ 3056996 w 13127384"/>
              <a:gd name="connsiteY4324" fmla="*/ 2482117 h 8369300"/>
              <a:gd name="connsiteX4325" fmla="*/ 3024126 w 13127384"/>
              <a:gd name="connsiteY4325" fmla="*/ 2473980 h 8369300"/>
              <a:gd name="connsiteX4326" fmla="*/ 2983952 w 13127384"/>
              <a:gd name="connsiteY4326" fmla="*/ 2487542 h 8369300"/>
              <a:gd name="connsiteX4327" fmla="*/ 2963865 w 13127384"/>
              <a:gd name="connsiteY4327" fmla="*/ 2492966 h 8369300"/>
              <a:gd name="connsiteX4328" fmla="*/ 2958388 w 13127384"/>
              <a:gd name="connsiteY4328" fmla="*/ 2496454 h 8369300"/>
              <a:gd name="connsiteX4329" fmla="*/ 2956560 w 13127384"/>
              <a:gd name="connsiteY4329" fmla="*/ 2495679 h 8369300"/>
              <a:gd name="connsiteX4330" fmla="*/ 2953517 w 13127384"/>
              <a:gd name="connsiteY4330" fmla="*/ 2497229 h 8369300"/>
              <a:gd name="connsiteX4331" fmla="*/ 2949256 w 13127384"/>
              <a:gd name="connsiteY4331" fmla="*/ 2498003 h 8369300"/>
              <a:gd name="connsiteX4332" fmla="*/ 2908473 w 13127384"/>
              <a:gd name="connsiteY4332" fmla="*/ 2518539 h 8369300"/>
              <a:gd name="connsiteX4333" fmla="*/ 2912735 w 13127384"/>
              <a:gd name="connsiteY4333" fmla="*/ 2560386 h 8369300"/>
              <a:gd name="connsiteX4334" fmla="*/ 2905430 w 13127384"/>
              <a:gd name="connsiteY4334" fmla="*/ 2562711 h 8369300"/>
              <a:gd name="connsiteX4335" fmla="*/ 2885952 w 13127384"/>
              <a:gd name="connsiteY4335" fmla="*/ 2566585 h 8369300"/>
              <a:gd name="connsiteX4336" fmla="*/ 2884125 w 13127384"/>
              <a:gd name="connsiteY4336" fmla="*/ 2565810 h 8369300"/>
              <a:gd name="connsiteX4337" fmla="*/ 2881081 w 13127384"/>
              <a:gd name="connsiteY4337" fmla="*/ 2567360 h 8369300"/>
              <a:gd name="connsiteX4338" fmla="*/ 2876212 w 13127384"/>
              <a:gd name="connsiteY4338" fmla="*/ 2570072 h 8369300"/>
              <a:gd name="connsiteX4339" fmla="*/ 2854298 w 13127384"/>
              <a:gd name="connsiteY4339" fmla="*/ 2582471 h 8369300"/>
              <a:gd name="connsiteX4340" fmla="*/ 2856733 w 13127384"/>
              <a:gd name="connsiteY4340" fmla="*/ 2606882 h 8369300"/>
              <a:gd name="connsiteX4341" fmla="*/ 2873169 w 13127384"/>
              <a:gd name="connsiteY4341" fmla="*/ 2597970 h 8369300"/>
              <a:gd name="connsiteX4342" fmla="*/ 2884734 w 13127384"/>
              <a:gd name="connsiteY4342" fmla="*/ 2597195 h 8369300"/>
              <a:gd name="connsiteX4343" fmla="*/ 2891429 w 13127384"/>
              <a:gd name="connsiteY4343" fmla="*/ 2596808 h 8369300"/>
              <a:gd name="connsiteX4344" fmla="*/ 2892648 w 13127384"/>
              <a:gd name="connsiteY4344" fmla="*/ 2594870 h 8369300"/>
              <a:gd name="connsiteX4345" fmla="*/ 2909690 w 13127384"/>
              <a:gd name="connsiteY4345" fmla="*/ 2590221 h 8369300"/>
              <a:gd name="connsiteX4346" fmla="*/ 2911516 w 13127384"/>
              <a:gd name="connsiteY4346" fmla="*/ 2590996 h 8369300"/>
              <a:gd name="connsiteX4347" fmla="*/ 2910909 w 13127384"/>
              <a:gd name="connsiteY4347" fmla="*/ 2592933 h 8369300"/>
              <a:gd name="connsiteX4348" fmla="*/ 2912735 w 13127384"/>
              <a:gd name="connsiteY4348" fmla="*/ 2594095 h 8369300"/>
              <a:gd name="connsiteX4349" fmla="*/ 2929169 w 13127384"/>
              <a:gd name="connsiteY4349" fmla="*/ 2591771 h 8369300"/>
              <a:gd name="connsiteX4350" fmla="*/ 2961430 w 13127384"/>
              <a:gd name="connsiteY4350" fmla="*/ 2568910 h 8369300"/>
              <a:gd name="connsiteX4351" fmla="*/ 2963257 w 13127384"/>
              <a:gd name="connsiteY4351" fmla="*/ 2569297 h 8369300"/>
              <a:gd name="connsiteX4352" fmla="*/ 2966300 w 13127384"/>
              <a:gd name="connsiteY4352" fmla="*/ 2567748 h 8369300"/>
              <a:gd name="connsiteX4353" fmla="*/ 2968127 w 13127384"/>
              <a:gd name="connsiteY4353" fmla="*/ 2568523 h 8369300"/>
              <a:gd name="connsiteX4354" fmla="*/ 2979691 w 13127384"/>
              <a:gd name="connsiteY4354" fmla="*/ 2567360 h 8369300"/>
              <a:gd name="connsiteX4355" fmla="*/ 3002823 w 13127384"/>
              <a:gd name="connsiteY4355" fmla="*/ 2565423 h 8369300"/>
              <a:gd name="connsiteX4356" fmla="*/ 3046648 w 13127384"/>
              <a:gd name="connsiteY4356" fmla="*/ 2559998 h 8369300"/>
              <a:gd name="connsiteX4357" fmla="*/ 3068562 w 13127384"/>
              <a:gd name="connsiteY4357" fmla="*/ 2554961 h 8369300"/>
              <a:gd name="connsiteX4358" fmla="*/ 3073431 w 13127384"/>
              <a:gd name="connsiteY4358" fmla="*/ 2554186 h 8369300"/>
              <a:gd name="connsiteX4359" fmla="*/ 3077693 w 13127384"/>
              <a:gd name="connsiteY4359" fmla="*/ 2555349 h 8369300"/>
              <a:gd name="connsiteX4360" fmla="*/ 3087432 w 13127384"/>
              <a:gd name="connsiteY4360" fmla="*/ 2553799 h 8369300"/>
              <a:gd name="connsiteX4361" fmla="*/ 3124562 w 13127384"/>
              <a:gd name="connsiteY4361" fmla="*/ 2548762 h 8369300"/>
              <a:gd name="connsiteX4362" fmla="*/ 3161085 w 13127384"/>
              <a:gd name="connsiteY4362" fmla="*/ 2546049 h 8369300"/>
              <a:gd name="connsiteX4363" fmla="*/ 3181780 w 13127384"/>
              <a:gd name="connsiteY4363" fmla="*/ 2545662 h 8369300"/>
              <a:gd name="connsiteX4364" fmla="*/ 3159868 w 13127384"/>
              <a:gd name="connsiteY4364" fmla="*/ 2519314 h 8369300"/>
              <a:gd name="connsiteX4365" fmla="*/ 3259086 w 13127384"/>
              <a:gd name="connsiteY4365" fmla="*/ 2528613 h 8369300"/>
              <a:gd name="connsiteX4366" fmla="*/ 3261521 w 13127384"/>
              <a:gd name="connsiteY4366" fmla="*/ 2471268 h 8369300"/>
              <a:gd name="connsiteX4367" fmla="*/ 3246303 w 13127384"/>
              <a:gd name="connsiteY4367" fmla="*/ 2467394 h 8369300"/>
              <a:gd name="connsiteX4368" fmla="*/ 3240825 w 13127384"/>
              <a:gd name="connsiteY4368" fmla="*/ 2461581 h 8369300"/>
              <a:gd name="connsiteX4369" fmla="*/ 3228043 w 13127384"/>
              <a:gd name="connsiteY4369" fmla="*/ 2467006 h 8369300"/>
              <a:gd name="connsiteX4370" fmla="*/ 3232304 w 13127384"/>
              <a:gd name="connsiteY4370" fmla="*/ 2458869 h 8369300"/>
              <a:gd name="connsiteX4371" fmla="*/ 3204912 w 13127384"/>
              <a:gd name="connsiteY4371" fmla="*/ 2469331 h 8369300"/>
              <a:gd name="connsiteX4372" fmla="*/ 3183607 w 13127384"/>
              <a:gd name="connsiteY4372" fmla="*/ 2460419 h 8369300"/>
              <a:gd name="connsiteX4373" fmla="*/ 4647538 w 13127384"/>
              <a:gd name="connsiteY4373" fmla="*/ 2456157 h 8369300"/>
              <a:gd name="connsiteX4374" fmla="*/ 4682234 w 13127384"/>
              <a:gd name="connsiteY4374" fmla="*/ 2500716 h 8369300"/>
              <a:gd name="connsiteX4375" fmla="*/ 4670060 w 13127384"/>
              <a:gd name="connsiteY4375" fmla="*/ 2520477 h 8369300"/>
              <a:gd name="connsiteX4376" fmla="*/ 4620754 w 13127384"/>
              <a:gd name="connsiteY4376" fmla="*/ 2511177 h 8369300"/>
              <a:gd name="connsiteX4377" fmla="*/ 4647538 w 13127384"/>
              <a:gd name="connsiteY4377" fmla="*/ 2456157 h 8369300"/>
              <a:gd name="connsiteX4378" fmla="*/ 3580482 w 13127384"/>
              <a:gd name="connsiteY4378" fmla="*/ 2450345 h 8369300"/>
              <a:gd name="connsiteX4379" fmla="*/ 3581698 w 13127384"/>
              <a:gd name="connsiteY4379" fmla="*/ 2450732 h 8369300"/>
              <a:gd name="connsiteX4380" fmla="*/ 3581698 w 13127384"/>
              <a:gd name="connsiteY4380" fmla="*/ 2450345 h 8369300"/>
              <a:gd name="connsiteX4381" fmla="*/ 7594877 w 13127384"/>
              <a:gd name="connsiteY4381" fmla="*/ 2447633 h 8369300"/>
              <a:gd name="connsiteX4382" fmla="*/ 7615572 w 13127384"/>
              <a:gd name="connsiteY4382" fmla="*/ 2473593 h 8369300"/>
              <a:gd name="connsiteX4383" fmla="*/ 7616790 w 13127384"/>
              <a:gd name="connsiteY4383" fmla="*/ 2486379 h 8369300"/>
              <a:gd name="connsiteX4384" fmla="*/ 7647834 w 13127384"/>
              <a:gd name="connsiteY4384" fmla="*/ 2503041 h 8369300"/>
              <a:gd name="connsiteX4385" fmla="*/ 7657573 w 13127384"/>
              <a:gd name="connsiteY4385" fmla="*/ 2487542 h 8369300"/>
              <a:gd name="connsiteX4386" fmla="*/ 7698356 w 13127384"/>
              <a:gd name="connsiteY4386" fmla="*/ 2514277 h 8369300"/>
              <a:gd name="connsiteX4387" fmla="*/ 7694095 w 13127384"/>
              <a:gd name="connsiteY4387" fmla="*/ 2497616 h 8369300"/>
              <a:gd name="connsiteX4388" fmla="*/ 7692878 w 13127384"/>
              <a:gd name="connsiteY4388" fmla="*/ 2499553 h 8369300"/>
              <a:gd name="connsiteX4389" fmla="*/ 7672791 w 13127384"/>
              <a:gd name="connsiteY4389" fmla="*/ 2481730 h 8369300"/>
              <a:gd name="connsiteX4390" fmla="*/ 7656964 w 13127384"/>
              <a:gd name="connsiteY4390" fmla="*/ 2476305 h 8369300"/>
              <a:gd name="connsiteX4391" fmla="*/ 7638094 w 13127384"/>
              <a:gd name="connsiteY4391" fmla="*/ 2471268 h 8369300"/>
              <a:gd name="connsiteX4392" fmla="*/ 7602790 w 13127384"/>
              <a:gd name="connsiteY4392" fmla="*/ 2453057 h 8369300"/>
              <a:gd name="connsiteX4393" fmla="*/ 3354653 w 13127384"/>
              <a:gd name="connsiteY4393" fmla="*/ 2447633 h 8369300"/>
              <a:gd name="connsiteX4394" fmla="*/ 3324827 w 13127384"/>
              <a:gd name="connsiteY4394" fmla="*/ 2471656 h 8369300"/>
              <a:gd name="connsiteX4395" fmla="*/ 3321173 w 13127384"/>
              <a:gd name="connsiteY4395" fmla="*/ 2448795 h 8369300"/>
              <a:gd name="connsiteX4396" fmla="*/ 3311434 w 13127384"/>
              <a:gd name="connsiteY4396" fmla="*/ 2453057 h 8369300"/>
              <a:gd name="connsiteX4397" fmla="*/ 3305956 w 13127384"/>
              <a:gd name="connsiteY4397" fmla="*/ 2456932 h 8369300"/>
              <a:gd name="connsiteX4398" fmla="*/ 3304130 w 13127384"/>
              <a:gd name="connsiteY4398" fmla="*/ 2501491 h 8369300"/>
              <a:gd name="connsiteX4399" fmla="*/ 3300479 w 13127384"/>
              <a:gd name="connsiteY4399" fmla="*/ 2551861 h 8369300"/>
              <a:gd name="connsiteX4400" fmla="*/ 3321173 w 13127384"/>
              <a:gd name="connsiteY4400" fmla="*/ 2571235 h 8369300"/>
              <a:gd name="connsiteX4401" fmla="*/ 3328478 w 13127384"/>
              <a:gd name="connsiteY4401" fmla="*/ 2584021 h 8369300"/>
              <a:gd name="connsiteX4402" fmla="*/ 3335175 w 13127384"/>
              <a:gd name="connsiteY4402" fmla="*/ 2583246 h 8369300"/>
              <a:gd name="connsiteX4403" fmla="*/ 3361957 w 13127384"/>
              <a:gd name="connsiteY4403" fmla="*/ 2573947 h 8369300"/>
              <a:gd name="connsiteX4404" fmla="*/ 3420393 w 13127384"/>
              <a:gd name="connsiteY4404" fmla="*/ 2580922 h 8369300"/>
              <a:gd name="connsiteX4405" fmla="*/ 3433784 w 13127384"/>
              <a:gd name="connsiteY4405" fmla="*/ 2580147 h 8369300"/>
              <a:gd name="connsiteX4406" fmla="*/ 3448392 w 13127384"/>
              <a:gd name="connsiteY4406" fmla="*/ 2582471 h 8369300"/>
              <a:gd name="connsiteX4407" fmla="*/ 3477002 w 13127384"/>
              <a:gd name="connsiteY4407" fmla="*/ 2584409 h 8369300"/>
              <a:gd name="connsiteX4408" fmla="*/ 3598742 w 13127384"/>
              <a:gd name="connsiteY4408" fmla="*/ 2594483 h 8369300"/>
              <a:gd name="connsiteX4409" fmla="*/ 3596916 w 13127384"/>
              <a:gd name="connsiteY4409" fmla="*/ 2608044 h 8369300"/>
              <a:gd name="connsiteX4410" fmla="*/ 3611525 w 13127384"/>
              <a:gd name="connsiteY4410" fmla="*/ 2596420 h 8369300"/>
              <a:gd name="connsiteX4411" fmla="*/ 3627961 w 13127384"/>
              <a:gd name="connsiteY4411" fmla="*/ 2606107 h 8369300"/>
              <a:gd name="connsiteX4412" fmla="*/ 3632830 w 13127384"/>
              <a:gd name="connsiteY4412" fmla="*/ 2608044 h 8369300"/>
              <a:gd name="connsiteX4413" fmla="*/ 3641351 w 13127384"/>
              <a:gd name="connsiteY4413" fmla="*/ 2605332 h 8369300"/>
              <a:gd name="connsiteX4414" fmla="*/ 3645004 w 13127384"/>
              <a:gd name="connsiteY4414" fmla="*/ 2610757 h 8369300"/>
              <a:gd name="connsiteX4415" fmla="*/ 3644395 w 13127384"/>
              <a:gd name="connsiteY4415" fmla="*/ 2611144 h 8369300"/>
              <a:gd name="connsiteX4416" fmla="*/ 3650483 w 13127384"/>
              <a:gd name="connsiteY4416" fmla="*/ 2613081 h 8369300"/>
              <a:gd name="connsiteX4417" fmla="*/ 3660222 w 13127384"/>
              <a:gd name="connsiteY4417" fmla="*/ 2617343 h 8369300"/>
              <a:gd name="connsiteX4418" fmla="*/ 3658395 w 13127384"/>
              <a:gd name="connsiteY4418" fmla="*/ 2615794 h 8369300"/>
              <a:gd name="connsiteX4419" fmla="*/ 3685786 w 13127384"/>
              <a:gd name="connsiteY4419" fmla="*/ 2627030 h 8369300"/>
              <a:gd name="connsiteX4420" fmla="*/ 3688830 w 13127384"/>
              <a:gd name="connsiteY4420" fmla="*/ 2627030 h 8369300"/>
              <a:gd name="connsiteX4421" fmla="*/ 3691265 w 13127384"/>
              <a:gd name="connsiteY4421" fmla="*/ 2626255 h 8369300"/>
              <a:gd name="connsiteX4422" fmla="*/ 3693091 w 13127384"/>
              <a:gd name="connsiteY4422" fmla="*/ 2626643 h 8369300"/>
              <a:gd name="connsiteX4423" fmla="*/ 3699178 w 13127384"/>
              <a:gd name="connsiteY4423" fmla="*/ 2626255 h 8369300"/>
              <a:gd name="connsiteX4424" fmla="*/ 3696743 w 13127384"/>
              <a:gd name="connsiteY4424" fmla="*/ 2606494 h 8369300"/>
              <a:gd name="connsiteX4425" fmla="*/ 3662048 w 13127384"/>
              <a:gd name="connsiteY4425" fmla="*/ 2583634 h 8369300"/>
              <a:gd name="connsiteX4426" fmla="*/ 3632830 w 13127384"/>
              <a:gd name="connsiteY4426" fmla="*/ 2557286 h 8369300"/>
              <a:gd name="connsiteX4427" fmla="*/ 3663265 w 13127384"/>
              <a:gd name="connsiteY4427" fmla="*/ 2566198 h 8369300"/>
              <a:gd name="connsiteX4428" fmla="*/ 3676656 w 13127384"/>
              <a:gd name="connsiteY4428" fmla="*/ 2571622 h 8369300"/>
              <a:gd name="connsiteX4429" fmla="*/ 3673612 w 13127384"/>
              <a:gd name="connsiteY4429" fmla="*/ 2563098 h 8369300"/>
              <a:gd name="connsiteX4430" fmla="*/ 3674831 w 13127384"/>
              <a:gd name="connsiteY4430" fmla="*/ 2555349 h 8369300"/>
              <a:gd name="connsiteX4431" fmla="*/ 3659613 w 13127384"/>
              <a:gd name="connsiteY4431" fmla="*/ 2544500 h 8369300"/>
              <a:gd name="connsiteX4432" fmla="*/ 3610308 w 13127384"/>
              <a:gd name="connsiteY4432" fmla="*/ 2530938 h 8369300"/>
              <a:gd name="connsiteX4433" fmla="*/ 3651090 w 13127384"/>
              <a:gd name="connsiteY4433" fmla="*/ 2529776 h 8369300"/>
              <a:gd name="connsiteX4434" fmla="*/ 3644395 w 13127384"/>
              <a:gd name="connsiteY4434" fmla="*/ 2523189 h 8369300"/>
              <a:gd name="connsiteX4435" fmla="*/ 3657787 w 13127384"/>
              <a:gd name="connsiteY4435" fmla="*/ 2522414 h 8369300"/>
              <a:gd name="connsiteX4436" fmla="*/ 3618829 w 13127384"/>
              <a:gd name="connsiteY4436" fmla="*/ 2500328 h 8369300"/>
              <a:gd name="connsiteX4437" fmla="*/ 3599960 w 13127384"/>
              <a:gd name="connsiteY4437" fmla="*/ 2487542 h 8369300"/>
              <a:gd name="connsiteX4438" fmla="*/ 3575611 w 13127384"/>
              <a:gd name="connsiteY4438" fmla="*/ 2474755 h 8369300"/>
              <a:gd name="connsiteX4439" fmla="*/ 3575611 w 13127384"/>
              <a:gd name="connsiteY4439" fmla="*/ 2458869 h 8369300"/>
              <a:gd name="connsiteX4440" fmla="*/ 3562221 w 13127384"/>
              <a:gd name="connsiteY4440" fmla="*/ 2453057 h 8369300"/>
              <a:gd name="connsiteX4441" fmla="*/ 3553089 w 13127384"/>
              <a:gd name="connsiteY4441" fmla="*/ 2453832 h 8369300"/>
              <a:gd name="connsiteX4442" fmla="*/ 3514742 w 13127384"/>
              <a:gd name="connsiteY4442" fmla="*/ 2450345 h 8369300"/>
              <a:gd name="connsiteX4443" fmla="*/ 3516567 w 13127384"/>
              <a:gd name="connsiteY4443" fmla="*/ 2465844 h 8369300"/>
              <a:gd name="connsiteX4444" fmla="*/ 3458740 w 13127384"/>
              <a:gd name="connsiteY4444" fmla="*/ 2463906 h 8369300"/>
              <a:gd name="connsiteX4445" fmla="*/ 3397871 w 13127384"/>
              <a:gd name="connsiteY4445" fmla="*/ 2473206 h 8369300"/>
              <a:gd name="connsiteX4446" fmla="*/ 3354653 w 13127384"/>
              <a:gd name="connsiteY4446" fmla="*/ 2447633 h 8369300"/>
              <a:gd name="connsiteX4447" fmla="*/ 10426563 w 13127384"/>
              <a:gd name="connsiteY4447" fmla="*/ 2425934 h 8369300"/>
              <a:gd name="connsiteX4448" fmla="*/ 10448476 w 13127384"/>
              <a:gd name="connsiteY4448" fmla="*/ 2427097 h 8369300"/>
              <a:gd name="connsiteX4449" fmla="*/ 10406476 w 13127384"/>
              <a:gd name="connsiteY4449" fmla="*/ 2445308 h 8369300"/>
              <a:gd name="connsiteX4450" fmla="*/ 10426563 w 13127384"/>
              <a:gd name="connsiteY4450" fmla="*/ 2425934 h 8369300"/>
              <a:gd name="connsiteX4451" fmla="*/ 9216461 w 13127384"/>
              <a:gd name="connsiteY4451" fmla="*/ 2418185 h 8369300"/>
              <a:gd name="connsiteX4452" fmla="*/ 9226809 w 13127384"/>
              <a:gd name="connsiteY4452" fmla="*/ 2419735 h 8369300"/>
              <a:gd name="connsiteX4453" fmla="*/ 9222549 w 13127384"/>
              <a:gd name="connsiteY4453" fmla="*/ 2442596 h 8369300"/>
              <a:gd name="connsiteX4454" fmla="*/ 9209157 w 13127384"/>
              <a:gd name="connsiteY4454" fmla="*/ 2447245 h 8369300"/>
              <a:gd name="connsiteX4455" fmla="*/ 9204287 w 13127384"/>
              <a:gd name="connsiteY4455" fmla="*/ 2433684 h 8369300"/>
              <a:gd name="connsiteX4456" fmla="*/ 9209157 w 13127384"/>
              <a:gd name="connsiteY4456" fmla="*/ 2419735 h 8369300"/>
              <a:gd name="connsiteX4457" fmla="*/ 9216461 w 13127384"/>
              <a:gd name="connsiteY4457" fmla="*/ 2418185 h 8369300"/>
              <a:gd name="connsiteX4458" fmla="*/ 10043689 w 13127384"/>
              <a:gd name="connsiteY4458" fmla="*/ 2410436 h 8369300"/>
              <a:gd name="connsiteX4459" fmla="*/ 10078385 w 13127384"/>
              <a:gd name="connsiteY4459" fmla="*/ 2445308 h 8369300"/>
              <a:gd name="connsiteX4460" fmla="*/ 10020558 w 13127384"/>
              <a:gd name="connsiteY4460" fmla="*/ 2461581 h 8369300"/>
              <a:gd name="connsiteX4461" fmla="*/ 10016906 w 13127384"/>
              <a:gd name="connsiteY4461" fmla="*/ 2439108 h 8369300"/>
              <a:gd name="connsiteX4462" fmla="*/ 10043689 w 13127384"/>
              <a:gd name="connsiteY4462" fmla="*/ 2410436 h 8369300"/>
              <a:gd name="connsiteX4463" fmla="*/ 9123939 w 13127384"/>
              <a:gd name="connsiteY4463" fmla="*/ 2391062 h 8369300"/>
              <a:gd name="connsiteX4464" fmla="*/ 9158635 w 13127384"/>
              <a:gd name="connsiteY4464" fmla="*/ 2409273 h 8369300"/>
              <a:gd name="connsiteX4465" fmla="*/ 9036285 w 13127384"/>
              <a:gd name="connsiteY4465" fmla="*/ 2571622 h 8369300"/>
              <a:gd name="connsiteX4466" fmla="*/ 9014372 w 13127384"/>
              <a:gd name="connsiteY4466" fmla="*/ 2480955 h 8369300"/>
              <a:gd name="connsiteX4467" fmla="*/ 9123939 w 13127384"/>
              <a:gd name="connsiteY4467" fmla="*/ 2391062 h 8369300"/>
              <a:gd name="connsiteX4468" fmla="*/ 1501153 w 13127384"/>
              <a:gd name="connsiteY4468" fmla="*/ 2381376 h 8369300"/>
              <a:gd name="connsiteX4469" fmla="*/ 1562630 w 13127384"/>
              <a:gd name="connsiteY4469" fmla="*/ 2441821 h 8369300"/>
              <a:gd name="connsiteX4470" fmla="*/ 1515152 w 13127384"/>
              <a:gd name="connsiteY4470" fmla="*/ 2433296 h 8369300"/>
              <a:gd name="connsiteX4471" fmla="*/ 1501153 w 13127384"/>
              <a:gd name="connsiteY4471" fmla="*/ 2381376 h 8369300"/>
              <a:gd name="connsiteX4472" fmla="*/ 5236154 w 13127384"/>
              <a:gd name="connsiteY4472" fmla="*/ 2374789 h 8369300"/>
              <a:gd name="connsiteX4473" fmla="*/ 5300676 w 13127384"/>
              <a:gd name="connsiteY4473" fmla="*/ 2391450 h 8369300"/>
              <a:gd name="connsiteX4474" fmla="*/ 5298850 w 13127384"/>
              <a:gd name="connsiteY4474" fmla="*/ 2433684 h 8369300"/>
              <a:gd name="connsiteX4475" fmla="*/ 5242240 w 13127384"/>
              <a:gd name="connsiteY4475" fmla="*/ 2459644 h 8369300"/>
              <a:gd name="connsiteX4476" fmla="*/ 5222762 w 13127384"/>
              <a:gd name="connsiteY4476" fmla="*/ 2433684 h 8369300"/>
              <a:gd name="connsiteX4477" fmla="*/ 5236154 w 13127384"/>
              <a:gd name="connsiteY4477" fmla="*/ 2374789 h 8369300"/>
              <a:gd name="connsiteX4478" fmla="*/ 10798480 w 13127384"/>
              <a:gd name="connsiteY4478" fmla="*/ 2363940 h 8369300"/>
              <a:gd name="connsiteX4479" fmla="*/ 10821611 w 13127384"/>
              <a:gd name="connsiteY4479" fmla="*/ 2389513 h 8369300"/>
              <a:gd name="connsiteX4480" fmla="*/ 10823437 w 13127384"/>
              <a:gd name="connsiteY4480" fmla="*/ 2389513 h 8369300"/>
              <a:gd name="connsiteX4481" fmla="*/ 10848394 w 13127384"/>
              <a:gd name="connsiteY4481" fmla="*/ 2460807 h 8369300"/>
              <a:gd name="connsiteX4482" fmla="*/ 10827698 w 13127384"/>
              <a:gd name="connsiteY4482" fmla="*/ 2472431 h 8369300"/>
              <a:gd name="connsiteX4483" fmla="*/ 10820394 w 13127384"/>
              <a:gd name="connsiteY4483" fmla="*/ 2472818 h 8369300"/>
              <a:gd name="connsiteX4484" fmla="*/ 10812481 w 13127384"/>
              <a:gd name="connsiteY4484" fmla="*/ 2493354 h 8369300"/>
              <a:gd name="connsiteX4485" fmla="*/ 10806394 w 13127384"/>
              <a:gd name="connsiteY4485" fmla="*/ 2473980 h 8369300"/>
              <a:gd name="connsiteX4486" fmla="*/ 10805176 w 13127384"/>
              <a:gd name="connsiteY4486" fmla="*/ 2473980 h 8369300"/>
              <a:gd name="connsiteX4487" fmla="*/ 10793002 w 13127384"/>
              <a:gd name="connsiteY4487" fmla="*/ 2436396 h 8369300"/>
              <a:gd name="connsiteX4488" fmla="*/ 10793611 w 13127384"/>
              <a:gd name="connsiteY4488" fmla="*/ 2424772 h 8369300"/>
              <a:gd name="connsiteX4489" fmla="*/ 10791785 w 13127384"/>
              <a:gd name="connsiteY4489" fmla="*/ 2400362 h 8369300"/>
              <a:gd name="connsiteX4490" fmla="*/ 10798480 w 13127384"/>
              <a:gd name="connsiteY4490" fmla="*/ 2363940 h 8369300"/>
              <a:gd name="connsiteX4491" fmla="*/ 10200734 w 13127384"/>
              <a:gd name="connsiteY4491" fmla="*/ 2363552 h 8369300"/>
              <a:gd name="connsiteX4492" fmla="*/ 10209256 w 13127384"/>
              <a:gd name="connsiteY4492" fmla="*/ 2368977 h 8369300"/>
              <a:gd name="connsiteX4493" fmla="*/ 10200734 w 13127384"/>
              <a:gd name="connsiteY4493" fmla="*/ 2363552 h 8369300"/>
              <a:gd name="connsiteX4494" fmla="*/ 1620458 w 13127384"/>
              <a:gd name="connsiteY4494" fmla="*/ 2363552 h 8369300"/>
              <a:gd name="connsiteX4495" fmla="*/ 1637501 w 13127384"/>
              <a:gd name="connsiteY4495" fmla="*/ 2400362 h 8369300"/>
              <a:gd name="connsiteX4496" fmla="*/ 1596110 w 13127384"/>
              <a:gd name="connsiteY4496" fmla="*/ 2416248 h 8369300"/>
              <a:gd name="connsiteX4497" fmla="*/ 1586980 w 13127384"/>
              <a:gd name="connsiteY4497" fmla="*/ 2388738 h 8369300"/>
              <a:gd name="connsiteX4498" fmla="*/ 1620458 w 13127384"/>
              <a:gd name="connsiteY4498" fmla="*/ 2363552 h 8369300"/>
              <a:gd name="connsiteX4499" fmla="*/ 12023800 w 13127384"/>
              <a:gd name="connsiteY4499" fmla="*/ 2357353 h 8369300"/>
              <a:gd name="connsiteX4500" fmla="*/ 12004321 w 13127384"/>
              <a:gd name="connsiteY4500" fmla="*/ 2362390 h 8369300"/>
              <a:gd name="connsiteX4501" fmla="*/ 11998234 w 13127384"/>
              <a:gd name="connsiteY4501" fmla="*/ 2370527 h 8369300"/>
              <a:gd name="connsiteX4502" fmla="*/ 12012234 w 13127384"/>
              <a:gd name="connsiteY4502" fmla="*/ 2364327 h 8369300"/>
              <a:gd name="connsiteX4503" fmla="*/ 12030495 w 13127384"/>
              <a:gd name="connsiteY4503" fmla="*/ 2359290 h 8369300"/>
              <a:gd name="connsiteX4504" fmla="*/ 2087942 w 13127384"/>
              <a:gd name="connsiteY4504" fmla="*/ 2348441 h 8369300"/>
              <a:gd name="connsiteX4505" fmla="*/ 2118377 w 13127384"/>
              <a:gd name="connsiteY4505" fmla="*/ 2379438 h 8369300"/>
              <a:gd name="connsiteX4506" fmla="*/ 2122637 w 13127384"/>
              <a:gd name="connsiteY4506" fmla="*/ 2403849 h 8369300"/>
              <a:gd name="connsiteX4507" fmla="*/ 2128117 w 13127384"/>
              <a:gd name="connsiteY4507" fmla="*/ 2400749 h 8369300"/>
              <a:gd name="connsiteX4508" fmla="*/ 2133595 w 13127384"/>
              <a:gd name="connsiteY4508" fmla="*/ 2439496 h 8369300"/>
              <a:gd name="connsiteX4509" fmla="*/ 2098290 w 13127384"/>
              <a:gd name="connsiteY4509" fmla="*/ 2444145 h 8369300"/>
              <a:gd name="connsiteX4510" fmla="*/ 2100725 w 13127384"/>
              <a:gd name="connsiteY4510" fmla="*/ 2433684 h 8369300"/>
              <a:gd name="connsiteX4511" fmla="*/ 2076377 w 13127384"/>
              <a:gd name="connsiteY4511" fmla="*/ 2443758 h 8369300"/>
              <a:gd name="connsiteX4512" fmla="*/ 2042289 w 13127384"/>
              <a:gd name="connsiteY4512" fmla="*/ 2391450 h 8369300"/>
              <a:gd name="connsiteX4513" fmla="*/ 2053246 w 13127384"/>
              <a:gd name="connsiteY4513" fmla="*/ 2369752 h 8369300"/>
              <a:gd name="connsiteX4514" fmla="*/ 2087942 w 13127384"/>
              <a:gd name="connsiteY4514" fmla="*/ 2348441 h 8369300"/>
              <a:gd name="connsiteX4515" fmla="*/ 8680194 w 13127384"/>
              <a:gd name="connsiteY4515" fmla="*/ 2329843 h 8369300"/>
              <a:gd name="connsiteX4516" fmla="*/ 8696629 w 13127384"/>
              <a:gd name="connsiteY4516" fmla="*/ 2330617 h 8369300"/>
              <a:gd name="connsiteX4517" fmla="*/ 8718542 w 13127384"/>
              <a:gd name="connsiteY4517" fmla="*/ 2350766 h 8369300"/>
              <a:gd name="connsiteX4518" fmla="*/ 8658890 w 13127384"/>
              <a:gd name="connsiteY4518" fmla="*/ 2336429 h 8369300"/>
              <a:gd name="connsiteX4519" fmla="*/ 8680194 w 13127384"/>
              <a:gd name="connsiteY4519" fmla="*/ 2329843 h 8369300"/>
              <a:gd name="connsiteX4520" fmla="*/ 4220836 w 13127384"/>
              <a:gd name="connsiteY4520" fmla="*/ 2326743 h 8369300"/>
              <a:gd name="connsiteX4521" fmla="*/ 4246402 w 13127384"/>
              <a:gd name="connsiteY4521" fmla="*/ 2327518 h 8369300"/>
              <a:gd name="connsiteX4522" fmla="*/ 4253098 w 13127384"/>
              <a:gd name="connsiteY4522" fmla="*/ 2384088 h 8369300"/>
              <a:gd name="connsiteX4523" fmla="*/ 4191010 w 13127384"/>
              <a:gd name="connsiteY4523" fmla="*/ 2359678 h 8369300"/>
              <a:gd name="connsiteX4524" fmla="*/ 4202576 w 13127384"/>
              <a:gd name="connsiteY4524" fmla="*/ 2335655 h 8369300"/>
              <a:gd name="connsiteX4525" fmla="*/ 4220836 w 13127384"/>
              <a:gd name="connsiteY4525" fmla="*/ 2326743 h 8369300"/>
              <a:gd name="connsiteX4526" fmla="*/ 2997953 w 13127384"/>
              <a:gd name="connsiteY4526" fmla="*/ 2317831 h 8369300"/>
              <a:gd name="connsiteX4527" fmla="*/ 2988214 w 13127384"/>
              <a:gd name="connsiteY4527" fmla="*/ 2326355 h 8369300"/>
              <a:gd name="connsiteX4528" fmla="*/ 3005865 w 13127384"/>
              <a:gd name="connsiteY4528" fmla="*/ 2320156 h 8369300"/>
              <a:gd name="connsiteX4529" fmla="*/ 7194350 w 13127384"/>
              <a:gd name="connsiteY4529" fmla="*/ 2315506 h 8369300"/>
              <a:gd name="connsiteX4530" fmla="*/ 7185219 w 13127384"/>
              <a:gd name="connsiteY4530" fmla="*/ 2317444 h 8369300"/>
              <a:gd name="connsiteX4531" fmla="*/ 7185828 w 13127384"/>
              <a:gd name="connsiteY4531" fmla="*/ 2339142 h 8369300"/>
              <a:gd name="connsiteX4532" fmla="*/ 7154784 w 13127384"/>
              <a:gd name="connsiteY4532" fmla="*/ 2332167 h 8369300"/>
              <a:gd name="connsiteX4533" fmla="*/ 7162089 w 13127384"/>
              <a:gd name="connsiteY4533" fmla="*/ 2383701 h 8369300"/>
              <a:gd name="connsiteX4534" fmla="*/ 7159045 w 13127384"/>
              <a:gd name="connsiteY4534" fmla="*/ 2403849 h 8369300"/>
              <a:gd name="connsiteX4535" fmla="*/ 7204698 w 13127384"/>
              <a:gd name="connsiteY4535" fmla="*/ 2403849 h 8369300"/>
              <a:gd name="connsiteX4536" fmla="*/ 7299656 w 13127384"/>
              <a:gd name="connsiteY4536" fmla="*/ 2405011 h 8369300"/>
              <a:gd name="connsiteX4537" fmla="*/ 7392178 w 13127384"/>
              <a:gd name="connsiteY4537" fmla="*/ 2411986 h 8369300"/>
              <a:gd name="connsiteX4538" fmla="*/ 7484701 w 13127384"/>
              <a:gd name="connsiteY4538" fmla="*/ 2430972 h 8369300"/>
              <a:gd name="connsiteX4539" fmla="*/ 7560180 w 13127384"/>
              <a:gd name="connsiteY4539" fmla="*/ 2457319 h 8369300"/>
              <a:gd name="connsiteX4540" fmla="*/ 7580876 w 13127384"/>
              <a:gd name="connsiteY4540" fmla="*/ 2438721 h 8369300"/>
              <a:gd name="connsiteX4541" fmla="*/ 7562615 w 13127384"/>
              <a:gd name="connsiteY4541" fmla="*/ 2432909 h 8369300"/>
              <a:gd name="connsiteX4542" fmla="*/ 7527919 w 13127384"/>
              <a:gd name="connsiteY4542" fmla="*/ 2423997 h 8369300"/>
              <a:gd name="connsiteX4543" fmla="*/ 7484093 w 13127384"/>
              <a:gd name="connsiteY4543" fmla="*/ 2405786 h 8369300"/>
              <a:gd name="connsiteX4544" fmla="*/ 7437831 w 13127384"/>
              <a:gd name="connsiteY4544" fmla="*/ 2386800 h 8369300"/>
              <a:gd name="connsiteX4545" fmla="*/ 7390961 w 13127384"/>
              <a:gd name="connsiteY4545" fmla="*/ 2373626 h 8369300"/>
              <a:gd name="connsiteX4546" fmla="*/ 7387309 w 13127384"/>
              <a:gd name="connsiteY4546" fmla="*/ 2360065 h 8369300"/>
              <a:gd name="connsiteX4547" fmla="*/ 7380613 w 13127384"/>
              <a:gd name="connsiteY4547" fmla="*/ 2351153 h 8369300"/>
              <a:gd name="connsiteX4548" fmla="*/ 7343482 w 13127384"/>
              <a:gd name="connsiteY4548" fmla="*/ 2344179 h 8369300"/>
              <a:gd name="connsiteX4549" fmla="*/ 7308786 w 13127384"/>
              <a:gd name="connsiteY4549" fmla="*/ 2332555 h 8369300"/>
              <a:gd name="connsiteX4550" fmla="*/ 7235133 w 13127384"/>
              <a:gd name="connsiteY4550" fmla="*/ 2316669 h 8369300"/>
              <a:gd name="connsiteX4551" fmla="*/ 7194350 w 13127384"/>
              <a:gd name="connsiteY4551" fmla="*/ 2315506 h 8369300"/>
              <a:gd name="connsiteX4552" fmla="*/ 2210291 w 13127384"/>
              <a:gd name="connsiteY4552" fmla="*/ 2293421 h 8369300"/>
              <a:gd name="connsiteX4553" fmla="*/ 2281509 w 13127384"/>
              <a:gd name="connsiteY4553" fmla="*/ 2438333 h 8369300"/>
              <a:gd name="connsiteX4554" fmla="*/ 2210291 w 13127384"/>
              <a:gd name="connsiteY4554" fmla="*/ 2293421 h 8369300"/>
              <a:gd name="connsiteX4555" fmla="*/ 3187260 w 13127384"/>
              <a:gd name="connsiteY4555" fmla="*/ 2272497 h 8369300"/>
              <a:gd name="connsiteX4556" fmla="*/ 3151954 w 13127384"/>
              <a:gd name="connsiteY4556" fmla="*/ 2277922 h 8369300"/>
              <a:gd name="connsiteX4557" fmla="*/ 3058215 w 13127384"/>
              <a:gd name="connsiteY4557" fmla="*/ 2277147 h 8369300"/>
              <a:gd name="connsiteX4558" fmla="*/ 3037519 w 13127384"/>
              <a:gd name="connsiteY4558" fmla="*/ 2282184 h 8369300"/>
              <a:gd name="connsiteX4559" fmla="*/ 3036300 w 13127384"/>
              <a:gd name="connsiteY4559" fmla="*/ 2282959 h 8369300"/>
              <a:gd name="connsiteX4560" fmla="*/ 3011952 w 13127384"/>
              <a:gd name="connsiteY4560" fmla="*/ 2305045 h 8369300"/>
              <a:gd name="connsiteX4561" fmla="*/ 3018040 w 13127384"/>
              <a:gd name="connsiteY4561" fmla="*/ 2304657 h 8369300"/>
              <a:gd name="connsiteX4562" fmla="*/ 3045432 w 13127384"/>
              <a:gd name="connsiteY4562" fmla="*/ 2322868 h 8369300"/>
              <a:gd name="connsiteX4563" fmla="*/ 3009518 w 13127384"/>
              <a:gd name="connsiteY4563" fmla="*/ 2343016 h 8369300"/>
              <a:gd name="connsiteX4564" fmla="*/ 3030214 w 13127384"/>
              <a:gd name="connsiteY4564" fmla="*/ 2354253 h 8369300"/>
              <a:gd name="connsiteX4565" fmla="*/ 3050302 w 13127384"/>
              <a:gd name="connsiteY4565" fmla="*/ 2353478 h 8369300"/>
              <a:gd name="connsiteX4566" fmla="*/ 3060041 w 13127384"/>
              <a:gd name="connsiteY4566" fmla="*/ 2351928 h 8369300"/>
              <a:gd name="connsiteX4567" fmla="*/ 3064911 w 13127384"/>
              <a:gd name="connsiteY4567" fmla="*/ 2350766 h 8369300"/>
              <a:gd name="connsiteX4568" fmla="*/ 3069780 w 13127384"/>
              <a:gd name="connsiteY4568" fmla="*/ 2349991 h 8369300"/>
              <a:gd name="connsiteX4569" fmla="*/ 3079518 w 13127384"/>
              <a:gd name="connsiteY4569" fmla="*/ 2341079 h 8369300"/>
              <a:gd name="connsiteX4570" fmla="*/ 3111779 w 13127384"/>
              <a:gd name="connsiteY4570" fmla="*/ 2334492 h 8369300"/>
              <a:gd name="connsiteX4571" fmla="*/ 3119084 w 13127384"/>
              <a:gd name="connsiteY4571" fmla="*/ 2333717 h 8369300"/>
              <a:gd name="connsiteX4572" fmla="*/ 3116041 w 13127384"/>
              <a:gd name="connsiteY4572" fmla="*/ 2332555 h 8369300"/>
              <a:gd name="connsiteX4573" fmla="*/ 3172651 w 13127384"/>
              <a:gd name="connsiteY4573" fmla="*/ 2284896 h 8369300"/>
              <a:gd name="connsiteX4574" fmla="*/ 3190303 w 13127384"/>
              <a:gd name="connsiteY4574" fmla="*/ 2272885 h 8369300"/>
              <a:gd name="connsiteX4575" fmla="*/ 10735175 w 13127384"/>
              <a:gd name="connsiteY4575" fmla="*/ 2265910 h 8369300"/>
              <a:gd name="connsiteX4576" fmla="*/ 10741871 w 13127384"/>
              <a:gd name="connsiteY4576" fmla="*/ 2302720 h 8369300"/>
              <a:gd name="connsiteX4577" fmla="*/ 10744306 w 13127384"/>
              <a:gd name="connsiteY4577" fmla="*/ 2301945 h 8369300"/>
              <a:gd name="connsiteX4578" fmla="*/ 10769263 w 13127384"/>
              <a:gd name="connsiteY4578" fmla="*/ 2309694 h 8369300"/>
              <a:gd name="connsiteX4579" fmla="*/ 10778393 w 13127384"/>
              <a:gd name="connsiteY4579" fmla="*/ 2327905 h 8369300"/>
              <a:gd name="connsiteX4580" fmla="*/ 10778393 w 13127384"/>
              <a:gd name="connsiteY4580" fmla="*/ 2336817 h 8369300"/>
              <a:gd name="connsiteX4581" fmla="*/ 10758306 w 13127384"/>
              <a:gd name="connsiteY4581" fmla="*/ 2349991 h 8369300"/>
              <a:gd name="connsiteX4582" fmla="*/ 10743697 w 13127384"/>
              <a:gd name="connsiteY4582" fmla="*/ 2347279 h 8369300"/>
              <a:gd name="connsiteX4583" fmla="*/ 10741871 w 13127384"/>
              <a:gd name="connsiteY4583" fmla="*/ 2365490 h 8369300"/>
              <a:gd name="connsiteX4584" fmla="*/ 10727871 w 13127384"/>
              <a:gd name="connsiteY4584" fmla="*/ 2403461 h 8369300"/>
              <a:gd name="connsiteX4585" fmla="*/ 10693784 w 13127384"/>
              <a:gd name="connsiteY4585" fmla="*/ 2398037 h 8369300"/>
              <a:gd name="connsiteX4586" fmla="*/ 10681610 w 13127384"/>
              <a:gd name="connsiteY4586" fmla="*/ 2373626 h 8369300"/>
              <a:gd name="connsiteX4587" fmla="*/ 10678566 w 13127384"/>
              <a:gd name="connsiteY4587" fmla="*/ 2377888 h 8369300"/>
              <a:gd name="connsiteX4588" fmla="*/ 10670044 w 13127384"/>
              <a:gd name="connsiteY4588" fmla="*/ 2382538 h 8369300"/>
              <a:gd name="connsiteX4589" fmla="*/ 10660914 w 13127384"/>
              <a:gd name="connsiteY4589" fmla="*/ 2373626 h 8369300"/>
              <a:gd name="connsiteX4590" fmla="*/ 10660914 w 13127384"/>
              <a:gd name="connsiteY4590" fmla="*/ 2346504 h 8369300"/>
              <a:gd name="connsiteX4591" fmla="*/ 10670044 w 13127384"/>
              <a:gd name="connsiteY4591" fmla="*/ 2342241 h 8369300"/>
              <a:gd name="connsiteX4592" fmla="*/ 10677957 w 13127384"/>
              <a:gd name="connsiteY4592" fmla="*/ 2350766 h 8369300"/>
              <a:gd name="connsiteX4593" fmla="*/ 10677349 w 13127384"/>
              <a:gd name="connsiteY4593" fmla="*/ 2330617 h 8369300"/>
              <a:gd name="connsiteX4594" fmla="*/ 10735175 w 13127384"/>
              <a:gd name="connsiteY4594" fmla="*/ 2265910 h 8369300"/>
              <a:gd name="connsiteX4595" fmla="*/ 5065108 w 13127384"/>
              <a:gd name="connsiteY4595" fmla="*/ 2258936 h 8369300"/>
              <a:gd name="connsiteX4596" fmla="*/ 5099194 w 13127384"/>
              <a:gd name="connsiteY4596" fmla="*/ 2332942 h 8369300"/>
              <a:gd name="connsiteX4597" fmla="*/ 5079108 w 13127384"/>
              <a:gd name="connsiteY4597" fmla="*/ 2348053 h 8369300"/>
              <a:gd name="connsiteX4598" fmla="*/ 5049282 w 13127384"/>
              <a:gd name="connsiteY4598" fmla="*/ 2276759 h 8369300"/>
              <a:gd name="connsiteX4599" fmla="*/ 5065108 w 13127384"/>
              <a:gd name="connsiteY4599" fmla="*/ 2258936 h 8369300"/>
              <a:gd name="connsiteX4600" fmla="*/ 8233406 w 13127384"/>
              <a:gd name="connsiteY4600" fmla="*/ 2251574 h 8369300"/>
              <a:gd name="connsiteX4601" fmla="*/ 8245581 w 13127384"/>
              <a:gd name="connsiteY4601" fmla="*/ 2287609 h 8369300"/>
              <a:gd name="connsiteX4602" fmla="*/ 8227928 w 13127384"/>
              <a:gd name="connsiteY4602" fmla="*/ 2298070 h 8369300"/>
              <a:gd name="connsiteX4603" fmla="*/ 8216363 w 13127384"/>
              <a:gd name="connsiteY4603" fmla="*/ 2261261 h 8369300"/>
              <a:gd name="connsiteX4604" fmla="*/ 8233406 w 13127384"/>
              <a:gd name="connsiteY4604" fmla="*/ 2251574 h 8369300"/>
              <a:gd name="connsiteX4605" fmla="*/ 10030906 w 13127384"/>
              <a:gd name="connsiteY4605" fmla="*/ 2247699 h 8369300"/>
              <a:gd name="connsiteX4606" fmla="*/ 10059515 w 13127384"/>
              <a:gd name="connsiteY4606" fmla="*/ 2259323 h 8369300"/>
              <a:gd name="connsiteX4607" fmla="*/ 10068646 w 13127384"/>
              <a:gd name="connsiteY4607" fmla="*/ 2341467 h 8369300"/>
              <a:gd name="connsiteX4608" fmla="*/ 10059515 w 13127384"/>
              <a:gd name="connsiteY4608" fmla="*/ 2350378 h 8369300"/>
              <a:gd name="connsiteX4609" fmla="*/ 10050385 w 13127384"/>
              <a:gd name="connsiteY4609" fmla="*/ 2368977 h 8369300"/>
              <a:gd name="connsiteX4610" fmla="*/ 10026645 w 13127384"/>
              <a:gd name="connsiteY4610" fmla="*/ 2360840 h 8369300"/>
              <a:gd name="connsiteX4611" fmla="*/ 10025428 w 13127384"/>
              <a:gd name="connsiteY4611" fmla="*/ 2360452 h 8369300"/>
              <a:gd name="connsiteX4612" fmla="*/ 10025428 w 13127384"/>
              <a:gd name="connsiteY4612" fmla="*/ 2383701 h 8369300"/>
              <a:gd name="connsiteX4613" fmla="*/ 9943253 w 13127384"/>
              <a:gd name="connsiteY4613" fmla="*/ 2423610 h 8369300"/>
              <a:gd name="connsiteX4614" fmla="*/ 9972471 w 13127384"/>
              <a:gd name="connsiteY4614" fmla="*/ 2349603 h 8369300"/>
              <a:gd name="connsiteX4615" fmla="*/ 9991949 w 13127384"/>
              <a:gd name="connsiteY4615" fmla="*/ 2341854 h 8369300"/>
              <a:gd name="connsiteX4616" fmla="*/ 9976123 w 13127384"/>
              <a:gd name="connsiteY4616" fmla="*/ 2325193 h 8369300"/>
              <a:gd name="connsiteX4617" fmla="*/ 9982210 w 13127384"/>
              <a:gd name="connsiteY4617" fmla="*/ 2268623 h 8369300"/>
              <a:gd name="connsiteX4618" fmla="*/ 10030906 w 13127384"/>
              <a:gd name="connsiteY4618" fmla="*/ 2247699 h 8369300"/>
              <a:gd name="connsiteX4619" fmla="*/ 4656059 w 13127384"/>
              <a:gd name="connsiteY4619" fmla="*/ 2242662 h 8369300"/>
              <a:gd name="connsiteX4620" fmla="*/ 4705364 w 13127384"/>
              <a:gd name="connsiteY4620" fmla="*/ 2269785 h 8369300"/>
              <a:gd name="connsiteX4621" fmla="*/ 4599450 w 13127384"/>
              <a:gd name="connsiteY4621" fmla="*/ 2273660 h 8369300"/>
              <a:gd name="connsiteX4622" fmla="*/ 4656059 w 13127384"/>
              <a:gd name="connsiteY4622" fmla="*/ 2242662 h 8369300"/>
              <a:gd name="connsiteX4623" fmla="*/ 10114298 w 13127384"/>
              <a:gd name="connsiteY4623" fmla="*/ 2219027 h 8369300"/>
              <a:gd name="connsiteX4624" fmla="*/ 10122820 w 13127384"/>
              <a:gd name="connsiteY4624" fmla="*/ 2274047 h 8369300"/>
              <a:gd name="connsiteX4625" fmla="*/ 10091168 w 13127384"/>
              <a:gd name="connsiteY4625" fmla="*/ 2264748 h 8369300"/>
              <a:gd name="connsiteX4626" fmla="*/ 10086298 w 13127384"/>
              <a:gd name="connsiteY4626" fmla="*/ 2250799 h 8369300"/>
              <a:gd name="connsiteX4627" fmla="*/ 10091168 w 13127384"/>
              <a:gd name="connsiteY4627" fmla="*/ 2224064 h 8369300"/>
              <a:gd name="connsiteX4628" fmla="*/ 10086298 w 13127384"/>
              <a:gd name="connsiteY4628" fmla="*/ 2224064 h 8369300"/>
              <a:gd name="connsiteX4629" fmla="*/ 10114298 w 13127384"/>
              <a:gd name="connsiteY4629" fmla="*/ 2219027 h 8369300"/>
              <a:gd name="connsiteX4630" fmla="*/ 9979775 w 13127384"/>
              <a:gd name="connsiteY4630" fmla="*/ 2204303 h 8369300"/>
              <a:gd name="connsiteX4631" fmla="*/ 9989514 w 13127384"/>
              <a:gd name="connsiteY4631" fmla="*/ 2231813 h 8369300"/>
              <a:gd name="connsiteX4632" fmla="*/ 9932296 w 13127384"/>
              <a:gd name="connsiteY4632" fmla="*/ 2242662 h 8369300"/>
              <a:gd name="connsiteX4633" fmla="*/ 9979775 w 13127384"/>
              <a:gd name="connsiteY4633" fmla="*/ 2204303 h 8369300"/>
              <a:gd name="connsiteX4634" fmla="*/ 7361135 w 13127384"/>
              <a:gd name="connsiteY4634" fmla="*/ 2202753 h 8369300"/>
              <a:gd name="connsiteX4635" fmla="*/ 7375743 w 13127384"/>
              <a:gd name="connsiteY4635" fmla="*/ 2208565 h 8369300"/>
              <a:gd name="connsiteX4636" fmla="*/ 7379396 w 13127384"/>
              <a:gd name="connsiteY4636" fmla="*/ 2246150 h 8369300"/>
              <a:gd name="connsiteX4637" fmla="*/ 7367830 w 13127384"/>
              <a:gd name="connsiteY4637" fmla="*/ 2257386 h 8369300"/>
              <a:gd name="connsiteX4638" fmla="*/ 7361743 w 13127384"/>
              <a:gd name="connsiteY4638" fmla="*/ 2255449 h 8369300"/>
              <a:gd name="connsiteX4639" fmla="*/ 7338613 w 13127384"/>
              <a:gd name="connsiteY4639" fmla="*/ 2247312 h 8369300"/>
              <a:gd name="connsiteX4640" fmla="*/ 7337395 w 13127384"/>
              <a:gd name="connsiteY4640" fmla="*/ 2210502 h 8369300"/>
              <a:gd name="connsiteX4641" fmla="*/ 7361135 w 13127384"/>
              <a:gd name="connsiteY4641" fmla="*/ 2202753 h 8369300"/>
              <a:gd name="connsiteX4642" fmla="*/ 12451718 w 13127384"/>
              <a:gd name="connsiteY4642" fmla="*/ 2193841 h 8369300"/>
              <a:gd name="connsiteX4643" fmla="*/ 12429804 w 13127384"/>
              <a:gd name="connsiteY4643" fmla="*/ 2267073 h 8369300"/>
              <a:gd name="connsiteX4644" fmla="*/ 12400588 w 13127384"/>
              <a:gd name="connsiteY4644" fmla="*/ 2242662 h 8369300"/>
              <a:gd name="connsiteX4645" fmla="*/ 12451718 w 13127384"/>
              <a:gd name="connsiteY4645" fmla="*/ 2193841 h 8369300"/>
              <a:gd name="connsiteX4646" fmla="*/ 7754965 w 13127384"/>
              <a:gd name="connsiteY4646" fmla="*/ 2188029 h 8369300"/>
              <a:gd name="connsiteX4647" fmla="*/ 7756183 w 13127384"/>
              <a:gd name="connsiteY4647" fmla="*/ 2191904 h 8369300"/>
              <a:gd name="connsiteX4648" fmla="*/ 7756792 w 13127384"/>
              <a:gd name="connsiteY4648" fmla="*/ 2190354 h 8369300"/>
              <a:gd name="connsiteX4649" fmla="*/ 3999878 w 13127384"/>
              <a:gd name="connsiteY4649" fmla="*/ 2179505 h 8369300"/>
              <a:gd name="connsiteX4650" fmla="*/ 4038226 w 13127384"/>
              <a:gd name="connsiteY4650" fmla="*/ 2277534 h 8369300"/>
              <a:gd name="connsiteX4651" fmla="*/ 3981008 w 13127384"/>
              <a:gd name="connsiteY4651" fmla="*/ 2209340 h 8369300"/>
              <a:gd name="connsiteX4652" fmla="*/ 3999878 w 13127384"/>
              <a:gd name="connsiteY4652" fmla="*/ 2179505 h 8369300"/>
              <a:gd name="connsiteX4653" fmla="*/ 1868809 w 13127384"/>
              <a:gd name="connsiteY4653" fmla="*/ 2172143 h 8369300"/>
              <a:gd name="connsiteX4654" fmla="*/ 1851765 w 13127384"/>
              <a:gd name="connsiteY4654" fmla="*/ 2225614 h 8369300"/>
              <a:gd name="connsiteX4655" fmla="*/ 1827416 w 13127384"/>
              <a:gd name="connsiteY4655" fmla="*/ 2275597 h 8369300"/>
              <a:gd name="connsiteX4656" fmla="*/ 1868809 w 13127384"/>
              <a:gd name="connsiteY4656" fmla="*/ 2172143 h 8369300"/>
              <a:gd name="connsiteX4657" fmla="*/ 7726965 w 13127384"/>
              <a:gd name="connsiteY4657" fmla="*/ 2170593 h 8369300"/>
              <a:gd name="connsiteX4658" fmla="*/ 7707487 w 13127384"/>
              <a:gd name="connsiteY4658" fmla="*/ 2174855 h 8369300"/>
              <a:gd name="connsiteX4659" fmla="*/ 7707487 w 13127384"/>
              <a:gd name="connsiteY4659" fmla="*/ 2177180 h 8369300"/>
              <a:gd name="connsiteX4660" fmla="*/ 7731835 w 13127384"/>
              <a:gd name="connsiteY4660" fmla="*/ 2186092 h 8369300"/>
              <a:gd name="connsiteX4661" fmla="*/ 7754965 w 13127384"/>
              <a:gd name="connsiteY4661" fmla="*/ 2187254 h 8369300"/>
              <a:gd name="connsiteX4662" fmla="*/ 7751313 w 13127384"/>
              <a:gd name="connsiteY4662" fmla="*/ 2182217 h 8369300"/>
              <a:gd name="connsiteX4663" fmla="*/ 7749487 w 13127384"/>
              <a:gd name="connsiteY4663" fmla="*/ 2172918 h 8369300"/>
              <a:gd name="connsiteX4664" fmla="*/ 7726965 w 13127384"/>
              <a:gd name="connsiteY4664" fmla="*/ 2170593 h 8369300"/>
              <a:gd name="connsiteX4665" fmla="*/ 4651190 w 13127384"/>
              <a:gd name="connsiteY4665" fmla="*/ 2169818 h 8369300"/>
              <a:gd name="connsiteX4666" fmla="*/ 4663364 w 13127384"/>
              <a:gd name="connsiteY4666" fmla="*/ 2199653 h 8369300"/>
              <a:gd name="connsiteX4667" fmla="*/ 4605538 w 13127384"/>
              <a:gd name="connsiteY4667" fmla="*/ 2222514 h 8369300"/>
              <a:gd name="connsiteX4668" fmla="*/ 4595798 w 13127384"/>
              <a:gd name="connsiteY4668" fmla="*/ 2202753 h 8369300"/>
              <a:gd name="connsiteX4669" fmla="*/ 4651190 w 13127384"/>
              <a:gd name="connsiteY4669" fmla="*/ 2169818 h 8369300"/>
              <a:gd name="connsiteX4670" fmla="*/ 4932410 w 13127384"/>
              <a:gd name="connsiteY4670" fmla="*/ 2162069 h 8369300"/>
              <a:gd name="connsiteX4671" fmla="*/ 4820410 w 13127384"/>
              <a:gd name="connsiteY4671" fmla="*/ 2285671 h 8369300"/>
              <a:gd name="connsiteX4672" fmla="*/ 4932410 w 13127384"/>
              <a:gd name="connsiteY4672" fmla="*/ 2162069 h 8369300"/>
              <a:gd name="connsiteX4673" fmla="*/ 7694704 w 13127384"/>
              <a:gd name="connsiteY4673" fmla="*/ 2157032 h 8369300"/>
              <a:gd name="connsiteX4674" fmla="*/ 7680095 w 13127384"/>
              <a:gd name="connsiteY4674" fmla="*/ 2165556 h 8369300"/>
              <a:gd name="connsiteX4675" fmla="*/ 7683747 w 13127384"/>
              <a:gd name="connsiteY4675" fmla="*/ 2165556 h 8369300"/>
              <a:gd name="connsiteX4676" fmla="*/ 7697139 w 13127384"/>
              <a:gd name="connsiteY4676" fmla="*/ 2172531 h 8369300"/>
              <a:gd name="connsiteX4677" fmla="*/ 7697139 w 13127384"/>
              <a:gd name="connsiteY4677" fmla="*/ 2167881 h 8369300"/>
              <a:gd name="connsiteX4678" fmla="*/ 7694704 w 13127384"/>
              <a:gd name="connsiteY4678" fmla="*/ 2157032 h 8369300"/>
              <a:gd name="connsiteX4679" fmla="*/ 7664877 w 13127384"/>
              <a:gd name="connsiteY4679" fmla="*/ 2156257 h 8369300"/>
              <a:gd name="connsiteX4680" fmla="*/ 7653312 w 13127384"/>
              <a:gd name="connsiteY4680" fmla="*/ 2163619 h 8369300"/>
              <a:gd name="connsiteX4681" fmla="*/ 7647225 w 13127384"/>
              <a:gd name="connsiteY4681" fmla="*/ 2169818 h 8369300"/>
              <a:gd name="connsiteX4682" fmla="*/ 7655747 w 13127384"/>
              <a:gd name="connsiteY4682" fmla="*/ 2174855 h 8369300"/>
              <a:gd name="connsiteX4683" fmla="*/ 7663660 w 13127384"/>
              <a:gd name="connsiteY4683" fmla="*/ 2165169 h 8369300"/>
              <a:gd name="connsiteX4684" fmla="*/ 7674617 w 13127384"/>
              <a:gd name="connsiteY4684" fmla="*/ 2165556 h 8369300"/>
              <a:gd name="connsiteX4685" fmla="*/ 7672182 w 13127384"/>
              <a:gd name="connsiteY4685" fmla="*/ 2164781 h 8369300"/>
              <a:gd name="connsiteX4686" fmla="*/ 7664877 w 13127384"/>
              <a:gd name="connsiteY4686" fmla="*/ 2156257 h 8369300"/>
              <a:gd name="connsiteX4687" fmla="*/ 4188575 w 13127384"/>
              <a:gd name="connsiteY4687" fmla="*/ 2149670 h 8369300"/>
              <a:gd name="connsiteX4688" fmla="*/ 4219010 w 13127384"/>
              <a:gd name="connsiteY4688" fmla="*/ 2179118 h 8369300"/>
              <a:gd name="connsiteX4689" fmla="*/ 4190402 w 13127384"/>
              <a:gd name="connsiteY4689" fmla="*/ 2195779 h 8369300"/>
              <a:gd name="connsiteX4690" fmla="*/ 4188575 w 13127384"/>
              <a:gd name="connsiteY4690" fmla="*/ 2149670 h 8369300"/>
              <a:gd name="connsiteX4691" fmla="*/ 6997130 w 13127384"/>
              <a:gd name="connsiteY4691" fmla="*/ 2140758 h 8369300"/>
              <a:gd name="connsiteX4692" fmla="*/ 6950260 w 13127384"/>
              <a:gd name="connsiteY4692" fmla="*/ 2161294 h 8369300"/>
              <a:gd name="connsiteX4693" fmla="*/ 6947826 w 13127384"/>
              <a:gd name="connsiteY4693" fmla="*/ 2160519 h 8369300"/>
              <a:gd name="connsiteX4694" fmla="*/ 6936870 w 13127384"/>
              <a:gd name="connsiteY4694" fmla="*/ 2170206 h 8369300"/>
              <a:gd name="connsiteX4695" fmla="*/ 6894868 w 13127384"/>
              <a:gd name="connsiteY4695" fmla="*/ 2165169 h 8369300"/>
              <a:gd name="connsiteX4696" fmla="*/ 6875998 w 13127384"/>
              <a:gd name="connsiteY4696" fmla="*/ 2164781 h 8369300"/>
              <a:gd name="connsiteX4697" fmla="*/ 6871130 w 13127384"/>
              <a:gd name="connsiteY4697" fmla="*/ 2163231 h 8369300"/>
              <a:gd name="connsiteX4698" fmla="*/ 6864433 w 13127384"/>
              <a:gd name="connsiteY4698" fmla="*/ 2167494 h 8369300"/>
              <a:gd name="connsiteX4699" fmla="*/ 6854694 w 13127384"/>
              <a:gd name="connsiteY4699" fmla="*/ 2173306 h 8369300"/>
              <a:gd name="connsiteX4700" fmla="*/ 6814519 w 13127384"/>
              <a:gd name="connsiteY4700" fmla="*/ 2162457 h 8369300"/>
              <a:gd name="connsiteX4701" fmla="*/ 6765214 w 13127384"/>
              <a:gd name="connsiteY4701" fmla="*/ 2180280 h 8369300"/>
              <a:gd name="connsiteX4702" fmla="*/ 6741476 w 13127384"/>
              <a:gd name="connsiteY4702" fmla="*/ 2188029 h 8369300"/>
              <a:gd name="connsiteX4703" fmla="*/ 6734779 w 13127384"/>
              <a:gd name="connsiteY4703" fmla="*/ 2191904 h 8369300"/>
              <a:gd name="connsiteX4704" fmla="*/ 6732344 w 13127384"/>
              <a:gd name="connsiteY4704" fmla="*/ 2190742 h 8369300"/>
              <a:gd name="connsiteX4705" fmla="*/ 6728692 w 13127384"/>
              <a:gd name="connsiteY4705" fmla="*/ 2192679 h 8369300"/>
              <a:gd name="connsiteX4706" fmla="*/ 6723214 w 13127384"/>
              <a:gd name="connsiteY4706" fmla="*/ 2193841 h 8369300"/>
              <a:gd name="connsiteX4707" fmla="*/ 6673910 w 13127384"/>
              <a:gd name="connsiteY4707" fmla="*/ 2221352 h 8369300"/>
              <a:gd name="connsiteX4708" fmla="*/ 6678780 w 13127384"/>
              <a:gd name="connsiteY4708" fmla="*/ 2276372 h 8369300"/>
              <a:gd name="connsiteX4709" fmla="*/ 6669648 w 13127384"/>
              <a:gd name="connsiteY4709" fmla="*/ 2279472 h 8369300"/>
              <a:gd name="connsiteX4710" fmla="*/ 6646518 w 13127384"/>
              <a:gd name="connsiteY4710" fmla="*/ 2284509 h 8369300"/>
              <a:gd name="connsiteX4711" fmla="*/ 6644084 w 13127384"/>
              <a:gd name="connsiteY4711" fmla="*/ 2283734 h 8369300"/>
              <a:gd name="connsiteX4712" fmla="*/ 6640430 w 13127384"/>
              <a:gd name="connsiteY4712" fmla="*/ 2285671 h 8369300"/>
              <a:gd name="connsiteX4713" fmla="*/ 6633736 w 13127384"/>
              <a:gd name="connsiteY4713" fmla="*/ 2289546 h 8369300"/>
              <a:gd name="connsiteX4714" fmla="*/ 6606952 w 13127384"/>
              <a:gd name="connsiteY4714" fmla="*/ 2305432 h 8369300"/>
              <a:gd name="connsiteX4715" fmla="*/ 6610604 w 13127384"/>
              <a:gd name="connsiteY4715" fmla="*/ 2338367 h 8369300"/>
              <a:gd name="connsiteX4716" fmla="*/ 6631300 w 13127384"/>
              <a:gd name="connsiteY4716" fmla="*/ 2326355 h 8369300"/>
              <a:gd name="connsiteX4717" fmla="*/ 6645300 w 13127384"/>
              <a:gd name="connsiteY4717" fmla="*/ 2324805 h 8369300"/>
              <a:gd name="connsiteX4718" fmla="*/ 6653214 w 13127384"/>
              <a:gd name="connsiteY4718" fmla="*/ 2324418 h 8369300"/>
              <a:gd name="connsiteX4719" fmla="*/ 6654430 w 13127384"/>
              <a:gd name="connsiteY4719" fmla="*/ 2321318 h 8369300"/>
              <a:gd name="connsiteX4720" fmla="*/ 6675126 w 13127384"/>
              <a:gd name="connsiteY4720" fmla="*/ 2315894 h 8369300"/>
              <a:gd name="connsiteX4721" fmla="*/ 6677562 w 13127384"/>
              <a:gd name="connsiteY4721" fmla="*/ 2317056 h 8369300"/>
              <a:gd name="connsiteX4722" fmla="*/ 6676344 w 13127384"/>
              <a:gd name="connsiteY4722" fmla="*/ 2319768 h 8369300"/>
              <a:gd name="connsiteX4723" fmla="*/ 6678780 w 13127384"/>
              <a:gd name="connsiteY4723" fmla="*/ 2320543 h 8369300"/>
              <a:gd name="connsiteX4724" fmla="*/ 6698866 w 13127384"/>
              <a:gd name="connsiteY4724" fmla="*/ 2317831 h 8369300"/>
              <a:gd name="connsiteX4725" fmla="*/ 6737824 w 13127384"/>
              <a:gd name="connsiteY4725" fmla="*/ 2287609 h 8369300"/>
              <a:gd name="connsiteX4726" fmla="*/ 6740866 w 13127384"/>
              <a:gd name="connsiteY4726" fmla="*/ 2288383 h 8369300"/>
              <a:gd name="connsiteX4727" fmla="*/ 6743910 w 13127384"/>
              <a:gd name="connsiteY4727" fmla="*/ 2286446 h 8369300"/>
              <a:gd name="connsiteX4728" fmla="*/ 6746346 w 13127384"/>
              <a:gd name="connsiteY4728" fmla="*/ 2287221 h 8369300"/>
              <a:gd name="connsiteX4729" fmla="*/ 6760346 w 13127384"/>
              <a:gd name="connsiteY4729" fmla="*/ 2285671 h 8369300"/>
              <a:gd name="connsiteX4730" fmla="*/ 6788346 w 13127384"/>
              <a:gd name="connsiteY4730" fmla="*/ 2282959 h 8369300"/>
              <a:gd name="connsiteX4731" fmla="*/ 6841911 w 13127384"/>
              <a:gd name="connsiteY4731" fmla="*/ 2275985 h 8369300"/>
              <a:gd name="connsiteX4732" fmla="*/ 6868694 w 13127384"/>
              <a:gd name="connsiteY4732" fmla="*/ 2269398 h 8369300"/>
              <a:gd name="connsiteX4733" fmla="*/ 6874172 w 13127384"/>
              <a:gd name="connsiteY4733" fmla="*/ 2268235 h 8369300"/>
              <a:gd name="connsiteX4734" fmla="*/ 6879042 w 13127384"/>
              <a:gd name="connsiteY4734" fmla="*/ 2270172 h 8369300"/>
              <a:gd name="connsiteX4735" fmla="*/ 6890608 w 13127384"/>
              <a:gd name="connsiteY4735" fmla="*/ 2267848 h 8369300"/>
              <a:gd name="connsiteX4736" fmla="*/ 6936260 w 13127384"/>
              <a:gd name="connsiteY4736" fmla="*/ 2261261 h 8369300"/>
              <a:gd name="connsiteX4737" fmla="*/ 6980696 w 13127384"/>
              <a:gd name="connsiteY4737" fmla="*/ 2257774 h 8369300"/>
              <a:gd name="connsiteX4738" fmla="*/ 7006262 w 13127384"/>
              <a:gd name="connsiteY4738" fmla="*/ 2257386 h 8369300"/>
              <a:gd name="connsiteX4739" fmla="*/ 6980088 w 13127384"/>
              <a:gd name="connsiteY4739" fmla="*/ 2222514 h 8369300"/>
              <a:gd name="connsiteX4740" fmla="*/ 7100001 w 13127384"/>
              <a:gd name="connsiteY4740" fmla="*/ 2234525 h 8369300"/>
              <a:gd name="connsiteX4741" fmla="*/ 7103653 w 13127384"/>
              <a:gd name="connsiteY4741" fmla="*/ 2158969 h 8369300"/>
              <a:gd name="connsiteX4742" fmla="*/ 7084175 w 13127384"/>
              <a:gd name="connsiteY4742" fmla="*/ 2153932 h 8369300"/>
              <a:gd name="connsiteX4743" fmla="*/ 7077480 w 13127384"/>
              <a:gd name="connsiteY4743" fmla="*/ 2146183 h 8369300"/>
              <a:gd name="connsiteX4744" fmla="*/ 7062262 w 13127384"/>
              <a:gd name="connsiteY4744" fmla="*/ 2153545 h 8369300"/>
              <a:gd name="connsiteX4745" fmla="*/ 7067740 w 13127384"/>
              <a:gd name="connsiteY4745" fmla="*/ 2142696 h 8369300"/>
              <a:gd name="connsiteX4746" fmla="*/ 7033652 w 13127384"/>
              <a:gd name="connsiteY4746" fmla="*/ 2156257 h 8369300"/>
              <a:gd name="connsiteX4747" fmla="*/ 7008088 w 13127384"/>
              <a:gd name="connsiteY4747" fmla="*/ 2144633 h 8369300"/>
              <a:gd name="connsiteX4748" fmla="*/ 8788543 w 13127384"/>
              <a:gd name="connsiteY4748" fmla="*/ 2138821 h 8369300"/>
              <a:gd name="connsiteX4749" fmla="*/ 8830544 w 13127384"/>
              <a:gd name="connsiteY4749" fmla="*/ 2198104 h 8369300"/>
              <a:gd name="connsiteX4750" fmla="*/ 8816544 w 13127384"/>
              <a:gd name="connsiteY4750" fmla="*/ 2224064 h 8369300"/>
              <a:gd name="connsiteX4751" fmla="*/ 8756282 w 13127384"/>
              <a:gd name="connsiteY4751" fmla="*/ 2211665 h 8369300"/>
              <a:gd name="connsiteX4752" fmla="*/ 8788543 w 13127384"/>
              <a:gd name="connsiteY4752" fmla="*/ 2138821 h 8369300"/>
              <a:gd name="connsiteX4753" fmla="*/ 1681936 w 13127384"/>
              <a:gd name="connsiteY4753" fmla="*/ 2134946 h 8369300"/>
              <a:gd name="connsiteX4754" fmla="*/ 1684980 w 13127384"/>
              <a:gd name="connsiteY4754" fmla="*/ 2210115 h 8369300"/>
              <a:gd name="connsiteX4755" fmla="*/ 1648459 w 13127384"/>
              <a:gd name="connsiteY4755" fmla="*/ 2205465 h 8369300"/>
              <a:gd name="connsiteX4756" fmla="*/ 1681936 w 13127384"/>
              <a:gd name="connsiteY4756" fmla="*/ 2134946 h 8369300"/>
              <a:gd name="connsiteX4757" fmla="*/ 7492614 w 13127384"/>
              <a:gd name="connsiteY4757" fmla="*/ 2131459 h 8369300"/>
              <a:gd name="connsiteX4758" fmla="*/ 7491397 w 13127384"/>
              <a:gd name="connsiteY4758" fmla="*/ 2131847 h 8369300"/>
              <a:gd name="connsiteX4759" fmla="*/ 7492006 w 13127384"/>
              <a:gd name="connsiteY4759" fmla="*/ 2132234 h 8369300"/>
              <a:gd name="connsiteX4760" fmla="*/ 7216872 w 13127384"/>
              <a:gd name="connsiteY4760" fmla="*/ 2127972 h 8369300"/>
              <a:gd name="connsiteX4761" fmla="*/ 7179741 w 13127384"/>
              <a:gd name="connsiteY4761" fmla="*/ 2159357 h 8369300"/>
              <a:gd name="connsiteX4762" fmla="*/ 7174872 w 13127384"/>
              <a:gd name="connsiteY4762" fmla="*/ 2129522 h 8369300"/>
              <a:gd name="connsiteX4763" fmla="*/ 7163915 w 13127384"/>
              <a:gd name="connsiteY4763" fmla="*/ 2134559 h 8369300"/>
              <a:gd name="connsiteX4764" fmla="*/ 7157219 w 13127384"/>
              <a:gd name="connsiteY4764" fmla="*/ 2140371 h 8369300"/>
              <a:gd name="connsiteX4765" fmla="*/ 7154784 w 13127384"/>
              <a:gd name="connsiteY4765" fmla="*/ 2198878 h 8369300"/>
              <a:gd name="connsiteX4766" fmla="*/ 7150523 w 13127384"/>
              <a:gd name="connsiteY4766" fmla="*/ 2264748 h 8369300"/>
              <a:gd name="connsiteX4767" fmla="*/ 7174872 w 13127384"/>
              <a:gd name="connsiteY4767" fmla="*/ 2290708 h 8369300"/>
              <a:gd name="connsiteX4768" fmla="*/ 7184611 w 13127384"/>
              <a:gd name="connsiteY4768" fmla="*/ 2307369 h 8369300"/>
              <a:gd name="connsiteX4769" fmla="*/ 7192524 w 13127384"/>
              <a:gd name="connsiteY4769" fmla="*/ 2306594 h 8369300"/>
              <a:gd name="connsiteX4770" fmla="*/ 7225394 w 13127384"/>
              <a:gd name="connsiteY4770" fmla="*/ 2294583 h 8369300"/>
              <a:gd name="connsiteX4771" fmla="*/ 7296003 w 13127384"/>
              <a:gd name="connsiteY4771" fmla="*/ 2303107 h 8369300"/>
              <a:gd name="connsiteX4772" fmla="*/ 7312438 w 13127384"/>
              <a:gd name="connsiteY4772" fmla="*/ 2302720 h 8369300"/>
              <a:gd name="connsiteX4773" fmla="*/ 7330699 w 13127384"/>
              <a:gd name="connsiteY4773" fmla="*/ 2305432 h 8369300"/>
              <a:gd name="connsiteX4774" fmla="*/ 7365396 w 13127384"/>
              <a:gd name="connsiteY4774" fmla="*/ 2308144 h 8369300"/>
              <a:gd name="connsiteX4775" fmla="*/ 7513310 w 13127384"/>
              <a:gd name="connsiteY4775" fmla="*/ 2321318 h 8369300"/>
              <a:gd name="connsiteX4776" fmla="*/ 7510267 w 13127384"/>
              <a:gd name="connsiteY4776" fmla="*/ 2339529 h 8369300"/>
              <a:gd name="connsiteX4777" fmla="*/ 7529137 w 13127384"/>
              <a:gd name="connsiteY4777" fmla="*/ 2323643 h 8369300"/>
              <a:gd name="connsiteX4778" fmla="*/ 7548615 w 13127384"/>
              <a:gd name="connsiteY4778" fmla="*/ 2336817 h 8369300"/>
              <a:gd name="connsiteX4779" fmla="*/ 7554702 w 13127384"/>
              <a:gd name="connsiteY4779" fmla="*/ 2339142 h 8369300"/>
              <a:gd name="connsiteX4780" fmla="*/ 7565050 w 13127384"/>
              <a:gd name="connsiteY4780" fmla="*/ 2336042 h 8369300"/>
              <a:gd name="connsiteX4781" fmla="*/ 7569311 w 13127384"/>
              <a:gd name="connsiteY4781" fmla="*/ 2342629 h 8369300"/>
              <a:gd name="connsiteX4782" fmla="*/ 7568702 w 13127384"/>
              <a:gd name="connsiteY4782" fmla="*/ 2343404 h 8369300"/>
              <a:gd name="connsiteX4783" fmla="*/ 7576007 w 13127384"/>
              <a:gd name="connsiteY4783" fmla="*/ 2345729 h 8369300"/>
              <a:gd name="connsiteX4784" fmla="*/ 7588181 w 13127384"/>
              <a:gd name="connsiteY4784" fmla="*/ 2351928 h 8369300"/>
              <a:gd name="connsiteX4785" fmla="*/ 7585746 w 13127384"/>
              <a:gd name="connsiteY4785" fmla="*/ 2349216 h 8369300"/>
              <a:gd name="connsiteX4786" fmla="*/ 7618616 w 13127384"/>
              <a:gd name="connsiteY4786" fmla="*/ 2364327 h 8369300"/>
              <a:gd name="connsiteX4787" fmla="*/ 7622877 w 13127384"/>
              <a:gd name="connsiteY4787" fmla="*/ 2363940 h 8369300"/>
              <a:gd name="connsiteX4788" fmla="*/ 7625920 w 13127384"/>
              <a:gd name="connsiteY4788" fmla="*/ 2363165 h 8369300"/>
              <a:gd name="connsiteX4789" fmla="*/ 7628355 w 13127384"/>
              <a:gd name="connsiteY4789" fmla="*/ 2363940 h 8369300"/>
              <a:gd name="connsiteX4790" fmla="*/ 7635660 w 13127384"/>
              <a:gd name="connsiteY4790" fmla="*/ 2363552 h 8369300"/>
              <a:gd name="connsiteX4791" fmla="*/ 7632616 w 13127384"/>
              <a:gd name="connsiteY4791" fmla="*/ 2337204 h 8369300"/>
              <a:gd name="connsiteX4792" fmla="*/ 7590616 w 13127384"/>
              <a:gd name="connsiteY4792" fmla="*/ 2306982 h 8369300"/>
              <a:gd name="connsiteX4793" fmla="*/ 7554702 w 13127384"/>
              <a:gd name="connsiteY4793" fmla="*/ 2272497 h 8369300"/>
              <a:gd name="connsiteX4794" fmla="*/ 7591224 w 13127384"/>
              <a:gd name="connsiteY4794" fmla="*/ 2284121 h 8369300"/>
              <a:gd name="connsiteX4795" fmla="*/ 7608268 w 13127384"/>
              <a:gd name="connsiteY4795" fmla="*/ 2291483 h 8369300"/>
              <a:gd name="connsiteX4796" fmla="*/ 7604007 w 13127384"/>
              <a:gd name="connsiteY4796" fmla="*/ 2280247 h 8369300"/>
              <a:gd name="connsiteX4797" fmla="*/ 7606442 w 13127384"/>
              <a:gd name="connsiteY4797" fmla="*/ 2269785 h 8369300"/>
              <a:gd name="connsiteX4798" fmla="*/ 7587572 w 13127384"/>
              <a:gd name="connsiteY4798" fmla="*/ 2255449 h 8369300"/>
              <a:gd name="connsiteX4799" fmla="*/ 7527311 w 13127384"/>
              <a:gd name="connsiteY4799" fmla="*/ 2237625 h 8369300"/>
              <a:gd name="connsiteX4800" fmla="*/ 7576615 w 13127384"/>
              <a:gd name="connsiteY4800" fmla="*/ 2236075 h 8369300"/>
              <a:gd name="connsiteX4801" fmla="*/ 7568702 w 13127384"/>
              <a:gd name="connsiteY4801" fmla="*/ 2227164 h 8369300"/>
              <a:gd name="connsiteX4802" fmla="*/ 7585746 w 13127384"/>
              <a:gd name="connsiteY4802" fmla="*/ 2226389 h 8369300"/>
              <a:gd name="connsiteX4803" fmla="*/ 7537050 w 13127384"/>
              <a:gd name="connsiteY4803" fmla="*/ 2197329 h 8369300"/>
              <a:gd name="connsiteX4804" fmla="*/ 7515136 w 13127384"/>
              <a:gd name="connsiteY4804" fmla="*/ 2180280 h 8369300"/>
              <a:gd name="connsiteX4805" fmla="*/ 7485310 w 13127384"/>
              <a:gd name="connsiteY4805" fmla="*/ 2163619 h 8369300"/>
              <a:gd name="connsiteX4806" fmla="*/ 7485310 w 13127384"/>
              <a:gd name="connsiteY4806" fmla="*/ 2143083 h 8369300"/>
              <a:gd name="connsiteX4807" fmla="*/ 7468266 w 13127384"/>
              <a:gd name="connsiteY4807" fmla="*/ 2134559 h 8369300"/>
              <a:gd name="connsiteX4808" fmla="*/ 7457310 w 13127384"/>
              <a:gd name="connsiteY4808" fmla="*/ 2136109 h 8369300"/>
              <a:gd name="connsiteX4809" fmla="*/ 7411048 w 13127384"/>
              <a:gd name="connsiteY4809" fmla="*/ 2131847 h 8369300"/>
              <a:gd name="connsiteX4810" fmla="*/ 7413483 w 13127384"/>
              <a:gd name="connsiteY4810" fmla="*/ 2151220 h 8369300"/>
              <a:gd name="connsiteX4811" fmla="*/ 7343482 w 13127384"/>
              <a:gd name="connsiteY4811" fmla="*/ 2149283 h 8369300"/>
              <a:gd name="connsiteX4812" fmla="*/ 7268612 w 13127384"/>
              <a:gd name="connsiteY4812" fmla="*/ 2161682 h 8369300"/>
              <a:gd name="connsiteX4813" fmla="*/ 7216872 w 13127384"/>
              <a:gd name="connsiteY4813" fmla="*/ 2127972 h 8369300"/>
              <a:gd name="connsiteX4814" fmla="*/ 10702914 w 13127384"/>
              <a:gd name="connsiteY4814" fmla="*/ 2126035 h 8369300"/>
              <a:gd name="connsiteX4815" fmla="*/ 10712045 w 13127384"/>
              <a:gd name="connsiteY4815" fmla="*/ 2174081 h 8369300"/>
              <a:gd name="connsiteX4816" fmla="*/ 10677957 w 13127384"/>
              <a:gd name="connsiteY4816" fmla="*/ 2133396 h 8369300"/>
              <a:gd name="connsiteX4817" fmla="*/ 10702914 w 13127384"/>
              <a:gd name="connsiteY4817" fmla="*/ 2126035 h 8369300"/>
              <a:gd name="connsiteX4818" fmla="*/ 10320649 w 13127384"/>
              <a:gd name="connsiteY4818" fmla="*/ 2122935 h 8369300"/>
              <a:gd name="connsiteX4819" fmla="*/ 10333888 w 13127384"/>
              <a:gd name="connsiteY4819" fmla="*/ 2122935 h 8369300"/>
              <a:gd name="connsiteX4820" fmla="*/ 10348040 w 13127384"/>
              <a:gd name="connsiteY4820" fmla="*/ 2128747 h 8369300"/>
              <a:gd name="connsiteX4821" fmla="*/ 10273170 w 13127384"/>
              <a:gd name="connsiteY4821" fmla="*/ 2187254 h 8369300"/>
              <a:gd name="connsiteX4822" fmla="*/ 10320649 w 13127384"/>
              <a:gd name="connsiteY4822" fmla="*/ 2122935 h 8369300"/>
              <a:gd name="connsiteX4823" fmla="*/ 2434293 w 13127384"/>
              <a:gd name="connsiteY4823" fmla="*/ 2121385 h 8369300"/>
              <a:gd name="connsiteX4824" fmla="*/ 2518295 w 13127384"/>
              <a:gd name="connsiteY4824" fmla="*/ 2239563 h 8369300"/>
              <a:gd name="connsiteX4825" fmla="*/ 2467773 w 13127384"/>
              <a:gd name="connsiteY4825" fmla="*/ 2191517 h 8369300"/>
              <a:gd name="connsiteX4826" fmla="*/ 2434293 w 13127384"/>
              <a:gd name="connsiteY4826" fmla="*/ 2121385 h 8369300"/>
              <a:gd name="connsiteX4827" fmla="*/ 9980384 w 13127384"/>
              <a:gd name="connsiteY4827" fmla="*/ 2109373 h 8369300"/>
              <a:gd name="connsiteX4828" fmla="*/ 10001080 w 13127384"/>
              <a:gd name="connsiteY4828" fmla="*/ 2184930 h 8369300"/>
              <a:gd name="connsiteX4829" fmla="*/ 9968818 w 13127384"/>
              <a:gd name="connsiteY4829" fmla="*/ 2155482 h 8369300"/>
              <a:gd name="connsiteX4830" fmla="*/ 9980384 w 13127384"/>
              <a:gd name="connsiteY4830" fmla="*/ 2109373 h 8369300"/>
              <a:gd name="connsiteX4831" fmla="*/ 2319857 w 13127384"/>
              <a:gd name="connsiteY4831" fmla="*/ 2065590 h 8369300"/>
              <a:gd name="connsiteX4832" fmla="*/ 2387423 w 13127384"/>
              <a:gd name="connsiteY4832" fmla="*/ 2203916 h 8369300"/>
              <a:gd name="connsiteX4833" fmla="*/ 2318641 w 13127384"/>
              <a:gd name="connsiteY4833" fmla="*/ 2198491 h 8369300"/>
              <a:gd name="connsiteX4834" fmla="*/ 2319857 w 13127384"/>
              <a:gd name="connsiteY4834" fmla="*/ 2065590 h 8369300"/>
              <a:gd name="connsiteX4835" fmla="*/ 10492303 w 13127384"/>
              <a:gd name="connsiteY4835" fmla="*/ 2064427 h 8369300"/>
              <a:gd name="connsiteX4836" fmla="*/ 10505694 w 13127384"/>
              <a:gd name="connsiteY4836" fmla="*/ 2073339 h 8369300"/>
              <a:gd name="connsiteX4837" fmla="*/ 10510564 w 13127384"/>
              <a:gd name="connsiteY4837" fmla="*/ 2091162 h 8369300"/>
              <a:gd name="connsiteX4838" fmla="*/ 10473433 w 13127384"/>
              <a:gd name="connsiteY4838" fmla="*/ 2100462 h 8369300"/>
              <a:gd name="connsiteX4839" fmla="*/ 10478303 w 13127384"/>
              <a:gd name="connsiteY4839" fmla="*/ 2073339 h 8369300"/>
              <a:gd name="connsiteX4840" fmla="*/ 10492303 w 13127384"/>
              <a:gd name="connsiteY4840" fmla="*/ 2064427 h 8369300"/>
              <a:gd name="connsiteX4841" fmla="*/ 4639624 w 13127384"/>
              <a:gd name="connsiteY4841" fmla="*/ 2042729 h 8369300"/>
              <a:gd name="connsiteX4842" fmla="*/ 4675538 w 13127384"/>
              <a:gd name="connsiteY4842" fmla="*/ 2073726 h 8369300"/>
              <a:gd name="connsiteX4843" fmla="*/ 4609798 w 13127384"/>
              <a:gd name="connsiteY4843" fmla="*/ 2107824 h 8369300"/>
              <a:gd name="connsiteX4844" fmla="*/ 4601884 w 13127384"/>
              <a:gd name="connsiteY4844" fmla="*/ 2071014 h 8369300"/>
              <a:gd name="connsiteX4845" fmla="*/ 4639624 w 13127384"/>
              <a:gd name="connsiteY4845" fmla="*/ 2042729 h 8369300"/>
              <a:gd name="connsiteX4846" fmla="*/ 4962236 w 13127384"/>
              <a:gd name="connsiteY4846" fmla="*/ 2040404 h 8369300"/>
              <a:gd name="connsiteX4847" fmla="*/ 5036498 w 13127384"/>
              <a:gd name="connsiteY4847" fmla="*/ 2120223 h 8369300"/>
              <a:gd name="connsiteX4848" fmla="*/ 4978672 w 13127384"/>
              <a:gd name="connsiteY4848" fmla="*/ 2108986 h 8369300"/>
              <a:gd name="connsiteX4849" fmla="*/ 4962236 w 13127384"/>
              <a:gd name="connsiteY4849" fmla="*/ 2040404 h 8369300"/>
              <a:gd name="connsiteX4850" fmla="*/ 10625000 w 13127384"/>
              <a:gd name="connsiteY4850" fmla="*/ 2038467 h 8369300"/>
              <a:gd name="connsiteX4851" fmla="*/ 10650566 w 13127384"/>
              <a:gd name="connsiteY4851" fmla="*/ 2050866 h 8369300"/>
              <a:gd name="connsiteX4852" fmla="*/ 10623174 w 13127384"/>
              <a:gd name="connsiteY4852" fmla="*/ 2099299 h 8369300"/>
              <a:gd name="connsiteX4853" fmla="*/ 10604913 w 13127384"/>
              <a:gd name="connsiteY4853" fmla="*/ 2091937 h 8369300"/>
              <a:gd name="connsiteX4854" fmla="*/ 10625000 w 13127384"/>
              <a:gd name="connsiteY4854" fmla="*/ 2038467 h 8369300"/>
              <a:gd name="connsiteX4855" fmla="*/ 9484899 w 13127384"/>
              <a:gd name="connsiteY4855" fmla="*/ 2036142 h 8369300"/>
              <a:gd name="connsiteX4856" fmla="*/ 9492813 w 13127384"/>
              <a:gd name="connsiteY4856" fmla="*/ 2048928 h 8369300"/>
              <a:gd name="connsiteX4857" fmla="*/ 9498291 w 13127384"/>
              <a:gd name="connsiteY4857" fmla="*/ 2051253 h 8369300"/>
              <a:gd name="connsiteX4858" fmla="*/ 9511074 w 13127384"/>
              <a:gd name="connsiteY4858" fmla="*/ 2099299 h 8369300"/>
              <a:gd name="connsiteX4859" fmla="*/ 9506813 w 13127384"/>
              <a:gd name="connsiteY4859" fmla="*/ 2103174 h 8369300"/>
              <a:gd name="connsiteX4860" fmla="*/ 9506813 w 13127384"/>
              <a:gd name="connsiteY4860" fmla="*/ 2105111 h 8369300"/>
              <a:gd name="connsiteX4861" fmla="*/ 9467247 w 13127384"/>
              <a:gd name="connsiteY4861" fmla="*/ 2145408 h 8369300"/>
              <a:gd name="connsiteX4862" fmla="*/ 9445334 w 13127384"/>
              <a:gd name="connsiteY4862" fmla="*/ 2136496 h 8369300"/>
              <a:gd name="connsiteX4863" fmla="*/ 9445334 w 13127384"/>
              <a:gd name="connsiteY4863" fmla="*/ 2078763 h 8369300"/>
              <a:gd name="connsiteX4864" fmla="*/ 9452638 w 13127384"/>
              <a:gd name="connsiteY4864" fmla="*/ 2062102 h 8369300"/>
              <a:gd name="connsiteX4865" fmla="*/ 9452638 w 13127384"/>
              <a:gd name="connsiteY4865" fmla="*/ 2050866 h 8369300"/>
              <a:gd name="connsiteX4866" fmla="*/ 9464204 w 13127384"/>
              <a:gd name="connsiteY4866" fmla="*/ 2048154 h 8369300"/>
              <a:gd name="connsiteX4867" fmla="*/ 1282019 w 13127384"/>
              <a:gd name="connsiteY4867" fmla="*/ 2036142 h 8369300"/>
              <a:gd name="connsiteX4868" fmla="*/ 1325236 w 13127384"/>
              <a:gd name="connsiteY4868" fmla="*/ 2090775 h 8369300"/>
              <a:gd name="connsiteX4869" fmla="*/ 1291759 w 13127384"/>
              <a:gd name="connsiteY4869" fmla="*/ 2119448 h 8369300"/>
              <a:gd name="connsiteX4870" fmla="*/ 1251584 w 13127384"/>
              <a:gd name="connsiteY4870" fmla="*/ 2050866 h 8369300"/>
              <a:gd name="connsiteX4871" fmla="*/ 1282019 w 13127384"/>
              <a:gd name="connsiteY4871" fmla="*/ 2036142 h 8369300"/>
              <a:gd name="connsiteX4872" fmla="*/ 4796061 w 13127384"/>
              <a:gd name="connsiteY4872" fmla="*/ 2032267 h 8369300"/>
              <a:gd name="connsiteX4873" fmla="*/ 4819192 w 13127384"/>
              <a:gd name="connsiteY4873" fmla="*/ 2034592 h 8369300"/>
              <a:gd name="connsiteX4874" fmla="*/ 4847800 w 13127384"/>
              <a:gd name="connsiteY4874" fmla="*/ 2061327 h 8369300"/>
              <a:gd name="connsiteX4875" fmla="*/ 4844148 w 13127384"/>
              <a:gd name="connsiteY4875" fmla="*/ 2082638 h 8369300"/>
              <a:gd name="connsiteX4876" fmla="*/ 4785104 w 13127384"/>
              <a:gd name="connsiteY4876" fmla="*/ 2119060 h 8369300"/>
              <a:gd name="connsiteX4877" fmla="*/ 4758321 w 13127384"/>
              <a:gd name="connsiteY4877" fmla="*/ 2085350 h 8369300"/>
              <a:gd name="connsiteX4878" fmla="*/ 4796061 w 13127384"/>
              <a:gd name="connsiteY4878" fmla="*/ 2032267 h 8369300"/>
              <a:gd name="connsiteX4879" fmla="*/ 5107108 w 13127384"/>
              <a:gd name="connsiteY4879" fmla="*/ 2017156 h 8369300"/>
              <a:gd name="connsiteX4880" fmla="*/ 5127196 w 13127384"/>
              <a:gd name="connsiteY4880" fmla="*/ 2065590 h 8369300"/>
              <a:gd name="connsiteX4881" fmla="*/ 5077890 w 13127384"/>
              <a:gd name="connsiteY4881" fmla="*/ 2086900 h 8369300"/>
              <a:gd name="connsiteX4882" fmla="*/ 5066326 w 13127384"/>
              <a:gd name="connsiteY4882" fmla="*/ 2050091 h 8369300"/>
              <a:gd name="connsiteX4883" fmla="*/ 5107108 w 13127384"/>
              <a:gd name="connsiteY4883" fmla="*/ 2017156 h 8369300"/>
              <a:gd name="connsiteX4884" fmla="*/ 3543350 w 13127384"/>
              <a:gd name="connsiteY4884" fmla="*/ 2011732 h 8369300"/>
              <a:gd name="connsiteX4885" fmla="*/ 3573785 w 13127384"/>
              <a:gd name="connsiteY4885" fmla="*/ 2032267 h 8369300"/>
              <a:gd name="connsiteX4886" fmla="*/ 3544568 w 13127384"/>
              <a:gd name="connsiteY4886" fmla="*/ 2057065 h 8369300"/>
              <a:gd name="connsiteX4887" fmla="*/ 3543350 w 13127384"/>
              <a:gd name="connsiteY4887" fmla="*/ 2011732 h 8369300"/>
              <a:gd name="connsiteX4888" fmla="*/ 4396752 w 13127384"/>
              <a:gd name="connsiteY4888" fmla="*/ 2002820 h 8369300"/>
              <a:gd name="connsiteX4889" fmla="*/ 4397970 w 13127384"/>
              <a:gd name="connsiteY4889" fmla="*/ 2053966 h 8369300"/>
              <a:gd name="connsiteX4890" fmla="*/ 4363274 w 13127384"/>
              <a:gd name="connsiteY4890" fmla="*/ 2087675 h 8369300"/>
              <a:gd name="connsiteX4891" fmla="*/ 4354752 w 13127384"/>
              <a:gd name="connsiteY4891" fmla="*/ 2037692 h 8369300"/>
              <a:gd name="connsiteX4892" fmla="*/ 4396752 w 13127384"/>
              <a:gd name="connsiteY4892" fmla="*/ 2002820 h 8369300"/>
              <a:gd name="connsiteX4893" fmla="*/ 10199517 w 13127384"/>
              <a:gd name="connsiteY4893" fmla="*/ 2000495 h 8369300"/>
              <a:gd name="connsiteX4894" fmla="*/ 10222039 w 13127384"/>
              <a:gd name="connsiteY4894" fmla="*/ 2010182 h 8369300"/>
              <a:gd name="connsiteX4895" fmla="*/ 10192212 w 13127384"/>
              <a:gd name="connsiteY4895" fmla="*/ 2068689 h 8369300"/>
              <a:gd name="connsiteX4896" fmla="*/ 10166647 w 13127384"/>
              <a:gd name="connsiteY4896" fmla="*/ 2047766 h 8369300"/>
              <a:gd name="connsiteX4897" fmla="*/ 10199517 w 13127384"/>
              <a:gd name="connsiteY4897" fmla="*/ 2000495 h 8369300"/>
              <a:gd name="connsiteX4898" fmla="*/ 5675027 w 13127384"/>
              <a:gd name="connsiteY4898" fmla="*/ 1997395 h 8369300"/>
              <a:gd name="connsiteX4899" fmla="*/ 5712767 w 13127384"/>
              <a:gd name="connsiteY4899" fmla="*/ 2038079 h 8369300"/>
              <a:gd name="connsiteX4900" fmla="*/ 5718246 w 13127384"/>
              <a:gd name="connsiteY4900" fmla="*/ 2070239 h 8369300"/>
              <a:gd name="connsiteX4901" fmla="*/ 5724942 w 13127384"/>
              <a:gd name="connsiteY4901" fmla="*/ 2065590 h 8369300"/>
              <a:gd name="connsiteX4902" fmla="*/ 5731028 w 13127384"/>
              <a:gd name="connsiteY4902" fmla="*/ 2116735 h 8369300"/>
              <a:gd name="connsiteX4903" fmla="*/ 5687810 w 13127384"/>
              <a:gd name="connsiteY4903" fmla="*/ 2122935 h 8369300"/>
              <a:gd name="connsiteX4904" fmla="*/ 5691464 w 13127384"/>
              <a:gd name="connsiteY4904" fmla="*/ 2109373 h 8369300"/>
              <a:gd name="connsiteX4905" fmla="*/ 5661636 w 13127384"/>
              <a:gd name="connsiteY4905" fmla="*/ 2122160 h 8369300"/>
              <a:gd name="connsiteX4906" fmla="*/ 5620244 w 13127384"/>
              <a:gd name="connsiteY4906" fmla="*/ 2054353 h 8369300"/>
              <a:gd name="connsiteX4907" fmla="*/ 5633027 w 13127384"/>
              <a:gd name="connsiteY4907" fmla="*/ 2025293 h 8369300"/>
              <a:gd name="connsiteX4908" fmla="*/ 5675027 w 13127384"/>
              <a:gd name="connsiteY4908" fmla="*/ 1997395 h 8369300"/>
              <a:gd name="connsiteX4909" fmla="*/ 9792294 w 13127384"/>
              <a:gd name="connsiteY4909" fmla="*/ 1978409 h 8369300"/>
              <a:gd name="connsiteX4910" fmla="*/ 9812990 w 13127384"/>
              <a:gd name="connsiteY4910" fmla="*/ 1988871 h 8369300"/>
              <a:gd name="connsiteX4911" fmla="*/ 9742990 w 13127384"/>
              <a:gd name="connsiteY4911" fmla="*/ 2121772 h 8369300"/>
              <a:gd name="connsiteX4912" fmla="*/ 9704033 w 13127384"/>
              <a:gd name="connsiteY4912" fmla="*/ 2090387 h 8369300"/>
              <a:gd name="connsiteX4913" fmla="*/ 9733859 w 13127384"/>
              <a:gd name="connsiteY4913" fmla="*/ 1988871 h 8369300"/>
              <a:gd name="connsiteX4914" fmla="*/ 9792294 w 13127384"/>
              <a:gd name="connsiteY4914" fmla="*/ 1978409 h 8369300"/>
              <a:gd name="connsiteX4915" fmla="*/ 8269929 w 13127384"/>
              <a:gd name="connsiteY4915" fmla="*/ 1968723 h 8369300"/>
              <a:gd name="connsiteX4916" fmla="*/ 8300972 w 13127384"/>
              <a:gd name="connsiteY4916" fmla="*/ 1969498 h 8369300"/>
              <a:gd name="connsiteX4917" fmla="*/ 8308885 w 13127384"/>
              <a:gd name="connsiteY4917" fmla="*/ 2043891 h 8369300"/>
              <a:gd name="connsiteX4918" fmla="*/ 8233406 w 13127384"/>
              <a:gd name="connsiteY4918" fmla="*/ 2012119 h 8369300"/>
              <a:gd name="connsiteX4919" fmla="*/ 8248015 w 13127384"/>
              <a:gd name="connsiteY4919" fmla="*/ 1980347 h 8369300"/>
              <a:gd name="connsiteX4920" fmla="*/ 8269929 w 13127384"/>
              <a:gd name="connsiteY4920" fmla="*/ 1968723 h 8369300"/>
              <a:gd name="connsiteX4921" fmla="*/ 6782258 w 13127384"/>
              <a:gd name="connsiteY4921" fmla="*/ 1956711 h 8369300"/>
              <a:gd name="connsiteX4922" fmla="*/ 6770694 w 13127384"/>
              <a:gd name="connsiteY4922" fmla="*/ 1968335 h 8369300"/>
              <a:gd name="connsiteX4923" fmla="*/ 6791997 w 13127384"/>
              <a:gd name="connsiteY4923" fmla="*/ 1959811 h 8369300"/>
              <a:gd name="connsiteX4924" fmla="*/ 1988724 w 13127384"/>
              <a:gd name="connsiteY4924" fmla="*/ 1956324 h 8369300"/>
              <a:gd name="connsiteX4925" fmla="*/ 2091594 w 13127384"/>
              <a:gd name="connsiteY4925" fmla="*/ 2019868 h 8369300"/>
              <a:gd name="connsiteX4926" fmla="*/ 2098898 w 13127384"/>
              <a:gd name="connsiteY4926" fmla="*/ 2133396 h 8369300"/>
              <a:gd name="connsiteX4927" fmla="*/ 1899243 w 13127384"/>
              <a:gd name="connsiteY4927" fmla="*/ 2215927 h 8369300"/>
              <a:gd name="connsiteX4928" fmla="*/ 1897417 w 13127384"/>
              <a:gd name="connsiteY4928" fmla="*/ 2021031 h 8369300"/>
              <a:gd name="connsiteX4929" fmla="*/ 1943071 w 13127384"/>
              <a:gd name="connsiteY4929" fmla="*/ 1971822 h 8369300"/>
              <a:gd name="connsiteX4930" fmla="*/ 1988724 w 13127384"/>
              <a:gd name="connsiteY4930" fmla="*/ 1956324 h 8369300"/>
              <a:gd name="connsiteX4931" fmla="*/ 10056472 w 13127384"/>
              <a:gd name="connsiteY4931" fmla="*/ 1940050 h 8369300"/>
              <a:gd name="connsiteX4932" fmla="*/ 10063776 w 13127384"/>
              <a:gd name="connsiteY4932" fmla="*/ 1945087 h 8369300"/>
              <a:gd name="connsiteX4933" fmla="*/ 10068037 w 13127384"/>
              <a:gd name="connsiteY4933" fmla="*/ 1953999 h 8369300"/>
              <a:gd name="connsiteX4934" fmla="*/ 10050385 w 13127384"/>
              <a:gd name="connsiteY4934" fmla="*/ 1958261 h 8369300"/>
              <a:gd name="connsiteX4935" fmla="*/ 10050385 w 13127384"/>
              <a:gd name="connsiteY4935" fmla="*/ 1949349 h 8369300"/>
              <a:gd name="connsiteX4936" fmla="*/ 10046124 w 13127384"/>
              <a:gd name="connsiteY4936" fmla="*/ 1949349 h 8369300"/>
              <a:gd name="connsiteX4937" fmla="*/ 10050385 w 13127384"/>
              <a:gd name="connsiteY4937" fmla="*/ 1940825 h 8369300"/>
              <a:gd name="connsiteX4938" fmla="*/ 10055254 w 13127384"/>
              <a:gd name="connsiteY4938" fmla="*/ 1940825 h 8369300"/>
              <a:gd name="connsiteX4939" fmla="*/ 10056472 w 13127384"/>
              <a:gd name="connsiteY4939" fmla="*/ 1940050 h 8369300"/>
              <a:gd name="connsiteX4940" fmla="*/ 10604913 w 13127384"/>
              <a:gd name="connsiteY4940" fmla="*/ 1931526 h 8369300"/>
              <a:gd name="connsiteX4941" fmla="*/ 10662131 w 13127384"/>
              <a:gd name="connsiteY4941" fmla="*/ 1985771 h 8369300"/>
              <a:gd name="connsiteX4942" fmla="*/ 10602478 w 13127384"/>
              <a:gd name="connsiteY4942" fmla="*/ 1952062 h 8369300"/>
              <a:gd name="connsiteX4943" fmla="*/ 10604913 w 13127384"/>
              <a:gd name="connsiteY4943" fmla="*/ 1931526 h 8369300"/>
              <a:gd name="connsiteX4944" fmla="*/ 5824160 w 13127384"/>
              <a:gd name="connsiteY4944" fmla="*/ 1924164 h 8369300"/>
              <a:gd name="connsiteX4945" fmla="*/ 5910596 w 13127384"/>
              <a:gd name="connsiteY4945" fmla="*/ 2115573 h 8369300"/>
              <a:gd name="connsiteX4946" fmla="*/ 5824160 w 13127384"/>
              <a:gd name="connsiteY4946" fmla="*/ 1924164 h 8369300"/>
              <a:gd name="connsiteX4947" fmla="*/ 5237979 w 13127384"/>
              <a:gd name="connsiteY4947" fmla="*/ 1904403 h 8369300"/>
              <a:gd name="connsiteX4948" fmla="*/ 5268414 w 13127384"/>
              <a:gd name="connsiteY4948" fmla="*/ 1938113 h 8369300"/>
              <a:gd name="connsiteX4949" fmla="*/ 5241632 w 13127384"/>
              <a:gd name="connsiteY4949" fmla="*/ 1957099 h 8369300"/>
              <a:gd name="connsiteX4950" fmla="*/ 5237979 w 13127384"/>
              <a:gd name="connsiteY4950" fmla="*/ 1904403 h 8369300"/>
              <a:gd name="connsiteX4951" fmla="*/ 2130551 w 13127384"/>
              <a:gd name="connsiteY4951" fmla="*/ 1898978 h 8369300"/>
              <a:gd name="connsiteX4952" fmla="*/ 2137856 w 13127384"/>
              <a:gd name="connsiteY4952" fmla="*/ 1930751 h 8369300"/>
              <a:gd name="connsiteX4953" fmla="*/ 2088551 w 13127384"/>
              <a:gd name="connsiteY4953" fmla="*/ 1919127 h 8369300"/>
              <a:gd name="connsiteX4954" fmla="*/ 2130551 w 13127384"/>
              <a:gd name="connsiteY4954" fmla="*/ 1898978 h 8369300"/>
              <a:gd name="connsiteX4955" fmla="*/ 7012958 w 13127384"/>
              <a:gd name="connsiteY4955" fmla="*/ 1897429 h 8369300"/>
              <a:gd name="connsiteX4956" fmla="*/ 6969739 w 13127384"/>
              <a:gd name="connsiteY4956" fmla="*/ 1904403 h 8369300"/>
              <a:gd name="connsiteX4957" fmla="*/ 6855912 w 13127384"/>
              <a:gd name="connsiteY4957" fmla="*/ 1902853 h 8369300"/>
              <a:gd name="connsiteX4958" fmla="*/ 6830346 w 13127384"/>
              <a:gd name="connsiteY4958" fmla="*/ 1909053 h 8369300"/>
              <a:gd name="connsiteX4959" fmla="*/ 6829128 w 13127384"/>
              <a:gd name="connsiteY4959" fmla="*/ 1910215 h 8369300"/>
              <a:gd name="connsiteX4960" fmla="*/ 6799302 w 13127384"/>
              <a:gd name="connsiteY4960" fmla="*/ 1940050 h 8369300"/>
              <a:gd name="connsiteX4961" fmla="*/ 6806606 w 13127384"/>
              <a:gd name="connsiteY4961" fmla="*/ 1939275 h 8369300"/>
              <a:gd name="connsiteX4962" fmla="*/ 6840086 w 13127384"/>
              <a:gd name="connsiteY4962" fmla="*/ 1963298 h 8369300"/>
              <a:gd name="connsiteX4963" fmla="*/ 6796868 w 13127384"/>
              <a:gd name="connsiteY4963" fmla="*/ 1989646 h 8369300"/>
              <a:gd name="connsiteX4964" fmla="*/ 6821824 w 13127384"/>
              <a:gd name="connsiteY4964" fmla="*/ 2004757 h 8369300"/>
              <a:gd name="connsiteX4965" fmla="*/ 6846782 w 13127384"/>
              <a:gd name="connsiteY4965" fmla="*/ 2003595 h 8369300"/>
              <a:gd name="connsiteX4966" fmla="*/ 6858346 w 13127384"/>
              <a:gd name="connsiteY4966" fmla="*/ 2001270 h 8369300"/>
              <a:gd name="connsiteX4967" fmla="*/ 6863824 w 13127384"/>
              <a:gd name="connsiteY4967" fmla="*/ 2000108 h 8369300"/>
              <a:gd name="connsiteX4968" fmla="*/ 6869912 w 13127384"/>
              <a:gd name="connsiteY4968" fmla="*/ 1999333 h 8369300"/>
              <a:gd name="connsiteX4969" fmla="*/ 6881478 w 13127384"/>
              <a:gd name="connsiteY4969" fmla="*/ 1987321 h 8369300"/>
              <a:gd name="connsiteX4970" fmla="*/ 6921042 w 13127384"/>
              <a:gd name="connsiteY4970" fmla="*/ 1978797 h 8369300"/>
              <a:gd name="connsiteX4971" fmla="*/ 6929564 w 13127384"/>
              <a:gd name="connsiteY4971" fmla="*/ 1977634 h 8369300"/>
              <a:gd name="connsiteX4972" fmla="*/ 6926522 w 13127384"/>
              <a:gd name="connsiteY4972" fmla="*/ 1976085 h 8369300"/>
              <a:gd name="connsiteX4973" fmla="*/ 6994696 w 13127384"/>
              <a:gd name="connsiteY4973" fmla="*/ 1913315 h 8369300"/>
              <a:gd name="connsiteX4974" fmla="*/ 7016000 w 13127384"/>
              <a:gd name="connsiteY4974" fmla="*/ 1897429 h 8369300"/>
              <a:gd name="connsiteX4975" fmla="*/ 9296810 w 13127384"/>
              <a:gd name="connsiteY4975" fmla="*/ 1878830 h 8369300"/>
              <a:gd name="connsiteX4976" fmla="*/ 9338202 w 13127384"/>
              <a:gd name="connsiteY4976" fmla="*/ 1976472 h 8369300"/>
              <a:gd name="connsiteX4977" fmla="*/ 9313854 w 13127384"/>
              <a:gd name="connsiteY4977" fmla="*/ 1997008 h 8369300"/>
              <a:gd name="connsiteX4978" fmla="*/ 9277940 w 13127384"/>
              <a:gd name="connsiteY4978" fmla="*/ 1902853 h 8369300"/>
              <a:gd name="connsiteX4979" fmla="*/ 9296810 w 13127384"/>
              <a:gd name="connsiteY4979" fmla="*/ 1878830 h 8369300"/>
              <a:gd name="connsiteX4980" fmla="*/ 8798891 w 13127384"/>
              <a:gd name="connsiteY4980" fmla="*/ 1857132 h 8369300"/>
              <a:gd name="connsiteX4981" fmla="*/ 8859153 w 13127384"/>
              <a:gd name="connsiteY4981" fmla="*/ 1893166 h 8369300"/>
              <a:gd name="connsiteX4982" fmla="*/ 8730717 w 13127384"/>
              <a:gd name="connsiteY4982" fmla="*/ 1898591 h 8369300"/>
              <a:gd name="connsiteX4983" fmla="*/ 8798891 w 13127384"/>
              <a:gd name="connsiteY4983" fmla="*/ 1857132 h 8369300"/>
              <a:gd name="connsiteX4984" fmla="*/ 2065420 w 13127384"/>
              <a:gd name="connsiteY4984" fmla="*/ 1806761 h 8369300"/>
              <a:gd name="connsiteX4985" fmla="*/ 2095855 w 13127384"/>
              <a:gd name="connsiteY4985" fmla="*/ 1837371 h 8369300"/>
              <a:gd name="connsiteX4986" fmla="*/ 2020376 w 13127384"/>
              <a:gd name="connsiteY4986" fmla="*/ 1842408 h 8369300"/>
              <a:gd name="connsiteX4987" fmla="*/ 2010637 w 13127384"/>
              <a:gd name="connsiteY4987" fmla="*/ 1820710 h 8369300"/>
              <a:gd name="connsiteX4988" fmla="*/ 2065420 w 13127384"/>
              <a:gd name="connsiteY4988" fmla="*/ 1806761 h 8369300"/>
              <a:gd name="connsiteX4989" fmla="*/ 3404566 w 13127384"/>
              <a:gd name="connsiteY4989" fmla="*/ 1803661 h 8369300"/>
              <a:gd name="connsiteX4990" fmla="*/ 3431958 w 13127384"/>
              <a:gd name="connsiteY4990" fmla="*/ 1862944 h 8369300"/>
              <a:gd name="connsiteX4991" fmla="*/ 3377784 w 13127384"/>
              <a:gd name="connsiteY4991" fmla="*/ 1873018 h 8369300"/>
              <a:gd name="connsiteX4992" fmla="*/ 3377175 w 13127384"/>
              <a:gd name="connsiteY4992" fmla="*/ 1833884 h 8369300"/>
              <a:gd name="connsiteX4993" fmla="*/ 3404566 w 13127384"/>
              <a:gd name="connsiteY4993" fmla="*/ 1803661 h 8369300"/>
              <a:gd name="connsiteX4994" fmla="*/ 3302913 w 13127384"/>
              <a:gd name="connsiteY4994" fmla="*/ 1799399 h 8369300"/>
              <a:gd name="connsiteX4995" fmla="*/ 3324217 w 13127384"/>
              <a:gd name="connsiteY4995" fmla="*/ 1831947 h 8369300"/>
              <a:gd name="connsiteX4996" fmla="*/ 3284043 w 13127384"/>
              <a:gd name="connsiteY4996" fmla="*/ 1828847 h 8369300"/>
              <a:gd name="connsiteX4997" fmla="*/ 3302913 w 13127384"/>
              <a:gd name="connsiteY4997" fmla="*/ 1799399 h 8369300"/>
              <a:gd name="connsiteX4998" fmla="*/ 2579165 w 13127384"/>
              <a:gd name="connsiteY4998" fmla="*/ 1793200 h 8369300"/>
              <a:gd name="connsiteX4999" fmla="*/ 2612644 w 13127384"/>
              <a:gd name="connsiteY4999" fmla="*/ 1838921 h 8369300"/>
              <a:gd name="connsiteX5000" fmla="*/ 2615688 w 13127384"/>
              <a:gd name="connsiteY5000" fmla="*/ 1843183 h 8369300"/>
              <a:gd name="connsiteX5001" fmla="*/ 2615688 w 13127384"/>
              <a:gd name="connsiteY5001" fmla="*/ 1839696 h 8369300"/>
              <a:gd name="connsiteX5002" fmla="*/ 2641861 w 13127384"/>
              <a:gd name="connsiteY5002" fmla="*/ 1824972 h 8369300"/>
              <a:gd name="connsiteX5003" fmla="*/ 2660732 w 13127384"/>
              <a:gd name="connsiteY5003" fmla="*/ 1876893 h 8369300"/>
              <a:gd name="connsiteX5004" fmla="*/ 2647949 w 13127384"/>
              <a:gd name="connsiteY5004" fmla="*/ 1879605 h 8369300"/>
              <a:gd name="connsiteX5005" fmla="*/ 2638210 w 13127384"/>
              <a:gd name="connsiteY5005" fmla="*/ 1891229 h 8369300"/>
              <a:gd name="connsiteX5006" fmla="*/ 2615688 w 13127384"/>
              <a:gd name="connsiteY5006" fmla="*/ 1903628 h 8369300"/>
              <a:gd name="connsiteX5007" fmla="*/ 2554816 w 13127384"/>
              <a:gd name="connsiteY5007" fmla="*/ 1857907 h 8369300"/>
              <a:gd name="connsiteX5008" fmla="*/ 2565165 w 13127384"/>
              <a:gd name="connsiteY5008" fmla="*/ 1807536 h 8369300"/>
              <a:gd name="connsiteX5009" fmla="*/ 2579165 w 13127384"/>
              <a:gd name="connsiteY5009" fmla="*/ 1793200 h 8369300"/>
              <a:gd name="connsiteX5010" fmla="*/ 8000881 w 13127384"/>
              <a:gd name="connsiteY5010" fmla="*/ 1774601 h 8369300"/>
              <a:gd name="connsiteX5011" fmla="*/ 8047752 w 13127384"/>
              <a:gd name="connsiteY5011" fmla="*/ 1904016 h 8369300"/>
              <a:gd name="connsiteX5012" fmla="*/ 7978359 w 13127384"/>
              <a:gd name="connsiteY5012" fmla="*/ 1814123 h 8369300"/>
              <a:gd name="connsiteX5013" fmla="*/ 8000881 w 13127384"/>
              <a:gd name="connsiteY5013" fmla="*/ 1774601 h 8369300"/>
              <a:gd name="connsiteX5014" fmla="*/ 5409026 w 13127384"/>
              <a:gd name="connsiteY5014" fmla="*/ 1764527 h 8369300"/>
              <a:gd name="connsiteX5015" fmla="*/ 5388938 w 13127384"/>
              <a:gd name="connsiteY5015" fmla="*/ 1834659 h 8369300"/>
              <a:gd name="connsiteX5016" fmla="*/ 5359112 w 13127384"/>
              <a:gd name="connsiteY5016" fmla="*/ 1900916 h 8369300"/>
              <a:gd name="connsiteX5017" fmla="*/ 5409026 w 13127384"/>
              <a:gd name="connsiteY5017" fmla="*/ 1764527 h 8369300"/>
              <a:gd name="connsiteX5018" fmla="*/ 8793413 w 13127384"/>
              <a:gd name="connsiteY5018" fmla="*/ 1761427 h 8369300"/>
              <a:gd name="connsiteX5019" fmla="*/ 8808022 w 13127384"/>
              <a:gd name="connsiteY5019" fmla="*/ 1800562 h 8369300"/>
              <a:gd name="connsiteX5020" fmla="*/ 8738021 w 13127384"/>
              <a:gd name="connsiteY5020" fmla="*/ 1831172 h 8369300"/>
              <a:gd name="connsiteX5021" fmla="*/ 8725847 w 13127384"/>
              <a:gd name="connsiteY5021" fmla="*/ 1804824 h 8369300"/>
              <a:gd name="connsiteX5022" fmla="*/ 8793413 w 13127384"/>
              <a:gd name="connsiteY5022" fmla="*/ 1761427 h 8369300"/>
              <a:gd name="connsiteX5023" fmla="*/ 9134895 w 13127384"/>
              <a:gd name="connsiteY5023" fmla="*/ 1750966 h 8369300"/>
              <a:gd name="connsiteX5024" fmla="*/ 8999155 w 13127384"/>
              <a:gd name="connsiteY5024" fmla="*/ 1914090 h 8369300"/>
              <a:gd name="connsiteX5025" fmla="*/ 9134895 w 13127384"/>
              <a:gd name="connsiteY5025" fmla="*/ 1750966 h 8369300"/>
              <a:gd name="connsiteX5026" fmla="*/ 8230971 w 13127384"/>
              <a:gd name="connsiteY5026" fmla="*/ 1735080 h 8369300"/>
              <a:gd name="connsiteX5027" fmla="*/ 8267493 w 13127384"/>
              <a:gd name="connsiteY5027" fmla="*/ 1773826 h 8369300"/>
              <a:gd name="connsiteX5028" fmla="*/ 8232797 w 13127384"/>
              <a:gd name="connsiteY5028" fmla="*/ 1795525 h 8369300"/>
              <a:gd name="connsiteX5029" fmla="*/ 8230971 w 13127384"/>
              <a:gd name="connsiteY5029" fmla="*/ 1735080 h 8369300"/>
              <a:gd name="connsiteX5030" fmla="*/ 5163110 w 13127384"/>
              <a:gd name="connsiteY5030" fmla="*/ 1715319 h 8369300"/>
              <a:gd name="connsiteX5031" fmla="*/ 5181978 w 13127384"/>
              <a:gd name="connsiteY5031" fmla="*/ 1715706 h 8369300"/>
              <a:gd name="connsiteX5032" fmla="*/ 5185630 w 13127384"/>
              <a:gd name="connsiteY5032" fmla="*/ 1814511 h 8369300"/>
              <a:gd name="connsiteX5033" fmla="*/ 5141196 w 13127384"/>
              <a:gd name="connsiteY5033" fmla="*/ 1808699 h 8369300"/>
              <a:gd name="connsiteX5034" fmla="*/ 5163110 w 13127384"/>
              <a:gd name="connsiteY5034" fmla="*/ 1715319 h 8369300"/>
              <a:gd name="connsiteX5035" fmla="*/ 2794645 w 13127384"/>
              <a:gd name="connsiteY5035" fmla="*/ 1699820 h 8369300"/>
              <a:gd name="connsiteX5036" fmla="*/ 2811689 w 13127384"/>
              <a:gd name="connsiteY5036" fmla="*/ 1738567 h 8369300"/>
              <a:gd name="connsiteX5037" fmla="*/ 2789776 w 13127384"/>
              <a:gd name="connsiteY5037" fmla="*/ 1749803 h 8369300"/>
              <a:gd name="connsiteX5038" fmla="*/ 2777603 w 13127384"/>
              <a:gd name="connsiteY5038" fmla="*/ 1703307 h 8369300"/>
              <a:gd name="connsiteX5039" fmla="*/ 2794645 w 13127384"/>
              <a:gd name="connsiteY5039" fmla="*/ 1699820 h 8369300"/>
              <a:gd name="connsiteX5040" fmla="*/ 6097467 w 13127384"/>
              <a:gd name="connsiteY5040" fmla="*/ 1698270 h 8369300"/>
              <a:gd name="connsiteX5041" fmla="*/ 6199122 w 13127384"/>
              <a:gd name="connsiteY5041" fmla="*/ 1853257 h 8369300"/>
              <a:gd name="connsiteX5042" fmla="*/ 6137642 w 13127384"/>
              <a:gd name="connsiteY5042" fmla="*/ 1790100 h 8369300"/>
              <a:gd name="connsiteX5043" fmla="*/ 6097467 w 13127384"/>
              <a:gd name="connsiteY5043" fmla="*/ 1698270 h 8369300"/>
              <a:gd name="connsiteX5044" fmla="*/ 2890213 w 13127384"/>
              <a:gd name="connsiteY5044" fmla="*/ 1696333 h 8369300"/>
              <a:gd name="connsiteX5045" fmla="*/ 2927952 w 13127384"/>
              <a:gd name="connsiteY5045" fmla="*/ 1755615 h 8369300"/>
              <a:gd name="connsiteX5046" fmla="*/ 2917604 w 13127384"/>
              <a:gd name="connsiteY5046" fmla="*/ 1779251 h 8369300"/>
              <a:gd name="connsiteX5047" fmla="*/ 2875604 w 13127384"/>
              <a:gd name="connsiteY5047" fmla="*/ 1718806 h 8369300"/>
              <a:gd name="connsiteX5048" fmla="*/ 2890213 w 13127384"/>
              <a:gd name="connsiteY5048" fmla="*/ 1696333 h 8369300"/>
              <a:gd name="connsiteX5049" fmla="*/ 2888994 w 13127384"/>
              <a:gd name="connsiteY5049" fmla="*/ 1661461 h 8369300"/>
              <a:gd name="connsiteX5050" fmla="*/ 2887168 w 13127384"/>
              <a:gd name="connsiteY5050" fmla="*/ 1692846 h 8369300"/>
              <a:gd name="connsiteX5051" fmla="*/ 2831168 w 13127384"/>
              <a:gd name="connsiteY5051" fmla="*/ 1772664 h 8369300"/>
              <a:gd name="connsiteX5052" fmla="*/ 2839080 w 13127384"/>
              <a:gd name="connsiteY5052" fmla="*/ 1707957 h 8369300"/>
              <a:gd name="connsiteX5053" fmla="*/ 2888994 w 13127384"/>
              <a:gd name="connsiteY5053" fmla="*/ 1661461 h 8369300"/>
              <a:gd name="connsiteX5054" fmla="*/ 2572469 w 13127384"/>
              <a:gd name="connsiteY5054" fmla="*/ 1649837 h 8369300"/>
              <a:gd name="connsiteX5055" fmla="*/ 2582208 w 13127384"/>
              <a:gd name="connsiteY5055" fmla="*/ 1664561 h 8369300"/>
              <a:gd name="connsiteX5056" fmla="*/ 2578557 w 13127384"/>
              <a:gd name="connsiteY5056" fmla="*/ 1687034 h 8369300"/>
              <a:gd name="connsiteX5057" fmla="*/ 2512207 w 13127384"/>
              <a:gd name="connsiteY5057" fmla="*/ 1721906 h 8369300"/>
              <a:gd name="connsiteX5058" fmla="*/ 2514642 w 13127384"/>
              <a:gd name="connsiteY5058" fmla="*/ 1699820 h 8369300"/>
              <a:gd name="connsiteX5059" fmla="*/ 2572469 w 13127384"/>
              <a:gd name="connsiteY5059" fmla="*/ 1649837 h 8369300"/>
              <a:gd name="connsiteX5060" fmla="*/ 5958074 w 13127384"/>
              <a:gd name="connsiteY5060" fmla="*/ 1623876 h 8369300"/>
              <a:gd name="connsiteX5061" fmla="*/ 6039642 w 13127384"/>
              <a:gd name="connsiteY5061" fmla="*/ 1806761 h 8369300"/>
              <a:gd name="connsiteX5062" fmla="*/ 5956248 w 13127384"/>
              <a:gd name="connsiteY5062" fmla="*/ 1799399 h 8369300"/>
              <a:gd name="connsiteX5063" fmla="*/ 5958074 w 13127384"/>
              <a:gd name="connsiteY5063" fmla="*/ 1623876 h 8369300"/>
              <a:gd name="connsiteX5064" fmla="*/ 8779413 w 13127384"/>
              <a:gd name="connsiteY5064" fmla="*/ 1593654 h 8369300"/>
              <a:gd name="connsiteX5065" fmla="*/ 8823239 w 13127384"/>
              <a:gd name="connsiteY5065" fmla="*/ 1634726 h 8369300"/>
              <a:gd name="connsiteX5066" fmla="*/ 8743499 w 13127384"/>
              <a:gd name="connsiteY5066" fmla="*/ 1680059 h 8369300"/>
              <a:gd name="connsiteX5067" fmla="*/ 8733151 w 13127384"/>
              <a:gd name="connsiteY5067" fmla="*/ 1631238 h 8369300"/>
              <a:gd name="connsiteX5068" fmla="*/ 8779413 w 13127384"/>
              <a:gd name="connsiteY5068" fmla="*/ 1593654 h 8369300"/>
              <a:gd name="connsiteX5069" fmla="*/ 4973193 w 13127384"/>
              <a:gd name="connsiteY5069" fmla="*/ 1582805 h 8369300"/>
              <a:gd name="connsiteX5070" fmla="*/ 4987802 w 13127384"/>
              <a:gd name="connsiteY5070" fmla="*/ 1587067 h 8369300"/>
              <a:gd name="connsiteX5071" fmla="*/ 4987802 w 13127384"/>
              <a:gd name="connsiteY5071" fmla="*/ 1609540 h 8369300"/>
              <a:gd name="connsiteX5072" fmla="*/ 4942758 w 13127384"/>
              <a:gd name="connsiteY5072" fmla="*/ 1616902 h 8369300"/>
              <a:gd name="connsiteX5073" fmla="*/ 4973193 w 13127384"/>
              <a:gd name="connsiteY5073" fmla="*/ 1582805 h 8369300"/>
              <a:gd name="connsiteX5074" fmla="*/ 4671886 w 13127384"/>
              <a:gd name="connsiteY5074" fmla="*/ 1580868 h 8369300"/>
              <a:gd name="connsiteX5075" fmla="*/ 4688930 w 13127384"/>
              <a:gd name="connsiteY5075" fmla="*/ 1587067 h 8369300"/>
              <a:gd name="connsiteX5076" fmla="*/ 4695016 w 13127384"/>
              <a:gd name="connsiteY5076" fmla="*/ 1585517 h 8369300"/>
              <a:gd name="connsiteX5077" fmla="*/ 4747974 w 13127384"/>
              <a:gd name="connsiteY5077" fmla="*/ 1657199 h 8369300"/>
              <a:gd name="connsiteX5078" fmla="*/ 4706582 w 13127384"/>
              <a:gd name="connsiteY5078" fmla="*/ 1695171 h 8369300"/>
              <a:gd name="connsiteX5079" fmla="*/ 4663364 w 13127384"/>
              <a:gd name="connsiteY5079" fmla="*/ 1631238 h 8369300"/>
              <a:gd name="connsiteX5080" fmla="*/ 4660320 w 13127384"/>
              <a:gd name="connsiteY5080" fmla="*/ 1616127 h 8369300"/>
              <a:gd name="connsiteX5081" fmla="*/ 4648754 w 13127384"/>
              <a:gd name="connsiteY5081" fmla="*/ 1601016 h 8369300"/>
              <a:gd name="connsiteX5082" fmla="*/ 4671886 w 13127384"/>
              <a:gd name="connsiteY5082" fmla="*/ 1580868 h 8369300"/>
              <a:gd name="connsiteX5083" fmla="*/ 8969328 w 13127384"/>
              <a:gd name="connsiteY5083" fmla="*/ 1580093 h 8369300"/>
              <a:gd name="connsiteX5084" fmla="*/ 8997328 w 13127384"/>
              <a:gd name="connsiteY5084" fmla="*/ 1583192 h 8369300"/>
              <a:gd name="connsiteX5085" fmla="*/ 9032633 w 13127384"/>
              <a:gd name="connsiteY5085" fmla="*/ 1618452 h 8369300"/>
              <a:gd name="connsiteX5086" fmla="*/ 9028372 w 13127384"/>
              <a:gd name="connsiteY5086" fmla="*/ 1646737 h 8369300"/>
              <a:gd name="connsiteX5087" fmla="*/ 8955937 w 13127384"/>
              <a:gd name="connsiteY5087" fmla="*/ 1694783 h 8369300"/>
              <a:gd name="connsiteX5088" fmla="*/ 8923675 w 13127384"/>
              <a:gd name="connsiteY5088" fmla="*/ 1649837 h 8369300"/>
              <a:gd name="connsiteX5089" fmla="*/ 8969328 w 13127384"/>
              <a:gd name="connsiteY5089" fmla="*/ 1580093 h 8369300"/>
              <a:gd name="connsiteX5090" fmla="*/ 7446353 w 13127384"/>
              <a:gd name="connsiteY5090" fmla="*/ 1552582 h 8369300"/>
              <a:gd name="connsiteX5091" fmla="*/ 7482875 w 13127384"/>
              <a:gd name="connsiteY5091" fmla="*/ 1580093 h 8369300"/>
              <a:gd name="connsiteX5092" fmla="*/ 7446962 w 13127384"/>
              <a:gd name="connsiteY5092" fmla="*/ 1613027 h 8369300"/>
              <a:gd name="connsiteX5093" fmla="*/ 7446353 w 13127384"/>
              <a:gd name="connsiteY5093" fmla="*/ 1552582 h 8369300"/>
              <a:gd name="connsiteX5094" fmla="*/ 8482974 w 13127384"/>
              <a:gd name="connsiteY5094" fmla="*/ 1541346 h 8369300"/>
              <a:gd name="connsiteX5095" fmla="*/ 8485409 w 13127384"/>
              <a:gd name="connsiteY5095" fmla="*/ 1608378 h 8369300"/>
              <a:gd name="connsiteX5096" fmla="*/ 8442800 w 13127384"/>
              <a:gd name="connsiteY5096" fmla="*/ 1652937 h 8369300"/>
              <a:gd name="connsiteX5097" fmla="*/ 8432452 w 13127384"/>
              <a:gd name="connsiteY5097" fmla="*/ 1587842 h 8369300"/>
              <a:gd name="connsiteX5098" fmla="*/ 8482974 w 13127384"/>
              <a:gd name="connsiteY5098" fmla="*/ 1541346 h 8369300"/>
              <a:gd name="connsiteX5099" fmla="*/ 5554504 w 13127384"/>
              <a:gd name="connsiteY5099" fmla="*/ 1479739 h 8369300"/>
              <a:gd name="connsiteX5100" fmla="*/ 5679290 w 13127384"/>
              <a:gd name="connsiteY5100" fmla="*/ 1563819 h 8369300"/>
              <a:gd name="connsiteX5101" fmla="*/ 5689028 w 13127384"/>
              <a:gd name="connsiteY5101" fmla="*/ 1713769 h 8369300"/>
              <a:gd name="connsiteX5102" fmla="*/ 5445547 w 13127384"/>
              <a:gd name="connsiteY5102" fmla="*/ 1822260 h 8369300"/>
              <a:gd name="connsiteX5103" fmla="*/ 5443720 w 13127384"/>
              <a:gd name="connsiteY5103" fmla="*/ 1565369 h 8369300"/>
              <a:gd name="connsiteX5104" fmla="*/ 5499722 w 13127384"/>
              <a:gd name="connsiteY5104" fmla="*/ 1500274 h 8369300"/>
              <a:gd name="connsiteX5105" fmla="*/ 5554504 w 13127384"/>
              <a:gd name="connsiteY5105" fmla="*/ 1479739 h 8369300"/>
              <a:gd name="connsiteX5106" fmla="*/ 10526999 w 13127384"/>
              <a:gd name="connsiteY5106" fmla="*/ 1467727 h 8369300"/>
              <a:gd name="connsiteX5107" fmla="*/ 10512999 w 13127384"/>
              <a:gd name="connsiteY5107" fmla="*/ 1513061 h 8369300"/>
              <a:gd name="connsiteX5108" fmla="*/ 10526999 w 13127384"/>
              <a:gd name="connsiteY5108" fmla="*/ 1467727 h 8369300"/>
              <a:gd name="connsiteX5109" fmla="*/ 9507422 w 13127384"/>
              <a:gd name="connsiteY5109" fmla="*/ 1411544 h 8369300"/>
              <a:gd name="connsiteX5110" fmla="*/ 9543944 w 13127384"/>
              <a:gd name="connsiteY5110" fmla="*/ 1456103 h 8369300"/>
              <a:gd name="connsiteX5111" fmla="*/ 9511074 w 13127384"/>
              <a:gd name="connsiteY5111" fmla="*/ 1480513 h 8369300"/>
              <a:gd name="connsiteX5112" fmla="*/ 9507422 w 13127384"/>
              <a:gd name="connsiteY5112" fmla="*/ 1411544 h 8369300"/>
              <a:gd name="connsiteX5113" fmla="*/ 5713984 w 13127384"/>
              <a:gd name="connsiteY5113" fmla="*/ 1402632 h 8369300"/>
              <a:gd name="connsiteX5114" fmla="*/ 5727376 w 13127384"/>
              <a:gd name="connsiteY5114" fmla="*/ 1404182 h 8369300"/>
              <a:gd name="connsiteX5115" fmla="*/ 5735898 w 13127384"/>
              <a:gd name="connsiteY5115" fmla="*/ 1446029 h 8369300"/>
              <a:gd name="connsiteX5116" fmla="*/ 5676246 w 13127384"/>
              <a:gd name="connsiteY5116" fmla="*/ 1431305 h 8369300"/>
              <a:gd name="connsiteX5117" fmla="*/ 5713984 w 13127384"/>
              <a:gd name="connsiteY5117" fmla="*/ 1402632 h 8369300"/>
              <a:gd name="connsiteX5118" fmla="*/ 6671474 w 13127384"/>
              <a:gd name="connsiteY5118" fmla="*/ 1391783 h 8369300"/>
              <a:gd name="connsiteX5119" fmla="*/ 6867477 w 13127384"/>
              <a:gd name="connsiteY5119" fmla="*/ 1513836 h 8369300"/>
              <a:gd name="connsiteX5120" fmla="*/ 6904607 w 13127384"/>
              <a:gd name="connsiteY5120" fmla="*/ 1579705 h 8369300"/>
              <a:gd name="connsiteX5121" fmla="*/ 6907652 w 13127384"/>
              <a:gd name="connsiteY5121" fmla="*/ 1559169 h 8369300"/>
              <a:gd name="connsiteX5122" fmla="*/ 6944174 w 13127384"/>
              <a:gd name="connsiteY5122" fmla="*/ 1527785 h 8369300"/>
              <a:gd name="connsiteX5123" fmla="*/ 6981304 w 13127384"/>
              <a:gd name="connsiteY5123" fmla="*/ 1554907 h 8369300"/>
              <a:gd name="connsiteX5124" fmla="*/ 6936870 w 13127384"/>
              <a:gd name="connsiteY5124" fmla="*/ 1601791 h 8369300"/>
              <a:gd name="connsiteX5125" fmla="*/ 6919216 w 13127384"/>
              <a:gd name="connsiteY5125" fmla="*/ 1604891 h 8369300"/>
              <a:gd name="connsiteX5126" fmla="*/ 6939912 w 13127384"/>
              <a:gd name="connsiteY5126" fmla="*/ 1642862 h 8369300"/>
              <a:gd name="connsiteX5127" fmla="*/ 6919825 w 13127384"/>
              <a:gd name="connsiteY5127" fmla="*/ 1745929 h 8369300"/>
              <a:gd name="connsiteX5128" fmla="*/ 6909477 w 13127384"/>
              <a:gd name="connsiteY5128" fmla="*/ 1772277 h 8369300"/>
              <a:gd name="connsiteX5129" fmla="*/ 6980088 w 13127384"/>
              <a:gd name="connsiteY5129" fmla="*/ 1762977 h 8369300"/>
              <a:gd name="connsiteX5130" fmla="*/ 7055566 w 13127384"/>
              <a:gd name="connsiteY5130" fmla="*/ 1757553 h 8369300"/>
              <a:gd name="connsiteX5131" fmla="*/ 7095740 w 13127384"/>
              <a:gd name="connsiteY5131" fmla="*/ 1758715 h 8369300"/>
              <a:gd name="connsiteX5132" fmla="*/ 7135306 w 13127384"/>
              <a:gd name="connsiteY5132" fmla="*/ 1762977 h 8369300"/>
              <a:gd name="connsiteX5133" fmla="*/ 7142002 w 13127384"/>
              <a:gd name="connsiteY5133" fmla="*/ 1740117 h 8369300"/>
              <a:gd name="connsiteX5134" fmla="*/ 7213829 w 13127384"/>
              <a:gd name="connsiteY5134" fmla="*/ 1745929 h 8369300"/>
              <a:gd name="connsiteX5135" fmla="*/ 7259481 w 13127384"/>
              <a:gd name="connsiteY5135" fmla="*/ 1758328 h 8369300"/>
              <a:gd name="connsiteX5136" fmla="*/ 7274090 w 13127384"/>
              <a:gd name="connsiteY5136" fmla="*/ 1735080 h 8369300"/>
              <a:gd name="connsiteX5137" fmla="*/ 7290525 w 13127384"/>
              <a:gd name="connsiteY5137" fmla="*/ 1772277 h 8369300"/>
              <a:gd name="connsiteX5138" fmla="*/ 7369656 w 13127384"/>
              <a:gd name="connsiteY5138" fmla="*/ 1752128 h 8369300"/>
              <a:gd name="connsiteX5139" fmla="*/ 7336787 w 13127384"/>
              <a:gd name="connsiteY5139" fmla="*/ 1762977 h 8369300"/>
              <a:gd name="connsiteX5140" fmla="*/ 7392178 w 13127384"/>
              <a:gd name="connsiteY5140" fmla="*/ 1785450 h 8369300"/>
              <a:gd name="connsiteX5141" fmla="*/ 7403135 w 13127384"/>
              <a:gd name="connsiteY5141" fmla="*/ 1757940 h 8369300"/>
              <a:gd name="connsiteX5142" fmla="*/ 7459745 w 13127384"/>
              <a:gd name="connsiteY5142" fmla="*/ 1786613 h 8369300"/>
              <a:gd name="connsiteX5143" fmla="*/ 7467049 w 13127384"/>
              <a:gd name="connsiteY5143" fmla="*/ 1763752 h 8369300"/>
              <a:gd name="connsiteX5144" fmla="*/ 7518180 w 13127384"/>
              <a:gd name="connsiteY5144" fmla="*/ 1790875 h 8369300"/>
              <a:gd name="connsiteX5145" fmla="*/ 7579659 w 13127384"/>
              <a:gd name="connsiteY5145" fmla="*/ 1812186 h 8369300"/>
              <a:gd name="connsiteX5146" fmla="*/ 7560180 w 13127384"/>
              <a:gd name="connsiteY5146" fmla="*/ 1814898 h 8369300"/>
              <a:gd name="connsiteX5147" fmla="*/ 7591224 w 13127384"/>
              <a:gd name="connsiteY5147" fmla="*/ 1819160 h 8369300"/>
              <a:gd name="connsiteX5148" fmla="*/ 7579050 w 13127384"/>
              <a:gd name="connsiteY5148" fmla="*/ 1805599 h 8369300"/>
              <a:gd name="connsiteX5149" fmla="*/ 7609485 w 13127384"/>
              <a:gd name="connsiteY5149" fmla="*/ 1812961 h 8369300"/>
              <a:gd name="connsiteX5150" fmla="*/ 7647225 w 13127384"/>
              <a:gd name="connsiteY5150" fmla="*/ 1831947 h 8369300"/>
              <a:gd name="connsiteX5151" fmla="*/ 7639312 w 13127384"/>
              <a:gd name="connsiteY5151" fmla="*/ 1866819 h 8369300"/>
              <a:gd name="connsiteX5152" fmla="*/ 7674617 w 13127384"/>
              <a:gd name="connsiteY5152" fmla="*/ 1857519 h 8369300"/>
              <a:gd name="connsiteX5153" fmla="*/ 7646616 w 13127384"/>
              <a:gd name="connsiteY5153" fmla="*/ 1894716 h 8369300"/>
              <a:gd name="connsiteX5154" fmla="*/ 7658182 w 13127384"/>
              <a:gd name="connsiteY5154" fmla="*/ 1902078 h 8369300"/>
              <a:gd name="connsiteX5155" fmla="*/ 7664877 w 13127384"/>
              <a:gd name="connsiteY5155" fmla="*/ 1901303 h 8369300"/>
              <a:gd name="connsiteX5156" fmla="*/ 7664877 w 13127384"/>
              <a:gd name="connsiteY5156" fmla="*/ 1900528 h 8369300"/>
              <a:gd name="connsiteX5157" fmla="*/ 7670356 w 13127384"/>
              <a:gd name="connsiteY5157" fmla="*/ 1898204 h 8369300"/>
              <a:gd name="connsiteX5158" fmla="*/ 7670964 w 13127384"/>
              <a:gd name="connsiteY5158" fmla="*/ 1891229 h 8369300"/>
              <a:gd name="connsiteX5159" fmla="*/ 7683138 w 13127384"/>
              <a:gd name="connsiteY5159" fmla="*/ 1882317 h 8369300"/>
              <a:gd name="connsiteX5160" fmla="*/ 7681312 w 13127384"/>
              <a:gd name="connsiteY5160" fmla="*/ 1893166 h 8369300"/>
              <a:gd name="connsiteX5161" fmla="*/ 7694704 w 13127384"/>
              <a:gd name="connsiteY5161" fmla="*/ 1886967 h 8369300"/>
              <a:gd name="connsiteX5162" fmla="*/ 7714791 w 13127384"/>
              <a:gd name="connsiteY5162" fmla="*/ 1909440 h 8369300"/>
              <a:gd name="connsiteX5163" fmla="*/ 7702008 w 13127384"/>
              <a:gd name="connsiteY5163" fmla="*/ 1920677 h 8369300"/>
              <a:gd name="connsiteX5164" fmla="*/ 7722704 w 13127384"/>
              <a:gd name="connsiteY5164" fmla="*/ 1930751 h 8369300"/>
              <a:gd name="connsiteX5165" fmla="*/ 7706878 w 13127384"/>
              <a:gd name="connsiteY5165" fmla="*/ 1933463 h 8369300"/>
              <a:gd name="connsiteX5166" fmla="*/ 7692878 w 13127384"/>
              <a:gd name="connsiteY5166" fmla="*/ 1929588 h 8369300"/>
              <a:gd name="connsiteX5167" fmla="*/ 7688617 w 13127384"/>
              <a:gd name="connsiteY5167" fmla="*/ 1933463 h 8369300"/>
              <a:gd name="connsiteX5168" fmla="*/ 7693486 w 13127384"/>
              <a:gd name="connsiteY5168" fmla="*/ 1946250 h 8369300"/>
              <a:gd name="connsiteX5169" fmla="*/ 7718443 w 13127384"/>
              <a:gd name="connsiteY5169" fmla="*/ 1954386 h 8369300"/>
              <a:gd name="connsiteX5170" fmla="*/ 7679486 w 13127384"/>
              <a:gd name="connsiteY5170" fmla="*/ 1956711 h 8369300"/>
              <a:gd name="connsiteX5171" fmla="*/ 7756792 w 13127384"/>
              <a:gd name="connsiteY5171" fmla="*/ 1979959 h 8369300"/>
              <a:gd name="connsiteX5172" fmla="*/ 7761052 w 13127384"/>
              <a:gd name="connsiteY5172" fmla="*/ 1980347 h 8369300"/>
              <a:gd name="connsiteX5173" fmla="*/ 7776270 w 13127384"/>
              <a:gd name="connsiteY5173" fmla="*/ 1948574 h 8369300"/>
              <a:gd name="connsiteX5174" fmla="*/ 7801227 w 13127384"/>
              <a:gd name="connsiteY5174" fmla="*/ 1915252 h 8369300"/>
              <a:gd name="connsiteX5175" fmla="*/ 7810357 w 13127384"/>
              <a:gd name="connsiteY5175" fmla="*/ 1966785 h 8369300"/>
              <a:gd name="connsiteX5176" fmla="*/ 7809140 w 13127384"/>
              <a:gd name="connsiteY5176" fmla="*/ 1978022 h 8369300"/>
              <a:gd name="connsiteX5177" fmla="*/ 7831053 w 13127384"/>
              <a:gd name="connsiteY5177" fmla="*/ 1967560 h 8369300"/>
              <a:gd name="connsiteX5178" fmla="*/ 7851749 w 13127384"/>
              <a:gd name="connsiteY5178" fmla="*/ 1981122 h 8369300"/>
              <a:gd name="connsiteX5179" fmla="*/ 7867575 w 13127384"/>
              <a:gd name="connsiteY5179" fmla="*/ 1974147 h 8369300"/>
              <a:gd name="connsiteX5180" fmla="*/ 7932098 w 13127384"/>
              <a:gd name="connsiteY5180" fmla="*/ 2012119 h 8369300"/>
              <a:gd name="connsiteX5181" fmla="*/ 7965577 w 13127384"/>
              <a:gd name="connsiteY5181" fmla="*/ 2017156 h 8369300"/>
              <a:gd name="connsiteX5182" fmla="*/ 7988707 w 13127384"/>
              <a:gd name="connsiteY5182" fmla="*/ 2031492 h 8369300"/>
              <a:gd name="connsiteX5183" fmla="*/ 7954620 w 13127384"/>
              <a:gd name="connsiteY5183" fmla="*/ 2035367 h 8369300"/>
              <a:gd name="connsiteX5184" fmla="*/ 7954620 w 13127384"/>
              <a:gd name="connsiteY5184" fmla="*/ 2070239 h 8369300"/>
              <a:gd name="connsiteX5185" fmla="*/ 8067839 w 13127384"/>
              <a:gd name="connsiteY5185" fmla="*/ 2127972 h 8369300"/>
              <a:gd name="connsiteX5186" fmla="*/ 8177405 w 13127384"/>
              <a:gd name="connsiteY5186" fmla="*/ 2178343 h 8369300"/>
              <a:gd name="connsiteX5187" fmla="*/ 8224885 w 13127384"/>
              <a:gd name="connsiteY5187" fmla="*/ 2226389 h 8369300"/>
              <a:gd name="connsiteX5188" fmla="*/ 8284537 w 13127384"/>
              <a:gd name="connsiteY5188" fmla="*/ 2272110 h 8369300"/>
              <a:gd name="connsiteX5189" fmla="*/ 8257145 w 13127384"/>
              <a:gd name="connsiteY5189" fmla="*/ 2256224 h 8369300"/>
              <a:gd name="connsiteX5190" fmla="*/ 8224885 w 13127384"/>
              <a:gd name="connsiteY5190" fmla="*/ 2235688 h 8369300"/>
              <a:gd name="connsiteX5191" fmla="*/ 8157319 w 13127384"/>
              <a:gd name="connsiteY5191" fmla="*/ 2190354 h 8369300"/>
              <a:gd name="connsiteX5192" fmla="*/ 8014273 w 13127384"/>
              <a:gd name="connsiteY5192" fmla="*/ 2106274 h 8369300"/>
              <a:gd name="connsiteX5193" fmla="*/ 7952794 w 13127384"/>
              <a:gd name="connsiteY5193" fmla="*/ 2060165 h 8369300"/>
              <a:gd name="connsiteX5194" fmla="*/ 7890097 w 13127384"/>
              <a:gd name="connsiteY5194" fmla="*/ 2050866 h 8369300"/>
              <a:gd name="connsiteX5195" fmla="*/ 7860880 w 13127384"/>
              <a:gd name="connsiteY5195" fmla="*/ 2022193 h 8369300"/>
              <a:gd name="connsiteX5196" fmla="*/ 7846880 w 13127384"/>
              <a:gd name="connsiteY5196" fmla="*/ 2023356 h 8369300"/>
              <a:gd name="connsiteX5197" fmla="*/ 7833488 w 13127384"/>
              <a:gd name="connsiteY5197" fmla="*/ 2050478 h 8369300"/>
              <a:gd name="connsiteX5198" fmla="*/ 7812184 w 13127384"/>
              <a:gd name="connsiteY5198" fmla="*/ 2030717 h 8369300"/>
              <a:gd name="connsiteX5199" fmla="*/ 7801227 w 13127384"/>
              <a:gd name="connsiteY5199" fmla="*/ 2022968 h 8369300"/>
              <a:gd name="connsiteX5200" fmla="*/ 7781140 w 13127384"/>
              <a:gd name="connsiteY5200" fmla="*/ 2066364 h 8369300"/>
              <a:gd name="connsiteX5201" fmla="*/ 7753139 w 13127384"/>
              <a:gd name="connsiteY5201" fmla="*/ 2095425 h 8369300"/>
              <a:gd name="connsiteX5202" fmla="*/ 7744617 w 13127384"/>
              <a:gd name="connsiteY5202" fmla="*/ 2045054 h 8369300"/>
              <a:gd name="connsiteX5203" fmla="*/ 7754965 w 13127384"/>
              <a:gd name="connsiteY5203" fmla="*/ 1994683 h 8369300"/>
              <a:gd name="connsiteX5204" fmla="*/ 7704443 w 13127384"/>
              <a:gd name="connsiteY5204" fmla="*/ 1974535 h 8369300"/>
              <a:gd name="connsiteX5205" fmla="*/ 7633225 w 13127384"/>
              <a:gd name="connsiteY5205" fmla="*/ 1956711 h 8369300"/>
              <a:gd name="connsiteX5206" fmla="*/ 7594877 w 13127384"/>
              <a:gd name="connsiteY5206" fmla="*/ 1949349 h 8369300"/>
              <a:gd name="connsiteX5207" fmla="*/ 7555311 w 13127384"/>
              <a:gd name="connsiteY5207" fmla="*/ 1945475 h 8369300"/>
              <a:gd name="connsiteX5208" fmla="*/ 7505397 w 13127384"/>
              <a:gd name="connsiteY5208" fmla="*/ 1912540 h 8369300"/>
              <a:gd name="connsiteX5209" fmla="*/ 7446962 w 13127384"/>
              <a:gd name="connsiteY5209" fmla="*/ 1907890 h 8369300"/>
              <a:gd name="connsiteX5210" fmla="*/ 7475571 w 13127384"/>
              <a:gd name="connsiteY5210" fmla="*/ 1930363 h 8369300"/>
              <a:gd name="connsiteX5211" fmla="*/ 7426875 w 13127384"/>
              <a:gd name="connsiteY5211" fmla="*/ 1929588 h 8369300"/>
              <a:gd name="connsiteX5212" fmla="*/ 7341656 w 13127384"/>
              <a:gd name="connsiteY5212" fmla="*/ 1896654 h 8369300"/>
              <a:gd name="connsiteX5213" fmla="*/ 7356265 w 13127384"/>
              <a:gd name="connsiteY5213" fmla="*/ 1911765 h 8369300"/>
              <a:gd name="connsiteX5214" fmla="*/ 7384874 w 13127384"/>
              <a:gd name="connsiteY5214" fmla="*/ 1915252 h 8369300"/>
              <a:gd name="connsiteX5215" fmla="*/ 7358700 w 13127384"/>
              <a:gd name="connsiteY5215" fmla="*/ 1921452 h 8369300"/>
              <a:gd name="connsiteX5216" fmla="*/ 7333134 w 13127384"/>
              <a:gd name="connsiteY5216" fmla="*/ 1925714 h 8369300"/>
              <a:gd name="connsiteX5217" fmla="*/ 7278960 w 13127384"/>
              <a:gd name="connsiteY5217" fmla="*/ 1916415 h 8369300"/>
              <a:gd name="connsiteX5218" fmla="*/ 7250959 w 13127384"/>
              <a:gd name="connsiteY5218" fmla="*/ 1909828 h 8369300"/>
              <a:gd name="connsiteX5219" fmla="*/ 7237568 w 13127384"/>
              <a:gd name="connsiteY5219" fmla="*/ 1919514 h 8369300"/>
              <a:gd name="connsiteX5220" fmla="*/ 7231481 w 13127384"/>
              <a:gd name="connsiteY5220" fmla="*/ 1905953 h 8369300"/>
              <a:gd name="connsiteX5221" fmla="*/ 7220524 w 13127384"/>
              <a:gd name="connsiteY5221" fmla="*/ 1903241 h 8369300"/>
              <a:gd name="connsiteX5222" fmla="*/ 7162697 w 13127384"/>
              <a:gd name="connsiteY5222" fmla="*/ 1904403 h 8369300"/>
              <a:gd name="connsiteX5223" fmla="*/ 7143828 w 13127384"/>
              <a:gd name="connsiteY5223" fmla="*/ 1885805 h 8369300"/>
              <a:gd name="connsiteX5224" fmla="*/ 7100001 w 13127384"/>
              <a:gd name="connsiteY5224" fmla="*/ 1898591 h 8369300"/>
              <a:gd name="connsiteX5225" fmla="*/ 7058002 w 13127384"/>
              <a:gd name="connsiteY5225" fmla="*/ 1899366 h 8369300"/>
              <a:gd name="connsiteX5226" fmla="*/ 7056174 w 13127384"/>
              <a:gd name="connsiteY5226" fmla="*/ 1908665 h 8369300"/>
              <a:gd name="connsiteX5227" fmla="*/ 7020870 w 13127384"/>
              <a:gd name="connsiteY5227" fmla="*/ 1955161 h 8369300"/>
              <a:gd name="connsiteX5228" fmla="*/ 6995304 w 13127384"/>
              <a:gd name="connsiteY5228" fmla="*/ 1969885 h 8369300"/>
              <a:gd name="connsiteX5229" fmla="*/ 7004435 w 13127384"/>
              <a:gd name="connsiteY5229" fmla="*/ 1973372 h 8369300"/>
              <a:gd name="connsiteX5230" fmla="*/ 7026957 w 13127384"/>
              <a:gd name="connsiteY5230" fmla="*/ 1974535 h 8369300"/>
              <a:gd name="connsiteX5231" fmla="*/ 7087827 w 13127384"/>
              <a:gd name="connsiteY5231" fmla="*/ 1935400 h 8369300"/>
              <a:gd name="connsiteX5232" fmla="*/ 7086610 w 13127384"/>
              <a:gd name="connsiteY5232" fmla="*/ 1947799 h 8369300"/>
              <a:gd name="connsiteX5233" fmla="*/ 7134697 w 13127384"/>
              <a:gd name="connsiteY5233" fmla="*/ 1931913 h 8369300"/>
              <a:gd name="connsiteX5234" fmla="*/ 7135915 w 13127384"/>
              <a:gd name="connsiteY5234" fmla="*/ 1934238 h 8369300"/>
              <a:gd name="connsiteX5235" fmla="*/ 7139567 w 13127384"/>
              <a:gd name="connsiteY5235" fmla="*/ 1932688 h 8369300"/>
              <a:gd name="connsiteX5236" fmla="*/ 7186437 w 13127384"/>
              <a:gd name="connsiteY5236" fmla="*/ 1933076 h 8369300"/>
              <a:gd name="connsiteX5237" fmla="*/ 7194959 w 13127384"/>
              <a:gd name="connsiteY5237" fmla="*/ 1968723 h 8369300"/>
              <a:gd name="connsiteX5238" fmla="*/ 7235133 w 13127384"/>
              <a:gd name="connsiteY5238" fmla="*/ 1970660 h 8369300"/>
              <a:gd name="connsiteX5239" fmla="*/ 7287482 w 13127384"/>
              <a:gd name="connsiteY5239" fmla="*/ 1966398 h 8369300"/>
              <a:gd name="connsiteX5240" fmla="*/ 7292351 w 13127384"/>
              <a:gd name="connsiteY5240" fmla="*/ 1986934 h 8369300"/>
              <a:gd name="connsiteX5241" fmla="*/ 7322786 w 13127384"/>
              <a:gd name="connsiteY5241" fmla="*/ 1985384 h 8369300"/>
              <a:gd name="connsiteX5242" fmla="*/ 7325221 w 13127384"/>
              <a:gd name="connsiteY5242" fmla="*/ 1956711 h 8369300"/>
              <a:gd name="connsiteX5243" fmla="*/ 7367830 w 13127384"/>
              <a:gd name="connsiteY5243" fmla="*/ 1920677 h 8369300"/>
              <a:gd name="connsiteX5244" fmla="*/ 7400700 w 13127384"/>
              <a:gd name="connsiteY5244" fmla="*/ 1933851 h 8369300"/>
              <a:gd name="connsiteX5245" fmla="*/ 7383657 w 13127384"/>
              <a:gd name="connsiteY5245" fmla="*/ 1990808 h 8369300"/>
              <a:gd name="connsiteX5246" fmla="*/ 7406787 w 13127384"/>
              <a:gd name="connsiteY5246" fmla="*/ 1994683 h 8369300"/>
              <a:gd name="connsiteX5247" fmla="*/ 7460353 w 13127384"/>
              <a:gd name="connsiteY5247" fmla="*/ 2007082 h 8369300"/>
              <a:gd name="connsiteX5248" fmla="*/ 7505397 w 13127384"/>
              <a:gd name="connsiteY5248" fmla="*/ 2009794 h 8369300"/>
              <a:gd name="connsiteX5249" fmla="*/ 7505397 w 13127384"/>
              <a:gd name="connsiteY5249" fmla="*/ 2012119 h 8369300"/>
              <a:gd name="connsiteX5250" fmla="*/ 7540093 w 13127384"/>
              <a:gd name="connsiteY5250" fmla="*/ 1978409 h 8369300"/>
              <a:gd name="connsiteX5251" fmla="*/ 7536441 w 13127384"/>
              <a:gd name="connsiteY5251" fmla="*/ 2010182 h 8369300"/>
              <a:gd name="connsiteX5252" fmla="*/ 7534006 w 13127384"/>
              <a:gd name="connsiteY5252" fmla="*/ 2017931 h 8369300"/>
              <a:gd name="connsiteX5253" fmla="*/ 7563833 w 13127384"/>
              <a:gd name="connsiteY5253" fmla="*/ 2033042 h 8369300"/>
              <a:gd name="connsiteX5254" fmla="*/ 7533398 w 13127384"/>
              <a:gd name="connsiteY5254" fmla="*/ 2044279 h 8369300"/>
              <a:gd name="connsiteX5255" fmla="*/ 7526702 w 13127384"/>
              <a:gd name="connsiteY5255" fmla="*/ 2043116 h 8369300"/>
              <a:gd name="connsiteX5256" fmla="*/ 7526702 w 13127384"/>
              <a:gd name="connsiteY5256" fmla="*/ 2043504 h 8369300"/>
              <a:gd name="connsiteX5257" fmla="*/ 7525484 w 13127384"/>
              <a:gd name="connsiteY5257" fmla="*/ 2045054 h 8369300"/>
              <a:gd name="connsiteX5258" fmla="*/ 7562615 w 13127384"/>
              <a:gd name="connsiteY5258" fmla="*/ 2056290 h 8369300"/>
              <a:gd name="connsiteX5259" fmla="*/ 7602790 w 13127384"/>
              <a:gd name="connsiteY5259" fmla="*/ 2084575 h 8369300"/>
              <a:gd name="connsiteX5260" fmla="*/ 7600355 w 13127384"/>
              <a:gd name="connsiteY5260" fmla="*/ 2064427 h 8369300"/>
              <a:gd name="connsiteX5261" fmla="*/ 7648442 w 13127384"/>
              <a:gd name="connsiteY5261" fmla="*/ 2093875 h 8369300"/>
              <a:gd name="connsiteX5262" fmla="*/ 7675834 w 13127384"/>
              <a:gd name="connsiteY5262" fmla="*/ 2074889 h 8369300"/>
              <a:gd name="connsiteX5263" fmla="*/ 7740965 w 13127384"/>
              <a:gd name="connsiteY5263" fmla="*/ 2094262 h 8369300"/>
              <a:gd name="connsiteX5264" fmla="*/ 7807923 w 13127384"/>
              <a:gd name="connsiteY5264" fmla="*/ 2114411 h 8369300"/>
              <a:gd name="connsiteX5265" fmla="*/ 7786009 w 13127384"/>
              <a:gd name="connsiteY5265" fmla="*/ 2150445 h 8369300"/>
              <a:gd name="connsiteX5266" fmla="*/ 7726356 w 13127384"/>
              <a:gd name="connsiteY5266" fmla="*/ 2123710 h 8369300"/>
              <a:gd name="connsiteX5267" fmla="*/ 7670356 w 13127384"/>
              <a:gd name="connsiteY5267" fmla="*/ 2129909 h 8369300"/>
              <a:gd name="connsiteX5268" fmla="*/ 7667921 w 13127384"/>
              <a:gd name="connsiteY5268" fmla="*/ 2109761 h 8369300"/>
              <a:gd name="connsiteX5269" fmla="*/ 7653921 w 13127384"/>
              <a:gd name="connsiteY5269" fmla="*/ 2120997 h 8369300"/>
              <a:gd name="connsiteX5270" fmla="*/ 7694095 w 13127384"/>
              <a:gd name="connsiteY5270" fmla="*/ 2150445 h 8369300"/>
              <a:gd name="connsiteX5271" fmla="*/ 7739139 w 13127384"/>
              <a:gd name="connsiteY5271" fmla="*/ 2144246 h 8369300"/>
              <a:gd name="connsiteX5272" fmla="*/ 7783574 w 13127384"/>
              <a:gd name="connsiteY5272" fmla="*/ 2175243 h 8369300"/>
              <a:gd name="connsiteX5273" fmla="*/ 7768357 w 13127384"/>
              <a:gd name="connsiteY5273" fmla="*/ 2207015 h 8369300"/>
              <a:gd name="connsiteX5274" fmla="*/ 7764096 w 13127384"/>
              <a:gd name="connsiteY5274" fmla="*/ 2208953 h 8369300"/>
              <a:gd name="connsiteX5275" fmla="*/ 7769574 w 13127384"/>
              <a:gd name="connsiteY5275" fmla="*/ 2215927 h 8369300"/>
              <a:gd name="connsiteX5276" fmla="*/ 7798792 w 13127384"/>
              <a:gd name="connsiteY5276" fmla="*/ 2230651 h 8369300"/>
              <a:gd name="connsiteX5277" fmla="*/ 7863315 w 13127384"/>
              <a:gd name="connsiteY5277" fmla="*/ 2249637 h 8369300"/>
              <a:gd name="connsiteX5278" fmla="*/ 7886445 w 13127384"/>
              <a:gd name="connsiteY5278" fmla="*/ 2273272 h 8369300"/>
              <a:gd name="connsiteX5279" fmla="*/ 7901663 w 13127384"/>
              <a:gd name="connsiteY5279" fmla="*/ 2285284 h 8369300"/>
              <a:gd name="connsiteX5280" fmla="*/ 7916272 w 13127384"/>
              <a:gd name="connsiteY5280" fmla="*/ 2299620 h 8369300"/>
              <a:gd name="connsiteX5281" fmla="*/ 7989925 w 13127384"/>
              <a:gd name="connsiteY5281" fmla="*/ 2353091 h 8369300"/>
              <a:gd name="connsiteX5282" fmla="*/ 8064795 w 13127384"/>
              <a:gd name="connsiteY5282" fmla="*/ 2410436 h 8369300"/>
              <a:gd name="connsiteX5283" fmla="*/ 8080622 w 13127384"/>
              <a:gd name="connsiteY5283" fmla="*/ 2427097 h 8369300"/>
              <a:gd name="connsiteX5284" fmla="*/ 8082448 w 13127384"/>
              <a:gd name="connsiteY5284" fmla="*/ 2425934 h 8369300"/>
              <a:gd name="connsiteX5285" fmla="*/ 8094013 w 13127384"/>
              <a:gd name="connsiteY5285" fmla="*/ 2440271 h 8369300"/>
              <a:gd name="connsiteX5286" fmla="*/ 8094013 w 13127384"/>
              <a:gd name="connsiteY5286" fmla="*/ 2441046 h 8369300"/>
              <a:gd name="connsiteX5287" fmla="*/ 8117753 w 13127384"/>
              <a:gd name="connsiteY5287" fmla="*/ 2466619 h 8369300"/>
              <a:gd name="connsiteX5288" fmla="*/ 8140883 w 13127384"/>
              <a:gd name="connsiteY5288" fmla="*/ 2471268 h 8369300"/>
              <a:gd name="connsiteX5289" fmla="*/ 8156709 w 13127384"/>
              <a:gd name="connsiteY5289" fmla="*/ 2483280 h 8369300"/>
              <a:gd name="connsiteX5290" fmla="*/ 8182275 w 13127384"/>
              <a:gd name="connsiteY5290" fmla="*/ 2488704 h 8369300"/>
              <a:gd name="connsiteX5291" fmla="*/ 8164014 w 13127384"/>
              <a:gd name="connsiteY5291" fmla="*/ 2494904 h 8369300"/>
              <a:gd name="connsiteX5292" fmla="*/ 8249233 w 13127384"/>
              <a:gd name="connsiteY5292" fmla="*/ 2537138 h 8369300"/>
              <a:gd name="connsiteX5293" fmla="*/ 8333233 w 13127384"/>
              <a:gd name="connsiteY5293" fmla="*/ 2581696 h 8369300"/>
              <a:gd name="connsiteX5294" fmla="*/ 8320451 w 13127384"/>
              <a:gd name="connsiteY5294" fmla="*/ 2542562 h 8369300"/>
              <a:gd name="connsiteX5295" fmla="*/ 8352103 w 13127384"/>
              <a:gd name="connsiteY5295" fmla="*/ 2572397 h 8369300"/>
              <a:gd name="connsiteX5296" fmla="*/ 8375843 w 13127384"/>
              <a:gd name="connsiteY5296" fmla="*/ 2602232 h 8369300"/>
              <a:gd name="connsiteX5297" fmla="*/ 8436104 w 13127384"/>
              <a:gd name="connsiteY5297" fmla="*/ 2635554 h 8369300"/>
              <a:gd name="connsiteX5298" fmla="*/ 8440365 w 13127384"/>
              <a:gd name="connsiteY5298" fmla="*/ 2675076 h 8369300"/>
              <a:gd name="connsiteX5299" fmla="*/ 8470192 w 13127384"/>
              <a:gd name="connsiteY5299" fmla="*/ 2675851 h 8369300"/>
              <a:gd name="connsiteX5300" fmla="*/ 8448887 w 13127384"/>
              <a:gd name="connsiteY5300" fmla="*/ 2684375 h 8369300"/>
              <a:gd name="connsiteX5301" fmla="*/ 8500627 w 13127384"/>
              <a:gd name="connsiteY5301" fmla="*/ 2737071 h 8369300"/>
              <a:gd name="connsiteX5302" fmla="*/ 8516453 w 13127384"/>
              <a:gd name="connsiteY5302" fmla="*/ 2701424 h 8369300"/>
              <a:gd name="connsiteX5303" fmla="*/ 8482366 w 13127384"/>
              <a:gd name="connsiteY5303" fmla="*/ 2680113 h 8369300"/>
              <a:gd name="connsiteX5304" fmla="*/ 8548106 w 13127384"/>
              <a:gd name="connsiteY5304" fmla="*/ 2696387 h 8369300"/>
              <a:gd name="connsiteX5305" fmla="*/ 8523758 w 13127384"/>
              <a:gd name="connsiteY5305" fmla="*/ 2703749 h 8369300"/>
              <a:gd name="connsiteX5306" fmla="*/ 8516453 w 13127384"/>
              <a:gd name="connsiteY5306" fmla="*/ 2745595 h 8369300"/>
              <a:gd name="connsiteX5307" fmla="*/ 8549323 w 13127384"/>
              <a:gd name="connsiteY5307" fmla="*/ 2772330 h 8369300"/>
              <a:gd name="connsiteX5308" fmla="*/ 8542019 w 13127384"/>
              <a:gd name="connsiteY5308" fmla="*/ 2751407 h 8369300"/>
              <a:gd name="connsiteX5309" fmla="*/ 8581584 w 13127384"/>
              <a:gd name="connsiteY5309" fmla="*/ 2755282 h 8369300"/>
              <a:gd name="connsiteX5310" fmla="*/ 8562715 w 13127384"/>
              <a:gd name="connsiteY5310" fmla="*/ 2808752 h 8369300"/>
              <a:gd name="connsiteX5311" fmla="*/ 8591932 w 13127384"/>
              <a:gd name="connsiteY5311" fmla="*/ 2837813 h 8369300"/>
              <a:gd name="connsiteX5312" fmla="*/ 8604106 w 13127384"/>
              <a:gd name="connsiteY5312" fmla="*/ 2856023 h 8369300"/>
              <a:gd name="connsiteX5313" fmla="*/ 8614454 w 13127384"/>
              <a:gd name="connsiteY5313" fmla="*/ 2862610 h 8369300"/>
              <a:gd name="connsiteX5314" fmla="*/ 8606541 w 13127384"/>
              <a:gd name="connsiteY5314" fmla="*/ 2838200 h 8369300"/>
              <a:gd name="connsiteX5315" fmla="*/ 8606541 w 13127384"/>
              <a:gd name="connsiteY5315" fmla="*/ 2837425 h 8369300"/>
              <a:gd name="connsiteX5316" fmla="*/ 8599845 w 13127384"/>
              <a:gd name="connsiteY5316" fmla="*/ 2823476 h 8369300"/>
              <a:gd name="connsiteX5317" fmla="*/ 8601672 w 13127384"/>
              <a:gd name="connsiteY5317" fmla="*/ 2821151 h 8369300"/>
              <a:gd name="connsiteX5318" fmla="*/ 8600454 w 13127384"/>
              <a:gd name="connsiteY5318" fmla="*/ 2816114 h 8369300"/>
              <a:gd name="connsiteX5319" fmla="*/ 8612628 w 13127384"/>
              <a:gd name="connsiteY5319" fmla="*/ 2696774 h 8369300"/>
              <a:gd name="connsiteX5320" fmla="*/ 8630889 w 13127384"/>
              <a:gd name="connsiteY5320" fmla="*/ 2687088 h 8369300"/>
              <a:gd name="connsiteX5321" fmla="*/ 8766021 w 13127384"/>
              <a:gd name="connsiteY5321" fmla="*/ 2955990 h 8369300"/>
              <a:gd name="connsiteX5322" fmla="*/ 8722195 w 13127384"/>
              <a:gd name="connsiteY5322" fmla="*/ 2951728 h 8369300"/>
              <a:gd name="connsiteX5323" fmla="*/ 8722195 w 13127384"/>
              <a:gd name="connsiteY5323" fmla="*/ 2959477 h 8369300"/>
              <a:gd name="connsiteX5324" fmla="*/ 8735586 w 13127384"/>
              <a:gd name="connsiteY5324" fmla="*/ 2971876 h 8369300"/>
              <a:gd name="connsiteX5325" fmla="*/ 8734369 w 13127384"/>
              <a:gd name="connsiteY5325" fmla="*/ 3002874 h 8369300"/>
              <a:gd name="connsiteX5326" fmla="*/ 8752021 w 13127384"/>
              <a:gd name="connsiteY5326" fmla="*/ 3043558 h 8369300"/>
              <a:gd name="connsiteX5327" fmla="*/ 8754456 w 13127384"/>
              <a:gd name="connsiteY5327" fmla="*/ 3025734 h 8369300"/>
              <a:gd name="connsiteX5328" fmla="*/ 8767239 w 13127384"/>
              <a:gd name="connsiteY5328" fmla="*/ 3064869 h 8369300"/>
              <a:gd name="connsiteX5329" fmla="*/ 8794630 w 13127384"/>
              <a:gd name="connsiteY5329" fmla="*/ 3099353 h 8369300"/>
              <a:gd name="connsiteX5330" fmla="*/ 8787326 w 13127384"/>
              <a:gd name="connsiteY5330" fmla="*/ 3112915 h 8369300"/>
              <a:gd name="connsiteX5331" fmla="*/ 8809239 w 13127384"/>
              <a:gd name="connsiteY5331" fmla="*/ 3113689 h 8369300"/>
              <a:gd name="connsiteX5332" fmla="*/ 8793413 w 13127384"/>
              <a:gd name="connsiteY5332" fmla="*/ 3130351 h 8369300"/>
              <a:gd name="connsiteX5333" fmla="*/ 8850022 w 13127384"/>
              <a:gd name="connsiteY5333" fmla="*/ 3159023 h 8369300"/>
              <a:gd name="connsiteX5334" fmla="*/ 8845761 w 13127384"/>
              <a:gd name="connsiteY5334" fmla="*/ 3198932 h 8369300"/>
              <a:gd name="connsiteX5335" fmla="*/ 8862196 w 13127384"/>
              <a:gd name="connsiteY5335" fmla="*/ 3223730 h 8369300"/>
              <a:gd name="connsiteX5336" fmla="*/ 8887153 w 13127384"/>
              <a:gd name="connsiteY5336" fmla="*/ 3222568 h 8369300"/>
              <a:gd name="connsiteX5337" fmla="*/ 8913327 w 13127384"/>
              <a:gd name="connsiteY5337" fmla="*/ 3279138 h 8369300"/>
              <a:gd name="connsiteX5338" fmla="*/ 8932197 w 13127384"/>
              <a:gd name="connsiteY5338" fmla="*/ 3351595 h 8369300"/>
              <a:gd name="connsiteX5339" fmla="*/ 8977850 w 13127384"/>
              <a:gd name="connsiteY5339" fmla="*/ 3379880 h 8369300"/>
              <a:gd name="connsiteX5340" fmla="*/ 8984546 w 13127384"/>
              <a:gd name="connsiteY5340" fmla="*/ 3419789 h 8369300"/>
              <a:gd name="connsiteX5341" fmla="*/ 9010111 w 13127384"/>
              <a:gd name="connsiteY5341" fmla="*/ 3434900 h 8369300"/>
              <a:gd name="connsiteX5342" fmla="*/ 8997937 w 13127384"/>
              <a:gd name="connsiteY5342" fmla="*/ 3381430 h 8369300"/>
              <a:gd name="connsiteX5343" fmla="*/ 8981502 w 13127384"/>
              <a:gd name="connsiteY5343" fmla="*/ 3376005 h 8369300"/>
              <a:gd name="connsiteX5344" fmla="*/ 8952893 w 13127384"/>
              <a:gd name="connsiteY5344" fmla="*/ 3354694 h 8369300"/>
              <a:gd name="connsiteX5345" fmla="*/ 8941936 w 13127384"/>
              <a:gd name="connsiteY5345" fmla="*/ 3336483 h 8369300"/>
              <a:gd name="connsiteX5346" fmla="*/ 8937067 w 13127384"/>
              <a:gd name="connsiteY5346" fmla="*/ 3334546 h 8369300"/>
              <a:gd name="connsiteX5347" fmla="*/ 8919414 w 13127384"/>
              <a:gd name="connsiteY5347" fmla="*/ 3312460 h 8369300"/>
              <a:gd name="connsiteX5348" fmla="*/ 8931589 w 13127384"/>
              <a:gd name="connsiteY5348" fmla="*/ 3326022 h 8369300"/>
              <a:gd name="connsiteX5349" fmla="*/ 8935241 w 13127384"/>
              <a:gd name="connsiteY5349" fmla="*/ 3207844 h 8369300"/>
              <a:gd name="connsiteX5350" fmla="*/ 8959589 w 13127384"/>
              <a:gd name="connsiteY5350" fmla="*/ 3288437 h 8369300"/>
              <a:gd name="connsiteX5351" fmla="*/ 8976024 w 13127384"/>
              <a:gd name="connsiteY5351" fmla="*/ 3305873 h 8369300"/>
              <a:gd name="connsiteX5352" fmla="*/ 9002807 w 13127384"/>
              <a:gd name="connsiteY5352" fmla="*/ 3310136 h 8369300"/>
              <a:gd name="connsiteX5353" fmla="*/ 9066112 w 13127384"/>
              <a:gd name="connsiteY5353" fmla="*/ 3351595 h 8369300"/>
              <a:gd name="connsiteX5354" fmla="*/ 9050286 w 13127384"/>
              <a:gd name="connsiteY5354" fmla="*/ 3381430 h 8369300"/>
              <a:gd name="connsiteX5355" fmla="*/ 9050894 w 13127384"/>
              <a:gd name="connsiteY5355" fmla="*/ 3391891 h 8369300"/>
              <a:gd name="connsiteX5356" fmla="*/ 9103851 w 13127384"/>
              <a:gd name="connsiteY5356" fmla="*/ 3438775 h 8369300"/>
              <a:gd name="connsiteX5357" fmla="*/ 9061242 w 13127384"/>
              <a:gd name="connsiteY5357" fmla="*/ 3418239 h 8369300"/>
              <a:gd name="connsiteX5358" fmla="*/ 9080112 w 13127384"/>
              <a:gd name="connsiteY5358" fmla="*/ 3471710 h 8369300"/>
              <a:gd name="connsiteX5359" fmla="*/ 9105069 w 13127384"/>
              <a:gd name="connsiteY5359" fmla="*/ 3461636 h 8369300"/>
              <a:gd name="connsiteX5360" fmla="*/ 9114808 w 13127384"/>
              <a:gd name="connsiteY5360" fmla="*/ 3508519 h 8369300"/>
              <a:gd name="connsiteX5361" fmla="*/ 9120895 w 13127384"/>
              <a:gd name="connsiteY5361" fmla="*/ 3547653 h 8369300"/>
              <a:gd name="connsiteX5362" fmla="*/ 9145243 w 13127384"/>
              <a:gd name="connsiteY5362" fmla="*/ 3501545 h 8369300"/>
              <a:gd name="connsiteX5363" fmla="*/ 9155591 w 13127384"/>
              <a:gd name="connsiteY5363" fmla="*/ 3485271 h 8369300"/>
              <a:gd name="connsiteX5364" fmla="*/ 9141591 w 13127384"/>
              <a:gd name="connsiteY5364" fmla="*/ 3458148 h 8369300"/>
              <a:gd name="connsiteX5365" fmla="*/ 9130026 w 13127384"/>
              <a:gd name="connsiteY5365" fmla="*/ 3397316 h 8369300"/>
              <a:gd name="connsiteX5366" fmla="*/ 9102634 w 13127384"/>
              <a:gd name="connsiteY5366" fmla="*/ 3309361 h 8369300"/>
              <a:gd name="connsiteX5367" fmla="*/ 9095938 w 13127384"/>
              <a:gd name="connsiteY5367" fmla="*/ 3292699 h 8369300"/>
              <a:gd name="connsiteX5368" fmla="*/ 9083764 w 13127384"/>
              <a:gd name="connsiteY5368" fmla="*/ 3288825 h 8369300"/>
              <a:gd name="connsiteX5369" fmla="*/ 9051503 w 13127384"/>
              <a:gd name="connsiteY5369" fmla="*/ 3271001 h 8369300"/>
              <a:gd name="connsiteX5370" fmla="*/ 9081938 w 13127384"/>
              <a:gd name="connsiteY5370" fmla="*/ 3257827 h 8369300"/>
              <a:gd name="connsiteX5371" fmla="*/ 9072199 w 13127384"/>
              <a:gd name="connsiteY5371" fmla="*/ 3232255 h 8369300"/>
              <a:gd name="connsiteX5372" fmla="*/ 9036894 w 13127384"/>
              <a:gd name="connsiteY5372" fmla="*/ 3160573 h 8369300"/>
              <a:gd name="connsiteX5373" fmla="*/ 9005850 w 13127384"/>
              <a:gd name="connsiteY5373" fmla="*/ 3093541 h 8369300"/>
              <a:gd name="connsiteX5374" fmla="*/ 9024720 w 13127384"/>
              <a:gd name="connsiteY5374" fmla="*/ 3093541 h 8369300"/>
              <a:gd name="connsiteX5375" fmla="*/ 9015590 w 13127384"/>
              <a:gd name="connsiteY5375" fmla="*/ 3061769 h 8369300"/>
              <a:gd name="connsiteX5376" fmla="*/ 9002807 w 13127384"/>
              <a:gd name="connsiteY5376" fmla="*/ 3085792 h 8369300"/>
              <a:gd name="connsiteX5377" fmla="*/ 8952893 w 13127384"/>
              <a:gd name="connsiteY5377" fmla="*/ 2999387 h 8369300"/>
              <a:gd name="connsiteX5378" fmla="*/ 8901762 w 13127384"/>
              <a:gd name="connsiteY5378" fmla="*/ 2909494 h 8369300"/>
              <a:gd name="connsiteX5379" fmla="*/ 8924893 w 13127384"/>
              <a:gd name="connsiteY5379" fmla="*/ 2914144 h 8369300"/>
              <a:gd name="connsiteX5380" fmla="*/ 8886544 w 13127384"/>
              <a:gd name="connsiteY5380" fmla="*/ 2879272 h 8369300"/>
              <a:gd name="connsiteX5381" fmla="*/ 8908458 w 13127384"/>
              <a:gd name="connsiteY5381" fmla="*/ 2896320 h 8369300"/>
              <a:gd name="connsiteX5382" fmla="*/ 8867066 w 13127384"/>
              <a:gd name="connsiteY5382" fmla="*/ 2828126 h 8369300"/>
              <a:gd name="connsiteX5383" fmla="*/ 8862196 w 13127384"/>
              <a:gd name="connsiteY5383" fmla="*/ 2842462 h 8369300"/>
              <a:gd name="connsiteX5384" fmla="*/ 8843935 w 13127384"/>
              <a:gd name="connsiteY5384" fmla="*/ 2804490 h 8369300"/>
              <a:gd name="connsiteX5385" fmla="*/ 8821413 w 13127384"/>
              <a:gd name="connsiteY5385" fmla="*/ 2762256 h 8369300"/>
              <a:gd name="connsiteX5386" fmla="*/ 8779413 w 13127384"/>
              <a:gd name="connsiteY5386" fmla="*/ 2718085 h 8369300"/>
              <a:gd name="connsiteX5387" fmla="*/ 8776369 w 13127384"/>
              <a:gd name="connsiteY5387" fmla="*/ 2718085 h 8369300"/>
              <a:gd name="connsiteX5388" fmla="*/ 8783065 w 13127384"/>
              <a:gd name="connsiteY5388" fmla="*/ 2736296 h 8369300"/>
              <a:gd name="connsiteX5389" fmla="*/ 8720369 w 13127384"/>
              <a:gd name="connsiteY5389" fmla="*/ 2716923 h 8369300"/>
              <a:gd name="connsiteX5390" fmla="*/ 8719151 w 13127384"/>
              <a:gd name="connsiteY5390" fmla="*/ 2694062 h 8369300"/>
              <a:gd name="connsiteX5391" fmla="*/ 8738021 w 13127384"/>
              <a:gd name="connsiteY5391" fmla="*/ 2687088 h 8369300"/>
              <a:gd name="connsiteX5392" fmla="*/ 8731934 w 13127384"/>
              <a:gd name="connsiteY5392" fmla="*/ 2666552 h 8369300"/>
              <a:gd name="connsiteX5393" fmla="*/ 8661324 w 13127384"/>
              <a:gd name="connsiteY5393" fmla="*/ 2574722 h 8369300"/>
              <a:gd name="connsiteX5394" fmla="*/ 8735586 w 13127384"/>
              <a:gd name="connsiteY5394" fmla="*/ 2616181 h 8369300"/>
              <a:gd name="connsiteX5395" fmla="*/ 8705760 w 13127384"/>
              <a:gd name="connsiteY5395" fmla="*/ 2580922 h 8369300"/>
              <a:gd name="connsiteX5396" fmla="*/ 8675325 w 13127384"/>
              <a:gd name="connsiteY5396" fmla="*/ 2547987 h 8369300"/>
              <a:gd name="connsiteX5397" fmla="*/ 8611411 w 13127384"/>
              <a:gd name="connsiteY5397" fmla="*/ 2507303 h 8369300"/>
              <a:gd name="connsiteX5398" fmla="*/ 8560280 w 13127384"/>
              <a:gd name="connsiteY5398" fmla="*/ 2426709 h 8369300"/>
              <a:gd name="connsiteX5399" fmla="*/ 8490279 w 13127384"/>
              <a:gd name="connsiteY5399" fmla="*/ 2361615 h 8369300"/>
              <a:gd name="connsiteX5400" fmla="*/ 8416626 w 13127384"/>
              <a:gd name="connsiteY5400" fmla="*/ 2301557 h 8369300"/>
              <a:gd name="connsiteX5401" fmla="*/ 8353929 w 13127384"/>
              <a:gd name="connsiteY5401" fmla="*/ 2229876 h 8369300"/>
              <a:gd name="connsiteX5402" fmla="*/ 8288189 w 13127384"/>
              <a:gd name="connsiteY5402" fmla="*/ 2194616 h 8369300"/>
              <a:gd name="connsiteX5403" fmla="*/ 8303407 w 13127384"/>
              <a:gd name="connsiteY5403" fmla="*/ 2180667 h 8369300"/>
              <a:gd name="connsiteX5404" fmla="*/ 8226711 w 13127384"/>
              <a:gd name="connsiteY5404" fmla="*/ 2138821 h 8369300"/>
              <a:gd name="connsiteX5405" fmla="*/ 8167667 w 13127384"/>
              <a:gd name="connsiteY5405" fmla="*/ 2083801 h 8369300"/>
              <a:gd name="connsiteX5406" fmla="*/ 8206623 w 13127384"/>
              <a:gd name="connsiteY5406" fmla="*/ 2115960 h 8369300"/>
              <a:gd name="connsiteX5407" fmla="*/ 8145145 w 13127384"/>
              <a:gd name="connsiteY5407" fmla="*/ 2031880 h 8369300"/>
              <a:gd name="connsiteX5408" fmla="*/ 8174362 w 13127384"/>
              <a:gd name="connsiteY5408" fmla="*/ 2026455 h 8369300"/>
              <a:gd name="connsiteX5409" fmla="*/ 8196275 w 13127384"/>
              <a:gd name="connsiteY5409" fmla="*/ 2015219 h 8369300"/>
              <a:gd name="connsiteX5410" fmla="*/ 8240102 w 13127384"/>
              <a:gd name="connsiteY5410" fmla="*/ 2067914 h 8369300"/>
              <a:gd name="connsiteX5411" fmla="*/ 8269929 w 13127384"/>
              <a:gd name="connsiteY5411" fmla="*/ 2087288 h 8369300"/>
              <a:gd name="connsiteX5412" fmla="*/ 8304016 w 13127384"/>
              <a:gd name="connsiteY5412" fmla="*/ 2108599 h 8369300"/>
              <a:gd name="connsiteX5413" fmla="*/ 8281493 w 13127384"/>
              <a:gd name="connsiteY5413" fmla="*/ 2110536 h 8369300"/>
              <a:gd name="connsiteX5414" fmla="*/ 8378277 w 13127384"/>
              <a:gd name="connsiteY5414" fmla="*/ 2159357 h 8369300"/>
              <a:gd name="connsiteX5415" fmla="*/ 8423322 w 13127384"/>
              <a:gd name="connsiteY5415" fmla="*/ 2215927 h 8369300"/>
              <a:gd name="connsiteX5416" fmla="*/ 8458626 w 13127384"/>
              <a:gd name="connsiteY5416" fmla="*/ 2243825 h 8369300"/>
              <a:gd name="connsiteX5417" fmla="*/ 8496366 w 13127384"/>
              <a:gd name="connsiteY5417" fmla="*/ 2278697 h 8369300"/>
              <a:gd name="connsiteX5418" fmla="*/ 8531671 w 13127384"/>
              <a:gd name="connsiteY5418" fmla="*/ 2272110 h 8369300"/>
              <a:gd name="connsiteX5419" fmla="*/ 8556019 w 13127384"/>
              <a:gd name="connsiteY5419" fmla="*/ 2333717 h 8369300"/>
              <a:gd name="connsiteX5420" fmla="*/ 8614454 w 13127384"/>
              <a:gd name="connsiteY5420" fmla="*/ 2407336 h 8369300"/>
              <a:gd name="connsiteX5421" fmla="*/ 8635150 w 13127384"/>
              <a:gd name="connsiteY5421" fmla="*/ 2402299 h 8369300"/>
              <a:gd name="connsiteX5422" fmla="*/ 8654020 w 13127384"/>
              <a:gd name="connsiteY5422" fmla="*/ 2432909 h 8369300"/>
              <a:gd name="connsiteX5423" fmla="*/ 8683846 w 13127384"/>
              <a:gd name="connsiteY5423" fmla="*/ 2445308 h 8369300"/>
              <a:gd name="connsiteX5424" fmla="*/ 8704542 w 13127384"/>
              <a:gd name="connsiteY5424" fmla="*/ 2475530 h 8369300"/>
              <a:gd name="connsiteX5425" fmla="*/ 8689325 w 13127384"/>
              <a:gd name="connsiteY5425" fmla="*/ 2481342 h 8369300"/>
              <a:gd name="connsiteX5426" fmla="*/ 8696020 w 13127384"/>
              <a:gd name="connsiteY5426" fmla="*/ 2489092 h 8369300"/>
              <a:gd name="connsiteX5427" fmla="*/ 8725847 w 13127384"/>
              <a:gd name="connsiteY5427" fmla="*/ 2524739 h 8369300"/>
              <a:gd name="connsiteX5428" fmla="*/ 8753847 w 13127384"/>
              <a:gd name="connsiteY5428" fmla="*/ 2556511 h 8369300"/>
              <a:gd name="connsiteX5429" fmla="*/ 8809848 w 13127384"/>
              <a:gd name="connsiteY5429" fmla="*/ 2623155 h 8369300"/>
              <a:gd name="connsiteX5430" fmla="*/ 8861588 w 13127384"/>
              <a:gd name="connsiteY5430" fmla="*/ 2694450 h 8369300"/>
              <a:gd name="connsiteX5431" fmla="*/ 8838457 w 13127384"/>
              <a:gd name="connsiteY5431" fmla="*/ 2698712 h 8369300"/>
              <a:gd name="connsiteX5432" fmla="*/ 8910893 w 13127384"/>
              <a:gd name="connsiteY5432" fmla="*/ 2736683 h 8369300"/>
              <a:gd name="connsiteX5433" fmla="*/ 8962632 w 13127384"/>
              <a:gd name="connsiteY5433" fmla="*/ 2798291 h 8369300"/>
              <a:gd name="connsiteX5434" fmla="*/ 9021677 w 13127384"/>
              <a:gd name="connsiteY5434" fmla="*/ 2916081 h 8369300"/>
              <a:gd name="connsiteX5435" fmla="*/ 9027764 w 13127384"/>
              <a:gd name="connsiteY5435" fmla="*/ 2968777 h 8369300"/>
              <a:gd name="connsiteX5436" fmla="*/ 9052720 w 13127384"/>
              <a:gd name="connsiteY5436" fmla="*/ 3021472 h 8369300"/>
              <a:gd name="connsiteX5437" fmla="*/ 9069764 w 13127384"/>
              <a:gd name="connsiteY5437" fmla="*/ 3017597 h 8369300"/>
              <a:gd name="connsiteX5438" fmla="*/ 9096547 w 13127384"/>
              <a:gd name="connsiteY5438" fmla="*/ 3064869 h 8369300"/>
              <a:gd name="connsiteX5439" fmla="*/ 9100808 w 13127384"/>
              <a:gd name="connsiteY5439" fmla="*/ 3093929 h 8369300"/>
              <a:gd name="connsiteX5440" fmla="*/ 9101417 w 13127384"/>
              <a:gd name="connsiteY5440" fmla="*/ 3097416 h 8369300"/>
              <a:gd name="connsiteX5441" fmla="*/ 9140374 w 13127384"/>
              <a:gd name="connsiteY5441" fmla="*/ 3092766 h 8369300"/>
              <a:gd name="connsiteX5442" fmla="*/ 9172635 w 13127384"/>
              <a:gd name="connsiteY5442" fmla="*/ 3098191 h 8369300"/>
              <a:gd name="connsiteX5443" fmla="*/ 9122721 w 13127384"/>
              <a:gd name="connsiteY5443" fmla="*/ 3133450 h 8369300"/>
              <a:gd name="connsiteX5444" fmla="*/ 9103851 w 13127384"/>
              <a:gd name="connsiteY5444" fmla="*/ 3132675 h 8369300"/>
              <a:gd name="connsiteX5445" fmla="*/ 9096547 w 13127384"/>
              <a:gd name="connsiteY5445" fmla="*/ 3143524 h 8369300"/>
              <a:gd name="connsiteX5446" fmla="*/ 9131243 w 13127384"/>
              <a:gd name="connsiteY5446" fmla="*/ 3180721 h 8369300"/>
              <a:gd name="connsiteX5447" fmla="*/ 9128808 w 13127384"/>
              <a:gd name="connsiteY5447" fmla="*/ 3214431 h 8369300"/>
              <a:gd name="connsiteX5448" fmla="*/ 9140982 w 13127384"/>
              <a:gd name="connsiteY5448" fmla="*/ 3246591 h 8369300"/>
              <a:gd name="connsiteX5449" fmla="*/ 9159243 w 13127384"/>
              <a:gd name="connsiteY5449" fmla="*/ 3277201 h 8369300"/>
              <a:gd name="connsiteX5450" fmla="*/ 9161678 w 13127384"/>
              <a:gd name="connsiteY5450" fmla="*/ 3287662 h 8369300"/>
              <a:gd name="connsiteX5451" fmla="*/ 9177505 w 13127384"/>
              <a:gd name="connsiteY5451" fmla="*/ 3299674 h 8369300"/>
              <a:gd name="connsiteX5452" fmla="*/ 9164113 w 13127384"/>
              <a:gd name="connsiteY5452" fmla="*/ 3299286 h 8369300"/>
              <a:gd name="connsiteX5453" fmla="*/ 9164722 w 13127384"/>
              <a:gd name="connsiteY5453" fmla="*/ 3302386 h 8369300"/>
              <a:gd name="connsiteX5454" fmla="*/ 9205505 w 13127384"/>
              <a:gd name="connsiteY5454" fmla="*/ 3328734 h 8369300"/>
              <a:gd name="connsiteX5455" fmla="*/ 9214027 w 13127384"/>
              <a:gd name="connsiteY5455" fmla="*/ 3390341 h 8369300"/>
              <a:gd name="connsiteX5456" fmla="*/ 9214027 w 13127384"/>
              <a:gd name="connsiteY5456" fmla="*/ 3390729 h 8369300"/>
              <a:gd name="connsiteX5457" fmla="*/ 9217679 w 13127384"/>
              <a:gd name="connsiteY5457" fmla="*/ 3386467 h 8369300"/>
              <a:gd name="connsiteX5458" fmla="*/ 9220722 w 13127384"/>
              <a:gd name="connsiteY5458" fmla="*/ 3354307 h 8369300"/>
              <a:gd name="connsiteX5459" fmla="*/ 9280984 w 13127384"/>
              <a:gd name="connsiteY5459" fmla="*/ 3286113 h 8369300"/>
              <a:gd name="connsiteX5460" fmla="*/ 9312028 w 13127384"/>
              <a:gd name="connsiteY5460" fmla="*/ 3270614 h 8369300"/>
              <a:gd name="connsiteX5461" fmla="*/ 9323593 w 13127384"/>
              <a:gd name="connsiteY5461" fmla="*/ 3255890 h 8369300"/>
              <a:gd name="connsiteX5462" fmla="*/ 9306550 w 13127384"/>
              <a:gd name="connsiteY5462" fmla="*/ 3243104 h 8369300"/>
              <a:gd name="connsiteX5463" fmla="*/ 9360115 w 13127384"/>
              <a:gd name="connsiteY5463" fmla="*/ 3105165 h 8369300"/>
              <a:gd name="connsiteX5464" fmla="*/ 9397246 w 13127384"/>
              <a:gd name="connsiteY5464" fmla="*/ 3099741 h 8369300"/>
              <a:gd name="connsiteX5465" fmla="*/ 9405768 w 13127384"/>
              <a:gd name="connsiteY5465" fmla="*/ 3083854 h 8369300"/>
              <a:gd name="connsiteX5466" fmla="*/ 9472117 w 13127384"/>
              <a:gd name="connsiteY5466" fmla="*/ 3069518 h 8369300"/>
              <a:gd name="connsiteX5467" fmla="*/ 9490378 w 13127384"/>
              <a:gd name="connsiteY5467" fmla="*/ 3078042 h 8369300"/>
              <a:gd name="connsiteX5468" fmla="*/ 9496465 w 13127384"/>
              <a:gd name="connsiteY5468" fmla="*/ 3064869 h 8369300"/>
              <a:gd name="connsiteX5469" fmla="*/ 9562205 w 13127384"/>
              <a:gd name="connsiteY5469" fmla="*/ 3004424 h 8369300"/>
              <a:gd name="connsiteX5470" fmla="*/ 9557944 w 13127384"/>
              <a:gd name="connsiteY5470" fmla="*/ 3022247 h 8369300"/>
              <a:gd name="connsiteX5471" fmla="*/ 9573770 w 13127384"/>
              <a:gd name="connsiteY5471" fmla="*/ 3008686 h 8369300"/>
              <a:gd name="connsiteX5472" fmla="*/ 9588988 w 13127384"/>
              <a:gd name="connsiteY5472" fmla="*/ 2997062 h 8369300"/>
              <a:gd name="connsiteX5473" fmla="*/ 9621858 w 13127384"/>
              <a:gd name="connsiteY5473" fmla="*/ 2969552 h 8369300"/>
              <a:gd name="connsiteX5474" fmla="*/ 9655336 w 13127384"/>
              <a:gd name="connsiteY5474" fmla="*/ 2944366 h 8369300"/>
              <a:gd name="connsiteX5475" fmla="*/ 9690032 w 13127384"/>
              <a:gd name="connsiteY5475" fmla="*/ 2919181 h 8369300"/>
              <a:gd name="connsiteX5476" fmla="*/ 9722902 w 13127384"/>
              <a:gd name="connsiteY5476" fmla="*/ 2892058 h 8369300"/>
              <a:gd name="connsiteX5477" fmla="*/ 9753946 w 13127384"/>
              <a:gd name="connsiteY5477" fmla="*/ 2864935 h 8369300"/>
              <a:gd name="connsiteX5478" fmla="*/ 9783164 w 13127384"/>
              <a:gd name="connsiteY5478" fmla="*/ 2835875 h 8369300"/>
              <a:gd name="connsiteX5479" fmla="*/ 9796555 w 13127384"/>
              <a:gd name="connsiteY5479" fmla="*/ 2818052 h 8369300"/>
              <a:gd name="connsiteX5480" fmla="*/ 9800208 w 13127384"/>
              <a:gd name="connsiteY5480" fmla="*/ 2814177 h 8369300"/>
              <a:gd name="connsiteX5481" fmla="*/ 9821512 w 13127384"/>
              <a:gd name="connsiteY5481" fmla="*/ 2802553 h 8369300"/>
              <a:gd name="connsiteX5482" fmla="*/ 9821512 w 13127384"/>
              <a:gd name="connsiteY5482" fmla="*/ 2800616 h 8369300"/>
              <a:gd name="connsiteX5483" fmla="*/ 9823338 w 13127384"/>
              <a:gd name="connsiteY5483" fmla="*/ 2798678 h 8369300"/>
              <a:gd name="connsiteX5484" fmla="*/ 9825773 w 13127384"/>
              <a:gd name="connsiteY5484" fmla="*/ 2793254 h 8369300"/>
              <a:gd name="connsiteX5485" fmla="*/ 9815425 w 13127384"/>
              <a:gd name="connsiteY5485" fmla="*/ 2787054 h 8369300"/>
              <a:gd name="connsiteX5486" fmla="*/ 9815425 w 13127384"/>
              <a:gd name="connsiteY5486" fmla="*/ 2788992 h 8369300"/>
              <a:gd name="connsiteX5487" fmla="*/ 9813599 w 13127384"/>
              <a:gd name="connsiteY5487" fmla="*/ 2788992 h 8369300"/>
              <a:gd name="connsiteX5488" fmla="*/ 9792294 w 13127384"/>
              <a:gd name="connsiteY5488" fmla="*/ 2800616 h 8369300"/>
              <a:gd name="connsiteX5489" fmla="*/ 9790468 w 13127384"/>
              <a:gd name="connsiteY5489" fmla="*/ 2800616 h 8369300"/>
              <a:gd name="connsiteX5490" fmla="*/ 9784381 w 13127384"/>
              <a:gd name="connsiteY5490" fmla="*/ 2797128 h 8369300"/>
              <a:gd name="connsiteX5491" fmla="*/ 9786816 w 13127384"/>
              <a:gd name="connsiteY5491" fmla="*/ 2795191 h 8369300"/>
              <a:gd name="connsiteX5492" fmla="*/ 9788642 w 13127384"/>
              <a:gd name="connsiteY5492" fmla="*/ 2793254 h 8369300"/>
              <a:gd name="connsiteX5493" fmla="*/ 9789860 w 13127384"/>
              <a:gd name="connsiteY5493" fmla="*/ 2792479 h 8369300"/>
              <a:gd name="connsiteX5494" fmla="*/ 9790468 w 13127384"/>
              <a:gd name="connsiteY5494" fmla="*/ 2792479 h 8369300"/>
              <a:gd name="connsiteX5495" fmla="*/ 9790468 w 13127384"/>
              <a:gd name="connsiteY5495" fmla="*/ 2791704 h 8369300"/>
              <a:gd name="connsiteX5496" fmla="*/ 9809947 w 13127384"/>
              <a:gd name="connsiteY5496" fmla="*/ 2781630 h 8369300"/>
              <a:gd name="connsiteX5497" fmla="*/ 9812382 w 13127384"/>
              <a:gd name="connsiteY5497" fmla="*/ 2781630 h 8369300"/>
              <a:gd name="connsiteX5498" fmla="*/ 9812382 w 13127384"/>
              <a:gd name="connsiteY5498" fmla="*/ 2779692 h 8369300"/>
              <a:gd name="connsiteX5499" fmla="*/ 9813599 w 13127384"/>
              <a:gd name="connsiteY5499" fmla="*/ 2777368 h 8369300"/>
              <a:gd name="connsiteX5500" fmla="*/ 9817860 w 13127384"/>
              <a:gd name="connsiteY5500" fmla="*/ 2773493 h 8369300"/>
              <a:gd name="connsiteX5501" fmla="*/ 9823338 w 13127384"/>
              <a:gd name="connsiteY5501" fmla="*/ 2761869 h 8369300"/>
              <a:gd name="connsiteX5502" fmla="*/ 9823338 w 13127384"/>
              <a:gd name="connsiteY5502" fmla="*/ 2775430 h 8369300"/>
              <a:gd name="connsiteX5503" fmla="*/ 9837339 w 13127384"/>
              <a:gd name="connsiteY5503" fmla="*/ 2777368 h 8369300"/>
              <a:gd name="connsiteX5504" fmla="*/ 9833078 w 13127384"/>
              <a:gd name="connsiteY5504" fmla="*/ 2766131 h 8369300"/>
              <a:gd name="connsiteX5505" fmla="*/ 9842817 w 13127384"/>
              <a:gd name="connsiteY5505" fmla="*/ 2756057 h 8369300"/>
              <a:gd name="connsiteX5506" fmla="*/ 9850730 w 13127384"/>
              <a:gd name="connsiteY5506" fmla="*/ 2766131 h 8369300"/>
              <a:gd name="connsiteX5507" fmla="*/ 9846469 w 13127384"/>
              <a:gd name="connsiteY5507" fmla="*/ 2744433 h 8369300"/>
              <a:gd name="connsiteX5508" fmla="*/ 9850730 w 13127384"/>
              <a:gd name="connsiteY5508" fmla="*/ 2744433 h 8369300"/>
              <a:gd name="connsiteX5509" fmla="*/ 9854991 w 13127384"/>
              <a:gd name="connsiteY5509" fmla="*/ 2744433 h 8369300"/>
              <a:gd name="connsiteX5510" fmla="*/ 9860469 w 13127384"/>
              <a:gd name="connsiteY5510" fmla="*/ 2752182 h 8369300"/>
              <a:gd name="connsiteX5511" fmla="*/ 9909165 w 13127384"/>
              <a:gd name="connsiteY5511" fmla="*/ 2717310 h 8369300"/>
              <a:gd name="connsiteX5512" fmla="*/ 9937774 w 13127384"/>
              <a:gd name="connsiteY5512" fmla="*/ 2699874 h 8369300"/>
              <a:gd name="connsiteX5513" fmla="*/ 9951775 w 13127384"/>
              <a:gd name="connsiteY5513" fmla="*/ 2691737 h 8369300"/>
              <a:gd name="connsiteX5514" fmla="*/ 9959079 w 13127384"/>
              <a:gd name="connsiteY5514" fmla="*/ 2689800 h 8369300"/>
              <a:gd name="connsiteX5515" fmla="*/ 9963340 w 13127384"/>
              <a:gd name="connsiteY5515" fmla="*/ 2688250 h 8369300"/>
              <a:gd name="connsiteX5516" fmla="*/ 9966992 w 13127384"/>
              <a:gd name="connsiteY5516" fmla="*/ 2686313 h 8369300"/>
              <a:gd name="connsiteX5517" fmla="*/ 10061950 w 13127384"/>
              <a:gd name="connsiteY5517" fmla="*/ 2645241 h 8369300"/>
              <a:gd name="connsiteX5518" fmla="*/ 10082646 w 13127384"/>
              <a:gd name="connsiteY5518" fmla="*/ 2641754 h 8369300"/>
              <a:gd name="connsiteX5519" fmla="*/ 10106994 w 13127384"/>
              <a:gd name="connsiteY5519" fmla="*/ 2629355 h 8369300"/>
              <a:gd name="connsiteX5520" fmla="*/ 10125864 w 13127384"/>
              <a:gd name="connsiteY5520" fmla="*/ 2621993 h 8369300"/>
              <a:gd name="connsiteX5521" fmla="*/ 10122820 w 13127384"/>
              <a:gd name="connsiteY5521" fmla="*/ 2608044 h 8369300"/>
              <a:gd name="connsiteX5522" fmla="*/ 10122820 w 13127384"/>
              <a:gd name="connsiteY5522" fmla="*/ 2605719 h 8369300"/>
              <a:gd name="connsiteX5523" fmla="*/ 10111255 w 13127384"/>
              <a:gd name="connsiteY5523" fmla="*/ 2598358 h 8369300"/>
              <a:gd name="connsiteX5524" fmla="*/ 10119777 w 13127384"/>
              <a:gd name="connsiteY5524" fmla="*/ 2584021 h 8369300"/>
              <a:gd name="connsiteX5525" fmla="*/ 10122820 w 13127384"/>
              <a:gd name="connsiteY5525" fmla="*/ 2584409 h 8369300"/>
              <a:gd name="connsiteX5526" fmla="*/ 10122820 w 13127384"/>
              <a:gd name="connsiteY5526" fmla="*/ 2579759 h 8369300"/>
              <a:gd name="connsiteX5527" fmla="*/ 10150821 w 13127384"/>
              <a:gd name="connsiteY5527" fmla="*/ 2600682 h 8369300"/>
              <a:gd name="connsiteX5528" fmla="*/ 10161168 w 13127384"/>
              <a:gd name="connsiteY5528" fmla="*/ 2617731 h 8369300"/>
              <a:gd name="connsiteX5529" fmla="*/ 10176386 w 13127384"/>
              <a:gd name="connsiteY5529" fmla="*/ 2627805 h 8369300"/>
              <a:gd name="connsiteX5530" fmla="*/ 10230561 w 13127384"/>
              <a:gd name="connsiteY5530" fmla="*/ 2602620 h 8369300"/>
              <a:gd name="connsiteX5531" fmla="*/ 10259170 w 13127384"/>
              <a:gd name="connsiteY5531" fmla="*/ 2616181 h 8369300"/>
              <a:gd name="connsiteX5532" fmla="*/ 10298127 w 13127384"/>
              <a:gd name="connsiteY5532" fmla="*/ 2592933 h 8369300"/>
              <a:gd name="connsiteX5533" fmla="*/ 10268909 w 13127384"/>
              <a:gd name="connsiteY5533" fmla="*/ 2589058 h 8369300"/>
              <a:gd name="connsiteX5534" fmla="*/ 10234213 w 13127384"/>
              <a:gd name="connsiteY5534" fmla="*/ 2602620 h 8369300"/>
              <a:gd name="connsiteX5535" fmla="*/ 10292648 w 13127384"/>
              <a:gd name="connsiteY5535" fmla="*/ 2575497 h 8369300"/>
              <a:gd name="connsiteX5536" fmla="*/ 10342562 w 13127384"/>
              <a:gd name="connsiteY5536" fmla="*/ 2546437 h 8369300"/>
              <a:gd name="connsiteX5537" fmla="*/ 10406476 w 13127384"/>
              <a:gd name="connsiteY5537" fmla="*/ 2540625 h 8369300"/>
              <a:gd name="connsiteX5538" fmla="*/ 10435694 w 13127384"/>
              <a:gd name="connsiteY5538" fmla="*/ 2538688 h 8369300"/>
              <a:gd name="connsiteX5539" fmla="*/ 10466737 w 13127384"/>
              <a:gd name="connsiteY5539" fmla="*/ 2529001 h 8369300"/>
              <a:gd name="connsiteX5540" fmla="*/ 10474651 w 13127384"/>
              <a:gd name="connsiteY5540" fmla="*/ 2552249 h 8369300"/>
              <a:gd name="connsiteX5541" fmla="*/ 10486216 w 13127384"/>
              <a:gd name="connsiteY5541" fmla="*/ 2525126 h 8369300"/>
              <a:gd name="connsiteX5542" fmla="*/ 10567173 w 13127384"/>
              <a:gd name="connsiteY5542" fmla="*/ 2509627 h 8369300"/>
              <a:gd name="connsiteX5543" fmla="*/ 10612217 w 13127384"/>
              <a:gd name="connsiteY5543" fmla="*/ 2499941 h 8369300"/>
              <a:gd name="connsiteX5544" fmla="*/ 10635348 w 13127384"/>
              <a:gd name="connsiteY5544" fmla="*/ 2498003 h 8369300"/>
              <a:gd name="connsiteX5545" fmla="*/ 10658479 w 13127384"/>
              <a:gd name="connsiteY5545" fmla="*/ 2501878 h 8369300"/>
              <a:gd name="connsiteX5546" fmla="*/ 10668218 w 13127384"/>
              <a:gd name="connsiteY5546" fmla="*/ 2486379 h 8369300"/>
              <a:gd name="connsiteX5547" fmla="*/ 10730306 w 13127384"/>
              <a:gd name="connsiteY5547" fmla="*/ 2482505 h 8369300"/>
              <a:gd name="connsiteX5548" fmla="*/ 10768654 w 13127384"/>
              <a:gd name="connsiteY5548" fmla="*/ 2478243 h 8369300"/>
              <a:gd name="connsiteX5549" fmla="*/ 10803959 w 13127384"/>
              <a:gd name="connsiteY5549" fmla="*/ 2491804 h 8369300"/>
              <a:gd name="connsiteX5550" fmla="*/ 10788133 w 13127384"/>
              <a:gd name="connsiteY5550" fmla="*/ 2496066 h 8369300"/>
              <a:gd name="connsiteX5551" fmla="*/ 10803959 w 13127384"/>
              <a:gd name="connsiteY5551" fmla="*/ 2507303 h 8369300"/>
              <a:gd name="connsiteX5552" fmla="*/ 10822829 w 13127384"/>
              <a:gd name="connsiteY5552" fmla="*/ 2499941 h 8369300"/>
              <a:gd name="connsiteX5553" fmla="*/ 10813698 w 13127384"/>
              <a:gd name="connsiteY5553" fmla="*/ 2515439 h 8369300"/>
              <a:gd name="connsiteX5554" fmla="*/ 10774741 w 13127384"/>
              <a:gd name="connsiteY5554" fmla="*/ 2530938 h 8369300"/>
              <a:gd name="connsiteX5555" fmla="*/ 10736393 w 13127384"/>
              <a:gd name="connsiteY5555" fmla="*/ 2527064 h 8369300"/>
              <a:gd name="connsiteX5556" fmla="*/ 10685870 w 13127384"/>
              <a:gd name="connsiteY5556" fmla="*/ 2536750 h 8369300"/>
              <a:gd name="connsiteX5557" fmla="*/ 10712653 w 13127384"/>
              <a:gd name="connsiteY5557" fmla="*/ 2542562 h 8369300"/>
              <a:gd name="connsiteX5558" fmla="*/ 10740045 w 13127384"/>
              <a:gd name="connsiteY5558" fmla="*/ 2546437 h 8369300"/>
              <a:gd name="connsiteX5559" fmla="*/ 10779002 w 13127384"/>
              <a:gd name="connsiteY5559" fmla="*/ 2538688 h 8369300"/>
              <a:gd name="connsiteX5560" fmla="*/ 10759523 w 13127384"/>
              <a:gd name="connsiteY5560" fmla="*/ 2546437 h 8369300"/>
              <a:gd name="connsiteX5561" fmla="*/ 10803959 w 13127384"/>
              <a:gd name="connsiteY5561" fmla="*/ 2546437 h 8369300"/>
              <a:gd name="connsiteX5562" fmla="*/ 10794220 w 13127384"/>
              <a:gd name="connsiteY5562" fmla="*/ 2542562 h 8369300"/>
              <a:gd name="connsiteX5563" fmla="*/ 10822829 w 13127384"/>
              <a:gd name="connsiteY5563" fmla="*/ 2546437 h 8369300"/>
              <a:gd name="connsiteX5564" fmla="*/ 10848394 w 13127384"/>
              <a:gd name="connsiteY5564" fmla="*/ 2536750 h 8369300"/>
              <a:gd name="connsiteX5565" fmla="*/ 10852046 w 13127384"/>
              <a:gd name="connsiteY5565" fmla="*/ 2537913 h 8369300"/>
              <a:gd name="connsiteX5566" fmla="*/ 10886134 w 13127384"/>
              <a:gd name="connsiteY5566" fmla="*/ 2516214 h 8369300"/>
              <a:gd name="connsiteX5567" fmla="*/ 10897090 w 13127384"/>
              <a:gd name="connsiteY5567" fmla="*/ 2519314 h 8369300"/>
              <a:gd name="connsiteX5568" fmla="*/ 10901351 w 13127384"/>
              <a:gd name="connsiteY5568" fmla="*/ 2529001 h 8369300"/>
              <a:gd name="connsiteX5569" fmla="*/ 10894047 w 13127384"/>
              <a:gd name="connsiteY5569" fmla="*/ 2539850 h 8369300"/>
              <a:gd name="connsiteX5570" fmla="*/ 10904395 w 13127384"/>
              <a:gd name="connsiteY5570" fmla="*/ 2542562 h 8369300"/>
              <a:gd name="connsiteX5571" fmla="*/ 10923873 w 13127384"/>
              <a:gd name="connsiteY5571" fmla="*/ 2549924 h 8369300"/>
              <a:gd name="connsiteX5572" fmla="*/ 10939091 w 13127384"/>
              <a:gd name="connsiteY5572" fmla="*/ 2549924 h 8369300"/>
              <a:gd name="connsiteX5573" fmla="*/ 10936047 w 13127384"/>
              <a:gd name="connsiteY5573" fmla="*/ 2538688 h 8369300"/>
              <a:gd name="connsiteX5574" fmla="*/ 10942743 w 13127384"/>
              <a:gd name="connsiteY5574" fmla="*/ 2546824 h 8369300"/>
              <a:gd name="connsiteX5575" fmla="*/ 10947613 w 13127384"/>
              <a:gd name="connsiteY5575" fmla="*/ 2548762 h 8369300"/>
              <a:gd name="connsiteX5576" fmla="*/ 10943960 w 13127384"/>
              <a:gd name="connsiteY5576" fmla="*/ 2544112 h 8369300"/>
              <a:gd name="connsiteX5577" fmla="*/ 10947613 w 13127384"/>
              <a:gd name="connsiteY5577" fmla="*/ 2525126 h 8369300"/>
              <a:gd name="connsiteX5578" fmla="*/ 10980483 w 13127384"/>
              <a:gd name="connsiteY5578" fmla="*/ 2509240 h 8369300"/>
              <a:gd name="connsiteX5579" fmla="*/ 10972570 w 13127384"/>
              <a:gd name="connsiteY5579" fmla="*/ 2430584 h 8369300"/>
              <a:gd name="connsiteX5580" fmla="*/ 10918395 w 13127384"/>
              <a:gd name="connsiteY5580" fmla="*/ 2417798 h 8369300"/>
              <a:gd name="connsiteX5581" fmla="*/ 10915960 w 13127384"/>
              <a:gd name="connsiteY5581" fmla="*/ 2389900 h 8369300"/>
              <a:gd name="connsiteX5582" fmla="*/ 10952482 w 13127384"/>
              <a:gd name="connsiteY5582" fmla="*/ 2387963 h 8369300"/>
              <a:gd name="connsiteX5583" fmla="*/ 10971961 w 13127384"/>
              <a:gd name="connsiteY5583" fmla="*/ 2371302 h 8369300"/>
              <a:gd name="connsiteX5584" fmla="*/ 11004831 w 13127384"/>
              <a:gd name="connsiteY5584" fmla="*/ 2286834 h 8369300"/>
              <a:gd name="connsiteX5585" fmla="*/ 10999352 w 13127384"/>
              <a:gd name="connsiteY5585" fmla="*/ 2245375 h 8369300"/>
              <a:gd name="connsiteX5586" fmla="*/ 10972570 w 13127384"/>
              <a:gd name="connsiteY5586" fmla="*/ 2225226 h 8369300"/>
              <a:gd name="connsiteX5587" fmla="*/ 10965265 w 13127384"/>
              <a:gd name="connsiteY5587" fmla="*/ 2206240 h 8369300"/>
              <a:gd name="connsiteX5588" fmla="*/ 10979265 w 13127384"/>
              <a:gd name="connsiteY5588" fmla="*/ 2198491 h 8369300"/>
              <a:gd name="connsiteX5589" fmla="*/ 11003005 w 13127384"/>
              <a:gd name="connsiteY5589" fmla="*/ 2186092 h 8369300"/>
              <a:gd name="connsiteX5590" fmla="*/ 11008483 w 13127384"/>
              <a:gd name="connsiteY5590" fmla="*/ 2168269 h 8369300"/>
              <a:gd name="connsiteX5591" fmla="*/ 11054136 w 13127384"/>
              <a:gd name="connsiteY5591" fmla="*/ 2171756 h 8369300"/>
              <a:gd name="connsiteX5592" fmla="*/ 11070571 w 13127384"/>
              <a:gd name="connsiteY5592" fmla="*/ 2131459 h 8369300"/>
              <a:gd name="connsiteX5593" fmla="*/ 11085180 w 13127384"/>
              <a:gd name="connsiteY5593" fmla="*/ 2119060 h 8369300"/>
              <a:gd name="connsiteX5594" fmla="*/ 11079701 w 13127384"/>
              <a:gd name="connsiteY5594" fmla="*/ 2063652 h 8369300"/>
              <a:gd name="connsiteX5595" fmla="*/ 11049875 w 13127384"/>
              <a:gd name="connsiteY5595" fmla="*/ 2043504 h 8369300"/>
              <a:gd name="connsiteX5596" fmla="*/ 11041962 w 13127384"/>
              <a:gd name="connsiteY5596" fmla="*/ 2024131 h 8369300"/>
              <a:gd name="connsiteX5597" fmla="*/ 11015787 w 13127384"/>
              <a:gd name="connsiteY5597" fmla="*/ 2004370 h 8369300"/>
              <a:gd name="connsiteX5598" fmla="*/ 11012135 w 13127384"/>
              <a:gd name="connsiteY5598" fmla="*/ 1994683 h 8369300"/>
              <a:gd name="connsiteX5599" fmla="*/ 11020657 w 13127384"/>
              <a:gd name="connsiteY5599" fmla="*/ 2000108 h 8369300"/>
              <a:gd name="connsiteX5600" fmla="*/ 11029179 w 13127384"/>
              <a:gd name="connsiteY5600" fmla="*/ 2009794 h 8369300"/>
              <a:gd name="connsiteX5601" fmla="*/ 11038309 w 13127384"/>
              <a:gd name="connsiteY5601" fmla="*/ 2010182 h 8369300"/>
              <a:gd name="connsiteX5602" fmla="*/ 11041962 w 13127384"/>
              <a:gd name="connsiteY5602" fmla="*/ 2019868 h 8369300"/>
              <a:gd name="connsiteX5603" fmla="*/ 11069353 w 13127384"/>
              <a:gd name="connsiteY5603" fmla="*/ 2021806 h 8369300"/>
              <a:gd name="connsiteX5604" fmla="*/ 11090049 w 13127384"/>
              <a:gd name="connsiteY5604" fmla="*/ 2050478 h 8369300"/>
              <a:gd name="connsiteX5605" fmla="*/ 11139963 w 13127384"/>
              <a:gd name="connsiteY5605" fmla="*/ 2054353 h 8369300"/>
              <a:gd name="connsiteX5606" fmla="*/ 11150311 w 13127384"/>
              <a:gd name="connsiteY5606" fmla="*/ 1977247 h 8369300"/>
              <a:gd name="connsiteX5607" fmla="*/ 11247095 w 13127384"/>
              <a:gd name="connsiteY5607" fmla="*/ 1957099 h 8369300"/>
              <a:gd name="connsiteX5608" fmla="*/ 11259877 w 13127384"/>
              <a:gd name="connsiteY5608" fmla="*/ 1912152 h 8369300"/>
              <a:gd name="connsiteX5609" fmla="*/ 11300660 w 13127384"/>
              <a:gd name="connsiteY5609" fmla="*/ 1910215 h 8369300"/>
              <a:gd name="connsiteX5610" fmla="*/ 11292747 w 13127384"/>
              <a:gd name="connsiteY5610" fmla="*/ 1886967 h 8369300"/>
              <a:gd name="connsiteX5611" fmla="*/ 11311617 w 13127384"/>
              <a:gd name="connsiteY5611" fmla="*/ 1883867 h 8369300"/>
              <a:gd name="connsiteX5612" fmla="*/ 11323182 w 13127384"/>
              <a:gd name="connsiteY5612" fmla="*/ 1916415 h 8369300"/>
              <a:gd name="connsiteX5613" fmla="*/ 11379183 w 13127384"/>
              <a:gd name="connsiteY5613" fmla="*/ 1897816 h 8369300"/>
              <a:gd name="connsiteX5614" fmla="*/ 11373705 w 13127384"/>
              <a:gd name="connsiteY5614" fmla="*/ 1847058 h 8369300"/>
              <a:gd name="connsiteX5615" fmla="*/ 11328052 w 13127384"/>
              <a:gd name="connsiteY5615" fmla="*/ 1843958 h 8369300"/>
              <a:gd name="connsiteX5616" fmla="*/ 11365792 w 13127384"/>
              <a:gd name="connsiteY5616" fmla="*/ 1832722 h 8369300"/>
              <a:gd name="connsiteX5617" fmla="*/ 11362139 w 13127384"/>
              <a:gd name="connsiteY5617" fmla="*/ 1750191 h 8369300"/>
              <a:gd name="connsiteX5618" fmla="*/ 11430923 w 13127384"/>
              <a:gd name="connsiteY5618" fmla="*/ 1878443 h 8369300"/>
              <a:gd name="connsiteX5619" fmla="*/ 11458314 w 13127384"/>
              <a:gd name="connsiteY5619" fmla="*/ 1875730 h 8369300"/>
              <a:gd name="connsiteX5620" fmla="*/ 11489967 w 13127384"/>
              <a:gd name="connsiteY5620" fmla="*/ 1873793 h 8369300"/>
              <a:gd name="connsiteX5621" fmla="*/ 11535620 w 13127384"/>
              <a:gd name="connsiteY5621" fmla="*/ 1876893 h 8369300"/>
              <a:gd name="connsiteX5622" fmla="*/ 11560577 w 13127384"/>
              <a:gd name="connsiteY5622" fmla="*/ 1850933 h 8369300"/>
              <a:gd name="connsiteX5623" fmla="*/ 11580055 w 13127384"/>
              <a:gd name="connsiteY5623" fmla="*/ 1770339 h 8369300"/>
              <a:gd name="connsiteX5624" fmla="*/ 11582490 w 13127384"/>
              <a:gd name="connsiteY5624" fmla="*/ 1733917 h 8369300"/>
              <a:gd name="connsiteX5625" fmla="*/ 11606229 w 13127384"/>
              <a:gd name="connsiteY5625" fmla="*/ 1717256 h 8369300"/>
              <a:gd name="connsiteX5626" fmla="*/ 11595273 w 13127384"/>
              <a:gd name="connsiteY5626" fmla="*/ 1880768 h 8369300"/>
              <a:gd name="connsiteX5627" fmla="*/ 11658578 w 13127384"/>
              <a:gd name="connsiteY5627" fmla="*/ 1880768 h 8369300"/>
              <a:gd name="connsiteX5628" fmla="*/ 11679274 w 13127384"/>
              <a:gd name="connsiteY5628" fmla="*/ 1850545 h 8369300"/>
              <a:gd name="connsiteX5629" fmla="*/ 11702404 w 13127384"/>
              <a:gd name="connsiteY5629" fmla="*/ 1843183 h 8369300"/>
              <a:gd name="connsiteX5630" fmla="*/ 11712144 w 13127384"/>
              <a:gd name="connsiteY5630" fmla="*/ 1903241 h 8369300"/>
              <a:gd name="connsiteX5631" fmla="*/ 11780318 w 13127384"/>
              <a:gd name="connsiteY5631" fmla="*/ 1902078 h 8369300"/>
              <a:gd name="connsiteX5632" fmla="*/ 11782144 w 13127384"/>
              <a:gd name="connsiteY5632" fmla="*/ 1902466 h 8369300"/>
              <a:gd name="connsiteX5633" fmla="*/ 11788231 w 13127384"/>
              <a:gd name="connsiteY5633" fmla="*/ 1892392 h 8369300"/>
              <a:gd name="connsiteX5634" fmla="*/ 11847276 w 13127384"/>
              <a:gd name="connsiteY5634" fmla="*/ 1800174 h 8369300"/>
              <a:gd name="connsiteX5635" fmla="*/ 11804666 w 13127384"/>
              <a:gd name="connsiteY5635" fmla="*/ 1916415 h 8369300"/>
              <a:gd name="connsiteX5636" fmla="*/ 11799797 w 13127384"/>
              <a:gd name="connsiteY5636" fmla="*/ 1918739 h 8369300"/>
              <a:gd name="connsiteX5637" fmla="*/ 11802232 w 13127384"/>
              <a:gd name="connsiteY5637" fmla="*/ 1938888 h 8369300"/>
              <a:gd name="connsiteX5638" fmla="*/ 11807710 w 13127384"/>
              <a:gd name="connsiteY5638" fmla="*/ 1973760 h 8369300"/>
              <a:gd name="connsiteX5639" fmla="*/ 11876493 w 13127384"/>
              <a:gd name="connsiteY5639" fmla="*/ 1964848 h 8369300"/>
              <a:gd name="connsiteX5640" fmla="*/ 11875276 w 13127384"/>
              <a:gd name="connsiteY5640" fmla="*/ 1983446 h 8369300"/>
              <a:gd name="connsiteX5641" fmla="*/ 11865537 w 13127384"/>
              <a:gd name="connsiteY5641" fmla="*/ 1996620 h 8369300"/>
              <a:gd name="connsiteX5642" fmla="*/ 11884407 w 13127384"/>
              <a:gd name="connsiteY5642" fmla="*/ 2052416 h 8369300"/>
              <a:gd name="connsiteX5643" fmla="*/ 11930059 w 13127384"/>
              <a:gd name="connsiteY5643" fmla="*/ 2050866 h 8369300"/>
              <a:gd name="connsiteX5644" fmla="*/ 11934929 w 13127384"/>
              <a:gd name="connsiteY5644" fmla="*/ 2042341 h 8369300"/>
              <a:gd name="connsiteX5645" fmla="*/ 11954407 w 13127384"/>
              <a:gd name="connsiteY5645" fmla="*/ 2029943 h 8369300"/>
              <a:gd name="connsiteX5646" fmla="*/ 11967190 w 13127384"/>
              <a:gd name="connsiteY5646" fmla="*/ 2040017 h 8369300"/>
              <a:gd name="connsiteX5647" fmla="*/ 11961103 w 13127384"/>
              <a:gd name="connsiteY5647" fmla="*/ 2062490 h 8369300"/>
              <a:gd name="connsiteX5648" fmla="*/ 11946494 w 13127384"/>
              <a:gd name="connsiteY5648" fmla="*/ 2075276 h 8369300"/>
              <a:gd name="connsiteX5649" fmla="*/ 11937364 w 13127384"/>
              <a:gd name="connsiteY5649" fmla="*/ 2078763 h 8369300"/>
              <a:gd name="connsiteX5650" fmla="*/ 11938581 w 13127384"/>
              <a:gd name="connsiteY5650" fmla="*/ 2120223 h 8369300"/>
              <a:gd name="connsiteX5651" fmla="*/ 11983625 w 13127384"/>
              <a:gd name="connsiteY5651" fmla="*/ 2132622 h 8369300"/>
              <a:gd name="connsiteX5652" fmla="*/ 11978756 w 13127384"/>
              <a:gd name="connsiteY5652" fmla="*/ 2205078 h 8369300"/>
              <a:gd name="connsiteX5653" fmla="*/ 12043278 w 13127384"/>
              <a:gd name="connsiteY5653" fmla="*/ 2191517 h 8369300"/>
              <a:gd name="connsiteX5654" fmla="*/ 12042061 w 13127384"/>
              <a:gd name="connsiteY5654" fmla="*/ 2210115 h 8369300"/>
              <a:gd name="connsiteX5655" fmla="*/ 12009191 w 13127384"/>
              <a:gd name="connsiteY5655" fmla="*/ 2220964 h 8369300"/>
              <a:gd name="connsiteX5656" fmla="*/ 12017104 w 13127384"/>
              <a:gd name="connsiteY5656" fmla="*/ 2308532 h 8369300"/>
              <a:gd name="connsiteX5657" fmla="*/ 12088322 w 13127384"/>
              <a:gd name="connsiteY5657" fmla="*/ 2331780 h 8369300"/>
              <a:gd name="connsiteX5658" fmla="*/ 12073713 w 13127384"/>
              <a:gd name="connsiteY5658" fmla="*/ 2344566 h 8369300"/>
              <a:gd name="connsiteX5659" fmla="*/ 12068844 w 13127384"/>
              <a:gd name="connsiteY5659" fmla="*/ 2353478 h 8369300"/>
              <a:gd name="connsiteX5660" fmla="*/ 12109018 w 13127384"/>
              <a:gd name="connsiteY5660" fmla="*/ 2365102 h 8369300"/>
              <a:gd name="connsiteX5661" fmla="*/ 12084670 w 13127384"/>
              <a:gd name="connsiteY5661" fmla="*/ 2371689 h 8369300"/>
              <a:gd name="connsiteX5662" fmla="*/ 12093800 w 13127384"/>
              <a:gd name="connsiteY5662" fmla="*/ 2379438 h 8369300"/>
              <a:gd name="connsiteX5663" fmla="*/ 12070670 w 13127384"/>
              <a:gd name="connsiteY5663" fmla="*/ 2407723 h 8369300"/>
              <a:gd name="connsiteX5664" fmla="*/ 12052409 w 13127384"/>
              <a:gd name="connsiteY5664" fmla="*/ 2415860 h 8369300"/>
              <a:gd name="connsiteX5665" fmla="*/ 12049974 w 13127384"/>
              <a:gd name="connsiteY5665" fmla="*/ 2425160 h 8369300"/>
              <a:gd name="connsiteX5666" fmla="*/ 12012234 w 13127384"/>
              <a:gd name="connsiteY5666" fmla="*/ 2440658 h 8369300"/>
              <a:gd name="connsiteX5667" fmla="*/ 11984843 w 13127384"/>
              <a:gd name="connsiteY5667" fmla="*/ 2506915 h 8369300"/>
              <a:gd name="connsiteX5668" fmla="*/ 12070061 w 13127384"/>
              <a:gd name="connsiteY5668" fmla="*/ 2531713 h 8369300"/>
              <a:gd name="connsiteX5669" fmla="*/ 12068844 w 13127384"/>
              <a:gd name="connsiteY5669" fmla="*/ 2549537 h 8369300"/>
              <a:gd name="connsiteX5670" fmla="*/ 11976321 w 13127384"/>
              <a:gd name="connsiteY5670" fmla="*/ 2566198 h 8369300"/>
              <a:gd name="connsiteX5671" fmla="*/ 11975103 w 13127384"/>
              <a:gd name="connsiteY5671" fmla="*/ 2584409 h 8369300"/>
              <a:gd name="connsiteX5672" fmla="*/ 11965364 w 13127384"/>
              <a:gd name="connsiteY5672" fmla="*/ 2587896 h 8369300"/>
              <a:gd name="connsiteX5673" fmla="*/ 11960494 w 13127384"/>
              <a:gd name="connsiteY5673" fmla="*/ 2601457 h 8369300"/>
              <a:gd name="connsiteX5674" fmla="*/ 11927016 w 13127384"/>
              <a:gd name="connsiteY5674" fmla="*/ 2612694 h 8369300"/>
              <a:gd name="connsiteX5675" fmla="*/ 11923364 w 13127384"/>
              <a:gd name="connsiteY5675" fmla="*/ 2643304 h 8369300"/>
              <a:gd name="connsiteX5676" fmla="*/ 11927016 w 13127384"/>
              <a:gd name="connsiteY5676" fmla="*/ 2650278 h 8369300"/>
              <a:gd name="connsiteX5677" fmla="*/ 11947712 w 13127384"/>
              <a:gd name="connsiteY5677" fmla="*/ 2650666 h 8369300"/>
              <a:gd name="connsiteX5678" fmla="*/ 11976321 w 13127384"/>
              <a:gd name="connsiteY5678" fmla="*/ 2671201 h 8369300"/>
              <a:gd name="connsiteX5679" fmla="*/ 11926407 w 13127384"/>
              <a:gd name="connsiteY5679" fmla="*/ 2725834 h 8369300"/>
              <a:gd name="connsiteX5680" fmla="*/ 11899015 w 13127384"/>
              <a:gd name="connsiteY5680" fmla="*/ 2698712 h 8369300"/>
              <a:gd name="connsiteX5681" fmla="*/ 11901450 w 13127384"/>
              <a:gd name="connsiteY5681" fmla="*/ 2682438 h 8369300"/>
              <a:gd name="connsiteX5682" fmla="*/ 11899015 w 13127384"/>
              <a:gd name="connsiteY5682" fmla="*/ 2681663 h 8369300"/>
              <a:gd name="connsiteX5683" fmla="*/ 11880754 w 13127384"/>
              <a:gd name="connsiteY5683" fmla="*/ 2691737 h 8369300"/>
              <a:gd name="connsiteX5684" fmla="*/ 11870406 w 13127384"/>
              <a:gd name="connsiteY5684" fmla="*/ 2709561 h 8369300"/>
              <a:gd name="connsiteX5685" fmla="*/ 11861276 w 13127384"/>
              <a:gd name="connsiteY5685" fmla="*/ 2713048 h 8369300"/>
              <a:gd name="connsiteX5686" fmla="*/ 11844232 w 13127384"/>
              <a:gd name="connsiteY5686" fmla="*/ 2821926 h 8369300"/>
              <a:gd name="connsiteX5687" fmla="*/ 11784579 w 13127384"/>
              <a:gd name="connsiteY5687" fmla="*/ 2826963 h 8369300"/>
              <a:gd name="connsiteX5688" fmla="*/ 11768144 w 13127384"/>
              <a:gd name="connsiteY5688" fmla="*/ 2823089 h 8369300"/>
              <a:gd name="connsiteX5689" fmla="*/ 11765709 w 13127384"/>
              <a:gd name="connsiteY5689" fmla="*/ 2839750 h 8369300"/>
              <a:gd name="connsiteX5690" fmla="*/ 11782144 w 13127384"/>
              <a:gd name="connsiteY5690" fmla="*/ 2853311 h 8369300"/>
              <a:gd name="connsiteX5691" fmla="*/ 11809536 w 13127384"/>
              <a:gd name="connsiteY5691" fmla="*/ 2864935 h 8369300"/>
              <a:gd name="connsiteX5692" fmla="*/ 11834493 w 13127384"/>
              <a:gd name="connsiteY5692" fmla="*/ 2874622 h 8369300"/>
              <a:gd name="connsiteX5693" fmla="*/ 11811362 w 13127384"/>
              <a:gd name="connsiteY5693" fmla="*/ 2874622 h 8369300"/>
              <a:gd name="connsiteX5694" fmla="*/ 11786405 w 13127384"/>
              <a:gd name="connsiteY5694" fmla="*/ 2868810 h 8369300"/>
              <a:gd name="connsiteX5695" fmla="*/ 11801623 w 13127384"/>
              <a:gd name="connsiteY5695" fmla="*/ 2884309 h 8369300"/>
              <a:gd name="connsiteX5696" fmla="*/ 11819275 w 13127384"/>
              <a:gd name="connsiteY5696" fmla="*/ 2878497 h 8369300"/>
              <a:gd name="connsiteX5697" fmla="*/ 11852145 w 13127384"/>
              <a:gd name="connsiteY5697" fmla="*/ 2899807 h 8369300"/>
              <a:gd name="connsiteX5698" fmla="*/ 11824754 w 13127384"/>
              <a:gd name="connsiteY5698" fmla="*/ 2897870 h 8369300"/>
              <a:gd name="connsiteX5699" fmla="*/ 11877102 w 13127384"/>
              <a:gd name="connsiteY5699" fmla="*/ 2940491 h 8369300"/>
              <a:gd name="connsiteX5700" fmla="*/ 11892320 w 13127384"/>
              <a:gd name="connsiteY5700" fmla="*/ 2952503 h 8369300"/>
              <a:gd name="connsiteX5701" fmla="*/ 11927624 w 13127384"/>
              <a:gd name="connsiteY5701" fmla="*/ 2993187 h 8369300"/>
              <a:gd name="connsiteX5702" fmla="*/ 11954407 w 13127384"/>
              <a:gd name="connsiteY5702" fmla="*/ 2998999 h 8369300"/>
              <a:gd name="connsiteX5703" fmla="*/ 11958668 w 13127384"/>
              <a:gd name="connsiteY5703" fmla="*/ 3002486 h 8369300"/>
              <a:gd name="connsiteX5704" fmla="*/ 11965973 w 13127384"/>
              <a:gd name="connsiteY5704" fmla="*/ 2995512 h 8369300"/>
              <a:gd name="connsiteX5705" fmla="*/ 12012234 w 13127384"/>
              <a:gd name="connsiteY5705" fmla="*/ 2975364 h 8369300"/>
              <a:gd name="connsiteX5706" fmla="*/ 11998843 w 13127384"/>
              <a:gd name="connsiteY5706" fmla="*/ 3003649 h 8369300"/>
              <a:gd name="connsiteX5707" fmla="*/ 11979364 w 13127384"/>
              <a:gd name="connsiteY5707" fmla="*/ 3022635 h 8369300"/>
              <a:gd name="connsiteX5708" fmla="*/ 12008582 w 13127384"/>
              <a:gd name="connsiteY5708" fmla="*/ 3047045 h 8369300"/>
              <a:gd name="connsiteX5709" fmla="*/ 12026234 w 13127384"/>
              <a:gd name="connsiteY5709" fmla="*/ 3060994 h 8369300"/>
              <a:gd name="connsiteX5710" fmla="*/ 12043887 w 13127384"/>
              <a:gd name="connsiteY5710" fmla="*/ 3072618 h 8369300"/>
              <a:gd name="connsiteX5711" fmla="*/ 12084670 w 13127384"/>
              <a:gd name="connsiteY5711" fmla="*/ 3092379 h 8369300"/>
              <a:gd name="connsiteX5712" fmla="*/ 12082235 w 13127384"/>
              <a:gd name="connsiteY5712" fmla="*/ 3107877 h 8369300"/>
              <a:gd name="connsiteX5713" fmla="*/ 12068844 w 13127384"/>
              <a:gd name="connsiteY5713" fmla="*/ 3088117 h 8369300"/>
              <a:gd name="connsiteX5714" fmla="*/ 12099887 w 13127384"/>
              <a:gd name="connsiteY5714" fmla="*/ 3138875 h 8369300"/>
              <a:gd name="connsiteX5715" fmla="*/ 12102322 w 13127384"/>
              <a:gd name="connsiteY5715" fmla="*/ 3123376 h 8369300"/>
              <a:gd name="connsiteX5716" fmla="*/ 12154062 w 13127384"/>
              <a:gd name="connsiteY5716" fmla="*/ 3181496 h 8369300"/>
              <a:gd name="connsiteX5717" fmla="*/ 12157714 w 13127384"/>
              <a:gd name="connsiteY5717" fmla="*/ 3188858 h 8369300"/>
              <a:gd name="connsiteX5718" fmla="*/ 12157714 w 13127384"/>
              <a:gd name="connsiteY5718" fmla="*/ 3189246 h 8369300"/>
              <a:gd name="connsiteX5719" fmla="*/ 12177192 w 13127384"/>
              <a:gd name="connsiteY5719" fmla="*/ 3210556 h 8369300"/>
              <a:gd name="connsiteX5720" fmla="*/ 12174758 w 13127384"/>
              <a:gd name="connsiteY5720" fmla="*/ 3216368 h 8369300"/>
              <a:gd name="connsiteX5721" fmla="*/ 12177192 w 13127384"/>
              <a:gd name="connsiteY5721" fmla="*/ 3217918 h 8369300"/>
              <a:gd name="connsiteX5722" fmla="*/ 12177192 w 13127384"/>
              <a:gd name="connsiteY5722" fmla="*/ 3210556 h 8369300"/>
              <a:gd name="connsiteX5723" fmla="*/ 12177192 w 13127384"/>
              <a:gd name="connsiteY5723" fmla="*/ 3204744 h 8369300"/>
              <a:gd name="connsiteX5724" fmla="*/ 12224064 w 13127384"/>
              <a:gd name="connsiteY5724" fmla="*/ 3247753 h 8369300"/>
              <a:gd name="connsiteX5725" fmla="*/ 12225888 w 13127384"/>
              <a:gd name="connsiteY5725" fmla="*/ 3278751 h 8369300"/>
              <a:gd name="connsiteX5726" fmla="*/ 12268498 w 13127384"/>
              <a:gd name="connsiteY5726" fmla="*/ 3313235 h 8369300"/>
              <a:gd name="connsiteX5727" fmla="*/ 12289804 w 13127384"/>
              <a:gd name="connsiteY5727" fmla="*/ 3336871 h 8369300"/>
              <a:gd name="connsiteX5728" fmla="*/ 12311108 w 13127384"/>
              <a:gd name="connsiteY5728" fmla="*/ 3362056 h 8369300"/>
              <a:gd name="connsiteX5729" fmla="*/ 12351890 w 13127384"/>
              <a:gd name="connsiteY5729" fmla="*/ 3416302 h 8369300"/>
              <a:gd name="connsiteX5730" fmla="*/ 12382934 w 13127384"/>
              <a:gd name="connsiteY5730" fmla="*/ 3472484 h 8369300"/>
              <a:gd name="connsiteX5731" fmla="*/ 12403020 w 13127384"/>
              <a:gd name="connsiteY5731" fmla="*/ 3486046 h 8369300"/>
              <a:gd name="connsiteX5732" fmla="*/ 12403630 w 13127384"/>
              <a:gd name="connsiteY5732" fmla="*/ 3469772 h 8369300"/>
              <a:gd name="connsiteX5733" fmla="*/ 12459632 w 13127384"/>
              <a:gd name="connsiteY5733" fmla="*/ 3471322 h 8369300"/>
              <a:gd name="connsiteX5734" fmla="*/ 12456588 w 13127384"/>
              <a:gd name="connsiteY5734" fmla="*/ 3499995 h 8369300"/>
              <a:gd name="connsiteX5735" fmla="*/ 12413368 w 13127384"/>
              <a:gd name="connsiteY5735" fmla="*/ 3499220 h 8369300"/>
              <a:gd name="connsiteX5736" fmla="*/ 12410936 w 13127384"/>
              <a:gd name="connsiteY5736" fmla="*/ 3496895 h 8369300"/>
              <a:gd name="connsiteX5737" fmla="*/ 12419456 w 13127384"/>
              <a:gd name="connsiteY5737" fmla="*/ 3513169 h 8369300"/>
              <a:gd name="connsiteX5738" fmla="*/ 12450500 w 13127384"/>
              <a:gd name="connsiteY5738" fmla="*/ 3560052 h 8369300"/>
              <a:gd name="connsiteX5739" fmla="*/ 12445022 w 13127384"/>
              <a:gd name="connsiteY5739" fmla="*/ 3591050 h 8369300"/>
              <a:gd name="connsiteX5740" fmla="*/ 12452326 w 13127384"/>
              <a:gd name="connsiteY5740" fmla="*/ 3592987 h 8369300"/>
              <a:gd name="connsiteX5741" fmla="*/ 12452326 w 13127384"/>
              <a:gd name="connsiteY5741" fmla="*/ 3594924 h 8369300"/>
              <a:gd name="connsiteX5742" fmla="*/ 12463892 w 13127384"/>
              <a:gd name="connsiteY5742" fmla="*/ 3614298 h 8369300"/>
              <a:gd name="connsiteX5743" fmla="*/ 12463892 w 13127384"/>
              <a:gd name="connsiteY5743" fmla="*/ 3616622 h 8369300"/>
              <a:gd name="connsiteX5744" fmla="*/ 12466328 w 13127384"/>
              <a:gd name="connsiteY5744" fmla="*/ 3616622 h 8369300"/>
              <a:gd name="connsiteX5745" fmla="*/ 12468152 w 13127384"/>
              <a:gd name="connsiteY5745" fmla="*/ 3616622 h 8369300"/>
              <a:gd name="connsiteX5746" fmla="*/ 12469980 w 13127384"/>
              <a:gd name="connsiteY5746" fmla="*/ 3625922 h 8369300"/>
              <a:gd name="connsiteX5747" fmla="*/ 12483370 w 13127384"/>
              <a:gd name="connsiteY5747" fmla="*/ 3618560 h 8369300"/>
              <a:gd name="connsiteX5748" fmla="*/ 12502848 w 13127384"/>
              <a:gd name="connsiteY5748" fmla="*/ 3634058 h 8369300"/>
              <a:gd name="connsiteX5749" fmla="*/ 12518066 w 13127384"/>
              <a:gd name="connsiteY5749" fmla="*/ 3637546 h 8369300"/>
              <a:gd name="connsiteX5750" fmla="*/ 12524152 w 13127384"/>
              <a:gd name="connsiteY5750" fmla="*/ 3639483 h 8369300"/>
              <a:gd name="connsiteX5751" fmla="*/ 12525980 w 13127384"/>
              <a:gd name="connsiteY5751" fmla="*/ 3641420 h 8369300"/>
              <a:gd name="connsiteX5752" fmla="*/ 12532068 w 13127384"/>
              <a:gd name="connsiteY5752" fmla="*/ 3649557 h 8369300"/>
              <a:gd name="connsiteX5753" fmla="*/ 12522328 w 13127384"/>
              <a:gd name="connsiteY5753" fmla="*/ 3649557 h 8369300"/>
              <a:gd name="connsiteX5754" fmla="*/ 12518066 w 13127384"/>
              <a:gd name="connsiteY5754" fmla="*/ 3647620 h 8369300"/>
              <a:gd name="connsiteX5755" fmla="*/ 12516848 w 13127384"/>
              <a:gd name="connsiteY5755" fmla="*/ 3647620 h 8369300"/>
              <a:gd name="connsiteX5756" fmla="*/ 12508936 w 13127384"/>
              <a:gd name="connsiteY5756" fmla="*/ 3643358 h 8369300"/>
              <a:gd name="connsiteX5757" fmla="*/ 12493110 w 13127384"/>
              <a:gd name="connsiteY5757" fmla="*/ 3637546 h 8369300"/>
              <a:gd name="connsiteX5758" fmla="*/ 12493110 w 13127384"/>
              <a:gd name="connsiteY5758" fmla="*/ 3654982 h 8369300"/>
              <a:gd name="connsiteX5759" fmla="*/ 12493110 w 13127384"/>
              <a:gd name="connsiteY5759" fmla="*/ 3656919 h 8369300"/>
              <a:gd name="connsiteX5760" fmla="*/ 12493110 w 13127384"/>
              <a:gd name="connsiteY5760" fmla="*/ 3659244 h 8369300"/>
              <a:gd name="connsiteX5761" fmla="*/ 12494936 w 13127384"/>
              <a:gd name="connsiteY5761" fmla="*/ 3661181 h 8369300"/>
              <a:gd name="connsiteX5762" fmla="*/ 12499196 w 13127384"/>
              <a:gd name="connsiteY5762" fmla="*/ 3670480 h 8369300"/>
              <a:gd name="connsiteX5763" fmla="*/ 12510762 w 13127384"/>
              <a:gd name="connsiteY5763" fmla="*/ 3685979 h 8369300"/>
              <a:gd name="connsiteX5764" fmla="*/ 12497370 w 13127384"/>
              <a:gd name="connsiteY5764" fmla="*/ 3685979 h 8369300"/>
              <a:gd name="connsiteX5765" fmla="*/ 12535720 w 13127384"/>
              <a:gd name="connsiteY5765" fmla="*/ 3760373 h 8369300"/>
              <a:gd name="connsiteX5766" fmla="*/ 12547284 w 13127384"/>
              <a:gd name="connsiteY5766" fmla="*/ 3756111 h 8369300"/>
              <a:gd name="connsiteX5767" fmla="*/ 12549110 w 13127384"/>
              <a:gd name="connsiteY5767" fmla="*/ 3763860 h 8369300"/>
              <a:gd name="connsiteX5768" fmla="*/ 12551544 w 13127384"/>
              <a:gd name="connsiteY5768" fmla="*/ 3771610 h 8369300"/>
              <a:gd name="connsiteX5769" fmla="*/ 12555196 w 13127384"/>
              <a:gd name="connsiteY5769" fmla="*/ 3783234 h 8369300"/>
              <a:gd name="connsiteX5770" fmla="*/ 12564936 w 13127384"/>
              <a:gd name="connsiteY5770" fmla="*/ 3808419 h 8369300"/>
              <a:gd name="connsiteX5771" fmla="*/ 12586240 w 13127384"/>
              <a:gd name="connsiteY5771" fmla="*/ 3859177 h 8369300"/>
              <a:gd name="connsiteX5772" fmla="*/ 12605720 w 13127384"/>
              <a:gd name="connsiteY5772" fmla="*/ 3911485 h 8369300"/>
              <a:gd name="connsiteX5773" fmla="*/ 12613632 w 13127384"/>
              <a:gd name="connsiteY5773" fmla="*/ 3940546 h 8369300"/>
              <a:gd name="connsiteX5774" fmla="*/ 12619112 w 13127384"/>
              <a:gd name="connsiteY5774" fmla="*/ 3969606 h 8369300"/>
              <a:gd name="connsiteX5775" fmla="*/ 12634328 w 13127384"/>
              <a:gd name="connsiteY5775" fmla="*/ 3969606 h 8369300"/>
              <a:gd name="connsiteX5776" fmla="*/ 12645894 w 13127384"/>
              <a:gd name="connsiteY5776" fmla="*/ 4022301 h 8369300"/>
              <a:gd name="connsiteX5777" fmla="*/ 12648328 w 13127384"/>
              <a:gd name="connsiteY5777" fmla="*/ 4057173 h 8369300"/>
              <a:gd name="connsiteX5778" fmla="*/ 12665372 w 13127384"/>
              <a:gd name="connsiteY5778" fmla="*/ 4062985 h 8369300"/>
              <a:gd name="connsiteX5779" fmla="*/ 12645894 w 13127384"/>
              <a:gd name="connsiteY5779" fmla="*/ 4082358 h 8369300"/>
              <a:gd name="connsiteX5780" fmla="*/ 12675112 w 13127384"/>
              <a:gd name="connsiteY5780" fmla="*/ 4134667 h 8369300"/>
              <a:gd name="connsiteX5781" fmla="*/ 12661720 w 13127384"/>
              <a:gd name="connsiteY5781" fmla="*/ 4113356 h 8369300"/>
              <a:gd name="connsiteX5782" fmla="*/ 12659894 w 13127384"/>
              <a:gd name="connsiteY5782" fmla="*/ 4158302 h 8369300"/>
              <a:gd name="connsiteX5783" fmla="*/ 12679372 w 13127384"/>
              <a:gd name="connsiteY5783" fmla="*/ 4160240 h 8369300"/>
              <a:gd name="connsiteX5784" fmla="*/ 12673894 w 13127384"/>
              <a:gd name="connsiteY5784" fmla="*/ 4206736 h 8369300"/>
              <a:gd name="connsiteX5785" fmla="*/ 12688504 w 13127384"/>
              <a:gd name="connsiteY5785" fmla="*/ 4206736 h 8369300"/>
              <a:gd name="connsiteX5786" fmla="*/ 12683024 w 13127384"/>
              <a:gd name="connsiteY5786" fmla="*/ 4249357 h 8369300"/>
              <a:gd name="connsiteX5787" fmla="*/ 12683024 w 13127384"/>
              <a:gd name="connsiteY5787" fmla="*/ 4297790 h 8369300"/>
              <a:gd name="connsiteX5788" fmla="*/ 12676938 w 13127384"/>
              <a:gd name="connsiteY5788" fmla="*/ 4284616 h 8369300"/>
              <a:gd name="connsiteX5789" fmla="*/ 12681200 w 13127384"/>
              <a:gd name="connsiteY5789" fmla="*/ 4307477 h 8369300"/>
              <a:gd name="connsiteX5790" fmla="*/ 12687286 w 13127384"/>
              <a:gd name="connsiteY5790" fmla="*/ 4295853 h 8369300"/>
              <a:gd name="connsiteX5791" fmla="*/ 12688504 w 13127384"/>
              <a:gd name="connsiteY5791" fmla="*/ 4319488 h 8369300"/>
              <a:gd name="connsiteX5792" fmla="*/ 12685460 w 13127384"/>
              <a:gd name="connsiteY5792" fmla="*/ 4350486 h 8369300"/>
              <a:gd name="connsiteX5793" fmla="*/ 12661720 w 13127384"/>
              <a:gd name="connsiteY5793" fmla="*/ 4352036 h 8369300"/>
              <a:gd name="connsiteX5794" fmla="*/ 12675112 w 13127384"/>
              <a:gd name="connsiteY5794" fmla="*/ 4375672 h 8369300"/>
              <a:gd name="connsiteX5795" fmla="*/ 12645894 w 13127384"/>
              <a:gd name="connsiteY5795" fmla="*/ 4364048 h 8369300"/>
              <a:gd name="connsiteX5796" fmla="*/ 12644676 w 13127384"/>
              <a:gd name="connsiteY5796" fmla="*/ 4373734 h 8369300"/>
              <a:gd name="connsiteX5797" fmla="*/ 12661720 w 13127384"/>
              <a:gd name="connsiteY5797" fmla="*/ 4387296 h 8369300"/>
              <a:gd name="connsiteX5798" fmla="*/ 12640416 w 13127384"/>
              <a:gd name="connsiteY5798" fmla="*/ 4426430 h 8369300"/>
              <a:gd name="connsiteX5799" fmla="*/ 12634328 w 13127384"/>
              <a:gd name="connsiteY5799" fmla="*/ 4398920 h 8369300"/>
              <a:gd name="connsiteX5800" fmla="*/ 12625198 w 13127384"/>
              <a:gd name="connsiteY5800" fmla="*/ 4428367 h 8369300"/>
              <a:gd name="connsiteX5801" fmla="*/ 12615460 w 13127384"/>
              <a:gd name="connsiteY5801" fmla="*/ 4400857 h 8369300"/>
              <a:gd name="connsiteX5802" fmla="*/ 12617284 w 13127384"/>
              <a:gd name="connsiteY5802" fmla="*/ 4460914 h 8369300"/>
              <a:gd name="connsiteX5803" fmla="*/ 12640416 w 13127384"/>
              <a:gd name="connsiteY5803" fmla="*/ 4511672 h 8369300"/>
              <a:gd name="connsiteX5804" fmla="*/ 12636764 w 13127384"/>
              <a:gd name="connsiteY5804" fmla="*/ 4529108 h 8369300"/>
              <a:gd name="connsiteX5805" fmla="*/ 12644676 w 13127384"/>
              <a:gd name="connsiteY5805" fmla="*/ 4538408 h 8369300"/>
              <a:gd name="connsiteX5806" fmla="*/ 12634328 w 13127384"/>
              <a:gd name="connsiteY5806" fmla="*/ 4593041 h 8369300"/>
              <a:gd name="connsiteX5807" fmla="*/ 12638590 w 13127384"/>
              <a:gd name="connsiteY5807" fmla="*/ 4618226 h 8369300"/>
              <a:gd name="connsiteX5808" fmla="*/ 12634328 w 13127384"/>
              <a:gd name="connsiteY5808" fmla="*/ 4637600 h 8369300"/>
              <a:gd name="connsiteX5809" fmla="*/ 12625198 w 13127384"/>
              <a:gd name="connsiteY5809" fmla="*/ 4614352 h 8369300"/>
              <a:gd name="connsiteX5810" fmla="*/ 12603284 w 13127384"/>
              <a:gd name="connsiteY5810" fmla="*/ 4622101 h 8369300"/>
              <a:gd name="connsiteX5811" fmla="*/ 12591720 w 13127384"/>
              <a:gd name="connsiteY5811" fmla="*/ 4715480 h 8369300"/>
              <a:gd name="connsiteX5812" fmla="*/ 12584416 w 13127384"/>
              <a:gd name="connsiteY5812" fmla="*/ 4804598 h 8369300"/>
              <a:gd name="connsiteX5813" fmla="*/ 12581372 w 13127384"/>
              <a:gd name="connsiteY5813" fmla="*/ 4809635 h 8369300"/>
              <a:gd name="connsiteX5814" fmla="*/ 12585024 w 13127384"/>
              <a:gd name="connsiteY5814" fmla="*/ 4813122 h 8369300"/>
              <a:gd name="connsiteX5815" fmla="*/ 12585024 w 13127384"/>
              <a:gd name="connsiteY5815" fmla="*/ 4881704 h 8369300"/>
              <a:gd name="connsiteX5816" fmla="*/ 12566764 w 13127384"/>
              <a:gd name="connsiteY5816" fmla="*/ 4861168 h 8369300"/>
              <a:gd name="connsiteX5817" fmla="*/ 12564328 w 13127384"/>
              <a:gd name="connsiteY5817" fmla="*/ 4852256 h 8369300"/>
              <a:gd name="connsiteX5818" fmla="*/ 12560068 w 13127384"/>
              <a:gd name="connsiteY5818" fmla="*/ 4873568 h 8369300"/>
              <a:gd name="connsiteX5819" fmla="*/ 12549110 w 13127384"/>
              <a:gd name="connsiteY5819" fmla="*/ 4901852 h 8369300"/>
              <a:gd name="connsiteX5820" fmla="*/ 12553372 w 13127384"/>
              <a:gd name="connsiteY5820" fmla="*/ 4878217 h 8369300"/>
              <a:gd name="connsiteX5821" fmla="*/ 12559458 w 13127384"/>
              <a:gd name="connsiteY5821" fmla="*/ 4851094 h 8369300"/>
              <a:gd name="connsiteX5822" fmla="*/ 12561892 w 13127384"/>
              <a:gd name="connsiteY5822" fmla="*/ 4841020 h 8369300"/>
              <a:gd name="connsiteX5823" fmla="*/ 12561284 w 13127384"/>
              <a:gd name="connsiteY5823" fmla="*/ 4841020 h 8369300"/>
              <a:gd name="connsiteX5824" fmla="*/ 12564936 w 13127384"/>
              <a:gd name="connsiteY5824" fmla="*/ 4820484 h 8369300"/>
              <a:gd name="connsiteX5825" fmla="*/ 12569806 w 13127384"/>
              <a:gd name="connsiteY5825" fmla="*/ 4804986 h 8369300"/>
              <a:gd name="connsiteX5826" fmla="*/ 12572850 w 13127384"/>
              <a:gd name="connsiteY5826" fmla="*/ 4792974 h 8369300"/>
              <a:gd name="connsiteX5827" fmla="*/ 12594154 w 13127384"/>
              <a:gd name="connsiteY5827" fmla="*/ 4672859 h 8369300"/>
              <a:gd name="connsiteX5828" fmla="*/ 12609372 w 13127384"/>
              <a:gd name="connsiteY5828" fmla="*/ 4618226 h 8369300"/>
              <a:gd name="connsiteX5829" fmla="*/ 12602068 w 13127384"/>
              <a:gd name="connsiteY5829" fmla="*/ 4571730 h 8369300"/>
              <a:gd name="connsiteX5830" fmla="*/ 12613632 w 13127384"/>
              <a:gd name="connsiteY5830" fmla="*/ 4544608 h 8369300"/>
              <a:gd name="connsiteX5831" fmla="*/ 12609372 w 13127384"/>
              <a:gd name="connsiteY5831" fmla="*/ 4534920 h 8369300"/>
              <a:gd name="connsiteX5832" fmla="*/ 12589892 w 13127384"/>
              <a:gd name="connsiteY5832" fmla="*/ 4531046 h 8369300"/>
              <a:gd name="connsiteX5833" fmla="*/ 12597806 w 13127384"/>
              <a:gd name="connsiteY5833" fmla="*/ 4511672 h 8369300"/>
              <a:gd name="connsiteX5834" fmla="*/ 12607546 w 13127384"/>
              <a:gd name="connsiteY5834" fmla="*/ 4469051 h 8369300"/>
              <a:gd name="connsiteX5835" fmla="*/ 12609372 w 13127384"/>
              <a:gd name="connsiteY5835" fmla="*/ 4422168 h 8369300"/>
              <a:gd name="connsiteX5836" fmla="*/ 12605720 w 13127384"/>
              <a:gd name="connsiteY5836" fmla="*/ 4367534 h 8369300"/>
              <a:gd name="connsiteX5837" fmla="*/ 12602068 w 13127384"/>
              <a:gd name="connsiteY5837" fmla="*/ 4338474 h 8369300"/>
              <a:gd name="connsiteX5838" fmla="*/ 12595980 w 13127384"/>
              <a:gd name="connsiteY5838" fmla="*/ 4309414 h 8369300"/>
              <a:gd name="connsiteX5839" fmla="*/ 12605720 w 13127384"/>
              <a:gd name="connsiteY5839" fmla="*/ 4266793 h 8369300"/>
              <a:gd name="connsiteX5840" fmla="*/ 12595980 w 13127384"/>
              <a:gd name="connsiteY5840" fmla="*/ 4224172 h 8369300"/>
              <a:gd name="connsiteX5841" fmla="*/ 12588068 w 13127384"/>
              <a:gd name="connsiteY5841" fmla="*/ 4249357 h 8369300"/>
              <a:gd name="connsiteX5842" fmla="*/ 12578328 w 13127384"/>
              <a:gd name="connsiteY5842" fmla="*/ 4214485 h 8369300"/>
              <a:gd name="connsiteX5843" fmla="*/ 12580154 w 13127384"/>
              <a:gd name="connsiteY5843" fmla="*/ 4146678 h 8369300"/>
              <a:gd name="connsiteX5844" fmla="*/ 12574676 w 13127384"/>
              <a:gd name="connsiteY5844" fmla="*/ 4160240 h 8369300"/>
              <a:gd name="connsiteX5845" fmla="*/ 12578328 w 13127384"/>
              <a:gd name="connsiteY5845" fmla="*/ 4181163 h 8369300"/>
              <a:gd name="connsiteX5846" fmla="*/ 12568588 w 13127384"/>
              <a:gd name="connsiteY5846" fmla="*/ 4164114 h 8369300"/>
              <a:gd name="connsiteX5847" fmla="*/ 12560676 w 13127384"/>
              <a:gd name="connsiteY5847" fmla="*/ 4146678 h 8369300"/>
              <a:gd name="connsiteX5848" fmla="*/ 12555196 w 13127384"/>
              <a:gd name="connsiteY5848" fmla="*/ 4105606 h 8369300"/>
              <a:gd name="connsiteX5849" fmla="*/ 12537544 w 13127384"/>
              <a:gd name="connsiteY5849" fmla="*/ 4020364 h 8369300"/>
              <a:gd name="connsiteX5850" fmla="*/ 12545458 w 13127384"/>
              <a:gd name="connsiteY5850" fmla="*/ 4002928 h 8369300"/>
              <a:gd name="connsiteX5851" fmla="*/ 12528414 w 13127384"/>
              <a:gd name="connsiteY5851" fmla="*/ 3974255 h 8369300"/>
              <a:gd name="connsiteX5852" fmla="*/ 12519284 w 13127384"/>
              <a:gd name="connsiteY5852" fmla="*/ 3946358 h 8369300"/>
              <a:gd name="connsiteX5853" fmla="*/ 12514414 w 13127384"/>
              <a:gd name="connsiteY5853" fmla="*/ 3947907 h 8369300"/>
              <a:gd name="connsiteX5854" fmla="*/ 12492500 w 13127384"/>
              <a:gd name="connsiteY5854" fmla="*/ 3951007 h 8369300"/>
              <a:gd name="connsiteX5855" fmla="*/ 12471804 w 13127384"/>
              <a:gd name="connsiteY5855" fmla="*/ 3944420 h 8369300"/>
              <a:gd name="connsiteX5856" fmla="*/ 12465108 w 13127384"/>
              <a:gd name="connsiteY5856" fmla="*/ 3934346 h 8369300"/>
              <a:gd name="connsiteX5857" fmla="*/ 12466328 w 13127384"/>
              <a:gd name="connsiteY5857" fmla="*/ 3938608 h 8369300"/>
              <a:gd name="connsiteX5858" fmla="*/ 12471804 w 13127384"/>
              <a:gd name="connsiteY5858" fmla="*/ 3944420 h 8369300"/>
              <a:gd name="connsiteX5859" fmla="*/ 12483370 w 13127384"/>
              <a:gd name="connsiteY5859" fmla="*/ 3956044 h 8369300"/>
              <a:gd name="connsiteX5860" fmla="*/ 12502848 w 13127384"/>
              <a:gd name="connsiteY5860" fmla="*/ 3973868 h 8369300"/>
              <a:gd name="connsiteX5861" fmla="*/ 12494936 w 13127384"/>
              <a:gd name="connsiteY5861" fmla="*/ 3975805 h 8369300"/>
              <a:gd name="connsiteX5862" fmla="*/ 12504676 w 13127384"/>
              <a:gd name="connsiteY5862" fmla="*/ 4016489 h 8369300"/>
              <a:gd name="connsiteX5863" fmla="*/ 12501024 w 13127384"/>
              <a:gd name="connsiteY5863" fmla="*/ 3994791 h 8369300"/>
              <a:gd name="connsiteX5864" fmla="*/ 12483370 w 13127384"/>
              <a:gd name="connsiteY5864" fmla="*/ 3989366 h 8369300"/>
              <a:gd name="connsiteX5865" fmla="*/ 12502848 w 13127384"/>
              <a:gd name="connsiteY5865" fmla="*/ 4047486 h 8369300"/>
              <a:gd name="connsiteX5866" fmla="*/ 12512588 w 13127384"/>
              <a:gd name="connsiteY5866" fmla="*/ 4086621 h 8369300"/>
              <a:gd name="connsiteX5867" fmla="*/ 12525980 w 13127384"/>
              <a:gd name="connsiteY5867" fmla="*/ 4123043 h 8369300"/>
              <a:gd name="connsiteX5868" fmla="*/ 12514414 w 13127384"/>
              <a:gd name="connsiteY5868" fmla="*/ 4131180 h 8369300"/>
              <a:gd name="connsiteX5869" fmla="*/ 12528414 w 13127384"/>
              <a:gd name="connsiteY5869" fmla="*/ 4169539 h 8369300"/>
              <a:gd name="connsiteX5870" fmla="*/ 12533892 w 13127384"/>
              <a:gd name="connsiteY5870" fmla="*/ 4214485 h 8369300"/>
              <a:gd name="connsiteX5871" fmla="*/ 12537544 w 13127384"/>
              <a:gd name="connsiteY5871" fmla="*/ 4255169 h 8369300"/>
              <a:gd name="connsiteX5872" fmla="*/ 12545458 w 13127384"/>
              <a:gd name="connsiteY5872" fmla="*/ 4288492 h 8369300"/>
              <a:gd name="connsiteX5873" fmla="*/ 12533892 w 13127384"/>
              <a:gd name="connsiteY5873" fmla="*/ 4290041 h 8369300"/>
              <a:gd name="connsiteX5874" fmla="*/ 12543632 w 13127384"/>
              <a:gd name="connsiteY5874" fmla="*/ 4334988 h 8369300"/>
              <a:gd name="connsiteX5875" fmla="*/ 12528414 w 13127384"/>
              <a:gd name="connsiteY5875" fmla="*/ 4302052 h 8369300"/>
              <a:gd name="connsiteX5876" fmla="*/ 12520500 w 13127384"/>
              <a:gd name="connsiteY5876" fmla="*/ 4373734 h 8369300"/>
              <a:gd name="connsiteX5877" fmla="*/ 12532068 w 13127384"/>
              <a:gd name="connsiteY5877" fmla="*/ 4367534 h 8369300"/>
              <a:gd name="connsiteX5878" fmla="*/ 12524152 w 13127384"/>
              <a:gd name="connsiteY5878" fmla="*/ 4408606 h 8369300"/>
              <a:gd name="connsiteX5879" fmla="*/ 12541806 w 13127384"/>
              <a:gd name="connsiteY5879" fmla="*/ 4424105 h 8369300"/>
              <a:gd name="connsiteX5880" fmla="*/ 12543632 w 13127384"/>
              <a:gd name="connsiteY5880" fmla="*/ 4474863 h 8369300"/>
              <a:gd name="connsiteX5881" fmla="*/ 12545458 w 13127384"/>
              <a:gd name="connsiteY5881" fmla="*/ 4527172 h 8369300"/>
              <a:gd name="connsiteX5882" fmla="*/ 12518066 w 13127384"/>
              <a:gd name="connsiteY5882" fmla="*/ 4519422 h 8369300"/>
              <a:gd name="connsiteX5883" fmla="*/ 12522328 w 13127384"/>
              <a:gd name="connsiteY5883" fmla="*/ 4470988 h 8369300"/>
              <a:gd name="connsiteX5884" fmla="*/ 12506500 w 13127384"/>
              <a:gd name="connsiteY5884" fmla="*/ 4431854 h 8369300"/>
              <a:gd name="connsiteX5885" fmla="*/ 12518066 w 13127384"/>
              <a:gd name="connsiteY5885" fmla="*/ 4426430 h 8369300"/>
              <a:gd name="connsiteX5886" fmla="*/ 12508936 w 13127384"/>
              <a:gd name="connsiteY5886" fmla="*/ 4418293 h 8369300"/>
              <a:gd name="connsiteX5887" fmla="*/ 12499196 w 13127384"/>
              <a:gd name="connsiteY5887" fmla="*/ 4453165 h 8369300"/>
              <a:gd name="connsiteX5888" fmla="*/ 12512588 w 13127384"/>
              <a:gd name="connsiteY5888" fmla="*/ 4484550 h 8369300"/>
              <a:gd name="connsiteX5889" fmla="*/ 12502848 w 13127384"/>
              <a:gd name="connsiteY5889" fmla="*/ 4522909 h 8369300"/>
              <a:gd name="connsiteX5890" fmla="*/ 12480328 w 13127384"/>
              <a:gd name="connsiteY5890" fmla="*/ 4518647 h 8369300"/>
              <a:gd name="connsiteX5891" fmla="*/ 12477892 w 13127384"/>
              <a:gd name="connsiteY5891" fmla="*/ 4516322 h 8369300"/>
              <a:gd name="connsiteX5892" fmla="*/ 12474848 w 13127384"/>
              <a:gd name="connsiteY5892" fmla="*/ 4521747 h 8369300"/>
              <a:gd name="connsiteX5893" fmla="*/ 12471804 w 13127384"/>
              <a:gd name="connsiteY5893" fmla="*/ 4545770 h 8369300"/>
              <a:gd name="connsiteX5894" fmla="*/ 12474240 w 13127384"/>
              <a:gd name="connsiteY5894" fmla="*/ 4596140 h 8369300"/>
              <a:gd name="connsiteX5895" fmla="*/ 12463892 w 13127384"/>
              <a:gd name="connsiteY5895" fmla="*/ 4617839 h 8369300"/>
              <a:gd name="connsiteX5896" fmla="*/ 12460240 w 13127384"/>
              <a:gd name="connsiteY5896" fmla="*/ 4631400 h 8369300"/>
              <a:gd name="connsiteX5897" fmla="*/ 12454760 w 13127384"/>
              <a:gd name="connsiteY5897" fmla="*/ 4644962 h 8369300"/>
              <a:gd name="connsiteX5898" fmla="*/ 12437108 w 13127384"/>
              <a:gd name="connsiteY5898" fmla="*/ 4708894 h 8369300"/>
              <a:gd name="connsiteX5899" fmla="*/ 12417630 w 13127384"/>
              <a:gd name="connsiteY5899" fmla="*/ 4775150 h 8369300"/>
              <a:gd name="connsiteX5900" fmla="*/ 12394500 w 13127384"/>
              <a:gd name="connsiteY5900" fmla="*/ 4825522 h 8369300"/>
              <a:gd name="connsiteX5901" fmla="*/ 12396326 w 13127384"/>
              <a:gd name="connsiteY5901" fmla="*/ 4842958 h 8369300"/>
              <a:gd name="connsiteX5902" fmla="*/ 12392674 w 13127384"/>
              <a:gd name="connsiteY5902" fmla="*/ 4856519 h 8369300"/>
              <a:gd name="connsiteX5903" fmla="*/ 12394500 w 13127384"/>
              <a:gd name="connsiteY5903" fmla="*/ 4875892 h 8369300"/>
              <a:gd name="connsiteX5904" fmla="*/ 12386586 w 13127384"/>
              <a:gd name="connsiteY5904" fmla="*/ 4864268 h 8369300"/>
              <a:gd name="connsiteX5905" fmla="*/ 12378672 w 13127384"/>
              <a:gd name="connsiteY5905" fmla="*/ 4934012 h 8369300"/>
              <a:gd name="connsiteX5906" fmla="*/ 12369544 w 13127384"/>
              <a:gd name="connsiteY5906" fmla="*/ 5004144 h 8369300"/>
              <a:gd name="connsiteX5907" fmla="*/ 12390240 w 13127384"/>
              <a:gd name="connsiteY5907" fmla="*/ 4986708 h 8369300"/>
              <a:gd name="connsiteX5908" fmla="*/ 12378672 w 13127384"/>
              <a:gd name="connsiteY5908" fmla="*/ 5015768 h 8369300"/>
              <a:gd name="connsiteX5909" fmla="*/ 12365282 w 13127384"/>
              <a:gd name="connsiteY5909" fmla="*/ 5039404 h 8369300"/>
              <a:gd name="connsiteX5910" fmla="*/ 12357976 w 13127384"/>
              <a:gd name="connsiteY5910" fmla="*/ 5089387 h 8369300"/>
              <a:gd name="connsiteX5911" fmla="*/ 12334238 w 13127384"/>
              <a:gd name="connsiteY5911" fmla="*/ 5101398 h 8369300"/>
              <a:gd name="connsiteX5912" fmla="*/ 12340324 w 13127384"/>
              <a:gd name="connsiteY5912" fmla="*/ 5122709 h 8369300"/>
              <a:gd name="connsiteX5913" fmla="*/ 12330586 w 13127384"/>
              <a:gd name="connsiteY5913" fmla="*/ 5109148 h 8369300"/>
              <a:gd name="connsiteX5914" fmla="*/ 12309280 w 13127384"/>
              <a:gd name="connsiteY5914" fmla="*/ 5157581 h 8369300"/>
              <a:gd name="connsiteX5915" fmla="*/ 12334238 w 13127384"/>
              <a:gd name="connsiteY5915" fmla="*/ 5161456 h 8369300"/>
              <a:gd name="connsiteX5916" fmla="*/ 12340324 w 13127384"/>
              <a:gd name="connsiteY5916" fmla="*/ 5132396 h 8369300"/>
              <a:gd name="connsiteX5917" fmla="*/ 12343976 w 13127384"/>
              <a:gd name="connsiteY5917" fmla="*/ 5182766 h 8369300"/>
              <a:gd name="connsiteX5918" fmla="*/ 12334238 w 13127384"/>
              <a:gd name="connsiteY5918" fmla="*/ 5167268 h 8369300"/>
              <a:gd name="connsiteX5919" fmla="*/ 12307456 w 13127384"/>
              <a:gd name="connsiteY5919" fmla="*/ 5171142 h 8369300"/>
              <a:gd name="connsiteX5920" fmla="*/ 12297716 w 13127384"/>
              <a:gd name="connsiteY5920" fmla="*/ 5200202 h 8369300"/>
              <a:gd name="connsiteX5921" fmla="*/ 12309280 w 13127384"/>
              <a:gd name="connsiteY5921" fmla="*/ 5190516 h 8369300"/>
              <a:gd name="connsiteX5922" fmla="*/ 12315368 w 13127384"/>
              <a:gd name="connsiteY5922" fmla="*/ 5219576 h 8369300"/>
              <a:gd name="connsiteX5923" fmla="*/ 12278236 w 13127384"/>
              <a:gd name="connsiteY5923" fmla="*/ 5217638 h 8369300"/>
              <a:gd name="connsiteX5924" fmla="*/ 12266672 w 13127384"/>
              <a:gd name="connsiteY5924" fmla="*/ 5244762 h 8369300"/>
              <a:gd name="connsiteX5925" fmla="*/ 12255108 w 13127384"/>
              <a:gd name="connsiteY5925" fmla="*/ 5270334 h 8369300"/>
              <a:gd name="connsiteX5926" fmla="*/ 12286152 w 13127384"/>
              <a:gd name="connsiteY5926" fmla="*/ 5250961 h 8369300"/>
              <a:gd name="connsiteX5927" fmla="*/ 12270324 w 13127384"/>
              <a:gd name="connsiteY5927" fmla="*/ 5291258 h 8369300"/>
              <a:gd name="connsiteX5928" fmla="*/ 12241716 w 13127384"/>
              <a:gd name="connsiteY5928" fmla="*/ 5309081 h 8369300"/>
              <a:gd name="connsiteX5929" fmla="*/ 12235628 w 13127384"/>
              <a:gd name="connsiteY5929" fmla="*/ 5353640 h 8369300"/>
              <a:gd name="connsiteX5930" fmla="*/ 12214324 w 13127384"/>
              <a:gd name="connsiteY5930" fmla="*/ 5376888 h 8369300"/>
              <a:gd name="connsiteX5931" fmla="*/ 12194844 w 13127384"/>
              <a:gd name="connsiteY5931" fmla="*/ 5382700 h 8369300"/>
              <a:gd name="connsiteX5932" fmla="*/ 12173540 w 13127384"/>
              <a:gd name="connsiteY5932" fmla="*/ 5404010 h 8369300"/>
              <a:gd name="connsiteX5933" fmla="*/ 12185106 w 13127384"/>
              <a:gd name="connsiteY5933" fmla="*/ 5402073 h 8369300"/>
              <a:gd name="connsiteX5934" fmla="*/ 12163800 w 13127384"/>
              <a:gd name="connsiteY5934" fmla="*/ 5419509 h 8369300"/>
              <a:gd name="connsiteX5935" fmla="*/ 12147976 w 13127384"/>
              <a:gd name="connsiteY5935" fmla="*/ 5446632 h 8369300"/>
              <a:gd name="connsiteX5936" fmla="*/ 12138844 w 13127384"/>
              <a:gd name="connsiteY5936" fmla="*/ 5444694 h 8369300"/>
              <a:gd name="connsiteX5937" fmla="*/ 12142496 w 13127384"/>
              <a:gd name="connsiteY5937" fmla="*/ 5460194 h 8369300"/>
              <a:gd name="connsiteX5938" fmla="*/ 12129105 w 13127384"/>
              <a:gd name="connsiteY5938" fmla="*/ 5452832 h 8369300"/>
              <a:gd name="connsiteX5939" fmla="*/ 12123018 w 13127384"/>
              <a:gd name="connsiteY5939" fmla="*/ 5499328 h 8369300"/>
              <a:gd name="connsiteX5940" fmla="*/ 12098061 w 13127384"/>
              <a:gd name="connsiteY5940" fmla="*/ 5505140 h 8369300"/>
              <a:gd name="connsiteX5941" fmla="*/ 12086496 w 13127384"/>
              <a:gd name="connsiteY5941" fmla="*/ 5522576 h 8369300"/>
              <a:gd name="connsiteX5942" fmla="*/ 12091974 w 13127384"/>
              <a:gd name="connsiteY5942" fmla="*/ 5540012 h 8369300"/>
              <a:gd name="connsiteX5943" fmla="*/ 12062757 w 13127384"/>
              <a:gd name="connsiteY5943" fmla="*/ 5571009 h 8369300"/>
              <a:gd name="connsiteX5944" fmla="*/ 12022582 w 13127384"/>
              <a:gd name="connsiteY5944" fmla="*/ 5600069 h 8369300"/>
              <a:gd name="connsiteX5945" fmla="*/ 12014669 w 13127384"/>
              <a:gd name="connsiteY5945" fmla="*/ 5639204 h 8369300"/>
              <a:gd name="connsiteX5946" fmla="*/ 11991538 w 13127384"/>
              <a:gd name="connsiteY5946" fmla="*/ 5652764 h 8369300"/>
              <a:gd name="connsiteX5947" fmla="*/ 11987886 w 13127384"/>
              <a:gd name="connsiteY5947" fmla="*/ 5674076 h 8369300"/>
              <a:gd name="connsiteX5948" fmla="*/ 12057278 w 13127384"/>
              <a:gd name="connsiteY5948" fmla="*/ 5615568 h 8369300"/>
              <a:gd name="connsiteX5949" fmla="*/ 12024408 w 13127384"/>
              <a:gd name="connsiteY5949" fmla="*/ 5617505 h 8369300"/>
              <a:gd name="connsiteX5950" fmla="*/ 12034147 w 13127384"/>
              <a:gd name="connsiteY5950" fmla="*/ 5600069 h 8369300"/>
              <a:gd name="connsiteX5951" fmla="*/ 12043887 w 13127384"/>
              <a:gd name="connsiteY5951" fmla="*/ 5583020 h 8369300"/>
              <a:gd name="connsiteX5952" fmla="*/ 12037800 w 13127384"/>
              <a:gd name="connsiteY5952" fmla="*/ 5594644 h 8369300"/>
              <a:gd name="connsiteX5953" fmla="*/ 12111453 w 13127384"/>
              <a:gd name="connsiteY5953" fmla="*/ 5571009 h 8369300"/>
              <a:gd name="connsiteX5954" fmla="*/ 12067017 w 13127384"/>
              <a:gd name="connsiteY5954" fmla="*/ 5606268 h 8369300"/>
              <a:gd name="connsiteX5955" fmla="*/ 12039626 w 13127384"/>
              <a:gd name="connsiteY5955" fmla="*/ 5685700 h 8369300"/>
              <a:gd name="connsiteX5956" fmla="*/ 12004930 w 13127384"/>
              <a:gd name="connsiteY5956" fmla="*/ 5741882 h 8369300"/>
              <a:gd name="connsiteX5957" fmla="*/ 12008582 w 13127384"/>
              <a:gd name="connsiteY5957" fmla="*/ 5707398 h 8369300"/>
              <a:gd name="connsiteX5958" fmla="*/ 11979973 w 13127384"/>
              <a:gd name="connsiteY5958" fmla="*/ 5732196 h 8369300"/>
              <a:gd name="connsiteX5959" fmla="*/ 11991538 w 13127384"/>
              <a:gd name="connsiteY5959" fmla="*/ 5748082 h 8369300"/>
              <a:gd name="connsiteX5960" fmla="*/ 11933103 w 13127384"/>
              <a:gd name="connsiteY5960" fmla="*/ 5782954 h 8369300"/>
              <a:gd name="connsiteX5961" fmla="*/ 11883189 w 13127384"/>
              <a:gd name="connsiteY5961" fmla="*/ 5825576 h 8369300"/>
              <a:gd name="connsiteX5962" fmla="*/ 11900233 w 13127384"/>
              <a:gd name="connsiteY5962" fmla="*/ 5819763 h 8369300"/>
              <a:gd name="connsiteX5963" fmla="*/ 11898407 w 13127384"/>
              <a:gd name="connsiteY5963" fmla="*/ 5839136 h 8369300"/>
              <a:gd name="connsiteX5964" fmla="*/ 11890494 w 13127384"/>
              <a:gd name="connsiteY5964" fmla="*/ 5844948 h 8369300"/>
              <a:gd name="connsiteX5965" fmla="*/ 11844232 w 13127384"/>
              <a:gd name="connsiteY5965" fmla="*/ 5866260 h 8369300"/>
              <a:gd name="connsiteX5966" fmla="*/ 11842406 w 13127384"/>
              <a:gd name="connsiteY5966" fmla="*/ 5854636 h 8369300"/>
              <a:gd name="connsiteX5967" fmla="*/ 11826580 w 13127384"/>
              <a:gd name="connsiteY5967" fmla="*/ 5864322 h 8369300"/>
              <a:gd name="connsiteX5968" fmla="*/ 11838145 w 13127384"/>
              <a:gd name="connsiteY5968" fmla="*/ 5864322 h 8369300"/>
              <a:gd name="connsiteX5969" fmla="*/ 11741361 w 13127384"/>
              <a:gd name="connsiteY5969" fmla="*/ 5920892 h 8369300"/>
              <a:gd name="connsiteX5970" fmla="*/ 11727970 w 13127384"/>
              <a:gd name="connsiteY5970" fmla="*/ 5928254 h 8369300"/>
              <a:gd name="connsiteX5971" fmla="*/ 11708491 w 13127384"/>
              <a:gd name="connsiteY5971" fmla="*/ 5938328 h 8369300"/>
              <a:gd name="connsiteX5972" fmla="*/ 11706665 w 13127384"/>
              <a:gd name="connsiteY5972" fmla="*/ 5938328 h 8369300"/>
              <a:gd name="connsiteX5973" fmla="*/ 11706665 w 13127384"/>
              <a:gd name="connsiteY5973" fmla="*/ 5940266 h 8369300"/>
              <a:gd name="connsiteX5974" fmla="*/ 11703013 w 13127384"/>
              <a:gd name="connsiteY5974" fmla="*/ 5941816 h 8369300"/>
              <a:gd name="connsiteX5975" fmla="*/ 11687187 w 13127384"/>
              <a:gd name="connsiteY5975" fmla="*/ 5948015 h 8369300"/>
              <a:gd name="connsiteX5976" fmla="*/ 11673795 w 13127384"/>
              <a:gd name="connsiteY5976" fmla="*/ 5951890 h 8369300"/>
              <a:gd name="connsiteX5977" fmla="*/ 11665882 w 13127384"/>
              <a:gd name="connsiteY5977" fmla="*/ 5953827 h 8369300"/>
              <a:gd name="connsiteX5978" fmla="*/ 11662230 w 13127384"/>
              <a:gd name="connsiteY5978" fmla="*/ 5953827 h 8369300"/>
              <a:gd name="connsiteX5979" fmla="*/ 11656143 w 13127384"/>
              <a:gd name="connsiteY5979" fmla="*/ 5953827 h 8369300"/>
              <a:gd name="connsiteX5980" fmla="*/ 11656143 w 13127384"/>
              <a:gd name="connsiteY5980" fmla="*/ 5959252 h 8369300"/>
              <a:gd name="connsiteX5981" fmla="*/ 11660404 w 13127384"/>
              <a:gd name="connsiteY5981" fmla="*/ 5959252 h 8369300"/>
              <a:gd name="connsiteX5982" fmla="*/ 11664056 w 13127384"/>
              <a:gd name="connsiteY5982" fmla="*/ 5959252 h 8369300"/>
              <a:gd name="connsiteX5983" fmla="*/ 11665882 w 13127384"/>
              <a:gd name="connsiteY5983" fmla="*/ 5957314 h 8369300"/>
              <a:gd name="connsiteX5984" fmla="*/ 11664056 w 13127384"/>
              <a:gd name="connsiteY5984" fmla="*/ 5963514 h 8369300"/>
              <a:gd name="connsiteX5985" fmla="*/ 11654317 w 13127384"/>
              <a:gd name="connsiteY5985" fmla="*/ 5969326 h 8369300"/>
              <a:gd name="connsiteX5986" fmla="*/ 11651882 w 13127384"/>
              <a:gd name="connsiteY5986" fmla="*/ 5969713 h 8369300"/>
              <a:gd name="connsiteX5987" fmla="*/ 11662839 w 13127384"/>
              <a:gd name="connsiteY5987" fmla="*/ 6000710 h 8369300"/>
              <a:gd name="connsiteX5988" fmla="*/ 11664665 w 13127384"/>
              <a:gd name="connsiteY5988" fmla="*/ 6015434 h 8369300"/>
              <a:gd name="connsiteX5989" fmla="*/ 11681708 w 13127384"/>
              <a:gd name="connsiteY5989" fmla="*/ 6013884 h 8369300"/>
              <a:gd name="connsiteX5990" fmla="*/ 11685361 w 13127384"/>
              <a:gd name="connsiteY5990" fmla="*/ 6011947 h 8369300"/>
              <a:gd name="connsiteX5991" fmla="*/ 11687187 w 13127384"/>
              <a:gd name="connsiteY5991" fmla="*/ 6011947 h 8369300"/>
              <a:gd name="connsiteX5992" fmla="*/ 11689622 w 13127384"/>
              <a:gd name="connsiteY5992" fmla="*/ 6011947 h 8369300"/>
              <a:gd name="connsiteX5993" fmla="*/ 11692665 w 13127384"/>
              <a:gd name="connsiteY5993" fmla="*/ 6010010 h 8369300"/>
              <a:gd name="connsiteX5994" fmla="*/ 11689622 w 13127384"/>
              <a:gd name="connsiteY5994" fmla="*/ 5996448 h 8369300"/>
              <a:gd name="connsiteX5995" fmla="*/ 11698752 w 13127384"/>
              <a:gd name="connsiteY5995" fmla="*/ 6004198 h 8369300"/>
              <a:gd name="connsiteX5996" fmla="*/ 11716405 w 13127384"/>
              <a:gd name="connsiteY5996" fmla="*/ 5982887 h 8369300"/>
              <a:gd name="connsiteX5997" fmla="*/ 11721883 w 13127384"/>
              <a:gd name="connsiteY5997" fmla="*/ 5979012 h 8369300"/>
              <a:gd name="connsiteX5998" fmla="*/ 11726144 w 13127384"/>
              <a:gd name="connsiteY5998" fmla="*/ 5977075 h 8369300"/>
              <a:gd name="connsiteX5999" fmla="*/ 11726144 w 13127384"/>
              <a:gd name="connsiteY5999" fmla="*/ 5974750 h 8369300"/>
              <a:gd name="connsiteX6000" fmla="*/ 11727970 w 13127384"/>
              <a:gd name="connsiteY6000" fmla="*/ 5974750 h 8369300"/>
              <a:gd name="connsiteX6001" fmla="*/ 11747448 w 13127384"/>
              <a:gd name="connsiteY6001" fmla="*/ 5965451 h 8369300"/>
              <a:gd name="connsiteX6002" fmla="*/ 11770579 w 13127384"/>
              <a:gd name="connsiteY6002" fmla="*/ 5951890 h 8369300"/>
              <a:gd name="connsiteX6003" fmla="*/ 11817449 w 13127384"/>
              <a:gd name="connsiteY6003" fmla="*/ 5924767 h 8369300"/>
              <a:gd name="connsiteX6004" fmla="*/ 11861885 w 13127384"/>
              <a:gd name="connsiteY6004" fmla="*/ 5891832 h 8369300"/>
              <a:gd name="connsiteX6005" fmla="*/ 11890494 w 13127384"/>
              <a:gd name="connsiteY6005" fmla="*/ 5870134 h 8369300"/>
              <a:gd name="connsiteX6006" fmla="*/ 11904494 w 13127384"/>
              <a:gd name="connsiteY6006" fmla="*/ 5858510 h 8369300"/>
              <a:gd name="connsiteX6007" fmla="*/ 11917885 w 13127384"/>
              <a:gd name="connsiteY6007" fmla="*/ 5846886 h 8369300"/>
              <a:gd name="connsiteX6008" fmla="*/ 11965973 w 13127384"/>
              <a:gd name="connsiteY6008" fmla="*/ 5810076 h 8369300"/>
              <a:gd name="connsiteX6009" fmla="*/ 12001278 w 13127384"/>
              <a:gd name="connsiteY6009" fmla="*/ 5772880 h 8369300"/>
              <a:gd name="connsiteX6010" fmla="*/ 12035974 w 13127384"/>
              <a:gd name="connsiteY6010" fmla="*/ 5751956 h 8369300"/>
              <a:gd name="connsiteX6011" fmla="*/ 12084670 w 13127384"/>
              <a:gd name="connsiteY6011" fmla="*/ 5712822 h 8369300"/>
              <a:gd name="connsiteX6012" fmla="*/ 12125453 w 13127384"/>
              <a:gd name="connsiteY6012" fmla="*/ 5674076 h 8369300"/>
              <a:gd name="connsiteX6013" fmla="*/ 12161976 w 13127384"/>
              <a:gd name="connsiteY6013" fmla="*/ 5633004 h 8369300"/>
              <a:gd name="connsiteX6014" fmla="*/ 12196672 w 13127384"/>
              <a:gd name="connsiteY6014" fmla="*/ 5596582 h 8369300"/>
              <a:gd name="connsiteX6015" fmla="*/ 12200932 w 13127384"/>
              <a:gd name="connsiteY6015" fmla="*/ 5610144 h 8369300"/>
              <a:gd name="connsiteX6016" fmla="*/ 12217976 w 13127384"/>
              <a:gd name="connsiteY6016" fmla="*/ 5596582 h 8369300"/>
              <a:gd name="connsiteX6017" fmla="*/ 12200932 w 13127384"/>
              <a:gd name="connsiteY6017" fmla="*/ 5592707 h 8369300"/>
              <a:gd name="connsiteX6018" fmla="*/ 12243540 w 13127384"/>
              <a:gd name="connsiteY6018" fmla="*/ 5538074 h 8369300"/>
              <a:gd name="connsiteX6019" fmla="*/ 12287976 w 13127384"/>
              <a:gd name="connsiteY6019" fmla="*/ 5481892 h 8369300"/>
              <a:gd name="connsiteX6020" fmla="*/ 12289804 w 13127384"/>
              <a:gd name="connsiteY6020" fmla="*/ 5499328 h 8369300"/>
              <a:gd name="connsiteX6021" fmla="*/ 12303194 w 13127384"/>
              <a:gd name="connsiteY6021" fmla="*/ 5464456 h 8369300"/>
              <a:gd name="connsiteX6022" fmla="*/ 12297716 w 13127384"/>
              <a:gd name="connsiteY6022" fmla="*/ 5483829 h 8369300"/>
              <a:gd name="connsiteX6023" fmla="*/ 12330586 w 13127384"/>
              <a:gd name="connsiteY6023" fmla="*/ 5439270 h 8369300"/>
              <a:gd name="connsiteX6024" fmla="*/ 12320848 w 13127384"/>
              <a:gd name="connsiteY6024" fmla="*/ 5439270 h 8369300"/>
              <a:gd name="connsiteX6025" fmla="*/ 12340324 w 13127384"/>
              <a:gd name="connsiteY6025" fmla="*/ 5417572 h 8369300"/>
              <a:gd name="connsiteX6026" fmla="*/ 12361630 w 13127384"/>
              <a:gd name="connsiteY6026" fmla="*/ 5392774 h 8369300"/>
              <a:gd name="connsiteX6027" fmla="*/ 12376848 w 13127384"/>
              <a:gd name="connsiteY6027" fmla="*/ 5343953 h 8369300"/>
              <a:gd name="connsiteX6028" fmla="*/ 12394500 w 13127384"/>
              <a:gd name="connsiteY6028" fmla="*/ 5334266 h 8369300"/>
              <a:gd name="connsiteX6029" fmla="*/ 12386586 w 13127384"/>
              <a:gd name="connsiteY6029" fmla="*/ 5318768 h 8369300"/>
              <a:gd name="connsiteX6030" fmla="*/ 12443196 w 13127384"/>
              <a:gd name="connsiteY6030" fmla="*/ 5237400 h 8369300"/>
              <a:gd name="connsiteX6031" fmla="*/ 12432848 w 13127384"/>
              <a:gd name="connsiteY6031" fmla="*/ 5299394 h 8369300"/>
              <a:gd name="connsiteX6032" fmla="*/ 12448674 w 13127384"/>
              <a:gd name="connsiteY6032" fmla="*/ 5270334 h 8369300"/>
              <a:gd name="connsiteX6033" fmla="*/ 12462066 w 13127384"/>
              <a:gd name="connsiteY6033" fmla="*/ 5241274 h 8369300"/>
              <a:gd name="connsiteX6034" fmla="*/ 12474240 w 13127384"/>
              <a:gd name="connsiteY6034" fmla="*/ 5186641 h 8369300"/>
              <a:gd name="connsiteX6035" fmla="*/ 12512588 w 13127384"/>
              <a:gd name="connsiteY6035" fmla="*/ 5132396 h 8369300"/>
              <a:gd name="connsiteX6036" fmla="*/ 12537544 w 13127384"/>
              <a:gd name="connsiteY6036" fmla="*/ 5068464 h 8369300"/>
              <a:gd name="connsiteX6037" fmla="*/ 12559458 w 13127384"/>
              <a:gd name="connsiteY6037" fmla="*/ 5002206 h 8369300"/>
              <a:gd name="connsiteX6038" fmla="*/ 12589892 w 13127384"/>
              <a:gd name="connsiteY6038" fmla="*/ 4942149 h 8369300"/>
              <a:gd name="connsiteX6039" fmla="*/ 12597806 w 13127384"/>
              <a:gd name="connsiteY6039" fmla="*/ 4887516 h 8369300"/>
              <a:gd name="connsiteX6040" fmla="*/ 12609372 w 13127384"/>
              <a:gd name="connsiteY6040" fmla="*/ 4895653 h 8369300"/>
              <a:gd name="connsiteX6041" fmla="*/ 12619112 w 13127384"/>
              <a:gd name="connsiteY6041" fmla="*/ 4831334 h 8369300"/>
              <a:gd name="connsiteX6042" fmla="*/ 12640416 w 13127384"/>
              <a:gd name="connsiteY6042" fmla="*/ 4776700 h 8369300"/>
              <a:gd name="connsiteX6043" fmla="*/ 12628850 w 13127384"/>
              <a:gd name="connsiteY6043" fmla="*/ 4811960 h 8369300"/>
              <a:gd name="connsiteX6044" fmla="*/ 12667808 w 13127384"/>
              <a:gd name="connsiteY6044" fmla="*/ 4749578 h 8369300"/>
              <a:gd name="connsiteX6045" fmla="*/ 12676938 w 13127384"/>
              <a:gd name="connsiteY6045" fmla="*/ 4769338 h 8369300"/>
              <a:gd name="connsiteX6046" fmla="*/ 12688504 w 13127384"/>
              <a:gd name="connsiteY6046" fmla="*/ 4782900 h 8369300"/>
              <a:gd name="connsiteX6047" fmla="*/ 12665372 w 13127384"/>
              <a:gd name="connsiteY6047" fmla="*/ 4825522 h 8369300"/>
              <a:gd name="connsiteX6048" fmla="*/ 12664764 w 13127384"/>
              <a:gd name="connsiteY6048" fmla="*/ 4829784 h 8369300"/>
              <a:gd name="connsiteX6049" fmla="*/ 12667808 w 13127384"/>
              <a:gd name="connsiteY6049" fmla="*/ 4834046 h 8369300"/>
              <a:gd name="connsiteX6050" fmla="*/ 12662328 w 13127384"/>
              <a:gd name="connsiteY6050" fmla="*/ 4855356 h 8369300"/>
              <a:gd name="connsiteX6051" fmla="*/ 12659284 w 13127384"/>
              <a:gd name="connsiteY6051" fmla="*/ 4854194 h 8369300"/>
              <a:gd name="connsiteX6052" fmla="*/ 12654416 w 13127384"/>
              <a:gd name="connsiteY6052" fmla="*/ 4879767 h 8369300"/>
              <a:gd name="connsiteX6053" fmla="*/ 12648328 w 13127384"/>
              <a:gd name="connsiteY6053" fmla="*/ 4864268 h 8369300"/>
              <a:gd name="connsiteX6054" fmla="*/ 12638590 w 13127384"/>
              <a:gd name="connsiteY6054" fmla="*/ 4944086 h 8369300"/>
              <a:gd name="connsiteX6055" fmla="*/ 12613632 w 13127384"/>
              <a:gd name="connsiteY6055" fmla="*/ 4988646 h 8369300"/>
              <a:gd name="connsiteX6056" fmla="*/ 12603284 w 13127384"/>
              <a:gd name="connsiteY6056" fmla="*/ 5019642 h 8369300"/>
              <a:gd name="connsiteX6057" fmla="*/ 12589892 w 13127384"/>
              <a:gd name="connsiteY6057" fmla="*/ 5054902 h 8369300"/>
              <a:gd name="connsiteX6058" fmla="*/ 12602068 w 13127384"/>
              <a:gd name="connsiteY6058" fmla="*/ 5077763 h 8369300"/>
              <a:gd name="connsiteX6059" fmla="*/ 12568588 w 13127384"/>
              <a:gd name="connsiteY6059" fmla="*/ 5109148 h 8369300"/>
              <a:gd name="connsiteX6060" fmla="*/ 12535720 w 13127384"/>
              <a:gd name="connsiteY6060" fmla="*/ 5167268 h 8369300"/>
              <a:gd name="connsiteX6061" fmla="*/ 12543632 w 13127384"/>
              <a:gd name="connsiteY6061" fmla="*/ 5180829 h 8369300"/>
              <a:gd name="connsiteX6062" fmla="*/ 12529024 w 13127384"/>
              <a:gd name="connsiteY6062" fmla="*/ 5200590 h 8369300"/>
              <a:gd name="connsiteX6063" fmla="*/ 12583806 w 13127384"/>
              <a:gd name="connsiteY6063" fmla="*/ 5196328 h 8369300"/>
              <a:gd name="connsiteX6064" fmla="*/ 12649546 w 13127384"/>
              <a:gd name="connsiteY6064" fmla="*/ 5214926 h 8369300"/>
              <a:gd name="connsiteX6065" fmla="*/ 12547892 w 13127384"/>
              <a:gd name="connsiteY6065" fmla="*/ 5218414 h 8369300"/>
              <a:gd name="connsiteX6066" fmla="*/ 12525980 w 13127384"/>
              <a:gd name="connsiteY6066" fmla="*/ 5204077 h 8369300"/>
              <a:gd name="connsiteX6067" fmla="*/ 12520500 w 13127384"/>
              <a:gd name="connsiteY6067" fmla="*/ 5211826 h 8369300"/>
              <a:gd name="connsiteX6068" fmla="*/ 12502848 w 13127384"/>
              <a:gd name="connsiteY6068" fmla="*/ 5242824 h 8369300"/>
              <a:gd name="connsiteX6069" fmla="*/ 12487632 w 13127384"/>
              <a:gd name="connsiteY6069" fmla="*/ 5272272 h 8369300"/>
              <a:gd name="connsiteX6070" fmla="*/ 12474240 w 13127384"/>
              <a:gd name="connsiteY6070" fmla="*/ 5299394 h 8369300"/>
              <a:gd name="connsiteX6071" fmla="*/ 12445022 w 13127384"/>
              <a:gd name="connsiteY6071" fmla="*/ 5353640 h 8369300"/>
              <a:gd name="connsiteX6072" fmla="*/ 12412152 w 13127384"/>
              <a:gd name="connsiteY6072" fmla="*/ 5405948 h 8369300"/>
              <a:gd name="connsiteX6073" fmla="*/ 12404240 w 13127384"/>
              <a:gd name="connsiteY6073" fmla="*/ 5390449 h 8369300"/>
              <a:gd name="connsiteX6074" fmla="*/ 12396326 w 13127384"/>
              <a:gd name="connsiteY6074" fmla="*/ 5450894 h 8369300"/>
              <a:gd name="connsiteX6075" fmla="*/ 12369544 w 13127384"/>
              <a:gd name="connsiteY6075" fmla="*/ 5501265 h 8369300"/>
              <a:gd name="connsiteX6076" fmla="*/ 12350064 w 13127384"/>
              <a:gd name="connsiteY6076" fmla="*/ 5509789 h 8369300"/>
              <a:gd name="connsiteX6077" fmla="*/ 12339716 w 13127384"/>
              <a:gd name="connsiteY6077" fmla="*/ 5518314 h 8369300"/>
              <a:gd name="connsiteX6078" fmla="*/ 12345196 w 13127384"/>
              <a:gd name="connsiteY6078" fmla="*/ 5517151 h 8369300"/>
              <a:gd name="connsiteX6079" fmla="*/ 12371978 w 13127384"/>
              <a:gd name="connsiteY6079" fmla="*/ 5528775 h 8369300"/>
              <a:gd name="connsiteX6080" fmla="*/ 12346412 w 13127384"/>
              <a:gd name="connsiteY6080" fmla="*/ 5565584 h 8369300"/>
              <a:gd name="connsiteX6081" fmla="*/ 12340934 w 13127384"/>
              <a:gd name="connsiteY6081" fmla="*/ 5567910 h 8369300"/>
              <a:gd name="connsiteX6082" fmla="*/ 12339716 w 13127384"/>
              <a:gd name="connsiteY6082" fmla="*/ 5570622 h 8369300"/>
              <a:gd name="connsiteX6083" fmla="*/ 12323280 w 13127384"/>
              <a:gd name="connsiteY6083" fmla="*/ 5582633 h 8369300"/>
              <a:gd name="connsiteX6084" fmla="*/ 12298324 w 13127384"/>
              <a:gd name="connsiteY6084" fmla="*/ 5601619 h 8369300"/>
              <a:gd name="connsiteX6085" fmla="*/ 12281280 w 13127384"/>
              <a:gd name="connsiteY6085" fmla="*/ 5586508 h 8369300"/>
              <a:gd name="connsiteX6086" fmla="*/ 12282498 w 13127384"/>
              <a:gd name="connsiteY6086" fmla="*/ 5580696 h 8369300"/>
              <a:gd name="connsiteX6087" fmla="*/ 12278236 w 13127384"/>
              <a:gd name="connsiteY6087" fmla="*/ 5584570 h 8369300"/>
              <a:gd name="connsiteX6088" fmla="*/ 12250846 w 13127384"/>
              <a:gd name="connsiteY6088" fmla="*/ 5614018 h 8369300"/>
              <a:gd name="connsiteX6089" fmla="*/ 12256932 w 13127384"/>
              <a:gd name="connsiteY6089" fmla="*/ 5625642 h 8369300"/>
              <a:gd name="connsiteX6090" fmla="*/ 12233192 w 13127384"/>
              <a:gd name="connsiteY6090" fmla="*/ 5654702 h 8369300"/>
              <a:gd name="connsiteX6091" fmla="*/ 12196672 w 13127384"/>
              <a:gd name="connsiteY6091" fmla="*/ 5666326 h 8369300"/>
              <a:gd name="connsiteX6092" fmla="*/ 12185106 w 13127384"/>
              <a:gd name="connsiteY6092" fmla="*/ 5672138 h 8369300"/>
              <a:gd name="connsiteX6093" fmla="*/ 12169888 w 13127384"/>
              <a:gd name="connsiteY6093" fmla="*/ 5705460 h 8369300"/>
              <a:gd name="connsiteX6094" fmla="*/ 12147976 w 13127384"/>
              <a:gd name="connsiteY6094" fmla="*/ 5710885 h 8369300"/>
              <a:gd name="connsiteX6095" fmla="*/ 12130931 w 13127384"/>
              <a:gd name="connsiteY6095" fmla="*/ 5726384 h 8369300"/>
              <a:gd name="connsiteX6096" fmla="*/ 12102322 w 13127384"/>
              <a:gd name="connsiteY6096" fmla="*/ 5755444 h 8369300"/>
              <a:gd name="connsiteX6097" fmla="*/ 12093800 w 13127384"/>
              <a:gd name="connsiteY6097" fmla="*/ 5790703 h 8369300"/>
              <a:gd name="connsiteX6098" fmla="*/ 12028060 w 13127384"/>
              <a:gd name="connsiteY6098" fmla="*/ 5850760 h 8369300"/>
              <a:gd name="connsiteX6099" fmla="*/ 12032321 w 13127384"/>
              <a:gd name="connsiteY6099" fmla="*/ 5833324 h 8369300"/>
              <a:gd name="connsiteX6100" fmla="*/ 12017104 w 13127384"/>
              <a:gd name="connsiteY6100" fmla="*/ 5846886 h 8369300"/>
              <a:gd name="connsiteX6101" fmla="*/ 12001278 w 13127384"/>
              <a:gd name="connsiteY6101" fmla="*/ 5858510 h 8369300"/>
              <a:gd name="connsiteX6102" fmla="*/ 11968408 w 13127384"/>
              <a:gd name="connsiteY6102" fmla="*/ 5885632 h 8369300"/>
              <a:gd name="connsiteX6103" fmla="*/ 11934929 w 13127384"/>
              <a:gd name="connsiteY6103" fmla="*/ 5910818 h 8369300"/>
              <a:gd name="connsiteX6104" fmla="*/ 11900233 w 13127384"/>
              <a:gd name="connsiteY6104" fmla="*/ 5936391 h 8369300"/>
              <a:gd name="connsiteX6105" fmla="*/ 11867363 w 13127384"/>
              <a:gd name="connsiteY6105" fmla="*/ 5963514 h 8369300"/>
              <a:gd name="connsiteX6106" fmla="*/ 11836319 w 13127384"/>
              <a:gd name="connsiteY6106" fmla="*/ 5990636 h 8369300"/>
              <a:gd name="connsiteX6107" fmla="*/ 11807101 w 13127384"/>
              <a:gd name="connsiteY6107" fmla="*/ 6019696 h 8369300"/>
              <a:gd name="connsiteX6108" fmla="*/ 11793710 w 13127384"/>
              <a:gd name="connsiteY6108" fmla="*/ 6037132 h 8369300"/>
              <a:gd name="connsiteX6109" fmla="*/ 11790058 w 13127384"/>
              <a:gd name="connsiteY6109" fmla="*/ 6041007 h 8369300"/>
              <a:gd name="connsiteX6110" fmla="*/ 11768753 w 13127384"/>
              <a:gd name="connsiteY6110" fmla="*/ 6052632 h 8369300"/>
              <a:gd name="connsiteX6111" fmla="*/ 11768753 w 13127384"/>
              <a:gd name="connsiteY6111" fmla="*/ 6054568 h 8369300"/>
              <a:gd name="connsiteX6112" fmla="*/ 11766927 w 13127384"/>
              <a:gd name="connsiteY6112" fmla="*/ 6056506 h 8369300"/>
              <a:gd name="connsiteX6113" fmla="*/ 11764492 w 13127384"/>
              <a:gd name="connsiteY6113" fmla="*/ 6062706 h 8369300"/>
              <a:gd name="connsiteX6114" fmla="*/ 11774840 w 13127384"/>
              <a:gd name="connsiteY6114" fmla="*/ 6068130 h 8369300"/>
              <a:gd name="connsiteX6115" fmla="*/ 11774840 w 13127384"/>
              <a:gd name="connsiteY6115" fmla="*/ 6066192 h 8369300"/>
              <a:gd name="connsiteX6116" fmla="*/ 11776666 w 13127384"/>
              <a:gd name="connsiteY6116" fmla="*/ 6066192 h 8369300"/>
              <a:gd name="connsiteX6117" fmla="*/ 11797971 w 13127384"/>
              <a:gd name="connsiteY6117" fmla="*/ 6054568 h 8369300"/>
              <a:gd name="connsiteX6118" fmla="*/ 11799797 w 13127384"/>
              <a:gd name="connsiteY6118" fmla="*/ 6054568 h 8369300"/>
              <a:gd name="connsiteX6119" fmla="*/ 11805275 w 13127384"/>
              <a:gd name="connsiteY6119" fmla="*/ 6058444 h 8369300"/>
              <a:gd name="connsiteX6120" fmla="*/ 11803449 w 13127384"/>
              <a:gd name="connsiteY6120" fmla="*/ 6060768 h 8369300"/>
              <a:gd name="connsiteX6121" fmla="*/ 11801623 w 13127384"/>
              <a:gd name="connsiteY6121" fmla="*/ 6062706 h 8369300"/>
              <a:gd name="connsiteX6122" fmla="*/ 11799797 w 13127384"/>
              <a:gd name="connsiteY6122" fmla="*/ 6063868 h 8369300"/>
              <a:gd name="connsiteX6123" fmla="*/ 11780318 w 13127384"/>
              <a:gd name="connsiteY6123" fmla="*/ 6073942 h 8369300"/>
              <a:gd name="connsiteX6124" fmla="*/ 11778492 w 13127384"/>
              <a:gd name="connsiteY6124" fmla="*/ 6073942 h 8369300"/>
              <a:gd name="connsiteX6125" fmla="*/ 11778492 w 13127384"/>
              <a:gd name="connsiteY6125" fmla="*/ 6076267 h 8369300"/>
              <a:gd name="connsiteX6126" fmla="*/ 11776666 w 13127384"/>
              <a:gd name="connsiteY6126" fmla="*/ 6078204 h 8369300"/>
              <a:gd name="connsiteX6127" fmla="*/ 11772405 w 13127384"/>
              <a:gd name="connsiteY6127" fmla="*/ 6081692 h 8369300"/>
              <a:gd name="connsiteX6128" fmla="*/ 11766927 w 13127384"/>
              <a:gd name="connsiteY6128" fmla="*/ 6093703 h 8369300"/>
              <a:gd name="connsiteX6129" fmla="*/ 11766927 w 13127384"/>
              <a:gd name="connsiteY6129" fmla="*/ 6080142 h 8369300"/>
              <a:gd name="connsiteX6130" fmla="*/ 11752927 w 13127384"/>
              <a:gd name="connsiteY6130" fmla="*/ 6078204 h 8369300"/>
              <a:gd name="connsiteX6131" fmla="*/ 11757188 w 13127384"/>
              <a:gd name="connsiteY6131" fmla="*/ 6089828 h 8369300"/>
              <a:gd name="connsiteX6132" fmla="*/ 11747448 w 13127384"/>
              <a:gd name="connsiteY6132" fmla="*/ 6099128 h 8369300"/>
              <a:gd name="connsiteX6133" fmla="*/ 11739535 w 13127384"/>
              <a:gd name="connsiteY6133" fmla="*/ 6089828 h 8369300"/>
              <a:gd name="connsiteX6134" fmla="*/ 11743796 w 13127384"/>
              <a:gd name="connsiteY6134" fmla="*/ 6111139 h 8369300"/>
              <a:gd name="connsiteX6135" fmla="*/ 11739535 w 13127384"/>
              <a:gd name="connsiteY6135" fmla="*/ 6111139 h 8369300"/>
              <a:gd name="connsiteX6136" fmla="*/ 11735883 w 13127384"/>
              <a:gd name="connsiteY6136" fmla="*/ 6111139 h 8369300"/>
              <a:gd name="connsiteX6137" fmla="*/ 11729796 w 13127384"/>
              <a:gd name="connsiteY6137" fmla="*/ 6103390 h 8369300"/>
              <a:gd name="connsiteX6138" fmla="*/ 11681708 w 13127384"/>
              <a:gd name="connsiteY6138" fmla="*/ 6138262 h 8369300"/>
              <a:gd name="connsiteX6139" fmla="*/ 11652491 w 13127384"/>
              <a:gd name="connsiteY6139" fmla="*/ 6155698 h 8369300"/>
              <a:gd name="connsiteX6140" fmla="*/ 11639099 w 13127384"/>
              <a:gd name="connsiteY6140" fmla="*/ 6163447 h 8369300"/>
              <a:gd name="connsiteX6141" fmla="*/ 11631186 w 13127384"/>
              <a:gd name="connsiteY6141" fmla="*/ 6165384 h 8369300"/>
              <a:gd name="connsiteX6142" fmla="*/ 11627534 w 13127384"/>
              <a:gd name="connsiteY6142" fmla="*/ 6167322 h 8369300"/>
              <a:gd name="connsiteX6143" fmla="*/ 11623273 w 13127384"/>
              <a:gd name="connsiteY6143" fmla="*/ 6169259 h 8369300"/>
              <a:gd name="connsiteX6144" fmla="*/ 11547794 w 13127384"/>
              <a:gd name="connsiteY6144" fmla="*/ 6201419 h 8369300"/>
              <a:gd name="connsiteX6145" fmla="*/ 11547794 w 13127384"/>
              <a:gd name="connsiteY6145" fmla="*/ 6201806 h 8369300"/>
              <a:gd name="connsiteX6146" fmla="*/ 11546576 w 13127384"/>
              <a:gd name="connsiteY6146" fmla="*/ 6208006 h 8369300"/>
              <a:gd name="connsiteX6147" fmla="*/ 11545968 w 13127384"/>
              <a:gd name="connsiteY6147" fmla="*/ 6209168 h 8369300"/>
              <a:gd name="connsiteX6148" fmla="*/ 11558750 w 13127384"/>
              <a:gd name="connsiteY6148" fmla="*/ 6234741 h 8369300"/>
              <a:gd name="connsiteX6149" fmla="*/ 11565446 w 13127384"/>
              <a:gd name="connsiteY6149" fmla="*/ 6315722 h 8369300"/>
              <a:gd name="connsiteX6150" fmla="*/ 11513098 w 13127384"/>
              <a:gd name="connsiteY6150" fmla="*/ 6217305 h 8369300"/>
              <a:gd name="connsiteX6151" fmla="*/ 11513098 w 13127384"/>
              <a:gd name="connsiteY6151" fmla="*/ 6214592 h 8369300"/>
              <a:gd name="connsiteX6152" fmla="*/ 11511880 w 13127384"/>
              <a:gd name="connsiteY6152" fmla="*/ 6214592 h 8369300"/>
              <a:gd name="connsiteX6153" fmla="*/ 11507011 w 13127384"/>
              <a:gd name="connsiteY6153" fmla="*/ 6213818 h 8369300"/>
              <a:gd name="connsiteX6154" fmla="*/ 11454662 w 13127384"/>
              <a:gd name="connsiteY6154" fmla="*/ 6237066 h 8369300"/>
              <a:gd name="connsiteX6155" fmla="*/ 11413879 w 13127384"/>
              <a:gd name="connsiteY6155" fmla="*/ 6227379 h 8369300"/>
              <a:gd name="connsiteX6156" fmla="*/ 11359705 w 13127384"/>
              <a:gd name="connsiteY6156" fmla="*/ 6252564 h 8369300"/>
              <a:gd name="connsiteX6157" fmla="*/ 11331096 w 13127384"/>
              <a:gd name="connsiteY6157" fmla="*/ 6239003 h 8369300"/>
              <a:gd name="connsiteX6158" fmla="*/ 11292139 w 13127384"/>
              <a:gd name="connsiteY6158" fmla="*/ 6262638 h 8369300"/>
              <a:gd name="connsiteX6159" fmla="*/ 11320748 w 13127384"/>
              <a:gd name="connsiteY6159" fmla="*/ 6266514 h 8369300"/>
              <a:gd name="connsiteX6160" fmla="*/ 11356052 w 13127384"/>
              <a:gd name="connsiteY6160" fmla="*/ 6252564 h 8369300"/>
              <a:gd name="connsiteX6161" fmla="*/ 11339009 w 13127384"/>
              <a:gd name="connsiteY6161" fmla="*/ 6265351 h 8369300"/>
              <a:gd name="connsiteX6162" fmla="*/ 11334748 w 13127384"/>
              <a:gd name="connsiteY6162" fmla="*/ 6282787 h 8369300"/>
              <a:gd name="connsiteX6163" fmla="*/ 11328052 w 13127384"/>
              <a:gd name="connsiteY6163" fmla="*/ 6282012 h 8369300"/>
              <a:gd name="connsiteX6164" fmla="*/ 11331096 w 13127384"/>
              <a:gd name="connsiteY6164" fmla="*/ 6271163 h 8369300"/>
              <a:gd name="connsiteX6165" fmla="*/ 11297617 w 13127384"/>
              <a:gd name="connsiteY6165" fmla="*/ 6280074 h 8369300"/>
              <a:gd name="connsiteX6166" fmla="*/ 11247703 w 13127384"/>
              <a:gd name="connsiteY6166" fmla="*/ 6309135 h 8369300"/>
              <a:gd name="connsiteX6167" fmla="*/ 11183789 w 13127384"/>
              <a:gd name="connsiteY6167" fmla="*/ 6314560 h 8369300"/>
              <a:gd name="connsiteX6168" fmla="*/ 11154572 w 13127384"/>
              <a:gd name="connsiteY6168" fmla="*/ 6316884 h 8369300"/>
              <a:gd name="connsiteX6169" fmla="*/ 11123528 w 13127384"/>
              <a:gd name="connsiteY6169" fmla="*/ 6326571 h 8369300"/>
              <a:gd name="connsiteX6170" fmla="*/ 11115615 w 13127384"/>
              <a:gd name="connsiteY6170" fmla="*/ 6303323 h 8369300"/>
              <a:gd name="connsiteX6171" fmla="*/ 11104049 w 13127384"/>
              <a:gd name="connsiteY6171" fmla="*/ 6330058 h 8369300"/>
              <a:gd name="connsiteX6172" fmla="*/ 11022483 w 13127384"/>
              <a:gd name="connsiteY6172" fmla="*/ 6345944 h 8369300"/>
              <a:gd name="connsiteX6173" fmla="*/ 10995034 w 13127384"/>
              <a:gd name="connsiteY6173" fmla="*/ 6352011 h 8369300"/>
              <a:gd name="connsiteX6174" fmla="*/ 11000282 w 13127384"/>
              <a:gd name="connsiteY6174" fmla="*/ 6358414 h 8369300"/>
              <a:gd name="connsiteX6175" fmla="*/ 10992714 w 13127384"/>
              <a:gd name="connsiteY6175" fmla="*/ 6364034 h 8369300"/>
              <a:gd name="connsiteX6176" fmla="*/ 10992111 w 13127384"/>
              <a:gd name="connsiteY6176" fmla="*/ 6352657 h 8369300"/>
              <a:gd name="connsiteX6177" fmla="*/ 10978657 w 13127384"/>
              <a:gd name="connsiteY6177" fmla="*/ 6355631 h 8369300"/>
              <a:gd name="connsiteX6178" fmla="*/ 10954917 w 13127384"/>
              <a:gd name="connsiteY6178" fmla="*/ 6357568 h 8369300"/>
              <a:gd name="connsiteX6179" fmla="*/ 10931786 w 13127384"/>
              <a:gd name="connsiteY6179" fmla="*/ 6353694 h 8369300"/>
              <a:gd name="connsiteX6180" fmla="*/ 10922047 w 13127384"/>
              <a:gd name="connsiteY6180" fmla="*/ 6369192 h 8369300"/>
              <a:gd name="connsiteX6181" fmla="*/ 10859959 w 13127384"/>
              <a:gd name="connsiteY6181" fmla="*/ 6373454 h 8369300"/>
              <a:gd name="connsiteX6182" fmla="*/ 10821611 w 13127384"/>
              <a:gd name="connsiteY6182" fmla="*/ 6376942 h 8369300"/>
              <a:gd name="connsiteX6183" fmla="*/ 10786306 w 13127384"/>
              <a:gd name="connsiteY6183" fmla="*/ 6363380 h 8369300"/>
              <a:gd name="connsiteX6184" fmla="*/ 10802133 w 13127384"/>
              <a:gd name="connsiteY6184" fmla="*/ 6359893 h 8369300"/>
              <a:gd name="connsiteX6185" fmla="*/ 10786306 w 13127384"/>
              <a:gd name="connsiteY6185" fmla="*/ 6347882 h 8369300"/>
              <a:gd name="connsiteX6186" fmla="*/ 10766828 w 13127384"/>
              <a:gd name="connsiteY6186" fmla="*/ 6355631 h 8369300"/>
              <a:gd name="connsiteX6187" fmla="*/ 10776567 w 13127384"/>
              <a:gd name="connsiteY6187" fmla="*/ 6340132 h 8369300"/>
              <a:gd name="connsiteX6188" fmla="*/ 10815524 w 13127384"/>
              <a:gd name="connsiteY6188" fmla="*/ 6324634 h 8369300"/>
              <a:gd name="connsiteX6189" fmla="*/ 10853872 w 13127384"/>
              <a:gd name="connsiteY6189" fmla="*/ 6328508 h 8369300"/>
              <a:gd name="connsiteX6190" fmla="*/ 10904395 w 13127384"/>
              <a:gd name="connsiteY6190" fmla="*/ 6318822 h 8369300"/>
              <a:gd name="connsiteX6191" fmla="*/ 10877612 w 13127384"/>
              <a:gd name="connsiteY6191" fmla="*/ 6313010 h 8369300"/>
              <a:gd name="connsiteX6192" fmla="*/ 10850220 w 13127384"/>
              <a:gd name="connsiteY6192" fmla="*/ 6309135 h 8369300"/>
              <a:gd name="connsiteX6193" fmla="*/ 10811263 w 13127384"/>
              <a:gd name="connsiteY6193" fmla="*/ 6316884 h 8369300"/>
              <a:gd name="connsiteX6194" fmla="*/ 10830742 w 13127384"/>
              <a:gd name="connsiteY6194" fmla="*/ 6309135 h 8369300"/>
              <a:gd name="connsiteX6195" fmla="*/ 10786306 w 13127384"/>
              <a:gd name="connsiteY6195" fmla="*/ 6309135 h 8369300"/>
              <a:gd name="connsiteX6196" fmla="*/ 10796046 w 13127384"/>
              <a:gd name="connsiteY6196" fmla="*/ 6313010 h 8369300"/>
              <a:gd name="connsiteX6197" fmla="*/ 10766828 w 13127384"/>
              <a:gd name="connsiteY6197" fmla="*/ 6309135 h 8369300"/>
              <a:gd name="connsiteX6198" fmla="*/ 10741871 w 13127384"/>
              <a:gd name="connsiteY6198" fmla="*/ 6318822 h 8369300"/>
              <a:gd name="connsiteX6199" fmla="*/ 10733958 w 13127384"/>
              <a:gd name="connsiteY6199" fmla="*/ 6307198 h 8369300"/>
              <a:gd name="connsiteX6200" fmla="*/ 10732132 w 13127384"/>
              <a:gd name="connsiteY6200" fmla="*/ 6318822 h 8369300"/>
              <a:gd name="connsiteX6201" fmla="*/ 10689523 w 13127384"/>
              <a:gd name="connsiteY6201" fmla="*/ 6307198 h 8369300"/>
              <a:gd name="connsiteX6202" fmla="*/ 10685870 w 13127384"/>
              <a:gd name="connsiteY6202" fmla="*/ 6313010 h 8369300"/>
              <a:gd name="connsiteX6203" fmla="*/ 10666392 w 13127384"/>
              <a:gd name="connsiteY6203" fmla="*/ 6305260 h 8369300"/>
              <a:gd name="connsiteX6204" fmla="*/ 10651174 w 13127384"/>
              <a:gd name="connsiteY6204" fmla="*/ 6305260 h 8369300"/>
              <a:gd name="connsiteX6205" fmla="*/ 10654827 w 13127384"/>
              <a:gd name="connsiteY6205" fmla="*/ 6316884 h 8369300"/>
              <a:gd name="connsiteX6206" fmla="*/ 10635348 w 13127384"/>
              <a:gd name="connsiteY6206" fmla="*/ 6303323 h 8369300"/>
              <a:gd name="connsiteX6207" fmla="*/ 10614043 w 13127384"/>
              <a:gd name="connsiteY6207" fmla="*/ 6308748 h 8369300"/>
              <a:gd name="connsiteX6208" fmla="*/ 10606130 w 13127384"/>
              <a:gd name="connsiteY6208" fmla="*/ 6308360 h 8369300"/>
              <a:gd name="connsiteX6209" fmla="*/ 10583000 w 13127384"/>
              <a:gd name="connsiteY6209" fmla="*/ 6362218 h 8369300"/>
              <a:gd name="connsiteX6210" fmla="*/ 10514825 w 13127384"/>
              <a:gd name="connsiteY6210" fmla="*/ 6367255 h 8369300"/>
              <a:gd name="connsiteX6211" fmla="*/ 10510564 w 13127384"/>
              <a:gd name="connsiteY6211" fmla="*/ 6389728 h 8369300"/>
              <a:gd name="connsiteX6212" fmla="*/ 10559260 w 13127384"/>
              <a:gd name="connsiteY6212" fmla="*/ 6425375 h 8369300"/>
              <a:gd name="connsiteX6213" fmla="*/ 10583000 w 13127384"/>
              <a:gd name="connsiteY6213" fmla="*/ 6404452 h 8369300"/>
              <a:gd name="connsiteX6214" fmla="*/ 10586500 w 13127384"/>
              <a:gd name="connsiteY6214" fmla="*/ 6441697 h 8369300"/>
              <a:gd name="connsiteX6215" fmla="*/ 10580196 w 13127384"/>
              <a:gd name="connsiteY6215" fmla="*/ 6467343 h 8369300"/>
              <a:gd name="connsiteX6216" fmla="*/ 10580936 w 13127384"/>
              <a:gd name="connsiteY6216" fmla="*/ 6467703 h 8369300"/>
              <a:gd name="connsiteX6217" fmla="*/ 10580071 w 13127384"/>
              <a:gd name="connsiteY6217" fmla="*/ 6467851 h 8369300"/>
              <a:gd name="connsiteX6218" fmla="*/ 10578857 w 13127384"/>
              <a:gd name="connsiteY6218" fmla="*/ 6472787 h 8369300"/>
              <a:gd name="connsiteX6219" fmla="*/ 10579955 w 13127384"/>
              <a:gd name="connsiteY6219" fmla="*/ 6473145 h 8369300"/>
              <a:gd name="connsiteX6220" fmla="*/ 10578717 w 13127384"/>
              <a:gd name="connsiteY6220" fmla="*/ 6473359 h 8369300"/>
              <a:gd name="connsiteX6221" fmla="*/ 10578130 w 13127384"/>
              <a:gd name="connsiteY6221" fmla="*/ 6475746 h 8369300"/>
              <a:gd name="connsiteX6222" fmla="*/ 10578207 w 13127384"/>
              <a:gd name="connsiteY6222" fmla="*/ 6475852 h 8369300"/>
              <a:gd name="connsiteX6223" fmla="*/ 10588785 w 13127384"/>
              <a:gd name="connsiteY6223" fmla="*/ 6479033 h 8369300"/>
              <a:gd name="connsiteX6224" fmla="*/ 10589766 w 13127384"/>
              <a:gd name="connsiteY6224" fmla="*/ 6479122 h 8369300"/>
              <a:gd name="connsiteX6225" fmla="*/ 10593270 w 13127384"/>
              <a:gd name="connsiteY6225" fmla="*/ 6471807 h 8369300"/>
              <a:gd name="connsiteX6226" fmla="*/ 10599016 w 13127384"/>
              <a:gd name="connsiteY6226" fmla="*/ 6464134 h 8369300"/>
              <a:gd name="connsiteX6227" fmla="*/ 10600415 w 13127384"/>
              <a:gd name="connsiteY6227" fmla="*/ 6472029 h 8369300"/>
              <a:gd name="connsiteX6228" fmla="*/ 10600652 w 13127384"/>
              <a:gd name="connsiteY6228" fmla="*/ 6471871 h 8369300"/>
              <a:gd name="connsiteX6229" fmla="*/ 10618913 w 13127384"/>
              <a:gd name="connsiteY6229" fmla="*/ 6457922 h 8369300"/>
              <a:gd name="connsiteX6230" fmla="*/ 10634616 w 13127384"/>
              <a:gd name="connsiteY6230" fmla="*/ 6455119 h 8369300"/>
              <a:gd name="connsiteX6231" fmla="*/ 10642955 w 13127384"/>
              <a:gd name="connsiteY6231" fmla="*/ 6448750 h 8369300"/>
              <a:gd name="connsiteX6232" fmla="*/ 10639802 w 13127384"/>
              <a:gd name="connsiteY6232" fmla="*/ 6440849 h 8369300"/>
              <a:gd name="connsiteX6233" fmla="*/ 10644988 w 13127384"/>
              <a:gd name="connsiteY6233" fmla="*/ 6431749 h 8369300"/>
              <a:gd name="connsiteX6234" fmla="*/ 10651892 w 13127384"/>
              <a:gd name="connsiteY6234" fmla="*/ 6442203 h 8369300"/>
              <a:gd name="connsiteX6235" fmla="*/ 10663510 w 13127384"/>
              <a:gd name="connsiteY6235" fmla="*/ 6434111 h 8369300"/>
              <a:gd name="connsiteX6236" fmla="*/ 10687088 w 13127384"/>
              <a:gd name="connsiteY6236" fmla="*/ 6428475 h 8369300"/>
              <a:gd name="connsiteX6237" fmla="*/ 10665175 w 13127384"/>
              <a:gd name="connsiteY6237" fmla="*/ 6452110 h 8369300"/>
              <a:gd name="connsiteX6238" fmla="*/ 10655644 w 13127384"/>
              <a:gd name="connsiteY6238" fmla="*/ 6458599 h 8369300"/>
              <a:gd name="connsiteX6239" fmla="*/ 10655780 w 13127384"/>
              <a:gd name="connsiteY6239" fmla="*/ 6461547 h 8369300"/>
              <a:gd name="connsiteX6240" fmla="*/ 10653523 w 13127384"/>
              <a:gd name="connsiteY6240" fmla="*/ 6460043 h 8369300"/>
              <a:gd name="connsiteX6241" fmla="*/ 10632381 w 13127384"/>
              <a:gd name="connsiteY6241" fmla="*/ 6474438 h 8369300"/>
              <a:gd name="connsiteX6242" fmla="*/ 10622764 w 13127384"/>
              <a:gd name="connsiteY6242" fmla="*/ 6482680 h 8369300"/>
              <a:gd name="connsiteX6243" fmla="*/ 10629150 w 13127384"/>
              <a:gd name="connsiteY6243" fmla="*/ 6486438 h 8369300"/>
              <a:gd name="connsiteX6244" fmla="*/ 10636858 w 13127384"/>
              <a:gd name="connsiteY6244" fmla="*/ 6487598 h 8369300"/>
              <a:gd name="connsiteX6245" fmla="*/ 10642184 w 13127384"/>
              <a:gd name="connsiteY6245" fmla="*/ 6490899 h 8369300"/>
              <a:gd name="connsiteX6246" fmla="*/ 10634336 w 13127384"/>
              <a:gd name="connsiteY6246" fmla="*/ 6491791 h 8369300"/>
              <a:gd name="connsiteX6247" fmla="*/ 10634336 w 13127384"/>
              <a:gd name="connsiteY6247" fmla="*/ 6498337 h 8369300"/>
              <a:gd name="connsiteX6248" fmla="*/ 10633915 w 13127384"/>
              <a:gd name="connsiteY6248" fmla="*/ 6497501 h 8369300"/>
              <a:gd name="connsiteX6249" fmla="*/ 10619479 w 13127384"/>
              <a:gd name="connsiteY6249" fmla="*/ 6495360 h 8369300"/>
              <a:gd name="connsiteX6250" fmla="*/ 10614114 w 13127384"/>
              <a:gd name="connsiteY6250" fmla="*/ 6490095 h 8369300"/>
              <a:gd name="connsiteX6251" fmla="*/ 10607348 w 13127384"/>
              <a:gd name="connsiteY6251" fmla="*/ 6495894 h 8369300"/>
              <a:gd name="connsiteX6252" fmla="*/ 10605750 w 13127384"/>
              <a:gd name="connsiteY6252" fmla="*/ 6495846 h 8369300"/>
              <a:gd name="connsiteX6253" fmla="*/ 10596399 w 13127384"/>
              <a:gd name="connsiteY6253" fmla="*/ 6494590 h 8369300"/>
              <a:gd name="connsiteX6254" fmla="*/ 10594391 w 13127384"/>
              <a:gd name="connsiteY6254" fmla="*/ 6498928 h 8369300"/>
              <a:gd name="connsiteX6255" fmla="*/ 10594109 w 13127384"/>
              <a:gd name="connsiteY6255" fmla="*/ 6499221 h 8369300"/>
              <a:gd name="connsiteX6256" fmla="*/ 10601261 w 13127384"/>
              <a:gd name="connsiteY6256" fmla="*/ 6509843 h 8369300"/>
              <a:gd name="connsiteX6257" fmla="*/ 10595582 w 13127384"/>
              <a:gd name="connsiteY6257" fmla="*/ 6518045 h 8369300"/>
              <a:gd name="connsiteX6258" fmla="*/ 10595512 w 13127384"/>
              <a:gd name="connsiteY6258" fmla="*/ 6518288 h 8369300"/>
              <a:gd name="connsiteX6259" fmla="*/ 10595437 w 13127384"/>
              <a:gd name="connsiteY6259" fmla="*/ 6518254 h 8369300"/>
              <a:gd name="connsiteX6260" fmla="*/ 10592597 w 13127384"/>
              <a:gd name="connsiteY6260" fmla="*/ 6522355 h 8369300"/>
              <a:gd name="connsiteX6261" fmla="*/ 10594952 w 13127384"/>
              <a:gd name="connsiteY6261" fmla="*/ 6523998 h 8369300"/>
              <a:gd name="connsiteX6262" fmla="*/ 10591448 w 13127384"/>
              <a:gd name="connsiteY6262" fmla="*/ 6531314 h 8369300"/>
              <a:gd name="connsiteX6263" fmla="*/ 10590467 w 13127384"/>
              <a:gd name="connsiteY6263" fmla="*/ 6531760 h 8369300"/>
              <a:gd name="connsiteX6264" fmla="*/ 10591728 w 13127384"/>
              <a:gd name="connsiteY6264" fmla="*/ 6533366 h 8369300"/>
              <a:gd name="connsiteX6265" fmla="*/ 10598456 w 13127384"/>
              <a:gd name="connsiteY6265" fmla="*/ 6536756 h 8369300"/>
              <a:gd name="connsiteX6266" fmla="*/ 10613312 w 13127384"/>
              <a:gd name="connsiteY6266" fmla="*/ 6541127 h 8369300"/>
              <a:gd name="connsiteX6267" fmla="*/ 10618638 w 13127384"/>
              <a:gd name="connsiteY6267" fmla="*/ 6546569 h 8369300"/>
              <a:gd name="connsiteX6268" fmla="*/ 10622142 w 13127384"/>
              <a:gd name="connsiteY6268" fmla="*/ 6549335 h 8369300"/>
              <a:gd name="connsiteX6269" fmla="*/ 10625506 w 13127384"/>
              <a:gd name="connsiteY6269" fmla="*/ 6552636 h 8369300"/>
              <a:gd name="connsiteX6270" fmla="*/ 10642465 w 13127384"/>
              <a:gd name="connsiteY6270" fmla="*/ 6564948 h 8369300"/>
              <a:gd name="connsiteX6271" fmla="*/ 10659704 w 13127384"/>
              <a:gd name="connsiteY6271" fmla="*/ 6578152 h 8369300"/>
              <a:gd name="connsiteX6272" fmla="*/ 10663348 w 13127384"/>
              <a:gd name="connsiteY6272" fmla="*/ 6581988 h 8369300"/>
              <a:gd name="connsiteX6273" fmla="*/ 10663768 w 13127384"/>
              <a:gd name="connsiteY6273" fmla="*/ 6581720 h 8369300"/>
              <a:gd name="connsiteX6274" fmla="*/ 10666431 w 13127384"/>
              <a:gd name="connsiteY6274" fmla="*/ 6585021 h 8369300"/>
              <a:gd name="connsiteX6275" fmla="*/ 10666431 w 13127384"/>
              <a:gd name="connsiteY6275" fmla="*/ 6585200 h 8369300"/>
              <a:gd name="connsiteX6276" fmla="*/ 10671897 w 13127384"/>
              <a:gd name="connsiteY6276" fmla="*/ 6591088 h 8369300"/>
              <a:gd name="connsiteX6277" fmla="*/ 10677223 w 13127384"/>
              <a:gd name="connsiteY6277" fmla="*/ 6592159 h 8369300"/>
              <a:gd name="connsiteX6278" fmla="*/ 10680867 w 13127384"/>
              <a:gd name="connsiteY6278" fmla="*/ 6594924 h 8369300"/>
              <a:gd name="connsiteX6279" fmla="*/ 10686754 w 13127384"/>
              <a:gd name="connsiteY6279" fmla="*/ 6596173 h 8369300"/>
              <a:gd name="connsiteX6280" fmla="*/ 10682549 w 13127384"/>
              <a:gd name="connsiteY6280" fmla="*/ 6597601 h 8369300"/>
              <a:gd name="connsiteX6281" fmla="*/ 10702171 w 13127384"/>
              <a:gd name="connsiteY6281" fmla="*/ 6607325 h 8369300"/>
              <a:gd name="connsiteX6282" fmla="*/ 10721512 w 13127384"/>
              <a:gd name="connsiteY6282" fmla="*/ 6617585 h 8369300"/>
              <a:gd name="connsiteX6283" fmla="*/ 10718569 w 13127384"/>
              <a:gd name="connsiteY6283" fmla="*/ 6608574 h 8369300"/>
              <a:gd name="connsiteX6284" fmla="*/ 10725857 w 13127384"/>
              <a:gd name="connsiteY6284" fmla="*/ 6615444 h 8369300"/>
              <a:gd name="connsiteX6285" fmla="*/ 10731324 w 13127384"/>
              <a:gd name="connsiteY6285" fmla="*/ 6622314 h 8369300"/>
              <a:gd name="connsiteX6286" fmla="*/ 10745199 w 13127384"/>
              <a:gd name="connsiteY6286" fmla="*/ 6629986 h 8369300"/>
              <a:gd name="connsiteX6287" fmla="*/ 10746180 w 13127384"/>
              <a:gd name="connsiteY6287" fmla="*/ 6639086 h 8369300"/>
              <a:gd name="connsiteX6288" fmla="*/ 10753048 w 13127384"/>
              <a:gd name="connsiteY6288" fmla="*/ 6639265 h 8369300"/>
              <a:gd name="connsiteX6289" fmla="*/ 10748142 w 13127384"/>
              <a:gd name="connsiteY6289" fmla="*/ 6641227 h 8369300"/>
              <a:gd name="connsiteX6290" fmla="*/ 10760055 w 13127384"/>
              <a:gd name="connsiteY6290" fmla="*/ 6653361 h 8369300"/>
              <a:gd name="connsiteX6291" fmla="*/ 10763700 w 13127384"/>
              <a:gd name="connsiteY6291" fmla="*/ 6645153 h 8369300"/>
              <a:gd name="connsiteX6292" fmla="*/ 10755851 w 13127384"/>
              <a:gd name="connsiteY6292" fmla="*/ 6640246 h 8369300"/>
              <a:gd name="connsiteX6293" fmla="*/ 10770988 w 13127384"/>
              <a:gd name="connsiteY6293" fmla="*/ 6643993 h 8369300"/>
              <a:gd name="connsiteX6294" fmla="*/ 10765381 w 13127384"/>
              <a:gd name="connsiteY6294" fmla="*/ 6645688 h 8369300"/>
              <a:gd name="connsiteX6295" fmla="*/ 10763700 w 13127384"/>
              <a:gd name="connsiteY6295" fmla="*/ 6655323 h 8369300"/>
              <a:gd name="connsiteX6296" fmla="*/ 10771268 w 13127384"/>
              <a:gd name="connsiteY6296" fmla="*/ 6661479 h 8369300"/>
              <a:gd name="connsiteX6297" fmla="*/ 10769586 w 13127384"/>
              <a:gd name="connsiteY6297" fmla="*/ 6656662 h 8369300"/>
              <a:gd name="connsiteX6298" fmla="*/ 10778696 w 13127384"/>
              <a:gd name="connsiteY6298" fmla="*/ 6657554 h 8369300"/>
              <a:gd name="connsiteX6299" fmla="*/ 10774351 w 13127384"/>
              <a:gd name="connsiteY6299" fmla="*/ 6669866 h 8369300"/>
              <a:gd name="connsiteX6300" fmla="*/ 10781079 w 13127384"/>
              <a:gd name="connsiteY6300" fmla="*/ 6676557 h 8369300"/>
              <a:gd name="connsiteX6301" fmla="*/ 10783882 w 13127384"/>
              <a:gd name="connsiteY6301" fmla="*/ 6680750 h 8369300"/>
              <a:gd name="connsiteX6302" fmla="*/ 10786264 w 13127384"/>
              <a:gd name="connsiteY6302" fmla="*/ 6682267 h 8369300"/>
              <a:gd name="connsiteX6303" fmla="*/ 10784442 w 13127384"/>
              <a:gd name="connsiteY6303" fmla="*/ 6676646 h 8369300"/>
              <a:gd name="connsiteX6304" fmla="*/ 10784442 w 13127384"/>
              <a:gd name="connsiteY6304" fmla="*/ 6676467 h 8369300"/>
              <a:gd name="connsiteX6305" fmla="*/ 10782901 w 13127384"/>
              <a:gd name="connsiteY6305" fmla="*/ 6673256 h 8369300"/>
              <a:gd name="connsiteX6306" fmla="*/ 10783321 w 13127384"/>
              <a:gd name="connsiteY6306" fmla="*/ 6672721 h 8369300"/>
              <a:gd name="connsiteX6307" fmla="*/ 10783041 w 13127384"/>
              <a:gd name="connsiteY6307" fmla="*/ 6671561 h 8369300"/>
              <a:gd name="connsiteX6308" fmla="*/ 10785844 w 13127384"/>
              <a:gd name="connsiteY6308" fmla="*/ 6644082 h 8369300"/>
              <a:gd name="connsiteX6309" fmla="*/ 10790049 w 13127384"/>
              <a:gd name="connsiteY6309" fmla="*/ 6641852 h 8369300"/>
              <a:gd name="connsiteX6310" fmla="*/ 10821163 w 13127384"/>
              <a:gd name="connsiteY6310" fmla="*/ 6703768 h 8369300"/>
              <a:gd name="connsiteX6311" fmla="*/ 10811072 w 13127384"/>
              <a:gd name="connsiteY6311" fmla="*/ 6702786 h 8369300"/>
              <a:gd name="connsiteX6312" fmla="*/ 10811072 w 13127384"/>
              <a:gd name="connsiteY6312" fmla="*/ 6704571 h 8369300"/>
              <a:gd name="connsiteX6313" fmla="*/ 10814156 w 13127384"/>
              <a:gd name="connsiteY6313" fmla="*/ 6707425 h 8369300"/>
              <a:gd name="connsiteX6314" fmla="*/ 10813875 w 13127384"/>
              <a:gd name="connsiteY6314" fmla="*/ 6714563 h 8369300"/>
              <a:gd name="connsiteX6315" fmla="*/ 10817940 w 13127384"/>
              <a:gd name="connsiteY6315" fmla="*/ 6723930 h 8369300"/>
              <a:gd name="connsiteX6316" fmla="*/ 10818500 w 13127384"/>
              <a:gd name="connsiteY6316" fmla="*/ 6719826 h 8369300"/>
              <a:gd name="connsiteX6317" fmla="*/ 10821444 w 13127384"/>
              <a:gd name="connsiteY6317" fmla="*/ 6728837 h 8369300"/>
              <a:gd name="connsiteX6318" fmla="*/ 10827751 w 13127384"/>
              <a:gd name="connsiteY6318" fmla="*/ 6736777 h 8369300"/>
              <a:gd name="connsiteX6319" fmla="*/ 10826069 w 13127384"/>
              <a:gd name="connsiteY6319" fmla="*/ 6739900 h 8369300"/>
              <a:gd name="connsiteX6320" fmla="*/ 10831114 w 13127384"/>
              <a:gd name="connsiteY6320" fmla="*/ 6740078 h 8369300"/>
              <a:gd name="connsiteX6321" fmla="*/ 10827470 w 13127384"/>
              <a:gd name="connsiteY6321" fmla="*/ 6743915 h 8369300"/>
              <a:gd name="connsiteX6322" fmla="*/ 10840505 w 13127384"/>
              <a:gd name="connsiteY6322" fmla="*/ 6750517 h 8369300"/>
              <a:gd name="connsiteX6323" fmla="*/ 10839524 w 13127384"/>
              <a:gd name="connsiteY6323" fmla="*/ 6759706 h 8369300"/>
              <a:gd name="connsiteX6324" fmla="*/ 10843308 w 13127384"/>
              <a:gd name="connsiteY6324" fmla="*/ 6765416 h 8369300"/>
              <a:gd name="connsiteX6325" fmla="*/ 10849054 w 13127384"/>
              <a:gd name="connsiteY6325" fmla="*/ 6765148 h 8369300"/>
              <a:gd name="connsiteX6326" fmla="*/ 10855081 w 13127384"/>
              <a:gd name="connsiteY6326" fmla="*/ 6778173 h 8369300"/>
              <a:gd name="connsiteX6327" fmla="*/ 10857323 w 13127384"/>
              <a:gd name="connsiteY6327" fmla="*/ 6786782 h 8369300"/>
              <a:gd name="connsiteX6328" fmla="*/ 10856483 w 13127384"/>
              <a:gd name="connsiteY6328" fmla="*/ 6785846 h 8369300"/>
              <a:gd name="connsiteX6329" fmla="*/ 10857367 w 13127384"/>
              <a:gd name="connsiteY6329" fmla="*/ 6786953 h 8369300"/>
              <a:gd name="connsiteX6330" fmla="*/ 10859426 w 13127384"/>
              <a:gd name="connsiteY6330" fmla="*/ 6794857 h 8369300"/>
              <a:gd name="connsiteX6331" fmla="*/ 10869938 w 13127384"/>
              <a:gd name="connsiteY6331" fmla="*/ 6801369 h 8369300"/>
              <a:gd name="connsiteX6332" fmla="*/ 10871479 w 13127384"/>
              <a:gd name="connsiteY6332" fmla="*/ 6810559 h 8369300"/>
              <a:gd name="connsiteX6333" fmla="*/ 10877366 w 13127384"/>
              <a:gd name="connsiteY6333" fmla="*/ 6814038 h 8369300"/>
              <a:gd name="connsiteX6334" fmla="*/ 10874563 w 13127384"/>
              <a:gd name="connsiteY6334" fmla="*/ 6801726 h 8369300"/>
              <a:gd name="connsiteX6335" fmla="*/ 10870778 w 13127384"/>
              <a:gd name="connsiteY6335" fmla="*/ 6800477 h 8369300"/>
              <a:gd name="connsiteX6336" fmla="*/ 10864191 w 13127384"/>
              <a:gd name="connsiteY6336" fmla="*/ 6795571 h 8369300"/>
              <a:gd name="connsiteX6337" fmla="*/ 10861668 w 13127384"/>
              <a:gd name="connsiteY6337" fmla="*/ 6791377 h 8369300"/>
              <a:gd name="connsiteX6338" fmla="*/ 10860547 w 13127384"/>
              <a:gd name="connsiteY6338" fmla="*/ 6790931 h 8369300"/>
              <a:gd name="connsiteX6339" fmla="*/ 10857367 w 13127384"/>
              <a:gd name="connsiteY6339" fmla="*/ 6786953 h 8369300"/>
              <a:gd name="connsiteX6340" fmla="*/ 10857323 w 13127384"/>
              <a:gd name="connsiteY6340" fmla="*/ 6786782 h 8369300"/>
              <a:gd name="connsiteX6341" fmla="*/ 10859286 w 13127384"/>
              <a:gd name="connsiteY6341" fmla="*/ 6788969 h 8369300"/>
              <a:gd name="connsiteX6342" fmla="*/ 10860127 w 13127384"/>
              <a:gd name="connsiteY6342" fmla="*/ 6761758 h 8369300"/>
              <a:gd name="connsiteX6343" fmla="*/ 10865733 w 13127384"/>
              <a:gd name="connsiteY6343" fmla="*/ 6780315 h 8369300"/>
              <a:gd name="connsiteX6344" fmla="*/ 10869517 w 13127384"/>
              <a:gd name="connsiteY6344" fmla="*/ 6784329 h 8369300"/>
              <a:gd name="connsiteX6345" fmla="*/ 10875684 w 13127384"/>
              <a:gd name="connsiteY6345" fmla="*/ 6785311 h 8369300"/>
              <a:gd name="connsiteX6346" fmla="*/ 10890260 w 13127384"/>
              <a:gd name="connsiteY6346" fmla="*/ 6794857 h 8369300"/>
              <a:gd name="connsiteX6347" fmla="*/ 10886616 w 13127384"/>
              <a:gd name="connsiteY6347" fmla="*/ 6801726 h 8369300"/>
              <a:gd name="connsiteX6348" fmla="*/ 10886756 w 13127384"/>
              <a:gd name="connsiteY6348" fmla="*/ 6804135 h 8369300"/>
              <a:gd name="connsiteX6349" fmla="*/ 10898950 w 13127384"/>
              <a:gd name="connsiteY6349" fmla="*/ 6814930 h 8369300"/>
              <a:gd name="connsiteX6350" fmla="*/ 10889139 w 13127384"/>
              <a:gd name="connsiteY6350" fmla="*/ 6810202 h 8369300"/>
              <a:gd name="connsiteX6351" fmla="*/ 10893484 w 13127384"/>
              <a:gd name="connsiteY6351" fmla="*/ 6822514 h 8369300"/>
              <a:gd name="connsiteX6352" fmla="*/ 10899230 w 13127384"/>
              <a:gd name="connsiteY6352" fmla="*/ 6820194 h 8369300"/>
              <a:gd name="connsiteX6353" fmla="*/ 10901473 w 13127384"/>
              <a:gd name="connsiteY6353" fmla="*/ 6830989 h 8369300"/>
              <a:gd name="connsiteX6354" fmla="*/ 10902874 w 13127384"/>
              <a:gd name="connsiteY6354" fmla="*/ 6840000 h 8369300"/>
              <a:gd name="connsiteX6355" fmla="*/ 10908480 w 13127384"/>
              <a:gd name="connsiteY6355" fmla="*/ 6829383 h 8369300"/>
              <a:gd name="connsiteX6356" fmla="*/ 10910863 w 13127384"/>
              <a:gd name="connsiteY6356" fmla="*/ 6825636 h 8369300"/>
              <a:gd name="connsiteX6357" fmla="*/ 10907640 w 13127384"/>
              <a:gd name="connsiteY6357" fmla="*/ 6819391 h 8369300"/>
              <a:gd name="connsiteX6358" fmla="*/ 10904976 w 13127384"/>
              <a:gd name="connsiteY6358" fmla="*/ 6805384 h 8369300"/>
              <a:gd name="connsiteX6359" fmla="*/ 10898670 w 13127384"/>
              <a:gd name="connsiteY6359" fmla="*/ 6785132 h 8369300"/>
              <a:gd name="connsiteX6360" fmla="*/ 10897128 w 13127384"/>
              <a:gd name="connsiteY6360" fmla="*/ 6781296 h 8369300"/>
              <a:gd name="connsiteX6361" fmla="*/ 10894325 w 13127384"/>
              <a:gd name="connsiteY6361" fmla="*/ 6780404 h 8369300"/>
              <a:gd name="connsiteX6362" fmla="*/ 10886896 w 13127384"/>
              <a:gd name="connsiteY6362" fmla="*/ 6776300 h 8369300"/>
              <a:gd name="connsiteX6363" fmla="*/ 10893904 w 13127384"/>
              <a:gd name="connsiteY6363" fmla="*/ 6773267 h 8369300"/>
              <a:gd name="connsiteX6364" fmla="*/ 10891662 w 13127384"/>
              <a:gd name="connsiteY6364" fmla="*/ 6767378 h 8369300"/>
              <a:gd name="connsiteX6365" fmla="*/ 10883533 w 13127384"/>
              <a:gd name="connsiteY6365" fmla="*/ 6750873 h 8369300"/>
              <a:gd name="connsiteX6366" fmla="*/ 10876385 w 13127384"/>
              <a:gd name="connsiteY6366" fmla="*/ 6735439 h 8369300"/>
              <a:gd name="connsiteX6367" fmla="*/ 10880730 w 13127384"/>
              <a:gd name="connsiteY6367" fmla="*/ 6735439 h 8369300"/>
              <a:gd name="connsiteX6368" fmla="*/ 10878627 w 13127384"/>
              <a:gd name="connsiteY6368" fmla="*/ 6728123 h 8369300"/>
              <a:gd name="connsiteX6369" fmla="*/ 10875684 w 13127384"/>
              <a:gd name="connsiteY6369" fmla="*/ 6733655 h 8369300"/>
              <a:gd name="connsiteX6370" fmla="*/ 10864191 w 13127384"/>
              <a:gd name="connsiteY6370" fmla="*/ 6713760 h 8369300"/>
              <a:gd name="connsiteX6371" fmla="*/ 10852418 w 13127384"/>
              <a:gd name="connsiteY6371" fmla="*/ 6693062 h 8369300"/>
              <a:gd name="connsiteX6372" fmla="*/ 10857744 w 13127384"/>
              <a:gd name="connsiteY6372" fmla="*/ 6694132 h 8369300"/>
              <a:gd name="connsiteX6373" fmla="*/ 10848914 w 13127384"/>
              <a:gd name="connsiteY6373" fmla="*/ 6686103 h 8369300"/>
              <a:gd name="connsiteX6374" fmla="*/ 10853960 w 13127384"/>
              <a:gd name="connsiteY6374" fmla="*/ 6690028 h 8369300"/>
              <a:gd name="connsiteX6375" fmla="*/ 10844429 w 13127384"/>
              <a:gd name="connsiteY6375" fmla="*/ 6674326 h 8369300"/>
              <a:gd name="connsiteX6376" fmla="*/ 10843308 w 13127384"/>
              <a:gd name="connsiteY6376" fmla="*/ 6677627 h 8369300"/>
              <a:gd name="connsiteX6377" fmla="*/ 10839103 w 13127384"/>
              <a:gd name="connsiteY6377" fmla="*/ 6668884 h 8369300"/>
              <a:gd name="connsiteX6378" fmla="*/ 10833918 w 13127384"/>
              <a:gd name="connsiteY6378" fmla="*/ 6659160 h 8369300"/>
              <a:gd name="connsiteX6379" fmla="*/ 10824247 w 13127384"/>
              <a:gd name="connsiteY6379" fmla="*/ 6648989 h 8369300"/>
              <a:gd name="connsiteX6380" fmla="*/ 10823546 w 13127384"/>
              <a:gd name="connsiteY6380" fmla="*/ 6648989 h 8369300"/>
              <a:gd name="connsiteX6381" fmla="*/ 10825088 w 13127384"/>
              <a:gd name="connsiteY6381" fmla="*/ 6653182 h 8369300"/>
              <a:gd name="connsiteX6382" fmla="*/ 10810652 w 13127384"/>
              <a:gd name="connsiteY6382" fmla="*/ 6648721 h 8369300"/>
              <a:gd name="connsiteX6383" fmla="*/ 10810371 w 13127384"/>
              <a:gd name="connsiteY6383" fmla="*/ 6643458 h 8369300"/>
              <a:gd name="connsiteX6384" fmla="*/ 10814716 w 13127384"/>
              <a:gd name="connsiteY6384" fmla="*/ 6641852 h 8369300"/>
              <a:gd name="connsiteX6385" fmla="*/ 10813315 w 13127384"/>
              <a:gd name="connsiteY6385" fmla="*/ 6637123 h 8369300"/>
              <a:gd name="connsiteX6386" fmla="*/ 10797056 w 13127384"/>
              <a:gd name="connsiteY6386" fmla="*/ 6615979 h 8369300"/>
              <a:gd name="connsiteX6387" fmla="*/ 10814156 w 13127384"/>
              <a:gd name="connsiteY6387" fmla="*/ 6625525 h 8369300"/>
              <a:gd name="connsiteX6388" fmla="*/ 10807288 w 13127384"/>
              <a:gd name="connsiteY6388" fmla="*/ 6617407 h 8369300"/>
              <a:gd name="connsiteX6389" fmla="*/ 10800280 w 13127384"/>
              <a:gd name="connsiteY6389" fmla="*/ 6609823 h 8369300"/>
              <a:gd name="connsiteX6390" fmla="*/ 10785564 w 13127384"/>
              <a:gd name="connsiteY6390" fmla="*/ 6600456 h 8369300"/>
              <a:gd name="connsiteX6391" fmla="*/ 10773791 w 13127384"/>
              <a:gd name="connsiteY6391" fmla="*/ 6581899 h 8369300"/>
              <a:gd name="connsiteX6392" fmla="*/ 10757673 w 13127384"/>
              <a:gd name="connsiteY6392" fmla="*/ 6566911 h 8369300"/>
              <a:gd name="connsiteX6393" fmla="*/ 10740714 w 13127384"/>
              <a:gd name="connsiteY6393" fmla="*/ 6553082 h 8369300"/>
              <a:gd name="connsiteX6394" fmla="*/ 10726278 w 13127384"/>
              <a:gd name="connsiteY6394" fmla="*/ 6536577 h 8369300"/>
              <a:gd name="connsiteX6395" fmla="*/ 10711141 w 13127384"/>
              <a:gd name="connsiteY6395" fmla="*/ 6528459 h 8369300"/>
              <a:gd name="connsiteX6396" fmla="*/ 10714645 w 13127384"/>
              <a:gd name="connsiteY6396" fmla="*/ 6525247 h 8369300"/>
              <a:gd name="connsiteX6397" fmla="*/ 10696985 w 13127384"/>
              <a:gd name="connsiteY6397" fmla="*/ 6515612 h 8369300"/>
              <a:gd name="connsiteX6398" fmla="*/ 10683390 w 13127384"/>
              <a:gd name="connsiteY6398" fmla="*/ 6502943 h 8369300"/>
              <a:gd name="connsiteX6399" fmla="*/ 10692360 w 13127384"/>
              <a:gd name="connsiteY6399" fmla="*/ 6510348 h 8369300"/>
              <a:gd name="connsiteX6400" fmla="*/ 10678204 w 13127384"/>
              <a:gd name="connsiteY6400" fmla="*/ 6490988 h 8369300"/>
              <a:gd name="connsiteX6401" fmla="*/ 10684932 w 13127384"/>
              <a:gd name="connsiteY6401" fmla="*/ 6489739 h 8369300"/>
              <a:gd name="connsiteX6402" fmla="*/ 10689978 w 13127384"/>
              <a:gd name="connsiteY6402" fmla="*/ 6487152 h 8369300"/>
              <a:gd name="connsiteX6403" fmla="*/ 10700069 w 13127384"/>
              <a:gd name="connsiteY6403" fmla="*/ 6499285 h 8369300"/>
              <a:gd name="connsiteX6404" fmla="*/ 10706936 w 13127384"/>
              <a:gd name="connsiteY6404" fmla="*/ 6503746 h 8369300"/>
              <a:gd name="connsiteX6405" fmla="*/ 10714785 w 13127384"/>
              <a:gd name="connsiteY6405" fmla="*/ 6508653 h 8369300"/>
              <a:gd name="connsiteX6406" fmla="*/ 10709599 w 13127384"/>
              <a:gd name="connsiteY6406" fmla="*/ 6509099 h 8369300"/>
              <a:gd name="connsiteX6407" fmla="*/ 10731884 w 13127384"/>
              <a:gd name="connsiteY6407" fmla="*/ 6520340 h 8369300"/>
              <a:gd name="connsiteX6408" fmla="*/ 10742256 w 13127384"/>
              <a:gd name="connsiteY6408" fmla="*/ 6533366 h 8369300"/>
              <a:gd name="connsiteX6409" fmla="*/ 10750385 w 13127384"/>
              <a:gd name="connsiteY6409" fmla="*/ 6539789 h 8369300"/>
              <a:gd name="connsiteX6410" fmla="*/ 10759074 w 13127384"/>
              <a:gd name="connsiteY6410" fmla="*/ 6547819 h 8369300"/>
              <a:gd name="connsiteX6411" fmla="*/ 10767203 w 13127384"/>
              <a:gd name="connsiteY6411" fmla="*/ 6546302 h 8369300"/>
              <a:gd name="connsiteX6412" fmla="*/ 10772810 w 13127384"/>
              <a:gd name="connsiteY6412" fmla="*/ 6560487 h 8369300"/>
              <a:gd name="connsiteX6413" fmla="*/ 10786264 w 13127384"/>
              <a:gd name="connsiteY6413" fmla="*/ 6577438 h 8369300"/>
              <a:gd name="connsiteX6414" fmla="*/ 10791030 w 13127384"/>
              <a:gd name="connsiteY6414" fmla="*/ 6576278 h 8369300"/>
              <a:gd name="connsiteX6415" fmla="*/ 10795375 w 13127384"/>
              <a:gd name="connsiteY6415" fmla="*/ 6583326 h 8369300"/>
              <a:gd name="connsiteX6416" fmla="*/ 10802242 w 13127384"/>
              <a:gd name="connsiteY6416" fmla="*/ 6586181 h 8369300"/>
              <a:gd name="connsiteX6417" fmla="*/ 10807008 w 13127384"/>
              <a:gd name="connsiteY6417" fmla="*/ 6593140 h 8369300"/>
              <a:gd name="connsiteX6418" fmla="*/ 10803504 w 13127384"/>
              <a:gd name="connsiteY6418" fmla="*/ 6594478 h 8369300"/>
              <a:gd name="connsiteX6419" fmla="*/ 10805045 w 13127384"/>
              <a:gd name="connsiteY6419" fmla="*/ 6596263 h 8369300"/>
              <a:gd name="connsiteX6420" fmla="*/ 10811913 w 13127384"/>
              <a:gd name="connsiteY6420" fmla="*/ 6604470 h 8369300"/>
              <a:gd name="connsiteX6421" fmla="*/ 10818360 w 13127384"/>
              <a:gd name="connsiteY6421" fmla="*/ 6611786 h 8369300"/>
              <a:gd name="connsiteX6422" fmla="*/ 10831255 w 13127384"/>
              <a:gd name="connsiteY6422" fmla="*/ 6627131 h 8369300"/>
              <a:gd name="connsiteX6423" fmla="*/ 10843168 w 13127384"/>
              <a:gd name="connsiteY6423" fmla="*/ 6643547 h 8369300"/>
              <a:gd name="connsiteX6424" fmla="*/ 10837842 w 13127384"/>
              <a:gd name="connsiteY6424" fmla="*/ 6644528 h 8369300"/>
              <a:gd name="connsiteX6425" fmla="*/ 10854520 w 13127384"/>
              <a:gd name="connsiteY6425" fmla="*/ 6653271 h 8369300"/>
              <a:gd name="connsiteX6426" fmla="*/ 10866434 w 13127384"/>
              <a:gd name="connsiteY6426" fmla="*/ 6667457 h 8369300"/>
              <a:gd name="connsiteX6427" fmla="*/ 10880029 w 13127384"/>
              <a:gd name="connsiteY6427" fmla="*/ 6694578 h 8369300"/>
              <a:gd name="connsiteX6428" fmla="*/ 10881430 w 13127384"/>
              <a:gd name="connsiteY6428" fmla="*/ 6706712 h 8369300"/>
              <a:gd name="connsiteX6429" fmla="*/ 10887177 w 13127384"/>
              <a:gd name="connsiteY6429" fmla="*/ 6718845 h 8369300"/>
              <a:gd name="connsiteX6430" fmla="*/ 10891101 w 13127384"/>
              <a:gd name="connsiteY6430" fmla="*/ 6717953 h 8369300"/>
              <a:gd name="connsiteX6431" fmla="*/ 10897268 w 13127384"/>
              <a:gd name="connsiteY6431" fmla="*/ 6728837 h 8369300"/>
              <a:gd name="connsiteX6432" fmla="*/ 10898249 w 13127384"/>
              <a:gd name="connsiteY6432" fmla="*/ 6735528 h 8369300"/>
              <a:gd name="connsiteX6433" fmla="*/ 10898389 w 13127384"/>
              <a:gd name="connsiteY6433" fmla="*/ 6736331 h 8369300"/>
              <a:gd name="connsiteX6434" fmla="*/ 10900944 w 13127384"/>
              <a:gd name="connsiteY6434" fmla="*/ 6736026 h 8369300"/>
              <a:gd name="connsiteX6435" fmla="*/ 10901151 w 13127384"/>
              <a:gd name="connsiteY6435" fmla="*/ 6720655 h 8369300"/>
              <a:gd name="connsiteX6436" fmla="*/ 10911699 w 13127384"/>
              <a:gd name="connsiteY6436" fmla="*/ 6700864 h 8369300"/>
              <a:gd name="connsiteX6437" fmla="*/ 10926921 w 13127384"/>
              <a:gd name="connsiteY6437" fmla="*/ 6705267 h 8369300"/>
              <a:gd name="connsiteX6438" fmla="*/ 10926420 w 13127384"/>
              <a:gd name="connsiteY6438" fmla="*/ 6702340 h 8369300"/>
              <a:gd name="connsiteX6439" fmla="*/ 10930345 w 13127384"/>
              <a:gd name="connsiteY6439" fmla="*/ 6692437 h 8369300"/>
              <a:gd name="connsiteX6440" fmla="*/ 10932027 w 13127384"/>
              <a:gd name="connsiteY6440" fmla="*/ 6690742 h 8369300"/>
              <a:gd name="connsiteX6441" fmla="*/ 10931886 w 13127384"/>
              <a:gd name="connsiteY6441" fmla="*/ 6689939 h 8369300"/>
              <a:gd name="connsiteX6442" fmla="*/ 10933008 w 13127384"/>
              <a:gd name="connsiteY6442" fmla="*/ 6680393 h 8369300"/>
              <a:gd name="connsiteX6443" fmla="*/ 10943099 w 13127384"/>
              <a:gd name="connsiteY6443" fmla="*/ 6684140 h 8369300"/>
              <a:gd name="connsiteX6444" fmla="*/ 10951368 w 13127384"/>
              <a:gd name="connsiteY6444" fmla="*/ 6689939 h 8369300"/>
              <a:gd name="connsiteX6445" fmla="*/ 10951648 w 13127384"/>
              <a:gd name="connsiteY6445" fmla="*/ 6689671 h 8369300"/>
              <a:gd name="connsiteX6446" fmla="*/ 10957956 w 13127384"/>
              <a:gd name="connsiteY6446" fmla="*/ 6684943 h 8369300"/>
              <a:gd name="connsiteX6447" fmla="*/ 10972111 w 13127384"/>
              <a:gd name="connsiteY6447" fmla="*/ 6716525 h 8369300"/>
              <a:gd name="connsiteX6448" fmla="*/ 10954732 w 13127384"/>
              <a:gd name="connsiteY6448" fmla="*/ 6719291 h 8369300"/>
              <a:gd name="connsiteX6449" fmla="*/ 10954171 w 13127384"/>
              <a:gd name="connsiteY6449" fmla="*/ 6718756 h 8369300"/>
              <a:gd name="connsiteX6450" fmla="*/ 10953050 w 13127384"/>
              <a:gd name="connsiteY6450" fmla="*/ 6723930 h 8369300"/>
              <a:gd name="connsiteX6451" fmla="*/ 10950387 w 13127384"/>
              <a:gd name="connsiteY6451" fmla="*/ 6727321 h 8369300"/>
              <a:gd name="connsiteX6452" fmla="*/ 10951228 w 13127384"/>
              <a:gd name="connsiteY6452" fmla="*/ 6728659 h 8369300"/>
              <a:gd name="connsiteX6453" fmla="*/ 10946743 w 13127384"/>
              <a:gd name="connsiteY6453" fmla="*/ 6735707 h 8369300"/>
              <a:gd name="connsiteX6454" fmla="*/ 10943915 w 13127384"/>
              <a:gd name="connsiteY6454" fmla="*/ 6736890 h 8369300"/>
              <a:gd name="connsiteX6455" fmla="*/ 10945465 w 13127384"/>
              <a:gd name="connsiteY6455" fmla="*/ 6749489 h 8369300"/>
              <a:gd name="connsiteX6456" fmla="*/ 10957956 w 13127384"/>
              <a:gd name="connsiteY6456" fmla="*/ 6738116 h 8369300"/>
              <a:gd name="connsiteX6457" fmla="*/ 10966505 w 13127384"/>
              <a:gd name="connsiteY6457" fmla="*/ 6736867 h 8369300"/>
              <a:gd name="connsiteX6458" fmla="*/ 10968467 w 13127384"/>
              <a:gd name="connsiteY6458" fmla="*/ 6733209 h 8369300"/>
              <a:gd name="connsiteX6459" fmla="*/ 10983744 w 13127384"/>
              <a:gd name="connsiteY6459" fmla="*/ 6729908 h 8369300"/>
              <a:gd name="connsiteX6460" fmla="*/ 10987949 w 13127384"/>
              <a:gd name="connsiteY6460" fmla="*/ 6731871 h 8369300"/>
              <a:gd name="connsiteX6461" fmla="*/ 10989350 w 13127384"/>
              <a:gd name="connsiteY6461" fmla="*/ 6728837 h 8369300"/>
              <a:gd name="connsiteX6462" fmla="*/ 11004487 w 13127384"/>
              <a:gd name="connsiteY6462" fmla="*/ 6714919 h 8369300"/>
              <a:gd name="connsiteX6463" fmla="*/ 11003506 w 13127384"/>
              <a:gd name="connsiteY6463" fmla="*/ 6719023 h 8369300"/>
              <a:gd name="connsiteX6464" fmla="*/ 11007150 w 13127384"/>
              <a:gd name="connsiteY6464" fmla="*/ 6715901 h 8369300"/>
              <a:gd name="connsiteX6465" fmla="*/ 11010654 w 13127384"/>
              <a:gd name="connsiteY6465" fmla="*/ 6713224 h 8369300"/>
              <a:gd name="connsiteX6466" fmla="*/ 11018222 w 13127384"/>
              <a:gd name="connsiteY6466" fmla="*/ 6706890 h 8369300"/>
              <a:gd name="connsiteX6467" fmla="*/ 11025931 w 13127384"/>
              <a:gd name="connsiteY6467" fmla="*/ 6701091 h 8369300"/>
              <a:gd name="connsiteX6468" fmla="*/ 11033920 w 13127384"/>
              <a:gd name="connsiteY6468" fmla="*/ 6695292 h 8369300"/>
              <a:gd name="connsiteX6469" fmla="*/ 11041488 w 13127384"/>
              <a:gd name="connsiteY6469" fmla="*/ 6689047 h 8369300"/>
              <a:gd name="connsiteX6470" fmla="*/ 11048636 w 13127384"/>
              <a:gd name="connsiteY6470" fmla="*/ 6682802 h 8369300"/>
              <a:gd name="connsiteX6471" fmla="*/ 11055364 w 13127384"/>
              <a:gd name="connsiteY6471" fmla="*/ 6676111 h 8369300"/>
              <a:gd name="connsiteX6472" fmla="*/ 11058447 w 13127384"/>
              <a:gd name="connsiteY6472" fmla="*/ 6672007 h 8369300"/>
              <a:gd name="connsiteX6473" fmla="*/ 11059288 w 13127384"/>
              <a:gd name="connsiteY6473" fmla="*/ 6671115 h 8369300"/>
              <a:gd name="connsiteX6474" fmla="*/ 11064194 w 13127384"/>
              <a:gd name="connsiteY6474" fmla="*/ 6668438 h 8369300"/>
              <a:gd name="connsiteX6475" fmla="*/ 11064194 w 13127384"/>
              <a:gd name="connsiteY6475" fmla="*/ 6667992 h 8369300"/>
              <a:gd name="connsiteX6476" fmla="*/ 11064614 w 13127384"/>
              <a:gd name="connsiteY6476" fmla="*/ 6667546 h 8369300"/>
              <a:gd name="connsiteX6477" fmla="*/ 11065175 w 13127384"/>
              <a:gd name="connsiteY6477" fmla="*/ 6666297 h 8369300"/>
              <a:gd name="connsiteX6478" fmla="*/ 11062792 w 13127384"/>
              <a:gd name="connsiteY6478" fmla="*/ 6664869 h 8369300"/>
              <a:gd name="connsiteX6479" fmla="*/ 11062792 w 13127384"/>
              <a:gd name="connsiteY6479" fmla="*/ 6665316 h 8369300"/>
              <a:gd name="connsiteX6480" fmla="*/ 11062372 w 13127384"/>
              <a:gd name="connsiteY6480" fmla="*/ 6665316 h 8369300"/>
              <a:gd name="connsiteX6481" fmla="*/ 11057466 w 13127384"/>
              <a:gd name="connsiteY6481" fmla="*/ 6667992 h 8369300"/>
              <a:gd name="connsiteX6482" fmla="*/ 11057046 w 13127384"/>
              <a:gd name="connsiteY6482" fmla="*/ 6667992 h 8369300"/>
              <a:gd name="connsiteX6483" fmla="*/ 11055644 w 13127384"/>
              <a:gd name="connsiteY6483" fmla="*/ 6667189 h 8369300"/>
              <a:gd name="connsiteX6484" fmla="*/ 11056205 w 13127384"/>
              <a:gd name="connsiteY6484" fmla="*/ 6666743 h 8369300"/>
              <a:gd name="connsiteX6485" fmla="*/ 11056625 w 13127384"/>
              <a:gd name="connsiteY6485" fmla="*/ 6666297 h 8369300"/>
              <a:gd name="connsiteX6486" fmla="*/ 11056906 w 13127384"/>
              <a:gd name="connsiteY6486" fmla="*/ 6666119 h 8369300"/>
              <a:gd name="connsiteX6487" fmla="*/ 11057046 w 13127384"/>
              <a:gd name="connsiteY6487" fmla="*/ 6666119 h 8369300"/>
              <a:gd name="connsiteX6488" fmla="*/ 11057046 w 13127384"/>
              <a:gd name="connsiteY6488" fmla="*/ 6665940 h 8369300"/>
              <a:gd name="connsiteX6489" fmla="*/ 11061531 w 13127384"/>
              <a:gd name="connsiteY6489" fmla="*/ 6663621 h 8369300"/>
              <a:gd name="connsiteX6490" fmla="*/ 11062091 w 13127384"/>
              <a:gd name="connsiteY6490" fmla="*/ 6663621 h 8369300"/>
              <a:gd name="connsiteX6491" fmla="*/ 11062091 w 13127384"/>
              <a:gd name="connsiteY6491" fmla="*/ 6663174 h 8369300"/>
              <a:gd name="connsiteX6492" fmla="*/ 11062372 w 13127384"/>
              <a:gd name="connsiteY6492" fmla="*/ 6662639 h 8369300"/>
              <a:gd name="connsiteX6493" fmla="*/ 11063353 w 13127384"/>
              <a:gd name="connsiteY6493" fmla="*/ 6661747 h 8369300"/>
              <a:gd name="connsiteX6494" fmla="*/ 11064614 w 13127384"/>
              <a:gd name="connsiteY6494" fmla="*/ 6659071 h 8369300"/>
              <a:gd name="connsiteX6495" fmla="*/ 11064614 w 13127384"/>
              <a:gd name="connsiteY6495" fmla="*/ 6662193 h 8369300"/>
              <a:gd name="connsiteX6496" fmla="*/ 11067838 w 13127384"/>
              <a:gd name="connsiteY6496" fmla="*/ 6662639 h 8369300"/>
              <a:gd name="connsiteX6497" fmla="*/ 11066856 w 13127384"/>
              <a:gd name="connsiteY6497" fmla="*/ 6660052 h 8369300"/>
              <a:gd name="connsiteX6498" fmla="*/ 11069099 w 13127384"/>
              <a:gd name="connsiteY6498" fmla="*/ 6657732 h 8369300"/>
              <a:gd name="connsiteX6499" fmla="*/ 11070921 w 13127384"/>
              <a:gd name="connsiteY6499" fmla="*/ 6660052 h 8369300"/>
              <a:gd name="connsiteX6500" fmla="*/ 11069940 w 13127384"/>
              <a:gd name="connsiteY6500" fmla="*/ 6655056 h 8369300"/>
              <a:gd name="connsiteX6501" fmla="*/ 11070921 w 13127384"/>
              <a:gd name="connsiteY6501" fmla="*/ 6655056 h 8369300"/>
              <a:gd name="connsiteX6502" fmla="*/ 11071902 w 13127384"/>
              <a:gd name="connsiteY6502" fmla="*/ 6655056 h 8369300"/>
              <a:gd name="connsiteX6503" fmla="*/ 11073164 w 13127384"/>
              <a:gd name="connsiteY6503" fmla="*/ 6656840 h 8369300"/>
              <a:gd name="connsiteX6504" fmla="*/ 11084376 w 13127384"/>
              <a:gd name="connsiteY6504" fmla="*/ 6648811 h 8369300"/>
              <a:gd name="connsiteX6505" fmla="*/ 11090963 w 13127384"/>
              <a:gd name="connsiteY6505" fmla="*/ 6644796 h 8369300"/>
              <a:gd name="connsiteX6506" fmla="*/ 11094187 w 13127384"/>
              <a:gd name="connsiteY6506" fmla="*/ 6642922 h 8369300"/>
              <a:gd name="connsiteX6507" fmla="*/ 11095869 w 13127384"/>
              <a:gd name="connsiteY6507" fmla="*/ 6642476 h 8369300"/>
              <a:gd name="connsiteX6508" fmla="*/ 11096850 w 13127384"/>
              <a:gd name="connsiteY6508" fmla="*/ 6642119 h 8369300"/>
              <a:gd name="connsiteX6509" fmla="*/ 11097691 w 13127384"/>
              <a:gd name="connsiteY6509" fmla="*/ 6641673 h 8369300"/>
              <a:gd name="connsiteX6510" fmla="*/ 11119555 w 13127384"/>
              <a:gd name="connsiteY6510" fmla="*/ 6632217 h 8369300"/>
              <a:gd name="connsiteX6511" fmla="*/ 11124320 w 13127384"/>
              <a:gd name="connsiteY6511" fmla="*/ 6631414 h 8369300"/>
              <a:gd name="connsiteX6512" fmla="*/ 11129927 w 13127384"/>
              <a:gd name="connsiteY6512" fmla="*/ 6628559 h 8369300"/>
              <a:gd name="connsiteX6513" fmla="*/ 11134272 w 13127384"/>
              <a:gd name="connsiteY6513" fmla="*/ 6626864 h 8369300"/>
              <a:gd name="connsiteX6514" fmla="*/ 11133571 w 13127384"/>
              <a:gd name="connsiteY6514" fmla="*/ 6623652 h 8369300"/>
              <a:gd name="connsiteX6515" fmla="*/ 11133571 w 13127384"/>
              <a:gd name="connsiteY6515" fmla="*/ 6623117 h 8369300"/>
              <a:gd name="connsiteX6516" fmla="*/ 11130908 w 13127384"/>
              <a:gd name="connsiteY6516" fmla="*/ 6621421 h 8369300"/>
              <a:gd name="connsiteX6517" fmla="*/ 11132870 w 13127384"/>
              <a:gd name="connsiteY6517" fmla="*/ 6618120 h 8369300"/>
              <a:gd name="connsiteX6518" fmla="*/ 11133571 w 13127384"/>
              <a:gd name="connsiteY6518" fmla="*/ 6618210 h 8369300"/>
              <a:gd name="connsiteX6519" fmla="*/ 11133571 w 13127384"/>
              <a:gd name="connsiteY6519" fmla="*/ 6617139 h 8369300"/>
              <a:gd name="connsiteX6520" fmla="*/ 11140018 w 13127384"/>
              <a:gd name="connsiteY6520" fmla="*/ 6621957 h 8369300"/>
              <a:gd name="connsiteX6521" fmla="*/ 11142400 w 13127384"/>
              <a:gd name="connsiteY6521" fmla="*/ 6625882 h 8369300"/>
              <a:gd name="connsiteX6522" fmla="*/ 11145904 w 13127384"/>
              <a:gd name="connsiteY6522" fmla="*/ 6628202 h 8369300"/>
              <a:gd name="connsiteX6523" fmla="*/ 11158378 w 13127384"/>
              <a:gd name="connsiteY6523" fmla="*/ 6622403 h 8369300"/>
              <a:gd name="connsiteX6524" fmla="*/ 11164966 w 13127384"/>
              <a:gd name="connsiteY6524" fmla="*/ 6625525 h 8369300"/>
              <a:gd name="connsiteX6525" fmla="*/ 11173936 w 13127384"/>
              <a:gd name="connsiteY6525" fmla="*/ 6620172 h 8369300"/>
              <a:gd name="connsiteX6526" fmla="*/ 11167208 w 13127384"/>
              <a:gd name="connsiteY6526" fmla="*/ 6619280 h 8369300"/>
              <a:gd name="connsiteX6527" fmla="*/ 11159219 w 13127384"/>
              <a:gd name="connsiteY6527" fmla="*/ 6622403 h 8369300"/>
              <a:gd name="connsiteX6528" fmla="*/ 11172674 w 13127384"/>
              <a:gd name="connsiteY6528" fmla="*/ 6616158 h 8369300"/>
              <a:gd name="connsiteX6529" fmla="*/ 11184167 w 13127384"/>
              <a:gd name="connsiteY6529" fmla="*/ 6609467 h 8369300"/>
              <a:gd name="connsiteX6530" fmla="*/ 11198883 w 13127384"/>
              <a:gd name="connsiteY6530" fmla="*/ 6608128 h 8369300"/>
              <a:gd name="connsiteX6531" fmla="*/ 11203999 w 13127384"/>
              <a:gd name="connsiteY6531" fmla="*/ 6607789 h 8369300"/>
              <a:gd name="connsiteX6532" fmla="*/ 11204209 w 13127384"/>
              <a:gd name="connsiteY6532" fmla="*/ 6605312 h 8369300"/>
              <a:gd name="connsiteX6533" fmla="*/ 11200565 w 13127384"/>
              <a:gd name="connsiteY6533" fmla="*/ 6605184 h 8369300"/>
              <a:gd name="connsiteX6534" fmla="*/ 11204458 w 13127384"/>
              <a:gd name="connsiteY6534" fmla="*/ 6602385 h 8369300"/>
              <a:gd name="connsiteX6535" fmla="*/ 11205575 w 13127384"/>
              <a:gd name="connsiteY6535" fmla="*/ 6589229 h 8369300"/>
              <a:gd name="connsiteX6536" fmla="*/ 11205558 w 13127384"/>
              <a:gd name="connsiteY6536" fmla="*/ 6589270 h 8369300"/>
              <a:gd name="connsiteX6537" fmla="*/ 11198883 w 13127384"/>
              <a:gd name="connsiteY6537" fmla="*/ 6586181 h 8369300"/>
              <a:gd name="connsiteX6538" fmla="*/ 11203508 w 13127384"/>
              <a:gd name="connsiteY6538" fmla="*/ 6581720 h 8369300"/>
              <a:gd name="connsiteX6539" fmla="*/ 11208554 w 13127384"/>
              <a:gd name="connsiteY6539" fmla="*/ 6581988 h 8369300"/>
              <a:gd name="connsiteX6540" fmla="*/ 11207545 w 13127384"/>
              <a:gd name="connsiteY6540" fmla="*/ 6584441 h 8369300"/>
              <a:gd name="connsiteX6541" fmla="*/ 11211790 w 13127384"/>
              <a:gd name="connsiteY6541" fmla="*/ 6576875 h 8369300"/>
              <a:gd name="connsiteX6542" fmla="*/ 11207529 w 13127384"/>
              <a:gd name="connsiteY6542" fmla="*/ 6576488 h 8369300"/>
              <a:gd name="connsiteX6543" fmla="*/ 11180137 w 13127384"/>
              <a:gd name="connsiteY6543" fmla="*/ 6540066 h 8369300"/>
              <a:gd name="connsiteX6544" fmla="*/ 11212398 w 13127384"/>
              <a:gd name="connsiteY6544" fmla="*/ 6498219 h 8369300"/>
              <a:gd name="connsiteX6545" fmla="*/ 11238573 w 13127384"/>
              <a:gd name="connsiteY6545" fmla="*/ 6495120 h 8369300"/>
              <a:gd name="connsiteX6546" fmla="*/ 11245808 w 13127384"/>
              <a:gd name="connsiteY6546" fmla="*/ 6501533 h 8369300"/>
              <a:gd name="connsiteX6547" fmla="*/ 11249199 w 13127384"/>
              <a:gd name="connsiteY6547" fmla="*/ 6492505 h 8369300"/>
              <a:gd name="connsiteX6548" fmla="*/ 11255086 w 13127384"/>
              <a:gd name="connsiteY6548" fmla="*/ 6495360 h 8369300"/>
              <a:gd name="connsiteX6549" fmla="*/ 11253930 w 13127384"/>
              <a:gd name="connsiteY6549" fmla="*/ 6501906 h 8369300"/>
              <a:gd name="connsiteX6550" fmla="*/ 11250096 w 13127384"/>
              <a:gd name="connsiteY6550" fmla="*/ 6505335 h 8369300"/>
              <a:gd name="connsiteX6551" fmla="*/ 11255236 w 13127384"/>
              <a:gd name="connsiteY6551" fmla="*/ 6509891 h 8369300"/>
              <a:gd name="connsiteX6552" fmla="*/ 11262018 w 13127384"/>
              <a:gd name="connsiteY6552" fmla="*/ 6519771 h 8369300"/>
              <a:gd name="connsiteX6553" fmla="*/ 11261393 w 13127384"/>
              <a:gd name="connsiteY6553" fmla="*/ 6514363 h 8369300"/>
              <a:gd name="connsiteX6554" fmla="*/ 11267139 w 13127384"/>
              <a:gd name="connsiteY6554" fmla="*/ 6512667 h 8369300"/>
              <a:gd name="connsiteX6555" fmla="*/ 11269242 w 13127384"/>
              <a:gd name="connsiteY6555" fmla="*/ 6523730 h 8369300"/>
              <a:gd name="connsiteX6556" fmla="*/ 11263356 w 13127384"/>
              <a:gd name="connsiteY6556" fmla="*/ 6521853 h 8369300"/>
              <a:gd name="connsiteX6557" fmla="*/ 11267790 w 13127384"/>
              <a:gd name="connsiteY6557" fmla="*/ 6541228 h 8369300"/>
              <a:gd name="connsiteX6558" fmla="*/ 11264256 w 13127384"/>
              <a:gd name="connsiteY6558" fmla="*/ 6552195 h 8369300"/>
              <a:gd name="connsiteX6559" fmla="*/ 11265650 w 13127384"/>
              <a:gd name="connsiteY6559" fmla="*/ 6548677 h 8369300"/>
              <a:gd name="connsiteX6560" fmla="*/ 11274568 w 13127384"/>
              <a:gd name="connsiteY6560" fmla="*/ 6544874 h 8369300"/>
              <a:gd name="connsiteX6561" fmla="*/ 11276109 w 13127384"/>
              <a:gd name="connsiteY6561" fmla="*/ 6553350 h 8369300"/>
              <a:gd name="connsiteX6562" fmla="*/ 11276670 w 13127384"/>
              <a:gd name="connsiteY6562" fmla="*/ 6553171 h 8369300"/>
              <a:gd name="connsiteX6563" fmla="*/ 11282416 w 13127384"/>
              <a:gd name="connsiteY6563" fmla="*/ 6554956 h 8369300"/>
              <a:gd name="connsiteX6564" fmla="*/ 11284518 w 13127384"/>
              <a:gd name="connsiteY6564" fmla="*/ 6559149 h 8369300"/>
              <a:gd name="connsiteX6565" fmla="*/ 11284518 w 13127384"/>
              <a:gd name="connsiteY6565" fmla="*/ 6561201 h 8369300"/>
              <a:gd name="connsiteX6566" fmla="*/ 11279894 w 13127384"/>
              <a:gd name="connsiteY6566" fmla="*/ 6564234 h 8369300"/>
              <a:gd name="connsiteX6567" fmla="*/ 11276530 w 13127384"/>
              <a:gd name="connsiteY6567" fmla="*/ 6563610 h 8369300"/>
              <a:gd name="connsiteX6568" fmla="*/ 11276109 w 13127384"/>
              <a:gd name="connsiteY6568" fmla="*/ 6567803 h 8369300"/>
              <a:gd name="connsiteX6569" fmla="*/ 11272886 w 13127384"/>
              <a:gd name="connsiteY6569" fmla="*/ 6576546 h 8369300"/>
              <a:gd name="connsiteX6570" fmla="*/ 11265037 w 13127384"/>
              <a:gd name="connsiteY6570" fmla="*/ 6575297 h 8369300"/>
              <a:gd name="connsiteX6571" fmla="*/ 11262234 w 13127384"/>
              <a:gd name="connsiteY6571" fmla="*/ 6569676 h 8369300"/>
              <a:gd name="connsiteX6572" fmla="*/ 11261533 w 13127384"/>
              <a:gd name="connsiteY6572" fmla="*/ 6570658 h 8369300"/>
              <a:gd name="connsiteX6573" fmla="*/ 11259571 w 13127384"/>
              <a:gd name="connsiteY6573" fmla="*/ 6571728 h 8369300"/>
              <a:gd name="connsiteX6574" fmla="*/ 11257468 w 13127384"/>
              <a:gd name="connsiteY6574" fmla="*/ 6569676 h 8369300"/>
              <a:gd name="connsiteX6575" fmla="*/ 11257468 w 13127384"/>
              <a:gd name="connsiteY6575" fmla="*/ 6565166 h 8369300"/>
              <a:gd name="connsiteX6576" fmla="*/ 11248921 w 13127384"/>
              <a:gd name="connsiteY6576" fmla="*/ 6572613 h 8369300"/>
              <a:gd name="connsiteX6577" fmla="*/ 11245877 w 13127384"/>
              <a:gd name="connsiteY6577" fmla="*/ 6573775 h 8369300"/>
              <a:gd name="connsiteX6578" fmla="*/ 11251964 w 13127384"/>
              <a:gd name="connsiteY6578" fmla="*/ 6584237 h 8369300"/>
              <a:gd name="connsiteX6579" fmla="*/ 11248859 w 13127384"/>
              <a:gd name="connsiteY6579" fmla="*/ 6598543 h 8369300"/>
              <a:gd name="connsiteX6580" fmla="*/ 11251582 w 13127384"/>
              <a:gd name="connsiteY6580" fmla="*/ 6598315 h 8369300"/>
              <a:gd name="connsiteX6581" fmla="*/ 11256908 w 13127384"/>
              <a:gd name="connsiteY6581" fmla="*/ 6599207 h 8369300"/>
              <a:gd name="connsiteX6582" fmla="*/ 11259150 w 13127384"/>
              <a:gd name="connsiteY6582" fmla="*/ 6595638 h 8369300"/>
              <a:gd name="connsiteX6583" fmla="*/ 11273446 w 13127384"/>
              <a:gd name="connsiteY6583" fmla="*/ 6594746 h 8369300"/>
              <a:gd name="connsiteX6584" fmla="*/ 11282276 w 13127384"/>
              <a:gd name="connsiteY6584" fmla="*/ 6593765 h 8369300"/>
              <a:gd name="connsiteX6585" fmla="*/ 11290405 w 13127384"/>
              <a:gd name="connsiteY6585" fmla="*/ 6596887 h 8369300"/>
              <a:gd name="connsiteX6586" fmla="*/ 11286761 w 13127384"/>
              <a:gd name="connsiteY6586" fmla="*/ 6597869 h 8369300"/>
              <a:gd name="connsiteX6587" fmla="*/ 11290405 w 13127384"/>
              <a:gd name="connsiteY6587" fmla="*/ 6600456 h 8369300"/>
              <a:gd name="connsiteX6588" fmla="*/ 11294750 w 13127384"/>
              <a:gd name="connsiteY6588" fmla="*/ 6598761 h 8369300"/>
              <a:gd name="connsiteX6589" fmla="*/ 11292648 w 13127384"/>
              <a:gd name="connsiteY6589" fmla="*/ 6602329 h 8369300"/>
              <a:gd name="connsiteX6590" fmla="*/ 11283678 w 13127384"/>
              <a:gd name="connsiteY6590" fmla="*/ 6605898 h 8369300"/>
              <a:gd name="connsiteX6591" fmla="*/ 11274848 w 13127384"/>
              <a:gd name="connsiteY6591" fmla="*/ 6605006 h 8369300"/>
              <a:gd name="connsiteX6592" fmla="*/ 11263215 w 13127384"/>
              <a:gd name="connsiteY6592" fmla="*/ 6607236 h 8369300"/>
              <a:gd name="connsiteX6593" fmla="*/ 11269382 w 13127384"/>
              <a:gd name="connsiteY6593" fmla="*/ 6608574 h 8369300"/>
              <a:gd name="connsiteX6594" fmla="*/ 11275689 w 13127384"/>
              <a:gd name="connsiteY6594" fmla="*/ 6609467 h 8369300"/>
              <a:gd name="connsiteX6595" fmla="*/ 11284659 w 13127384"/>
              <a:gd name="connsiteY6595" fmla="*/ 6607682 h 8369300"/>
              <a:gd name="connsiteX6596" fmla="*/ 11280174 w 13127384"/>
              <a:gd name="connsiteY6596" fmla="*/ 6609467 h 8369300"/>
              <a:gd name="connsiteX6597" fmla="*/ 11290405 w 13127384"/>
              <a:gd name="connsiteY6597" fmla="*/ 6609467 h 8369300"/>
              <a:gd name="connsiteX6598" fmla="*/ 11288163 w 13127384"/>
              <a:gd name="connsiteY6598" fmla="*/ 6608574 h 8369300"/>
              <a:gd name="connsiteX6599" fmla="*/ 11294750 w 13127384"/>
              <a:gd name="connsiteY6599" fmla="*/ 6609467 h 8369300"/>
              <a:gd name="connsiteX6600" fmla="*/ 11300636 w 13127384"/>
              <a:gd name="connsiteY6600" fmla="*/ 6607236 h 8369300"/>
              <a:gd name="connsiteX6601" fmla="*/ 11301478 w 13127384"/>
              <a:gd name="connsiteY6601" fmla="*/ 6607504 h 8369300"/>
              <a:gd name="connsiteX6602" fmla="*/ 11309326 w 13127384"/>
              <a:gd name="connsiteY6602" fmla="*/ 6602508 h 8369300"/>
              <a:gd name="connsiteX6603" fmla="*/ 11311849 w 13127384"/>
              <a:gd name="connsiteY6603" fmla="*/ 6603221 h 8369300"/>
              <a:gd name="connsiteX6604" fmla="*/ 11312830 w 13127384"/>
              <a:gd name="connsiteY6604" fmla="*/ 6605452 h 8369300"/>
              <a:gd name="connsiteX6605" fmla="*/ 11311148 w 13127384"/>
              <a:gd name="connsiteY6605" fmla="*/ 6607950 h 8369300"/>
              <a:gd name="connsiteX6606" fmla="*/ 11313531 w 13127384"/>
              <a:gd name="connsiteY6606" fmla="*/ 6608574 h 8369300"/>
              <a:gd name="connsiteX6607" fmla="*/ 11318016 w 13127384"/>
              <a:gd name="connsiteY6607" fmla="*/ 6610269 h 8369300"/>
              <a:gd name="connsiteX6608" fmla="*/ 11321520 w 13127384"/>
              <a:gd name="connsiteY6608" fmla="*/ 6610269 h 8369300"/>
              <a:gd name="connsiteX6609" fmla="*/ 11320819 w 13127384"/>
              <a:gd name="connsiteY6609" fmla="*/ 6607682 h 8369300"/>
              <a:gd name="connsiteX6610" fmla="*/ 11322361 w 13127384"/>
              <a:gd name="connsiteY6610" fmla="*/ 6609556 h 8369300"/>
              <a:gd name="connsiteX6611" fmla="*/ 11323482 w 13127384"/>
              <a:gd name="connsiteY6611" fmla="*/ 6610002 h 8369300"/>
              <a:gd name="connsiteX6612" fmla="*/ 11322641 w 13127384"/>
              <a:gd name="connsiteY6612" fmla="*/ 6608931 h 8369300"/>
              <a:gd name="connsiteX6613" fmla="*/ 11323482 w 13127384"/>
              <a:gd name="connsiteY6613" fmla="*/ 6604560 h 8369300"/>
              <a:gd name="connsiteX6614" fmla="*/ 11331050 w 13127384"/>
              <a:gd name="connsiteY6614" fmla="*/ 6600902 h 8369300"/>
              <a:gd name="connsiteX6615" fmla="*/ 11329228 w 13127384"/>
              <a:gd name="connsiteY6615" fmla="*/ 6582791 h 8369300"/>
              <a:gd name="connsiteX6616" fmla="*/ 11316754 w 13127384"/>
              <a:gd name="connsiteY6616" fmla="*/ 6579847 h 8369300"/>
              <a:gd name="connsiteX6617" fmla="*/ 11316194 w 13127384"/>
              <a:gd name="connsiteY6617" fmla="*/ 6573423 h 8369300"/>
              <a:gd name="connsiteX6618" fmla="*/ 11324603 w 13127384"/>
              <a:gd name="connsiteY6618" fmla="*/ 6572977 h 8369300"/>
              <a:gd name="connsiteX6619" fmla="*/ 11329088 w 13127384"/>
              <a:gd name="connsiteY6619" fmla="*/ 6569141 h 8369300"/>
              <a:gd name="connsiteX6620" fmla="*/ 11336656 w 13127384"/>
              <a:gd name="connsiteY6620" fmla="*/ 6549692 h 8369300"/>
              <a:gd name="connsiteX6621" fmla="*/ 11335395 w 13127384"/>
              <a:gd name="connsiteY6621" fmla="*/ 6540146 h 8369300"/>
              <a:gd name="connsiteX6622" fmla="*/ 11329228 w 13127384"/>
              <a:gd name="connsiteY6622" fmla="*/ 6535507 h 8369300"/>
              <a:gd name="connsiteX6623" fmla="*/ 11327546 w 13127384"/>
              <a:gd name="connsiteY6623" fmla="*/ 6531135 h 8369300"/>
              <a:gd name="connsiteX6624" fmla="*/ 11330770 w 13127384"/>
              <a:gd name="connsiteY6624" fmla="*/ 6529351 h 8369300"/>
              <a:gd name="connsiteX6625" fmla="*/ 11336236 w 13127384"/>
              <a:gd name="connsiteY6625" fmla="*/ 6526496 h 8369300"/>
              <a:gd name="connsiteX6626" fmla="*/ 11337498 w 13127384"/>
              <a:gd name="connsiteY6626" fmla="*/ 6522392 h 8369300"/>
              <a:gd name="connsiteX6627" fmla="*/ 11348009 w 13127384"/>
              <a:gd name="connsiteY6627" fmla="*/ 6523195 h 8369300"/>
              <a:gd name="connsiteX6628" fmla="*/ 11351794 w 13127384"/>
              <a:gd name="connsiteY6628" fmla="*/ 6513917 h 8369300"/>
              <a:gd name="connsiteX6629" fmla="*/ 11355157 w 13127384"/>
              <a:gd name="connsiteY6629" fmla="*/ 6511062 h 8369300"/>
              <a:gd name="connsiteX6630" fmla="*/ 11353896 w 13127384"/>
              <a:gd name="connsiteY6630" fmla="*/ 6498304 h 8369300"/>
              <a:gd name="connsiteX6631" fmla="*/ 11347028 w 13127384"/>
              <a:gd name="connsiteY6631" fmla="*/ 6493665 h 8369300"/>
              <a:gd name="connsiteX6632" fmla="*/ 11345206 w 13127384"/>
              <a:gd name="connsiteY6632" fmla="*/ 6489204 h 8369300"/>
              <a:gd name="connsiteX6633" fmla="*/ 11339179 w 13127384"/>
              <a:gd name="connsiteY6633" fmla="*/ 6484654 h 8369300"/>
              <a:gd name="connsiteX6634" fmla="*/ 11338338 w 13127384"/>
              <a:gd name="connsiteY6634" fmla="*/ 6482423 h 8369300"/>
              <a:gd name="connsiteX6635" fmla="*/ 11340300 w 13127384"/>
              <a:gd name="connsiteY6635" fmla="*/ 6483672 h 8369300"/>
              <a:gd name="connsiteX6636" fmla="*/ 11342263 w 13127384"/>
              <a:gd name="connsiteY6636" fmla="*/ 6485903 h 8369300"/>
              <a:gd name="connsiteX6637" fmla="*/ 11344365 w 13127384"/>
              <a:gd name="connsiteY6637" fmla="*/ 6485992 h 8369300"/>
              <a:gd name="connsiteX6638" fmla="*/ 11345206 w 13127384"/>
              <a:gd name="connsiteY6638" fmla="*/ 6488222 h 8369300"/>
              <a:gd name="connsiteX6639" fmla="*/ 11351513 w 13127384"/>
              <a:gd name="connsiteY6639" fmla="*/ 6488669 h 8369300"/>
              <a:gd name="connsiteX6640" fmla="*/ 11356278 w 13127384"/>
              <a:gd name="connsiteY6640" fmla="*/ 6495270 h 8369300"/>
              <a:gd name="connsiteX6641" fmla="*/ 11367771 w 13127384"/>
              <a:gd name="connsiteY6641" fmla="*/ 6496163 h 8369300"/>
              <a:gd name="connsiteX6642" fmla="*/ 11370154 w 13127384"/>
              <a:gd name="connsiteY6642" fmla="*/ 6478409 h 8369300"/>
              <a:gd name="connsiteX6643" fmla="*/ 11392438 w 13127384"/>
              <a:gd name="connsiteY6643" fmla="*/ 6473769 h 8369300"/>
              <a:gd name="connsiteX6644" fmla="*/ 11395382 w 13127384"/>
              <a:gd name="connsiteY6644" fmla="*/ 6463420 h 8369300"/>
              <a:gd name="connsiteX6645" fmla="*/ 11404772 w 13127384"/>
              <a:gd name="connsiteY6645" fmla="*/ 6462974 h 8369300"/>
              <a:gd name="connsiteX6646" fmla="*/ 11402950 w 13127384"/>
              <a:gd name="connsiteY6646" fmla="*/ 6457621 h 8369300"/>
              <a:gd name="connsiteX6647" fmla="*/ 11407295 w 13127384"/>
              <a:gd name="connsiteY6647" fmla="*/ 6456908 h 8369300"/>
              <a:gd name="connsiteX6648" fmla="*/ 11409958 w 13127384"/>
              <a:gd name="connsiteY6648" fmla="*/ 6464402 h 8369300"/>
              <a:gd name="connsiteX6649" fmla="*/ 11422852 w 13127384"/>
              <a:gd name="connsiteY6649" fmla="*/ 6460119 h 8369300"/>
              <a:gd name="connsiteX6650" fmla="*/ 11421591 w 13127384"/>
              <a:gd name="connsiteY6650" fmla="*/ 6448432 h 8369300"/>
              <a:gd name="connsiteX6651" fmla="*/ 11411079 w 13127384"/>
              <a:gd name="connsiteY6651" fmla="*/ 6447719 h 8369300"/>
              <a:gd name="connsiteX6652" fmla="*/ 11419769 w 13127384"/>
              <a:gd name="connsiteY6652" fmla="*/ 6445131 h 8369300"/>
              <a:gd name="connsiteX6653" fmla="*/ 11418928 w 13127384"/>
              <a:gd name="connsiteY6653" fmla="*/ 6426128 h 8369300"/>
              <a:gd name="connsiteX6654" fmla="*/ 11434766 w 13127384"/>
              <a:gd name="connsiteY6654" fmla="*/ 6455659 h 8369300"/>
              <a:gd name="connsiteX6655" fmla="*/ 11441073 w 13127384"/>
              <a:gd name="connsiteY6655" fmla="*/ 6455034 h 8369300"/>
              <a:gd name="connsiteX6656" fmla="*/ 11448361 w 13127384"/>
              <a:gd name="connsiteY6656" fmla="*/ 6454588 h 8369300"/>
              <a:gd name="connsiteX6657" fmla="*/ 11458872 w 13127384"/>
              <a:gd name="connsiteY6657" fmla="*/ 6455302 h 8369300"/>
              <a:gd name="connsiteX6658" fmla="*/ 11464619 w 13127384"/>
              <a:gd name="connsiteY6658" fmla="*/ 6449324 h 8369300"/>
              <a:gd name="connsiteX6659" fmla="*/ 11469104 w 13127384"/>
              <a:gd name="connsiteY6659" fmla="*/ 6430767 h 8369300"/>
              <a:gd name="connsiteX6660" fmla="*/ 11469664 w 13127384"/>
              <a:gd name="connsiteY6660" fmla="*/ 6422381 h 8369300"/>
              <a:gd name="connsiteX6661" fmla="*/ 11475130 w 13127384"/>
              <a:gd name="connsiteY6661" fmla="*/ 6418545 h 8369300"/>
              <a:gd name="connsiteX6662" fmla="*/ 11472608 w 13127384"/>
              <a:gd name="connsiteY6662" fmla="*/ 6456194 h 8369300"/>
              <a:gd name="connsiteX6663" fmla="*/ 11487184 w 13127384"/>
              <a:gd name="connsiteY6663" fmla="*/ 6456194 h 8369300"/>
              <a:gd name="connsiteX6664" fmla="*/ 11491949 w 13127384"/>
              <a:gd name="connsiteY6664" fmla="*/ 6449235 h 8369300"/>
              <a:gd name="connsiteX6665" fmla="*/ 11497275 w 13127384"/>
              <a:gd name="connsiteY6665" fmla="*/ 6447540 h 8369300"/>
              <a:gd name="connsiteX6666" fmla="*/ 11499518 w 13127384"/>
              <a:gd name="connsiteY6666" fmla="*/ 6461369 h 8369300"/>
              <a:gd name="connsiteX6667" fmla="*/ 11515215 w 13127384"/>
              <a:gd name="connsiteY6667" fmla="*/ 6461101 h 8369300"/>
              <a:gd name="connsiteX6668" fmla="*/ 11515636 w 13127384"/>
              <a:gd name="connsiteY6668" fmla="*/ 6461190 h 8369300"/>
              <a:gd name="connsiteX6669" fmla="*/ 11517037 w 13127384"/>
              <a:gd name="connsiteY6669" fmla="*/ 6458870 h 8369300"/>
              <a:gd name="connsiteX6670" fmla="*/ 11530632 w 13127384"/>
              <a:gd name="connsiteY6670" fmla="*/ 6437637 h 8369300"/>
              <a:gd name="connsiteX6671" fmla="*/ 11520821 w 13127384"/>
              <a:gd name="connsiteY6671" fmla="*/ 6464402 h 8369300"/>
              <a:gd name="connsiteX6672" fmla="*/ 11519700 w 13127384"/>
              <a:gd name="connsiteY6672" fmla="*/ 6464937 h 8369300"/>
              <a:gd name="connsiteX6673" fmla="*/ 11520261 w 13127384"/>
              <a:gd name="connsiteY6673" fmla="*/ 6469576 h 8369300"/>
              <a:gd name="connsiteX6674" fmla="*/ 11521522 w 13127384"/>
              <a:gd name="connsiteY6674" fmla="*/ 6477606 h 8369300"/>
              <a:gd name="connsiteX6675" fmla="*/ 11537360 w 13127384"/>
              <a:gd name="connsiteY6675" fmla="*/ 6475554 h 8369300"/>
              <a:gd name="connsiteX6676" fmla="*/ 11537080 w 13127384"/>
              <a:gd name="connsiteY6676" fmla="*/ 6479836 h 8369300"/>
              <a:gd name="connsiteX6677" fmla="*/ 11534837 w 13127384"/>
              <a:gd name="connsiteY6677" fmla="*/ 6482869 h 8369300"/>
              <a:gd name="connsiteX6678" fmla="*/ 11539182 w 13127384"/>
              <a:gd name="connsiteY6678" fmla="*/ 6495717 h 8369300"/>
              <a:gd name="connsiteX6679" fmla="*/ 11549694 w 13127384"/>
              <a:gd name="connsiteY6679" fmla="*/ 6495360 h 8369300"/>
              <a:gd name="connsiteX6680" fmla="*/ 11550815 w 13127384"/>
              <a:gd name="connsiteY6680" fmla="*/ 6493397 h 8369300"/>
              <a:gd name="connsiteX6681" fmla="*/ 11555300 w 13127384"/>
              <a:gd name="connsiteY6681" fmla="*/ 6490542 h 8369300"/>
              <a:gd name="connsiteX6682" fmla="*/ 11558243 w 13127384"/>
              <a:gd name="connsiteY6682" fmla="*/ 6492862 h 8369300"/>
              <a:gd name="connsiteX6683" fmla="*/ 11556842 w 13127384"/>
              <a:gd name="connsiteY6683" fmla="*/ 6498036 h 8369300"/>
              <a:gd name="connsiteX6684" fmla="*/ 11553478 w 13127384"/>
              <a:gd name="connsiteY6684" fmla="*/ 6500980 h 8369300"/>
              <a:gd name="connsiteX6685" fmla="*/ 11551375 w 13127384"/>
              <a:gd name="connsiteY6685" fmla="*/ 6501783 h 8369300"/>
              <a:gd name="connsiteX6686" fmla="*/ 11551656 w 13127384"/>
              <a:gd name="connsiteY6686" fmla="*/ 6511329 h 8369300"/>
              <a:gd name="connsiteX6687" fmla="*/ 11562027 w 13127384"/>
              <a:gd name="connsiteY6687" fmla="*/ 6514184 h 8369300"/>
              <a:gd name="connsiteX6688" fmla="*/ 11560906 w 13127384"/>
              <a:gd name="connsiteY6688" fmla="*/ 6530868 h 8369300"/>
              <a:gd name="connsiteX6689" fmla="*/ 11575762 w 13127384"/>
              <a:gd name="connsiteY6689" fmla="*/ 6527745 h 8369300"/>
              <a:gd name="connsiteX6690" fmla="*/ 11575482 w 13127384"/>
              <a:gd name="connsiteY6690" fmla="*/ 6532027 h 8369300"/>
              <a:gd name="connsiteX6691" fmla="*/ 11567914 w 13127384"/>
              <a:gd name="connsiteY6691" fmla="*/ 6534525 h 8369300"/>
              <a:gd name="connsiteX6692" fmla="*/ 11569736 w 13127384"/>
              <a:gd name="connsiteY6692" fmla="*/ 6554688 h 8369300"/>
              <a:gd name="connsiteX6693" fmla="*/ 11586134 w 13127384"/>
              <a:gd name="connsiteY6693" fmla="*/ 6560041 h 8369300"/>
              <a:gd name="connsiteX6694" fmla="*/ 11582770 w 13127384"/>
              <a:gd name="connsiteY6694" fmla="*/ 6562985 h 8369300"/>
              <a:gd name="connsiteX6695" fmla="*/ 11581649 w 13127384"/>
              <a:gd name="connsiteY6695" fmla="*/ 6565037 h 8369300"/>
              <a:gd name="connsiteX6696" fmla="*/ 11590899 w 13127384"/>
              <a:gd name="connsiteY6696" fmla="*/ 6567714 h 8369300"/>
              <a:gd name="connsiteX6697" fmla="*/ 11585293 w 13127384"/>
              <a:gd name="connsiteY6697" fmla="*/ 6569230 h 8369300"/>
              <a:gd name="connsiteX6698" fmla="*/ 11587395 w 13127384"/>
              <a:gd name="connsiteY6698" fmla="*/ 6571015 h 8369300"/>
              <a:gd name="connsiteX6699" fmla="*/ 11582070 w 13127384"/>
              <a:gd name="connsiteY6699" fmla="*/ 6577527 h 8369300"/>
              <a:gd name="connsiteX6700" fmla="*/ 11577865 w 13127384"/>
              <a:gd name="connsiteY6700" fmla="*/ 6579401 h 8369300"/>
              <a:gd name="connsiteX6701" fmla="*/ 11577304 w 13127384"/>
              <a:gd name="connsiteY6701" fmla="*/ 6581542 h 8369300"/>
              <a:gd name="connsiteX6702" fmla="*/ 11568614 w 13127384"/>
              <a:gd name="connsiteY6702" fmla="*/ 6585111 h 8369300"/>
              <a:gd name="connsiteX6703" fmla="*/ 11562308 w 13127384"/>
              <a:gd name="connsiteY6703" fmla="*/ 6600367 h 8369300"/>
              <a:gd name="connsiteX6704" fmla="*/ 11581929 w 13127384"/>
              <a:gd name="connsiteY6704" fmla="*/ 6606076 h 8369300"/>
              <a:gd name="connsiteX6705" fmla="*/ 11581649 w 13127384"/>
              <a:gd name="connsiteY6705" fmla="*/ 6610180 h 8369300"/>
              <a:gd name="connsiteX6706" fmla="*/ 11560345 w 13127384"/>
              <a:gd name="connsiteY6706" fmla="*/ 6614017 h 8369300"/>
              <a:gd name="connsiteX6707" fmla="*/ 11560065 w 13127384"/>
              <a:gd name="connsiteY6707" fmla="*/ 6618210 h 8369300"/>
              <a:gd name="connsiteX6708" fmla="*/ 11557822 w 13127384"/>
              <a:gd name="connsiteY6708" fmla="*/ 6619013 h 8369300"/>
              <a:gd name="connsiteX6709" fmla="*/ 11556701 w 13127384"/>
              <a:gd name="connsiteY6709" fmla="*/ 6622135 h 8369300"/>
              <a:gd name="connsiteX6710" fmla="*/ 11548993 w 13127384"/>
              <a:gd name="connsiteY6710" fmla="*/ 6624722 h 8369300"/>
              <a:gd name="connsiteX6711" fmla="*/ 11548152 w 13127384"/>
              <a:gd name="connsiteY6711" fmla="*/ 6631770 h 8369300"/>
              <a:gd name="connsiteX6712" fmla="*/ 11548993 w 13127384"/>
              <a:gd name="connsiteY6712" fmla="*/ 6633376 h 8369300"/>
              <a:gd name="connsiteX6713" fmla="*/ 11553758 w 13127384"/>
              <a:gd name="connsiteY6713" fmla="*/ 6633466 h 8369300"/>
              <a:gd name="connsiteX6714" fmla="*/ 11560345 w 13127384"/>
              <a:gd name="connsiteY6714" fmla="*/ 6638194 h 8369300"/>
              <a:gd name="connsiteX6715" fmla="*/ 11548852 w 13127384"/>
              <a:gd name="connsiteY6715" fmla="*/ 6650773 h 8369300"/>
              <a:gd name="connsiteX6716" fmla="*/ 11542546 w 13127384"/>
              <a:gd name="connsiteY6716" fmla="*/ 6644528 h 8369300"/>
              <a:gd name="connsiteX6717" fmla="*/ 11543106 w 13127384"/>
              <a:gd name="connsiteY6717" fmla="*/ 6640781 h 8369300"/>
              <a:gd name="connsiteX6718" fmla="*/ 11542546 w 13127384"/>
              <a:gd name="connsiteY6718" fmla="*/ 6640603 h 8369300"/>
              <a:gd name="connsiteX6719" fmla="*/ 11538341 w 13127384"/>
              <a:gd name="connsiteY6719" fmla="*/ 6642922 h 8369300"/>
              <a:gd name="connsiteX6720" fmla="*/ 11535958 w 13127384"/>
              <a:gd name="connsiteY6720" fmla="*/ 6647026 h 8369300"/>
              <a:gd name="connsiteX6721" fmla="*/ 11533856 w 13127384"/>
              <a:gd name="connsiteY6721" fmla="*/ 6647829 h 8369300"/>
              <a:gd name="connsiteX6722" fmla="*/ 11529932 w 13127384"/>
              <a:gd name="connsiteY6722" fmla="*/ 6672899 h 8369300"/>
              <a:gd name="connsiteX6723" fmla="*/ 11516196 w 13127384"/>
              <a:gd name="connsiteY6723" fmla="*/ 6674059 h 8369300"/>
              <a:gd name="connsiteX6724" fmla="*/ 11512412 w 13127384"/>
              <a:gd name="connsiteY6724" fmla="*/ 6673167 h 8369300"/>
              <a:gd name="connsiteX6725" fmla="*/ 11511851 w 13127384"/>
              <a:gd name="connsiteY6725" fmla="*/ 6677003 h 8369300"/>
              <a:gd name="connsiteX6726" fmla="*/ 11515636 w 13127384"/>
              <a:gd name="connsiteY6726" fmla="*/ 6680125 h 8369300"/>
              <a:gd name="connsiteX6727" fmla="*/ 11521942 w 13127384"/>
              <a:gd name="connsiteY6727" fmla="*/ 6682802 h 8369300"/>
              <a:gd name="connsiteX6728" fmla="*/ 11527689 w 13127384"/>
              <a:gd name="connsiteY6728" fmla="*/ 6685032 h 8369300"/>
              <a:gd name="connsiteX6729" fmla="*/ 11522363 w 13127384"/>
              <a:gd name="connsiteY6729" fmla="*/ 6685032 h 8369300"/>
              <a:gd name="connsiteX6730" fmla="*/ 11516617 w 13127384"/>
              <a:gd name="connsiteY6730" fmla="*/ 6683694 h 8369300"/>
              <a:gd name="connsiteX6731" fmla="*/ 11520120 w 13127384"/>
              <a:gd name="connsiteY6731" fmla="*/ 6687263 h 8369300"/>
              <a:gd name="connsiteX6732" fmla="*/ 11524185 w 13127384"/>
              <a:gd name="connsiteY6732" fmla="*/ 6685924 h 8369300"/>
              <a:gd name="connsiteX6733" fmla="*/ 11531754 w 13127384"/>
              <a:gd name="connsiteY6733" fmla="*/ 6690831 h 8369300"/>
              <a:gd name="connsiteX6734" fmla="*/ 11525446 w 13127384"/>
              <a:gd name="connsiteY6734" fmla="*/ 6690385 h 8369300"/>
              <a:gd name="connsiteX6735" fmla="*/ 11537500 w 13127384"/>
              <a:gd name="connsiteY6735" fmla="*/ 6700199 h 8369300"/>
              <a:gd name="connsiteX6736" fmla="*/ 11541004 w 13127384"/>
              <a:gd name="connsiteY6736" fmla="*/ 6702965 h 8369300"/>
              <a:gd name="connsiteX6737" fmla="*/ 11549133 w 13127384"/>
              <a:gd name="connsiteY6737" fmla="*/ 6712332 h 8369300"/>
              <a:gd name="connsiteX6738" fmla="*/ 11555300 w 13127384"/>
              <a:gd name="connsiteY6738" fmla="*/ 6713671 h 8369300"/>
              <a:gd name="connsiteX6739" fmla="*/ 11556281 w 13127384"/>
              <a:gd name="connsiteY6739" fmla="*/ 6714473 h 8369300"/>
              <a:gd name="connsiteX6740" fmla="*/ 11557963 w 13127384"/>
              <a:gd name="connsiteY6740" fmla="*/ 6712868 h 8369300"/>
              <a:gd name="connsiteX6741" fmla="*/ 11568614 w 13127384"/>
              <a:gd name="connsiteY6741" fmla="*/ 6708228 h 8369300"/>
              <a:gd name="connsiteX6742" fmla="*/ 11565531 w 13127384"/>
              <a:gd name="connsiteY6742" fmla="*/ 6714741 h 8369300"/>
              <a:gd name="connsiteX6743" fmla="*/ 11561046 w 13127384"/>
              <a:gd name="connsiteY6743" fmla="*/ 6719113 h 8369300"/>
              <a:gd name="connsiteX6744" fmla="*/ 11567774 w 13127384"/>
              <a:gd name="connsiteY6744" fmla="*/ 6724733 h 8369300"/>
              <a:gd name="connsiteX6745" fmla="*/ 11571838 w 13127384"/>
              <a:gd name="connsiteY6745" fmla="*/ 6727945 h 8369300"/>
              <a:gd name="connsiteX6746" fmla="*/ 11575902 w 13127384"/>
              <a:gd name="connsiteY6746" fmla="*/ 6730621 h 8369300"/>
              <a:gd name="connsiteX6747" fmla="*/ 11585293 w 13127384"/>
              <a:gd name="connsiteY6747" fmla="*/ 6735171 h 8369300"/>
              <a:gd name="connsiteX6748" fmla="*/ 11584732 w 13127384"/>
              <a:gd name="connsiteY6748" fmla="*/ 6738740 h 8369300"/>
              <a:gd name="connsiteX6749" fmla="*/ 11584179 w 13127384"/>
              <a:gd name="connsiteY6749" fmla="*/ 6738326 h 8369300"/>
              <a:gd name="connsiteX6750" fmla="*/ 11581649 w 13127384"/>
              <a:gd name="connsiteY6750" fmla="*/ 6734190 h 8369300"/>
              <a:gd name="connsiteX6751" fmla="*/ 11583033 w 13127384"/>
              <a:gd name="connsiteY6751" fmla="*/ 6737469 h 8369300"/>
              <a:gd name="connsiteX6752" fmla="*/ 11584179 w 13127384"/>
              <a:gd name="connsiteY6752" fmla="*/ 6738326 h 8369300"/>
              <a:gd name="connsiteX6753" fmla="*/ 11588797 w 13127384"/>
              <a:gd name="connsiteY6753" fmla="*/ 6745877 h 8369300"/>
              <a:gd name="connsiteX6754" fmla="*/ 11589358 w 13127384"/>
              <a:gd name="connsiteY6754" fmla="*/ 6742309 h 8369300"/>
              <a:gd name="connsiteX6755" fmla="*/ 11601271 w 13127384"/>
              <a:gd name="connsiteY6755" fmla="*/ 6755691 h 8369300"/>
              <a:gd name="connsiteX6756" fmla="*/ 11602112 w 13127384"/>
              <a:gd name="connsiteY6756" fmla="*/ 6757386 h 8369300"/>
              <a:gd name="connsiteX6757" fmla="*/ 11602112 w 13127384"/>
              <a:gd name="connsiteY6757" fmla="*/ 6757475 h 8369300"/>
              <a:gd name="connsiteX6758" fmla="*/ 11606597 w 13127384"/>
              <a:gd name="connsiteY6758" fmla="*/ 6762382 h 8369300"/>
              <a:gd name="connsiteX6759" fmla="*/ 11606036 w 13127384"/>
              <a:gd name="connsiteY6759" fmla="*/ 6763721 h 8369300"/>
              <a:gd name="connsiteX6760" fmla="*/ 11606597 w 13127384"/>
              <a:gd name="connsiteY6760" fmla="*/ 6764077 h 8369300"/>
              <a:gd name="connsiteX6761" fmla="*/ 11606597 w 13127384"/>
              <a:gd name="connsiteY6761" fmla="*/ 6762382 h 8369300"/>
              <a:gd name="connsiteX6762" fmla="*/ 11606597 w 13127384"/>
              <a:gd name="connsiteY6762" fmla="*/ 6761044 h 8369300"/>
              <a:gd name="connsiteX6763" fmla="*/ 11617389 w 13127384"/>
              <a:gd name="connsiteY6763" fmla="*/ 6770947 h 8369300"/>
              <a:gd name="connsiteX6764" fmla="*/ 11617809 w 13127384"/>
              <a:gd name="connsiteY6764" fmla="*/ 6778084 h 8369300"/>
              <a:gd name="connsiteX6765" fmla="*/ 11627620 w 13127384"/>
              <a:gd name="connsiteY6765" fmla="*/ 6786024 h 8369300"/>
              <a:gd name="connsiteX6766" fmla="*/ 11632526 w 13127384"/>
              <a:gd name="connsiteY6766" fmla="*/ 6791467 h 8369300"/>
              <a:gd name="connsiteX6767" fmla="*/ 11637431 w 13127384"/>
              <a:gd name="connsiteY6767" fmla="*/ 6797266 h 8369300"/>
              <a:gd name="connsiteX6768" fmla="*/ 11646822 w 13127384"/>
              <a:gd name="connsiteY6768" fmla="*/ 6809756 h 8369300"/>
              <a:gd name="connsiteX6769" fmla="*/ 11653970 w 13127384"/>
              <a:gd name="connsiteY6769" fmla="*/ 6822692 h 8369300"/>
              <a:gd name="connsiteX6770" fmla="*/ 11658594 w 13127384"/>
              <a:gd name="connsiteY6770" fmla="*/ 6825815 h 8369300"/>
              <a:gd name="connsiteX6771" fmla="*/ 11658735 w 13127384"/>
              <a:gd name="connsiteY6771" fmla="*/ 6822068 h 8369300"/>
              <a:gd name="connsiteX6772" fmla="*/ 11671629 w 13127384"/>
              <a:gd name="connsiteY6772" fmla="*/ 6822424 h 8369300"/>
              <a:gd name="connsiteX6773" fmla="*/ 11670928 w 13127384"/>
              <a:gd name="connsiteY6773" fmla="*/ 6829026 h 8369300"/>
              <a:gd name="connsiteX6774" fmla="*/ 11660977 w 13127384"/>
              <a:gd name="connsiteY6774" fmla="*/ 6828848 h 8369300"/>
              <a:gd name="connsiteX6775" fmla="*/ 11660416 w 13127384"/>
              <a:gd name="connsiteY6775" fmla="*/ 6828313 h 8369300"/>
              <a:gd name="connsiteX6776" fmla="*/ 11662379 w 13127384"/>
              <a:gd name="connsiteY6776" fmla="*/ 6832060 h 8369300"/>
              <a:gd name="connsiteX6777" fmla="*/ 11669527 w 13127384"/>
              <a:gd name="connsiteY6777" fmla="*/ 6842855 h 8369300"/>
              <a:gd name="connsiteX6778" fmla="*/ 11668265 w 13127384"/>
              <a:gd name="connsiteY6778" fmla="*/ 6849992 h 8369300"/>
              <a:gd name="connsiteX6779" fmla="*/ 11669947 w 13127384"/>
              <a:gd name="connsiteY6779" fmla="*/ 6850438 h 8369300"/>
              <a:gd name="connsiteX6780" fmla="*/ 11669947 w 13127384"/>
              <a:gd name="connsiteY6780" fmla="*/ 6850884 h 8369300"/>
              <a:gd name="connsiteX6781" fmla="*/ 11672610 w 13127384"/>
              <a:gd name="connsiteY6781" fmla="*/ 6855345 h 8369300"/>
              <a:gd name="connsiteX6782" fmla="*/ 11672610 w 13127384"/>
              <a:gd name="connsiteY6782" fmla="*/ 6855880 h 8369300"/>
              <a:gd name="connsiteX6783" fmla="*/ 11673171 w 13127384"/>
              <a:gd name="connsiteY6783" fmla="*/ 6855880 h 8369300"/>
              <a:gd name="connsiteX6784" fmla="*/ 11673591 w 13127384"/>
              <a:gd name="connsiteY6784" fmla="*/ 6855880 h 8369300"/>
              <a:gd name="connsiteX6785" fmla="*/ 11674012 w 13127384"/>
              <a:gd name="connsiteY6785" fmla="*/ 6858021 h 8369300"/>
              <a:gd name="connsiteX6786" fmla="*/ 11677095 w 13127384"/>
              <a:gd name="connsiteY6786" fmla="*/ 6856326 h 8369300"/>
              <a:gd name="connsiteX6787" fmla="*/ 11681580 w 13127384"/>
              <a:gd name="connsiteY6787" fmla="*/ 6859895 h 8369300"/>
              <a:gd name="connsiteX6788" fmla="*/ 11685084 w 13127384"/>
              <a:gd name="connsiteY6788" fmla="*/ 6860698 h 8369300"/>
              <a:gd name="connsiteX6789" fmla="*/ 11686486 w 13127384"/>
              <a:gd name="connsiteY6789" fmla="*/ 6861144 h 8369300"/>
              <a:gd name="connsiteX6790" fmla="*/ 11686906 w 13127384"/>
              <a:gd name="connsiteY6790" fmla="*/ 6861590 h 8369300"/>
              <a:gd name="connsiteX6791" fmla="*/ 11688308 w 13127384"/>
              <a:gd name="connsiteY6791" fmla="*/ 6863464 h 8369300"/>
              <a:gd name="connsiteX6792" fmla="*/ 11686065 w 13127384"/>
              <a:gd name="connsiteY6792" fmla="*/ 6863464 h 8369300"/>
              <a:gd name="connsiteX6793" fmla="*/ 11685084 w 13127384"/>
              <a:gd name="connsiteY6793" fmla="*/ 6863018 h 8369300"/>
              <a:gd name="connsiteX6794" fmla="*/ 11684804 w 13127384"/>
              <a:gd name="connsiteY6794" fmla="*/ 6863018 h 8369300"/>
              <a:gd name="connsiteX6795" fmla="*/ 11682982 w 13127384"/>
              <a:gd name="connsiteY6795" fmla="*/ 6862036 h 8369300"/>
              <a:gd name="connsiteX6796" fmla="*/ 11679338 w 13127384"/>
              <a:gd name="connsiteY6796" fmla="*/ 6860698 h 8369300"/>
              <a:gd name="connsiteX6797" fmla="*/ 11679338 w 13127384"/>
              <a:gd name="connsiteY6797" fmla="*/ 6864713 h 8369300"/>
              <a:gd name="connsiteX6798" fmla="*/ 11679338 w 13127384"/>
              <a:gd name="connsiteY6798" fmla="*/ 6865159 h 8369300"/>
              <a:gd name="connsiteX6799" fmla="*/ 11679338 w 13127384"/>
              <a:gd name="connsiteY6799" fmla="*/ 6865694 h 8369300"/>
              <a:gd name="connsiteX6800" fmla="*/ 11679758 w 13127384"/>
              <a:gd name="connsiteY6800" fmla="*/ 6866140 h 8369300"/>
              <a:gd name="connsiteX6801" fmla="*/ 11680739 w 13127384"/>
              <a:gd name="connsiteY6801" fmla="*/ 6868281 h 8369300"/>
              <a:gd name="connsiteX6802" fmla="*/ 11683402 w 13127384"/>
              <a:gd name="connsiteY6802" fmla="*/ 6871850 h 8369300"/>
              <a:gd name="connsiteX6803" fmla="*/ 11680319 w 13127384"/>
              <a:gd name="connsiteY6803" fmla="*/ 6871850 h 8369300"/>
              <a:gd name="connsiteX6804" fmla="*/ 11689148 w 13127384"/>
              <a:gd name="connsiteY6804" fmla="*/ 6888979 h 8369300"/>
              <a:gd name="connsiteX6805" fmla="*/ 11691812 w 13127384"/>
              <a:gd name="connsiteY6805" fmla="*/ 6887998 h 8369300"/>
              <a:gd name="connsiteX6806" fmla="*/ 11692232 w 13127384"/>
              <a:gd name="connsiteY6806" fmla="*/ 6889782 h 8369300"/>
              <a:gd name="connsiteX6807" fmla="*/ 11692792 w 13127384"/>
              <a:gd name="connsiteY6807" fmla="*/ 6891567 h 8369300"/>
              <a:gd name="connsiteX6808" fmla="*/ 11693634 w 13127384"/>
              <a:gd name="connsiteY6808" fmla="*/ 6894243 h 8369300"/>
              <a:gd name="connsiteX6809" fmla="*/ 11695876 w 13127384"/>
              <a:gd name="connsiteY6809" fmla="*/ 6900042 h 8369300"/>
              <a:gd name="connsiteX6810" fmla="*/ 11700782 w 13127384"/>
              <a:gd name="connsiteY6810" fmla="*/ 6911729 h 8369300"/>
              <a:gd name="connsiteX6811" fmla="*/ 11705266 w 13127384"/>
              <a:gd name="connsiteY6811" fmla="*/ 6923773 h 8369300"/>
              <a:gd name="connsiteX6812" fmla="*/ 11707088 w 13127384"/>
              <a:gd name="connsiteY6812" fmla="*/ 6930465 h 8369300"/>
              <a:gd name="connsiteX6813" fmla="*/ 11708350 w 13127384"/>
              <a:gd name="connsiteY6813" fmla="*/ 6937156 h 8369300"/>
              <a:gd name="connsiteX6814" fmla="*/ 11711854 w 13127384"/>
              <a:gd name="connsiteY6814" fmla="*/ 6937156 h 8369300"/>
              <a:gd name="connsiteX6815" fmla="*/ 11714517 w 13127384"/>
              <a:gd name="connsiteY6815" fmla="*/ 6949289 h 8369300"/>
              <a:gd name="connsiteX6816" fmla="*/ 11715077 w 13127384"/>
              <a:gd name="connsiteY6816" fmla="*/ 6957319 h 8369300"/>
              <a:gd name="connsiteX6817" fmla="*/ 11719002 w 13127384"/>
              <a:gd name="connsiteY6817" fmla="*/ 6958657 h 8369300"/>
              <a:gd name="connsiteX6818" fmla="*/ 11714517 w 13127384"/>
              <a:gd name="connsiteY6818" fmla="*/ 6963118 h 8369300"/>
              <a:gd name="connsiteX6819" fmla="*/ 11721244 w 13127384"/>
              <a:gd name="connsiteY6819" fmla="*/ 6975162 h 8369300"/>
              <a:gd name="connsiteX6820" fmla="*/ 11718161 w 13127384"/>
              <a:gd name="connsiteY6820" fmla="*/ 6970255 h 8369300"/>
              <a:gd name="connsiteX6821" fmla="*/ 11717740 w 13127384"/>
              <a:gd name="connsiteY6821" fmla="*/ 6980604 h 8369300"/>
              <a:gd name="connsiteX6822" fmla="*/ 11722225 w 13127384"/>
              <a:gd name="connsiteY6822" fmla="*/ 6981050 h 8369300"/>
              <a:gd name="connsiteX6823" fmla="*/ 11720964 w 13127384"/>
              <a:gd name="connsiteY6823" fmla="*/ 6991756 h 8369300"/>
              <a:gd name="connsiteX6824" fmla="*/ 11724328 w 13127384"/>
              <a:gd name="connsiteY6824" fmla="*/ 6991756 h 8369300"/>
              <a:gd name="connsiteX6825" fmla="*/ 11723066 w 13127384"/>
              <a:gd name="connsiteY6825" fmla="*/ 7001569 h 8369300"/>
              <a:gd name="connsiteX6826" fmla="*/ 11723066 w 13127384"/>
              <a:gd name="connsiteY6826" fmla="*/ 7012721 h 8369300"/>
              <a:gd name="connsiteX6827" fmla="*/ 11721665 w 13127384"/>
              <a:gd name="connsiteY6827" fmla="*/ 7009688 h 8369300"/>
              <a:gd name="connsiteX6828" fmla="*/ 11722646 w 13127384"/>
              <a:gd name="connsiteY6828" fmla="*/ 7014952 h 8369300"/>
              <a:gd name="connsiteX6829" fmla="*/ 11724047 w 13127384"/>
              <a:gd name="connsiteY6829" fmla="*/ 7012275 h 8369300"/>
              <a:gd name="connsiteX6830" fmla="*/ 11724328 w 13127384"/>
              <a:gd name="connsiteY6830" fmla="*/ 7017718 h 8369300"/>
              <a:gd name="connsiteX6831" fmla="*/ 11723627 w 13127384"/>
              <a:gd name="connsiteY6831" fmla="*/ 7024855 h 8369300"/>
              <a:gd name="connsiteX6832" fmla="*/ 11718161 w 13127384"/>
              <a:gd name="connsiteY6832" fmla="*/ 7025212 h 8369300"/>
              <a:gd name="connsiteX6833" fmla="*/ 11721244 w 13127384"/>
              <a:gd name="connsiteY6833" fmla="*/ 7030654 h 8369300"/>
              <a:gd name="connsiteX6834" fmla="*/ 11714517 w 13127384"/>
              <a:gd name="connsiteY6834" fmla="*/ 7027977 h 8369300"/>
              <a:gd name="connsiteX6835" fmla="*/ 11714236 w 13127384"/>
              <a:gd name="connsiteY6835" fmla="*/ 7030208 h 8369300"/>
              <a:gd name="connsiteX6836" fmla="*/ 11718161 w 13127384"/>
              <a:gd name="connsiteY6836" fmla="*/ 7033330 h 8369300"/>
              <a:gd name="connsiteX6837" fmla="*/ 11713255 w 13127384"/>
              <a:gd name="connsiteY6837" fmla="*/ 7042341 h 8369300"/>
              <a:gd name="connsiteX6838" fmla="*/ 11711854 w 13127384"/>
              <a:gd name="connsiteY6838" fmla="*/ 7036007 h 8369300"/>
              <a:gd name="connsiteX6839" fmla="*/ 11709752 w 13127384"/>
              <a:gd name="connsiteY6839" fmla="*/ 7042787 h 8369300"/>
              <a:gd name="connsiteX6840" fmla="*/ 11707509 w 13127384"/>
              <a:gd name="connsiteY6840" fmla="*/ 7036453 h 8369300"/>
              <a:gd name="connsiteX6841" fmla="*/ 11707930 w 13127384"/>
              <a:gd name="connsiteY6841" fmla="*/ 7050281 h 8369300"/>
              <a:gd name="connsiteX6842" fmla="*/ 11713255 w 13127384"/>
              <a:gd name="connsiteY6842" fmla="*/ 7061969 h 8369300"/>
              <a:gd name="connsiteX6843" fmla="*/ 11712414 w 13127384"/>
              <a:gd name="connsiteY6843" fmla="*/ 7065983 h 8369300"/>
              <a:gd name="connsiteX6844" fmla="*/ 11714236 w 13127384"/>
              <a:gd name="connsiteY6844" fmla="*/ 7068124 h 8369300"/>
              <a:gd name="connsiteX6845" fmla="*/ 11711854 w 13127384"/>
              <a:gd name="connsiteY6845" fmla="*/ 7080704 h 8369300"/>
              <a:gd name="connsiteX6846" fmla="*/ 11712835 w 13127384"/>
              <a:gd name="connsiteY6846" fmla="*/ 7086503 h 8369300"/>
              <a:gd name="connsiteX6847" fmla="*/ 11711854 w 13127384"/>
              <a:gd name="connsiteY6847" fmla="*/ 7090964 h 8369300"/>
              <a:gd name="connsiteX6848" fmla="*/ 11709752 w 13127384"/>
              <a:gd name="connsiteY6848" fmla="*/ 7085611 h 8369300"/>
              <a:gd name="connsiteX6849" fmla="*/ 11705614 w 13127384"/>
              <a:gd name="connsiteY6849" fmla="*/ 7087074 h 8369300"/>
              <a:gd name="connsiteX6850" fmla="*/ 11706107 w 13127384"/>
              <a:gd name="connsiteY6850" fmla="*/ 7086503 h 8369300"/>
              <a:gd name="connsiteX6851" fmla="*/ 11704426 w 13127384"/>
              <a:gd name="connsiteY6851" fmla="*/ 7075797 h 8369300"/>
              <a:gd name="connsiteX6852" fmla="*/ 11707088 w 13127384"/>
              <a:gd name="connsiteY6852" fmla="*/ 7069552 h 8369300"/>
              <a:gd name="connsiteX6853" fmla="*/ 11706107 w 13127384"/>
              <a:gd name="connsiteY6853" fmla="*/ 7067321 h 8369300"/>
              <a:gd name="connsiteX6854" fmla="*/ 11701622 w 13127384"/>
              <a:gd name="connsiteY6854" fmla="*/ 7066429 h 8369300"/>
              <a:gd name="connsiteX6855" fmla="*/ 11703444 w 13127384"/>
              <a:gd name="connsiteY6855" fmla="*/ 7061969 h 8369300"/>
              <a:gd name="connsiteX6856" fmla="*/ 11705687 w 13127384"/>
              <a:gd name="connsiteY6856" fmla="*/ 7052155 h 8369300"/>
              <a:gd name="connsiteX6857" fmla="*/ 11706107 w 13127384"/>
              <a:gd name="connsiteY6857" fmla="*/ 7041360 h 8369300"/>
              <a:gd name="connsiteX6858" fmla="*/ 11705266 w 13127384"/>
              <a:gd name="connsiteY6858" fmla="*/ 7028780 h 8369300"/>
              <a:gd name="connsiteX6859" fmla="*/ 11704426 w 13127384"/>
              <a:gd name="connsiteY6859" fmla="*/ 7022089 h 8369300"/>
              <a:gd name="connsiteX6860" fmla="*/ 11703024 w 13127384"/>
              <a:gd name="connsiteY6860" fmla="*/ 7015398 h 8369300"/>
              <a:gd name="connsiteX6861" fmla="*/ 11705266 w 13127384"/>
              <a:gd name="connsiteY6861" fmla="*/ 7005584 h 8369300"/>
              <a:gd name="connsiteX6862" fmla="*/ 11703024 w 13127384"/>
              <a:gd name="connsiteY6862" fmla="*/ 6995771 h 8369300"/>
              <a:gd name="connsiteX6863" fmla="*/ 11701202 w 13127384"/>
              <a:gd name="connsiteY6863" fmla="*/ 7001569 h 8369300"/>
              <a:gd name="connsiteX6864" fmla="*/ 11698960 w 13127384"/>
              <a:gd name="connsiteY6864" fmla="*/ 6993540 h 8369300"/>
              <a:gd name="connsiteX6865" fmla="*/ 11699380 w 13127384"/>
              <a:gd name="connsiteY6865" fmla="*/ 6977927 h 8369300"/>
              <a:gd name="connsiteX6866" fmla="*/ 11698118 w 13127384"/>
              <a:gd name="connsiteY6866" fmla="*/ 6981050 h 8369300"/>
              <a:gd name="connsiteX6867" fmla="*/ 11698960 w 13127384"/>
              <a:gd name="connsiteY6867" fmla="*/ 6985868 h 8369300"/>
              <a:gd name="connsiteX6868" fmla="*/ 11696717 w 13127384"/>
              <a:gd name="connsiteY6868" fmla="*/ 6981942 h 8369300"/>
              <a:gd name="connsiteX6869" fmla="*/ 11694895 w 13127384"/>
              <a:gd name="connsiteY6869" fmla="*/ 6977927 h 8369300"/>
              <a:gd name="connsiteX6870" fmla="*/ 11693634 w 13127384"/>
              <a:gd name="connsiteY6870" fmla="*/ 6968471 h 8369300"/>
              <a:gd name="connsiteX6871" fmla="*/ 11689569 w 13127384"/>
              <a:gd name="connsiteY6871" fmla="*/ 6948843 h 8369300"/>
              <a:gd name="connsiteX6872" fmla="*/ 11691391 w 13127384"/>
              <a:gd name="connsiteY6872" fmla="*/ 6944828 h 8369300"/>
              <a:gd name="connsiteX6873" fmla="*/ 11687467 w 13127384"/>
              <a:gd name="connsiteY6873" fmla="*/ 6938226 h 8369300"/>
              <a:gd name="connsiteX6874" fmla="*/ 11685364 w 13127384"/>
              <a:gd name="connsiteY6874" fmla="*/ 6931803 h 8369300"/>
              <a:gd name="connsiteX6875" fmla="*/ 11684243 w 13127384"/>
              <a:gd name="connsiteY6875" fmla="*/ 6932160 h 8369300"/>
              <a:gd name="connsiteX6876" fmla="*/ 11679198 w 13127384"/>
              <a:gd name="connsiteY6876" fmla="*/ 6932873 h 8369300"/>
              <a:gd name="connsiteX6877" fmla="*/ 11674432 w 13127384"/>
              <a:gd name="connsiteY6877" fmla="*/ 6931357 h 8369300"/>
              <a:gd name="connsiteX6878" fmla="*/ 11672890 w 13127384"/>
              <a:gd name="connsiteY6878" fmla="*/ 6929037 h 8369300"/>
              <a:gd name="connsiteX6879" fmla="*/ 11673171 w 13127384"/>
              <a:gd name="connsiteY6879" fmla="*/ 6930019 h 8369300"/>
              <a:gd name="connsiteX6880" fmla="*/ 11674432 w 13127384"/>
              <a:gd name="connsiteY6880" fmla="*/ 6931357 h 8369300"/>
              <a:gd name="connsiteX6881" fmla="*/ 11677095 w 13127384"/>
              <a:gd name="connsiteY6881" fmla="*/ 6934033 h 8369300"/>
              <a:gd name="connsiteX6882" fmla="*/ 11681580 w 13127384"/>
              <a:gd name="connsiteY6882" fmla="*/ 6938137 h 8369300"/>
              <a:gd name="connsiteX6883" fmla="*/ 11679758 w 13127384"/>
              <a:gd name="connsiteY6883" fmla="*/ 6938583 h 8369300"/>
              <a:gd name="connsiteX6884" fmla="*/ 11680776 w 13127384"/>
              <a:gd name="connsiteY6884" fmla="*/ 6942837 h 8369300"/>
              <a:gd name="connsiteX6885" fmla="*/ 11677095 w 13127384"/>
              <a:gd name="connsiteY6885" fmla="*/ 6941706 h 8369300"/>
              <a:gd name="connsiteX6886" fmla="*/ 11681580 w 13127384"/>
              <a:gd name="connsiteY6886" fmla="*/ 6955088 h 8369300"/>
              <a:gd name="connsiteX6887" fmla="*/ 11683822 w 13127384"/>
              <a:gd name="connsiteY6887" fmla="*/ 6964099 h 8369300"/>
              <a:gd name="connsiteX6888" fmla="*/ 11686906 w 13127384"/>
              <a:gd name="connsiteY6888" fmla="*/ 6972485 h 8369300"/>
              <a:gd name="connsiteX6889" fmla="*/ 11684243 w 13127384"/>
              <a:gd name="connsiteY6889" fmla="*/ 6974359 h 8369300"/>
              <a:gd name="connsiteX6890" fmla="*/ 11687467 w 13127384"/>
              <a:gd name="connsiteY6890" fmla="*/ 6983191 h 8369300"/>
              <a:gd name="connsiteX6891" fmla="*/ 11688728 w 13127384"/>
              <a:gd name="connsiteY6891" fmla="*/ 6993540 h 8369300"/>
              <a:gd name="connsiteX6892" fmla="*/ 11689569 w 13127384"/>
              <a:gd name="connsiteY6892" fmla="*/ 7002908 h 8369300"/>
              <a:gd name="connsiteX6893" fmla="*/ 11691391 w 13127384"/>
              <a:gd name="connsiteY6893" fmla="*/ 7010580 h 8369300"/>
              <a:gd name="connsiteX6894" fmla="*/ 11688728 w 13127384"/>
              <a:gd name="connsiteY6894" fmla="*/ 7010937 h 8369300"/>
              <a:gd name="connsiteX6895" fmla="*/ 11690970 w 13127384"/>
              <a:gd name="connsiteY6895" fmla="*/ 7021286 h 8369300"/>
              <a:gd name="connsiteX6896" fmla="*/ 11687467 w 13127384"/>
              <a:gd name="connsiteY6896" fmla="*/ 7013703 h 8369300"/>
              <a:gd name="connsiteX6897" fmla="*/ 11685644 w 13127384"/>
              <a:gd name="connsiteY6897" fmla="*/ 7030208 h 8369300"/>
              <a:gd name="connsiteX6898" fmla="*/ 11688308 w 13127384"/>
              <a:gd name="connsiteY6898" fmla="*/ 7028780 h 8369300"/>
              <a:gd name="connsiteX6899" fmla="*/ 11686486 w 13127384"/>
              <a:gd name="connsiteY6899" fmla="*/ 7038237 h 8369300"/>
              <a:gd name="connsiteX6900" fmla="*/ 11690550 w 13127384"/>
              <a:gd name="connsiteY6900" fmla="*/ 7041806 h 8369300"/>
              <a:gd name="connsiteX6901" fmla="*/ 11690970 w 13127384"/>
              <a:gd name="connsiteY6901" fmla="*/ 7053493 h 8369300"/>
              <a:gd name="connsiteX6902" fmla="*/ 11691391 w 13127384"/>
              <a:gd name="connsiteY6902" fmla="*/ 7065537 h 8369300"/>
              <a:gd name="connsiteX6903" fmla="*/ 11685084 w 13127384"/>
              <a:gd name="connsiteY6903" fmla="*/ 7063753 h 8369300"/>
              <a:gd name="connsiteX6904" fmla="*/ 11686065 w 13127384"/>
              <a:gd name="connsiteY6904" fmla="*/ 7052601 h 8369300"/>
              <a:gd name="connsiteX6905" fmla="*/ 11682421 w 13127384"/>
              <a:gd name="connsiteY6905" fmla="*/ 7043590 h 8369300"/>
              <a:gd name="connsiteX6906" fmla="*/ 11685084 w 13127384"/>
              <a:gd name="connsiteY6906" fmla="*/ 7042341 h 8369300"/>
              <a:gd name="connsiteX6907" fmla="*/ 11682982 w 13127384"/>
              <a:gd name="connsiteY6907" fmla="*/ 7040468 h 8369300"/>
              <a:gd name="connsiteX6908" fmla="*/ 11680739 w 13127384"/>
              <a:gd name="connsiteY6908" fmla="*/ 7048497 h 8369300"/>
              <a:gd name="connsiteX6909" fmla="*/ 11683822 w 13127384"/>
              <a:gd name="connsiteY6909" fmla="*/ 7055723 h 8369300"/>
              <a:gd name="connsiteX6910" fmla="*/ 11681580 w 13127384"/>
              <a:gd name="connsiteY6910" fmla="*/ 7064556 h 8369300"/>
              <a:gd name="connsiteX6911" fmla="*/ 11676394 w 13127384"/>
              <a:gd name="connsiteY6911" fmla="*/ 7063574 h 8369300"/>
              <a:gd name="connsiteX6912" fmla="*/ 11675834 w 13127384"/>
              <a:gd name="connsiteY6912" fmla="*/ 7063039 h 8369300"/>
              <a:gd name="connsiteX6913" fmla="*/ 11675133 w 13127384"/>
              <a:gd name="connsiteY6913" fmla="*/ 7064288 h 8369300"/>
              <a:gd name="connsiteX6914" fmla="*/ 11674432 w 13127384"/>
              <a:gd name="connsiteY6914" fmla="*/ 7069819 h 8369300"/>
              <a:gd name="connsiteX6915" fmla="*/ 11674993 w 13127384"/>
              <a:gd name="connsiteY6915" fmla="*/ 7081418 h 8369300"/>
              <a:gd name="connsiteX6916" fmla="*/ 11672610 w 13127384"/>
              <a:gd name="connsiteY6916" fmla="*/ 7086414 h 8369300"/>
              <a:gd name="connsiteX6917" fmla="*/ 11671769 w 13127384"/>
              <a:gd name="connsiteY6917" fmla="*/ 7089536 h 8369300"/>
              <a:gd name="connsiteX6918" fmla="*/ 11670508 w 13127384"/>
              <a:gd name="connsiteY6918" fmla="*/ 7092659 h 8369300"/>
              <a:gd name="connsiteX6919" fmla="*/ 11666443 w 13127384"/>
              <a:gd name="connsiteY6919" fmla="*/ 7107379 h 8369300"/>
              <a:gd name="connsiteX6920" fmla="*/ 11661958 w 13127384"/>
              <a:gd name="connsiteY6920" fmla="*/ 7122635 h 8369300"/>
              <a:gd name="connsiteX6921" fmla="*/ 11656632 w 13127384"/>
              <a:gd name="connsiteY6921" fmla="*/ 7134233 h 8369300"/>
              <a:gd name="connsiteX6922" fmla="*/ 11657053 w 13127384"/>
              <a:gd name="connsiteY6922" fmla="*/ 7138248 h 8369300"/>
              <a:gd name="connsiteX6923" fmla="*/ 11656212 w 13127384"/>
              <a:gd name="connsiteY6923" fmla="*/ 7141371 h 8369300"/>
              <a:gd name="connsiteX6924" fmla="*/ 11656632 w 13127384"/>
              <a:gd name="connsiteY6924" fmla="*/ 7145831 h 8369300"/>
              <a:gd name="connsiteX6925" fmla="*/ 11654810 w 13127384"/>
              <a:gd name="connsiteY6925" fmla="*/ 7143155 h 8369300"/>
              <a:gd name="connsiteX6926" fmla="*/ 11652988 w 13127384"/>
              <a:gd name="connsiteY6926" fmla="*/ 7159214 h 8369300"/>
              <a:gd name="connsiteX6927" fmla="*/ 11650886 w 13127384"/>
              <a:gd name="connsiteY6927" fmla="*/ 7175362 h 8369300"/>
              <a:gd name="connsiteX6928" fmla="*/ 11655651 w 13127384"/>
              <a:gd name="connsiteY6928" fmla="*/ 7171347 h 8369300"/>
              <a:gd name="connsiteX6929" fmla="*/ 11652988 w 13127384"/>
              <a:gd name="connsiteY6929" fmla="*/ 7178038 h 8369300"/>
              <a:gd name="connsiteX6930" fmla="*/ 11649905 w 13127384"/>
              <a:gd name="connsiteY6930" fmla="*/ 7183480 h 8369300"/>
              <a:gd name="connsiteX6931" fmla="*/ 11648223 w 13127384"/>
              <a:gd name="connsiteY6931" fmla="*/ 7194989 h 8369300"/>
              <a:gd name="connsiteX6932" fmla="*/ 11642757 w 13127384"/>
              <a:gd name="connsiteY6932" fmla="*/ 7197755 h 8369300"/>
              <a:gd name="connsiteX6933" fmla="*/ 11644158 w 13127384"/>
              <a:gd name="connsiteY6933" fmla="*/ 7202662 h 8369300"/>
              <a:gd name="connsiteX6934" fmla="*/ 11641916 w 13127384"/>
              <a:gd name="connsiteY6934" fmla="*/ 7199539 h 8369300"/>
              <a:gd name="connsiteX6935" fmla="*/ 11637010 w 13127384"/>
              <a:gd name="connsiteY6935" fmla="*/ 7210691 h 8369300"/>
              <a:gd name="connsiteX6936" fmla="*/ 11642757 w 13127384"/>
              <a:gd name="connsiteY6936" fmla="*/ 7211583 h 8369300"/>
              <a:gd name="connsiteX6937" fmla="*/ 11644158 w 13127384"/>
              <a:gd name="connsiteY6937" fmla="*/ 7204892 h 8369300"/>
              <a:gd name="connsiteX6938" fmla="*/ 11645000 w 13127384"/>
              <a:gd name="connsiteY6938" fmla="*/ 7216490 h 8369300"/>
              <a:gd name="connsiteX6939" fmla="*/ 11642757 w 13127384"/>
              <a:gd name="connsiteY6939" fmla="*/ 7212921 h 8369300"/>
              <a:gd name="connsiteX6940" fmla="*/ 11636590 w 13127384"/>
              <a:gd name="connsiteY6940" fmla="*/ 7213814 h 8369300"/>
              <a:gd name="connsiteX6941" fmla="*/ 11634348 w 13127384"/>
              <a:gd name="connsiteY6941" fmla="*/ 7220505 h 8369300"/>
              <a:gd name="connsiteX6942" fmla="*/ 11637010 w 13127384"/>
              <a:gd name="connsiteY6942" fmla="*/ 7218275 h 8369300"/>
              <a:gd name="connsiteX6943" fmla="*/ 11638412 w 13127384"/>
              <a:gd name="connsiteY6943" fmla="*/ 7224966 h 8369300"/>
              <a:gd name="connsiteX6944" fmla="*/ 11629862 w 13127384"/>
              <a:gd name="connsiteY6944" fmla="*/ 7224519 h 8369300"/>
              <a:gd name="connsiteX6945" fmla="*/ 11627200 w 13127384"/>
              <a:gd name="connsiteY6945" fmla="*/ 7230765 h 8369300"/>
              <a:gd name="connsiteX6946" fmla="*/ 11624537 w 13127384"/>
              <a:gd name="connsiteY6946" fmla="*/ 7236653 h 8369300"/>
              <a:gd name="connsiteX6947" fmla="*/ 11631684 w 13127384"/>
              <a:gd name="connsiteY6947" fmla="*/ 7232192 h 8369300"/>
              <a:gd name="connsiteX6948" fmla="*/ 11628040 w 13127384"/>
              <a:gd name="connsiteY6948" fmla="*/ 7241471 h 8369300"/>
              <a:gd name="connsiteX6949" fmla="*/ 11621453 w 13127384"/>
              <a:gd name="connsiteY6949" fmla="*/ 7245575 h 8369300"/>
              <a:gd name="connsiteX6950" fmla="*/ 11620052 w 13127384"/>
              <a:gd name="connsiteY6950" fmla="*/ 7255834 h 8369300"/>
              <a:gd name="connsiteX6951" fmla="*/ 11615146 w 13127384"/>
              <a:gd name="connsiteY6951" fmla="*/ 7261187 h 8369300"/>
              <a:gd name="connsiteX6952" fmla="*/ 11610661 w 13127384"/>
              <a:gd name="connsiteY6952" fmla="*/ 7262525 h 8369300"/>
              <a:gd name="connsiteX6953" fmla="*/ 11605756 w 13127384"/>
              <a:gd name="connsiteY6953" fmla="*/ 7267432 h 8369300"/>
              <a:gd name="connsiteX6954" fmla="*/ 11608419 w 13127384"/>
              <a:gd name="connsiteY6954" fmla="*/ 7266986 h 8369300"/>
              <a:gd name="connsiteX6955" fmla="*/ 11603513 w 13127384"/>
              <a:gd name="connsiteY6955" fmla="*/ 7271001 h 8369300"/>
              <a:gd name="connsiteX6956" fmla="*/ 11599869 w 13127384"/>
              <a:gd name="connsiteY6956" fmla="*/ 7277246 h 8369300"/>
              <a:gd name="connsiteX6957" fmla="*/ 11597767 w 13127384"/>
              <a:gd name="connsiteY6957" fmla="*/ 7276800 h 8369300"/>
              <a:gd name="connsiteX6958" fmla="*/ 11598608 w 13127384"/>
              <a:gd name="connsiteY6958" fmla="*/ 7280369 h 8369300"/>
              <a:gd name="connsiteX6959" fmla="*/ 11595524 w 13127384"/>
              <a:gd name="connsiteY6959" fmla="*/ 7278673 h 8369300"/>
              <a:gd name="connsiteX6960" fmla="*/ 11594123 w 13127384"/>
              <a:gd name="connsiteY6960" fmla="*/ 7289379 h 8369300"/>
              <a:gd name="connsiteX6961" fmla="*/ 11588376 w 13127384"/>
              <a:gd name="connsiteY6961" fmla="*/ 7290718 h 8369300"/>
              <a:gd name="connsiteX6962" fmla="*/ 11585714 w 13127384"/>
              <a:gd name="connsiteY6962" fmla="*/ 7294732 h 8369300"/>
              <a:gd name="connsiteX6963" fmla="*/ 11586975 w 13127384"/>
              <a:gd name="connsiteY6963" fmla="*/ 7298747 h 8369300"/>
              <a:gd name="connsiteX6964" fmla="*/ 11580248 w 13127384"/>
              <a:gd name="connsiteY6964" fmla="*/ 7305884 h 8369300"/>
              <a:gd name="connsiteX6965" fmla="*/ 11575584 w 13127384"/>
              <a:gd name="connsiteY6965" fmla="*/ 7309257 h 8369300"/>
              <a:gd name="connsiteX6966" fmla="*/ 11575902 w 13127384"/>
              <a:gd name="connsiteY6966" fmla="*/ 7308650 h 8369300"/>
              <a:gd name="connsiteX6967" fmla="*/ 11575535 w 13127384"/>
              <a:gd name="connsiteY6967" fmla="*/ 7309293 h 8369300"/>
              <a:gd name="connsiteX6968" fmla="*/ 11570997 w 13127384"/>
              <a:gd name="connsiteY6968" fmla="*/ 7312575 h 8369300"/>
              <a:gd name="connsiteX6969" fmla="*/ 11569175 w 13127384"/>
              <a:gd name="connsiteY6969" fmla="*/ 7321586 h 8369300"/>
              <a:gd name="connsiteX6970" fmla="*/ 11563849 w 13127384"/>
              <a:gd name="connsiteY6970" fmla="*/ 7324709 h 8369300"/>
              <a:gd name="connsiteX6971" fmla="*/ 11563008 w 13127384"/>
              <a:gd name="connsiteY6971" fmla="*/ 7329616 h 8369300"/>
              <a:gd name="connsiteX6972" fmla="*/ 11578986 w 13127384"/>
              <a:gd name="connsiteY6972" fmla="*/ 7316144 h 8369300"/>
              <a:gd name="connsiteX6973" fmla="*/ 11571418 w 13127384"/>
              <a:gd name="connsiteY6973" fmla="*/ 7316590 h 8369300"/>
              <a:gd name="connsiteX6974" fmla="*/ 11573660 w 13127384"/>
              <a:gd name="connsiteY6974" fmla="*/ 7312575 h 8369300"/>
              <a:gd name="connsiteX6975" fmla="*/ 11575535 w 13127384"/>
              <a:gd name="connsiteY6975" fmla="*/ 7309293 h 8369300"/>
              <a:gd name="connsiteX6976" fmla="*/ 11575584 w 13127384"/>
              <a:gd name="connsiteY6976" fmla="*/ 7309257 h 8369300"/>
              <a:gd name="connsiteX6977" fmla="*/ 11574501 w 13127384"/>
              <a:gd name="connsiteY6977" fmla="*/ 7311326 h 8369300"/>
              <a:gd name="connsiteX6978" fmla="*/ 11591460 w 13127384"/>
              <a:gd name="connsiteY6978" fmla="*/ 7305884 h 8369300"/>
              <a:gd name="connsiteX6979" fmla="*/ 11581228 w 13127384"/>
              <a:gd name="connsiteY6979" fmla="*/ 7314003 h 8369300"/>
              <a:gd name="connsiteX6980" fmla="*/ 11574922 w 13127384"/>
              <a:gd name="connsiteY6980" fmla="*/ 7332292 h 8369300"/>
              <a:gd name="connsiteX6981" fmla="*/ 11566932 w 13127384"/>
              <a:gd name="connsiteY6981" fmla="*/ 7345228 h 8369300"/>
              <a:gd name="connsiteX6982" fmla="*/ 11567774 w 13127384"/>
              <a:gd name="connsiteY6982" fmla="*/ 7337288 h 8369300"/>
              <a:gd name="connsiteX6983" fmla="*/ 11561186 w 13127384"/>
              <a:gd name="connsiteY6983" fmla="*/ 7342998 h 8369300"/>
              <a:gd name="connsiteX6984" fmla="*/ 11563849 w 13127384"/>
              <a:gd name="connsiteY6984" fmla="*/ 7346656 h 8369300"/>
              <a:gd name="connsiteX6985" fmla="*/ 11550394 w 13127384"/>
              <a:gd name="connsiteY6985" fmla="*/ 7354685 h 8369300"/>
              <a:gd name="connsiteX6986" fmla="*/ 11538902 w 13127384"/>
              <a:gd name="connsiteY6986" fmla="*/ 7364499 h 8369300"/>
              <a:gd name="connsiteX6987" fmla="*/ 11542826 w 13127384"/>
              <a:gd name="connsiteY6987" fmla="*/ 7363161 h 8369300"/>
              <a:gd name="connsiteX6988" fmla="*/ 11542405 w 13127384"/>
              <a:gd name="connsiteY6988" fmla="*/ 7367621 h 8369300"/>
              <a:gd name="connsiteX6989" fmla="*/ 11540583 w 13127384"/>
              <a:gd name="connsiteY6989" fmla="*/ 7368960 h 8369300"/>
              <a:gd name="connsiteX6990" fmla="*/ 11529932 w 13127384"/>
              <a:gd name="connsiteY6990" fmla="*/ 7373867 h 8369300"/>
              <a:gd name="connsiteX6991" fmla="*/ 11529511 w 13127384"/>
              <a:gd name="connsiteY6991" fmla="*/ 7371190 h 8369300"/>
              <a:gd name="connsiteX6992" fmla="*/ 11525867 w 13127384"/>
              <a:gd name="connsiteY6992" fmla="*/ 7373421 h 8369300"/>
              <a:gd name="connsiteX6993" fmla="*/ 11528530 w 13127384"/>
              <a:gd name="connsiteY6993" fmla="*/ 7373421 h 8369300"/>
              <a:gd name="connsiteX6994" fmla="*/ 11506245 w 13127384"/>
              <a:gd name="connsiteY6994" fmla="*/ 7386446 h 8369300"/>
              <a:gd name="connsiteX6995" fmla="*/ 11503162 w 13127384"/>
              <a:gd name="connsiteY6995" fmla="*/ 7388141 h 8369300"/>
              <a:gd name="connsiteX6996" fmla="*/ 11498677 w 13127384"/>
              <a:gd name="connsiteY6996" fmla="*/ 7390461 h 8369300"/>
              <a:gd name="connsiteX6997" fmla="*/ 11498256 w 13127384"/>
              <a:gd name="connsiteY6997" fmla="*/ 7390461 h 8369300"/>
              <a:gd name="connsiteX6998" fmla="*/ 11498256 w 13127384"/>
              <a:gd name="connsiteY6998" fmla="*/ 7390907 h 8369300"/>
              <a:gd name="connsiteX6999" fmla="*/ 11497415 w 13127384"/>
              <a:gd name="connsiteY6999" fmla="*/ 7391264 h 8369300"/>
              <a:gd name="connsiteX7000" fmla="*/ 11493771 w 13127384"/>
              <a:gd name="connsiteY7000" fmla="*/ 7392691 h 8369300"/>
              <a:gd name="connsiteX7001" fmla="*/ 11490688 w 13127384"/>
              <a:gd name="connsiteY7001" fmla="*/ 7393583 h 8369300"/>
              <a:gd name="connsiteX7002" fmla="*/ 11488866 w 13127384"/>
              <a:gd name="connsiteY7002" fmla="*/ 7394029 h 8369300"/>
              <a:gd name="connsiteX7003" fmla="*/ 11488025 w 13127384"/>
              <a:gd name="connsiteY7003" fmla="*/ 7394029 h 8369300"/>
              <a:gd name="connsiteX7004" fmla="*/ 11486623 w 13127384"/>
              <a:gd name="connsiteY7004" fmla="*/ 7394029 h 8369300"/>
              <a:gd name="connsiteX7005" fmla="*/ 11486623 w 13127384"/>
              <a:gd name="connsiteY7005" fmla="*/ 7395278 h 8369300"/>
              <a:gd name="connsiteX7006" fmla="*/ 11487604 w 13127384"/>
              <a:gd name="connsiteY7006" fmla="*/ 7395278 h 8369300"/>
              <a:gd name="connsiteX7007" fmla="*/ 11488445 w 13127384"/>
              <a:gd name="connsiteY7007" fmla="*/ 7395278 h 8369300"/>
              <a:gd name="connsiteX7008" fmla="*/ 11488866 w 13127384"/>
              <a:gd name="connsiteY7008" fmla="*/ 7394832 h 8369300"/>
              <a:gd name="connsiteX7009" fmla="*/ 11488445 w 13127384"/>
              <a:gd name="connsiteY7009" fmla="*/ 7396260 h 8369300"/>
              <a:gd name="connsiteX7010" fmla="*/ 11486203 w 13127384"/>
              <a:gd name="connsiteY7010" fmla="*/ 7397598 h 8369300"/>
              <a:gd name="connsiteX7011" fmla="*/ 11485642 w 13127384"/>
              <a:gd name="connsiteY7011" fmla="*/ 7397687 h 8369300"/>
              <a:gd name="connsiteX7012" fmla="*/ 11488165 w 13127384"/>
              <a:gd name="connsiteY7012" fmla="*/ 7404825 h 8369300"/>
              <a:gd name="connsiteX7013" fmla="*/ 11488586 w 13127384"/>
              <a:gd name="connsiteY7013" fmla="*/ 7408215 h 8369300"/>
              <a:gd name="connsiteX7014" fmla="*/ 11492510 w 13127384"/>
              <a:gd name="connsiteY7014" fmla="*/ 7407858 h 8369300"/>
              <a:gd name="connsiteX7015" fmla="*/ 11493351 w 13127384"/>
              <a:gd name="connsiteY7015" fmla="*/ 7407412 h 8369300"/>
              <a:gd name="connsiteX7016" fmla="*/ 11493771 w 13127384"/>
              <a:gd name="connsiteY7016" fmla="*/ 7407412 h 8369300"/>
              <a:gd name="connsiteX7017" fmla="*/ 11494332 w 13127384"/>
              <a:gd name="connsiteY7017" fmla="*/ 7407412 h 8369300"/>
              <a:gd name="connsiteX7018" fmla="*/ 11495033 w 13127384"/>
              <a:gd name="connsiteY7018" fmla="*/ 7406966 h 8369300"/>
              <a:gd name="connsiteX7019" fmla="*/ 11494332 w 13127384"/>
              <a:gd name="connsiteY7019" fmla="*/ 7403843 h 8369300"/>
              <a:gd name="connsiteX7020" fmla="*/ 11496434 w 13127384"/>
              <a:gd name="connsiteY7020" fmla="*/ 7405627 h 8369300"/>
              <a:gd name="connsiteX7021" fmla="*/ 11500499 w 13127384"/>
              <a:gd name="connsiteY7021" fmla="*/ 7400721 h 8369300"/>
              <a:gd name="connsiteX7022" fmla="*/ 11501760 w 13127384"/>
              <a:gd name="connsiteY7022" fmla="*/ 7399828 h 8369300"/>
              <a:gd name="connsiteX7023" fmla="*/ 11502741 w 13127384"/>
              <a:gd name="connsiteY7023" fmla="*/ 7399382 h 8369300"/>
              <a:gd name="connsiteX7024" fmla="*/ 11502741 w 13127384"/>
              <a:gd name="connsiteY7024" fmla="*/ 7398847 h 8369300"/>
              <a:gd name="connsiteX7025" fmla="*/ 11503162 w 13127384"/>
              <a:gd name="connsiteY7025" fmla="*/ 7398847 h 8369300"/>
              <a:gd name="connsiteX7026" fmla="*/ 11507647 w 13127384"/>
              <a:gd name="connsiteY7026" fmla="*/ 7396706 h 8369300"/>
              <a:gd name="connsiteX7027" fmla="*/ 11512972 w 13127384"/>
              <a:gd name="connsiteY7027" fmla="*/ 7393583 h 8369300"/>
              <a:gd name="connsiteX7028" fmla="*/ 11523764 w 13127384"/>
              <a:gd name="connsiteY7028" fmla="*/ 7387338 h 8369300"/>
              <a:gd name="connsiteX7029" fmla="*/ 11533996 w 13127384"/>
              <a:gd name="connsiteY7029" fmla="*/ 7379755 h 8369300"/>
              <a:gd name="connsiteX7030" fmla="*/ 11540583 w 13127384"/>
              <a:gd name="connsiteY7030" fmla="*/ 7374759 h 8369300"/>
              <a:gd name="connsiteX7031" fmla="*/ 11543807 w 13127384"/>
              <a:gd name="connsiteY7031" fmla="*/ 7372082 h 8369300"/>
              <a:gd name="connsiteX7032" fmla="*/ 11546890 w 13127384"/>
              <a:gd name="connsiteY7032" fmla="*/ 7369406 h 8369300"/>
              <a:gd name="connsiteX7033" fmla="*/ 11557963 w 13127384"/>
              <a:gd name="connsiteY7033" fmla="*/ 7360930 h 8369300"/>
              <a:gd name="connsiteX7034" fmla="*/ 11566092 w 13127384"/>
              <a:gd name="connsiteY7034" fmla="*/ 7352366 h 8369300"/>
              <a:gd name="connsiteX7035" fmla="*/ 11574080 w 13127384"/>
              <a:gd name="connsiteY7035" fmla="*/ 7347548 h 8369300"/>
              <a:gd name="connsiteX7036" fmla="*/ 11585293 w 13127384"/>
              <a:gd name="connsiteY7036" fmla="*/ 7338537 h 8369300"/>
              <a:gd name="connsiteX7037" fmla="*/ 11594684 w 13127384"/>
              <a:gd name="connsiteY7037" fmla="*/ 7329616 h 8369300"/>
              <a:gd name="connsiteX7038" fmla="*/ 11603093 w 13127384"/>
              <a:gd name="connsiteY7038" fmla="*/ 7320159 h 8369300"/>
              <a:gd name="connsiteX7039" fmla="*/ 11611082 w 13127384"/>
              <a:gd name="connsiteY7039" fmla="*/ 7311773 h 8369300"/>
              <a:gd name="connsiteX7040" fmla="*/ 11612063 w 13127384"/>
              <a:gd name="connsiteY7040" fmla="*/ 7314895 h 8369300"/>
              <a:gd name="connsiteX7041" fmla="*/ 11615987 w 13127384"/>
              <a:gd name="connsiteY7041" fmla="*/ 7311773 h 8369300"/>
              <a:gd name="connsiteX7042" fmla="*/ 11612063 w 13127384"/>
              <a:gd name="connsiteY7042" fmla="*/ 7310880 h 8369300"/>
              <a:gd name="connsiteX7043" fmla="*/ 11621874 w 13127384"/>
              <a:gd name="connsiteY7043" fmla="*/ 7298301 h 8369300"/>
              <a:gd name="connsiteX7044" fmla="*/ 11632105 w 13127384"/>
              <a:gd name="connsiteY7044" fmla="*/ 7285365 h 8369300"/>
              <a:gd name="connsiteX7045" fmla="*/ 11632526 w 13127384"/>
              <a:gd name="connsiteY7045" fmla="*/ 7289379 h 8369300"/>
              <a:gd name="connsiteX7046" fmla="*/ 11635609 w 13127384"/>
              <a:gd name="connsiteY7046" fmla="*/ 7281350 h 8369300"/>
              <a:gd name="connsiteX7047" fmla="*/ 11634348 w 13127384"/>
              <a:gd name="connsiteY7047" fmla="*/ 7285811 h 8369300"/>
              <a:gd name="connsiteX7048" fmla="*/ 11641916 w 13127384"/>
              <a:gd name="connsiteY7048" fmla="*/ 7275551 h 8369300"/>
              <a:gd name="connsiteX7049" fmla="*/ 11639674 w 13127384"/>
              <a:gd name="connsiteY7049" fmla="*/ 7275551 h 8369300"/>
              <a:gd name="connsiteX7050" fmla="*/ 11644158 w 13127384"/>
              <a:gd name="connsiteY7050" fmla="*/ 7270555 h 8369300"/>
              <a:gd name="connsiteX7051" fmla="*/ 11649064 w 13127384"/>
              <a:gd name="connsiteY7051" fmla="*/ 7264845 h 8369300"/>
              <a:gd name="connsiteX7052" fmla="*/ 11652568 w 13127384"/>
              <a:gd name="connsiteY7052" fmla="*/ 7253604 h 8369300"/>
              <a:gd name="connsiteX7053" fmla="*/ 11656632 w 13127384"/>
              <a:gd name="connsiteY7053" fmla="*/ 7251373 h 8369300"/>
              <a:gd name="connsiteX7054" fmla="*/ 11654810 w 13127384"/>
              <a:gd name="connsiteY7054" fmla="*/ 7247805 h 8369300"/>
              <a:gd name="connsiteX7055" fmla="*/ 11667845 w 13127384"/>
              <a:gd name="connsiteY7055" fmla="*/ 7229069 h 8369300"/>
              <a:gd name="connsiteX7056" fmla="*/ 11665462 w 13127384"/>
              <a:gd name="connsiteY7056" fmla="*/ 7243344 h 8369300"/>
              <a:gd name="connsiteX7057" fmla="*/ 11669106 w 13127384"/>
              <a:gd name="connsiteY7057" fmla="*/ 7236653 h 8369300"/>
              <a:gd name="connsiteX7058" fmla="*/ 11672190 w 13127384"/>
              <a:gd name="connsiteY7058" fmla="*/ 7229962 h 8369300"/>
              <a:gd name="connsiteX7059" fmla="*/ 11674993 w 13127384"/>
              <a:gd name="connsiteY7059" fmla="*/ 7217382 h 8369300"/>
              <a:gd name="connsiteX7060" fmla="*/ 11683822 w 13127384"/>
              <a:gd name="connsiteY7060" fmla="*/ 7204892 h 8369300"/>
              <a:gd name="connsiteX7061" fmla="*/ 11689569 w 13127384"/>
              <a:gd name="connsiteY7061" fmla="*/ 7190171 h 8369300"/>
              <a:gd name="connsiteX7062" fmla="*/ 11694614 w 13127384"/>
              <a:gd name="connsiteY7062" fmla="*/ 7174916 h 8369300"/>
              <a:gd name="connsiteX7063" fmla="*/ 11701622 w 13127384"/>
              <a:gd name="connsiteY7063" fmla="*/ 7161087 h 8369300"/>
              <a:gd name="connsiteX7064" fmla="*/ 11703444 w 13127384"/>
              <a:gd name="connsiteY7064" fmla="*/ 7148508 h 8369300"/>
              <a:gd name="connsiteX7065" fmla="*/ 11706107 w 13127384"/>
              <a:gd name="connsiteY7065" fmla="*/ 7150381 h 8369300"/>
              <a:gd name="connsiteX7066" fmla="*/ 11708350 w 13127384"/>
              <a:gd name="connsiteY7066" fmla="*/ 7135571 h 8369300"/>
              <a:gd name="connsiteX7067" fmla="*/ 11713255 w 13127384"/>
              <a:gd name="connsiteY7067" fmla="*/ 7122992 h 8369300"/>
              <a:gd name="connsiteX7068" fmla="*/ 11710592 w 13127384"/>
              <a:gd name="connsiteY7068" fmla="*/ 7131111 h 8369300"/>
              <a:gd name="connsiteX7069" fmla="*/ 11719562 w 13127384"/>
              <a:gd name="connsiteY7069" fmla="*/ 7116747 h 8369300"/>
              <a:gd name="connsiteX7070" fmla="*/ 11721665 w 13127384"/>
              <a:gd name="connsiteY7070" fmla="*/ 7121297 h 8369300"/>
              <a:gd name="connsiteX7071" fmla="*/ 11724328 w 13127384"/>
              <a:gd name="connsiteY7071" fmla="*/ 7124419 h 8369300"/>
              <a:gd name="connsiteX7072" fmla="*/ 11719002 w 13127384"/>
              <a:gd name="connsiteY7072" fmla="*/ 7134233 h 8369300"/>
              <a:gd name="connsiteX7073" fmla="*/ 11718862 w 13127384"/>
              <a:gd name="connsiteY7073" fmla="*/ 7135215 h 8369300"/>
              <a:gd name="connsiteX7074" fmla="*/ 11719562 w 13127384"/>
              <a:gd name="connsiteY7074" fmla="*/ 7136196 h 8369300"/>
              <a:gd name="connsiteX7075" fmla="*/ 11718301 w 13127384"/>
              <a:gd name="connsiteY7075" fmla="*/ 7141103 h 8369300"/>
              <a:gd name="connsiteX7076" fmla="*/ 11717600 w 13127384"/>
              <a:gd name="connsiteY7076" fmla="*/ 7140835 h 8369300"/>
              <a:gd name="connsiteX7077" fmla="*/ 11716479 w 13127384"/>
              <a:gd name="connsiteY7077" fmla="*/ 7146723 h 8369300"/>
              <a:gd name="connsiteX7078" fmla="*/ 11715077 w 13127384"/>
              <a:gd name="connsiteY7078" fmla="*/ 7143155 h 8369300"/>
              <a:gd name="connsiteX7079" fmla="*/ 11712835 w 13127384"/>
              <a:gd name="connsiteY7079" fmla="*/ 7161533 h 8369300"/>
              <a:gd name="connsiteX7080" fmla="*/ 11707088 w 13127384"/>
              <a:gd name="connsiteY7080" fmla="*/ 7171793 h 8369300"/>
              <a:gd name="connsiteX7081" fmla="*/ 11704706 w 13127384"/>
              <a:gd name="connsiteY7081" fmla="*/ 7178930 h 8369300"/>
              <a:gd name="connsiteX7082" fmla="*/ 11701622 w 13127384"/>
              <a:gd name="connsiteY7082" fmla="*/ 7187049 h 8369300"/>
              <a:gd name="connsiteX7083" fmla="*/ 11704426 w 13127384"/>
              <a:gd name="connsiteY7083" fmla="*/ 7192313 h 8369300"/>
              <a:gd name="connsiteX7084" fmla="*/ 11696717 w 13127384"/>
              <a:gd name="connsiteY7084" fmla="*/ 7199539 h 8369300"/>
              <a:gd name="connsiteX7085" fmla="*/ 11689148 w 13127384"/>
              <a:gd name="connsiteY7085" fmla="*/ 7212921 h 8369300"/>
              <a:gd name="connsiteX7086" fmla="*/ 11690970 w 13127384"/>
              <a:gd name="connsiteY7086" fmla="*/ 7216044 h 8369300"/>
              <a:gd name="connsiteX7087" fmla="*/ 11687607 w 13127384"/>
              <a:gd name="connsiteY7087" fmla="*/ 7220594 h 8369300"/>
              <a:gd name="connsiteX7088" fmla="*/ 11700221 w 13127384"/>
              <a:gd name="connsiteY7088" fmla="*/ 7219613 h 8369300"/>
              <a:gd name="connsiteX7089" fmla="*/ 11715358 w 13127384"/>
              <a:gd name="connsiteY7089" fmla="*/ 7223895 h 8369300"/>
              <a:gd name="connsiteX7090" fmla="*/ 11691952 w 13127384"/>
              <a:gd name="connsiteY7090" fmla="*/ 7224698 h 8369300"/>
              <a:gd name="connsiteX7091" fmla="*/ 11686906 w 13127384"/>
              <a:gd name="connsiteY7091" fmla="*/ 7221397 h 8369300"/>
              <a:gd name="connsiteX7092" fmla="*/ 11685644 w 13127384"/>
              <a:gd name="connsiteY7092" fmla="*/ 7223181 h 8369300"/>
              <a:gd name="connsiteX7093" fmla="*/ 11681580 w 13127384"/>
              <a:gd name="connsiteY7093" fmla="*/ 7230319 h 8369300"/>
              <a:gd name="connsiteX7094" fmla="*/ 11678076 w 13127384"/>
              <a:gd name="connsiteY7094" fmla="*/ 7237099 h 8369300"/>
              <a:gd name="connsiteX7095" fmla="*/ 11674993 w 13127384"/>
              <a:gd name="connsiteY7095" fmla="*/ 7243344 h 8369300"/>
              <a:gd name="connsiteX7096" fmla="*/ 11668265 w 13127384"/>
              <a:gd name="connsiteY7096" fmla="*/ 7255834 h 8369300"/>
              <a:gd name="connsiteX7097" fmla="*/ 11660697 w 13127384"/>
              <a:gd name="connsiteY7097" fmla="*/ 7267878 h 8369300"/>
              <a:gd name="connsiteX7098" fmla="*/ 11658875 w 13127384"/>
              <a:gd name="connsiteY7098" fmla="*/ 7264310 h 8369300"/>
              <a:gd name="connsiteX7099" fmla="*/ 11657053 w 13127384"/>
              <a:gd name="connsiteY7099" fmla="*/ 7278227 h 8369300"/>
              <a:gd name="connsiteX7100" fmla="*/ 11650886 w 13127384"/>
              <a:gd name="connsiteY7100" fmla="*/ 7289825 h 8369300"/>
              <a:gd name="connsiteX7101" fmla="*/ 11646401 w 13127384"/>
              <a:gd name="connsiteY7101" fmla="*/ 7291788 h 8369300"/>
              <a:gd name="connsiteX7102" fmla="*/ 11644018 w 13127384"/>
              <a:gd name="connsiteY7102" fmla="*/ 7293751 h 8369300"/>
              <a:gd name="connsiteX7103" fmla="*/ 11645280 w 13127384"/>
              <a:gd name="connsiteY7103" fmla="*/ 7293483 h 8369300"/>
              <a:gd name="connsiteX7104" fmla="*/ 11651446 w 13127384"/>
              <a:gd name="connsiteY7104" fmla="*/ 7296160 h 8369300"/>
              <a:gd name="connsiteX7105" fmla="*/ 11645560 w 13127384"/>
              <a:gd name="connsiteY7105" fmla="*/ 7304635 h 8369300"/>
              <a:gd name="connsiteX7106" fmla="*/ 11644299 w 13127384"/>
              <a:gd name="connsiteY7106" fmla="*/ 7305171 h 8369300"/>
              <a:gd name="connsiteX7107" fmla="*/ 11644018 w 13127384"/>
              <a:gd name="connsiteY7107" fmla="*/ 7305795 h 8369300"/>
              <a:gd name="connsiteX7108" fmla="*/ 11640234 w 13127384"/>
              <a:gd name="connsiteY7108" fmla="*/ 7308561 h 8369300"/>
              <a:gd name="connsiteX7109" fmla="*/ 11634488 w 13127384"/>
              <a:gd name="connsiteY7109" fmla="*/ 7312932 h 8369300"/>
              <a:gd name="connsiteX7110" fmla="*/ 11630563 w 13127384"/>
              <a:gd name="connsiteY7110" fmla="*/ 7309453 h 8369300"/>
              <a:gd name="connsiteX7111" fmla="*/ 11630844 w 13127384"/>
              <a:gd name="connsiteY7111" fmla="*/ 7308115 h 8369300"/>
              <a:gd name="connsiteX7112" fmla="*/ 11629862 w 13127384"/>
              <a:gd name="connsiteY7112" fmla="*/ 7309007 h 8369300"/>
              <a:gd name="connsiteX7113" fmla="*/ 11623556 w 13127384"/>
              <a:gd name="connsiteY7113" fmla="*/ 7315787 h 8369300"/>
              <a:gd name="connsiteX7114" fmla="*/ 11624957 w 13127384"/>
              <a:gd name="connsiteY7114" fmla="*/ 7318464 h 8369300"/>
              <a:gd name="connsiteX7115" fmla="*/ 11619491 w 13127384"/>
              <a:gd name="connsiteY7115" fmla="*/ 7325155 h 8369300"/>
              <a:gd name="connsiteX7116" fmla="*/ 11611082 w 13127384"/>
              <a:gd name="connsiteY7116" fmla="*/ 7327831 h 8369300"/>
              <a:gd name="connsiteX7117" fmla="*/ 11608419 w 13127384"/>
              <a:gd name="connsiteY7117" fmla="*/ 7329169 h 8369300"/>
              <a:gd name="connsiteX7118" fmla="*/ 11604915 w 13127384"/>
              <a:gd name="connsiteY7118" fmla="*/ 7336842 h 8369300"/>
              <a:gd name="connsiteX7119" fmla="*/ 11599869 w 13127384"/>
              <a:gd name="connsiteY7119" fmla="*/ 7338091 h 8369300"/>
              <a:gd name="connsiteX7120" fmla="*/ 11595945 w 13127384"/>
              <a:gd name="connsiteY7120" fmla="*/ 7341660 h 8369300"/>
              <a:gd name="connsiteX7121" fmla="*/ 11589358 w 13127384"/>
              <a:gd name="connsiteY7121" fmla="*/ 7348351 h 8369300"/>
              <a:gd name="connsiteX7122" fmla="*/ 11587395 w 13127384"/>
              <a:gd name="connsiteY7122" fmla="*/ 7356469 h 8369300"/>
              <a:gd name="connsiteX7123" fmla="*/ 11572258 w 13127384"/>
              <a:gd name="connsiteY7123" fmla="*/ 7370298 h 8369300"/>
              <a:gd name="connsiteX7124" fmla="*/ 11573240 w 13127384"/>
              <a:gd name="connsiteY7124" fmla="*/ 7366283 h 8369300"/>
              <a:gd name="connsiteX7125" fmla="*/ 11569736 w 13127384"/>
              <a:gd name="connsiteY7125" fmla="*/ 7369406 h 8369300"/>
              <a:gd name="connsiteX7126" fmla="*/ 11566092 w 13127384"/>
              <a:gd name="connsiteY7126" fmla="*/ 7372082 h 8369300"/>
              <a:gd name="connsiteX7127" fmla="*/ 11558523 w 13127384"/>
              <a:gd name="connsiteY7127" fmla="*/ 7378327 h 8369300"/>
              <a:gd name="connsiteX7128" fmla="*/ 11550815 w 13127384"/>
              <a:gd name="connsiteY7128" fmla="*/ 7384126 h 8369300"/>
              <a:gd name="connsiteX7129" fmla="*/ 11542826 w 13127384"/>
              <a:gd name="connsiteY7129" fmla="*/ 7390015 h 8369300"/>
              <a:gd name="connsiteX7130" fmla="*/ 11535258 w 13127384"/>
              <a:gd name="connsiteY7130" fmla="*/ 7396260 h 8369300"/>
              <a:gd name="connsiteX7131" fmla="*/ 11528110 w 13127384"/>
              <a:gd name="connsiteY7131" fmla="*/ 7402505 h 8369300"/>
              <a:gd name="connsiteX7132" fmla="*/ 11521382 w 13127384"/>
              <a:gd name="connsiteY7132" fmla="*/ 7409196 h 8369300"/>
              <a:gd name="connsiteX7133" fmla="*/ 11518298 w 13127384"/>
              <a:gd name="connsiteY7133" fmla="*/ 7413211 h 8369300"/>
              <a:gd name="connsiteX7134" fmla="*/ 11517458 w 13127384"/>
              <a:gd name="connsiteY7134" fmla="*/ 7414103 h 8369300"/>
              <a:gd name="connsiteX7135" fmla="*/ 11512552 w 13127384"/>
              <a:gd name="connsiteY7135" fmla="*/ 7416779 h 8369300"/>
              <a:gd name="connsiteX7136" fmla="*/ 11512552 w 13127384"/>
              <a:gd name="connsiteY7136" fmla="*/ 7417225 h 8369300"/>
              <a:gd name="connsiteX7137" fmla="*/ 11512132 w 13127384"/>
              <a:gd name="connsiteY7137" fmla="*/ 7417671 h 8369300"/>
              <a:gd name="connsiteX7138" fmla="*/ 11511571 w 13127384"/>
              <a:gd name="connsiteY7138" fmla="*/ 7419099 h 8369300"/>
              <a:gd name="connsiteX7139" fmla="*/ 11513954 w 13127384"/>
              <a:gd name="connsiteY7139" fmla="*/ 7420348 h 8369300"/>
              <a:gd name="connsiteX7140" fmla="*/ 11513954 w 13127384"/>
              <a:gd name="connsiteY7140" fmla="*/ 7419902 h 8369300"/>
              <a:gd name="connsiteX7141" fmla="*/ 11514374 w 13127384"/>
              <a:gd name="connsiteY7141" fmla="*/ 7419902 h 8369300"/>
              <a:gd name="connsiteX7142" fmla="*/ 11519280 w 13127384"/>
              <a:gd name="connsiteY7142" fmla="*/ 7417225 h 8369300"/>
              <a:gd name="connsiteX7143" fmla="*/ 11519700 w 13127384"/>
              <a:gd name="connsiteY7143" fmla="*/ 7417225 h 8369300"/>
              <a:gd name="connsiteX7144" fmla="*/ 11520962 w 13127384"/>
              <a:gd name="connsiteY7144" fmla="*/ 7418118 h 8369300"/>
              <a:gd name="connsiteX7145" fmla="*/ 11520541 w 13127384"/>
              <a:gd name="connsiteY7145" fmla="*/ 7418653 h 8369300"/>
              <a:gd name="connsiteX7146" fmla="*/ 11520120 w 13127384"/>
              <a:gd name="connsiteY7146" fmla="*/ 7419099 h 8369300"/>
              <a:gd name="connsiteX7147" fmla="*/ 11519700 w 13127384"/>
              <a:gd name="connsiteY7147" fmla="*/ 7419367 h 8369300"/>
              <a:gd name="connsiteX7148" fmla="*/ 11515215 w 13127384"/>
              <a:gd name="connsiteY7148" fmla="*/ 7421686 h 8369300"/>
              <a:gd name="connsiteX7149" fmla="*/ 11514795 w 13127384"/>
              <a:gd name="connsiteY7149" fmla="*/ 7421686 h 8369300"/>
              <a:gd name="connsiteX7150" fmla="*/ 11514795 w 13127384"/>
              <a:gd name="connsiteY7150" fmla="*/ 7422221 h 8369300"/>
              <a:gd name="connsiteX7151" fmla="*/ 11514374 w 13127384"/>
              <a:gd name="connsiteY7151" fmla="*/ 7422668 h 8369300"/>
              <a:gd name="connsiteX7152" fmla="*/ 11513393 w 13127384"/>
              <a:gd name="connsiteY7152" fmla="*/ 7423471 h 8369300"/>
              <a:gd name="connsiteX7153" fmla="*/ 11512132 w 13127384"/>
              <a:gd name="connsiteY7153" fmla="*/ 7426236 h 8369300"/>
              <a:gd name="connsiteX7154" fmla="*/ 11512132 w 13127384"/>
              <a:gd name="connsiteY7154" fmla="*/ 7423114 h 8369300"/>
              <a:gd name="connsiteX7155" fmla="*/ 11508908 w 13127384"/>
              <a:gd name="connsiteY7155" fmla="*/ 7422668 h 8369300"/>
              <a:gd name="connsiteX7156" fmla="*/ 11509889 w 13127384"/>
              <a:gd name="connsiteY7156" fmla="*/ 7425344 h 8369300"/>
              <a:gd name="connsiteX7157" fmla="*/ 11507647 w 13127384"/>
              <a:gd name="connsiteY7157" fmla="*/ 7427485 h 8369300"/>
              <a:gd name="connsiteX7158" fmla="*/ 11505825 w 13127384"/>
              <a:gd name="connsiteY7158" fmla="*/ 7425344 h 8369300"/>
              <a:gd name="connsiteX7159" fmla="*/ 11506806 w 13127384"/>
              <a:gd name="connsiteY7159" fmla="*/ 7430251 h 8369300"/>
              <a:gd name="connsiteX7160" fmla="*/ 11505825 w 13127384"/>
              <a:gd name="connsiteY7160" fmla="*/ 7430251 h 8369300"/>
              <a:gd name="connsiteX7161" fmla="*/ 11504984 w 13127384"/>
              <a:gd name="connsiteY7161" fmla="*/ 7430251 h 8369300"/>
              <a:gd name="connsiteX7162" fmla="*/ 11503582 w 13127384"/>
              <a:gd name="connsiteY7162" fmla="*/ 7428467 h 8369300"/>
              <a:gd name="connsiteX7163" fmla="*/ 11492510 w 13127384"/>
              <a:gd name="connsiteY7163" fmla="*/ 7436496 h 8369300"/>
              <a:gd name="connsiteX7164" fmla="*/ 11485782 w 13127384"/>
              <a:gd name="connsiteY7164" fmla="*/ 7440511 h 8369300"/>
              <a:gd name="connsiteX7165" fmla="*/ 11482699 w 13127384"/>
              <a:gd name="connsiteY7165" fmla="*/ 7442295 h 8369300"/>
              <a:gd name="connsiteX7166" fmla="*/ 11480877 w 13127384"/>
              <a:gd name="connsiteY7166" fmla="*/ 7442741 h 8369300"/>
              <a:gd name="connsiteX7167" fmla="*/ 11480036 w 13127384"/>
              <a:gd name="connsiteY7167" fmla="*/ 7443187 h 8369300"/>
              <a:gd name="connsiteX7168" fmla="*/ 11479055 w 13127384"/>
              <a:gd name="connsiteY7168" fmla="*/ 7443633 h 8369300"/>
              <a:gd name="connsiteX7169" fmla="*/ 11461676 w 13127384"/>
              <a:gd name="connsiteY7169" fmla="*/ 7451038 h 8369300"/>
              <a:gd name="connsiteX7170" fmla="*/ 11461676 w 13127384"/>
              <a:gd name="connsiteY7170" fmla="*/ 7451127 h 8369300"/>
              <a:gd name="connsiteX7171" fmla="*/ 11461395 w 13127384"/>
              <a:gd name="connsiteY7171" fmla="*/ 7452555 h 8369300"/>
              <a:gd name="connsiteX7172" fmla="*/ 11461255 w 13127384"/>
              <a:gd name="connsiteY7172" fmla="*/ 7452823 h 8369300"/>
              <a:gd name="connsiteX7173" fmla="*/ 11464198 w 13127384"/>
              <a:gd name="connsiteY7173" fmla="*/ 7458711 h 8369300"/>
              <a:gd name="connsiteX7174" fmla="*/ 11465740 w 13127384"/>
              <a:gd name="connsiteY7174" fmla="*/ 7477357 h 8369300"/>
              <a:gd name="connsiteX7175" fmla="*/ 11453687 w 13127384"/>
              <a:gd name="connsiteY7175" fmla="*/ 7454696 h 8369300"/>
              <a:gd name="connsiteX7176" fmla="*/ 11453687 w 13127384"/>
              <a:gd name="connsiteY7176" fmla="*/ 7454071 h 8369300"/>
              <a:gd name="connsiteX7177" fmla="*/ 11453406 w 13127384"/>
              <a:gd name="connsiteY7177" fmla="*/ 7454071 h 8369300"/>
              <a:gd name="connsiteX7178" fmla="*/ 11452285 w 13127384"/>
              <a:gd name="connsiteY7178" fmla="*/ 7453893 h 8369300"/>
              <a:gd name="connsiteX7179" fmla="*/ 11440232 w 13127384"/>
              <a:gd name="connsiteY7179" fmla="*/ 7459246 h 8369300"/>
              <a:gd name="connsiteX7180" fmla="*/ 11430841 w 13127384"/>
              <a:gd name="connsiteY7180" fmla="*/ 7457016 h 8369300"/>
              <a:gd name="connsiteX7181" fmla="*/ 11418368 w 13127384"/>
              <a:gd name="connsiteY7181" fmla="*/ 7462815 h 8369300"/>
              <a:gd name="connsiteX7182" fmla="*/ 11411780 w 13127384"/>
              <a:gd name="connsiteY7182" fmla="*/ 7459692 h 8369300"/>
              <a:gd name="connsiteX7183" fmla="*/ 11402810 w 13127384"/>
              <a:gd name="connsiteY7183" fmla="*/ 7465134 h 8369300"/>
              <a:gd name="connsiteX7184" fmla="*/ 11409398 w 13127384"/>
              <a:gd name="connsiteY7184" fmla="*/ 7466026 h 8369300"/>
              <a:gd name="connsiteX7185" fmla="*/ 11417526 w 13127384"/>
              <a:gd name="connsiteY7185" fmla="*/ 7462815 h 8369300"/>
              <a:gd name="connsiteX7186" fmla="*/ 11413602 w 13127384"/>
              <a:gd name="connsiteY7186" fmla="*/ 7465759 h 8369300"/>
              <a:gd name="connsiteX7187" fmla="*/ 11412621 w 13127384"/>
              <a:gd name="connsiteY7187" fmla="*/ 7469773 h 8369300"/>
              <a:gd name="connsiteX7188" fmla="*/ 11411079 w 13127384"/>
              <a:gd name="connsiteY7188" fmla="*/ 7469595 h 8369300"/>
              <a:gd name="connsiteX7189" fmla="*/ 11411780 w 13127384"/>
              <a:gd name="connsiteY7189" fmla="*/ 7467097 h 8369300"/>
              <a:gd name="connsiteX7190" fmla="*/ 11404072 w 13127384"/>
              <a:gd name="connsiteY7190" fmla="*/ 7469149 h 8369300"/>
              <a:gd name="connsiteX7191" fmla="*/ 11392579 w 13127384"/>
              <a:gd name="connsiteY7191" fmla="*/ 7475840 h 8369300"/>
              <a:gd name="connsiteX7192" fmla="*/ 11377862 w 13127384"/>
              <a:gd name="connsiteY7192" fmla="*/ 7477089 h 8369300"/>
              <a:gd name="connsiteX7193" fmla="*/ 11371135 w 13127384"/>
              <a:gd name="connsiteY7193" fmla="*/ 7477625 h 8369300"/>
              <a:gd name="connsiteX7194" fmla="*/ 11363987 w 13127384"/>
              <a:gd name="connsiteY7194" fmla="*/ 7479855 h 8369300"/>
              <a:gd name="connsiteX7195" fmla="*/ 11362165 w 13127384"/>
              <a:gd name="connsiteY7195" fmla="*/ 7474502 h 8369300"/>
              <a:gd name="connsiteX7196" fmla="*/ 11359502 w 13127384"/>
              <a:gd name="connsiteY7196" fmla="*/ 7480658 h 8369300"/>
              <a:gd name="connsiteX7197" fmla="*/ 11340721 w 13127384"/>
              <a:gd name="connsiteY7197" fmla="*/ 7484316 h 8369300"/>
              <a:gd name="connsiteX7198" fmla="*/ 11330630 w 13127384"/>
              <a:gd name="connsiteY7198" fmla="*/ 7486546 h 8369300"/>
              <a:gd name="connsiteX7199" fmla="*/ 11325164 w 13127384"/>
              <a:gd name="connsiteY7199" fmla="*/ 7486992 h 8369300"/>
              <a:gd name="connsiteX7200" fmla="*/ 11319838 w 13127384"/>
              <a:gd name="connsiteY7200" fmla="*/ 7486100 h 8369300"/>
              <a:gd name="connsiteX7201" fmla="*/ 11317595 w 13127384"/>
              <a:gd name="connsiteY7201" fmla="*/ 7489669 h 8369300"/>
              <a:gd name="connsiteX7202" fmla="*/ 11303300 w 13127384"/>
              <a:gd name="connsiteY7202" fmla="*/ 7490650 h 8369300"/>
              <a:gd name="connsiteX7203" fmla="*/ 11294470 w 13127384"/>
              <a:gd name="connsiteY7203" fmla="*/ 7491453 h 8369300"/>
              <a:gd name="connsiteX7204" fmla="*/ 11286340 w 13127384"/>
              <a:gd name="connsiteY7204" fmla="*/ 7488330 h 8369300"/>
              <a:gd name="connsiteX7205" fmla="*/ 11289985 w 13127384"/>
              <a:gd name="connsiteY7205" fmla="*/ 7487527 h 8369300"/>
              <a:gd name="connsiteX7206" fmla="*/ 11286340 w 13127384"/>
              <a:gd name="connsiteY7206" fmla="*/ 7484762 h 8369300"/>
              <a:gd name="connsiteX7207" fmla="*/ 11281856 w 13127384"/>
              <a:gd name="connsiteY7207" fmla="*/ 7486546 h 8369300"/>
              <a:gd name="connsiteX7208" fmla="*/ 11284098 w 13127384"/>
              <a:gd name="connsiteY7208" fmla="*/ 7482977 h 8369300"/>
              <a:gd name="connsiteX7209" fmla="*/ 11293068 w 13127384"/>
              <a:gd name="connsiteY7209" fmla="*/ 7479409 h 8369300"/>
              <a:gd name="connsiteX7210" fmla="*/ 11301898 w 13127384"/>
              <a:gd name="connsiteY7210" fmla="*/ 7480301 h 8369300"/>
              <a:gd name="connsiteX7211" fmla="*/ 11313531 w 13127384"/>
              <a:gd name="connsiteY7211" fmla="*/ 7478071 h 8369300"/>
              <a:gd name="connsiteX7212" fmla="*/ 11307364 w 13127384"/>
              <a:gd name="connsiteY7212" fmla="*/ 7476732 h 8369300"/>
              <a:gd name="connsiteX7213" fmla="*/ 11301057 w 13127384"/>
              <a:gd name="connsiteY7213" fmla="*/ 7475840 h 8369300"/>
              <a:gd name="connsiteX7214" fmla="*/ 11292087 w 13127384"/>
              <a:gd name="connsiteY7214" fmla="*/ 7477625 h 8369300"/>
              <a:gd name="connsiteX7215" fmla="*/ 11296572 w 13127384"/>
              <a:gd name="connsiteY7215" fmla="*/ 7475840 h 8369300"/>
              <a:gd name="connsiteX7216" fmla="*/ 11286340 w 13127384"/>
              <a:gd name="connsiteY7216" fmla="*/ 7475840 h 8369300"/>
              <a:gd name="connsiteX7217" fmla="*/ 11288583 w 13127384"/>
              <a:gd name="connsiteY7217" fmla="*/ 7476732 h 8369300"/>
              <a:gd name="connsiteX7218" fmla="*/ 11281856 w 13127384"/>
              <a:gd name="connsiteY7218" fmla="*/ 7475840 h 8369300"/>
              <a:gd name="connsiteX7219" fmla="*/ 11276109 w 13127384"/>
              <a:gd name="connsiteY7219" fmla="*/ 7478071 h 8369300"/>
              <a:gd name="connsiteX7220" fmla="*/ 11274287 w 13127384"/>
              <a:gd name="connsiteY7220" fmla="*/ 7475394 h 8369300"/>
              <a:gd name="connsiteX7221" fmla="*/ 11273867 w 13127384"/>
              <a:gd name="connsiteY7221" fmla="*/ 7478071 h 8369300"/>
              <a:gd name="connsiteX7222" fmla="*/ 11264056 w 13127384"/>
              <a:gd name="connsiteY7222" fmla="*/ 7475394 h 8369300"/>
              <a:gd name="connsiteX7223" fmla="*/ 11263215 w 13127384"/>
              <a:gd name="connsiteY7223" fmla="*/ 7476732 h 8369300"/>
              <a:gd name="connsiteX7224" fmla="*/ 11258730 w 13127384"/>
              <a:gd name="connsiteY7224" fmla="*/ 7474948 h 8369300"/>
              <a:gd name="connsiteX7225" fmla="*/ 11255226 w 13127384"/>
              <a:gd name="connsiteY7225" fmla="*/ 7474948 h 8369300"/>
              <a:gd name="connsiteX7226" fmla="*/ 11256067 w 13127384"/>
              <a:gd name="connsiteY7226" fmla="*/ 7477625 h 8369300"/>
              <a:gd name="connsiteX7227" fmla="*/ 11251582 w 13127384"/>
              <a:gd name="connsiteY7227" fmla="*/ 7474502 h 8369300"/>
              <a:gd name="connsiteX7228" fmla="*/ 11246676 w 13127384"/>
              <a:gd name="connsiteY7228" fmla="*/ 7475751 h 8369300"/>
              <a:gd name="connsiteX7229" fmla="*/ 11244854 w 13127384"/>
              <a:gd name="connsiteY7229" fmla="*/ 7475662 h 8369300"/>
              <a:gd name="connsiteX7230" fmla="*/ 11239528 w 13127384"/>
              <a:gd name="connsiteY7230" fmla="*/ 7488063 h 8369300"/>
              <a:gd name="connsiteX7231" fmla="*/ 11223831 w 13127384"/>
              <a:gd name="connsiteY7231" fmla="*/ 7489223 h 8369300"/>
              <a:gd name="connsiteX7232" fmla="*/ 11222850 w 13127384"/>
              <a:gd name="connsiteY7232" fmla="*/ 7494397 h 8369300"/>
              <a:gd name="connsiteX7233" fmla="*/ 11234062 w 13127384"/>
              <a:gd name="connsiteY7233" fmla="*/ 7502605 h 8369300"/>
              <a:gd name="connsiteX7234" fmla="*/ 11239528 w 13127384"/>
              <a:gd name="connsiteY7234" fmla="*/ 7497787 h 8369300"/>
              <a:gd name="connsiteX7235" fmla="*/ 11238407 w 13127384"/>
              <a:gd name="connsiteY7235" fmla="*/ 7514203 h 8369300"/>
              <a:gd name="connsiteX7236" fmla="*/ 11240089 w 13127384"/>
              <a:gd name="connsiteY7236" fmla="*/ 7516523 h 8369300"/>
              <a:gd name="connsiteX7237" fmla="*/ 11240650 w 13127384"/>
              <a:gd name="connsiteY7237" fmla="*/ 7515273 h 8369300"/>
              <a:gd name="connsiteX7238" fmla="*/ 11243593 w 13127384"/>
              <a:gd name="connsiteY7238" fmla="*/ 7513311 h 8369300"/>
              <a:gd name="connsiteX7239" fmla="*/ 11247798 w 13127384"/>
              <a:gd name="connsiteY7239" fmla="*/ 7510099 h 8369300"/>
              <a:gd name="connsiteX7240" fmla="*/ 11263495 w 13127384"/>
              <a:gd name="connsiteY7240" fmla="*/ 7503319 h 8369300"/>
              <a:gd name="connsiteX7241" fmla="*/ 11258450 w 13127384"/>
              <a:gd name="connsiteY7241" fmla="*/ 7508761 h 8369300"/>
              <a:gd name="connsiteX7242" fmla="*/ 11245135 w 13127384"/>
              <a:gd name="connsiteY7242" fmla="*/ 7518842 h 8369300"/>
              <a:gd name="connsiteX7243" fmla="*/ 11242192 w 13127384"/>
              <a:gd name="connsiteY7243" fmla="*/ 7518485 h 8369300"/>
              <a:gd name="connsiteX7244" fmla="*/ 11241631 w 13127384"/>
              <a:gd name="connsiteY7244" fmla="*/ 7518931 h 8369300"/>
              <a:gd name="connsiteX7245" fmla="*/ 11243733 w 13127384"/>
              <a:gd name="connsiteY7245" fmla="*/ 7522054 h 8369300"/>
              <a:gd name="connsiteX7246" fmla="*/ 11237987 w 13127384"/>
              <a:gd name="connsiteY7246" fmla="*/ 7539719 h 8369300"/>
              <a:gd name="connsiteX7247" fmla="*/ 11232661 w 13127384"/>
              <a:gd name="connsiteY7247" fmla="*/ 7541503 h 8369300"/>
              <a:gd name="connsiteX7248" fmla="*/ 11236305 w 13127384"/>
              <a:gd name="connsiteY7248" fmla="*/ 7550781 h 8369300"/>
              <a:gd name="connsiteX7249" fmla="*/ 11223831 w 13127384"/>
              <a:gd name="connsiteY7249" fmla="*/ 7549175 h 8369300"/>
              <a:gd name="connsiteX7250" fmla="*/ 11220608 w 13127384"/>
              <a:gd name="connsiteY7250" fmla="*/ 7553458 h 8369300"/>
              <a:gd name="connsiteX7251" fmla="*/ 11204770 w 13127384"/>
              <a:gd name="connsiteY7251" fmla="*/ 7556223 h 8369300"/>
              <a:gd name="connsiteX7252" fmla="*/ 11180102 w 13127384"/>
              <a:gd name="connsiteY7252" fmla="*/ 7529013 h 8369300"/>
              <a:gd name="connsiteX7253" fmla="*/ 11173936 w 13127384"/>
              <a:gd name="connsiteY7253" fmla="*/ 7523392 h 8369300"/>
              <a:gd name="connsiteX7254" fmla="*/ 11178841 w 13127384"/>
              <a:gd name="connsiteY7254" fmla="*/ 7517682 h 8369300"/>
              <a:gd name="connsiteX7255" fmla="*/ 11176178 w 13127384"/>
              <a:gd name="connsiteY7255" fmla="*/ 7512954 h 8369300"/>
              <a:gd name="connsiteX7256" fmla="*/ 11197342 w 13127384"/>
              <a:gd name="connsiteY7256" fmla="*/ 7487438 h 8369300"/>
              <a:gd name="connsiteX7257" fmla="*/ 11185288 w 13127384"/>
              <a:gd name="connsiteY7257" fmla="*/ 7476732 h 8369300"/>
              <a:gd name="connsiteX7258" fmla="*/ 11183606 w 13127384"/>
              <a:gd name="connsiteY7258" fmla="*/ 7473699 h 8369300"/>
              <a:gd name="connsiteX7259" fmla="*/ 11180383 w 13127384"/>
              <a:gd name="connsiteY7259" fmla="*/ 7474502 h 8369300"/>
              <a:gd name="connsiteX7260" fmla="*/ 11172114 w 13127384"/>
              <a:gd name="connsiteY7260" fmla="*/ 7473164 h 8369300"/>
              <a:gd name="connsiteX7261" fmla="*/ 11171693 w 13127384"/>
              <a:gd name="connsiteY7261" fmla="*/ 7469952 h 8369300"/>
              <a:gd name="connsiteX7262" fmla="*/ 11166367 w 13127384"/>
              <a:gd name="connsiteY7262" fmla="*/ 7472271 h 8369300"/>
              <a:gd name="connsiteX7263" fmla="*/ 11158799 w 13127384"/>
              <a:gd name="connsiteY7263" fmla="*/ 7469149 h 8369300"/>
              <a:gd name="connsiteX7264" fmla="*/ 11160200 w 13127384"/>
              <a:gd name="connsiteY7264" fmla="*/ 7465580 h 8369300"/>
              <a:gd name="connsiteX7265" fmla="*/ 11149829 w 13127384"/>
              <a:gd name="connsiteY7265" fmla="*/ 7467275 h 8369300"/>
              <a:gd name="connsiteX7266" fmla="*/ 11149829 w 13127384"/>
              <a:gd name="connsiteY7266" fmla="*/ 7464153 h 8369300"/>
              <a:gd name="connsiteX7267" fmla="*/ 11144923 w 13127384"/>
              <a:gd name="connsiteY7267" fmla="*/ 7463707 h 8369300"/>
              <a:gd name="connsiteX7268" fmla="*/ 11140018 w 13127384"/>
              <a:gd name="connsiteY7268" fmla="*/ 7457016 h 8369300"/>
              <a:gd name="connsiteX7269" fmla="*/ 11134692 w 13127384"/>
              <a:gd name="connsiteY7269" fmla="*/ 7457997 h 8369300"/>
              <a:gd name="connsiteX7270" fmla="*/ 11137355 w 13127384"/>
              <a:gd name="connsiteY7270" fmla="*/ 7453447 h 8369300"/>
              <a:gd name="connsiteX7271" fmla="*/ 11131608 w 13127384"/>
              <a:gd name="connsiteY7271" fmla="*/ 7449878 h 8369300"/>
              <a:gd name="connsiteX7272" fmla="*/ 11131608 w 13127384"/>
              <a:gd name="connsiteY7272" fmla="*/ 7456123 h 8369300"/>
              <a:gd name="connsiteX7273" fmla="*/ 11126283 w 13127384"/>
              <a:gd name="connsiteY7273" fmla="*/ 7453447 h 8369300"/>
              <a:gd name="connsiteX7274" fmla="*/ 11119976 w 13127384"/>
              <a:gd name="connsiteY7274" fmla="*/ 7450325 h 8369300"/>
              <a:gd name="connsiteX7275" fmla="*/ 11114510 w 13127384"/>
              <a:gd name="connsiteY7275" fmla="*/ 7443187 h 8369300"/>
              <a:gd name="connsiteX7276" fmla="*/ 11112407 w 13127384"/>
              <a:gd name="connsiteY7276" fmla="*/ 7446310 h 8369300"/>
              <a:gd name="connsiteX7277" fmla="*/ 11110165 w 13127384"/>
              <a:gd name="connsiteY7277" fmla="*/ 7439173 h 8369300"/>
              <a:gd name="connsiteX7278" fmla="*/ 11118154 w 13127384"/>
              <a:gd name="connsiteY7278" fmla="*/ 7440957 h 8369300"/>
              <a:gd name="connsiteX7279" fmla="*/ 11111146 w 13127384"/>
              <a:gd name="connsiteY7279" fmla="*/ 7435604 h 8369300"/>
              <a:gd name="connsiteX7280" fmla="*/ 11102596 w 13127384"/>
              <a:gd name="connsiteY7280" fmla="*/ 7432035 h 8369300"/>
              <a:gd name="connsiteX7281" fmla="*/ 11107922 w 13127384"/>
              <a:gd name="connsiteY7281" fmla="*/ 7439173 h 8369300"/>
              <a:gd name="connsiteX7282" fmla="*/ 11099933 w 13127384"/>
              <a:gd name="connsiteY7282" fmla="*/ 7437745 h 8369300"/>
              <a:gd name="connsiteX7283" fmla="*/ 11100354 w 13127384"/>
              <a:gd name="connsiteY7283" fmla="*/ 7433819 h 8369300"/>
              <a:gd name="connsiteX7284" fmla="*/ 11092225 w 13127384"/>
              <a:gd name="connsiteY7284" fmla="*/ 7432035 h 8369300"/>
              <a:gd name="connsiteX7285" fmla="*/ 11094888 w 13127384"/>
              <a:gd name="connsiteY7285" fmla="*/ 7429359 h 8369300"/>
              <a:gd name="connsiteX7286" fmla="*/ 11089141 w 13127384"/>
              <a:gd name="connsiteY7286" fmla="*/ 7430251 h 8369300"/>
              <a:gd name="connsiteX7287" fmla="*/ 11084376 w 13127384"/>
              <a:gd name="connsiteY7287" fmla="*/ 7429359 h 8369300"/>
              <a:gd name="connsiteX7288" fmla="*/ 11075826 w 13127384"/>
              <a:gd name="connsiteY7288" fmla="*/ 7424363 h 8369300"/>
              <a:gd name="connsiteX7289" fmla="*/ 11067277 w 13127384"/>
              <a:gd name="connsiteY7289" fmla="*/ 7419099 h 8369300"/>
              <a:gd name="connsiteX7290" fmla="*/ 11066576 w 13127384"/>
              <a:gd name="connsiteY7290" fmla="*/ 7418831 h 8369300"/>
              <a:gd name="connsiteX7291" fmla="*/ 11066296 w 13127384"/>
              <a:gd name="connsiteY7291" fmla="*/ 7419545 h 8369300"/>
              <a:gd name="connsiteX7292" fmla="*/ 11063493 w 13127384"/>
              <a:gd name="connsiteY7292" fmla="*/ 7426950 h 8369300"/>
              <a:gd name="connsiteX7293" fmla="*/ 11052981 w 13127384"/>
              <a:gd name="connsiteY7293" fmla="*/ 7431054 h 8369300"/>
              <a:gd name="connsiteX7294" fmla="*/ 11046674 w 13127384"/>
              <a:gd name="connsiteY7294" fmla="*/ 7447648 h 8369300"/>
              <a:gd name="connsiteX7295" fmla="*/ 11068118 w 13127384"/>
              <a:gd name="connsiteY7295" fmla="*/ 7458800 h 8369300"/>
              <a:gd name="connsiteX7296" fmla="*/ 11063913 w 13127384"/>
              <a:gd name="connsiteY7296" fmla="*/ 7493683 h 8369300"/>
              <a:gd name="connsiteX7297" fmla="*/ 11075826 w 13127384"/>
              <a:gd name="connsiteY7297" fmla="*/ 7502337 h 8369300"/>
              <a:gd name="connsiteX7298" fmla="*/ 11072042 w 13127384"/>
              <a:gd name="connsiteY7298" fmla="*/ 7516433 h 8369300"/>
              <a:gd name="connsiteX7299" fmla="*/ 11079611 w 13127384"/>
              <a:gd name="connsiteY7299" fmla="*/ 7516255 h 8369300"/>
              <a:gd name="connsiteX7300" fmla="*/ 11078630 w 13127384"/>
              <a:gd name="connsiteY7300" fmla="*/ 7522857 h 8369300"/>
              <a:gd name="connsiteX7301" fmla="*/ 11067838 w 13127384"/>
              <a:gd name="connsiteY7301" fmla="*/ 7523481 h 8369300"/>
              <a:gd name="connsiteX7302" fmla="*/ 11067557 w 13127384"/>
              <a:gd name="connsiteY7302" fmla="*/ 7544358 h 8369300"/>
              <a:gd name="connsiteX7303" fmla="*/ 11082974 w 13127384"/>
              <a:gd name="connsiteY7303" fmla="*/ 7547570 h 8369300"/>
              <a:gd name="connsiteX7304" fmla="*/ 11088581 w 13127384"/>
              <a:gd name="connsiteY7304" fmla="*/ 7532403 h 8369300"/>
              <a:gd name="connsiteX7305" fmla="*/ 11087880 w 13127384"/>
              <a:gd name="connsiteY7305" fmla="*/ 7546231 h 8369300"/>
              <a:gd name="connsiteX7306" fmla="*/ 11112407 w 13127384"/>
              <a:gd name="connsiteY7306" fmla="*/ 7553369 h 8369300"/>
              <a:gd name="connsiteX7307" fmla="*/ 11067838 w 13127384"/>
              <a:gd name="connsiteY7307" fmla="*/ 7563718 h 8369300"/>
              <a:gd name="connsiteX7308" fmla="*/ 11065735 w 13127384"/>
              <a:gd name="connsiteY7308" fmla="*/ 7573353 h 8369300"/>
              <a:gd name="connsiteX7309" fmla="*/ 11063072 w 13127384"/>
              <a:gd name="connsiteY7309" fmla="*/ 7584416 h 8369300"/>
              <a:gd name="connsiteX7310" fmla="*/ 11057466 w 13127384"/>
              <a:gd name="connsiteY7310" fmla="*/ 7599493 h 8369300"/>
              <a:gd name="connsiteX7311" fmla="*/ 11062232 w 13127384"/>
              <a:gd name="connsiteY7311" fmla="*/ 7610377 h 8369300"/>
              <a:gd name="connsiteX7312" fmla="*/ 11083956 w 13127384"/>
              <a:gd name="connsiteY7312" fmla="*/ 7625098 h 8369300"/>
              <a:gd name="connsiteX7313" fmla="*/ 11094327 w 13127384"/>
              <a:gd name="connsiteY7313" fmla="*/ 7629559 h 8369300"/>
              <a:gd name="connsiteX7314" fmla="*/ 11096570 w 13127384"/>
              <a:gd name="connsiteY7314" fmla="*/ 7639283 h 8369300"/>
              <a:gd name="connsiteX7315" fmla="*/ 11050038 w 13127384"/>
              <a:gd name="connsiteY7315" fmla="*/ 7619031 h 8369300"/>
              <a:gd name="connsiteX7316" fmla="*/ 11043450 w 13127384"/>
              <a:gd name="connsiteY7316" fmla="*/ 7640621 h 8369300"/>
              <a:gd name="connsiteX7317" fmla="*/ 11050178 w 13127384"/>
              <a:gd name="connsiteY7317" fmla="*/ 7650614 h 8369300"/>
              <a:gd name="connsiteX7318" fmla="*/ 11050038 w 13127384"/>
              <a:gd name="connsiteY7318" fmla="*/ 7659268 h 8369300"/>
              <a:gd name="connsiteX7319" fmla="*/ 11031537 w 13127384"/>
              <a:gd name="connsiteY7319" fmla="*/ 7656413 h 8369300"/>
              <a:gd name="connsiteX7320" fmla="*/ 11024670 w 13127384"/>
              <a:gd name="connsiteY7320" fmla="*/ 7679609 h 8369300"/>
              <a:gd name="connsiteX7321" fmla="*/ 11024389 w 13127384"/>
              <a:gd name="connsiteY7321" fmla="*/ 7680233 h 8369300"/>
              <a:gd name="connsiteX7322" fmla="*/ 11026772 w 13127384"/>
              <a:gd name="connsiteY7322" fmla="*/ 7683267 h 8369300"/>
              <a:gd name="connsiteX7323" fmla="*/ 11047515 w 13127384"/>
              <a:gd name="connsiteY7323" fmla="*/ 7712529 h 8369300"/>
              <a:gd name="connsiteX7324" fmla="*/ 11017942 w 13127384"/>
              <a:gd name="connsiteY7324" fmla="*/ 7686478 h 8369300"/>
              <a:gd name="connsiteX7325" fmla="*/ 11017802 w 13127384"/>
              <a:gd name="connsiteY7325" fmla="*/ 7684605 h 8369300"/>
              <a:gd name="connsiteX7326" fmla="*/ 11011635 w 13127384"/>
              <a:gd name="connsiteY7326" fmla="*/ 7683445 h 8369300"/>
              <a:gd name="connsiteX7327" fmla="*/ 11000983 w 13127384"/>
              <a:gd name="connsiteY7327" fmla="*/ 7681661 h 8369300"/>
              <a:gd name="connsiteX7328" fmla="*/ 10996358 w 13127384"/>
              <a:gd name="connsiteY7328" fmla="*/ 7705927 h 8369300"/>
              <a:gd name="connsiteX7329" fmla="*/ 10991172 w 13127384"/>
              <a:gd name="connsiteY7329" fmla="*/ 7703786 h 8369300"/>
              <a:gd name="connsiteX7330" fmla="*/ 10988369 w 13127384"/>
              <a:gd name="connsiteY7330" fmla="*/ 7698969 h 8369300"/>
              <a:gd name="connsiteX7331" fmla="*/ 10970009 w 13127384"/>
              <a:gd name="connsiteY7331" fmla="*/ 7699771 h 8369300"/>
              <a:gd name="connsiteX7332" fmla="*/ 10965664 w 13127384"/>
              <a:gd name="connsiteY7332" fmla="*/ 7715384 h 8369300"/>
              <a:gd name="connsiteX7333" fmla="*/ 10967766 w 13127384"/>
              <a:gd name="connsiteY7333" fmla="*/ 7718061 h 8369300"/>
              <a:gd name="connsiteX7334" fmla="*/ 10969308 w 13127384"/>
              <a:gd name="connsiteY7334" fmla="*/ 7725733 h 8369300"/>
              <a:gd name="connsiteX7335" fmla="*/ 10965104 w 13127384"/>
              <a:gd name="connsiteY7335" fmla="*/ 7729123 h 8369300"/>
              <a:gd name="connsiteX7336" fmla="*/ 10959077 w 13127384"/>
              <a:gd name="connsiteY7336" fmla="*/ 7724752 h 8369300"/>
              <a:gd name="connsiteX7337" fmla="*/ 10956974 w 13127384"/>
              <a:gd name="connsiteY7337" fmla="*/ 7718596 h 8369300"/>
              <a:gd name="connsiteX7338" fmla="*/ 10956834 w 13127384"/>
              <a:gd name="connsiteY7338" fmla="*/ 7715027 h 8369300"/>
              <a:gd name="connsiteX7339" fmla="*/ 10944641 w 13127384"/>
              <a:gd name="connsiteY7339" fmla="*/ 7711459 h 8369300"/>
              <a:gd name="connsiteX7340" fmla="*/ 10936372 w 13127384"/>
              <a:gd name="connsiteY7340" fmla="*/ 7725377 h 8369300"/>
              <a:gd name="connsiteX7341" fmla="*/ 10915628 w 13127384"/>
              <a:gd name="connsiteY7341" fmla="*/ 7716366 h 8369300"/>
              <a:gd name="connsiteX7342" fmla="*/ 10912825 w 13127384"/>
              <a:gd name="connsiteY7342" fmla="*/ 7739740 h 8369300"/>
              <a:gd name="connsiteX7343" fmla="*/ 10907780 w 13127384"/>
              <a:gd name="connsiteY7343" fmla="*/ 7737421 h 8369300"/>
              <a:gd name="connsiteX7344" fmla="*/ 10907780 w 13127384"/>
              <a:gd name="connsiteY7344" fmla="*/ 7725198 h 8369300"/>
              <a:gd name="connsiteX7345" fmla="*/ 10881570 w 13127384"/>
              <a:gd name="connsiteY7345" fmla="*/ 7718953 h 8369300"/>
              <a:gd name="connsiteX7346" fmla="*/ 10867275 w 13127384"/>
              <a:gd name="connsiteY7346" fmla="*/ 7740811 h 8369300"/>
              <a:gd name="connsiteX7347" fmla="*/ 10865172 w 13127384"/>
              <a:gd name="connsiteY7347" fmla="*/ 7734655 h 8369300"/>
              <a:gd name="connsiteX7348" fmla="*/ 10863210 w 13127384"/>
              <a:gd name="connsiteY7348" fmla="*/ 7731978 h 8369300"/>
              <a:gd name="connsiteX7349" fmla="*/ 10855502 w 13127384"/>
              <a:gd name="connsiteY7349" fmla="*/ 7744379 h 8369300"/>
              <a:gd name="connsiteX7350" fmla="*/ 10856202 w 13127384"/>
              <a:gd name="connsiteY7350" fmla="*/ 7735547 h 8369300"/>
              <a:gd name="connsiteX7351" fmla="*/ 10852839 w 13127384"/>
              <a:gd name="connsiteY7351" fmla="*/ 7737956 h 8369300"/>
              <a:gd name="connsiteX7352" fmla="*/ 10846952 w 13127384"/>
              <a:gd name="connsiteY7352" fmla="*/ 7727161 h 8369300"/>
              <a:gd name="connsiteX7353" fmla="*/ 10846532 w 13127384"/>
              <a:gd name="connsiteY7353" fmla="*/ 7720291 h 8369300"/>
              <a:gd name="connsiteX7354" fmla="*/ 10844149 w 13127384"/>
              <a:gd name="connsiteY7354" fmla="*/ 7718418 h 8369300"/>
              <a:gd name="connsiteX7355" fmla="*/ 10843448 w 13127384"/>
              <a:gd name="connsiteY7355" fmla="*/ 7704232 h 8369300"/>
              <a:gd name="connsiteX7356" fmla="*/ 10826910 w 13127384"/>
              <a:gd name="connsiteY7356" fmla="*/ 7688173 h 8369300"/>
              <a:gd name="connsiteX7357" fmla="*/ 10810932 w 13127384"/>
              <a:gd name="connsiteY7357" fmla="*/ 7714581 h 8369300"/>
              <a:gd name="connsiteX7358" fmla="*/ 10805886 w 13127384"/>
              <a:gd name="connsiteY7358" fmla="*/ 7712262 h 8369300"/>
              <a:gd name="connsiteX7359" fmla="*/ 10810652 w 13127384"/>
              <a:gd name="connsiteY7359" fmla="*/ 7679341 h 8369300"/>
              <a:gd name="connsiteX7360" fmla="*/ 10805466 w 13127384"/>
              <a:gd name="connsiteY7360" fmla="*/ 7677111 h 8369300"/>
              <a:gd name="connsiteX7361" fmla="*/ 10805326 w 13127384"/>
              <a:gd name="connsiteY7361" fmla="*/ 7673542 h 8369300"/>
              <a:gd name="connsiteX7362" fmla="*/ 10801962 w 13127384"/>
              <a:gd name="connsiteY7362" fmla="*/ 7670330 h 8369300"/>
              <a:gd name="connsiteX7363" fmla="*/ 10802102 w 13127384"/>
              <a:gd name="connsiteY7363" fmla="*/ 7658108 h 8369300"/>
              <a:gd name="connsiteX7364" fmla="*/ 10793553 w 13127384"/>
              <a:gd name="connsiteY7364" fmla="*/ 7653647 h 8369300"/>
              <a:gd name="connsiteX7365" fmla="*/ 10791310 w 13127384"/>
              <a:gd name="connsiteY7365" fmla="*/ 7654271 h 8369300"/>
              <a:gd name="connsiteX7366" fmla="*/ 10788928 w 13127384"/>
              <a:gd name="connsiteY7366" fmla="*/ 7661230 h 8369300"/>
              <a:gd name="connsiteX7367" fmla="*/ 10779958 w 13127384"/>
              <a:gd name="connsiteY7367" fmla="*/ 7668814 h 8369300"/>
              <a:gd name="connsiteX7368" fmla="*/ 10769306 w 13127384"/>
              <a:gd name="connsiteY7368" fmla="*/ 7646421 h 8369300"/>
              <a:gd name="connsiteX7369" fmla="*/ 10779958 w 13127384"/>
              <a:gd name="connsiteY7369" fmla="*/ 7639908 h 8369300"/>
              <a:gd name="connsiteX7370" fmla="*/ 10784583 w 13127384"/>
              <a:gd name="connsiteY7370" fmla="*/ 7642406 h 8369300"/>
              <a:gd name="connsiteX7371" fmla="*/ 10785003 w 13127384"/>
              <a:gd name="connsiteY7371" fmla="*/ 7641692 h 8369300"/>
              <a:gd name="connsiteX7372" fmla="*/ 10783882 w 13127384"/>
              <a:gd name="connsiteY7372" fmla="*/ 7634377 h 8369300"/>
              <a:gd name="connsiteX7373" fmla="*/ 10779958 w 13127384"/>
              <a:gd name="connsiteY7373" fmla="*/ 7629202 h 8369300"/>
              <a:gd name="connsiteX7374" fmla="*/ 10779677 w 13127384"/>
              <a:gd name="connsiteY7374" fmla="*/ 7625633 h 8369300"/>
              <a:gd name="connsiteX7375" fmla="*/ 10749824 w 13127384"/>
              <a:gd name="connsiteY7375" fmla="*/ 7609039 h 8369300"/>
              <a:gd name="connsiteX7376" fmla="*/ 10754449 w 13127384"/>
              <a:gd name="connsiteY7376" fmla="*/ 7588252 h 8369300"/>
              <a:gd name="connsiteX7377" fmla="*/ 10757252 w 13127384"/>
              <a:gd name="connsiteY7377" fmla="*/ 7583167 h 8369300"/>
              <a:gd name="connsiteX7378" fmla="*/ 10752627 w 13127384"/>
              <a:gd name="connsiteY7378" fmla="*/ 7580669 h 8369300"/>
              <a:gd name="connsiteX7379" fmla="*/ 10747021 w 13127384"/>
              <a:gd name="connsiteY7379" fmla="*/ 7584773 h 8369300"/>
              <a:gd name="connsiteX7380" fmla="*/ 10740854 w 13127384"/>
              <a:gd name="connsiteY7380" fmla="*/ 7592891 h 8369300"/>
              <a:gd name="connsiteX7381" fmla="*/ 10735388 w 13127384"/>
              <a:gd name="connsiteY7381" fmla="*/ 7600385 h 8369300"/>
              <a:gd name="connsiteX7382" fmla="*/ 10737771 w 13127384"/>
              <a:gd name="connsiteY7382" fmla="*/ 7592534 h 8369300"/>
              <a:gd name="connsiteX7383" fmla="*/ 10742116 w 13127384"/>
              <a:gd name="connsiteY7383" fmla="*/ 7584594 h 8369300"/>
              <a:gd name="connsiteX7384" fmla="*/ 10735949 w 13127384"/>
              <a:gd name="connsiteY7384" fmla="*/ 7588252 h 8369300"/>
              <a:gd name="connsiteX7385" fmla="*/ 10735949 w 13127384"/>
              <a:gd name="connsiteY7385" fmla="*/ 7594765 h 8369300"/>
              <a:gd name="connsiteX7386" fmla="*/ 10726138 w 13127384"/>
              <a:gd name="connsiteY7386" fmla="*/ 7603775 h 8369300"/>
              <a:gd name="connsiteX7387" fmla="*/ 10729501 w 13127384"/>
              <a:gd name="connsiteY7387" fmla="*/ 7594765 h 8369300"/>
              <a:gd name="connsiteX7388" fmla="*/ 10711702 w 13127384"/>
              <a:gd name="connsiteY7388" fmla="*/ 7608147 h 8369300"/>
              <a:gd name="connsiteX7389" fmla="*/ 10706656 w 13127384"/>
              <a:gd name="connsiteY7389" fmla="*/ 7612340 h 8369300"/>
              <a:gd name="connsiteX7390" fmla="*/ 10691239 w 13127384"/>
              <a:gd name="connsiteY7390" fmla="*/ 7620013 h 8369300"/>
              <a:gd name="connsiteX7391" fmla="*/ 10686614 w 13127384"/>
              <a:gd name="connsiteY7391" fmla="*/ 7628577 h 8369300"/>
              <a:gd name="connsiteX7392" fmla="*/ 10685212 w 13127384"/>
              <a:gd name="connsiteY7392" fmla="*/ 7629470 h 8369300"/>
              <a:gd name="connsiteX7393" fmla="*/ 10686474 w 13127384"/>
              <a:gd name="connsiteY7393" fmla="*/ 7632771 h 8369300"/>
              <a:gd name="connsiteX7394" fmla="*/ 10687595 w 13127384"/>
              <a:gd name="connsiteY7394" fmla="*/ 7650257 h 8369300"/>
              <a:gd name="connsiteX7395" fmla="*/ 10680727 w 13127384"/>
              <a:gd name="connsiteY7395" fmla="*/ 7643030 h 8369300"/>
              <a:gd name="connsiteX7396" fmla="*/ 10677223 w 13127384"/>
              <a:gd name="connsiteY7396" fmla="*/ 7634644 h 8369300"/>
              <a:gd name="connsiteX7397" fmla="*/ 10666852 w 13127384"/>
              <a:gd name="connsiteY7397" fmla="*/ 7642049 h 8369300"/>
              <a:gd name="connsiteX7398" fmla="*/ 10661105 w 13127384"/>
              <a:gd name="connsiteY7398" fmla="*/ 7646599 h 8369300"/>
              <a:gd name="connsiteX7399" fmla="*/ 10655920 w 13127384"/>
              <a:gd name="connsiteY7399" fmla="*/ 7651417 h 8369300"/>
              <a:gd name="connsiteX7400" fmla="*/ 10645968 w 13127384"/>
              <a:gd name="connsiteY7400" fmla="*/ 7663104 h 8369300"/>
              <a:gd name="connsiteX7401" fmla="*/ 10641624 w 13127384"/>
              <a:gd name="connsiteY7401" fmla="*/ 7660963 h 8369300"/>
              <a:gd name="connsiteX7402" fmla="*/ 10648772 w 13127384"/>
              <a:gd name="connsiteY7402" fmla="*/ 7658375 h 8369300"/>
              <a:gd name="connsiteX7403" fmla="*/ 10630832 w 13127384"/>
              <a:gd name="connsiteY7403" fmla="*/ 7663728 h 8369300"/>
              <a:gd name="connsiteX7404" fmla="*/ 10635176 w 13127384"/>
              <a:gd name="connsiteY7404" fmla="*/ 7665959 h 8369300"/>
              <a:gd name="connsiteX7405" fmla="*/ 10612752 w 13127384"/>
              <a:gd name="connsiteY7405" fmla="*/ 7677825 h 8369300"/>
              <a:gd name="connsiteX7406" fmla="*/ 10610089 w 13127384"/>
              <a:gd name="connsiteY7406" fmla="*/ 7678181 h 8369300"/>
              <a:gd name="connsiteX7407" fmla="*/ 10610089 w 13127384"/>
              <a:gd name="connsiteY7407" fmla="*/ 7678092 h 8369300"/>
              <a:gd name="connsiteX7408" fmla="*/ 10601820 w 13127384"/>
              <a:gd name="connsiteY7408" fmla="*/ 7682553 h 8369300"/>
              <a:gd name="connsiteX7409" fmla="*/ 10600418 w 13127384"/>
              <a:gd name="connsiteY7409" fmla="*/ 7681304 h 8369300"/>
              <a:gd name="connsiteX7410" fmla="*/ 10599577 w 13127384"/>
              <a:gd name="connsiteY7410" fmla="*/ 7682018 h 8369300"/>
              <a:gd name="connsiteX7411" fmla="*/ 10603501 w 13127384"/>
              <a:gd name="connsiteY7411" fmla="*/ 7683267 h 8369300"/>
              <a:gd name="connsiteX7412" fmla="*/ 10586262 w 13127384"/>
              <a:gd name="connsiteY7412" fmla="*/ 7694775 h 8369300"/>
              <a:gd name="connsiteX7413" fmla="*/ 10576872 w 13127384"/>
              <a:gd name="connsiteY7413" fmla="*/ 7692277 h 8369300"/>
              <a:gd name="connsiteX7414" fmla="*/ 10562296 w 13127384"/>
              <a:gd name="connsiteY7414" fmla="*/ 7703251 h 8369300"/>
              <a:gd name="connsiteX7415" fmla="*/ 10553326 w 13127384"/>
              <a:gd name="connsiteY7415" fmla="*/ 7708158 h 8369300"/>
              <a:gd name="connsiteX7416" fmla="*/ 10543795 w 13127384"/>
              <a:gd name="connsiteY7416" fmla="*/ 7712797 h 8369300"/>
              <a:gd name="connsiteX7417" fmla="*/ 10523753 w 13127384"/>
              <a:gd name="connsiteY7417" fmla="*/ 7721094 h 8369300"/>
              <a:gd name="connsiteX7418" fmla="*/ 10503991 w 13127384"/>
              <a:gd name="connsiteY7418" fmla="*/ 7725912 h 8369300"/>
              <a:gd name="connsiteX7419" fmla="*/ 10498104 w 13127384"/>
              <a:gd name="connsiteY7419" fmla="*/ 7731354 h 8369300"/>
              <a:gd name="connsiteX7420" fmla="*/ 10502729 w 13127384"/>
              <a:gd name="connsiteY7420" fmla="*/ 7733317 h 8369300"/>
              <a:gd name="connsiteX7421" fmla="*/ 10496422 w 13127384"/>
              <a:gd name="connsiteY7421" fmla="*/ 7752141 h 8369300"/>
              <a:gd name="connsiteX7422" fmla="*/ 10488433 w 13127384"/>
              <a:gd name="connsiteY7422" fmla="*/ 7748127 h 8369300"/>
              <a:gd name="connsiteX7423" fmla="*/ 10493058 w 13127384"/>
              <a:gd name="connsiteY7423" fmla="*/ 7733584 h 8369300"/>
              <a:gd name="connsiteX7424" fmla="*/ 10494040 w 13127384"/>
              <a:gd name="connsiteY7424" fmla="*/ 7733049 h 8369300"/>
              <a:gd name="connsiteX7425" fmla="*/ 10488293 w 13127384"/>
              <a:gd name="connsiteY7425" fmla="*/ 7734298 h 8369300"/>
              <a:gd name="connsiteX7426" fmla="*/ 10471615 w 13127384"/>
              <a:gd name="connsiteY7426" fmla="*/ 7740186 h 8369300"/>
              <a:gd name="connsiteX7427" fmla="*/ 10463065 w 13127384"/>
              <a:gd name="connsiteY7427" fmla="*/ 7735012 h 8369300"/>
              <a:gd name="connsiteX7428" fmla="*/ 10461804 w 13127384"/>
              <a:gd name="connsiteY7428" fmla="*/ 7737510 h 8369300"/>
              <a:gd name="connsiteX7429" fmla="*/ 10461103 w 13127384"/>
              <a:gd name="connsiteY7429" fmla="*/ 7737242 h 8369300"/>
              <a:gd name="connsiteX7430" fmla="*/ 10454376 w 13127384"/>
              <a:gd name="connsiteY7430" fmla="*/ 7739294 h 8369300"/>
              <a:gd name="connsiteX7431" fmla="*/ 10453675 w 13127384"/>
              <a:gd name="connsiteY7431" fmla="*/ 7739027 h 8369300"/>
              <a:gd name="connsiteX7432" fmla="*/ 10453535 w 13127384"/>
              <a:gd name="connsiteY7432" fmla="*/ 7739740 h 8369300"/>
              <a:gd name="connsiteX7433" fmla="*/ 10453254 w 13127384"/>
              <a:gd name="connsiteY7433" fmla="*/ 7740365 h 8369300"/>
              <a:gd name="connsiteX7434" fmla="*/ 10450311 w 13127384"/>
              <a:gd name="connsiteY7434" fmla="*/ 7740097 h 8369300"/>
              <a:gd name="connsiteX7435" fmla="*/ 10451152 w 13127384"/>
              <a:gd name="connsiteY7435" fmla="*/ 7745361 h 8369300"/>
              <a:gd name="connsiteX7436" fmla="*/ 10444565 w 13127384"/>
              <a:gd name="connsiteY7436" fmla="*/ 7750446 h 8369300"/>
              <a:gd name="connsiteX7437" fmla="*/ 10441902 w 13127384"/>
              <a:gd name="connsiteY7437" fmla="*/ 7755264 h 8369300"/>
              <a:gd name="connsiteX7438" fmla="*/ 10440640 w 13127384"/>
              <a:gd name="connsiteY7438" fmla="*/ 7757048 h 8369300"/>
              <a:gd name="connsiteX7439" fmla="*/ 10439940 w 13127384"/>
              <a:gd name="connsiteY7439" fmla="*/ 7757494 h 8369300"/>
              <a:gd name="connsiteX7440" fmla="*/ 10437136 w 13127384"/>
              <a:gd name="connsiteY7440" fmla="*/ 7758654 h 8369300"/>
              <a:gd name="connsiteX7441" fmla="*/ 10438117 w 13127384"/>
              <a:gd name="connsiteY7441" fmla="*/ 7755353 h 8369300"/>
              <a:gd name="connsiteX7442" fmla="*/ 10438958 w 13127384"/>
              <a:gd name="connsiteY7442" fmla="*/ 7754282 h 8369300"/>
              <a:gd name="connsiteX7443" fmla="*/ 10439239 w 13127384"/>
              <a:gd name="connsiteY7443" fmla="*/ 7753658 h 8369300"/>
              <a:gd name="connsiteX7444" fmla="*/ 10441061 w 13127384"/>
              <a:gd name="connsiteY7444" fmla="*/ 7751427 h 8369300"/>
              <a:gd name="connsiteX7445" fmla="*/ 10444565 w 13127384"/>
              <a:gd name="connsiteY7445" fmla="*/ 7746788 h 8369300"/>
              <a:gd name="connsiteX7446" fmla="*/ 10439379 w 13127384"/>
              <a:gd name="connsiteY7446" fmla="*/ 7745004 h 8369300"/>
              <a:gd name="connsiteX7447" fmla="*/ 10438818 w 13127384"/>
              <a:gd name="connsiteY7447" fmla="*/ 7744825 h 8369300"/>
              <a:gd name="connsiteX7448" fmla="*/ 10438258 w 13127384"/>
              <a:gd name="connsiteY7448" fmla="*/ 7744647 h 8369300"/>
              <a:gd name="connsiteX7449" fmla="*/ 10437417 w 13127384"/>
              <a:gd name="connsiteY7449" fmla="*/ 7745093 h 8369300"/>
              <a:gd name="connsiteX7450" fmla="*/ 10434193 w 13127384"/>
              <a:gd name="connsiteY7450" fmla="*/ 7745361 h 8369300"/>
              <a:gd name="connsiteX7451" fmla="*/ 10428447 w 13127384"/>
              <a:gd name="connsiteY7451" fmla="*/ 7747770 h 8369300"/>
              <a:gd name="connsiteX7452" fmla="*/ 10429988 w 13127384"/>
              <a:gd name="connsiteY7452" fmla="*/ 7743220 h 8369300"/>
              <a:gd name="connsiteX7453" fmla="*/ 10404340 w 13127384"/>
              <a:gd name="connsiteY7453" fmla="*/ 7748840 h 8369300"/>
              <a:gd name="connsiteX7454" fmla="*/ 10404200 w 13127384"/>
              <a:gd name="connsiteY7454" fmla="*/ 7753212 h 8369300"/>
              <a:gd name="connsiteX7455" fmla="*/ 10401817 w 13127384"/>
              <a:gd name="connsiteY7455" fmla="*/ 7753123 h 8369300"/>
              <a:gd name="connsiteX7456" fmla="*/ 10399434 w 13127384"/>
              <a:gd name="connsiteY7456" fmla="*/ 7753033 h 8369300"/>
              <a:gd name="connsiteX7457" fmla="*/ 10395510 w 13127384"/>
              <a:gd name="connsiteY7457" fmla="*/ 7753123 h 8369300"/>
              <a:gd name="connsiteX7458" fmla="*/ 10387241 w 13127384"/>
              <a:gd name="connsiteY7458" fmla="*/ 7753836 h 8369300"/>
              <a:gd name="connsiteX7459" fmla="*/ 10370282 w 13127384"/>
              <a:gd name="connsiteY7459" fmla="*/ 7756067 h 8369300"/>
              <a:gd name="connsiteX7460" fmla="*/ 10352903 w 13127384"/>
              <a:gd name="connsiteY7460" fmla="*/ 7757316 h 8369300"/>
              <a:gd name="connsiteX7461" fmla="*/ 10343652 w 13127384"/>
              <a:gd name="connsiteY7461" fmla="*/ 7757048 h 8369300"/>
              <a:gd name="connsiteX7462" fmla="*/ 10334542 w 13127384"/>
              <a:gd name="connsiteY7462" fmla="*/ 7756067 h 8369300"/>
              <a:gd name="connsiteX7463" fmla="*/ 10333000 w 13127384"/>
              <a:gd name="connsiteY7463" fmla="*/ 7761241 h 8369300"/>
              <a:gd name="connsiteX7464" fmla="*/ 10316462 w 13127384"/>
              <a:gd name="connsiteY7464" fmla="*/ 7759992 h 8369300"/>
              <a:gd name="connsiteX7465" fmla="*/ 10305950 w 13127384"/>
              <a:gd name="connsiteY7465" fmla="*/ 7757137 h 8369300"/>
              <a:gd name="connsiteX7466" fmla="*/ 10302587 w 13127384"/>
              <a:gd name="connsiteY7466" fmla="*/ 7762490 h 8369300"/>
              <a:gd name="connsiteX7467" fmla="*/ 10298802 w 13127384"/>
              <a:gd name="connsiteY7467" fmla="*/ 7753925 h 8369300"/>
              <a:gd name="connsiteX7468" fmla="*/ 10280582 w 13127384"/>
              <a:gd name="connsiteY7468" fmla="*/ 7758475 h 8369300"/>
              <a:gd name="connsiteX7469" fmla="*/ 10288151 w 13127384"/>
              <a:gd name="connsiteY7469" fmla="*/ 7756067 h 8369300"/>
              <a:gd name="connsiteX7470" fmla="*/ 10275396 w 13127384"/>
              <a:gd name="connsiteY7470" fmla="*/ 7750892 h 8369300"/>
              <a:gd name="connsiteX7471" fmla="*/ 10272874 w 13127384"/>
              <a:gd name="connsiteY7471" fmla="*/ 7757227 h 8369300"/>
              <a:gd name="connsiteX7472" fmla="*/ 10259839 w 13127384"/>
              <a:gd name="connsiteY7472" fmla="*/ 7750625 h 8369300"/>
              <a:gd name="connsiteX7473" fmla="*/ 10258298 w 13127384"/>
              <a:gd name="connsiteY7473" fmla="*/ 7755888 h 8369300"/>
              <a:gd name="connsiteX7474" fmla="*/ 10246244 w 13127384"/>
              <a:gd name="connsiteY7474" fmla="*/ 7749643 h 8369300"/>
              <a:gd name="connsiteX7475" fmla="*/ 10232228 w 13127384"/>
              <a:gd name="connsiteY7475" fmla="*/ 7744736 h 8369300"/>
              <a:gd name="connsiteX7476" fmla="*/ 10236714 w 13127384"/>
              <a:gd name="connsiteY7476" fmla="*/ 7744112 h 8369300"/>
              <a:gd name="connsiteX7477" fmla="*/ 10229566 w 13127384"/>
              <a:gd name="connsiteY7477" fmla="*/ 7743130 h 8369300"/>
              <a:gd name="connsiteX7478" fmla="*/ 10232369 w 13127384"/>
              <a:gd name="connsiteY7478" fmla="*/ 7746253 h 8369300"/>
              <a:gd name="connsiteX7479" fmla="*/ 10225361 w 13127384"/>
              <a:gd name="connsiteY7479" fmla="*/ 7744558 h 8369300"/>
              <a:gd name="connsiteX7480" fmla="*/ 10216671 w 13127384"/>
              <a:gd name="connsiteY7480" fmla="*/ 7740186 h 8369300"/>
              <a:gd name="connsiteX7481" fmla="*/ 10218493 w 13127384"/>
              <a:gd name="connsiteY7481" fmla="*/ 7732068 h 8369300"/>
              <a:gd name="connsiteX7482" fmla="*/ 10210364 w 13127384"/>
              <a:gd name="connsiteY7482" fmla="*/ 7734298 h 8369300"/>
              <a:gd name="connsiteX7483" fmla="*/ 10216811 w 13127384"/>
              <a:gd name="connsiteY7483" fmla="*/ 7725644 h 8369300"/>
              <a:gd name="connsiteX7484" fmla="*/ 10214148 w 13127384"/>
              <a:gd name="connsiteY7484" fmla="*/ 7724038 h 8369300"/>
              <a:gd name="connsiteX7485" fmla="*/ 10208402 w 13127384"/>
              <a:gd name="connsiteY7485" fmla="*/ 7728499 h 8369300"/>
              <a:gd name="connsiteX7486" fmla="*/ 10199292 w 13127384"/>
              <a:gd name="connsiteY7486" fmla="*/ 7717436 h 8369300"/>
              <a:gd name="connsiteX7487" fmla="*/ 10207841 w 13127384"/>
              <a:gd name="connsiteY7487" fmla="*/ 7718150 h 8369300"/>
              <a:gd name="connsiteX7488" fmla="*/ 10200273 w 13127384"/>
              <a:gd name="connsiteY7488" fmla="*/ 7711994 h 8369300"/>
              <a:gd name="connsiteX7489" fmla="*/ 10209103 w 13127384"/>
              <a:gd name="connsiteY7489" fmla="*/ 7711459 h 8369300"/>
              <a:gd name="connsiteX7490" fmla="*/ 10191443 w 13127384"/>
              <a:gd name="connsiteY7490" fmla="*/ 7706017 h 8369300"/>
              <a:gd name="connsiteX7491" fmla="*/ 10174344 w 13127384"/>
              <a:gd name="connsiteY7491" fmla="*/ 7708871 h 8369300"/>
              <a:gd name="connsiteX7492" fmla="*/ 10169579 w 13127384"/>
              <a:gd name="connsiteY7492" fmla="*/ 7705749 h 8369300"/>
              <a:gd name="connsiteX7493" fmla="*/ 10165935 w 13127384"/>
              <a:gd name="connsiteY7493" fmla="*/ 7707444 h 8369300"/>
              <a:gd name="connsiteX7494" fmla="*/ 10151078 w 13127384"/>
              <a:gd name="connsiteY7494" fmla="*/ 7698701 h 8369300"/>
              <a:gd name="connsiteX7495" fmla="*/ 10143370 w 13127384"/>
              <a:gd name="connsiteY7495" fmla="*/ 7697541 h 8369300"/>
              <a:gd name="connsiteX7496" fmla="*/ 10138044 w 13127384"/>
              <a:gd name="connsiteY7496" fmla="*/ 7694240 h 8369300"/>
              <a:gd name="connsiteX7497" fmla="*/ 10145892 w 13127384"/>
              <a:gd name="connsiteY7497" fmla="*/ 7693259 h 8369300"/>
              <a:gd name="connsiteX7498" fmla="*/ 10145774 w 13127384"/>
              <a:gd name="connsiteY7498" fmla="*/ 7686566 h 8369300"/>
              <a:gd name="connsiteX7499" fmla="*/ 10146313 w 13127384"/>
              <a:gd name="connsiteY7499" fmla="*/ 7687638 h 8369300"/>
              <a:gd name="connsiteX7500" fmla="*/ 10160749 w 13127384"/>
              <a:gd name="connsiteY7500" fmla="*/ 7689690 h 8369300"/>
              <a:gd name="connsiteX7501" fmla="*/ 10167476 w 13127384"/>
              <a:gd name="connsiteY7501" fmla="*/ 7696292 h 8369300"/>
              <a:gd name="connsiteX7502" fmla="*/ 10170700 w 13127384"/>
              <a:gd name="connsiteY7502" fmla="*/ 7696025 h 8369300"/>
              <a:gd name="connsiteX7503" fmla="*/ 10173784 w 13127384"/>
              <a:gd name="connsiteY7503" fmla="*/ 7689779 h 8369300"/>
              <a:gd name="connsiteX7504" fmla="*/ 10178689 w 13127384"/>
              <a:gd name="connsiteY7504" fmla="*/ 7694419 h 8369300"/>
              <a:gd name="connsiteX7505" fmla="*/ 10190182 w 13127384"/>
              <a:gd name="connsiteY7505" fmla="*/ 7702002 h 8369300"/>
              <a:gd name="connsiteX7506" fmla="*/ 10203496 w 13127384"/>
              <a:gd name="connsiteY7506" fmla="*/ 7707355 h 8369300"/>
              <a:gd name="connsiteX7507" fmla="*/ 10219755 w 13127384"/>
              <a:gd name="connsiteY7507" fmla="*/ 7711459 h 8369300"/>
              <a:gd name="connsiteX7508" fmla="*/ 10228725 w 13127384"/>
              <a:gd name="connsiteY7508" fmla="*/ 7713154 h 8369300"/>
              <a:gd name="connsiteX7509" fmla="*/ 10237835 w 13127384"/>
              <a:gd name="connsiteY7509" fmla="*/ 7714046 h 8369300"/>
              <a:gd name="connsiteX7510" fmla="*/ 10249187 w 13127384"/>
              <a:gd name="connsiteY7510" fmla="*/ 7721629 h 8369300"/>
              <a:gd name="connsiteX7511" fmla="*/ 10262782 w 13127384"/>
              <a:gd name="connsiteY7511" fmla="*/ 7722611 h 8369300"/>
              <a:gd name="connsiteX7512" fmla="*/ 10256195 w 13127384"/>
              <a:gd name="connsiteY7512" fmla="*/ 7717525 h 8369300"/>
              <a:gd name="connsiteX7513" fmla="*/ 10267408 w 13127384"/>
              <a:gd name="connsiteY7513" fmla="*/ 7717704 h 8369300"/>
              <a:gd name="connsiteX7514" fmla="*/ 10287029 w 13127384"/>
              <a:gd name="connsiteY7514" fmla="*/ 7725198 h 8369300"/>
              <a:gd name="connsiteX7515" fmla="*/ 10283666 w 13127384"/>
              <a:gd name="connsiteY7515" fmla="*/ 7721808 h 8369300"/>
              <a:gd name="connsiteX7516" fmla="*/ 10277078 w 13127384"/>
              <a:gd name="connsiteY7516" fmla="*/ 7721005 h 8369300"/>
              <a:gd name="connsiteX7517" fmla="*/ 10283105 w 13127384"/>
              <a:gd name="connsiteY7517" fmla="*/ 7719488 h 8369300"/>
              <a:gd name="connsiteX7518" fmla="*/ 10288992 w 13127384"/>
              <a:gd name="connsiteY7518" fmla="*/ 7718596 h 8369300"/>
              <a:gd name="connsiteX7519" fmla="*/ 10301466 w 13127384"/>
              <a:gd name="connsiteY7519" fmla="*/ 7720737 h 8369300"/>
              <a:gd name="connsiteX7520" fmla="*/ 10328235 w 13127384"/>
              <a:gd name="connsiteY7520" fmla="*/ 7723503 h 8369300"/>
              <a:gd name="connsiteX7521" fmla="*/ 10332580 w 13127384"/>
              <a:gd name="connsiteY7521" fmla="*/ 7727785 h 8369300"/>
              <a:gd name="connsiteX7522" fmla="*/ 10342671 w 13127384"/>
              <a:gd name="connsiteY7522" fmla="*/ 7724841 h 8369300"/>
              <a:gd name="connsiteX7523" fmla="*/ 10351781 w 13127384"/>
              <a:gd name="connsiteY7523" fmla="*/ 7724663 h 8369300"/>
              <a:gd name="connsiteX7524" fmla="*/ 10351781 w 13127384"/>
              <a:gd name="connsiteY7524" fmla="*/ 7722878 h 8369300"/>
              <a:gd name="connsiteX7525" fmla="*/ 10353183 w 13127384"/>
              <a:gd name="connsiteY7525" fmla="*/ 7715027 h 8369300"/>
              <a:gd name="connsiteX7526" fmla="*/ 10357248 w 13127384"/>
              <a:gd name="connsiteY7526" fmla="*/ 7708693 h 8369300"/>
              <a:gd name="connsiteX7527" fmla="*/ 10360892 w 13127384"/>
              <a:gd name="connsiteY7527" fmla="*/ 7707444 h 8369300"/>
              <a:gd name="connsiteX7528" fmla="*/ 10359490 w 13127384"/>
              <a:gd name="connsiteY7528" fmla="*/ 7707355 h 8369300"/>
              <a:gd name="connsiteX7529" fmla="*/ 10357248 w 13127384"/>
              <a:gd name="connsiteY7529" fmla="*/ 7708693 h 8369300"/>
              <a:gd name="connsiteX7530" fmla="*/ 10352482 w 13127384"/>
              <a:gd name="connsiteY7530" fmla="*/ 7711548 h 8369300"/>
              <a:gd name="connsiteX7531" fmla="*/ 10345474 w 13127384"/>
              <a:gd name="connsiteY7531" fmla="*/ 7716366 h 8369300"/>
              <a:gd name="connsiteX7532" fmla="*/ 10345755 w 13127384"/>
              <a:gd name="connsiteY7532" fmla="*/ 7713511 h 8369300"/>
              <a:gd name="connsiteX7533" fmla="*/ 10332860 w 13127384"/>
              <a:gd name="connsiteY7533" fmla="*/ 7712619 h 8369300"/>
              <a:gd name="connsiteX7534" fmla="*/ 10339448 w 13127384"/>
              <a:gd name="connsiteY7534" fmla="*/ 7713511 h 8369300"/>
              <a:gd name="connsiteX7535" fmla="*/ 10342952 w 13127384"/>
              <a:gd name="connsiteY7535" fmla="*/ 7708158 h 8369300"/>
              <a:gd name="connsiteX7536" fmla="*/ 10323890 w 13127384"/>
              <a:gd name="connsiteY7536" fmla="*/ 7708871 h 8369300"/>
              <a:gd name="connsiteX7537" fmla="*/ 10311557 w 13127384"/>
              <a:gd name="connsiteY7537" fmla="*/ 7708247 h 8369300"/>
              <a:gd name="connsiteX7538" fmla="*/ 10299363 w 13127384"/>
              <a:gd name="connsiteY7538" fmla="*/ 7709139 h 8369300"/>
              <a:gd name="connsiteX7539" fmla="*/ 10298382 w 13127384"/>
              <a:gd name="connsiteY7539" fmla="*/ 7704500 h 8369300"/>
              <a:gd name="connsiteX7540" fmla="*/ 10285628 w 13127384"/>
              <a:gd name="connsiteY7540" fmla="*/ 7705125 h 8369300"/>
              <a:gd name="connsiteX7541" fmla="*/ 10272033 w 13127384"/>
              <a:gd name="connsiteY7541" fmla="*/ 7702627 h 8369300"/>
              <a:gd name="connsiteX7542" fmla="*/ 10259699 w 13127384"/>
              <a:gd name="connsiteY7542" fmla="*/ 7699771 h 8369300"/>
              <a:gd name="connsiteX7543" fmla="*/ 10249187 w 13127384"/>
              <a:gd name="connsiteY7543" fmla="*/ 7699147 h 8369300"/>
              <a:gd name="connsiteX7544" fmla="*/ 10249888 w 13127384"/>
              <a:gd name="connsiteY7544" fmla="*/ 7695043 h 8369300"/>
              <a:gd name="connsiteX7545" fmla="*/ 10235872 w 13127384"/>
              <a:gd name="connsiteY7545" fmla="*/ 7693883 h 8369300"/>
              <a:gd name="connsiteX7546" fmla="*/ 10247085 w 13127384"/>
              <a:gd name="connsiteY7546" fmla="*/ 7691831 h 8369300"/>
              <a:gd name="connsiteX7547" fmla="*/ 10226903 w 13127384"/>
              <a:gd name="connsiteY7547" fmla="*/ 7682018 h 8369300"/>
              <a:gd name="connsiteX7548" fmla="*/ 10227463 w 13127384"/>
              <a:gd name="connsiteY7548" fmla="*/ 7686478 h 8369300"/>
              <a:gd name="connsiteX7549" fmla="*/ 10216391 w 13127384"/>
              <a:gd name="connsiteY7549" fmla="*/ 7679787 h 8369300"/>
              <a:gd name="connsiteX7550" fmla="*/ 10210084 w 13127384"/>
              <a:gd name="connsiteY7550" fmla="*/ 7684248 h 8369300"/>
              <a:gd name="connsiteX7551" fmla="*/ 10195087 w 13127384"/>
              <a:gd name="connsiteY7551" fmla="*/ 7679698 h 8369300"/>
              <a:gd name="connsiteX7552" fmla="*/ 10179670 w 13127384"/>
              <a:gd name="connsiteY7552" fmla="*/ 7675148 h 8369300"/>
              <a:gd name="connsiteX7553" fmla="*/ 10184716 w 13127384"/>
              <a:gd name="connsiteY7553" fmla="*/ 7666762 h 8369300"/>
              <a:gd name="connsiteX7554" fmla="*/ 10198451 w 13127384"/>
              <a:gd name="connsiteY7554" fmla="*/ 7672918 h 8369300"/>
              <a:gd name="connsiteX7555" fmla="*/ 10211345 w 13127384"/>
              <a:gd name="connsiteY7555" fmla="*/ 7671579 h 8369300"/>
              <a:gd name="connsiteX7556" fmla="*/ 10211906 w 13127384"/>
              <a:gd name="connsiteY7556" fmla="*/ 7676129 h 8369300"/>
              <a:gd name="connsiteX7557" fmla="*/ 10215130 w 13127384"/>
              <a:gd name="connsiteY7557" fmla="*/ 7673542 h 8369300"/>
              <a:gd name="connsiteX7558" fmla="*/ 10206019 w 13127384"/>
              <a:gd name="connsiteY7558" fmla="*/ 7666762 h 8369300"/>
              <a:gd name="connsiteX7559" fmla="*/ 10195508 w 13127384"/>
              <a:gd name="connsiteY7559" fmla="*/ 7668278 h 8369300"/>
              <a:gd name="connsiteX7560" fmla="*/ 10185136 w 13127384"/>
              <a:gd name="connsiteY7560" fmla="*/ 7661141 h 8369300"/>
              <a:gd name="connsiteX7561" fmla="*/ 10188780 w 13127384"/>
              <a:gd name="connsiteY7561" fmla="*/ 7653736 h 8369300"/>
              <a:gd name="connsiteX7562" fmla="*/ 10189761 w 13127384"/>
              <a:gd name="connsiteY7562" fmla="*/ 7653290 h 8369300"/>
              <a:gd name="connsiteX7563" fmla="*/ 10188500 w 13127384"/>
              <a:gd name="connsiteY7563" fmla="*/ 7651773 h 8369300"/>
              <a:gd name="connsiteX7564" fmla="*/ 10181772 w 13127384"/>
              <a:gd name="connsiteY7564" fmla="*/ 7648383 h 8369300"/>
              <a:gd name="connsiteX7565" fmla="*/ 10166776 w 13127384"/>
              <a:gd name="connsiteY7565" fmla="*/ 7643923 h 8369300"/>
              <a:gd name="connsiteX7566" fmla="*/ 10161590 w 13127384"/>
              <a:gd name="connsiteY7566" fmla="*/ 7638570 h 8369300"/>
              <a:gd name="connsiteX7567" fmla="*/ 10158086 w 13127384"/>
              <a:gd name="connsiteY7567" fmla="*/ 7635804 h 8369300"/>
              <a:gd name="connsiteX7568" fmla="*/ 10154722 w 13127384"/>
              <a:gd name="connsiteY7568" fmla="*/ 7632503 h 8369300"/>
              <a:gd name="connsiteX7569" fmla="*/ 10137764 w 13127384"/>
              <a:gd name="connsiteY7569" fmla="*/ 7620191 h 8369300"/>
              <a:gd name="connsiteX7570" fmla="*/ 10120524 w 13127384"/>
              <a:gd name="connsiteY7570" fmla="*/ 7606987 h 8369300"/>
              <a:gd name="connsiteX7571" fmla="*/ 10108190 w 13127384"/>
              <a:gd name="connsiteY7571" fmla="*/ 7594051 h 8369300"/>
              <a:gd name="connsiteX7572" fmla="*/ 10103005 w 13127384"/>
              <a:gd name="connsiteY7572" fmla="*/ 7592980 h 8369300"/>
              <a:gd name="connsiteX7573" fmla="*/ 10099361 w 13127384"/>
              <a:gd name="connsiteY7573" fmla="*/ 7590215 h 8369300"/>
              <a:gd name="connsiteX7574" fmla="*/ 10093474 w 13127384"/>
              <a:gd name="connsiteY7574" fmla="*/ 7588966 h 8369300"/>
              <a:gd name="connsiteX7575" fmla="*/ 10097679 w 13127384"/>
              <a:gd name="connsiteY7575" fmla="*/ 7587538 h 8369300"/>
              <a:gd name="connsiteX7576" fmla="*/ 10078057 w 13127384"/>
              <a:gd name="connsiteY7576" fmla="*/ 7577814 h 8369300"/>
              <a:gd name="connsiteX7577" fmla="*/ 10058716 w 13127384"/>
              <a:gd name="connsiteY7577" fmla="*/ 7567554 h 8369300"/>
              <a:gd name="connsiteX7578" fmla="*/ 10061659 w 13127384"/>
              <a:gd name="connsiteY7578" fmla="*/ 7576565 h 8369300"/>
              <a:gd name="connsiteX7579" fmla="*/ 10054371 w 13127384"/>
              <a:gd name="connsiteY7579" fmla="*/ 7569695 h 8369300"/>
              <a:gd name="connsiteX7580" fmla="*/ 10048905 w 13127384"/>
              <a:gd name="connsiteY7580" fmla="*/ 7562825 h 8369300"/>
              <a:gd name="connsiteX7581" fmla="*/ 10035029 w 13127384"/>
              <a:gd name="connsiteY7581" fmla="*/ 7555064 h 8369300"/>
              <a:gd name="connsiteX7582" fmla="*/ 10034048 w 13127384"/>
              <a:gd name="connsiteY7582" fmla="*/ 7545964 h 8369300"/>
              <a:gd name="connsiteX7583" fmla="*/ 10027180 w 13127384"/>
              <a:gd name="connsiteY7583" fmla="*/ 7545785 h 8369300"/>
              <a:gd name="connsiteX7584" fmla="*/ 10032086 w 13127384"/>
              <a:gd name="connsiteY7584" fmla="*/ 7543912 h 8369300"/>
              <a:gd name="connsiteX7585" fmla="*/ 10020173 w 13127384"/>
              <a:gd name="connsiteY7585" fmla="*/ 7531778 h 8369300"/>
              <a:gd name="connsiteX7586" fmla="*/ 10016529 w 13127384"/>
              <a:gd name="connsiteY7586" fmla="*/ 7539986 h 8369300"/>
              <a:gd name="connsiteX7587" fmla="*/ 10024377 w 13127384"/>
              <a:gd name="connsiteY7587" fmla="*/ 7544804 h 8369300"/>
              <a:gd name="connsiteX7588" fmla="*/ 10009240 w 13127384"/>
              <a:gd name="connsiteY7588" fmla="*/ 7541146 h 8369300"/>
              <a:gd name="connsiteX7589" fmla="*/ 10014707 w 13127384"/>
              <a:gd name="connsiteY7589" fmla="*/ 7539362 h 8369300"/>
              <a:gd name="connsiteX7590" fmla="*/ 10016529 w 13127384"/>
              <a:gd name="connsiteY7590" fmla="*/ 7529726 h 8369300"/>
              <a:gd name="connsiteX7591" fmla="*/ 10008960 w 13127384"/>
              <a:gd name="connsiteY7591" fmla="*/ 7523660 h 8369300"/>
              <a:gd name="connsiteX7592" fmla="*/ 10010642 w 13127384"/>
              <a:gd name="connsiteY7592" fmla="*/ 7528477 h 8369300"/>
              <a:gd name="connsiteX7593" fmla="*/ 10001532 w 13127384"/>
              <a:gd name="connsiteY7593" fmla="*/ 7527585 h 8369300"/>
              <a:gd name="connsiteX7594" fmla="*/ 10005877 w 13127384"/>
              <a:gd name="connsiteY7594" fmla="*/ 7515273 h 8369300"/>
              <a:gd name="connsiteX7595" fmla="*/ 9999149 w 13127384"/>
              <a:gd name="connsiteY7595" fmla="*/ 7508582 h 8369300"/>
              <a:gd name="connsiteX7596" fmla="*/ 9992982 w 13127384"/>
              <a:gd name="connsiteY7596" fmla="*/ 7502159 h 8369300"/>
              <a:gd name="connsiteX7597" fmla="*/ 9995505 w 13127384"/>
              <a:gd name="connsiteY7597" fmla="*/ 7514649 h 8369300"/>
              <a:gd name="connsiteX7598" fmla="*/ 9992142 w 13127384"/>
              <a:gd name="connsiteY7598" fmla="*/ 7507601 h 8369300"/>
              <a:gd name="connsiteX7599" fmla="*/ 9989619 w 13127384"/>
              <a:gd name="connsiteY7599" fmla="*/ 7506709 h 8369300"/>
              <a:gd name="connsiteX7600" fmla="*/ 9986816 w 13127384"/>
              <a:gd name="connsiteY7600" fmla="*/ 7508850 h 8369300"/>
              <a:gd name="connsiteX7601" fmla="*/ 9982050 w 13127384"/>
              <a:gd name="connsiteY7601" fmla="*/ 7505549 h 8369300"/>
              <a:gd name="connsiteX7602" fmla="*/ 9980228 w 13127384"/>
              <a:gd name="connsiteY7602" fmla="*/ 7500910 h 8369300"/>
              <a:gd name="connsiteX7603" fmla="*/ 9980088 w 13127384"/>
              <a:gd name="connsiteY7603" fmla="*/ 7498233 h 8369300"/>
              <a:gd name="connsiteX7604" fmla="*/ 9969997 w 13127384"/>
              <a:gd name="connsiteY7604" fmla="*/ 7495468 h 8369300"/>
              <a:gd name="connsiteX7605" fmla="*/ 9963269 w 13127384"/>
              <a:gd name="connsiteY7605" fmla="*/ 7505995 h 8369300"/>
              <a:gd name="connsiteX7606" fmla="*/ 9946170 w 13127384"/>
              <a:gd name="connsiteY7606" fmla="*/ 7499215 h 8369300"/>
              <a:gd name="connsiteX7607" fmla="*/ 9944068 w 13127384"/>
              <a:gd name="connsiteY7607" fmla="*/ 7516969 h 8369300"/>
              <a:gd name="connsiteX7608" fmla="*/ 9941826 w 13127384"/>
              <a:gd name="connsiteY7608" fmla="*/ 7517593 h 8369300"/>
              <a:gd name="connsiteX7609" fmla="*/ 9946170 w 13127384"/>
              <a:gd name="connsiteY7609" fmla="*/ 7525890 h 8369300"/>
              <a:gd name="connsiteX7610" fmla="*/ 9958784 w 13127384"/>
              <a:gd name="connsiteY7610" fmla="*/ 7536061 h 8369300"/>
              <a:gd name="connsiteX7611" fmla="*/ 9959766 w 13127384"/>
              <a:gd name="connsiteY7611" fmla="*/ 7543020 h 8369300"/>
              <a:gd name="connsiteX7612" fmla="*/ 9965232 w 13127384"/>
              <a:gd name="connsiteY7612" fmla="*/ 7541860 h 8369300"/>
              <a:gd name="connsiteX7613" fmla="*/ 9983031 w 13127384"/>
              <a:gd name="connsiteY7613" fmla="*/ 7569160 h 8369300"/>
              <a:gd name="connsiteX7614" fmla="*/ 9966072 w 13127384"/>
              <a:gd name="connsiteY7614" fmla="*/ 7559614 h 8369300"/>
              <a:gd name="connsiteX7615" fmla="*/ 9972940 w 13127384"/>
              <a:gd name="connsiteY7615" fmla="*/ 7567732 h 8369300"/>
              <a:gd name="connsiteX7616" fmla="*/ 9979948 w 13127384"/>
              <a:gd name="connsiteY7616" fmla="*/ 7575226 h 8369300"/>
              <a:gd name="connsiteX7617" fmla="*/ 9994664 w 13127384"/>
              <a:gd name="connsiteY7617" fmla="*/ 7584594 h 8369300"/>
              <a:gd name="connsiteX7618" fmla="*/ 10006437 w 13127384"/>
              <a:gd name="connsiteY7618" fmla="*/ 7603240 h 8369300"/>
              <a:gd name="connsiteX7619" fmla="*/ 10022555 w 13127384"/>
              <a:gd name="connsiteY7619" fmla="*/ 7618228 h 8369300"/>
              <a:gd name="connsiteX7620" fmla="*/ 10039514 w 13127384"/>
              <a:gd name="connsiteY7620" fmla="*/ 7632057 h 8369300"/>
              <a:gd name="connsiteX7621" fmla="*/ 10053950 w 13127384"/>
              <a:gd name="connsiteY7621" fmla="*/ 7648562 h 8369300"/>
              <a:gd name="connsiteX7622" fmla="*/ 10069087 w 13127384"/>
              <a:gd name="connsiteY7622" fmla="*/ 7656591 h 8369300"/>
              <a:gd name="connsiteX7623" fmla="*/ 10065583 w 13127384"/>
              <a:gd name="connsiteY7623" fmla="*/ 7659803 h 8369300"/>
              <a:gd name="connsiteX7624" fmla="*/ 10083243 w 13127384"/>
              <a:gd name="connsiteY7624" fmla="*/ 7669527 h 8369300"/>
              <a:gd name="connsiteX7625" fmla="*/ 10096838 w 13127384"/>
              <a:gd name="connsiteY7625" fmla="*/ 7682196 h 8369300"/>
              <a:gd name="connsiteX7626" fmla="*/ 10087868 w 13127384"/>
              <a:gd name="connsiteY7626" fmla="*/ 7674791 h 8369300"/>
              <a:gd name="connsiteX7627" fmla="*/ 10101884 w 13127384"/>
              <a:gd name="connsiteY7627" fmla="*/ 7694151 h 8369300"/>
              <a:gd name="connsiteX7628" fmla="*/ 10095296 w 13127384"/>
              <a:gd name="connsiteY7628" fmla="*/ 7695400 h 8369300"/>
              <a:gd name="connsiteX7629" fmla="*/ 10090110 w 13127384"/>
              <a:gd name="connsiteY7629" fmla="*/ 7697987 h 8369300"/>
              <a:gd name="connsiteX7630" fmla="*/ 10080159 w 13127384"/>
              <a:gd name="connsiteY7630" fmla="*/ 7685854 h 8369300"/>
              <a:gd name="connsiteX7631" fmla="*/ 10079038 w 13127384"/>
              <a:gd name="connsiteY7631" fmla="*/ 7685140 h 8369300"/>
              <a:gd name="connsiteX7632" fmla="*/ 10077356 w 13127384"/>
              <a:gd name="connsiteY7632" fmla="*/ 7685586 h 8369300"/>
              <a:gd name="connsiteX7633" fmla="*/ 10071890 w 13127384"/>
              <a:gd name="connsiteY7633" fmla="*/ 7681571 h 8369300"/>
              <a:gd name="connsiteX7634" fmla="*/ 10072451 w 13127384"/>
              <a:gd name="connsiteY7634" fmla="*/ 7680769 h 8369300"/>
              <a:gd name="connsiteX7635" fmla="*/ 10065443 w 13127384"/>
              <a:gd name="connsiteY7635" fmla="*/ 7676397 h 8369300"/>
              <a:gd name="connsiteX7636" fmla="*/ 10070629 w 13127384"/>
              <a:gd name="connsiteY7636" fmla="*/ 7676040 h 8369300"/>
              <a:gd name="connsiteX7637" fmla="*/ 10048344 w 13127384"/>
              <a:gd name="connsiteY7637" fmla="*/ 7664799 h 8369300"/>
              <a:gd name="connsiteX7638" fmla="*/ 10037972 w 13127384"/>
              <a:gd name="connsiteY7638" fmla="*/ 7651773 h 8369300"/>
              <a:gd name="connsiteX7639" fmla="*/ 10029844 w 13127384"/>
              <a:gd name="connsiteY7639" fmla="*/ 7645350 h 8369300"/>
              <a:gd name="connsiteX7640" fmla="*/ 10021014 w 13127384"/>
              <a:gd name="connsiteY7640" fmla="*/ 7637231 h 8369300"/>
              <a:gd name="connsiteX7641" fmla="*/ 10013025 w 13127384"/>
              <a:gd name="connsiteY7641" fmla="*/ 7638837 h 8369300"/>
              <a:gd name="connsiteX7642" fmla="*/ 10007418 w 13127384"/>
              <a:gd name="connsiteY7642" fmla="*/ 7624563 h 8369300"/>
              <a:gd name="connsiteX7643" fmla="*/ 9993964 w 13127384"/>
              <a:gd name="connsiteY7643" fmla="*/ 7607523 h 8369300"/>
              <a:gd name="connsiteX7644" fmla="*/ 9989198 w 13127384"/>
              <a:gd name="connsiteY7644" fmla="*/ 7608861 h 8369300"/>
              <a:gd name="connsiteX7645" fmla="*/ 9984853 w 13127384"/>
              <a:gd name="connsiteY7645" fmla="*/ 7601902 h 8369300"/>
              <a:gd name="connsiteX7646" fmla="*/ 9980509 w 13127384"/>
              <a:gd name="connsiteY7646" fmla="*/ 7620816 h 8369300"/>
              <a:gd name="connsiteX7647" fmla="*/ 9968175 w 13127384"/>
              <a:gd name="connsiteY7647" fmla="*/ 7641335 h 8369300"/>
              <a:gd name="connsiteX7648" fmla="*/ 9977706 w 13127384"/>
              <a:gd name="connsiteY7648" fmla="*/ 7606452 h 8369300"/>
              <a:gd name="connsiteX7649" fmla="*/ 9984153 w 13127384"/>
              <a:gd name="connsiteY7649" fmla="*/ 7600564 h 8369300"/>
              <a:gd name="connsiteX7650" fmla="*/ 9982471 w 13127384"/>
              <a:gd name="connsiteY7650" fmla="*/ 7597798 h 8369300"/>
              <a:gd name="connsiteX7651" fmla="*/ 9975183 w 13127384"/>
              <a:gd name="connsiteY7651" fmla="*/ 7588876 h 8369300"/>
              <a:gd name="connsiteX7652" fmla="*/ 9968315 w 13127384"/>
              <a:gd name="connsiteY7652" fmla="*/ 7580669 h 8369300"/>
              <a:gd name="connsiteX7653" fmla="*/ 9961868 w 13127384"/>
              <a:gd name="connsiteY7653" fmla="*/ 7573353 h 8369300"/>
              <a:gd name="connsiteX7654" fmla="*/ 9948974 w 13127384"/>
              <a:gd name="connsiteY7654" fmla="*/ 7558008 h 8369300"/>
              <a:gd name="connsiteX7655" fmla="*/ 9937060 w 13127384"/>
              <a:gd name="connsiteY7655" fmla="*/ 7541592 h 8369300"/>
              <a:gd name="connsiteX7656" fmla="*/ 9942386 w 13127384"/>
              <a:gd name="connsiteY7656" fmla="*/ 7540611 h 8369300"/>
              <a:gd name="connsiteX7657" fmla="*/ 9925708 w 13127384"/>
              <a:gd name="connsiteY7657" fmla="*/ 7531868 h 8369300"/>
              <a:gd name="connsiteX7658" fmla="*/ 9913794 w 13127384"/>
              <a:gd name="connsiteY7658" fmla="*/ 7517682 h 8369300"/>
              <a:gd name="connsiteX7659" fmla="*/ 9913234 w 13127384"/>
              <a:gd name="connsiteY7659" fmla="*/ 7510367 h 8369300"/>
              <a:gd name="connsiteX7660" fmla="*/ 9912253 w 13127384"/>
              <a:gd name="connsiteY7660" fmla="*/ 7507333 h 8369300"/>
              <a:gd name="connsiteX7661" fmla="*/ 9911132 w 13127384"/>
              <a:gd name="connsiteY7661" fmla="*/ 7509028 h 8369300"/>
              <a:gd name="connsiteX7662" fmla="*/ 9906506 w 13127384"/>
              <a:gd name="connsiteY7662" fmla="*/ 7517771 h 8369300"/>
              <a:gd name="connsiteX7663" fmla="*/ 9905665 w 13127384"/>
              <a:gd name="connsiteY7663" fmla="*/ 7515452 h 8369300"/>
              <a:gd name="connsiteX7664" fmla="*/ 9905525 w 13127384"/>
              <a:gd name="connsiteY7664" fmla="*/ 7515720 h 8369300"/>
              <a:gd name="connsiteX7665" fmla="*/ 9902162 w 13127384"/>
              <a:gd name="connsiteY7665" fmla="*/ 7512419 h 8369300"/>
              <a:gd name="connsiteX7666" fmla="*/ 9900059 w 13127384"/>
              <a:gd name="connsiteY7666" fmla="*/ 7515363 h 8369300"/>
              <a:gd name="connsiteX7667" fmla="*/ 9896836 w 13127384"/>
              <a:gd name="connsiteY7667" fmla="*/ 7520537 h 8369300"/>
              <a:gd name="connsiteX7668" fmla="*/ 9897396 w 13127384"/>
              <a:gd name="connsiteY7668" fmla="*/ 7513846 h 8369300"/>
              <a:gd name="connsiteX7669" fmla="*/ 9894593 w 13127384"/>
              <a:gd name="connsiteY7669" fmla="*/ 7515541 h 8369300"/>
              <a:gd name="connsiteX7670" fmla="*/ 9889828 w 13127384"/>
              <a:gd name="connsiteY7670" fmla="*/ 7507423 h 8369300"/>
              <a:gd name="connsiteX7671" fmla="*/ 9889407 w 13127384"/>
              <a:gd name="connsiteY7671" fmla="*/ 7502159 h 8369300"/>
              <a:gd name="connsiteX7672" fmla="*/ 9887445 w 13127384"/>
              <a:gd name="connsiteY7672" fmla="*/ 7500821 h 8369300"/>
              <a:gd name="connsiteX7673" fmla="*/ 9886884 w 13127384"/>
              <a:gd name="connsiteY7673" fmla="*/ 7489936 h 8369300"/>
              <a:gd name="connsiteX7674" fmla="*/ 9873289 w 13127384"/>
              <a:gd name="connsiteY7674" fmla="*/ 7477892 h 8369300"/>
              <a:gd name="connsiteX7675" fmla="*/ 9860115 w 13127384"/>
              <a:gd name="connsiteY7675" fmla="*/ 7497876 h 8369300"/>
              <a:gd name="connsiteX7676" fmla="*/ 9855910 w 13127384"/>
              <a:gd name="connsiteY7676" fmla="*/ 7496092 h 8369300"/>
              <a:gd name="connsiteX7677" fmla="*/ 9859974 w 13127384"/>
              <a:gd name="connsiteY7677" fmla="*/ 7471201 h 8369300"/>
              <a:gd name="connsiteX7678" fmla="*/ 9855630 w 13127384"/>
              <a:gd name="connsiteY7678" fmla="*/ 7469417 h 8369300"/>
              <a:gd name="connsiteX7679" fmla="*/ 9855490 w 13127384"/>
              <a:gd name="connsiteY7679" fmla="*/ 7466740 h 8369300"/>
              <a:gd name="connsiteX7680" fmla="*/ 9852827 w 13127384"/>
              <a:gd name="connsiteY7680" fmla="*/ 7464242 h 8369300"/>
              <a:gd name="connsiteX7681" fmla="*/ 9852827 w 13127384"/>
              <a:gd name="connsiteY7681" fmla="*/ 7455053 h 8369300"/>
              <a:gd name="connsiteX7682" fmla="*/ 9845819 w 13127384"/>
              <a:gd name="connsiteY7682" fmla="*/ 7451663 h 8369300"/>
              <a:gd name="connsiteX7683" fmla="*/ 9843997 w 13127384"/>
              <a:gd name="connsiteY7683" fmla="*/ 7452109 h 8369300"/>
              <a:gd name="connsiteX7684" fmla="*/ 9842175 w 13127384"/>
              <a:gd name="connsiteY7684" fmla="*/ 7457283 h 8369300"/>
              <a:gd name="connsiteX7685" fmla="*/ 9834746 w 13127384"/>
              <a:gd name="connsiteY7685" fmla="*/ 7463082 h 8369300"/>
              <a:gd name="connsiteX7686" fmla="*/ 9825917 w 13127384"/>
              <a:gd name="connsiteY7686" fmla="*/ 7446131 h 8369300"/>
              <a:gd name="connsiteX7687" fmla="*/ 9834746 w 13127384"/>
              <a:gd name="connsiteY7687" fmla="*/ 7441225 h 8369300"/>
              <a:gd name="connsiteX7688" fmla="*/ 9838391 w 13127384"/>
              <a:gd name="connsiteY7688" fmla="*/ 7443098 h 8369300"/>
              <a:gd name="connsiteX7689" fmla="*/ 9838811 w 13127384"/>
              <a:gd name="connsiteY7689" fmla="*/ 7442563 h 8369300"/>
              <a:gd name="connsiteX7690" fmla="*/ 9837830 w 13127384"/>
              <a:gd name="connsiteY7690" fmla="*/ 7437031 h 8369300"/>
              <a:gd name="connsiteX7691" fmla="*/ 9834606 w 13127384"/>
              <a:gd name="connsiteY7691" fmla="*/ 7433106 h 8369300"/>
              <a:gd name="connsiteX7692" fmla="*/ 9834466 w 13127384"/>
              <a:gd name="connsiteY7692" fmla="*/ 7430340 h 8369300"/>
              <a:gd name="connsiteX7693" fmla="*/ 9809799 w 13127384"/>
              <a:gd name="connsiteY7693" fmla="*/ 7417761 h 8369300"/>
              <a:gd name="connsiteX7694" fmla="*/ 9813723 w 13127384"/>
              <a:gd name="connsiteY7694" fmla="*/ 7402059 h 8369300"/>
              <a:gd name="connsiteX7695" fmla="*/ 9815966 w 13127384"/>
              <a:gd name="connsiteY7695" fmla="*/ 7398133 h 8369300"/>
              <a:gd name="connsiteX7696" fmla="*/ 9812181 w 13127384"/>
              <a:gd name="connsiteY7696" fmla="*/ 7396349 h 8369300"/>
              <a:gd name="connsiteX7697" fmla="*/ 9807696 w 13127384"/>
              <a:gd name="connsiteY7697" fmla="*/ 7399471 h 8369300"/>
              <a:gd name="connsiteX7698" fmla="*/ 9802511 w 13127384"/>
              <a:gd name="connsiteY7698" fmla="*/ 7405538 h 8369300"/>
              <a:gd name="connsiteX7699" fmla="*/ 9798026 w 13127384"/>
              <a:gd name="connsiteY7699" fmla="*/ 7411248 h 8369300"/>
              <a:gd name="connsiteX7700" fmla="*/ 9799988 w 13127384"/>
              <a:gd name="connsiteY7700" fmla="*/ 7405271 h 8369300"/>
              <a:gd name="connsiteX7701" fmla="*/ 9803492 w 13127384"/>
              <a:gd name="connsiteY7701" fmla="*/ 7399293 h 8369300"/>
              <a:gd name="connsiteX7702" fmla="*/ 9798446 w 13127384"/>
              <a:gd name="connsiteY7702" fmla="*/ 7402059 h 8369300"/>
              <a:gd name="connsiteX7703" fmla="*/ 9798306 w 13127384"/>
              <a:gd name="connsiteY7703" fmla="*/ 7406966 h 8369300"/>
              <a:gd name="connsiteX7704" fmla="*/ 9790457 w 13127384"/>
              <a:gd name="connsiteY7704" fmla="*/ 7413835 h 8369300"/>
              <a:gd name="connsiteX7705" fmla="*/ 9793260 w 13127384"/>
              <a:gd name="connsiteY7705" fmla="*/ 7406966 h 8369300"/>
              <a:gd name="connsiteX7706" fmla="*/ 9778544 w 13127384"/>
              <a:gd name="connsiteY7706" fmla="*/ 7417136 h 8369300"/>
              <a:gd name="connsiteX7707" fmla="*/ 9774480 w 13127384"/>
              <a:gd name="connsiteY7707" fmla="*/ 7420259 h 8369300"/>
              <a:gd name="connsiteX7708" fmla="*/ 9761725 w 13127384"/>
              <a:gd name="connsiteY7708" fmla="*/ 7426147 h 8369300"/>
              <a:gd name="connsiteX7709" fmla="*/ 9757941 w 13127384"/>
              <a:gd name="connsiteY7709" fmla="*/ 7432660 h 8369300"/>
              <a:gd name="connsiteX7710" fmla="*/ 9756680 w 13127384"/>
              <a:gd name="connsiteY7710" fmla="*/ 7433284 h 8369300"/>
              <a:gd name="connsiteX7711" fmla="*/ 9757801 w 13127384"/>
              <a:gd name="connsiteY7711" fmla="*/ 7435871 h 8369300"/>
              <a:gd name="connsiteX7712" fmla="*/ 9758642 w 13127384"/>
              <a:gd name="connsiteY7712" fmla="*/ 7449075 h 8369300"/>
              <a:gd name="connsiteX7713" fmla="*/ 9753036 w 13127384"/>
              <a:gd name="connsiteY7713" fmla="*/ 7443544 h 8369300"/>
              <a:gd name="connsiteX7714" fmla="*/ 9750232 w 13127384"/>
              <a:gd name="connsiteY7714" fmla="*/ 7437121 h 8369300"/>
              <a:gd name="connsiteX7715" fmla="*/ 9741683 w 13127384"/>
              <a:gd name="connsiteY7715" fmla="*/ 7442830 h 8369300"/>
              <a:gd name="connsiteX7716" fmla="*/ 9736918 w 13127384"/>
              <a:gd name="connsiteY7716" fmla="*/ 7446310 h 8369300"/>
              <a:gd name="connsiteX7717" fmla="*/ 9732713 w 13127384"/>
              <a:gd name="connsiteY7717" fmla="*/ 7449878 h 8369300"/>
              <a:gd name="connsiteX7718" fmla="*/ 9724584 w 13127384"/>
              <a:gd name="connsiteY7718" fmla="*/ 7458889 h 8369300"/>
              <a:gd name="connsiteX7719" fmla="*/ 9720940 w 13127384"/>
              <a:gd name="connsiteY7719" fmla="*/ 7457194 h 8369300"/>
              <a:gd name="connsiteX7720" fmla="*/ 9726826 w 13127384"/>
              <a:gd name="connsiteY7720" fmla="*/ 7455231 h 8369300"/>
              <a:gd name="connsiteX7721" fmla="*/ 9712110 w 13127384"/>
              <a:gd name="connsiteY7721" fmla="*/ 7459335 h 8369300"/>
              <a:gd name="connsiteX7722" fmla="*/ 9715614 w 13127384"/>
              <a:gd name="connsiteY7722" fmla="*/ 7460941 h 8369300"/>
              <a:gd name="connsiteX7723" fmla="*/ 9697254 w 13127384"/>
              <a:gd name="connsiteY7723" fmla="*/ 7469952 h 8369300"/>
              <a:gd name="connsiteX7724" fmla="*/ 9695011 w 13127384"/>
              <a:gd name="connsiteY7724" fmla="*/ 7470220 h 8369300"/>
              <a:gd name="connsiteX7725" fmla="*/ 9695011 w 13127384"/>
              <a:gd name="connsiteY7725" fmla="*/ 7470130 h 8369300"/>
              <a:gd name="connsiteX7726" fmla="*/ 9688284 w 13127384"/>
              <a:gd name="connsiteY7726" fmla="*/ 7473521 h 8369300"/>
              <a:gd name="connsiteX7727" fmla="*/ 9687022 w 13127384"/>
              <a:gd name="connsiteY7727" fmla="*/ 7472628 h 8369300"/>
              <a:gd name="connsiteX7728" fmla="*/ 9686321 w 13127384"/>
              <a:gd name="connsiteY7728" fmla="*/ 7473075 h 8369300"/>
              <a:gd name="connsiteX7729" fmla="*/ 9689545 w 13127384"/>
              <a:gd name="connsiteY7729" fmla="*/ 7474234 h 8369300"/>
              <a:gd name="connsiteX7730" fmla="*/ 9675389 w 13127384"/>
              <a:gd name="connsiteY7730" fmla="*/ 7482799 h 8369300"/>
              <a:gd name="connsiteX7731" fmla="*/ 9667821 w 13127384"/>
              <a:gd name="connsiteY7731" fmla="*/ 7481015 h 8369300"/>
              <a:gd name="connsiteX7732" fmla="*/ 9655768 w 13127384"/>
              <a:gd name="connsiteY7732" fmla="*/ 7489223 h 8369300"/>
              <a:gd name="connsiteX7733" fmla="*/ 9648339 w 13127384"/>
              <a:gd name="connsiteY7733" fmla="*/ 7492970 h 8369300"/>
              <a:gd name="connsiteX7734" fmla="*/ 9640490 w 13127384"/>
              <a:gd name="connsiteY7734" fmla="*/ 7496449 h 8369300"/>
              <a:gd name="connsiteX7735" fmla="*/ 9623952 w 13127384"/>
              <a:gd name="connsiteY7735" fmla="*/ 7502783 h 8369300"/>
              <a:gd name="connsiteX7736" fmla="*/ 9607834 w 13127384"/>
              <a:gd name="connsiteY7736" fmla="*/ 7506441 h 8369300"/>
              <a:gd name="connsiteX7737" fmla="*/ 9602929 w 13127384"/>
              <a:gd name="connsiteY7737" fmla="*/ 7510634 h 8369300"/>
              <a:gd name="connsiteX7738" fmla="*/ 9606713 w 13127384"/>
              <a:gd name="connsiteY7738" fmla="*/ 7512062 h 8369300"/>
              <a:gd name="connsiteX7739" fmla="*/ 9601527 w 13127384"/>
              <a:gd name="connsiteY7739" fmla="*/ 7526336 h 8369300"/>
              <a:gd name="connsiteX7740" fmla="*/ 9594940 w 13127384"/>
              <a:gd name="connsiteY7740" fmla="*/ 7523392 h 8369300"/>
              <a:gd name="connsiteX7741" fmla="*/ 9598864 w 13127384"/>
              <a:gd name="connsiteY7741" fmla="*/ 7512240 h 8369300"/>
              <a:gd name="connsiteX7742" fmla="*/ 9599565 w 13127384"/>
              <a:gd name="connsiteY7742" fmla="*/ 7511794 h 8369300"/>
              <a:gd name="connsiteX7743" fmla="*/ 9594940 w 13127384"/>
              <a:gd name="connsiteY7743" fmla="*/ 7512775 h 8369300"/>
              <a:gd name="connsiteX7744" fmla="*/ 9581064 w 13127384"/>
              <a:gd name="connsiteY7744" fmla="*/ 7517236 h 8369300"/>
              <a:gd name="connsiteX7745" fmla="*/ 9574057 w 13127384"/>
              <a:gd name="connsiteY7745" fmla="*/ 7513311 h 8369300"/>
              <a:gd name="connsiteX7746" fmla="*/ 9573076 w 13127384"/>
              <a:gd name="connsiteY7746" fmla="*/ 7515184 h 8369300"/>
              <a:gd name="connsiteX7747" fmla="*/ 9572515 w 13127384"/>
              <a:gd name="connsiteY7747" fmla="*/ 7515095 h 8369300"/>
              <a:gd name="connsiteX7748" fmla="*/ 9566909 w 13127384"/>
              <a:gd name="connsiteY7748" fmla="*/ 7516523 h 8369300"/>
              <a:gd name="connsiteX7749" fmla="*/ 9566348 w 13127384"/>
              <a:gd name="connsiteY7749" fmla="*/ 7516344 h 8369300"/>
              <a:gd name="connsiteX7750" fmla="*/ 9566208 w 13127384"/>
              <a:gd name="connsiteY7750" fmla="*/ 7516969 h 8369300"/>
              <a:gd name="connsiteX7751" fmla="*/ 9566208 w 13127384"/>
              <a:gd name="connsiteY7751" fmla="*/ 7517415 h 8369300"/>
              <a:gd name="connsiteX7752" fmla="*/ 9563545 w 13127384"/>
              <a:gd name="connsiteY7752" fmla="*/ 7517236 h 8369300"/>
              <a:gd name="connsiteX7753" fmla="*/ 9564246 w 13127384"/>
              <a:gd name="connsiteY7753" fmla="*/ 7521251 h 8369300"/>
              <a:gd name="connsiteX7754" fmla="*/ 9558920 w 13127384"/>
              <a:gd name="connsiteY7754" fmla="*/ 7524998 h 8369300"/>
              <a:gd name="connsiteX7755" fmla="*/ 9556677 w 13127384"/>
              <a:gd name="connsiteY7755" fmla="*/ 7528745 h 8369300"/>
              <a:gd name="connsiteX7756" fmla="*/ 9555696 w 13127384"/>
              <a:gd name="connsiteY7756" fmla="*/ 7530083 h 8369300"/>
              <a:gd name="connsiteX7757" fmla="*/ 9554995 w 13127384"/>
              <a:gd name="connsiteY7757" fmla="*/ 7530440 h 8369300"/>
              <a:gd name="connsiteX7758" fmla="*/ 9552753 w 13127384"/>
              <a:gd name="connsiteY7758" fmla="*/ 7531332 h 8369300"/>
              <a:gd name="connsiteX7759" fmla="*/ 9553594 w 13127384"/>
              <a:gd name="connsiteY7759" fmla="*/ 7528834 h 8369300"/>
              <a:gd name="connsiteX7760" fmla="*/ 9554295 w 13127384"/>
              <a:gd name="connsiteY7760" fmla="*/ 7527942 h 8369300"/>
              <a:gd name="connsiteX7761" fmla="*/ 9554435 w 13127384"/>
              <a:gd name="connsiteY7761" fmla="*/ 7527496 h 8369300"/>
              <a:gd name="connsiteX7762" fmla="*/ 9556117 w 13127384"/>
              <a:gd name="connsiteY7762" fmla="*/ 7525801 h 8369300"/>
              <a:gd name="connsiteX7763" fmla="*/ 9558780 w 13127384"/>
              <a:gd name="connsiteY7763" fmla="*/ 7522232 h 8369300"/>
              <a:gd name="connsiteX7764" fmla="*/ 9554715 w 13127384"/>
              <a:gd name="connsiteY7764" fmla="*/ 7520983 h 8369300"/>
              <a:gd name="connsiteX7765" fmla="*/ 9554154 w 13127384"/>
              <a:gd name="connsiteY7765" fmla="*/ 7520805 h 8369300"/>
              <a:gd name="connsiteX7766" fmla="*/ 9553734 w 13127384"/>
              <a:gd name="connsiteY7766" fmla="*/ 7520626 h 8369300"/>
              <a:gd name="connsiteX7767" fmla="*/ 9553173 w 13127384"/>
              <a:gd name="connsiteY7767" fmla="*/ 7520983 h 8369300"/>
              <a:gd name="connsiteX7768" fmla="*/ 9550510 w 13127384"/>
              <a:gd name="connsiteY7768" fmla="*/ 7521251 h 8369300"/>
              <a:gd name="connsiteX7769" fmla="*/ 9545745 w 13127384"/>
              <a:gd name="connsiteY7769" fmla="*/ 7523035 h 8369300"/>
              <a:gd name="connsiteX7770" fmla="*/ 9546866 w 13127384"/>
              <a:gd name="connsiteY7770" fmla="*/ 7519556 h 8369300"/>
              <a:gd name="connsiteX7771" fmla="*/ 9525843 w 13127384"/>
              <a:gd name="connsiteY7771" fmla="*/ 7523927 h 8369300"/>
              <a:gd name="connsiteX7772" fmla="*/ 9525843 w 13127384"/>
              <a:gd name="connsiteY7772" fmla="*/ 7527139 h 8369300"/>
              <a:gd name="connsiteX7773" fmla="*/ 9523741 w 13127384"/>
              <a:gd name="connsiteY7773" fmla="*/ 7527050 h 8369300"/>
              <a:gd name="connsiteX7774" fmla="*/ 9521778 w 13127384"/>
              <a:gd name="connsiteY7774" fmla="*/ 7526961 h 8369300"/>
              <a:gd name="connsiteX7775" fmla="*/ 9518695 w 13127384"/>
              <a:gd name="connsiteY7775" fmla="*/ 7527139 h 8369300"/>
              <a:gd name="connsiteX7776" fmla="*/ 9511687 w 13127384"/>
              <a:gd name="connsiteY7776" fmla="*/ 7527675 h 8369300"/>
              <a:gd name="connsiteX7777" fmla="*/ 9497812 w 13127384"/>
              <a:gd name="connsiteY7777" fmla="*/ 7529280 h 8369300"/>
              <a:gd name="connsiteX7778" fmla="*/ 9483656 w 13127384"/>
              <a:gd name="connsiteY7778" fmla="*/ 7530262 h 8369300"/>
              <a:gd name="connsiteX7779" fmla="*/ 9475948 w 13127384"/>
              <a:gd name="connsiteY7779" fmla="*/ 7530083 h 8369300"/>
              <a:gd name="connsiteX7780" fmla="*/ 9468519 w 13127384"/>
              <a:gd name="connsiteY7780" fmla="*/ 7529280 h 8369300"/>
              <a:gd name="connsiteX7781" fmla="*/ 9467118 w 13127384"/>
              <a:gd name="connsiteY7781" fmla="*/ 7533295 h 8369300"/>
              <a:gd name="connsiteX7782" fmla="*/ 9453663 w 13127384"/>
              <a:gd name="connsiteY7782" fmla="*/ 7532225 h 8369300"/>
              <a:gd name="connsiteX7783" fmla="*/ 9444973 w 13127384"/>
              <a:gd name="connsiteY7783" fmla="*/ 7530173 h 8369300"/>
              <a:gd name="connsiteX7784" fmla="*/ 9442170 w 13127384"/>
              <a:gd name="connsiteY7784" fmla="*/ 7534187 h 8369300"/>
              <a:gd name="connsiteX7785" fmla="*/ 9439087 w 13127384"/>
              <a:gd name="connsiteY7785" fmla="*/ 7527675 h 8369300"/>
              <a:gd name="connsiteX7786" fmla="*/ 9424090 w 13127384"/>
              <a:gd name="connsiteY7786" fmla="*/ 7531154 h 8369300"/>
              <a:gd name="connsiteX7787" fmla="*/ 9430397 w 13127384"/>
              <a:gd name="connsiteY7787" fmla="*/ 7529280 h 8369300"/>
              <a:gd name="connsiteX7788" fmla="*/ 9419885 w 13127384"/>
              <a:gd name="connsiteY7788" fmla="*/ 7525355 h 8369300"/>
              <a:gd name="connsiteX7789" fmla="*/ 9417783 w 13127384"/>
              <a:gd name="connsiteY7789" fmla="*/ 7530262 h 8369300"/>
              <a:gd name="connsiteX7790" fmla="*/ 9406991 w 13127384"/>
              <a:gd name="connsiteY7790" fmla="*/ 7525176 h 8369300"/>
              <a:gd name="connsiteX7791" fmla="*/ 9405729 w 13127384"/>
              <a:gd name="connsiteY7791" fmla="*/ 7529102 h 8369300"/>
              <a:gd name="connsiteX7792" fmla="*/ 9395919 w 13127384"/>
              <a:gd name="connsiteY7792" fmla="*/ 7524463 h 8369300"/>
              <a:gd name="connsiteX7793" fmla="*/ 9384286 w 13127384"/>
              <a:gd name="connsiteY7793" fmla="*/ 7520716 h 8369300"/>
              <a:gd name="connsiteX7794" fmla="*/ 9388070 w 13127384"/>
              <a:gd name="connsiteY7794" fmla="*/ 7520270 h 8369300"/>
              <a:gd name="connsiteX7795" fmla="*/ 9382183 w 13127384"/>
              <a:gd name="connsiteY7795" fmla="*/ 7519467 h 8369300"/>
              <a:gd name="connsiteX7796" fmla="*/ 9384426 w 13127384"/>
              <a:gd name="connsiteY7796" fmla="*/ 7521875 h 8369300"/>
              <a:gd name="connsiteX7797" fmla="*/ 9378679 w 13127384"/>
              <a:gd name="connsiteY7797" fmla="*/ 7520626 h 8369300"/>
              <a:gd name="connsiteX7798" fmla="*/ 9371531 w 13127384"/>
              <a:gd name="connsiteY7798" fmla="*/ 7517236 h 8369300"/>
              <a:gd name="connsiteX7799" fmla="*/ 9373073 w 13127384"/>
              <a:gd name="connsiteY7799" fmla="*/ 7511080 h 8369300"/>
              <a:gd name="connsiteX7800" fmla="*/ 9366346 w 13127384"/>
              <a:gd name="connsiteY7800" fmla="*/ 7512775 h 8369300"/>
              <a:gd name="connsiteX7801" fmla="*/ 9371672 w 13127384"/>
              <a:gd name="connsiteY7801" fmla="*/ 7506173 h 8369300"/>
              <a:gd name="connsiteX7802" fmla="*/ 9369429 w 13127384"/>
              <a:gd name="connsiteY7802" fmla="*/ 7505014 h 8369300"/>
              <a:gd name="connsiteX7803" fmla="*/ 9364804 w 13127384"/>
              <a:gd name="connsiteY7803" fmla="*/ 7508404 h 8369300"/>
              <a:gd name="connsiteX7804" fmla="*/ 9357236 w 13127384"/>
              <a:gd name="connsiteY7804" fmla="*/ 7500018 h 8369300"/>
              <a:gd name="connsiteX7805" fmla="*/ 9364243 w 13127384"/>
              <a:gd name="connsiteY7805" fmla="*/ 7500642 h 8369300"/>
              <a:gd name="connsiteX7806" fmla="*/ 9358076 w 13127384"/>
              <a:gd name="connsiteY7806" fmla="*/ 7495914 h 8369300"/>
              <a:gd name="connsiteX7807" fmla="*/ 9365365 w 13127384"/>
              <a:gd name="connsiteY7807" fmla="*/ 7495468 h 8369300"/>
              <a:gd name="connsiteX7808" fmla="*/ 9350788 w 13127384"/>
              <a:gd name="connsiteY7808" fmla="*/ 7491364 h 8369300"/>
              <a:gd name="connsiteX7809" fmla="*/ 9336633 w 13127384"/>
              <a:gd name="connsiteY7809" fmla="*/ 7493505 h 8369300"/>
              <a:gd name="connsiteX7810" fmla="*/ 9332848 w 13127384"/>
              <a:gd name="connsiteY7810" fmla="*/ 7491185 h 8369300"/>
              <a:gd name="connsiteX7811" fmla="*/ 9329905 w 13127384"/>
              <a:gd name="connsiteY7811" fmla="*/ 7492434 h 8369300"/>
              <a:gd name="connsiteX7812" fmla="*/ 9317712 w 13127384"/>
              <a:gd name="connsiteY7812" fmla="*/ 7485832 h 8369300"/>
              <a:gd name="connsiteX7813" fmla="*/ 9311264 w 13127384"/>
              <a:gd name="connsiteY7813" fmla="*/ 7484940 h 8369300"/>
              <a:gd name="connsiteX7814" fmla="*/ 9306920 w 13127384"/>
              <a:gd name="connsiteY7814" fmla="*/ 7482442 h 8369300"/>
              <a:gd name="connsiteX7815" fmla="*/ 9313367 w 13127384"/>
              <a:gd name="connsiteY7815" fmla="*/ 7481728 h 8369300"/>
              <a:gd name="connsiteX7816" fmla="*/ 9313244 w 13127384"/>
              <a:gd name="connsiteY7816" fmla="*/ 7476396 h 8369300"/>
              <a:gd name="connsiteX7817" fmla="*/ 9313787 w 13127384"/>
              <a:gd name="connsiteY7817" fmla="*/ 7477357 h 8369300"/>
              <a:gd name="connsiteX7818" fmla="*/ 9325560 w 13127384"/>
              <a:gd name="connsiteY7818" fmla="*/ 7478963 h 8369300"/>
              <a:gd name="connsiteX7819" fmla="*/ 9331026 w 13127384"/>
              <a:gd name="connsiteY7819" fmla="*/ 7484048 h 8369300"/>
              <a:gd name="connsiteX7820" fmla="*/ 9333689 w 13127384"/>
              <a:gd name="connsiteY7820" fmla="*/ 7483780 h 8369300"/>
              <a:gd name="connsiteX7821" fmla="*/ 9336352 w 13127384"/>
              <a:gd name="connsiteY7821" fmla="*/ 7479052 h 8369300"/>
              <a:gd name="connsiteX7822" fmla="*/ 9340277 w 13127384"/>
              <a:gd name="connsiteY7822" fmla="*/ 7482531 h 8369300"/>
              <a:gd name="connsiteX7823" fmla="*/ 9349807 w 13127384"/>
              <a:gd name="connsiteY7823" fmla="*/ 7488330 h 8369300"/>
              <a:gd name="connsiteX7824" fmla="*/ 9360739 w 13127384"/>
              <a:gd name="connsiteY7824" fmla="*/ 7492345 h 8369300"/>
              <a:gd name="connsiteX7825" fmla="*/ 9374194 w 13127384"/>
              <a:gd name="connsiteY7825" fmla="*/ 7495468 h 8369300"/>
              <a:gd name="connsiteX7826" fmla="*/ 9381482 w 13127384"/>
              <a:gd name="connsiteY7826" fmla="*/ 7496717 h 8369300"/>
              <a:gd name="connsiteX7827" fmla="*/ 9388911 w 13127384"/>
              <a:gd name="connsiteY7827" fmla="*/ 7497520 h 8369300"/>
              <a:gd name="connsiteX7828" fmla="*/ 9398441 w 13127384"/>
              <a:gd name="connsiteY7828" fmla="*/ 7503140 h 8369300"/>
              <a:gd name="connsiteX7829" fmla="*/ 9409374 w 13127384"/>
              <a:gd name="connsiteY7829" fmla="*/ 7504032 h 8369300"/>
              <a:gd name="connsiteX7830" fmla="*/ 9404048 w 13127384"/>
              <a:gd name="connsiteY7830" fmla="*/ 7500018 h 8369300"/>
              <a:gd name="connsiteX7831" fmla="*/ 9413298 w 13127384"/>
              <a:gd name="connsiteY7831" fmla="*/ 7500196 h 8369300"/>
              <a:gd name="connsiteX7832" fmla="*/ 9429416 w 13127384"/>
              <a:gd name="connsiteY7832" fmla="*/ 7505906 h 8369300"/>
              <a:gd name="connsiteX7833" fmla="*/ 9426613 w 13127384"/>
              <a:gd name="connsiteY7833" fmla="*/ 7503319 h 8369300"/>
              <a:gd name="connsiteX7834" fmla="*/ 9421147 w 13127384"/>
              <a:gd name="connsiteY7834" fmla="*/ 7502694 h 8369300"/>
              <a:gd name="connsiteX7835" fmla="*/ 9426192 w 13127384"/>
              <a:gd name="connsiteY7835" fmla="*/ 7501623 h 8369300"/>
              <a:gd name="connsiteX7836" fmla="*/ 9431098 w 13127384"/>
              <a:gd name="connsiteY7836" fmla="*/ 7500910 h 8369300"/>
              <a:gd name="connsiteX7837" fmla="*/ 9441329 w 13127384"/>
              <a:gd name="connsiteY7837" fmla="*/ 7502516 h 8369300"/>
              <a:gd name="connsiteX7838" fmla="*/ 9463334 w 13127384"/>
              <a:gd name="connsiteY7838" fmla="*/ 7504568 h 8369300"/>
              <a:gd name="connsiteX7839" fmla="*/ 9466837 w 13127384"/>
              <a:gd name="connsiteY7839" fmla="*/ 7507869 h 8369300"/>
              <a:gd name="connsiteX7840" fmla="*/ 9475107 w 13127384"/>
              <a:gd name="connsiteY7840" fmla="*/ 7505638 h 8369300"/>
              <a:gd name="connsiteX7841" fmla="*/ 9482535 w 13127384"/>
              <a:gd name="connsiteY7841" fmla="*/ 7505549 h 8369300"/>
              <a:gd name="connsiteX7842" fmla="*/ 9482535 w 13127384"/>
              <a:gd name="connsiteY7842" fmla="*/ 7504121 h 8369300"/>
              <a:gd name="connsiteX7843" fmla="*/ 9483796 w 13127384"/>
              <a:gd name="connsiteY7843" fmla="*/ 7498233 h 8369300"/>
              <a:gd name="connsiteX7844" fmla="*/ 9487020 w 13127384"/>
              <a:gd name="connsiteY7844" fmla="*/ 7493416 h 8369300"/>
              <a:gd name="connsiteX7845" fmla="*/ 9483236 w 13127384"/>
              <a:gd name="connsiteY7845" fmla="*/ 7495557 h 8369300"/>
              <a:gd name="connsiteX7846" fmla="*/ 9477489 w 13127384"/>
              <a:gd name="connsiteY7846" fmla="*/ 7499125 h 8369300"/>
              <a:gd name="connsiteX7847" fmla="*/ 9477629 w 13127384"/>
              <a:gd name="connsiteY7847" fmla="*/ 7496984 h 8369300"/>
              <a:gd name="connsiteX7848" fmla="*/ 9466978 w 13127384"/>
              <a:gd name="connsiteY7848" fmla="*/ 7496360 h 8369300"/>
              <a:gd name="connsiteX7849" fmla="*/ 9472444 w 13127384"/>
              <a:gd name="connsiteY7849" fmla="*/ 7496984 h 8369300"/>
              <a:gd name="connsiteX7850" fmla="*/ 9475387 w 13127384"/>
              <a:gd name="connsiteY7850" fmla="*/ 7492970 h 8369300"/>
              <a:gd name="connsiteX7851" fmla="*/ 9459689 w 13127384"/>
              <a:gd name="connsiteY7851" fmla="*/ 7493505 h 8369300"/>
              <a:gd name="connsiteX7852" fmla="*/ 9449598 w 13127384"/>
              <a:gd name="connsiteY7852" fmla="*/ 7493059 h 8369300"/>
              <a:gd name="connsiteX7853" fmla="*/ 9439507 w 13127384"/>
              <a:gd name="connsiteY7853" fmla="*/ 7493683 h 8369300"/>
              <a:gd name="connsiteX7854" fmla="*/ 9438806 w 13127384"/>
              <a:gd name="connsiteY7854" fmla="*/ 7490115 h 8369300"/>
              <a:gd name="connsiteX7855" fmla="*/ 9428295 w 13127384"/>
              <a:gd name="connsiteY7855" fmla="*/ 7490739 h 8369300"/>
              <a:gd name="connsiteX7856" fmla="*/ 9417082 w 13127384"/>
              <a:gd name="connsiteY7856" fmla="*/ 7488776 h 8369300"/>
              <a:gd name="connsiteX7857" fmla="*/ 9406991 w 13127384"/>
              <a:gd name="connsiteY7857" fmla="*/ 7486635 h 8369300"/>
              <a:gd name="connsiteX7858" fmla="*/ 9398441 w 13127384"/>
              <a:gd name="connsiteY7858" fmla="*/ 7486100 h 8369300"/>
              <a:gd name="connsiteX7859" fmla="*/ 9398862 w 13127384"/>
              <a:gd name="connsiteY7859" fmla="*/ 7482977 h 8369300"/>
              <a:gd name="connsiteX7860" fmla="*/ 9387369 w 13127384"/>
              <a:gd name="connsiteY7860" fmla="*/ 7482085 h 8369300"/>
              <a:gd name="connsiteX7861" fmla="*/ 9396619 w 13127384"/>
              <a:gd name="connsiteY7861" fmla="*/ 7480569 h 8369300"/>
              <a:gd name="connsiteX7862" fmla="*/ 9380081 w 13127384"/>
              <a:gd name="connsiteY7862" fmla="*/ 7473164 h 8369300"/>
              <a:gd name="connsiteX7863" fmla="*/ 9380361 w 13127384"/>
              <a:gd name="connsiteY7863" fmla="*/ 7476554 h 8369300"/>
              <a:gd name="connsiteX7864" fmla="*/ 9371391 w 13127384"/>
              <a:gd name="connsiteY7864" fmla="*/ 7471558 h 8369300"/>
              <a:gd name="connsiteX7865" fmla="*/ 9366065 w 13127384"/>
              <a:gd name="connsiteY7865" fmla="*/ 7474859 h 8369300"/>
              <a:gd name="connsiteX7866" fmla="*/ 9353872 w 13127384"/>
              <a:gd name="connsiteY7866" fmla="*/ 7471469 h 8369300"/>
              <a:gd name="connsiteX7867" fmla="*/ 9341118 w 13127384"/>
              <a:gd name="connsiteY7867" fmla="*/ 7467989 h 8369300"/>
              <a:gd name="connsiteX7868" fmla="*/ 9345322 w 13127384"/>
              <a:gd name="connsiteY7868" fmla="*/ 7461655 h 8369300"/>
              <a:gd name="connsiteX7869" fmla="*/ 9356535 w 13127384"/>
              <a:gd name="connsiteY7869" fmla="*/ 7466294 h 8369300"/>
              <a:gd name="connsiteX7870" fmla="*/ 9367187 w 13127384"/>
              <a:gd name="connsiteY7870" fmla="*/ 7465313 h 8369300"/>
              <a:gd name="connsiteX7871" fmla="*/ 9367607 w 13127384"/>
              <a:gd name="connsiteY7871" fmla="*/ 7468703 h 8369300"/>
              <a:gd name="connsiteX7872" fmla="*/ 9370270 w 13127384"/>
              <a:gd name="connsiteY7872" fmla="*/ 7466740 h 8369300"/>
              <a:gd name="connsiteX7873" fmla="*/ 9362702 w 13127384"/>
              <a:gd name="connsiteY7873" fmla="*/ 7461655 h 8369300"/>
              <a:gd name="connsiteX7874" fmla="*/ 9354152 w 13127384"/>
              <a:gd name="connsiteY7874" fmla="*/ 7462725 h 8369300"/>
              <a:gd name="connsiteX7875" fmla="*/ 9345603 w 13127384"/>
              <a:gd name="connsiteY7875" fmla="*/ 7457283 h 8369300"/>
              <a:gd name="connsiteX7876" fmla="*/ 9348686 w 13127384"/>
              <a:gd name="connsiteY7876" fmla="*/ 7451752 h 8369300"/>
              <a:gd name="connsiteX7877" fmla="*/ 9349387 w 13127384"/>
              <a:gd name="connsiteY7877" fmla="*/ 7451484 h 8369300"/>
              <a:gd name="connsiteX7878" fmla="*/ 9348266 w 13127384"/>
              <a:gd name="connsiteY7878" fmla="*/ 7450146 h 8369300"/>
              <a:gd name="connsiteX7879" fmla="*/ 9342800 w 13127384"/>
              <a:gd name="connsiteY7879" fmla="*/ 7447559 h 8369300"/>
              <a:gd name="connsiteX7880" fmla="*/ 9330466 w 13127384"/>
              <a:gd name="connsiteY7880" fmla="*/ 7444258 h 8369300"/>
              <a:gd name="connsiteX7881" fmla="*/ 9326261 w 13127384"/>
              <a:gd name="connsiteY7881" fmla="*/ 7440154 h 8369300"/>
              <a:gd name="connsiteX7882" fmla="*/ 9323318 w 13127384"/>
              <a:gd name="connsiteY7882" fmla="*/ 7438102 h 8369300"/>
              <a:gd name="connsiteX7883" fmla="*/ 9320655 w 13127384"/>
              <a:gd name="connsiteY7883" fmla="*/ 7435604 h 8369300"/>
              <a:gd name="connsiteX7884" fmla="*/ 9306639 w 13127384"/>
              <a:gd name="connsiteY7884" fmla="*/ 7426236 h 8369300"/>
              <a:gd name="connsiteX7885" fmla="*/ 9292624 w 13127384"/>
              <a:gd name="connsiteY7885" fmla="*/ 7416244 h 8369300"/>
              <a:gd name="connsiteX7886" fmla="*/ 9282392 w 13127384"/>
              <a:gd name="connsiteY7886" fmla="*/ 7406430 h 8369300"/>
              <a:gd name="connsiteX7887" fmla="*/ 9278047 w 13127384"/>
              <a:gd name="connsiteY7887" fmla="*/ 7405627 h 8369300"/>
              <a:gd name="connsiteX7888" fmla="*/ 9275104 w 13127384"/>
              <a:gd name="connsiteY7888" fmla="*/ 7403575 h 8369300"/>
              <a:gd name="connsiteX7889" fmla="*/ 9270199 w 13127384"/>
              <a:gd name="connsiteY7889" fmla="*/ 7402594 h 8369300"/>
              <a:gd name="connsiteX7890" fmla="*/ 9273703 w 13127384"/>
              <a:gd name="connsiteY7890" fmla="*/ 7401434 h 8369300"/>
              <a:gd name="connsiteX7891" fmla="*/ 9257585 w 13127384"/>
              <a:gd name="connsiteY7891" fmla="*/ 7394208 h 8369300"/>
              <a:gd name="connsiteX7892" fmla="*/ 9241607 w 13127384"/>
              <a:gd name="connsiteY7892" fmla="*/ 7386357 h 8369300"/>
              <a:gd name="connsiteX7893" fmla="*/ 9243990 w 13127384"/>
              <a:gd name="connsiteY7893" fmla="*/ 7393226 h 8369300"/>
              <a:gd name="connsiteX7894" fmla="*/ 9238103 w 13127384"/>
              <a:gd name="connsiteY7894" fmla="*/ 7387963 h 8369300"/>
              <a:gd name="connsiteX7895" fmla="*/ 9233618 w 13127384"/>
              <a:gd name="connsiteY7895" fmla="*/ 7382788 h 8369300"/>
              <a:gd name="connsiteX7896" fmla="*/ 9222265 w 13127384"/>
              <a:gd name="connsiteY7896" fmla="*/ 7376900 h 8369300"/>
              <a:gd name="connsiteX7897" fmla="*/ 9221424 w 13127384"/>
              <a:gd name="connsiteY7897" fmla="*/ 7370030 h 8369300"/>
              <a:gd name="connsiteX7898" fmla="*/ 9215818 w 13127384"/>
              <a:gd name="connsiteY7898" fmla="*/ 7369941 h 8369300"/>
              <a:gd name="connsiteX7899" fmla="*/ 9219883 w 13127384"/>
              <a:gd name="connsiteY7899" fmla="*/ 7368425 h 8369300"/>
              <a:gd name="connsiteX7900" fmla="*/ 9210072 w 13127384"/>
              <a:gd name="connsiteY7900" fmla="*/ 7359235 h 8369300"/>
              <a:gd name="connsiteX7901" fmla="*/ 9206988 w 13127384"/>
              <a:gd name="connsiteY7901" fmla="*/ 7365391 h 8369300"/>
              <a:gd name="connsiteX7902" fmla="*/ 9213436 w 13127384"/>
              <a:gd name="connsiteY7902" fmla="*/ 7369138 h 8369300"/>
              <a:gd name="connsiteX7903" fmla="*/ 9200962 w 13127384"/>
              <a:gd name="connsiteY7903" fmla="*/ 7366373 h 8369300"/>
              <a:gd name="connsiteX7904" fmla="*/ 9205587 w 13127384"/>
              <a:gd name="connsiteY7904" fmla="*/ 7364945 h 8369300"/>
              <a:gd name="connsiteX7905" fmla="*/ 9206848 w 13127384"/>
              <a:gd name="connsiteY7905" fmla="*/ 7357719 h 8369300"/>
              <a:gd name="connsiteX7906" fmla="*/ 9200681 w 13127384"/>
              <a:gd name="connsiteY7906" fmla="*/ 7352990 h 8369300"/>
              <a:gd name="connsiteX7907" fmla="*/ 9202083 w 13127384"/>
              <a:gd name="connsiteY7907" fmla="*/ 7356737 h 8369300"/>
              <a:gd name="connsiteX7908" fmla="*/ 9194655 w 13127384"/>
              <a:gd name="connsiteY7908" fmla="*/ 7356023 h 8369300"/>
              <a:gd name="connsiteX7909" fmla="*/ 9196673 w 13127384"/>
              <a:gd name="connsiteY7909" fmla="*/ 7350886 h 8369300"/>
              <a:gd name="connsiteX7910" fmla="*/ 9176287 w 13127384"/>
              <a:gd name="connsiteY7910" fmla="*/ 7353748 h 8369300"/>
              <a:gd name="connsiteX7911" fmla="*/ 9171646 w 13127384"/>
              <a:gd name="connsiteY7911" fmla="*/ 7372443 h 8369300"/>
              <a:gd name="connsiteX7912" fmla="*/ 9172955 w 13127384"/>
              <a:gd name="connsiteY7912" fmla="*/ 7380088 h 8369300"/>
              <a:gd name="connsiteX7913" fmla="*/ 9179518 w 13127384"/>
              <a:gd name="connsiteY7913" fmla="*/ 7387517 h 8369300"/>
              <a:gd name="connsiteX7914" fmla="*/ 9173744 w 13127384"/>
              <a:gd name="connsiteY7914" fmla="*/ 7384690 h 8369300"/>
              <a:gd name="connsiteX7915" fmla="*/ 9174637 w 13127384"/>
              <a:gd name="connsiteY7915" fmla="*/ 7389905 h 8369300"/>
              <a:gd name="connsiteX7916" fmla="*/ 9176995 w 13127384"/>
              <a:gd name="connsiteY7916" fmla="*/ 7392156 h 8369300"/>
              <a:gd name="connsiteX7917" fmla="*/ 9189048 w 13127384"/>
              <a:gd name="connsiteY7917" fmla="*/ 7399382 h 8369300"/>
              <a:gd name="connsiteX7918" fmla="*/ 9198719 w 13127384"/>
              <a:gd name="connsiteY7918" fmla="*/ 7413389 h 8369300"/>
              <a:gd name="connsiteX7919" fmla="*/ 9211894 w 13127384"/>
              <a:gd name="connsiteY7919" fmla="*/ 7424719 h 8369300"/>
              <a:gd name="connsiteX7920" fmla="*/ 9225910 w 13127384"/>
              <a:gd name="connsiteY7920" fmla="*/ 7435247 h 8369300"/>
              <a:gd name="connsiteX7921" fmla="*/ 9237823 w 13127384"/>
              <a:gd name="connsiteY7921" fmla="*/ 7447737 h 8369300"/>
              <a:gd name="connsiteX7922" fmla="*/ 9250156 w 13127384"/>
              <a:gd name="connsiteY7922" fmla="*/ 7453893 h 8369300"/>
              <a:gd name="connsiteX7923" fmla="*/ 9247213 w 13127384"/>
              <a:gd name="connsiteY7923" fmla="*/ 7456302 h 8369300"/>
              <a:gd name="connsiteX7924" fmla="*/ 9261789 w 13127384"/>
              <a:gd name="connsiteY7924" fmla="*/ 7463618 h 8369300"/>
              <a:gd name="connsiteX7925" fmla="*/ 9273002 w 13127384"/>
              <a:gd name="connsiteY7925" fmla="*/ 7473253 h 8369300"/>
              <a:gd name="connsiteX7926" fmla="*/ 9265714 w 13127384"/>
              <a:gd name="connsiteY7926" fmla="*/ 7467721 h 8369300"/>
              <a:gd name="connsiteX7927" fmla="*/ 9277207 w 13127384"/>
              <a:gd name="connsiteY7927" fmla="*/ 7482353 h 8369300"/>
              <a:gd name="connsiteX7928" fmla="*/ 9271740 w 13127384"/>
              <a:gd name="connsiteY7928" fmla="*/ 7483334 h 8369300"/>
              <a:gd name="connsiteX7929" fmla="*/ 9267536 w 13127384"/>
              <a:gd name="connsiteY7929" fmla="*/ 7485297 h 8369300"/>
              <a:gd name="connsiteX7930" fmla="*/ 9259267 w 13127384"/>
              <a:gd name="connsiteY7930" fmla="*/ 7476019 h 8369300"/>
              <a:gd name="connsiteX7931" fmla="*/ 9258286 w 13127384"/>
              <a:gd name="connsiteY7931" fmla="*/ 7475483 h 8369300"/>
              <a:gd name="connsiteX7932" fmla="*/ 9257024 w 13127384"/>
              <a:gd name="connsiteY7932" fmla="*/ 7475840 h 8369300"/>
              <a:gd name="connsiteX7933" fmla="*/ 9252539 w 13127384"/>
              <a:gd name="connsiteY7933" fmla="*/ 7472807 h 8369300"/>
              <a:gd name="connsiteX7934" fmla="*/ 9252960 w 13127384"/>
              <a:gd name="connsiteY7934" fmla="*/ 7472182 h 8369300"/>
              <a:gd name="connsiteX7935" fmla="*/ 9247213 w 13127384"/>
              <a:gd name="connsiteY7935" fmla="*/ 7468971 h 8369300"/>
              <a:gd name="connsiteX7936" fmla="*/ 9251418 w 13127384"/>
              <a:gd name="connsiteY7936" fmla="*/ 7468614 h 8369300"/>
              <a:gd name="connsiteX7937" fmla="*/ 9233198 w 13127384"/>
              <a:gd name="connsiteY7937" fmla="*/ 7460049 h 8369300"/>
              <a:gd name="connsiteX7938" fmla="*/ 9224648 w 13127384"/>
              <a:gd name="connsiteY7938" fmla="*/ 7450235 h 8369300"/>
              <a:gd name="connsiteX7939" fmla="*/ 9217921 w 13127384"/>
              <a:gd name="connsiteY7939" fmla="*/ 7445418 h 8369300"/>
              <a:gd name="connsiteX7940" fmla="*/ 9210773 w 13127384"/>
              <a:gd name="connsiteY7940" fmla="*/ 7439262 h 8369300"/>
              <a:gd name="connsiteX7941" fmla="*/ 9204185 w 13127384"/>
              <a:gd name="connsiteY7941" fmla="*/ 7440421 h 8369300"/>
              <a:gd name="connsiteX7942" fmla="*/ 9199560 w 13127384"/>
              <a:gd name="connsiteY7942" fmla="*/ 7429626 h 8369300"/>
              <a:gd name="connsiteX7943" fmla="*/ 9188348 w 13127384"/>
              <a:gd name="connsiteY7943" fmla="*/ 7416690 h 8369300"/>
              <a:gd name="connsiteX7944" fmla="*/ 9184423 w 13127384"/>
              <a:gd name="connsiteY7944" fmla="*/ 7417671 h 8369300"/>
              <a:gd name="connsiteX7945" fmla="*/ 9181060 w 13127384"/>
              <a:gd name="connsiteY7945" fmla="*/ 7412408 h 8369300"/>
              <a:gd name="connsiteX7946" fmla="*/ 9177936 w 13127384"/>
              <a:gd name="connsiteY7946" fmla="*/ 7424720 h 8369300"/>
              <a:gd name="connsiteX7947" fmla="*/ 9178341 w 13127384"/>
              <a:gd name="connsiteY7947" fmla="*/ 7431774 h 8369300"/>
              <a:gd name="connsiteX7948" fmla="*/ 9164113 w 13127384"/>
              <a:gd name="connsiteY7948" fmla="*/ 7455264 h 8369300"/>
              <a:gd name="connsiteX7949" fmla="*/ 9142200 w 13127384"/>
              <a:gd name="connsiteY7949" fmla="*/ 7445190 h 8369300"/>
              <a:gd name="connsiteX7950" fmla="*/ 9142200 w 13127384"/>
              <a:gd name="connsiteY7950" fmla="*/ 7392106 h 8369300"/>
              <a:gd name="connsiteX7951" fmla="*/ 9113971 w 13127384"/>
              <a:gd name="connsiteY7951" fmla="*/ 7367217 h 8369300"/>
              <a:gd name="connsiteX7952" fmla="*/ 9105831 w 13127384"/>
              <a:gd name="connsiteY7952" fmla="*/ 7363134 h 8369300"/>
              <a:gd name="connsiteX7953" fmla="*/ 9095898 w 13127384"/>
              <a:gd name="connsiteY7953" fmla="*/ 7366417 h 8369300"/>
              <a:gd name="connsiteX7954" fmla="*/ 9086034 w 13127384"/>
              <a:gd name="connsiteY7954" fmla="*/ 7360573 h 8369300"/>
              <a:gd name="connsiteX7955" fmla="*/ 9086034 w 13127384"/>
              <a:gd name="connsiteY7955" fmla="*/ 7356737 h 8369300"/>
              <a:gd name="connsiteX7956" fmla="*/ 9089716 w 13127384"/>
              <a:gd name="connsiteY7956" fmla="*/ 7355049 h 8369300"/>
              <a:gd name="connsiteX7957" fmla="*/ 9085286 w 13127384"/>
              <a:gd name="connsiteY7957" fmla="*/ 7352827 h 8369300"/>
              <a:gd name="connsiteX7958" fmla="*/ 9028372 w 13127384"/>
              <a:gd name="connsiteY7958" fmla="*/ 7364984 h 8369300"/>
              <a:gd name="connsiteX7959" fmla="*/ 8966285 w 13127384"/>
              <a:gd name="connsiteY7959" fmla="*/ 7459914 h 8369300"/>
              <a:gd name="connsiteX7960" fmla="*/ 8957154 w 13127384"/>
              <a:gd name="connsiteY7960" fmla="*/ 7433178 h 8369300"/>
              <a:gd name="connsiteX7961" fmla="*/ 8948632 w 13127384"/>
              <a:gd name="connsiteY7961" fmla="*/ 7421554 h 8369300"/>
              <a:gd name="connsiteX7962" fmla="*/ 8915154 w 13127384"/>
              <a:gd name="connsiteY7962" fmla="*/ 7475412 h 8369300"/>
              <a:gd name="connsiteX7963" fmla="*/ 8918197 w 13127384"/>
              <a:gd name="connsiteY7963" fmla="*/ 7437053 h 8369300"/>
              <a:gd name="connsiteX7964" fmla="*/ 8903588 w 13127384"/>
              <a:gd name="connsiteY7964" fmla="*/ 7447514 h 8369300"/>
              <a:gd name="connsiteX7965" fmla="*/ 8878023 w 13127384"/>
              <a:gd name="connsiteY7965" fmla="*/ 7400631 h 8369300"/>
              <a:gd name="connsiteX7966" fmla="*/ 8876197 w 13127384"/>
              <a:gd name="connsiteY7966" fmla="*/ 7370796 h 8369300"/>
              <a:gd name="connsiteX7967" fmla="*/ 8865849 w 13127384"/>
              <a:gd name="connsiteY7967" fmla="*/ 7362659 h 8369300"/>
              <a:gd name="connsiteX7968" fmla="*/ 8862805 w 13127384"/>
              <a:gd name="connsiteY7968" fmla="*/ 7301052 h 8369300"/>
              <a:gd name="connsiteX7969" fmla="*/ 8790978 w 13127384"/>
              <a:gd name="connsiteY7969" fmla="*/ 7231308 h 8369300"/>
              <a:gd name="connsiteX7970" fmla="*/ 8721586 w 13127384"/>
              <a:gd name="connsiteY7970" fmla="*/ 7345998 h 8369300"/>
              <a:gd name="connsiteX7971" fmla="*/ 8699673 w 13127384"/>
              <a:gd name="connsiteY7971" fmla="*/ 7335924 h 8369300"/>
              <a:gd name="connsiteX7972" fmla="*/ 8720369 w 13127384"/>
              <a:gd name="connsiteY7972" fmla="*/ 7192948 h 8369300"/>
              <a:gd name="connsiteX7973" fmla="*/ 8697847 w 13127384"/>
              <a:gd name="connsiteY7973" fmla="*/ 7183262 h 8369300"/>
              <a:gd name="connsiteX7974" fmla="*/ 8697238 w 13127384"/>
              <a:gd name="connsiteY7974" fmla="*/ 7167763 h 8369300"/>
              <a:gd name="connsiteX7975" fmla="*/ 8682629 w 13127384"/>
              <a:gd name="connsiteY7975" fmla="*/ 7153814 h 8369300"/>
              <a:gd name="connsiteX7976" fmla="*/ 8683238 w 13127384"/>
              <a:gd name="connsiteY7976" fmla="*/ 7100731 h 8369300"/>
              <a:gd name="connsiteX7977" fmla="*/ 8646107 w 13127384"/>
              <a:gd name="connsiteY7977" fmla="*/ 7081358 h 8369300"/>
              <a:gd name="connsiteX7978" fmla="*/ 8636368 w 13127384"/>
              <a:gd name="connsiteY7978" fmla="*/ 7084070 h 8369300"/>
              <a:gd name="connsiteX7979" fmla="*/ 8626020 w 13127384"/>
              <a:gd name="connsiteY7979" fmla="*/ 7114292 h 8369300"/>
              <a:gd name="connsiteX7980" fmla="*/ 8587063 w 13127384"/>
              <a:gd name="connsiteY7980" fmla="*/ 7147227 h 8369300"/>
              <a:gd name="connsiteX7981" fmla="*/ 8540801 w 13127384"/>
              <a:gd name="connsiteY7981" fmla="*/ 7049973 h 8369300"/>
              <a:gd name="connsiteX7982" fmla="*/ 8587063 w 13127384"/>
              <a:gd name="connsiteY7982" fmla="*/ 7021688 h 8369300"/>
              <a:gd name="connsiteX7983" fmla="*/ 8607150 w 13127384"/>
              <a:gd name="connsiteY7983" fmla="*/ 7032537 h 8369300"/>
              <a:gd name="connsiteX7984" fmla="*/ 8608976 w 13127384"/>
              <a:gd name="connsiteY7984" fmla="*/ 7029437 h 8369300"/>
              <a:gd name="connsiteX7985" fmla="*/ 8604106 w 13127384"/>
              <a:gd name="connsiteY7985" fmla="*/ 6997664 h 8369300"/>
              <a:gd name="connsiteX7986" fmla="*/ 8587063 w 13127384"/>
              <a:gd name="connsiteY7986" fmla="*/ 6975192 h 8369300"/>
              <a:gd name="connsiteX7987" fmla="*/ 8585845 w 13127384"/>
              <a:gd name="connsiteY7987" fmla="*/ 6959693 h 8369300"/>
              <a:gd name="connsiteX7988" fmla="*/ 8456191 w 13127384"/>
              <a:gd name="connsiteY7988" fmla="*/ 6887624 h 8369300"/>
              <a:gd name="connsiteX7989" fmla="*/ 8476279 w 13127384"/>
              <a:gd name="connsiteY7989" fmla="*/ 6797344 h 8369300"/>
              <a:gd name="connsiteX7990" fmla="*/ 8488453 w 13127384"/>
              <a:gd name="connsiteY7990" fmla="*/ 6775258 h 8369300"/>
              <a:gd name="connsiteX7991" fmla="*/ 8468366 w 13127384"/>
              <a:gd name="connsiteY7991" fmla="*/ 6764409 h 8369300"/>
              <a:gd name="connsiteX7992" fmla="*/ 8444017 w 13127384"/>
              <a:gd name="connsiteY7992" fmla="*/ 6782232 h 8369300"/>
              <a:gd name="connsiteX7993" fmla="*/ 8417235 w 13127384"/>
              <a:gd name="connsiteY7993" fmla="*/ 6817492 h 8369300"/>
              <a:gd name="connsiteX7994" fmla="*/ 8393495 w 13127384"/>
              <a:gd name="connsiteY7994" fmla="*/ 6850040 h 8369300"/>
              <a:gd name="connsiteX7995" fmla="*/ 8403843 w 13127384"/>
              <a:gd name="connsiteY7995" fmla="*/ 6815942 h 8369300"/>
              <a:gd name="connsiteX7996" fmla="*/ 8422713 w 13127384"/>
              <a:gd name="connsiteY7996" fmla="*/ 6781458 h 8369300"/>
              <a:gd name="connsiteX7997" fmla="*/ 8395930 w 13127384"/>
              <a:gd name="connsiteY7997" fmla="*/ 6797344 h 8369300"/>
              <a:gd name="connsiteX7998" fmla="*/ 8395930 w 13127384"/>
              <a:gd name="connsiteY7998" fmla="*/ 6825629 h 8369300"/>
              <a:gd name="connsiteX7999" fmla="*/ 8353321 w 13127384"/>
              <a:gd name="connsiteY7999" fmla="*/ 6864764 h 8369300"/>
              <a:gd name="connsiteX8000" fmla="*/ 8367929 w 13127384"/>
              <a:gd name="connsiteY8000" fmla="*/ 6825629 h 8369300"/>
              <a:gd name="connsiteX8001" fmla="*/ 8290625 w 13127384"/>
              <a:gd name="connsiteY8001" fmla="*/ 6883749 h 8369300"/>
              <a:gd name="connsiteX8002" fmla="*/ 8268711 w 13127384"/>
              <a:gd name="connsiteY8002" fmla="*/ 6901960 h 8369300"/>
              <a:gd name="connsiteX8003" fmla="*/ 8201753 w 13127384"/>
              <a:gd name="connsiteY8003" fmla="*/ 6935282 h 8369300"/>
              <a:gd name="connsiteX8004" fmla="*/ 8181667 w 13127384"/>
              <a:gd name="connsiteY8004" fmla="*/ 6972480 h 8369300"/>
              <a:gd name="connsiteX8005" fmla="*/ 8175579 w 13127384"/>
              <a:gd name="connsiteY8005" fmla="*/ 6976354 h 8369300"/>
              <a:gd name="connsiteX8006" fmla="*/ 8181058 w 13127384"/>
              <a:gd name="connsiteY8006" fmla="*/ 6990690 h 8369300"/>
              <a:gd name="connsiteX8007" fmla="*/ 8185927 w 13127384"/>
              <a:gd name="connsiteY8007" fmla="*/ 7066634 h 8369300"/>
              <a:gd name="connsiteX8008" fmla="*/ 8156101 w 13127384"/>
              <a:gd name="connsiteY8008" fmla="*/ 7035249 h 8369300"/>
              <a:gd name="connsiteX8009" fmla="*/ 8140883 w 13127384"/>
              <a:gd name="connsiteY8009" fmla="*/ 6998827 h 8369300"/>
              <a:gd name="connsiteX8010" fmla="*/ 8095839 w 13127384"/>
              <a:gd name="connsiteY8010" fmla="*/ 7030987 h 8369300"/>
              <a:gd name="connsiteX8011" fmla="*/ 8070883 w 13127384"/>
              <a:gd name="connsiteY8011" fmla="*/ 7050748 h 8369300"/>
              <a:gd name="connsiteX8012" fmla="*/ 8048361 w 13127384"/>
              <a:gd name="connsiteY8012" fmla="*/ 7071671 h 8369300"/>
              <a:gd name="connsiteX8013" fmla="*/ 8005142 w 13127384"/>
              <a:gd name="connsiteY8013" fmla="*/ 7122430 h 8369300"/>
              <a:gd name="connsiteX8014" fmla="*/ 7986273 w 13127384"/>
              <a:gd name="connsiteY8014" fmla="*/ 7113130 h 8369300"/>
              <a:gd name="connsiteX8015" fmla="*/ 8017316 w 13127384"/>
              <a:gd name="connsiteY8015" fmla="*/ 7101894 h 8369300"/>
              <a:gd name="connsiteX8016" fmla="*/ 7939402 w 13127384"/>
              <a:gd name="connsiteY8016" fmla="*/ 7125142 h 8369300"/>
              <a:gd name="connsiteX8017" fmla="*/ 7958272 w 13127384"/>
              <a:gd name="connsiteY8017" fmla="*/ 7134828 h 8369300"/>
              <a:gd name="connsiteX8018" fmla="*/ 7860880 w 13127384"/>
              <a:gd name="connsiteY8018" fmla="*/ 7186362 h 8369300"/>
              <a:gd name="connsiteX8019" fmla="*/ 7849314 w 13127384"/>
              <a:gd name="connsiteY8019" fmla="*/ 7187912 h 8369300"/>
              <a:gd name="connsiteX8020" fmla="*/ 7849314 w 13127384"/>
              <a:gd name="connsiteY8020" fmla="*/ 7187524 h 8369300"/>
              <a:gd name="connsiteX8021" fmla="*/ 7813401 w 13127384"/>
              <a:gd name="connsiteY8021" fmla="*/ 7206897 h 8369300"/>
              <a:gd name="connsiteX8022" fmla="*/ 7807314 w 13127384"/>
              <a:gd name="connsiteY8022" fmla="*/ 7201472 h 8369300"/>
              <a:gd name="connsiteX8023" fmla="*/ 7803662 w 13127384"/>
              <a:gd name="connsiteY8023" fmla="*/ 7204572 h 8369300"/>
              <a:gd name="connsiteX8024" fmla="*/ 7820705 w 13127384"/>
              <a:gd name="connsiteY8024" fmla="*/ 7209997 h 8369300"/>
              <a:gd name="connsiteX8025" fmla="*/ 7745835 w 13127384"/>
              <a:gd name="connsiteY8025" fmla="*/ 7259980 h 8369300"/>
              <a:gd name="connsiteX8026" fmla="*/ 7705052 w 13127384"/>
              <a:gd name="connsiteY8026" fmla="*/ 7249131 h 8369300"/>
              <a:gd name="connsiteX8027" fmla="*/ 7641747 w 13127384"/>
              <a:gd name="connsiteY8027" fmla="*/ 7296790 h 8369300"/>
              <a:gd name="connsiteX8028" fmla="*/ 7602790 w 13127384"/>
              <a:gd name="connsiteY8028" fmla="*/ 7318100 h 8369300"/>
              <a:gd name="connsiteX8029" fmla="*/ 7561398 w 13127384"/>
              <a:gd name="connsiteY8029" fmla="*/ 7338248 h 8369300"/>
              <a:gd name="connsiteX8030" fmla="*/ 7474353 w 13127384"/>
              <a:gd name="connsiteY8030" fmla="*/ 7374283 h 8369300"/>
              <a:gd name="connsiteX8031" fmla="*/ 7388526 w 13127384"/>
              <a:gd name="connsiteY8031" fmla="*/ 7395206 h 8369300"/>
              <a:gd name="connsiteX8032" fmla="*/ 7362961 w 13127384"/>
              <a:gd name="connsiteY8032" fmla="*/ 7418842 h 8369300"/>
              <a:gd name="connsiteX8033" fmla="*/ 7383048 w 13127384"/>
              <a:gd name="connsiteY8033" fmla="*/ 7427366 h 8369300"/>
              <a:gd name="connsiteX8034" fmla="*/ 7355656 w 13127384"/>
              <a:gd name="connsiteY8034" fmla="*/ 7509122 h 8369300"/>
              <a:gd name="connsiteX8035" fmla="*/ 7320960 w 13127384"/>
              <a:gd name="connsiteY8035" fmla="*/ 7491686 h 8369300"/>
              <a:gd name="connsiteX8036" fmla="*/ 7341047 w 13127384"/>
              <a:gd name="connsiteY8036" fmla="*/ 7428528 h 8369300"/>
              <a:gd name="connsiteX8037" fmla="*/ 7345308 w 13127384"/>
              <a:gd name="connsiteY8037" fmla="*/ 7426204 h 8369300"/>
              <a:gd name="connsiteX8038" fmla="*/ 7320352 w 13127384"/>
              <a:gd name="connsiteY8038" fmla="*/ 7431628 h 8369300"/>
              <a:gd name="connsiteX8039" fmla="*/ 7247916 w 13127384"/>
              <a:gd name="connsiteY8039" fmla="*/ 7457202 h 8369300"/>
              <a:gd name="connsiteX8040" fmla="*/ 7210785 w 13127384"/>
              <a:gd name="connsiteY8040" fmla="*/ 7434728 h 8369300"/>
              <a:gd name="connsiteX8041" fmla="*/ 7205307 w 13127384"/>
              <a:gd name="connsiteY8041" fmla="*/ 7445578 h 8369300"/>
              <a:gd name="connsiteX8042" fmla="*/ 7202263 w 13127384"/>
              <a:gd name="connsiteY8042" fmla="*/ 7444415 h 8369300"/>
              <a:gd name="connsiteX8043" fmla="*/ 7173045 w 13127384"/>
              <a:gd name="connsiteY8043" fmla="*/ 7453326 h 8369300"/>
              <a:gd name="connsiteX8044" fmla="*/ 7170002 w 13127384"/>
              <a:gd name="connsiteY8044" fmla="*/ 7452164 h 8369300"/>
              <a:gd name="connsiteX8045" fmla="*/ 7169393 w 13127384"/>
              <a:gd name="connsiteY8045" fmla="*/ 7455264 h 8369300"/>
              <a:gd name="connsiteX8046" fmla="*/ 7168176 w 13127384"/>
              <a:gd name="connsiteY8046" fmla="*/ 7457976 h 8369300"/>
              <a:gd name="connsiteX8047" fmla="*/ 7155393 w 13127384"/>
              <a:gd name="connsiteY8047" fmla="*/ 7456814 h 8369300"/>
              <a:gd name="connsiteX8048" fmla="*/ 7159045 w 13127384"/>
              <a:gd name="connsiteY8048" fmla="*/ 7479674 h 8369300"/>
              <a:gd name="connsiteX8049" fmla="*/ 7130436 w 13127384"/>
              <a:gd name="connsiteY8049" fmla="*/ 7501760 h 8369300"/>
              <a:gd name="connsiteX8050" fmla="*/ 7118871 w 13127384"/>
              <a:gd name="connsiteY8050" fmla="*/ 7522684 h 8369300"/>
              <a:gd name="connsiteX8051" fmla="*/ 7113393 w 13127384"/>
              <a:gd name="connsiteY8051" fmla="*/ 7530432 h 8369300"/>
              <a:gd name="connsiteX8052" fmla="*/ 7110349 w 13127384"/>
              <a:gd name="connsiteY8052" fmla="*/ 7532370 h 8369300"/>
              <a:gd name="connsiteX8053" fmla="*/ 7098175 w 13127384"/>
              <a:gd name="connsiteY8053" fmla="*/ 7537407 h 8369300"/>
              <a:gd name="connsiteX8054" fmla="*/ 7102436 w 13127384"/>
              <a:gd name="connsiteY8054" fmla="*/ 7523071 h 8369300"/>
              <a:gd name="connsiteX8055" fmla="*/ 7106088 w 13127384"/>
              <a:gd name="connsiteY8055" fmla="*/ 7518421 h 8369300"/>
              <a:gd name="connsiteX8056" fmla="*/ 7107305 w 13127384"/>
              <a:gd name="connsiteY8056" fmla="*/ 7515709 h 8369300"/>
              <a:gd name="connsiteX8057" fmla="*/ 7115219 w 13127384"/>
              <a:gd name="connsiteY8057" fmla="*/ 7506022 h 8369300"/>
              <a:gd name="connsiteX8058" fmla="*/ 7130436 w 13127384"/>
              <a:gd name="connsiteY8058" fmla="*/ 7485874 h 8369300"/>
              <a:gd name="connsiteX8059" fmla="*/ 7107914 w 13127384"/>
              <a:gd name="connsiteY8059" fmla="*/ 7478124 h 8369300"/>
              <a:gd name="connsiteX8060" fmla="*/ 7105479 w 13127384"/>
              <a:gd name="connsiteY8060" fmla="*/ 7477350 h 8369300"/>
              <a:gd name="connsiteX8061" fmla="*/ 7103045 w 13127384"/>
              <a:gd name="connsiteY8061" fmla="*/ 7476574 h 8369300"/>
              <a:gd name="connsiteX8062" fmla="*/ 7099392 w 13127384"/>
              <a:gd name="connsiteY8062" fmla="*/ 7478512 h 8369300"/>
              <a:gd name="connsiteX8063" fmla="*/ 7085392 w 13127384"/>
              <a:gd name="connsiteY8063" fmla="*/ 7479674 h 8369300"/>
              <a:gd name="connsiteX8064" fmla="*/ 7060436 w 13127384"/>
              <a:gd name="connsiteY8064" fmla="*/ 7490136 h 8369300"/>
              <a:gd name="connsiteX8065" fmla="*/ 7067131 w 13127384"/>
              <a:gd name="connsiteY8065" fmla="*/ 7470375 h 8369300"/>
              <a:gd name="connsiteX8066" fmla="*/ 6955738 w 13127384"/>
              <a:gd name="connsiteY8066" fmla="*/ 7494786 h 8369300"/>
              <a:gd name="connsiteX8067" fmla="*/ 6955130 w 13127384"/>
              <a:gd name="connsiteY8067" fmla="*/ 7513772 h 8369300"/>
              <a:gd name="connsiteX8068" fmla="*/ 6944782 w 13127384"/>
              <a:gd name="connsiteY8068" fmla="*/ 7513384 h 8369300"/>
              <a:gd name="connsiteX8069" fmla="*/ 6934434 w 13127384"/>
              <a:gd name="connsiteY8069" fmla="*/ 7512996 h 8369300"/>
              <a:gd name="connsiteX8070" fmla="*/ 6917390 w 13127384"/>
              <a:gd name="connsiteY8070" fmla="*/ 7513384 h 8369300"/>
              <a:gd name="connsiteX8071" fmla="*/ 6881478 w 13127384"/>
              <a:gd name="connsiteY8071" fmla="*/ 7516484 h 8369300"/>
              <a:gd name="connsiteX8072" fmla="*/ 6807824 w 13127384"/>
              <a:gd name="connsiteY8072" fmla="*/ 7526170 h 8369300"/>
              <a:gd name="connsiteX8073" fmla="*/ 6732344 w 13127384"/>
              <a:gd name="connsiteY8073" fmla="*/ 7531595 h 8369300"/>
              <a:gd name="connsiteX8074" fmla="*/ 6692170 w 13127384"/>
              <a:gd name="connsiteY8074" fmla="*/ 7530432 h 8369300"/>
              <a:gd name="connsiteX8075" fmla="*/ 6652604 w 13127384"/>
              <a:gd name="connsiteY8075" fmla="*/ 7526170 h 8369300"/>
              <a:gd name="connsiteX8076" fmla="*/ 6645910 w 13127384"/>
              <a:gd name="connsiteY8076" fmla="*/ 7548644 h 8369300"/>
              <a:gd name="connsiteX8077" fmla="*/ 6574082 w 13127384"/>
              <a:gd name="connsiteY8077" fmla="*/ 7543219 h 8369300"/>
              <a:gd name="connsiteX8078" fmla="*/ 6528430 w 13127384"/>
              <a:gd name="connsiteY8078" fmla="*/ 7530820 h 8369300"/>
              <a:gd name="connsiteX8079" fmla="*/ 6513820 w 13127384"/>
              <a:gd name="connsiteY8079" fmla="*/ 7554068 h 8369300"/>
              <a:gd name="connsiteX8080" fmla="*/ 6497386 w 13127384"/>
              <a:gd name="connsiteY8080" fmla="*/ 7516872 h 8369300"/>
              <a:gd name="connsiteX8081" fmla="*/ 6418254 w 13127384"/>
              <a:gd name="connsiteY8081" fmla="*/ 7536632 h 8369300"/>
              <a:gd name="connsiteX8082" fmla="*/ 6451124 w 13127384"/>
              <a:gd name="connsiteY8082" fmla="*/ 7526170 h 8369300"/>
              <a:gd name="connsiteX8083" fmla="*/ 6395732 w 13127384"/>
              <a:gd name="connsiteY8083" fmla="*/ 7503698 h 8369300"/>
              <a:gd name="connsiteX8084" fmla="*/ 6384775 w 13127384"/>
              <a:gd name="connsiteY8084" fmla="*/ 7531208 h 8369300"/>
              <a:gd name="connsiteX8085" fmla="*/ 6328166 w 13127384"/>
              <a:gd name="connsiteY8085" fmla="*/ 7502535 h 8369300"/>
              <a:gd name="connsiteX8086" fmla="*/ 6321470 w 13127384"/>
              <a:gd name="connsiteY8086" fmla="*/ 7525396 h 8369300"/>
              <a:gd name="connsiteX8087" fmla="*/ 6269122 w 13127384"/>
              <a:gd name="connsiteY8087" fmla="*/ 7498273 h 8369300"/>
              <a:gd name="connsiteX8088" fmla="*/ 6208252 w 13127384"/>
              <a:gd name="connsiteY8088" fmla="*/ 7476962 h 8369300"/>
              <a:gd name="connsiteX8089" fmla="*/ 6227730 w 13127384"/>
              <a:gd name="connsiteY8089" fmla="*/ 7474250 h 8369300"/>
              <a:gd name="connsiteX8090" fmla="*/ 6196686 w 13127384"/>
              <a:gd name="connsiteY8090" fmla="*/ 7469988 h 8369300"/>
              <a:gd name="connsiteX8091" fmla="*/ 6208860 w 13127384"/>
              <a:gd name="connsiteY8091" fmla="*/ 7483549 h 8369300"/>
              <a:gd name="connsiteX8092" fmla="*/ 6178426 w 13127384"/>
              <a:gd name="connsiteY8092" fmla="*/ 7476187 h 8369300"/>
              <a:gd name="connsiteX8093" fmla="*/ 6140686 w 13127384"/>
              <a:gd name="connsiteY8093" fmla="*/ 7457202 h 8369300"/>
              <a:gd name="connsiteX8094" fmla="*/ 6148598 w 13127384"/>
              <a:gd name="connsiteY8094" fmla="*/ 7421942 h 8369300"/>
              <a:gd name="connsiteX8095" fmla="*/ 6113294 w 13127384"/>
              <a:gd name="connsiteY8095" fmla="*/ 7431628 h 8369300"/>
              <a:gd name="connsiteX8096" fmla="*/ 6141294 w 13127384"/>
              <a:gd name="connsiteY8096" fmla="*/ 7394044 h 8369300"/>
              <a:gd name="connsiteX8097" fmla="*/ 6129730 w 13127384"/>
              <a:gd name="connsiteY8097" fmla="*/ 7387070 h 8369300"/>
              <a:gd name="connsiteX8098" fmla="*/ 6104772 w 13127384"/>
              <a:gd name="connsiteY8098" fmla="*/ 7406443 h 8369300"/>
              <a:gd name="connsiteX8099" fmla="*/ 6065207 w 13127384"/>
              <a:gd name="connsiteY8099" fmla="*/ 7358397 h 8369300"/>
              <a:gd name="connsiteX8100" fmla="*/ 6102338 w 13127384"/>
              <a:gd name="connsiteY8100" fmla="*/ 7361497 h 8369300"/>
              <a:gd name="connsiteX8101" fmla="*/ 6069468 w 13127384"/>
              <a:gd name="connsiteY8101" fmla="*/ 7334762 h 8369300"/>
              <a:gd name="connsiteX8102" fmla="*/ 6107816 w 13127384"/>
              <a:gd name="connsiteY8102" fmla="*/ 7332436 h 8369300"/>
              <a:gd name="connsiteX8103" fmla="*/ 6031120 w 13127384"/>
              <a:gd name="connsiteY8103" fmla="*/ 7308801 h 8369300"/>
              <a:gd name="connsiteX8104" fmla="*/ 5956858 w 13127384"/>
              <a:gd name="connsiteY8104" fmla="*/ 7321200 h 8369300"/>
              <a:gd name="connsiteX8105" fmla="*/ 5936162 w 13127384"/>
              <a:gd name="connsiteY8105" fmla="*/ 7307639 h 8369300"/>
              <a:gd name="connsiteX8106" fmla="*/ 5920335 w 13127384"/>
              <a:gd name="connsiteY8106" fmla="*/ 7315000 h 8369300"/>
              <a:gd name="connsiteX8107" fmla="*/ 5855812 w 13127384"/>
              <a:gd name="connsiteY8107" fmla="*/ 7277029 h 8369300"/>
              <a:gd name="connsiteX8108" fmla="*/ 5822334 w 13127384"/>
              <a:gd name="connsiteY8108" fmla="*/ 7271992 h 8369300"/>
              <a:gd name="connsiteX8109" fmla="*/ 5799204 w 13127384"/>
              <a:gd name="connsiteY8109" fmla="*/ 7257656 h 8369300"/>
              <a:gd name="connsiteX8110" fmla="*/ 5833290 w 13127384"/>
              <a:gd name="connsiteY8110" fmla="*/ 7253394 h 8369300"/>
              <a:gd name="connsiteX8111" fmla="*/ 5832681 w 13127384"/>
              <a:gd name="connsiteY8111" fmla="*/ 7218908 h 8369300"/>
              <a:gd name="connsiteX8112" fmla="*/ 5720071 w 13127384"/>
              <a:gd name="connsiteY8112" fmla="*/ 7161176 h 8369300"/>
              <a:gd name="connsiteX8113" fmla="*/ 5610505 w 13127384"/>
              <a:gd name="connsiteY8113" fmla="*/ 7110418 h 8369300"/>
              <a:gd name="connsiteX8114" fmla="*/ 5605636 w 13127384"/>
              <a:gd name="connsiteY8114" fmla="*/ 7104606 h 8369300"/>
              <a:gd name="connsiteX8115" fmla="*/ 5599550 w 13127384"/>
              <a:gd name="connsiteY8115" fmla="*/ 7107706 h 8369300"/>
              <a:gd name="connsiteX8116" fmla="*/ 5513113 w 13127384"/>
              <a:gd name="connsiteY8116" fmla="*/ 7077870 h 8369300"/>
              <a:gd name="connsiteX8117" fmla="*/ 5546592 w 13127384"/>
              <a:gd name="connsiteY8117" fmla="*/ 7060047 h 8369300"/>
              <a:gd name="connsiteX8118" fmla="*/ 5559374 w 13127384"/>
              <a:gd name="connsiteY8118" fmla="*/ 7060434 h 8369300"/>
              <a:gd name="connsiteX8119" fmla="*/ 5534418 w 13127384"/>
              <a:gd name="connsiteY8119" fmla="*/ 7045323 h 8369300"/>
              <a:gd name="connsiteX8120" fmla="*/ 5502764 w 13127384"/>
              <a:gd name="connsiteY8120" fmla="*/ 7017038 h 8369300"/>
              <a:gd name="connsiteX8121" fmla="*/ 5530766 w 13127384"/>
              <a:gd name="connsiteY8121" fmla="*/ 7032924 h 8369300"/>
              <a:gd name="connsiteX8122" fmla="*/ 5563026 w 13127384"/>
              <a:gd name="connsiteY8122" fmla="*/ 7053072 h 8369300"/>
              <a:gd name="connsiteX8123" fmla="*/ 5574592 w 13127384"/>
              <a:gd name="connsiteY8123" fmla="*/ 7061210 h 8369300"/>
              <a:gd name="connsiteX8124" fmla="*/ 5575200 w 13127384"/>
              <a:gd name="connsiteY8124" fmla="*/ 7061210 h 8369300"/>
              <a:gd name="connsiteX8125" fmla="*/ 5599550 w 13127384"/>
              <a:gd name="connsiteY8125" fmla="*/ 7075158 h 8369300"/>
              <a:gd name="connsiteX8126" fmla="*/ 5616592 w 13127384"/>
              <a:gd name="connsiteY8126" fmla="*/ 7089107 h 8369300"/>
              <a:gd name="connsiteX8127" fmla="*/ 5630592 w 13127384"/>
              <a:gd name="connsiteY8127" fmla="*/ 7098794 h 8369300"/>
              <a:gd name="connsiteX8128" fmla="*/ 5773638 w 13127384"/>
              <a:gd name="connsiteY8128" fmla="*/ 7182487 h 8369300"/>
              <a:gd name="connsiteX8129" fmla="*/ 5835116 w 13127384"/>
              <a:gd name="connsiteY8129" fmla="*/ 7228983 h 8369300"/>
              <a:gd name="connsiteX8130" fmla="*/ 5897813 w 13127384"/>
              <a:gd name="connsiteY8130" fmla="*/ 7237894 h 8369300"/>
              <a:gd name="connsiteX8131" fmla="*/ 5927030 w 13127384"/>
              <a:gd name="connsiteY8131" fmla="*/ 7266567 h 8369300"/>
              <a:gd name="connsiteX8132" fmla="*/ 5941032 w 13127384"/>
              <a:gd name="connsiteY8132" fmla="*/ 7265405 h 8369300"/>
              <a:gd name="connsiteX8133" fmla="*/ 5954424 w 13127384"/>
              <a:gd name="connsiteY8133" fmla="*/ 7238282 h 8369300"/>
              <a:gd name="connsiteX8134" fmla="*/ 5975728 w 13127384"/>
              <a:gd name="connsiteY8134" fmla="*/ 7258430 h 8369300"/>
              <a:gd name="connsiteX8135" fmla="*/ 6025640 w 13127384"/>
              <a:gd name="connsiteY8135" fmla="*/ 7291365 h 8369300"/>
              <a:gd name="connsiteX8136" fmla="*/ 6083468 w 13127384"/>
              <a:gd name="connsiteY8136" fmla="*/ 7314613 h 8369300"/>
              <a:gd name="connsiteX8137" fmla="*/ 6154078 w 13127384"/>
              <a:gd name="connsiteY8137" fmla="*/ 7332436 h 8369300"/>
              <a:gd name="connsiteX8138" fmla="*/ 6193034 w 13127384"/>
              <a:gd name="connsiteY8138" fmla="*/ 7339798 h 8369300"/>
              <a:gd name="connsiteX8139" fmla="*/ 6232599 w 13127384"/>
              <a:gd name="connsiteY8139" fmla="*/ 7343674 h 8369300"/>
              <a:gd name="connsiteX8140" fmla="*/ 6281904 w 13127384"/>
              <a:gd name="connsiteY8140" fmla="*/ 7376608 h 8369300"/>
              <a:gd name="connsiteX8141" fmla="*/ 6340948 w 13127384"/>
              <a:gd name="connsiteY8141" fmla="*/ 7380870 h 8369300"/>
              <a:gd name="connsiteX8142" fmla="*/ 6312339 w 13127384"/>
              <a:gd name="connsiteY8142" fmla="*/ 7358784 h 8369300"/>
              <a:gd name="connsiteX8143" fmla="*/ 6361036 w 13127384"/>
              <a:gd name="connsiteY8143" fmla="*/ 7359560 h 8369300"/>
              <a:gd name="connsiteX8144" fmla="*/ 6446254 w 13127384"/>
              <a:gd name="connsiteY8144" fmla="*/ 7392106 h 8369300"/>
              <a:gd name="connsiteX8145" fmla="*/ 6431646 w 13127384"/>
              <a:gd name="connsiteY8145" fmla="*/ 7377383 h 8369300"/>
              <a:gd name="connsiteX8146" fmla="*/ 6403038 w 13127384"/>
              <a:gd name="connsiteY8146" fmla="*/ 7373896 h 8369300"/>
              <a:gd name="connsiteX8147" fmla="*/ 6429210 w 13127384"/>
              <a:gd name="connsiteY8147" fmla="*/ 7367309 h 8369300"/>
              <a:gd name="connsiteX8148" fmla="*/ 6454776 w 13127384"/>
              <a:gd name="connsiteY8148" fmla="*/ 7363434 h 8369300"/>
              <a:gd name="connsiteX8149" fmla="*/ 6508950 w 13127384"/>
              <a:gd name="connsiteY8149" fmla="*/ 7372734 h 8369300"/>
              <a:gd name="connsiteX8150" fmla="*/ 6625214 w 13127384"/>
              <a:gd name="connsiteY8150" fmla="*/ 7384745 h 8369300"/>
              <a:gd name="connsiteX8151" fmla="*/ 6644084 w 13127384"/>
              <a:gd name="connsiteY8151" fmla="*/ 7403344 h 8369300"/>
              <a:gd name="connsiteX8152" fmla="*/ 6687910 w 13127384"/>
              <a:gd name="connsiteY8152" fmla="*/ 7390557 h 8369300"/>
              <a:gd name="connsiteX8153" fmla="*/ 6727475 w 13127384"/>
              <a:gd name="connsiteY8153" fmla="*/ 7389782 h 8369300"/>
              <a:gd name="connsiteX8154" fmla="*/ 6727475 w 13127384"/>
              <a:gd name="connsiteY8154" fmla="*/ 7382032 h 8369300"/>
              <a:gd name="connsiteX8155" fmla="*/ 6733562 w 13127384"/>
              <a:gd name="connsiteY8155" fmla="*/ 7347936 h 8369300"/>
              <a:gd name="connsiteX8156" fmla="*/ 6751214 w 13127384"/>
              <a:gd name="connsiteY8156" fmla="*/ 7320425 h 8369300"/>
              <a:gd name="connsiteX8157" fmla="*/ 6767042 w 13127384"/>
              <a:gd name="connsiteY8157" fmla="*/ 7315000 h 8369300"/>
              <a:gd name="connsiteX8158" fmla="*/ 6760954 w 13127384"/>
              <a:gd name="connsiteY8158" fmla="*/ 7314613 h 8369300"/>
              <a:gd name="connsiteX8159" fmla="*/ 6751214 w 13127384"/>
              <a:gd name="connsiteY8159" fmla="*/ 7320425 h 8369300"/>
              <a:gd name="connsiteX8160" fmla="*/ 6730518 w 13127384"/>
              <a:gd name="connsiteY8160" fmla="*/ 7332824 h 8369300"/>
              <a:gd name="connsiteX8161" fmla="*/ 6700084 w 13127384"/>
              <a:gd name="connsiteY8161" fmla="*/ 7353748 h 8369300"/>
              <a:gd name="connsiteX8162" fmla="*/ 6701302 w 13127384"/>
              <a:gd name="connsiteY8162" fmla="*/ 7341348 h 8369300"/>
              <a:gd name="connsiteX8163" fmla="*/ 6645300 w 13127384"/>
              <a:gd name="connsiteY8163" fmla="*/ 7337474 h 8369300"/>
              <a:gd name="connsiteX8164" fmla="*/ 6673910 w 13127384"/>
              <a:gd name="connsiteY8164" fmla="*/ 7341348 h 8369300"/>
              <a:gd name="connsiteX8165" fmla="*/ 6689128 w 13127384"/>
              <a:gd name="connsiteY8165" fmla="*/ 7318100 h 8369300"/>
              <a:gd name="connsiteX8166" fmla="*/ 6606344 w 13127384"/>
              <a:gd name="connsiteY8166" fmla="*/ 7321200 h 8369300"/>
              <a:gd name="connsiteX8167" fmla="*/ 6552778 w 13127384"/>
              <a:gd name="connsiteY8167" fmla="*/ 7318488 h 8369300"/>
              <a:gd name="connsiteX8168" fmla="*/ 6499820 w 13127384"/>
              <a:gd name="connsiteY8168" fmla="*/ 7322362 h 8369300"/>
              <a:gd name="connsiteX8169" fmla="*/ 6495560 w 13127384"/>
              <a:gd name="connsiteY8169" fmla="*/ 7302214 h 8369300"/>
              <a:gd name="connsiteX8170" fmla="*/ 6440168 w 13127384"/>
              <a:gd name="connsiteY8170" fmla="*/ 7304926 h 8369300"/>
              <a:gd name="connsiteX8171" fmla="*/ 6381124 w 13127384"/>
              <a:gd name="connsiteY8171" fmla="*/ 7294078 h 8369300"/>
              <a:gd name="connsiteX8172" fmla="*/ 6327557 w 13127384"/>
              <a:gd name="connsiteY8172" fmla="*/ 7281678 h 8369300"/>
              <a:gd name="connsiteX8173" fmla="*/ 6281904 w 13127384"/>
              <a:gd name="connsiteY8173" fmla="*/ 7278966 h 8369300"/>
              <a:gd name="connsiteX8174" fmla="*/ 6284948 w 13127384"/>
              <a:gd name="connsiteY8174" fmla="*/ 7261142 h 8369300"/>
              <a:gd name="connsiteX8175" fmla="*/ 6224078 w 13127384"/>
              <a:gd name="connsiteY8175" fmla="*/ 7256106 h 8369300"/>
              <a:gd name="connsiteX8176" fmla="*/ 6272774 w 13127384"/>
              <a:gd name="connsiteY8176" fmla="*/ 7247194 h 8369300"/>
              <a:gd name="connsiteX8177" fmla="*/ 6185121 w 13127384"/>
              <a:gd name="connsiteY8177" fmla="*/ 7204572 h 8369300"/>
              <a:gd name="connsiteX8178" fmla="*/ 6187555 w 13127384"/>
              <a:gd name="connsiteY8178" fmla="*/ 7223946 h 8369300"/>
              <a:gd name="connsiteX8179" fmla="*/ 6139468 w 13127384"/>
              <a:gd name="connsiteY8179" fmla="*/ 7194886 h 8369300"/>
              <a:gd name="connsiteX8180" fmla="*/ 6112076 w 13127384"/>
              <a:gd name="connsiteY8180" fmla="*/ 7214259 h 8369300"/>
              <a:gd name="connsiteX8181" fmla="*/ 6046946 w 13127384"/>
              <a:gd name="connsiteY8181" fmla="*/ 7194498 h 8369300"/>
              <a:gd name="connsiteX8182" fmla="*/ 5979988 w 13127384"/>
              <a:gd name="connsiteY8182" fmla="*/ 7174738 h 8369300"/>
              <a:gd name="connsiteX8183" fmla="*/ 6001902 w 13127384"/>
              <a:gd name="connsiteY8183" fmla="*/ 7138316 h 8369300"/>
              <a:gd name="connsiteX8184" fmla="*/ 6061554 w 13127384"/>
              <a:gd name="connsiteY8184" fmla="*/ 7165050 h 8369300"/>
              <a:gd name="connsiteX8185" fmla="*/ 6117554 w 13127384"/>
              <a:gd name="connsiteY8185" fmla="*/ 7159238 h 8369300"/>
              <a:gd name="connsiteX8186" fmla="*/ 6119989 w 13127384"/>
              <a:gd name="connsiteY8186" fmla="*/ 7179000 h 8369300"/>
              <a:gd name="connsiteX8187" fmla="*/ 6133990 w 13127384"/>
              <a:gd name="connsiteY8187" fmla="*/ 7167763 h 8369300"/>
              <a:gd name="connsiteX8188" fmla="*/ 6094424 w 13127384"/>
              <a:gd name="connsiteY8188" fmla="*/ 7138316 h 8369300"/>
              <a:gd name="connsiteX8189" fmla="*/ 6048772 w 13127384"/>
              <a:gd name="connsiteY8189" fmla="*/ 7144902 h 8369300"/>
              <a:gd name="connsiteX8190" fmla="*/ 6003728 w 13127384"/>
              <a:gd name="connsiteY8190" fmla="*/ 7113905 h 8369300"/>
              <a:gd name="connsiteX8191" fmla="*/ 6019554 w 13127384"/>
              <a:gd name="connsiteY8191" fmla="*/ 7081745 h 8369300"/>
              <a:gd name="connsiteX8192" fmla="*/ 6023814 w 13127384"/>
              <a:gd name="connsiteY8192" fmla="*/ 7079808 h 8369300"/>
              <a:gd name="connsiteX8193" fmla="*/ 6018336 w 13127384"/>
              <a:gd name="connsiteY8193" fmla="*/ 7073221 h 8369300"/>
              <a:gd name="connsiteX8194" fmla="*/ 5989118 w 13127384"/>
              <a:gd name="connsiteY8194" fmla="*/ 7058497 h 8369300"/>
              <a:gd name="connsiteX8195" fmla="*/ 5923988 w 13127384"/>
              <a:gd name="connsiteY8195" fmla="*/ 7039124 h 8369300"/>
              <a:gd name="connsiteX8196" fmla="*/ 5901466 w 13127384"/>
              <a:gd name="connsiteY8196" fmla="*/ 7015876 h 8369300"/>
              <a:gd name="connsiteX8197" fmla="*/ 5886248 w 13127384"/>
              <a:gd name="connsiteY8197" fmla="*/ 7003864 h 8369300"/>
              <a:gd name="connsiteX8198" fmla="*/ 5871638 w 13127384"/>
              <a:gd name="connsiteY8198" fmla="*/ 6989528 h 8369300"/>
              <a:gd name="connsiteX8199" fmla="*/ 5797986 w 13127384"/>
              <a:gd name="connsiteY8199" fmla="*/ 6936058 h 8369300"/>
              <a:gd name="connsiteX8200" fmla="*/ 5723116 w 13127384"/>
              <a:gd name="connsiteY8200" fmla="*/ 6878712 h 8369300"/>
              <a:gd name="connsiteX8201" fmla="*/ 5669550 w 13127384"/>
              <a:gd name="connsiteY8201" fmla="*/ 6822530 h 8369300"/>
              <a:gd name="connsiteX8202" fmla="*/ 5647028 w 13127384"/>
              <a:gd name="connsiteY8202" fmla="*/ 6817880 h 8369300"/>
              <a:gd name="connsiteX8203" fmla="*/ 5631202 w 13127384"/>
              <a:gd name="connsiteY8203" fmla="*/ 6805868 h 8369300"/>
              <a:gd name="connsiteX8204" fmla="*/ 5605636 w 13127384"/>
              <a:gd name="connsiteY8204" fmla="*/ 6800444 h 8369300"/>
              <a:gd name="connsiteX8205" fmla="*/ 5623898 w 13127384"/>
              <a:gd name="connsiteY8205" fmla="*/ 6794244 h 8369300"/>
              <a:gd name="connsiteX8206" fmla="*/ 5538678 w 13127384"/>
              <a:gd name="connsiteY8206" fmla="*/ 6752010 h 8369300"/>
              <a:gd name="connsiteX8207" fmla="*/ 5454678 w 13127384"/>
              <a:gd name="connsiteY8207" fmla="*/ 6707452 h 8369300"/>
              <a:gd name="connsiteX8208" fmla="*/ 5467460 w 13127384"/>
              <a:gd name="connsiteY8208" fmla="*/ 6746586 h 8369300"/>
              <a:gd name="connsiteX8209" fmla="*/ 5435808 w 13127384"/>
              <a:gd name="connsiteY8209" fmla="*/ 6716750 h 8369300"/>
              <a:gd name="connsiteX8210" fmla="*/ 5412068 w 13127384"/>
              <a:gd name="connsiteY8210" fmla="*/ 6686916 h 8369300"/>
              <a:gd name="connsiteX8211" fmla="*/ 5351806 w 13127384"/>
              <a:gd name="connsiteY8211" fmla="*/ 6653206 h 8369300"/>
              <a:gd name="connsiteX8212" fmla="*/ 5347546 w 13127384"/>
              <a:gd name="connsiteY8212" fmla="*/ 6613684 h 8369300"/>
              <a:gd name="connsiteX8213" fmla="*/ 5317720 w 13127384"/>
              <a:gd name="connsiteY8213" fmla="*/ 6612910 h 8369300"/>
              <a:gd name="connsiteX8214" fmla="*/ 5339024 w 13127384"/>
              <a:gd name="connsiteY8214" fmla="*/ 6604772 h 8369300"/>
              <a:gd name="connsiteX8215" fmla="*/ 5287284 w 13127384"/>
              <a:gd name="connsiteY8215" fmla="*/ 6552077 h 8369300"/>
              <a:gd name="connsiteX8216" fmla="*/ 5271458 w 13127384"/>
              <a:gd name="connsiteY8216" fmla="*/ 6587724 h 8369300"/>
              <a:gd name="connsiteX8217" fmla="*/ 5305545 w 13127384"/>
              <a:gd name="connsiteY8217" fmla="*/ 6608648 h 8369300"/>
              <a:gd name="connsiteX8218" fmla="*/ 5239806 w 13127384"/>
              <a:gd name="connsiteY8218" fmla="*/ 6592761 h 8369300"/>
              <a:gd name="connsiteX8219" fmla="*/ 5263544 w 13127384"/>
              <a:gd name="connsiteY8219" fmla="*/ 6585012 h 8369300"/>
              <a:gd name="connsiteX8220" fmla="*/ 5271458 w 13127384"/>
              <a:gd name="connsiteY8220" fmla="*/ 6543165 h 8369300"/>
              <a:gd name="connsiteX8221" fmla="*/ 5238588 w 13127384"/>
              <a:gd name="connsiteY8221" fmla="*/ 6516818 h 8369300"/>
              <a:gd name="connsiteX8222" fmla="*/ 5245892 w 13127384"/>
              <a:gd name="connsiteY8222" fmla="*/ 6537740 h 8369300"/>
              <a:gd name="connsiteX8223" fmla="*/ 5206328 w 13127384"/>
              <a:gd name="connsiteY8223" fmla="*/ 6533866 h 8369300"/>
              <a:gd name="connsiteX8224" fmla="*/ 5225196 w 13127384"/>
              <a:gd name="connsiteY8224" fmla="*/ 6480396 h 8369300"/>
              <a:gd name="connsiteX8225" fmla="*/ 5195978 w 13127384"/>
              <a:gd name="connsiteY8225" fmla="*/ 6451336 h 8369300"/>
              <a:gd name="connsiteX8226" fmla="*/ 5169196 w 13127384"/>
              <a:gd name="connsiteY8226" fmla="*/ 6423438 h 8369300"/>
              <a:gd name="connsiteX8227" fmla="*/ 5180152 w 13127384"/>
              <a:gd name="connsiteY8227" fmla="*/ 6477683 h 8369300"/>
              <a:gd name="connsiteX8228" fmla="*/ 5165544 w 13127384"/>
              <a:gd name="connsiteY8228" fmla="*/ 6447074 h 8369300"/>
              <a:gd name="connsiteX8229" fmla="*/ 5154586 w 13127384"/>
              <a:gd name="connsiteY8229" fmla="*/ 6443198 h 8369300"/>
              <a:gd name="connsiteX8230" fmla="*/ 5142412 w 13127384"/>
              <a:gd name="connsiteY8230" fmla="*/ 6452498 h 8369300"/>
              <a:gd name="connsiteX8231" fmla="*/ 5121716 w 13127384"/>
              <a:gd name="connsiteY8231" fmla="*/ 6438162 h 8369300"/>
              <a:gd name="connsiteX8232" fmla="*/ 5113804 w 13127384"/>
              <a:gd name="connsiteY8232" fmla="*/ 6418013 h 8369300"/>
              <a:gd name="connsiteX8233" fmla="*/ 5113195 w 13127384"/>
              <a:gd name="connsiteY8233" fmla="*/ 6406389 h 8369300"/>
              <a:gd name="connsiteX8234" fmla="*/ 5069368 w 13127384"/>
              <a:gd name="connsiteY8234" fmla="*/ 6394378 h 8369300"/>
              <a:gd name="connsiteX8235" fmla="*/ 5040152 w 13127384"/>
              <a:gd name="connsiteY8235" fmla="*/ 6440099 h 8369300"/>
              <a:gd name="connsiteX8236" fmla="*/ 4965888 w 13127384"/>
              <a:gd name="connsiteY8236" fmla="*/ 6410652 h 8369300"/>
              <a:gd name="connsiteX8237" fmla="*/ 4956758 w 13127384"/>
              <a:gd name="connsiteY8237" fmla="*/ 6487758 h 8369300"/>
              <a:gd name="connsiteX8238" fmla="*/ 4947020 w 13127384"/>
              <a:gd name="connsiteY8238" fmla="*/ 6490470 h 8369300"/>
              <a:gd name="connsiteX8239" fmla="*/ 4965888 w 13127384"/>
              <a:gd name="connsiteY8239" fmla="*/ 6526504 h 8369300"/>
              <a:gd name="connsiteX8240" fmla="*/ 5020672 w 13127384"/>
              <a:gd name="connsiteY8240" fmla="*/ 6570676 h 8369300"/>
              <a:gd name="connsiteX8241" fmla="*/ 5024934 w 13127384"/>
              <a:gd name="connsiteY8241" fmla="*/ 6600898 h 8369300"/>
              <a:gd name="connsiteX8242" fmla="*/ 5048672 w 13127384"/>
              <a:gd name="connsiteY8242" fmla="*/ 6595861 h 8369300"/>
              <a:gd name="connsiteX8243" fmla="*/ 5125978 w 13127384"/>
              <a:gd name="connsiteY8243" fmla="*/ 6714426 h 8369300"/>
              <a:gd name="connsiteX8244" fmla="*/ 5052326 w 13127384"/>
              <a:gd name="connsiteY8244" fmla="*/ 6672967 h 8369300"/>
              <a:gd name="connsiteX8245" fmla="*/ 5082152 w 13127384"/>
              <a:gd name="connsiteY8245" fmla="*/ 6708226 h 8369300"/>
              <a:gd name="connsiteX8246" fmla="*/ 5112586 w 13127384"/>
              <a:gd name="connsiteY8246" fmla="*/ 6740774 h 8369300"/>
              <a:gd name="connsiteX8247" fmla="*/ 5176500 w 13127384"/>
              <a:gd name="connsiteY8247" fmla="*/ 6781458 h 8369300"/>
              <a:gd name="connsiteX8248" fmla="*/ 5227632 w 13127384"/>
              <a:gd name="connsiteY8248" fmla="*/ 6862438 h 8369300"/>
              <a:gd name="connsiteX8249" fmla="*/ 5297632 w 13127384"/>
              <a:gd name="connsiteY8249" fmla="*/ 6927533 h 8369300"/>
              <a:gd name="connsiteX8250" fmla="*/ 5371286 w 13127384"/>
              <a:gd name="connsiteY8250" fmla="*/ 6987590 h 8369300"/>
              <a:gd name="connsiteX8251" fmla="*/ 5433982 w 13127384"/>
              <a:gd name="connsiteY8251" fmla="*/ 7059272 h 8369300"/>
              <a:gd name="connsiteX8252" fmla="*/ 5499722 w 13127384"/>
              <a:gd name="connsiteY8252" fmla="*/ 7094144 h 8369300"/>
              <a:gd name="connsiteX8253" fmla="*/ 5484504 w 13127384"/>
              <a:gd name="connsiteY8253" fmla="*/ 7108093 h 8369300"/>
              <a:gd name="connsiteX8254" fmla="*/ 5561200 w 13127384"/>
              <a:gd name="connsiteY8254" fmla="*/ 7150327 h 8369300"/>
              <a:gd name="connsiteX8255" fmla="*/ 5620244 w 13127384"/>
              <a:gd name="connsiteY8255" fmla="*/ 7205348 h 8369300"/>
              <a:gd name="connsiteX8256" fmla="*/ 5581288 w 13127384"/>
              <a:gd name="connsiteY8256" fmla="*/ 7173188 h 8369300"/>
              <a:gd name="connsiteX8257" fmla="*/ 5642158 w 13127384"/>
              <a:gd name="connsiteY8257" fmla="*/ 7257268 h 8369300"/>
              <a:gd name="connsiteX8258" fmla="*/ 5613548 w 13127384"/>
              <a:gd name="connsiteY8258" fmla="*/ 7262692 h 8369300"/>
              <a:gd name="connsiteX8259" fmla="*/ 5591026 w 13127384"/>
              <a:gd name="connsiteY8259" fmla="*/ 7273929 h 8369300"/>
              <a:gd name="connsiteX8260" fmla="*/ 5547809 w 13127384"/>
              <a:gd name="connsiteY8260" fmla="*/ 7221234 h 8369300"/>
              <a:gd name="connsiteX8261" fmla="*/ 5542939 w 13127384"/>
              <a:gd name="connsiteY8261" fmla="*/ 7218134 h 8369300"/>
              <a:gd name="connsiteX8262" fmla="*/ 5535634 w 13127384"/>
              <a:gd name="connsiteY8262" fmla="*/ 7220071 h 8369300"/>
              <a:gd name="connsiteX8263" fmla="*/ 5511896 w 13127384"/>
              <a:gd name="connsiteY8263" fmla="*/ 7202635 h 8369300"/>
              <a:gd name="connsiteX8264" fmla="*/ 5514330 w 13127384"/>
              <a:gd name="connsiteY8264" fmla="*/ 7199148 h 8369300"/>
              <a:gd name="connsiteX8265" fmla="*/ 5483896 w 13127384"/>
              <a:gd name="connsiteY8265" fmla="*/ 7180162 h 8369300"/>
              <a:gd name="connsiteX8266" fmla="*/ 5506418 w 13127384"/>
              <a:gd name="connsiteY8266" fmla="*/ 7178612 h 8369300"/>
              <a:gd name="connsiteX8267" fmla="*/ 5409634 w 13127384"/>
              <a:gd name="connsiteY8267" fmla="*/ 7129791 h 8369300"/>
              <a:gd name="connsiteX8268" fmla="*/ 5364590 w 13127384"/>
              <a:gd name="connsiteY8268" fmla="*/ 7073221 h 8369300"/>
              <a:gd name="connsiteX8269" fmla="*/ 5329286 w 13127384"/>
              <a:gd name="connsiteY8269" fmla="*/ 7045323 h 8369300"/>
              <a:gd name="connsiteX8270" fmla="*/ 5290936 w 13127384"/>
              <a:gd name="connsiteY8270" fmla="*/ 7010064 h 8369300"/>
              <a:gd name="connsiteX8271" fmla="*/ 5256240 w 13127384"/>
              <a:gd name="connsiteY8271" fmla="*/ 7017038 h 8369300"/>
              <a:gd name="connsiteX8272" fmla="*/ 5231892 w 13127384"/>
              <a:gd name="connsiteY8272" fmla="*/ 6955044 h 8369300"/>
              <a:gd name="connsiteX8273" fmla="*/ 5173456 w 13127384"/>
              <a:gd name="connsiteY8273" fmla="*/ 6881037 h 8369300"/>
              <a:gd name="connsiteX8274" fmla="*/ 5152760 w 13127384"/>
              <a:gd name="connsiteY8274" fmla="*/ 6886849 h 8369300"/>
              <a:gd name="connsiteX8275" fmla="*/ 5133892 w 13127384"/>
              <a:gd name="connsiteY8275" fmla="*/ 6856626 h 8369300"/>
              <a:gd name="connsiteX8276" fmla="*/ 5115022 w 13127384"/>
              <a:gd name="connsiteY8276" fmla="*/ 6938770 h 8369300"/>
              <a:gd name="connsiteX8277" fmla="*/ 5061456 w 13127384"/>
              <a:gd name="connsiteY8277" fmla="*/ 7027887 h 8369300"/>
              <a:gd name="connsiteX8278" fmla="*/ 5102848 w 13127384"/>
              <a:gd name="connsiteY8278" fmla="*/ 6876388 h 8369300"/>
              <a:gd name="connsiteX8279" fmla="*/ 5130847 w 13127384"/>
              <a:gd name="connsiteY8279" fmla="*/ 6850814 h 8369300"/>
              <a:gd name="connsiteX8280" fmla="*/ 5123543 w 13127384"/>
              <a:gd name="connsiteY8280" fmla="*/ 6838803 h 8369300"/>
              <a:gd name="connsiteX8281" fmla="*/ 5091890 w 13127384"/>
              <a:gd name="connsiteY8281" fmla="*/ 6800056 h 8369300"/>
              <a:gd name="connsiteX8282" fmla="*/ 5062064 w 13127384"/>
              <a:gd name="connsiteY8282" fmla="*/ 6764409 h 8369300"/>
              <a:gd name="connsiteX8283" fmla="*/ 5034064 w 13127384"/>
              <a:gd name="connsiteY8283" fmla="*/ 6732637 h 8369300"/>
              <a:gd name="connsiteX8284" fmla="*/ 4978064 w 13127384"/>
              <a:gd name="connsiteY8284" fmla="*/ 6665992 h 8369300"/>
              <a:gd name="connsiteX8285" fmla="*/ 4926324 w 13127384"/>
              <a:gd name="connsiteY8285" fmla="*/ 6594698 h 8369300"/>
              <a:gd name="connsiteX8286" fmla="*/ 4949454 w 13127384"/>
              <a:gd name="connsiteY8286" fmla="*/ 6590436 h 8369300"/>
              <a:gd name="connsiteX8287" fmla="*/ 4877018 w 13127384"/>
              <a:gd name="connsiteY8287" fmla="*/ 6552464 h 8369300"/>
              <a:gd name="connsiteX8288" fmla="*/ 4825280 w 13127384"/>
              <a:gd name="connsiteY8288" fmla="*/ 6490857 h 8369300"/>
              <a:gd name="connsiteX8289" fmla="*/ 4822844 w 13127384"/>
              <a:gd name="connsiteY8289" fmla="*/ 6459085 h 8369300"/>
              <a:gd name="connsiteX8290" fmla="*/ 4818582 w 13127384"/>
              <a:gd name="connsiteY8290" fmla="*/ 6445911 h 8369300"/>
              <a:gd name="connsiteX8291" fmla="*/ 4813714 w 13127384"/>
              <a:gd name="connsiteY8291" fmla="*/ 6453273 h 8369300"/>
              <a:gd name="connsiteX8292" fmla="*/ 4793626 w 13127384"/>
              <a:gd name="connsiteY8292" fmla="*/ 6491244 h 8369300"/>
              <a:gd name="connsiteX8293" fmla="*/ 4789974 w 13127384"/>
              <a:gd name="connsiteY8293" fmla="*/ 6481170 h 8369300"/>
              <a:gd name="connsiteX8294" fmla="*/ 4789366 w 13127384"/>
              <a:gd name="connsiteY8294" fmla="*/ 6482333 h 8369300"/>
              <a:gd name="connsiteX8295" fmla="*/ 4774756 w 13127384"/>
              <a:gd name="connsiteY8295" fmla="*/ 6467996 h 8369300"/>
              <a:gd name="connsiteX8296" fmla="*/ 4765625 w 13127384"/>
              <a:gd name="connsiteY8296" fmla="*/ 6480783 h 8369300"/>
              <a:gd name="connsiteX8297" fmla="*/ 4751626 w 13127384"/>
              <a:gd name="connsiteY8297" fmla="*/ 6503256 h 8369300"/>
              <a:gd name="connsiteX8298" fmla="*/ 4754060 w 13127384"/>
              <a:gd name="connsiteY8298" fmla="*/ 6474196 h 8369300"/>
              <a:gd name="connsiteX8299" fmla="*/ 4741886 w 13127384"/>
              <a:gd name="connsiteY8299" fmla="*/ 6481558 h 8369300"/>
              <a:gd name="connsiteX8300" fmla="*/ 4721190 w 13127384"/>
              <a:gd name="connsiteY8300" fmla="*/ 6446298 h 8369300"/>
              <a:gd name="connsiteX8301" fmla="*/ 4719364 w 13127384"/>
              <a:gd name="connsiteY8301" fmla="*/ 6423438 h 8369300"/>
              <a:gd name="connsiteX8302" fmla="*/ 4710842 w 13127384"/>
              <a:gd name="connsiteY8302" fmla="*/ 6417626 h 8369300"/>
              <a:gd name="connsiteX8303" fmla="*/ 4708407 w 13127384"/>
              <a:gd name="connsiteY8303" fmla="*/ 6370354 h 8369300"/>
              <a:gd name="connsiteX8304" fmla="*/ 4649364 w 13127384"/>
              <a:gd name="connsiteY8304" fmla="*/ 6318046 h 8369300"/>
              <a:gd name="connsiteX8305" fmla="*/ 4592146 w 13127384"/>
              <a:gd name="connsiteY8305" fmla="*/ 6404840 h 8369300"/>
              <a:gd name="connsiteX8306" fmla="*/ 4573884 w 13127384"/>
              <a:gd name="connsiteY8306" fmla="*/ 6397090 h 8369300"/>
              <a:gd name="connsiteX8307" fmla="*/ 4591536 w 13127384"/>
              <a:gd name="connsiteY8307" fmla="*/ 6288986 h 8369300"/>
              <a:gd name="connsiteX8308" fmla="*/ 4572666 w 13127384"/>
              <a:gd name="connsiteY8308" fmla="*/ 6281237 h 8369300"/>
              <a:gd name="connsiteX8309" fmla="*/ 4572058 w 13127384"/>
              <a:gd name="connsiteY8309" fmla="*/ 6269613 h 8369300"/>
              <a:gd name="connsiteX8310" fmla="*/ 4560492 w 13127384"/>
              <a:gd name="connsiteY8310" fmla="*/ 6258764 h 8369300"/>
              <a:gd name="connsiteX8311" fmla="*/ 4560492 w 13127384"/>
              <a:gd name="connsiteY8311" fmla="*/ 6218855 h 8369300"/>
              <a:gd name="connsiteX8312" fmla="*/ 4530058 w 13127384"/>
              <a:gd name="connsiteY8312" fmla="*/ 6204131 h 8369300"/>
              <a:gd name="connsiteX8313" fmla="*/ 4522144 w 13127384"/>
              <a:gd name="connsiteY8313" fmla="*/ 6206068 h 8369300"/>
              <a:gd name="connsiteX8314" fmla="*/ 4514232 w 13127384"/>
              <a:gd name="connsiteY8314" fmla="*/ 6228542 h 8369300"/>
              <a:gd name="connsiteX8315" fmla="*/ 4481970 w 13127384"/>
              <a:gd name="connsiteY8315" fmla="*/ 6253727 h 8369300"/>
              <a:gd name="connsiteX8316" fmla="*/ 4443621 w 13127384"/>
              <a:gd name="connsiteY8316" fmla="*/ 6180108 h 8369300"/>
              <a:gd name="connsiteX8317" fmla="*/ 4481970 w 13127384"/>
              <a:gd name="connsiteY8317" fmla="*/ 6158798 h 8369300"/>
              <a:gd name="connsiteX8318" fmla="*/ 4497796 w 13127384"/>
              <a:gd name="connsiteY8318" fmla="*/ 6166934 h 8369300"/>
              <a:gd name="connsiteX8319" fmla="*/ 4499624 w 13127384"/>
              <a:gd name="connsiteY8319" fmla="*/ 6164610 h 8369300"/>
              <a:gd name="connsiteX8320" fmla="*/ 4495362 w 13127384"/>
              <a:gd name="connsiteY8320" fmla="*/ 6140586 h 8369300"/>
              <a:gd name="connsiteX8321" fmla="*/ 4481362 w 13127384"/>
              <a:gd name="connsiteY8321" fmla="*/ 6123538 h 8369300"/>
              <a:gd name="connsiteX8322" fmla="*/ 4480752 w 13127384"/>
              <a:gd name="connsiteY8322" fmla="*/ 6111526 h 8369300"/>
              <a:gd name="connsiteX8323" fmla="*/ 4373621 w 13127384"/>
              <a:gd name="connsiteY8323" fmla="*/ 6056894 h 8369300"/>
              <a:gd name="connsiteX8324" fmla="*/ 4390666 w 13127384"/>
              <a:gd name="connsiteY8324" fmla="*/ 5988699 h 8369300"/>
              <a:gd name="connsiteX8325" fmla="*/ 4400404 w 13127384"/>
              <a:gd name="connsiteY8325" fmla="*/ 5971650 h 8369300"/>
              <a:gd name="connsiteX8326" fmla="*/ 4383969 w 13127384"/>
              <a:gd name="connsiteY8326" fmla="*/ 5963901 h 8369300"/>
              <a:gd name="connsiteX8327" fmla="*/ 4364490 w 13127384"/>
              <a:gd name="connsiteY8327" fmla="*/ 5977462 h 8369300"/>
              <a:gd name="connsiteX8328" fmla="*/ 4341968 w 13127384"/>
              <a:gd name="connsiteY8328" fmla="*/ 6003810 h 8369300"/>
              <a:gd name="connsiteX8329" fmla="*/ 4322490 w 13127384"/>
              <a:gd name="connsiteY8329" fmla="*/ 6028608 h 8369300"/>
              <a:gd name="connsiteX8330" fmla="*/ 4331011 w 13127384"/>
              <a:gd name="connsiteY8330" fmla="*/ 6002648 h 8369300"/>
              <a:gd name="connsiteX8331" fmla="*/ 4346229 w 13127384"/>
              <a:gd name="connsiteY8331" fmla="*/ 5976688 h 8369300"/>
              <a:gd name="connsiteX8332" fmla="*/ 4324316 w 13127384"/>
              <a:gd name="connsiteY8332" fmla="*/ 5988699 h 8369300"/>
              <a:gd name="connsiteX8333" fmla="*/ 4323707 w 13127384"/>
              <a:gd name="connsiteY8333" fmla="*/ 6010010 h 8369300"/>
              <a:gd name="connsiteX8334" fmla="*/ 4289620 w 13127384"/>
              <a:gd name="connsiteY8334" fmla="*/ 6039845 h 8369300"/>
              <a:gd name="connsiteX8335" fmla="*/ 4301794 w 13127384"/>
              <a:gd name="connsiteY8335" fmla="*/ 6010010 h 8369300"/>
              <a:gd name="connsiteX8336" fmla="*/ 4237880 w 13127384"/>
              <a:gd name="connsiteY8336" fmla="*/ 6054181 h 8369300"/>
              <a:gd name="connsiteX8337" fmla="*/ 4220228 w 13127384"/>
              <a:gd name="connsiteY8337" fmla="*/ 6067742 h 8369300"/>
              <a:gd name="connsiteX8338" fmla="*/ 4164836 w 13127384"/>
              <a:gd name="connsiteY8338" fmla="*/ 6093316 h 8369300"/>
              <a:gd name="connsiteX8339" fmla="*/ 4148402 w 13127384"/>
              <a:gd name="connsiteY8339" fmla="*/ 6121600 h 8369300"/>
              <a:gd name="connsiteX8340" fmla="*/ 4142922 w 13127384"/>
              <a:gd name="connsiteY8340" fmla="*/ 6124313 h 8369300"/>
              <a:gd name="connsiteX8341" fmla="*/ 4147792 w 13127384"/>
              <a:gd name="connsiteY8341" fmla="*/ 6135550 h 8369300"/>
              <a:gd name="connsiteX8342" fmla="*/ 4151444 w 13127384"/>
              <a:gd name="connsiteY8342" fmla="*/ 6192894 h 8369300"/>
              <a:gd name="connsiteX8343" fmla="*/ 4127096 w 13127384"/>
              <a:gd name="connsiteY8343" fmla="*/ 6168872 h 8369300"/>
              <a:gd name="connsiteX8344" fmla="*/ 4114922 w 13127384"/>
              <a:gd name="connsiteY8344" fmla="*/ 6140974 h 8369300"/>
              <a:gd name="connsiteX8345" fmla="*/ 4077792 w 13127384"/>
              <a:gd name="connsiteY8345" fmla="*/ 6165772 h 8369300"/>
              <a:gd name="connsiteX8346" fmla="*/ 4057096 w 13127384"/>
              <a:gd name="connsiteY8346" fmla="*/ 6180883 h 8369300"/>
              <a:gd name="connsiteX8347" fmla="*/ 4038834 w 13127384"/>
              <a:gd name="connsiteY8347" fmla="*/ 6196382 h 8369300"/>
              <a:gd name="connsiteX8348" fmla="*/ 4003529 w 13127384"/>
              <a:gd name="connsiteY8348" fmla="*/ 6235516 h 8369300"/>
              <a:gd name="connsiteX8349" fmla="*/ 3987704 w 13127384"/>
              <a:gd name="connsiteY8349" fmla="*/ 6228154 h 8369300"/>
              <a:gd name="connsiteX8350" fmla="*/ 4013268 w 13127384"/>
              <a:gd name="connsiteY8350" fmla="*/ 6219630 h 8369300"/>
              <a:gd name="connsiteX8351" fmla="*/ 3949356 w 13127384"/>
              <a:gd name="connsiteY8351" fmla="*/ 6237454 h 8369300"/>
              <a:gd name="connsiteX8352" fmla="*/ 3964572 w 13127384"/>
              <a:gd name="connsiteY8352" fmla="*/ 6244428 h 8369300"/>
              <a:gd name="connsiteX8353" fmla="*/ 3884832 w 13127384"/>
              <a:gd name="connsiteY8353" fmla="*/ 6283562 h 8369300"/>
              <a:gd name="connsiteX8354" fmla="*/ 3875094 w 13127384"/>
              <a:gd name="connsiteY8354" fmla="*/ 6284724 h 8369300"/>
              <a:gd name="connsiteX8355" fmla="*/ 3875094 w 13127384"/>
              <a:gd name="connsiteY8355" fmla="*/ 6284337 h 8369300"/>
              <a:gd name="connsiteX8356" fmla="*/ 3845876 w 13127384"/>
              <a:gd name="connsiteY8356" fmla="*/ 6299060 h 8369300"/>
              <a:gd name="connsiteX8357" fmla="*/ 3840398 w 13127384"/>
              <a:gd name="connsiteY8357" fmla="*/ 6295186 h 8369300"/>
              <a:gd name="connsiteX8358" fmla="*/ 3837354 w 13127384"/>
              <a:gd name="connsiteY8358" fmla="*/ 6297124 h 8369300"/>
              <a:gd name="connsiteX8359" fmla="*/ 3851353 w 13127384"/>
              <a:gd name="connsiteY8359" fmla="*/ 6302160 h 8369300"/>
              <a:gd name="connsiteX8360" fmla="*/ 3789876 w 13127384"/>
              <a:gd name="connsiteY8360" fmla="*/ 6339358 h 8369300"/>
              <a:gd name="connsiteX8361" fmla="*/ 3757006 w 13127384"/>
              <a:gd name="connsiteY8361" fmla="*/ 6331608 h 8369300"/>
              <a:gd name="connsiteX8362" fmla="*/ 3704657 w 13127384"/>
              <a:gd name="connsiteY8362" fmla="*/ 6367255 h 8369300"/>
              <a:gd name="connsiteX8363" fmla="*/ 3672396 w 13127384"/>
              <a:gd name="connsiteY8363" fmla="*/ 6383528 h 8369300"/>
              <a:gd name="connsiteX8364" fmla="*/ 3638308 w 13127384"/>
              <a:gd name="connsiteY8364" fmla="*/ 6398640 h 8369300"/>
              <a:gd name="connsiteX8365" fmla="*/ 3566481 w 13127384"/>
              <a:gd name="connsiteY8365" fmla="*/ 6426150 h 8369300"/>
              <a:gd name="connsiteX8366" fmla="*/ 3496480 w 13127384"/>
              <a:gd name="connsiteY8366" fmla="*/ 6442036 h 8369300"/>
              <a:gd name="connsiteX8367" fmla="*/ 3475176 w 13127384"/>
              <a:gd name="connsiteY8367" fmla="*/ 6460247 h 8369300"/>
              <a:gd name="connsiteX8368" fmla="*/ 3491610 w 13127384"/>
              <a:gd name="connsiteY8368" fmla="*/ 6466446 h 8369300"/>
              <a:gd name="connsiteX8369" fmla="*/ 3469088 w 13127384"/>
              <a:gd name="connsiteY8369" fmla="*/ 6528442 h 8369300"/>
              <a:gd name="connsiteX8370" fmla="*/ 3440480 w 13127384"/>
              <a:gd name="connsiteY8370" fmla="*/ 6515655 h 8369300"/>
              <a:gd name="connsiteX8371" fmla="*/ 3457524 w 13127384"/>
              <a:gd name="connsiteY8371" fmla="*/ 6467222 h 8369300"/>
              <a:gd name="connsiteX8372" fmla="*/ 3460566 w 13127384"/>
              <a:gd name="connsiteY8372" fmla="*/ 6465284 h 8369300"/>
              <a:gd name="connsiteX8373" fmla="*/ 3440480 w 13127384"/>
              <a:gd name="connsiteY8373" fmla="*/ 6469546 h 8369300"/>
              <a:gd name="connsiteX8374" fmla="*/ 3380219 w 13127384"/>
              <a:gd name="connsiteY8374" fmla="*/ 6488920 h 8369300"/>
              <a:gd name="connsiteX8375" fmla="*/ 3349784 w 13127384"/>
              <a:gd name="connsiteY8375" fmla="*/ 6471871 h 8369300"/>
              <a:gd name="connsiteX8376" fmla="*/ 3345521 w 13127384"/>
              <a:gd name="connsiteY8376" fmla="*/ 6480008 h 8369300"/>
              <a:gd name="connsiteX8377" fmla="*/ 3343088 w 13127384"/>
              <a:gd name="connsiteY8377" fmla="*/ 6479620 h 8369300"/>
              <a:gd name="connsiteX8378" fmla="*/ 3318739 w 13127384"/>
              <a:gd name="connsiteY8378" fmla="*/ 6485820 h 8369300"/>
              <a:gd name="connsiteX8379" fmla="*/ 3316304 w 13127384"/>
              <a:gd name="connsiteY8379" fmla="*/ 6485045 h 8369300"/>
              <a:gd name="connsiteX8380" fmla="*/ 3315695 w 13127384"/>
              <a:gd name="connsiteY8380" fmla="*/ 6487758 h 8369300"/>
              <a:gd name="connsiteX8381" fmla="*/ 3315695 w 13127384"/>
              <a:gd name="connsiteY8381" fmla="*/ 6489694 h 8369300"/>
              <a:gd name="connsiteX8382" fmla="*/ 3304130 w 13127384"/>
              <a:gd name="connsiteY8382" fmla="*/ 6488920 h 8369300"/>
              <a:gd name="connsiteX8383" fmla="*/ 3307174 w 13127384"/>
              <a:gd name="connsiteY8383" fmla="*/ 6506356 h 8369300"/>
              <a:gd name="connsiteX8384" fmla="*/ 3284043 w 13127384"/>
              <a:gd name="connsiteY8384" fmla="*/ 6522630 h 8369300"/>
              <a:gd name="connsiteX8385" fmla="*/ 3274303 w 13127384"/>
              <a:gd name="connsiteY8385" fmla="*/ 6538903 h 8369300"/>
              <a:gd name="connsiteX8386" fmla="*/ 3270043 w 13127384"/>
              <a:gd name="connsiteY8386" fmla="*/ 6544715 h 8369300"/>
              <a:gd name="connsiteX8387" fmla="*/ 3266999 w 13127384"/>
              <a:gd name="connsiteY8387" fmla="*/ 6546265 h 8369300"/>
              <a:gd name="connsiteX8388" fmla="*/ 3257261 w 13127384"/>
              <a:gd name="connsiteY8388" fmla="*/ 6550140 h 8369300"/>
              <a:gd name="connsiteX8389" fmla="*/ 3260912 w 13127384"/>
              <a:gd name="connsiteY8389" fmla="*/ 6539290 h 8369300"/>
              <a:gd name="connsiteX8390" fmla="*/ 3263955 w 13127384"/>
              <a:gd name="connsiteY8390" fmla="*/ 6535416 h 8369300"/>
              <a:gd name="connsiteX8391" fmla="*/ 3264564 w 13127384"/>
              <a:gd name="connsiteY8391" fmla="*/ 6533478 h 8369300"/>
              <a:gd name="connsiteX8392" fmla="*/ 3271869 w 13127384"/>
              <a:gd name="connsiteY8392" fmla="*/ 6526116 h 8369300"/>
              <a:gd name="connsiteX8393" fmla="*/ 3283434 w 13127384"/>
              <a:gd name="connsiteY8393" fmla="*/ 6510618 h 8369300"/>
              <a:gd name="connsiteX8394" fmla="*/ 3265781 w 13127384"/>
              <a:gd name="connsiteY8394" fmla="*/ 6505194 h 8369300"/>
              <a:gd name="connsiteX8395" fmla="*/ 3263347 w 13127384"/>
              <a:gd name="connsiteY8395" fmla="*/ 6504418 h 8369300"/>
              <a:gd name="connsiteX8396" fmla="*/ 3261521 w 13127384"/>
              <a:gd name="connsiteY8396" fmla="*/ 6503644 h 8369300"/>
              <a:gd name="connsiteX8397" fmla="*/ 3259086 w 13127384"/>
              <a:gd name="connsiteY8397" fmla="*/ 6505194 h 8369300"/>
              <a:gd name="connsiteX8398" fmla="*/ 3247521 w 13127384"/>
              <a:gd name="connsiteY8398" fmla="*/ 6506356 h 8369300"/>
              <a:gd name="connsiteX8399" fmla="*/ 3226825 w 13127384"/>
              <a:gd name="connsiteY8399" fmla="*/ 6514105 h 8369300"/>
              <a:gd name="connsiteX8400" fmla="*/ 3231694 w 13127384"/>
              <a:gd name="connsiteY8400" fmla="*/ 6498994 h 8369300"/>
              <a:gd name="connsiteX8401" fmla="*/ 3140390 w 13127384"/>
              <a:gd name="connsiteY8401" fmla="*/ 6517980 h 8369300"/>
              <a:gd name="connsiteX8402" fmla="*/ 3140390 w 13127384"/>
              <a:gd name="connsiteY8402" fmla="*/ 6531928 h 8369300"/>
              <a:gd name="connsiteX8403" fmla="*/ 3131258 w 13127384"/>
              <a:gd name="connsiteY8403" fmla="*/ 6531541 h 8369300"/>
              <a:gd name="connsiteX8404" fmla="*/ 3122737 w 13127384"/>
              <a:gd name="connsiteY8404" fmla="*/ 6531154 h 8369300"/>
              <a:gd name="connsiteX8405" fmla="*/ 3109345 w 13127384"/>
              <a:gd name="connsiteY8405" fmla="*/ 6531928 h 8369300"/>
              <a:gd name="connsiteX8406" fmla="*/ 3078910 w 13127384"/>
              <a:gd name="connsiteY8406" fmla="*/ 6534254 h 8369300"/>
              <a:gd name="connsiteX8407" fmla="*/ 3018648 w 13127384"/>
              <a:gd name="connsiteY8407" fmla="*/ 6541228 h 8369300"/>
              <a:gd name="connsiteX8408" fmla="*/ 2957169 w 13127384"/>
              <a:gd name="connsiteY8408" fmla="*/ 6545490 h 8369300"/>
              <a:gd name="connsiteX8409" fmla="*/ 2923690 w 13127384"/>
              <a:gd name="connsiteY8409" fmla="*/ 6544715 h 8369300"/>
              <a:gd name="connsiteX8410" fmla="*/ 2891429 w 13127384"/>
              <a:gd name="connsiteY8410" fmla="*/ 6541228 h 8369300"/>
              <a:gd name="connsiteX8411" fmla="*/ 2885343 w 13127384"/>
              <a:gd name="connsiteY8411" fmla="*/ 6558664 h 8369300"/>
              <a:gd name="connsiteX8412" fmla="*/ 2826906 w 13127384"/>
              <a:gd name="connsiteY8412" fmla="*/ 6554014 h 8369300"/>
              <a:gd name="connsiteX8413" fmla="*/ 2789167 w 13127384"/>
              <a:gd name="connsiteY8413" fmla="*/ 6545102 h 8369300"/>
              <a:gd name="connsiteX8414" fmla="*/ 2776993 w 13127384"/>
              <a:gd name="connsiteY8414" fmla="*/ 6562538 h 8369300"/>
              <a:gd name="connsiteX8415" fmla="*/ 2763603 w 13127384"/>
              <a:gd name="connsiteY8415" fmla="*/ 6534254 h 8369300"/>
              <a:gd name="connsiteX8416" fmla="*/ 2698470 w 13127384"/>
              <a:gd name="connsiteY8416" fmla="*/ 6549364 h 8369300"/>
              <a:gd name="connsiteX8417" fmla="*/ 2725863 w 13127384"/>
              <a:gd name="connsiteY8417" fmla="*/ 6541228 h 8369300"/>
              <a:gd name="connsiteX8418" fmla="*/ 2680210 w 13127384"/>
              <a:gd name="connsiteY8418" fmla="*/ 6524180 h 8369300"/>
              <a:gd name="connsiteX8419" fmla="*/ 2671080 w 13127384"/>
              <a:gd name="connsiteY8419" fmla="*/ 6545490 h 8369300"/>
              <a:gd name="connsiteX8420" fmla="*/ 2624208 w 13127384"/>
              <a:gd name="connsiteY8420" fmla="*/ 6523404 h 8369300"/>
              <a:gd name="connsiteX8421" fmla="*/ 2618730 w 13127384"/>
              <a:gd name="connsiteY8421" fmla="*/ 6540453 h 8369300"/>
              <a:gd name="connsiteX8422" fmla="*/ 2576121 w 13127384"/>
              <a:gd name="connsiteY8422" fmla="*/ 6520304 h 8369300"/>
              <a:gd name="connsiteX8423" fmla="*/ 2525600 w 13127384"/>
              <a:gd name="connsiteY8423" fmla="*/ 6504031 h 8369300"/>
              <a:gd name="connsiteX8424" fmla="*/ 2542033 w 13127384"/>
              <a:gd name="connsiteY8424" fmla="*/ 6502094 h 8369300"/>
              <a:gd name="connsiteX8425" fmla="*/ 2516468 w 13127384"/>
              <a:gd name="connsiteY8425" fmla="*/ 6498606 h 8369300"/>
              <a:gd name="connsiteX8426" fmla="*/ 2526207 w 13127384"/>
              <a:gd name="connsiteY8426" fmla="*/ 6509068 h 8369300"/>
              <a:gd name="connsiteX8427" fmla="*/ 2501250 w 13127384"/>
              <a:gd name="connsiteY8427" fmla="*/ 6503644 h 8369300"/>
              <a:gd name="connsiteX8428" fmla="*/ 2470208 w 13127384"/>
              <a:gd name="connsiteY8428" fmla="*/ 6488920 h 8369300"/>
              <a:gd name="connsiteX8429" fmla="*/ 2476902 w 13127384"/>
              <a:gd name="connsiteY8429" fmla="*/ 6462184 h 8369300"/>
              <a:gd name="connsiteX8430" fmla="*/ 2447685 w 13127384"/>
              <a:gd name="connsiteY8430" fmla="*/ 6469546 h 8369300"/>
              <a:gd name="connsiteX8431" fmla="*/ 2470816 w 13127384"/>
              <a:gd name="connsiteY8431" fmla="*/ 6440874 h 8369300"/>
              <a:gd name="connsiteX8432" fmla="*/ 2461077 w 13127384"/>
              <a:gd name="connsiteY8432" fmla="*/ 6435836 h 8369300"/>
              <a:gd name="connsiteX8433" fmla="*/ 2440990 w 13127384"/>
              <a:gd name="connsiteY8433" fmla="*/ 6450560 h 8369300"/>
              <a:gd name="connsiteX8434" fmla="*/ 2408120 w 13127384"/>
              <a:gd name="connsiteY8434" fmla="*/ 6414138 h 8369300"/>
              <a:gd name="connsiteX8435" fmla="*/ 2438555 w 13127384"/>
              <a:gd name="connsiteY8435" fmla="*/ 6416851 h 8369300"/>
              <a:gd name="connsiteX8436" fmla="*/ 2411771 w 13127384"/>
              <a:gd name="connsiteY8436" fmla="*/ 6396315 h 8369300"/>
              <a:gd name="connsiteX8437" fmla="*/ 2443425 w 13127384"/>
              <a:gd name="connsiteY8437" fmla="*/ 6394378 h 8369300"/>
              <a:gd name="connsiteX8438" fmla="*/ 2380119 w 13127384"/>
              <a:gd name="connsiteY8438" fmla="*/ 6376554 h 8369300"/>
              <a:gd name="connsiteX8439" fmla="*/ 2318641 w 13127384"/>
              <a:gd name="connsiteY8439" fmla="*/ 6385854 h 8369300"/>
              <a:gd name="connsiteX8440" fmla="*/ 2302205 w 13127384"/>
              <a:gd name="connsiteY8440" fmla="*/ 6375779 h 8369300"/>
              <a:gd name="connsiteX8441" fmla="*/ 2289422 w 13127384"/>
              <a:gd name="connsiteY8441" fmla="*/ 6381204 h 8369300"/>
              <a:gd name="connsiteX8442" fmla="*/ 2236465 w 13127384"/>
              <a:gd name="connsiteY8442" fmla="*/ 6352531 h 8369300"/>
              <a:gd name="connsiteX8443" fmla="*/ 2208465 w 13127384"/>
              <a:gd name="connsiteY8443" fmla="*/ 6348656 h 8369300"/>
              <a:gd name="connsiteX8444" fmla="*/ 2189595 w 13127384"/>
              <a:gd name="connsiteY8444" fmla="*/ 6337808 h 8369300"/>
              <a:gd name="connsiteX8445" fmla="*/ 2217595 w 13127384"/>
              <a:gd name="connsiteY8445" fmla="*/ 6334708 h 8369300"/>
              <a:gd name="connsiteX8446" fmla="*/ 2216986 w 13127384"/>
              <a:gd name="connsiteY8446" fmla="*/ 6308360 h 8369300"/>
              <a:gd name="connsiteX8447" fmla="*/ 2124463 w 13127384"/>
              <a:gd name="connsiteY8447" fmla="*/ 6264576 h 8369300"/>
              <a:gd name="connsiteX8448" fmla="*/ 2034375 w 13127384"/>
              <a:gd name="connsiteY8448" fmla="*/ 6226216 h 8369300"/>
              <a:gd name="connsiteX8449" fmla="*/ 2030115 w 13127384"/>
              <a:gd name="connsiteY8449" fmla="*/ 6221567 h 8369300"/>
              <a:gd name="connsiteX8450" fmla="*/ 2025854 w 13127384"/>
              <a:gd name="connsiteY8450" fmla="*/ 6224280 h 8369300"/>
              <a:gd name="connsiteX8451" fmla="*/ 1954028 w 13127384"/>
              <a:gd name="connsiteY8451" fmla="*/ 6201419 h 8369300"/>
              <a:gd name="connsiteX8452" fmla="*/ 1982027 w 13127384"/>
              <a:gd name="connsiteY8452" fmla="*/ 6187470 h 8369300"/>
              <a:gd name="connsiteX8453" fmla="*/ 1992375 w 13127384"/>
              <a:gd name="connsiteY8453" fmla="*/ 6187858 h 8369300"/>
              <a:gd name="connsiteX8454" fmla="*/ 1971679 w 13127384"/>
              <a:gd name="connsiteY8454" fmla="*/ 6176621 h 8369300"/>
              <a:gd name="connsiteX8455" fmla="*/ 1946114 w 13127384"/>
              <a:gd name="connsiteY8455" fmla="*/ 6155310 h 8369300"/>
              <a:gd name="connsiteX8456" fmla="*/ 1969244 w 13127384"/>
              <a:gd name="connsiteY8456" fmla="*/ 6167322 h 8369300"/>
              <a:gd name="connsiteX8457" fmla="*/ 1995419 w 13127384"/>
              <a:gd name="connsiteY8457" fmla="*/ 6182820 h 8369300"/>
              <a:gd name="connsiteX8458" fmla="*/ 2005158 w 13127384"/>
              <a:gd name="connsiteY8458" fmla="*/ 6189020 h 8369300"/>
              <a:gd name="connsiteX8459" fmla="*/ 2025245 w 13127384"/>
              <a:gd name="connsiteY8459" fmla="*/ 6199094 h 8369300"/>
              <a:gd name="connsiteX8460" fmla="*/ 2039245 w 13127384"/>
              <a:gd name="connsiteY8460" fmla="*/ 6209943 h 8369300"/>
              <a:gd name="connsiteX8461" fmla="*/ 2050811 w 13127384"/>
              <a:gd name="connsiteY8461" fmla="*/ 6217305 h 8369300"/>
              <a:gd name="connsiteX8462" fmla="*/ 2168291 w 13127384"/>
              <a:gd name="connsiteY8462" fmla="*/ 6280850 h 8369300"/>
              <a:gd name="connsiteX8463" fmla="*/ 2219421 w 13127384"/>
              <a:gd name="connsiteY8463" fmla="*/ 6315722 h 8369300"/>
              <a:gd name="connsiteX8464" fmla="*/ 2270553 w 13127384"/>
              <a:gd name="connsiteY8464" fmla="*/ 6322696 h 8369300"/>
              <a:gd name="connsiteX8465" fmla="*/ 2294292 w 13127384"/>
              <a:gd name="connsiteY8465" fmla="*/ 6344782 h 8369300"/>
              <a:gd name="connsiteX8466" fmla="*/ 2305858 w 13127384"/>
              <a:gd name="connsiteY8466" fmla="*/ 6343620 h 8369300"/>
              <a:gd name="connsiteX8467" fmla="*/ 2317422 w 13127384"/>
              <a:gd name="connsiteY8467" fmla="*/ 6323084 h 8369300"/>
              <a:gd name="connsiteX8468" fmla="*/ 2334466 w 13127384"/>
              <a:gd name="connsiteY8468" fmla="*/ 6338195 h 8369300"/>
              <a:gd name="connsiteX8469" fmla="*/ 2375859 w 13127384"/>
              <a:gd name="connsiteY8469" fmla="*/ 6363380 h 8369300"/>
              <a:gd name="connsiteX8470" fmla="*/ 2423338 w 13127384"/>
              <a:gd name="connsiteY8470" fmla="*/ 6380816 h 8369300"/>
              <a:gd name="connsiteX8471" fmla="*/ 2481772 w 13127384"/>
              <a:gd name="connsiteY8471" fmla="*/ 6394378 h 8369300"/>
              <a:gd name="connsiteX8472" fmla="*/ 2513426 w 13127384"/>
              <a:gd name="connsiteY8472" fmla="*/ 6399802 h 8369300"/>
              <a:gd name="connsiteX8473" fmla="*/ 2545687 w 13127384"/>
              <a:gd name="connsiteY8473" fmla="*/ 6403290 h 8369300"/>
              <a:gd name="connsiteX8474" fmla="*/ 2587078 w 13127384"/>
              <a:gd name="connsiteY8474" fmla="*/ 6427700 h 8369300"/>
              <a:gd name="connsiteX8475" fmla="*/ 2634557 w 13127384"/>
              <a:gd name="connsiteY8475" fmla="*/ 6431574 h 8369300"/>
              <a:gd name="connsiteX8476" fmla="*/ 2611426 w 13127384"/>
              <a:gd name="connsiteY8476" fmla="*/ 6414138 h 8369300"/>
              <a:gd name="connsiteX8477" fmla="*/ 2651600 w 13127384"/>
              <a:gd name="connsiteY8477" fmla="*/ 6414914 h 8369300"/>
              <a:gd name="connsiteX8478" fmla="*/ 2721601 w 13127384"/>
              <a:gd name="connsiteY8478" fmla="*/ 6439712 h 8369300"/>
              <a:gd name="connsiteX8479" fmla="*/ 2709427 w 13127384"/>
              <a:gd name="connsiteY8479" fmla="*/ 6428475 h 8369300"/>
              <a:gd name="connsiteX8480" fmla="*/ 2685689 w 13127384"/>
              <a:gd name="connsiteY8480" fmla="*/ 6425762 h 8369300"/>
              <a:gd name="connsiteX8481" fmla="*/ 2707602 w 13127384"/>
              <a:gd name="connsiteY8481" fmla="*/ 6421113 h 8369300"/>
              <a:gd name="connsiteX8482" fmla="*/ 2728905 w 13127384"/>
              <a:gd name="connsiteY8482" fmla="*/ 6418013 h 8369300"/>
              <a:gd name="connsiteX8483" fmla="*/ 2773342 w 13127384"/>
              <a:gd name="connsiteY8483" fmla="*/ 6424988 h 8369300"/>
              <a:gd name="connsiteX8484" fmla="*/ 2868907 w 13127384"/>
              <a:gd name="connsiteY8484" fmla="*/ 6433900 h 8369300"/>
              <a:gd name="connsiteX8485" fmla="*/ 2884125 w 13127384"/>
              <a:gd name="connsiteY8485" fmla="*/ 6448236 h 8369300"/>
              <a:gd name="connsiteX8486" fmla="*/ 2920039 w 13127384"/>
              <a:gd name="connsiteY8486" fmla="*/ 6438549 h 8369300"/>
              <a:gd name="connsiteX8487" fmla="*/ 2952300 w 13127384"/>
              <a:gd name="connsiteY8487" fmla="*/ 6438162 h 8369300"/>
              <a:gd name="connsiteX8488" fmla="*/ 2952300 w 13127384"/>
              <a:gd name="connsiteY8488" fmla="*/ 6431962 h 8369300"/>
              <a:gd name="connsiteX8489" fmla="*/ 2957779 w 13127384"/>
              <a:gd name="connsiteY8489" fmla="*/ 6406389 h 8369300"/>
              <a:gd name="connsiteX8490" fmla="*/ 2971778 w 13127384"/>
              <a:gd name="connsiteY8490" fmla="*/ 6385466 h 8369300"/>
              <a:gd name="connsiteX8491" fmla="*/ 2955344 w 13127384"/>
              <a:gd name="connsiteY8491" fmla="*/ 6394765 h 8369300"/>
              <a:gd name="connsiteX8492" fmla="*/ 2930387 w 13127384"/>
              <a:gd name="connsiteY8492" fmla="*/ 6410264 h 8369300"/>
              <a:gd name="connsiteX8493" fmla="*/ 2930995 w 13127384"/>
              <a:gd name="connsiteY8493" fmla="*/ 6400964 h 8369300"/>
              <a:gd name="connsiteX8494" fmla="*/ 2884734 w 13127384"/>
              <a:gd name="connsiteY8494" fmla="*/ 6398252 h 8369300"/>
              <a:gd name="connsiteX8495" fmla="*/ 2908473 w 13127384"/>
              <a:gd name="connsiteY8495" fmla="*/ 6400964 h 8369300"/>
              <a:gd name="connsiteX8496" fmla="*/ 2921256 w 13127384"/>
              <a:gd name="connsiteY8496" fmla="*/ 6383528 h 8369300"/>
              <a:gd name="connsiteX8497" fmla="*/ 2853082 w 13127384"/>
              <a:gd name="connsiteY8497" fmla="*/ 6385854 h 8369300"/>
              <a:gd name="connsiteX8498" fmla="*/ 2809254 w 13127384"/>
              <a:gd name="connsiteY8498" fmla="*/ 6383916 h 8369300"/>
              <a:gd name="connsiteX8499" fmla="*/ 2765429 w 13127384"/>
              <a:gd name="connsiteY8499" fmla="*/ 6386628 h 8369300"/>
              <a:gd name="connsiteX8500" fmla="*/ 2762385 w 13127384"/>
              <a:gd name="connsiteY8500" fmla="*/ 6371130 h 8369300"/>
              <a:gd name="connsiteX8501" fmla="*/ 2716731 w 13127384"/>
              <a:gd name="connsiteY8501" fmla="*/ 6373842 h 8369300"/>
              <a:gd name="connsiteX8502" fmla="*/ 2668036 w 13127384"/>
              <a:gd name="connsiteY8502" fmla="*/ 6365318 h 8369300"/>
              <a:gd name="connsiteX8503" fmla="*/ 2624208 w 13127384"/>
              <a:gd name="connsiteY8503" fmla="*/ 6356018 h 8369300"/>
              <a:gd name="connsiteX8504" fmla="*/ 2587078 w 13127384"/>
              <a:gd name="connsiteY8504" fmla="*/ 6353694 h 8369300"/>
              <a:gd name="connsiteX8505" fmla="*/ 2588904 w 13127384"/>
              <a:gd name="connsiteY8505" fmla="*/ 6340132 h 8369300"/>
              <a:gd name="connsiteX8506" fmla="*/ 2538990 w 13127384"/>
              <a:gd name="connsiteY8506" fmla="*/ 6336258 h 8369300"/>
              <a:gd name="connsiteX8507" fmla="*/ 2579165 w 13127384"/>
              <a:gd name="connsiteY8507" fmla="*/ 6329670 h 8369300"/>
              <a:gd name="connsiteX8508" fmla="*/ 2507338 w 13127384"/>
              <a:gd name="connsiteY8508" fmla="*/ 6297511 h 8369300"/>
              <a:gd name="connsiteX8509" fmla="*/ 2508556 w 13127384"/>
              <a:gd name="connsiteY8509" fmla="*/ 6312234 h 8369300"/>
              <a:gd name="connsiteX8510" fmla="*/ 2469598 w 13127384"/>
              <a:gd name="connsiteY8510" fmla="*/ 6290536 h 8369300"/>
              <a:gd name="connsiteX8511" fmla="*/ 2446467 w 13127384"/>
              <a:gd name="connsiteY8511" fmla="*/ 6304872 h 8369300"/>
              <a:gd name="connsiteX8512" fmla="*/ 2393511 w 13127384"/>
              <a:gd name="connsiteY8512" fmla="*/ 6290149 h 8369300"/>
              <a:gd name="connsiteX8513" fmla="*/ 2338119 w 13127384"/>
              <a:gd name="connsiteY8513" fmla="*/ 6275038 h 8369300"/>
              <a:gd name="connsiteX8514" fmla="*/ 2356379 w 13127384"/>
              <a:gd name="connsiteY8514" fmla="*/ 6247528 h 8369300"/>
              <a:gd name="connsiteX8515" fmla="*/ 2405076 w 13127384"/>
              <a:gd name="connsiteY8515" fmla="*/ 6267676 h 8369300"/>
              <a:gd name="connsiteX8516" fmla="*/ 2451337 w 13127384"/>
              <a:gd name="connsiteY8516" fmla="*/ 6263414 h 8369300"/>
              <a:gd name="connsiteX8517" fmla="*/ 2453164 w 13127384"/>
              <a:gd name="connsiteY8517" fmla="*/ 6278138 h 8369300"/>
              <a:gd name="connsiteX8518" fmla="*/ 2464728 w 13127384"/>
              <a:gd name="connsiteY8518" fmla="*/ 6269613 h 8369300"/>
              <a:gd name="connsiteX8519" fmla="*/ 2431858 w 13127384"/>
              <a:gd name="connsiteY8519" fmla="*/ 6247528 h 8369300"/>
              <a:gd name="connsiteX8520" fmla="*/ 2394728 w 13127384"/>
              <a:gd name="connsiteY8520" fmla="*/ 6252177 h 8369300"/>
              <a:gd name="connsiteX8521" fmla="*/ 2357597 w 13127384"/>
              <a:gd name="connsiteY8521" fmla="*/ 6228542 h 8369300"/>
              <a:gd name="connsiteX8522" fmla="*/ 2370989 w 13127384"/>
              <a:gd name="connsiteY8522" fmla="*/ 6204518 h 8369300"/>
              <a:gd name="connsiteX8523" fmla="*/ 2374032 w 13127384"/>
              <a:gd name="connsiteY8523" fmla="*/ 6203356 h 8369300"/>
              <a:gd name="connsiteX8524" fmla="*/ 2369162 w 13127384"/>
              <a:gd name="connsiteY8524" fmla="*/ 6197544 h 8369300"/>
              <a:gd name="connsiteX8525" fmla="*/ 2345424 w 13127384"/>
              <a:gd name="connsiteY8525" fmla="*/ 6186308 h 8369300"/>
              <a:gd name="connsiteX8526" fmla="*/ 2291857 w 13127384"/>
              <a:gd name="connsiteY8526" fmla="*/ 6171972 h 8369300"/>
              <a:gd name="connsiteX8527" fmla="*/ 2273597 w 13127384"/>
              <a:gd name="connsiteY8527" fmla="*/ 6154148 h 8369300"/>
              <a:gd name="connsiteX8528" fmla="*/ 2260814 w 13127384"/>
              <a:gd name="connsiteY8528" fmla="*/ 6145236 h 8369300"/>
              <a:gd name="connsiteX8529" fmla="*/ 2249248 w 13127384"/>
              <a:gd name="connsiteY8529" fmla="*/ 6134387 h 8369300"/>
              <a:gd name="connsiteX8530" fmla="*/ 2188378 w 13127384"/>
              <a:gd name="connsiteY8530" fmla="*/ 6093703 h 8369300"/>
              <a:gd name="connsiteX8531" fmla="*/ 2127507 w 13127384"/>
              <a:gd name="connsiteY8531" fmla="*/ 6050306 h 8369300"/>
              <a:gd name="connsiteX8532" fmla="*/ 2083073 w 13127384"/>
              <a:gd name="connsiteY8532" fmla="*/ 6007685 h 8369300"/>
              <a:gd name="connsiteX8533" fmla="*/ 2064202 w 13127384"/>
              <a:gd name="connsiteY8533" fmla="*/ 6004198 h 8369300"/>
              <a:gd name="connsiteX8534" fmla="*/ 2051419 w 13127384"/>
              <a:gd name="connsiteY8534" fmla="*/ 5995286 h 8369300"/>
              <a:gd name="connsiteX8535" fmla="*/ 2030115 w 13127384"/>
              <a:gd name="connsiteY8535" fmla="*/ 5991024 h 8369300"/>
              <a:gd name="connsiteX8536" fmla="*/ 2045333 w 13127384"/>
              <a:gd name="connsiteY8536" fmla="*/ 5985987 h 8369300"/>
              <a:gd name="connsiteX8537" fmla="*/ 1975332 w 13127384"/>
              <a:gd name="connsiteY8537" fmla="*/ 5954602 h 8369300"/>
              <a:gd name="connsiteX8538" fmla="*/ 1905940 w 13127384"/>
              <a:gd name="connsiteY8538" fmla="*/ 5920505 h 8369300"/>
              <a:gd name="connsiteX8539" fmla="*/ 1916288 w 13127384"/>
              <a:gd name="connsiteY8539" fmla="*/ 5950340 h 8369300"/>
              <a:gd name="connsiteX8540" fmla="*/ 1890722 w 13127384"/>
              <a:gd name="connsiteY8540" fmla="*/ 5927479 h 8369300"/>
              <a:gd name="connsiteX8541" fmla="*/ 1871244 w 13127384"/>
              <a:gd name="connsiteY8541" fmla="*/ 5905006 h 8369300"/>
              <a:gd name="connsiteX8542" fmla="*/ 1821938 w 13127384"/>
              <a:gd name="connsiteY8542" fmla="*/ 5879433 h 8369300"/>
              <a:gd name="connsiteX8543" fmla="*/ 1818287 w 13127384"/>
              <a:gd name="connsiteY8543" fmla="*/ 5849598 h 8369300"/>
              <a:gd name="connsiteX8544" fmla="*/ 1793939 w 13127384"/>
              <a:gd name="connsiteY8544" fmla="*/ 5849211 h 8369300"/>
              <a:gd name="connsiteX8545" fmla="*/ 1811590 w 13127384"/>
              <a:gd name="connsiteY8545" fmla="*/ 5842624 h 8369300"/>
              <a:gd name="connsiteX8546" fmla="*/ 1768982 w 13127384"/>
              <a:gd name="connsiteY8546" fmla="*/ 5802714 h 8369300"/>
              <a:gd name="connsiteX8547" fmla="*/ 1755590 w 13127384"/>
              <a:gd name="connsiteY8547" fmla="*/ 5829450 h 8369300"/>
              <a:gd name="connsiteX8548" fmla="*/ 1783591 w 13127384"/>
              <a:gd name="connsiteY8548" fmla="*/ 5845724 h 8369300"/>
              <a:gd name="connsiteX8549" fmla="*/ 1729415 w 13127384"/>
              <a:gd name="connsiteY8549" fmla="*/ 5833712 h 8369300"/>
              <a:gd name="connsiteX8550" fmla="*/ 1749502 w 13127384"/>
              <a:gd name="connsiteY8550" fmla="*/ 5827512 h 8369300"/>
              <a:gd name="connsiteX8551" fmla="*/ 1754981 w 13127384"/>
              <a:gd name="connsiteY8551" fmla="*/ 5796128 h 8369300"/>
              <a:gd name="connsiteX8552" fmla="*/ 1728199 w 13127384"/>
              <a:gd name="connsiteY8552" fmla="*/ 5775592 h 8369300"/>
              <a:gd name="connsiteX8553" fmla="*/ 1734285 w 13127384"/>
              <a:gd name="connsiteY8553" fmla="*/ 5791866 h 8369300"/>
              <a:gd name="connsiteX8554" fmla="*/ 1702023 w 13127384"/>
              <a:gd name="connsiteY8554" fmla="*/ 5788766 h 8369300"/>
              <a:gd name="connsiteX8555" fmla="*/ 1717850 w 13127384"/>
              <a:gd name="connsiteY8555" fmla="*/ 5748469 h 8369300"/>
              <a:gd name="connsiteX8556" fmla="*/ 1693503 w 13127384"/>
              <a:gd name="connsiteY8556" fmla="*/ 5726384 h 8369300"/>
              <a:gd name="connsiteX8557" fmla="*/ 1671589 w 13127384"/>
              <a:gd name="connsiteY8557" fmla="*/ 5705460 h 8369300"/>
              <a:gd name="connsiteX8558" fmla="*/ 1680110 w 13127384"/>
              <a:gd name="connsiteY8558" fmla="*/ 5745757 h 8369300"/>
              <a:gd name="connsiteX8559" fmla="*/ 1643589 w 13127384"/>
              <a:gd name="connsiteY8559" fmla="*/ 5715147 h 8369300"/>
              <a:gd name="connsiteX8560" fmla="*/ 1636285 w 13127384"/>
              <a:gd name="connsiteY8560" fmla="*/ 5677175 h 8369300"/>
              <a:gd name="connsiteX8561" fmla="*/ 1591849 w 13127384"/>
              <a:gd name="connsiteY8561" fmla="*/ 5655864 h 8369300"/>
              <a:gd name="connsiteX8562" fmla="*/ 1575413 w 13127384"/>
              <a:gd name="connsiteY8562" fmla="*/ 5624480 h 8369300"/>
              <a:gd name="connsiteX8563" fmla="*/ 1576632 w 13127384"/>
              <a:gd name="connsiteY8563" fmla="*/ 5600844 h 8369300"/>
              <a:gd name="connsiteX8564" fmla="*/ 1562023 w 13127384"/>
              <a:gd name="connsiteY8564" fmla="*/ 5570234 h 8369300"/>
              <a:gd name="connsiteX8565" fmla="*/ 1560196 w 13127384"/>
              <a:gd name="connsiteY8565" fmla="*/ 5583796 h 8369300"/>
              <a:gd name="connsiteX8566" fmla="*/ 1549848 w 13127384"/>
              <a:gd name="connsiteY8566" fmla="*/ 5554348 h 8369300"/>
              <a:gd name="connsiteX8567" fmla="*/ 1526718 w 13127384"/>
              <a:gd name="connsiteY8567" fmla="*/ 5528000 h 8369300"/>
              <a:gd name="connsiteX8568" fmla="*/ 1532804 w 13127384"/>
              <a:gd name="connsiteY8568" fmla="*/ 5517538 h 8369300"/>
              <a:gd name="connsiteX8569" fmla="*/ 1515152 w 13127384"/>
              <a:gd name="connsiteY8569" fmla="*/ 5516764 h 8369300"/>
              <a:gd name="connsiteX8570" fmla="*/ 1527934 w 13127384"/>
              <a:gd name="connsiteY8570" fmla="*/ 5504364 h 8369300"/>
              <a:gd name="connsiteX8571" fmla="*/ 1481674 w 13127384"/>
              <a:gd name="connsiteY8571" fmla="*/ 5482666 h 8369300"/>
              <a:gd name="connsiteX8572" fmla="*/ 1485325 w 13127384"/>
              <a:gd name="connsiteY8572" fmla="*/ 5452444 h 8369300"/>
              <a:gd name="connsiteX8573" fmla="*/ 1471326 w 13127384"/>
              <a:gd name="connsiteY8573" fmla="*/ 5433458 h 8369300"/>
              <a:gd name="connsiteX8574" fmla="*/ 1450630 w 13127384"/>
              <a:gd name="connsiteY8574" fmla="*/ 5434233 h 8369300"/>
              <a:gd name="connsiteX8575" fmla="*/ 1428717 w 13127384"/>
              <a:gd name="connsiteY8575" fmla="*/ 5391612 h 8369300"/>
              <a:gd name="connsiteX8576" fmla="*/ 1414108 w 13127384"/>
              <a:gd name="connsiteY8576" fmla="*/ 5336978 h 8369300"/>
              <a:gd name="connsiteX8577" fmla="*/ 1376368 w 13127384"/>
              <a:gd name="connsiteY8577" fmla="*/ 5315280 h 8369300"/>
              <a:gd name="connsiteX8578" fmla="*/ 1370890 w 13127384"/>
              <a:gd name="connsiteY8578" fmla="*/ 5284670 h 8369300"/>
              <a:gd name="connsiteX8579" fmla="*/ 1349584 w 13127384"/>
              <a:gd name="connsiteY8579" fmla="*/ 5273434 h 8369300"/>
              <a:gd name="connsiteX8580" fmla="*/ 1384889 w 13127384"/>
              <a:gd name="connsiteY8580" fmla="*/ 5370301 h 8369300"/>
              <a:gd name="connsiteX8581" fmla="*/ 1395237 w 13127384"/>
              <a:gd name="connsiteY8581" fmla="*/ 5333104 h 8369300"/>
              <a:gd name="connsiteX8582" fmla="*/ 1409238 w 13127384"/>
              <a:gd name="connsiteY8582" fmla="*/ 5349378 h 8369300"/>
              <a:gd name="connsiteX8583" fmla="*/ 1424456 w 13127384"/>
              <a:gd name="connsiteY8583" fmla="*/ 5366426 h 8369300"/>
              <a:gd name="connsiteX8584" fmla="*/ 1414108 w 13127384"/>
              <a:gd name="connsiteY8584" fmla="*/ 5355964 h 8369300"/>
              <a:gd name="connsiteX8585" fmla="*/ 1411065 w 13127384"/>
              <a:gd name="connsiteY8585" fmla="*/ 5445470 h 8369300"/>
              <a:gd name="connsiteX8586" fmla="*/ 1390977 w 13127384"/>
              <a:gd name="connsiteY8586" fmla="*/ 5384637 h 8369300"/>
              <a:gd name="connsiteX8587" fmla="*/ 1317932 w 13127384"/>
              <a:gd name="connsiteY8587" fmla="*/ 5328067 h 8369300"/>
              <a:gd name="connsiteX8588" fmla="*/ 1272888 w 13127384"/>
              <a:gd name="connsiteY8588" fmla="*/ 5270334 h 8369300"/>
              <a:gd name="connsiteX8589" fmla="*/ 1307584 w 13127384"/>
              <a:gd name="connsiteY8589" fmla="*/ 5286220 h 8369300"/>
              <a:gd name="connsiteX8590" fmla="*/ 1291759 w 13127384"/>
              <a:gd name="connsiteY8590" fmla="*/ 5245536 h 8369300"/>
              <a:gd name="connsiteX8591" fmla="*/ 1271672 w 13127384"/>
              <a:gd name="connsiteY8591" fmla="*/ 5253286 h 8369300"/>
              <a:gd name="connsiteX8592" fmla="*/ 1257063 w 13127384"/>
              <a:gd name="connsiteY8592" fmla="*/ 5176954 h 8369300"/>
              <a:gd name="connsiteX8593" fmla="*/ 1230888 w 13127384"/>
              <a:gd name="connsiteY8593" fmla="*/ 5106436 h 8369300"/>
              <a:gd name="connsiteX8594" fmla="*/ 1230279 w 13127384"/>
              <a:gd name="connsiteY8594" fmla="*/ 5128134 h 8369300"/>
              <a:gd name="connsiteX8595" fmla="*/ 1210801 w 13127384"/>
              <a:gd name="connsiteY8595" fmla="*/ 5119222 h 8369300"/>
              <a:gd name="connsiteX8596" fmla="*/ 1207757 w 13127384"/>
              <a:gd name="connsiteY8596" fmla="*/ 5109148 h 8369300"/>
              <a:gd name="connsiteX8597" fmla="*/ 1202887 w 13127384"/>
              <a:gd name="connsiteY8597" fmla="*/ 5049865 h 8369300"/>
              <a:gd name="connsiteX8598" fmla="*/ 1215670 w 13127384"/>
              <a:gd name="connsiteY8598" fmla="*/ 5051802 h 8369300"/>
              <a:gd name="connsiteX8599" fmla="*/ 1210801 w 13127384"/>
              <a:gd name="connsiteY8599" fmla="*/ 5031266 h 8369300"/>
              <a:gd name="connsiteX8600" fmla="*/ 1207149 w 13127384"/>
              <a:gd name="connsiteY8600" fmla="*/ 5044053 h 8369300"/>
              <a:gd name="connsiteX8601" fmla="*/ 1184018 w 13127384"/>
              <a:gd name="connsiteY8601" fmla="*/ 4917351 h 8369300"/>
              <a:gd name="connsiteX8602" fmla="*/ 1180975 w 13127384"/>
              <a:gd name="connsiteY8602" fmla="*/ 4899915 h 8369300"/>
              <a:gd name="connsiteX8603" fmla="*/ 1177930 w 13127384"/>
              <a:gd name="connsiteY8603" fmla="*/ 4875117 h 8369300"/>
              <a:gd name="connsiteX8604" fmla="*/ 1178540 w 13127384"/>
              <a:gd name="connsiteY8604" fmla="*/ 4872792 h 8369300"/>
              <a:gd name="connsiteX8605" fmla="*/ 1176714 w 13127384"/>
              <a:gd name="connsiteY8605" fmla="*/ 4872405 h 8369300"/>
              <a:gd name="connsiteX8606" fmla="*/ 1176714 w 13127384"/>
              <a:gd name="connsiteY8606" fmla="*/ 4867368 h 8369300"/>
              <a:gd name="connsiteX8607" fmla="*/ 1176105 w 13127384"/>
              <a:gd name="connsiteY8607" fmla="*/ 4847994 h 8369300"/>
              <a:gd name="connsiteX8608" fmla="*/ 1176714 w 13127384"/>
              <a:gd name="connsiteY8608" fmla="*/ 4831721 h 8369300"/>
              <a:gd name="connsiteX8609" fmla="*/ 1177323 w 13127384"/>
              <a:gd name="connsiteY8609" fmla="*/ 4822034 h 8369300"/>
              <a:gd name="connsiteX8610" fmla="*/ 1179149 w 13127384"/>
              <a:gd name="connsiteY8610" fmla="*/ 4818160 h 8369300"/>
              <a:gd name="connsiteX8611" fmla="*/ 1180975 w 13127384"/>
              <a:gd name="connsiteY8611" fmla="*/ 4811572 h 8369300"/>
              <a:gd name="connsiteX8612" fmla="*/ 1175495 w 13127384"/>
              <a:gd name="connsiteY8612" fmla="*/ 4809635 h 8369300"/>
              <a:gd name="connsiteX8613" fmla="*/ 1173670 w 13127384"/>
              <a:gd name="connsiteY8613" fmla="*/ 4813898 h 8369300"/>
              <a:gd name="connsiteX8614" fmla="*/ 1172452 w 13127384"/>
              <a:gd name="connsiteY8614" fmla="*/ 4818160 h 8369300"/>
              <a:gd name="connsiteX8615" fmla="*/ 1173670 w 13127384"/>
              <a:gd name="connsiteY8615" fmla="*/ 4820872 h 8369300"/>
              <a:gd name="connsiteX8616" fmla="*/ 1168191 w 13127384"/>
              <a:gd name="connsiteY8616" fmla="*/ 4816997 h 8369300"/>
              <a:gd name="connsiteX8617" fmla="*/ 1165757 w 13127384"/>
              <a:gd name="connsiteY8617" fmla="*/ 4804210 h 8369300"/>
              <a:gd name="connsiteX8618" fmla="*/ 1166366 w 13127384"/>
              <a:gd name="connsiteY8618" fmla="*/ 4801111 h 8369300"/>
              <a:gd name="connsiteX8619" fmla="*/ 1129844 w 13127384"/>
              <a:gd name="connsiteY8619" fmla="*/ 4803436 h 8369300"/>
              <a:gd name="connsiteX8620" fmla="*/ 1113408 w 13127384"/>
              <a:gd name="connsiteY8620" fmla="*/ 4800724 h 8369300"/>
              <a:gd name="connsiteX8621" fmla="*/ 1109148 w 13127384"/>
              <a:gd name="connsiteY8621" fmla="*/ 4819710 h 8369300"/>
              <a:gd name="connsiteX8622" fmla="*/ 1109757 w 13127384"/>
              <a:gd name="connsiteY8622" fmla="*/ 4824746 h 8369300"/>
              <a:gd name="connsiteX8623" fmla="*/ 1109148 w 13127384"/>
              <a:gd name="connsiteY8623" fmla="*/ 4827072 h 8369300"/>
              <a:gd name="connsiteX8624" fmla="*/ 1108539 w 13127384"/>
              <a:gd name="connsiteY8624" fmla="*/ 4829008 h 8369300"/>
              <a:gd name="connsiteX8625" fmla="*/ 1109148 w 13127384"/>
              <a:gd name="connsiteY8625" fmla="*/ 4834046 h 8369300"/>
              <a:gd name="connsiteX8626" fmla="*/ 1124365 w 13127384"/>
              <a:gd name="connsiteY8626" fmla="*/ 4834046 h 8369300"/>
              <a:gd name="connsiteX8627" fmla="*/ 1112799 w 13127384"/>
              <a:gd name="connsiteY8627" fmla="*/ 4842570 h 8369300"/>
              <a:gd name="connsiteX8628" fmla="*/ 1128626 w 13127384"/>
              <a:gd name="connsiteY8628" fmla="*/ 4868918 h 8369300"/>
              <a:gd name="connsiteX8629" fmla="*/ 1130451 w 13127384"/>
              <a:gd name="connsiteY8629" fmla="*/ 4876667 h 8369300"/>
              <a:gd name="connsiteX8630" fmla="*/ 1131670 w 13127384"/>
              <a:gd name="connsiteY8630" fmla="*/ 4881704 h 8369300"/>
              <a:gd name="connsiteX8631" fmla="*/ 1133496 w 13127384"/>
              <a:gd name="connsiteY8631" fmla="*/ 4882479 h 8369300"/>
              <a:gd name="connsiteX8632" fmla="*/ 1132886 w 13127384"/>
              <a:gd name="connsiteY8632" fmla="*/ 4884416 h 8369300"/>
              <a:gd name="connsiteX8633" fmla="*/ 1135321 w 13127384"/>
              <a:gd name="connsiteY8633" fmla="*/ 4909602 h 8369300"/>
              <a:gd name="connsiteX8634" fmla="*/ 1140800 w 13127384"/>
              <a:gd name="connsiteY8634" fmla="*/ 4939824 h 8369300"/>
              <a:gd name="connsiteX8635" fmla="*/ 1152366 w 13127384"/>
              <a:gd name="connsiteY8635" fmla="*/ 5000657 h 8369300"/>
              <a:gd name="connsiteX8636" fmla="*/ 1170017 w 13127384"/>
              <a:gd name="connsiteY8636" fmla="*/ 5061102 h 8369300"/>
              <a:gd name="connsiteX8637" fmla="*/ 1181584 w 13127384"/>
              <a:gd name="connsiteY8637" fmla="*/ 5100624 h 8369300"/>
              <a:gd name="connsiteX8638" fmla="*/ 1188888 w 13127384"/>
              <a:gd name="connsiteY8638" fmla="*/ 5119222 h 8369300"/>
              <a:gd name="connsiteX8639" fmla="*/ 1195583 w 13127384"/>
              <a:gd name="connsiteY8639" fmla="*/ 5138595 h 8369300"/>
              <a:gd name="connsiteX8640" fmla="*/ 1216280 w 13127384"/>
              <a:gd name="connsiteY8640" fmla="*/ 5204464 h 8369300"/>
              <a:gd name="connsiteX8641" fmla="*/ 1241845 w 13127384"/>
              <a:gd name="connsiteY8641" fmla="*/ 5255998 h 8369300"/>
              <a:gd name="connsiteX8642" fmla="*/ 1250976 w 13127384"/>
              <a:gd name="connsiteY8642" fmla="*/ 5301719 h 8369300"/>
              <a:gd name="connsiteX8643" fmla="*/ 1273498 w 13127384"/>
              <a:gd name="connsiteY8643" fmla="*/ 5368751 h 8369300"/>
              <a:gd name="connsiteX8644" fmla="*/ 1299063 w 13127384"/>
              <a:gd name="connsiteY8644" fmla="*/ 5426871 h 8369300"/>
              <a:gd name="connsiteX8645" fmla="*/ 1327671 w 13127384"/>
              <a:gd name="connsiteY8645" fmla="*/ 5481504 h 8369300"/>
              <a:gd name="connsiteX8646" fmla="*/ 1353237 w 13127384"/>
              <a:gd name="connsiteY8646" fmla="*/ 5532262 h 8369300"/>
              <a:gd name="connsiteX8647" fmla="*/ 1338019 w 13127384"/>
              <a:gd name="connsiteY8647" fmla="*/ 5532262 h 8369300"/>
              <a:gd name="connsiteX8648" fmla="*/ 1345323 w 13127384"/>
              <a:gd name="connsiteY8648" fmla="*/ 5556286 h 8369300"/>
              <a:gd name="connsiteX8649" fmla="*/ 1356281 w 13127384"/>
              <a:gd name="connsiteY8649" fmla="*/ 5538074 h 8369300"/>
              <a:gd name="connsiteX8650" fmla="*/ 1396456 w 13127384"/>
              <a:gd name="connsiteY8650" fmla="*/ 5603556 h 8369300"/>
              <a:gd name="connsiteX8651" fmla="*/ 1439065 w 13127384"/>
              <a:gd name="connsiteY8651" fmla="*/ 5671750 h 8369300"/>
              <a:gd name="connsiteX8652" fmla="*/ 1420194 w 13127384"/>
              <a:gd name="connsiteY8652" fmla="*/ 5668264 h 8369300"/>
              <a:gd name="connsiteX8653" fmla="*/ 1451239 w 13127384"/>
              <a:gd name="connsiteY8653" fmla="*/ 5694998 h 8369300"/>
              <a:gd name="connsiteX8654" fmla="*/ 1433587 w 13127384"/>
              <a:gd name="connsiteY8654" fmla="*/ 5681825 h 8369300"/>
              <a:gd name="connsiteX8655" fmla="*/ 1467673 w 13127384"/>
              <a:gd name="connsiteY8655" fmla="*/ 5733746 h 8369300"/>
              <a:gd name="connsiteX8656" fmla="*/ 1471326 w 13127384"/>
              <a:gd name="connsiteY8656" fmla="*/ 5722896 h 8369300"/>
              <a:gd name="connsiteX8657" fmla="*/ 1486544 w 13127384"/>
              <a:gd name="connsiteY8657" fmla="*/ 5751569 h 8369300"/>
              <a:gd name="connsiteX8658" fmla="*/ 1504804 w 13127384"/>
              <a:gd name="connsiteY8658" fmla="*/ 5783342 h 8369300"/>
              <a:gd name="connsiteX8659" fmla="*/ 1549848 w 13127384"/>
              <a:gd name="connsiteY8659" fmla="*/ 5816664 h 8369300"/>
              <a:gd name="connsiteX8660" fmla="*/ 1553501 w 13127384"/>
              <a:gd name="connsiteY8660" fmla="*/ 5839524 h 8369300"/>
              <a:gd name="connsiteX8661" fmla="*/ 1572370 w 13127384"/>
              <a:gd name="connsiteY8661" fmla="*/ 5836037 h 8369300"/>
              <a:gd name="connsiteX8662" fmla="*/ 1636285 w 13127384"/>
              <a:gd name="connsiteY8662" fmla="*/ 5925542 h 8369300"/>
              <a:gd name="connsiteX8663" fmla="*/ 1575413 w 13127384"/>
              <a:gd name="connsiteY8663" fmla="*/ 5894157 h 8369300"/>
              <a:gd name="connsiteX8664" fmla="*/ 1599761 w 13127384"/>
              <a:gd name="connsiteY8664" fmla="*/ 5921280 h 8369300"/>
              <a:gd name="connsiteX8665" fmla="*/ 1625327 w 13127384"/>
              <a:gd name="connsiteY8665" fmla="*/ 5945690 h 8369300"/>
              <a:gd name="connsiteX8666" fmla="*/ 1677675 w 13127384"/>
              <a:gd name="connsiteY8666" fmla="*/ 5977075 h 8369300"/>
              <a:gd name="connsiteX8667" fmla="*/ 1719676 w 13127384"/>
              <a:gd name="connsiteY8667" fmla="*/ 6037908 h 8369300"/>
              <a:gd name="connsiteX8668" fmla="*/ 1776894 w 13127384"/>
              <a:gd name="connsiteY8668" fmla="*/ 6087116 h 8369300"/>
              <a:gd name="connsiteX8669" fmla="*/ 1837764 w 13127384"/>
              <a:gd name="connsiteY8669" fmla="*/ 6132837 h 8369300"/>
              <a:gd name="connsiteX8670" fmla="*/ 1889504 w 13127384"/>
              <a:gd name="connsiteY8670" fmla="*/ 6187082 h 8369300"/>
              <a:gd name="connsiteX8671" fmla="*/ 1943071 w 13127384"/>
              <a:gd name="connsiteY8671" fmla="*/ 6213818 h 8369300"/>
              <a:gd name="connsiteX8672" fmla="*/ 1930287 w 13127384"/>
              <a:gd name="connsiteY8672" fmla="*/ 6224280 h 8369300"/>
              <a:gd name="connsiteX8673" fmla="*/ 1993593 w 13127384"/>
              <a:gd name="connsiteY8673" fmla="*/ 6256052 h 8369300"/>
              <a:gd name="connsiteX8674" fmla="*/ 2042289 w 13127384"/>
              <a:gd name="connsiteY8674" fmla="*/ 6297898 h 8369300"/>
              <a:gd name="connsiteX8675" fmla="*/ 2010637 w 13127384"/>
              <a:gd name="connsiteY8675" fmla="*/ 6273876 h 8369300"/>
              <a:gd name="connsiteX8676" fmla="*/ 2060551 w 13127384"/>
              <a:gd name="connsiteY8676" fmla="*/ 6337420 h 8369300"/>
              <a:gd name="connsiteX8677" fmla="*/ 2036810 w 13127384"/>
              <a:gd name="connsiteY8677" fmla="*/ 6341682 h 8369300"/>
              <a:gd name="connsiteX8678" fmla="*/ 2018550 w 13127384"/>
              <a:gd name="connsiteY8678" fmla="*/ 6350206 h 8369300"/>
              <a:gd name="connsiteX8679" fmla="*/ 1982636 w 13127384"/>
              <a:gd name="connsiteY8679" fmla="*/ 6309910 h 8369300"/>
              <a:gd name="connsiteX8680" fmla="*/ 1978376 w 13127384"/>
              <a:gd name="connsiteY8680" fmla="*/ 6307585 h 8369300"/>
              <a:gd name="connsiteX8681" fmla="*/ 1972897 w 13127384"/>
              <a:gd name="connsiteY8681" fmla="*/ 6309135 h 8369300"/>
              <a:gd name="connsiteX8682" fmla="*/ 1953419 w 13127384"/>
              <a:gd name="connsiteY8682" fmla="*/ 6295961 h 8369300"/>
              <a:gd name="connsiteX8683" fmla="*/ 1955244 w 13127384"/>
              <a:gd name="connsiteY8683" fmla="*/ 6293248 h 8369300"/>
              <a:gd name="connsiteX8684" fmla="*/ 1930287 w 13127384"/>
              <a:gd name="connsiteY8684" fmla="*/ 6279300 h 8369300"/>
              <a:gd name="connsiteX8685" fmla="*/ 1948549 w 13127384"/>
              <a:gd name="connsiteY8685" fmla="*/ 6277750 h 8369300"/>
              <a:gd name="connsiteX8686" fmla="*/ 1869417 w 13127384"/>
              <a:gd name="connsiteY8686" fmla="*/ 6240553 h 8369300"/>
              <a:gd name="connsiteX8687" fmla="*/ 1832286 w 13127384"/>
              <a:gd name="connsiteY8687" fmla="*/ 6197932 h 8369300"/>
              <a:gd name="connsiteX8688" fmla="*/ 1803069 w 13127384"/>
              <a:gd name="connsiteY8688" fmla="*/ 6177008 h 8369300"/>
              <a:gd name="connsiteX8689" fmla="*/ 1772024 w 13127384"/>
              <a:gd name="connsiteY8689" fmla="*/ 6150273 h 8369300"/>
              <a:gd name="connsiteX8690" fmla="*/ 1743416 w 13127384"/>
              <a:gd name="connsiteY8690" fmla="*/ 6155310 h 8369300"/>
              <a:gd name="connsiteX8691" fmla="*/ 1723329 w 13127384"/>
              <a:gd name="connsiteY8691" fmla="*/ 6108426 h 8369300"/>
              <a:gd name="connsiteX8692" fmla="*/ 1674632 w 13127384"/>
              <a:gd name="connsiteY8692" fmla="*/ 6052244 h 8369300"/>
              <a:gd name="connsiteX8693" fmla="*/ 1657588 w 13127384"/>
              <a:gd name="connsiteY8693" fmla="*/ 6056506 h 8369300"/>
              <a:gd name="connsiteX8694" fmla="*/ 1642980 w 13127384"/>
              <a:gd name="connsiteY8694" fmla="*/ 6033646 h 8369300"/>
              <a:gd name="connsiteX8695" fmla="*/ 1627153 w 13127384"/>
              <a:gd name="connsiteY8695" fmla="*/ 6096028 h 8369300"/>
              <a:gd name="connsiteX8696" fmla="*/ 1583327 w 13127384"/>
              <a:gd name="connsiteY8696" fmla="*/ 6163447 h 8369300"/>
              <a:gd name="connsiteX8697" fmla="*/ 1616806 w 13127384"/>
              <a:gd name="connsiteY8697" fmla="*/ 6048756 h 8369300"/>
              <a:gd name="connsiteX8698" fmla="*/ 1639936 w 13127384"/>
              <a:gd name="connsiteY8698" fmla="*/ 6028996 h 8369300"/>
              <a:gd name="connsiteX8699" fmla="*/ 1633850 w 13127384"/>
              <a:gd name="connsiteY8699" fmla="*/ 6020472 h 8369300"/>
              <a:gd name="connsiteX8700" fmla="*/ 1608284 w 13127384"/>
              <a:gd name="connsiteY8700" fmla="*/ 5990636 h 8369300"/>
              <a:gd name="connsiteX8701" fmla="*/ 1583327 w 13127384"/>
              <a:gd name="connsiteY8701" fmla="*/ 5963901 h 8369300"/>
              <a:gd name="connsiteX8702" fmla="*/ 1560196 w 13127384"/>
              <a:gd name="connsiteY8702" fmla="*/ 5939490 h 8369300"/>
              <a:gd name="connsiteX8703" fmla="*/ 1513935 w 13127384"/>
              <a:gd name="connsiteY8703" fmla="*/ 5889120 h 8369300"/>
              <a:gd name="connsiteX8704" fmla="*/ 1471935 w 13127384"/>
              <a:gd name="connsiteY8704" fmla="*/ 5835262 h 8369300"/>
              <a:gd name="connsiteX8705" fmla="*/ 1490805 w 13127384"/>
              <a:gd name="connsiteY8705" fmla="*/ 5831388 h 8369300"/>
              <a:gd name="connsiteX8706" fmla="*/ 1431152 w 13127384"/>
              <a:gd name="connsiteY8706" fmla="*/ 5802714 h 8369300"/>
              <a:gd name="connsiteX8707" fmla="*/ 1388542 w 13127384"/>
              <a:gd name="connsiteY8707" fmla="*/ 5756218 h 8369300"/>
              <a:gd name="connsiteX8708" fmla="*/ 1386716 w 13127384"/>
              <a:gd name="connsiteY8708" fmla="*/ 5731808 h 8369300"/>
              <a:gd name="connsiteX8709" fmla="*/ 1381847 w 13127384"/>
              <a:gd name="connsiteY8709" fmla="*/ 5717472 h 8369300"/>
              <a:gd name="connsiteX8710" fmla="*/ 1380629 w 13127384"/>
              <a:gd name="connsiteY8710" fmla="*/ 5724058 h 8369300"/>
              <a:gd name="connsiteX8711" fmla="*/ 1358716 w 13127384"/>
              <a:gd name="connsiteY8711" fmla="*/ 5750019 h 8369300"/>
              <a:gd name="connsiteX8712" fmla="*/ 1330106 w 13127384"/>
              <a:gd name="connsiteY8712" fmla="*/ 5709722 h 8369300"/>
              <a:gd name="connsiteX8713" fmla="*/ 1330106 w 13127384"/>
              <a:gd name="connsiteY8713" fmla="*/ 5701973 h 8369300"/>
              <a:gd name="connsiteX8714" fmla="*/ 1327671 w 13127384"/>
              <a:gd name="connsiteY8714" fmla="*/ 5699648 h 8369300"/>
              <a:gd name="connsiteX8715" fmla="*/ 1320976 w 13127384"/>
              <a:gd name="connsiteY8715" fmla="*/ 5678338 h 8369300"/>
              <a:gd name="connsiteX8716" fmla="*/ 1310019 w 13127384"/>
              <a:gd name="connsiteY8716" fmla="*/ 5643853 h 8369300"/>
              <a:gd name="connsiteX8717" fmla="*/ 1331933 w 13127384"/>
              <a:gd name="connsiteY8717" fmla="*/ 5629904 h 8369300"/>
              <a:gd name="connsiteX8718" fmla="*/ 1338019 w 13127384"/>
              <a:gd name="connsiteY8718" fmla="*/ 5633004 h 8369300"/>
              <a:gd name="connsiteX8719" fmla="*/ 1335584 w 13127384"/>
              <a:gd name="connsiteY8719" fmla="*/ 5626804 h 8369300"/>
              <a:gd name="connsiteX8720" fmla="*/ 1314888 w 13127384"/>
              <a:gd name="connsiteY8720" fmla="*/ 5586895 h 8369300"/>
              <a:gd name="connsiteX8721" fmla="*/ 1300889 w 13127384"/>
              <a:gd name="connsiteY8721" fmla="*/ 5589608 h 8369300"/>
              <a:gd name="connsiteX8722" fmla="*/ 1278976 w 13127384"/>
              <a:gd name="connsiteY8722" fmla="*/ 5554348 h 8369300"/>
              <a:gd name="connsiteX8723" fmla="*/ 1280192 w 13127384"/>
              <a:gd name="connsiteY8723" fmla="*/ 5509402 h 8369300"/>
              <a:gd name="connsiteX8724" fmla="*/ 1278976 w 13127384"/>
              <a:gd name="connsiteY8724" fmla="*/ 5494678 h 8369300"/>
              <a:gd name="connsiteX8725" fmla="*/ 1250366 w 13127384"/>
              <a:gd name="connsiteY8725" fmla="*/ 5466393 h 8369300"/>
              <a:gd name="connsiteX8726" fmla="*/ 1252193 w 13127384"/>
              <a:gd name="connsiteY8726" fmla="*/ 5440432 h 8369300"/>
              <a:gd name="connsiteX8727" fmla="*/ 1241845 w 13127384"/>
              <a:gd name="connsiteY8727" fmla="*/ 5416022 h 8369300"/>
              <a:gd name="connsiteX8728" fmla="*/ 1222365 w 13127384"/>
              <a:gd name="connsiteY8728" fmla="*/ 5373788 h 8369300"/>
              <a:gd name="connsiteX8729" fmla="*/ 1188888 w 13127384"/>
              <a:gd name="connsiteY8729" fmla="*/ 5353640 h 8369300"/>
              <a:gd name="connsiteX8730" fmla="*/ 1151148 w 13127384"/>
              <a:gd name="connsiteY8730" fmla="*/ 5260260 h 8369300"/>
              <a:gd name="connsiteX8731" fmla="*/ 1167582 w 13127384"/>
              <a:gd name="connsiteY8731" fmla="*/ 5270334 h 8369300"/>
              <a:gd name="connsiteX8732" fmla="*/ 1159061 w 13127384"/>
              <a:gd name="connsiteY8732" fmla="*/ 5248636 h 8369300"/>
              <a:gd name="connsiteX8733" fmla="*/ 1152973 w 13127384"/>
              <a:gd name="connsiteY8733" fmla="*/ 5227713 h 8369300"/>
              <a:gd name="connsiteX8734" fmla="*/ 1136539 w 13127384"/>
              <a:gd name="connsiteY8734" fmla="*/ 5181992 h 8369300"/>
              <a:gd name="connsiteX8735" fmla="*/ 1122538 w 13127384"/>
              <a:gd name="connsiteY8735" fmla="*/ 5137046 h 8369300"/>
              <a:gd name="connsiteX8736" fmla="*/ 1109148 w 13127384"/>
              <a:gd name="connsiteY8736" fmla="*/ 5089387 h 8369300"/>
              <a:gd name="connsiteX8737" fmla="*/ 1093321 w 13127384"/>
              <a:gd name="connsiteY8737" fmla="*/ 5043666 h 8369300"/>
              <a:gd name="connsiteX8738" fmla="*/ 1076278 w 13127384"/>
              <a:gd name="connsiteY8738" fmla="*/ 5000270 h 8369300"/>
              <a:gd name="connsiteX8739" fmla="*/ 1056799 w 13127384"/>
              <a:gd name="connsiteY8739" fmla="*/ 4958423 h 8369300"/>
              <a:gd name="connsiteX8740" fmla="*/ 1043407 w 13127384"/>
              <a:gd name="connsiteY8740" fmla="*/ 4937112 h 8369300"/>
              <a:gd name="connsiteX8741" fmla="*/ 1040973 w 13127384"/>
              <a:gd name="connsiteY8741" fmla="*/ 4931688 h 8369300"/>
              <a:gd name="connsiteX8742" fmla="*/ 1036712 w 13127384"/>
              <a:gd name="connsiteY8742" fmla="*/ 4904178 h 8369300"/>
              <a:gd name="connsiteX8743" fmla="*/ 1034885 w 13127384"/>
              <a:gd name="connsiteY8743" fmla="*/ 4903402 h 8369300"/>
              <a:gd name="connsiteX8744" fmla="*/ 1033669 w 13127384"/>
              <a:gd name="connsiteY8744" fmla="*/ 4900690 h 8369300"/>
              <a:gd name="connsiteX8745" fmla="*/ 1027581 w 13127384"/>
              <a:gd name="connsiteY8745" fmla="*/ 4896816 h 8369300"/>
              <a:gd name="connsiteX8746" fmla="*/ 1018451 w 13127384"/>
              <a:gd name="connsiteY8746" fmla="*/ 4905340 h 8369300"/>
              <a:gd name="connsiteX8747" fmla="*/ 1020276 w 13127384"/>
              <a:gd name="connsiteY8747" fmla="*/ 4906114 h 8369300"/>
              <a:gd name="connsiteX8748" fmla="*/ 1019668 w 13127384"/>
              <a:gd name="connsiteY8748" fmla="*/ 4908052 h 8369300"/>
              <a:gd name="connsiteX8749" fmla="*/ 1023929 w 13127384"/>
              <a:gd name="connsiteY8749" fmla="*/ 4935562 h 8369300"/>
              <a:gd name="connsiteX8750" fmla="*/ 1023320 w 13127384"/>
              <a:gd name="connsiteY8750" fmla="*/ 4938274 h 8369300"/>
              <a:gd name="connsiteX8751" fmla="*/ 1016625 w 13127384"/>
              <a:gd name="connsiteY8751" fmla="*/ 4943312 h 8369300"/>
              <a:gd name="connsiteX8752" fmla="*/ 1015407 w 13127384"/>
              <a:gd name="connsiteY8752" fmla="*/ 4940600 h 8369300"/>
              <a:gd name="connsiteX8753" fmla="*/ 1014190 w 13127384"/>
              <a:gd name="connsiteY8753" fmla="*/ 4937500 h 8369300"/>
              <a:gd name="connsiteX8754" fmla="*/ 1014190 w 13127384"/>
              <a:gd name="connsiteY8754" fmla="*/ 4935950 h 8369300"/>
              <a:gd name="connsiteX8755" fmla="*/ 1014190 w 13127384"/>
              <a:gd name="connsiteY8755" fmla="*/ 4935562 h 8369300"/>
              <a:gd name="connsiteX8756" fmla="*/ 1009928 w 13127384"/>
              <a:gd name="connsiteY8756" fmla="*/ 4909990 h 8369300"/>
              <a:gd name="connsiteX8757" fmla="*/ 1010537 w 13127384"/>
              <a:gd name="connsiteY8757" fmla="*/ 4907664 h 8369300"/>
              <a:gd name="connsiteX8758" fmla="*/ 1008712 w 13127384"/>
              <a:gd name="connsiteY8758" fmla="*/ 4906890 h 8369300"/>
              <a:gd name="connsiteX8759" fmla="*/ 1007493 w 13127384"/>
              <a:gd name="connsiteY8759" fmla="*/ 4904178 h 8369300"/>
              <a:gd name="connsiteX8760" fmla="*/ 1004451 w 13127384"/>
              <a:gd name="connsiteY8760" fmla="*/ 4898753 h 8369300"/>
              <a:gd name="connsiteX8761" fmla="*/ 994712 w 13127384"/>
              <a:gd name="connsiteY8761" fmla="*/ 4888291 h 8369300"/>
              <a:gd name="connsiteX8762" fmla="*/ 1009320 w 13127384"/>
              <a:gd name="connsiteY8762" fmla="*/ 4892941 h 8369300"/>
              <a:gd name="connsiteX8763" fmla="*/ 1016016 w 13127384"/>
              <a:gd name="connsiteY8763" fmla="*/ 4878217 h 8369300"/>
              <a:gd name="connsiteX8764" fmla="*/ 1002624 w 13127384"/>
              <a:gd name="connsiteY8764" fmla="*/ 4878604 h 8369300"/>
              <a:gd name="connsiteX8765" fmla="*/ 995929 w 13127384"/>
              <a:gd name="connsiteY8765" fmla="*/ 4864656 h 8369300"/>
              <a:gd name="connsiteX8766" fmla="*/ 1008712 w 13127384"/>
              <a:gd name="connsiteY8766" fmla="*/ 4859618 h 8369300"/>
              <a:gd name="connsiteX8767" fmla="*/ 984971 w 13127384"/>
              <a:gd name="connsiteY8767" fmla="*/ 4856906 h 8369300"/>
              <a:gd name="connsiteX8768" fmla="*/ 986799 w 13127384"/>
              <a:gd name="connsiteY8768" fmla="*/ 4852256 h 8369300"/>
              <a:gd name="connsiteX8769" fmla="*/ 988015 w 13127384"/>
              <a:gd name="connsiteY8769" fmla="*/ 4847994 h 8369300"/>
              <a:gd name="connsiteX8770" fmla="*/ 998363 w 13127384"/>
              <a:gd name="connsiteY8770" fmla="*/ 4844120 h 8369300"/>
              <a:gd name="connsiteX8771" fmla="*/ 980102 w 13127384"/>
              <a:gd name="connsiteY8771" fmla="*/ 4778638 h 8369300"/>
              <a:gd name="connsiteX8772" fmla="*/ 972190 w 13127384"/>
              <a:gd name="connsiteY8772" fmla="*/ 4740666 h 8369300"/>
              <a:gd name="connsiteX8773" fmla="*/ 969146 w 13127384"/>
              <a:gd name="connsiteY8773" fmla="*/ 4722455 h 8369300"/>
              <a:gd name="connsiteX8774" fmla="*/ 970363 w 13127384"/>
              <a:gd name="connsiteY8774" fmla="*/ 4713544 h 8369300"/>
              <a:gd name="connsiteX8775" fmla="*/ 969755 w 13127384"/>
              <a:gd name="connsiteY8775" fmla="*/ 4708506 h 8369300"/>
              <a:gd name="connsiteX8776" fmla="*/ 969146 w 13127384"/>
              <a:gd name="connsiteY8776" fmla="*/ 4703469 h 8369300"/>
              <a:gd name="connsiteX8777" fmla="*/ 963058 w 13127384"/>
              <a:gd name="connsiteY8777" fmla="*/ 4608540 h 8369300"/>
              <a:gd name="connsiteX8778" fmla="*/ 956972 w 13127384"/>
              <a:gd name="connsiteY8778" fmla="*/ 4605440 h 8369300"/>
              <a:gd name="connsiteX8779" fmla="*/ 956363 w 13127384"/>
              <a:gd name="connsiteY8779" fmla="*/ 4604278 h 8369300"/>
              <a:gd name="connsiteX8780" fmla="*/ 924711 w 13127384"/>
              <a:gd name="connsiteY8780" fmla="*/ 4609702 h 8369300"/>
              <a:gd name="connsiteX8781" fmla="*/ 837665 w 13127384"/>
              <a:gd name="connsiteY8781" fmla="*/ 4590328 h 8369300"/>
              <a:gd name="connsiteX8782" fmla="*/ 960016 w 13127384"/>
              <a:gd name="connsiteY8782" fmla="*/ 4564756 h 8369300"/>
              <a:gd name="connsiteX8783" fmla="*/ 962449 w 13127384"/>
              <a:gd name="connsiteY8783" fmla="*/ 4565143 h 8369300"/>
              <a:gd name="connsiteX8784" fmla="*/ 963058 w 13127384"/>
              <a:gd name="connsiteY8784" fmla="*/ 4564368 h 8369300"/>
              <a:gd name="connsiteX8785" fmla="*/ 965493 w 13127384"/>
              <a:gd name="connsiteY8785" fmla="*/ 4559331 h 8369300"/>
              <a:gd name="connsiteX8786" fmla="*/ 960623 w 13127384"/>
              <a:gd name="connsiteY8786" fmla="*/ 4493074 h 8369300"/>
              <a:gd name="connsiteX8787" fmla="*/ 985580 w 13127384"/>
              <a:gd name="connsiteY8787" fmla="*/ 4450840 h 8369300"/>
              <a:gd name="connsiteX8788" fmla="*/ 979494 w 13127384"/>
              <a:gd name="connsiteY8788" fmla="*/ 4381871 h 8369300"/>
              <a:gd name="connsiteX8789" fmla="*/ 1004451 w 13127384"/>
              <a:gd name="connsiteY8789" fmla="*/ 4353974 h 8369300"/>
              <a:gd name="connsiteX8790" fmla="*/ 994712 w 13127384"/>
              <a:gd name="connsiteY8790" fmla="*/ 4303602 h 8369300"/>
              <a:gd name="connsiteX8791" fmla="*/ 979494 w 13127384"/>
              <a:gd name="connsiteY8791" fmla="*/ 4334600 h 8369300"/>
              <a:gd name="connsiteX8792" fmla="*/ 980710 w 13127384"/>
              <a:gd name="connsiteY8792" fmla="*/ 4377996 h 8369300"/>
              <a:gd name="connsiteX8793" fmla="*/ 974016 w 13127384"/>
              <a:gd name="connsiteY8793" fmla="*/ 4354748 h 8369300"/>
              <a:gd name="connsiteX8794" fmla="*/ 957580 w 13127384"/>
              <a:gd name="connsiteY8794" fmla="*/ 4343899 h 8369300"/>
              <a:gd name="connsiteX8795" fmla="*/ 960623 w 13127384"/>
              <a:gd name="connsiteY8795" fmla="*/ 4336925 h 8369300"/>
              <a:gd name="connsiteX8796" fmla="*/ 970972 w 13127384"/>
              <a:gd name="connsiteY8796" fmla="*/ 4344286 h 8369300"/>
              <a:gd name="connsiteX8797" fmla="*/ 974016 w 13127384"/>
              <a:gd name="connsiteY8797" fmla="*/ 4303990 h 8369300"/>
              <a:gd name="connsiteX8798" fmla="*/ 962449 w 13127384"/>
              <a:gd name="connsiteY8798" fmla="*/ 4238120 h 8369300"/>
              <a:gd name="connsiteX8799" fmla="*/ 980102 w 13127384"/>
              <a:gd name="connsiteY8799" fmla="*/ 4164889 h 8369300"/>
              <a:gd name="connsiteX8800" fmla="*/ 988625 w 13127384"/>
              <a:gd name="connsiteY8800" fmla="*/ 4131954 h 8369300"/>
              <a:gd name="connsiteX8801" fmla="*/ 990450 w 13127384"/>
              <a:gd name="connsiteY8801" fmla="*/ 4094370 h 8369300"/>
              <a:gd name="connsiteX8802" fmla="*/ 1017234 w 13127384"/>
              <a:gd name="connsiteY8802" fmla="*/ 4093208 h 8369300"/>
              <a:gd name="connsiteX8803" fmla="*/ 993494 w 13127384"/>
              <a:gd name="connsiteY8803" fmla="*/ 4071510 h 8369300"/>
              <a:gd name="connsiteX8804" fmla="*/ 1007493 w 13127384"/>
              <a:gd name="connsiteY8804" fmla="*/ 3975418 h 8369300"/>
              <a:gd name="connsiteX8805" fmla="*/ 1014190 w 13127384"/>
              <a:gd name="connsiteY8805" fmla="*/ 3922722 h 8369300"/>
              <a:gd name="connsiteX8806" fmla="*/ 1020276 w 13127384"/>
              <a:gd name="connsiteY8806" fmla="*/ 3895987 h 8369300"/>
              <a:gd name="connsiteX8807" fmla="*/ 1033059 w 13127384"/>
              <a:gd name="connsiteY8807" fmla="*/ 3871189 h 8369300"/>
              <a:gd name="connsiteX8808" fmla="*/ 1020276 w 13127384"/>
              <a:gd name="connsiteY8808" fmla="*/ 3855302 h 8369300"/>
              <a:gd name="connsiteX8809" fmla="*/ 1039147 w 13127384"/>
              <a:gd name="connsiteY8809" fmla="*/ 3784784 h 8369300"/>
              <a:gd name="connsiteX8810" fmla="*/ 1049495 w 13127384"/>
              <a:gd name="connsiteY8810" fmla="*/ 3740612 h 8369300"/>
              <a:gd name="connsiteX8811" fmla="*/ 1076886 w 13127384"/>
              <a:gd name="connsiteY8811" fmla="*/ 3706128 h 8369300"/>
              <a:gd name="connsiteX8812" fmla="*/ 1075059 w 13127384"/>
              <a:gd name="connsiteY8812" fmla="*/ 3724726 h 8369300"/>
              <a:gd name="connsiteX8813" fmla="*/ 1092712 w 13127384"/>
              <a:gd name="connsiteY8813" fmla="*/ 3711164 h 8369300"/>
              <a:gd name="connsiteX8814" fmla="*/ 1092104 w 13127384"/>
              <a:gd name="connsiteY8814" fmla="*/ 3687529 h 8369300"/>
              <a:gd name="connsiteX8815" fmla="*/ 1104278 w 13127384"/>
              <a:gd name="connsiteY8815" fmla="*/ 3703415 h 8369300"/>
              <a:gd name="connsiteX8816" fmla="*/ 1106104 w 13127384"/>
              <a:gd name="connsiteY8816" fmla="*/ 3751461 h 8369300"/>
              <a:gd name="connsiteX8817" fmla="*/ 1087842 w 13127384"/>
              <a:gd name="connsiteY8817" fmla="*/ 3793308 h 8369300"/>
              <a:gd name="connsiteX8818" fmla="*/ 1079321 w 13127384"/>
              <a:gd name="connsiteY8818" fmla="*/ 3852590 h 8369300"/>
              <a:gd name="connsiteX8819" fmla="*/ 1095756 w 13127384"/>
              <a:gd name="connsiteY8819" fmla="*/ 3824305 h 8369300"/>
              <a:gd name="connsiteX8820" fmla="*/ 1109757 w 13127384"/>
              <a:gd name="connsiteY8820" fmla="*/ 3795245 h 8369300"/>
              <a:gd name="connsiteX8821" fmla="*/ 1115843 w 13127384"/>
              <a:gd name="connsiteY8821" fmla="*/ 3749911 h 8369300"/>
              <a:gd name="connsiteX8822" fmla="*/ 1116452 w 13127384"/>
              <a:gd name="connsiteY8822" fmla="*/ 3773934 h 8369300"/>
              <a:gd name="connsiteX8823" fmla="*/ 1133496 w 13127384"/>
              <a:gd name="connsiteY8823" fmla="*/ 3723951 h 8369300"/>
              <a:gd name="connsiteX8824" fmla="*/ 1125582 w 13127384"/>
              <a:gd name="connsiteY8824" fmla="*/ 3733638 h 8369300"/>
              <a:gd name="connsiteX8825" fmla="*/ 1140800 w 13127384"/>
              <a:gd name="connsiteY8825" fmla="*/ 3702640 h 8369300"/>
              <a:gd name="connsiteX8826" fmla="*/ 1139583 w 13127384"/>
              <a:gd name="connsiteY8826" fmla="*/ 3671256 h 8369300"/>
              <a:gd name="connsiteX8827" fmla="*/ 1154799 w 13127384"/>
              <a:gd name="connsiteY8827" fmla="*/ 3666606 h 8369300"/>
              <a:gd name="connsiteX8828" fmla="*/ 1143234 w 13127384"/>
              <a:gd name="connsiteY8828" fmla="*/ 3660794 h 8369300"/>
              <a:gd name="connsiteX8829" fmla="*/ 1171235 w 13127384"/>
              <a:gd name="connsiteY8829" fmla="*/ 3617010 h 8369300"/>
              <a:gd name="connsiteX8830" fmla="*/ 1166366 w 13127384"/>
              <a:gd name="connsiteY8830" fmla="*/ 3610423 h 8369300"/>
              <a:gd name="connsiteX8831" fmla="*/ 1182192 w 13127384"/>
              <a:gd name="connsiteY8831" fmla="*/ 3591437 h 8369300"/>
              <a:gd name="connsiteX8832" fmla="*/ 1187669 w 13127384"/>
              <a:gd name="connsiteY8832" fmla="*/ 3574388 h 8369300"/>
              <a:gd name="connsiteX8833" fmla="*/ 1174279 w 13127384"/>
              <a:gd name="connsiteY8833" fmla="*/ 3574776 h 8369300"/>
              <a:gd name="connsiteX8834" fmla="*/ 1194974 w 13127384"/>
              <a:gd name="connsiteY8834" fmla="*/ 3557340 h 8369300"/>
              <a:gd name="connsiteX8835" fmla="*/ 1197409 w 13127384"/>
              <a:gd name="connsiteY8835" fmla="*/ 3532542 h 8369300"/>
              <a:gd name="connsiteX8836" fmla="*/ 1200452 w 13127384"/>
              <a:gd name="connsiteY8836" fmla="*/ 3523630 h 8369300"/>
              <a:gd name="connsiteX8837" fmla="*/ 1153583 w 13127384"/>
              <a:gd name="connsiteY8837" fmla="*/ 3480234 h 8369300"/>
              <a:gd name="connsiteX8838" fmla="*/ 1173061 w 13127384"/>
              <a:gd name="connsiteY8838" fmla="*/ 3402353 h 8369300"/>
              <a:gd name="connsiteX8839" fmla="*/ 1151757 w 13127384"/>
              <a:gd name="connsiteY8839" fmla="*/ 3389954 h 8369300"/>
              <a:gd name="connsiteX8840" fmla="*/ 1095756 w 13127384"/>
              <a:gd name="connsiteY8840" fmla="*/ 3432576 h 8369300"/>
              <a:gd name="connsiteX8841" fmla="*/ 1109148 w 13127384"/>
              <a:gd name="connsiteY8841" fmla="*/ 3466285 h 8369300"/>
              <a:gd name="connsiteX8842" fmla="*/ 1036712 w 13127384"/>
              <a:gd name="connsiteY8842" fmla="*/ 3436838 h 8369300"/>
              <a:gd name="connsiteX8843" fmla="*/ 1023320 w 13127384"/>
              <a:gd name="connsiteY8843" fmla="*/ 3441487 h 8369300"/>
              <a:gd name="connsiteX8844" fmla="*/ 1028189 w 13127384"/>
              <a:gd name="connsiteY8844" fmla="*/ 3446524 h 8369300"/>
              <a:gd name="connsiteX8845" fmla="*/ 1032450 w 13127384"/>
              <a:gd name="connsiteY8845" fmla="*/ 3463573 h 8369300"/>
              <a:gd name="connsiteX8846" fmla="*/ 1039756 w 13127384"/>
              <a:gd name="connsiteY8846" fmla="*/ 3487596 h 8369300"/>
              <a:gd name="connsiteX8847" fmla="*/ 1045842 w 13127384"/>
              <a:gd name="connsiteY8847" fmla="*/ 3574001 h 8369300"/>
              <a:gd name="connsiteX8848" fmla="*/ 1028799 w 13127384"/>
              <a:gd name="connsiteY8848" fmla="*/ 3541841 h 8369300"/>
              <a:gd name="connsiteX8849" fmla="*/ 1004451 w 13127384"/>
              <a:gd name="connsiteY8849" fmla="*/ 3463185 h 8369300"/>
              <a:gd name="connsiteX8850" fmla="*/ 1011755 w 13127384"/>
              <a:gd name="connsiteY8850" fmla="*/ 3449624 h 8369300"/>
              <a:gd name="connsiteX8851" fmla="*/ 1010537 w 13127384"/>
              <a:gd name="connsiteY8851" fmla="*/ 3446137 h 8369300"/>
              <a:gd name="connsiteX8852" fmla="*/ 992884 w 13127384"/>
              <a:gd name="connsiteY8852" fmla="*/ 3451561 h 8369300"/>
              <a:gd name="connsiteX8853" fmla="*/ 922276 w 13127384"/>
              <a:gd name="connsiteY8853" fmla="*/ 3398091 h 8369300"/>
              <a:gd name="connsiteX8854" fmla="*/ 922276 w 13127384"/>
              <a:gd name="connsiteY8854" fmla="*/ 3369418 h 8369300"/>
              <a:gd name="connsiteX8855" fmla="*/ 874188 w 13127384"/>
              <a:gd name="connsiteY8855" fmla="*/ 3374455 h 8369300"/>
              <a:gd name="connsiteX8856" fmla="*/ 902189 w 13127384"/>
              <a:gd name="connsiteY8856" fmla="*/ 3316335 h 8369300"/>
              <a:gd name="connsiteX8857" fmla="*/ 887579 w 13127384"/>
              <a:gd name="connsiteY8857" fmla="*/ 3294249 h 8369300"/>
              <a:gd name="connsiteX8858" fmla="*/ 900971 w 13127384"/>
              <a:gd name="connsiteY8858" fmla="*/ 3214044 h 8369300"/>
              <a:gd name="connsiteX8859" fmla="*/ 1063495 w 13127384"/>
              <a:gd name="connsiteY8859" fmla="*/ 3133450 h 8369300"/>
              <a:gd name="connsiteX8860" fmla="*/ 1099408 w 13127384"/>
              <a:gd name="connsiteY8860" fmla="*/ 3111365 h 8369300"/>
              <a:gd name="connsiteX8861" fmla="*/ 1117061 w 13127384"/>
              <a:gd name="connsiteY8861" fmla="*/ 3143137 h 8369300"/>
              <a:gd name="connsiteX8862" fmla="*/ 1142018 w 13127384"/>
              <a:gd name="connsiteY8862" fmla="*/ 3137325 h 8369300"/>
              <a:gd name="connsiteX8863" fmla="*/ 1223584 w 13127384"/>
              <a:gd name="connsiteY8863" fmla="*/ 3276426 h 8369300"/>
              <a:gd name="connsiteX8864" fmla="*/ 1291759 w 13127384"/>
              <a:gd name="connsiteY8864" fmla="*/ 3233417 h 8369300"/>
              <a:gd name="connsiteX8865" fmla="*/ 1307584 w 13127384"/>
              <a:gd name="connsiteY8865" fmla="*/ 3229542 h 8369300"/>
              <a:gd name="connsiteX8866" fmla="*/ 1310019 w 13127384"/>
              <a:gd name="connsiteY8866" fmla="*/ 3212494 h 8369300"/>
              <a:gd name="connsiteX8867" fmla="*/ 1328890 w 13127384"/>
              <a:gd name="connsiteY8867" fmla="*/ 3174909 h 8369300"/>
              <a:gd name="connsiteX8868" fmla="*/ 1344107 w 13127384"/>
              <a:gd name="connsiteY8868" fmla="*/ 3177622 h 8369300"/>
              <a:gd name="connsiteX8869" fmla="*/ 1342280 w 13127384"/>
              <a:gd name="connsiteY8869" fmla="*/ 3148562 h 8369300"/>
              <a:gd name="connsiteX8870" fmla="*/ 1369064 w 13127384"/>
              <a:gd name="connsiteY8870" fmla="*/ 3116014 h 8369300"/>
              <a:gd name="connsiteX8871" fmla="*/ 1382454 w 13127384"/>
              <a:gd name="connsiteY8871" fmla="*/ 3127638 h 8369300"/>
              <a:gd name="connsiteX8872" fmla="*/ 1390977 w 13127384"/>
              <a:gd name="connsiteY8872" fmla="*/ 3075330 h 8369300"/>
              <a:gd name="connsiteX8873" fmla="*/ 1405585 w 13127384"/>
              <a:gd name="connsiteY8873" fmla="*/ 3079980 h 8369300"/>
              <a:gd name="connsiteX8874" fmla="*/ 1415324 w 13127384"/>
              <a:gd name="connsiteY8874" fmla="*/ 3056732 h 8369300"/>
              <a:gd name="connsiteX8875" fmla="*/ 1453674 w 13127384"/>
              <a:gd name="connsiteY8875" fmla="*/ 3042395 h 8369300"/>
              <a:gd name="connsiteX8876" fmla="*/ 1457934 w 13127384"/>
              <a:gd name="connsiteY8876" fmla="*/ 3015273 h 8369300"/>
              <a:gd name="connsiteX8877" fmla="*/ 1473761 w 13127384"/>
              <a:gd name="connsiteY8877" fmla="*/ 3035034 h 8369300"/>
              <a:gd name="connsiteX8878" fmla="*/ 1499326 w 13127384"/>
              <a:gd name="connsiteY8878" fmla="*/ 3011785 h 8369300"/>
              <a:gd name="connsiteX8879" fmla="*/ 1471326 w 13127384"/>
              <a:gd name="connsiteY8879" fmla="*/ 3002874 h 8369300"/>
              <a:gd name="connsiteX8880" fmla="*/ 1492022 w 13127384"/>
              <a:gd name="connsiteY8880" fmla="*/ 2980788 h 8369300"/>
              <a:gd name="connsiteX8881" fmla="*/ 1516370 w 13127384"/>
              <a:gd name="connsiteY8881" fmla="*/ 2955215 h 8369300"/>
              <a:gd name="connsiteX8882" fmla="*/ 1557152 w 13127384"/>
              <a:gd name="connsiteY8882" fmla="*/ 2939329 h 8369300"/>
              <a:gd name="connsiteX8883" fmla="*/ 1546197 w 13127384"/>
              <a:gd name="connsiteY8883" fmla="*/ 2924218 h 8369300"/>
              <a:gd name="connsiteX8884" fmla="*/ 1582109 w 13127384"/>
              <a:gd name="connsiteY8884" fmla="*/ 2923830 h 8369300"/>
              <a:gd name="connsiteX8885" fmla="*/ 1561414 w 13127384"/>
              <a:gd name="connsiteY8885" fmla="*/ 2959865 h 8369300"/>
              <a:gd name="connsiteX8886" fmla="*/ 1597327 w 13127384"/>
              <a:gd name="connsiteY8886" fmla="*/ 2932742 h 8369300"/>
              <a:gd name="connsiteX8887" fmla="*/ 1627153 w 13127384"/>
              <a:gd name="connsiteY8887" fmla="*/ 2897095 h 8369300"/>
              <a:gd name="connsiteX8888" fmla="*/ 1585762 w 13127384"/>
              <a:gd name="connsiteY8888" fmla="*/ 2912981 h 8369300"/>
              <a:gd name="connsiteX8889" fmla="*/ 1605240 w 13127384"/>
              <a:gd name="connsiteY8889" fmla="*/ 2875784 h 8369300"/>
              <a:gd name="connsiteX8890" fmla="*/ 1622283 w 13127384"/>
              <a:gd name="connsiteY8890" fmla="*/ 2883921 h 8369300"/>
              <a:gd name="connsiteX8891" fmla="*/ 1643589 w 13127384"/>
              <a:gd name="connsiteY8891" fmla="*/ 2847499 h 8369300"/>
              <a:gd name="connsiteX8892" fmla="*/ 1651502 w 13127384"/>
              <a:gd name="connsiteY8892" fmla="*/ 2864548 h 8369300"/>
              <a:gd name="connsiteX8893" fmla="*/ 1656981 w 13127384"/>
              <a:gd name="connsiteY8893" fmla="*/ 2835100 h 8369300"/>
              <a:gd name="connsiteX8894" fmla="*/ 1668546 w 13127384"/>
              <a:gd name="connsiteY8894" fmla="*/ 2812627 h 8369300"/>
              <a:gd name="connsiteX8895" fmla="*/ 1704458 w 13127384"/>
              <a:gd name="connsiteY8895" fmla="*/ 2778530 h 8369300"/>
              <a:gd name="connsiteX8896" fmla="*/ 1742198 w 13127384"/>
              <a:gd name="connsiteY8896" fmla="*/ 2745208 h 8369300"/>
              <a:gd name="connsiteX8897" fmla="*/ 1773243 w 13127384"/>
              <a:gd name="connsiteY8897" fmla="*/ 2699874 h 8369300"/>
              <a:gd name="connsiteX8898" fmla="*/ 1768982 w 13127384"/>
              <a:gd name="connsiteY8898" fmla="*/ 2746370 h 8369300"/>
              <a:gd name="connsiteX8899" fmla="*/ 1775678 w 13127384"/>
              <a:gd name="connsiteY8899" fmla="*/ 2739008 h 8369300"/>
              <a:gd name="connsiteX8900" fmla="*/ 1814634 w 13127384"/>
              <a:gd name="connsiteY8900" fmla="*/ 2734746 h 8369300"/>
              <a:gd name="connsiteX8901" fmla="*/ 1837156 w 13127384"/>
              <a:gd name="connsiteY8901" fmla="*/ 2708398 h 8369300"/>
              <a:gd name="connsiteX8902" fmla="*/ 1856634 w 13127384"/>
              <a:gd name="connsiteY8902" fmla="*/ 2683600 h 8369300"/>
              <a:gd name="connsiteX8903" fmla="*/ 1848113 w 13127384"/>
              <a:gd name="connsiteY8903" fmla="*/ 2709561 h 8369300"/>
              <a:gd name="connsiteX8904" fmla="*/ 1832895 w 13127384"/>
              <a:gd name="connsiteY8904" fmla="*/ 2735909 h 8369300"/>
              <a:gd name="connsiteX8905" fmla="*/ 1854808 w 13127384"/>
              <a:gd name="connsiteY8905" fmla="*/ 2723510 h 8369300"/>
              <a:gd name="connsiteX8906" fmla="*/ 1855417 w 13127384"/>
              <a:gd name="connsiteY8906" fmla="*/ 2702199 h 8369300"/>
              <a:gd name="connsiteX8907" fmla="*/ 1889504 w 13127384"/>
              <a:gd name="connsiteY8907" fmla="*/ 2672364 h 8369300"/>
              <a:gd name="connsiteX8908" fmla="*/ 1877330 w 13127384"/>
              <a:gd name="connsiteY8908" fmla="*/ 2701811 h 8369300"/>
              <a:gd name="connsiteX8909" fmla="*/ 1941245 w 13127384"/>
              <a:gd name="connsiteY8909" fmla="*/ 2657640 h 8369300"/>
              <a:gd name="connsiteX8910" fmla="*/ 1958896 w 13127384"/>
              <a:gd name="connsiteY8910" fmla="*/ 2644466 h 8369300"/>
              <a:gd name="connsiteX8911" fmla="*/ 2014288 w 13127384"/>
              <a:gd name="connsiteY8911" fmla="*/ 2618893 h 8369300"/>
              <a:gd name="connsiteX8912" fmla="*/ 2030724 w 13127384"/>
              <a:gd name="connsiteY8912" fmla="*/ 2590608 h 8369300"/>
              <a:gd name="connsiteX8913" fmla="*/ 2101334 w 13127384"/>
              <a:gd name="connsiteY8913" fmla="*/ 2546049 h 8369300"/>
              <a:gd name="connsiteX8914" fmla="*/ 2122029 w 13127384"/>
              <a:gd name="connsiteY8914" fmla="*/ 2531326 h 8369300"/>
              <a:gd name="connsiteX8915" fmla="*/ 2140290 w 13127384"/>
              <a:gd name="connsiteY8915" fmla="*/ 2515827 h 8369300"/>
              <a:gd name="connsiteX8916" fmla="*/ 2150639 w 13127384"/>
              <a:gd name="connsiteY8916" fmla="*/ 2504590 h 8369300"/>
              <a:gd name="connsiteX8917" fmla="*/ 2150639 w 13127384"/>
              <a:gd name="connsiteY8917" fmla="*/ 2498778 h 8369300"/>
              <a:gd name="connsiteX8918" fmla="*/ 2207857 w 13127384"/>
              <a:gd name="connsiteY8918" fmla="*/ 2443371 h 8369300"/>
              <a:gd name="connsiteX8919" fmla="*/ 2191421 w 13127384"/>
              <a:gd name="connsiteY8919" fmla="*/ 2495679 h 8369300"/>
              <a:gd name="connsiteX8920" fmla="*/ 2185943 w 13127384"/>
              <a:gd name="connsiteY8920" fmla="*/ 2498778 h 8369300"/>
              <a:gd name="connsiteX8921" fmla="*/ 2197508 w 13127384"/>
              <a:gd name="connsiteY8921" fmla="*/ 2496454 h 8369300"/>
              <a:gd name="connsiteX8922" fmla="*/ 2229769 w 13127384"/>
              <a:gd name="connsiteY8922" fmla="*/ 2474755 h 8369300"/>
              <a:gd name="connsiteX8923" fmla="*/ 2214551 w 13127384"/>
              <a:gd name="connsiteY8923" fmla="*/ 2467781 h 8369300"/>
              <a:gd name="connsiteX8924" fmla="*/ 2294292 w 13127384"/>
              <a:gd name="connsiteY8924" fmla="*/ 2428647 h 8369300"/>
              <a:gd name="connsiteX8925" fmla="*/ 2310118 w 13127384"/>
              <a:gd name="connsiteY8925" fmla="*/ 2435621 h 8369300"/>
              <a:gd name="connsiteX8926" fmla="*/ 2341770 w 13127384"/>
              <a:gd name="connsiteY8926" fmla="*/ 2415085 h 8369300"/>
              <a:gd name="connsiteX8927" fmla="*/ 2327771 w 13127384"/>
              <a:gd name="connsiteY8927" fmla="*/ 2410436 h 8369300"/>
              <a:gd name="connsiteX8928" fmla="*/ 2389249 w 13127384"/>
              <a:gd name="connsiteY8928" fmla="*/ 2372851 h 8369300"/>
              <a:gd name="connsiteX8929" fmla="*/ 2422119 w 13127384"/>
              <a:gd name="connsiteY8929" fmla="*/ 2380988 h 8369300"/>
              <a:gd name="connsiteX8930" fmla="*/ 2474467 w 13127384"/>
              <a:gd name="connsiteY8930" fmla="*/ 2344954 h 8369300"/>
              <a:gd name="connsiteX8931" fmla="*/ 2506729 w 13127384"/>
              <a:gd name="connsiteY8931" fmla="*/ 2328680 h 8369300"/>
              <a:gd name="connsiteX8932" fmla="*/ 2540817 w 13127384"/>
              <a:gd name="connsiteY8932" fmla="*/ 2313569 h 8369300"/>
              <a:gd name="connsiteX8933" fmla="*/ 2612644 w 13127384"/>
              <a:gd name="connsiteY8933" fmla="*/ 2286059 h 8369300"/>
              <a:gd name="connsiteX8934" fmla="*/ 2682645 w 13127384"/>
              <a:gd name="connsiteY8934" fmla="*/ 2270172 h 8369300"/>
              <a:gd name="connsiteX8935" fmla="*/ 2707602 w 13127384"/>
              <a:gd name="connsiteY8935" fmla="*/ 2249249 h 8369300"/>
              <a:gd name="connsiteX8936" fmla="*/ 2714906 w 13127384"/>
              <a:gd name="connsiteY8936" fmla="*/ 2247699 h 8369300"/>
              <a:gd name="connsiteX8937" fmla="*/ 2694209 w 13127384"/>
              <a:gd name="connsiteY8937" fmla="*/ 2205078 h 8369300"/>
              <a:gd name="connsiteX8938" fmla="*/ 2697253 w 13127384"/>
              <a:gd name="connsiteY8938" fmla="*/ 2060940 h 8369300"/>
              <a:gd name="connsiteX8939" fmla="*/ 2796472 w 13127384"/>
              <a:gd name="connsiteY8939" fmla="*/ 1924164 h 8369300"/>
              <a:gd name="connsiteX8940" fmla="*/ 2906647 w 13127384"/>
              <a:gd name="connsiteY8940" fmla="*/ 1889292 h 8369300"/>
              <a:gd name="connsiteX8941" fmla="*/ 3067954 w 13127384"/>
              <a:gd name="connsiteY8941" fmla="*/ 1981897 h 8369300"/>
              <a:gd name="connsiteX8942" fmla="*/ 3098388 w 13127384"/>
              <a:gd name="connsiteY8942" fmla="*/ 2031880 h 8369300"/>
              <a:gd name="connsiteX8943" fmla="*/ 3100823 w 13127384"/>
              <a:gd name="connsiteY8943" fmla="*/ 2016381 h 8369300"/>
              <a:gd name="connsiteX8944" fmla="*/ 3131258 w 13127384"/>
              <a:gd name="connsiteY8944" fmla="*/ 1992358 h 8369300"/>
              <a:gd name="connsiteX8945" fmla="*/ 3161085 w 13127384"/>
              <a:gd name="connsiteY8945" fmla="*/ 2013281 h 8369300"/>
              <a:gd name="connsiteX8946" fmla="*/ 3125172 w 13127384"/>
              <a:gd name="connsiteY8946" fmla="*/ 2048541 h 8369300"/>
              <a:gd name="connsiteX8947" fmla="*/ 3110563 w 13127384"/>
              <a:gd name="connsiteY8947" fmla="*/ 2050866 h 8369300"/>
              <a:gd name="connsiteX8948" fmla="*/ 3127607 w 13127384"/>
              <a:gd name="connsiteY8948" fmla="*/ 2079538 h 8369300"/>
              <a:gd name="connsiteX8949" fmla="*/ 3111171 w 13127384"/>
              <a:gd name="connsiteY8949" fmla="*/ 2157807 h 8369300"/>
              <a:gd name="connsiteX8950" fmla="*/ 3102040 w 13127384"/>
              <a:gd name="connsiteY8950" fmla="*/ 2177568 h 8369300"/>
              <a:gd name="connsiteX8951" fmla="*/ 3160477 w 13127384"/>
              <a:gd name="connsiteY8951" fmla="*/ 2170981 h 8369300"/>
              <a:gd name="connsiteX8952" fmla="*/ 3221955 w 13127384"/>
              <a:gd name="connsiteY8952" fmla="*/ 2166719 h 8369300"/>
              <a:gd name="connsiteX8953" fmla="*/ 3255435 w 13127384"/>
              <a:gd name="connsiteY8953" fmla="*/ 2167881 h 8369300"/>
              <a:gd name="connsiteX8954" fmla="*/ 3287696 w 13127384"/>
              <a:gd name="connsiteY8954" fmla="*/ 2170981 h 8369300"/>
              <a:gd name="connsiteX8955" fmla="*/ 3293782 w 13127384"/>
              <a:gd name="connsiteY8955" fmla="*/ 2153932 h 8369300"/>
              <a:gd name="connsiteX8956" fmla="*/ 3352218 w 13127384"/>
              <a:gd name="connsiteY8956" fmla="*/ 2158194 h 8369300"/>
              <a:gd name="connsiteX8957" fmla="*/ 3389958 w 13127384"/>
              <a:gd name="connsiteY8957" fmla="*/ 2167494 h 8369300"/>
              <a:gd name="connsiteX8958" fmla="*/ 3402132 w 13127384"/>
              <a:gd name="connsiteY8958" fmla="*/ 2149670 h 8369300"/>
              <a:gd name="connsiteX8959" fmla="*/ 3415522 w 13127384"/>
              <a:gd name="connsiteY8959" fmla="*/ 2177955 h 8369300"/>
              <a:gd name="connsiteX8960" fmla="*/ 3480653 w 13127384"/>
              <a:gd name="connsiteY8960" fmla="*/ 2162844 h 8369300"/>
              <a:gd name="connsiteX8961" fmla="*/ 3453262 w 13127384"/>
              <a:gd name="connsiteY8961" fmla="*/ 2170981 h 8369300"/>
              <a:gd name="connsiteX8962" fmla="*/ 3498915 w 13127384"/>
              <a:gd name="connsiteY8962" fmla="*/ 2188029 h 8369300"/>
              <a:gd name="connsiteX8963" fmla="*/ 3508654 w 13127384"/>
              <a:gd name="connsiteY8963" fmla="*/ 2166719 h 8369300"/>
              <a:gd name="connsiteX8964" fmla="*/ 3554916 w 13127384"/>
              <a:gd name="connsiteY8964" fmla="*/ 2188804 h 8369300"/>
              <a:gd name="connsiteX8965" fmla="*/ 3560393 w 13127384"/>
              <a:gd name="connsiteY8965" fmla="*/ 2171756 h 8369300"/>
              <a:gd name="connsiteX8966" fmla="*/ 3603004 w 13127384"/>
              <a:gd name="connsiteY8966" fmla="*/ 2191904 h 8369300"/>
              <a:gd name="connsiteX8967" fmla="*/ 3653525 w 13127384"/>
              <a:gd name="connsiteY8967" fmla="*/ 2208178 h 8369300"/>
              <a:gd name="connsiteX8968" fmla="*/ 3637091 w 13127384"/>
              <a:gd name="connsiteY8968" fmla="*/ 2210502 h 8369300"/>
              <a:gd name="connsiteX8969" fmla="*/ 3662657 w 13127384"/>
              <a:gd name="connsiteY8969" fmla="*/ 2213602 h 8369300"/>
              <a:gd name="connsiteX8970" fmla="*/ 3652918 w 13127384"/>
              <a:gd name="connsiteY8970" fmla="*/ 2203141 h 8369300"/>
              <a:gd name="connsiteX8971" fmla="*/ 3677873 w 13127384"/>
              <a:gd name="connsiteY8971" fmla="*/ 2208565 h 8369300"/>
              <a:gd name="connsiteX8972" fmla="*/ 3708917 w 13127384"/>
              <a:gd name="connsiteY8972" fmla="*/ 2223289 h 8369300"/>
              <a:gd name="connsiteX8973" fmla="*/ 3702223 w 13127384"/>
              <a:gd name="connsiteY8973" fmla="*/ 2249637 h 8369300"/>
              <a:gd name="connsiteX8974" fmla="*/ 3731439 w 13127384"/>
              <a:gd name="connsiteY8974" fmla="*/ 2242662 h 8369300"/>
              <a:gd name="connsiteX8975" fmla="*/ 3708309 w 13127384"/>
              <a:gd name="connsiteY8975" fmla="*/ 2270947 h 8369300"/>
              <a:gd name="connsiteX8976" fmla="*/ 3718048 w 13127384"/>
              <a:gd name="connsiteY8976" fmla="*/ 2276372 h 8369300"/>
              <a:gd name="connsiteX8977" fmla="*/ 3723526 w 13127384"/>
              <a:gd name="connsiteY8977" fmla="*/ 2275597 h 8369300"/>
              <a:gd name="connsiteX8978" fmla="*/ 3723526 w 13127384"/>
              <a:gd name="connsiteY8978" fmla="*/ 2275210 h 8369300"/>
              <a:gd name="connsiteX8979" fmla="*/ 3727788 w 13127384"/>
              <a:gd name="connsiteY8979" fmla="*/ 2273272 h 8369300"/>
              <a:gd name="connsiteX8980" fmla="*/ 3728396 w 13127384"/>
              <a:gd name="connsiteY8980" fmla="*/ 2268235 h 8369300"/>
              <a:gd name="connsiteX8981" fmla="*/ 3738135 w 13127384"/>
              <a:gd name="connsiteY8981" fmla="*/ 2261261 h 8369300"/>
              <a:gd name="connsiteX8982" fmla="*/ 3736918 w 13127384"/>
              <a:gd name="connsiteY8982" fmla="*/ 2269785 h 8369300"/>
              <a:gd name="connsiteX8983" fmla="*/ 3747874 w 13127384"/>
              <a:gd name="connsiteY8983" fmla="*/ 2264748 h 8369300"/>
              <a:gd name="connsiteX8984" fmla="*/ 3764310 w 13127384"/>
              <a:gd name="connsiteY8984" fmla="*/ 2282184 h 8369300"/>
              <a:gd name="connsiteX8985" fmla="*/ 3754570 w 13127384"/>
              <a:gd name="connsiteY8985" fmla="*/ 2290708 h 8369300"/>
              <a:gd name="connsiteX8986" fmla="*/ 3771005 w 13127384"/>
              <a:gd name="connsiteY8986" fmla="*/ 2298070 h 8369300"/>
              <a:gd name="connsiteX8987" fmla="*/ 3758222 w 13127384"/>
              <a:gd name="connsiteY8987" fmla="*/ 2300395 h 8369300"/>
              <a:gd name="connsiteX8988" fmla="*/ 3746657 w 13127384"/>
              <a:gd name="connsiteY8988" fmla="*/ 2297295 h 8369300"/>
              <a:gd name="connsiteX8989" fmla="*/ 3743006 w 13127384"/>
              <a:gd name="connsiteY8989" fmla="*/ 2300395 h 8369300"/>
              <a:gd name="connsiteX8990" fmla="*/ 3746657 w 13127384"/>
              <a:gd name="connsiteY8990" fmla="*/ 2310082 h 8369300"/>
              <a:gd name="connsiteX8991" fmla="*/ 3767354 w 13127384"/>
              <a:gd name="connsiteY8991" fmla="*/ 2315894 h 8369300"/>
              <a:gd name="connsiteX8992" fmla="*/ 3735700 w 13127384"/>
              <a:gd name="connsiteY8992" fmla="*/ 2317831 h 8369300"/>
              <a:gd name="connsiteX8993" fmla="*/ 3799005 w 13127384"/>
              <a:gd name="connsiteY8993" fmla="*/ 2335267 h 8369300"/>
              <a:gd name="connsiteX8994" fmla="*/ 3802658 w 13127384"/>
              <a:gd name="connsiteY8994" fmla="*/ 2335655 h 8369300"/>
              <a:gd name="connsiteX8995" fmla="*/ 3814832 w 13127384"/>
              <a:gd name="connsiteY8995" fmla="*/ 2311632 h 8369300"/>
              <a:gd name="connsiteX8996" fmla="*/ 3835528 w 13127384"/>
              <a:gd name="connsiteY8996" fmla="*/ 2286446 h 8369300"/>
              <a:gd name="connsiteX8997" fmla="*/ 3843440 w 13127384"/>
              <a:gd name="connsiteY8997" fmla="*/ 2325968 h 8369300"/>
              <a:gd name="connsiteX8998" fmla="*/ 3841614 w 13127384"/>
              <a:gd name="connsiteY8998" fmla="*/ 2333717 h 8369300"/>
              <a:gd name="connsiteX8999" fmla="*/ 3860484 w 13127384"/>
              <a:gd name="connsiteY8999" fmla="*/ 2326355 h 8369300"/>
              <a:gd name="connsiteX9000" fmla="*/ 3876920 w 13127384"/>
              <a:gd name="connsiteY9000" fmla="*/ 2336429 h 8369300"/>
              <a:gd name="connsiteX9001" fmla="*/ 3889702 w 13127384"/>
              <a:gd name="connsiteY9001" fmla="*/ 2331005 h 8369300"/>
              <a:gd name="connsiteX9002" fmla="*/ 3942660 w 13127384"/>
              <a:gd name="connsiteY9002" fmla="*/ 2359678 h 8369300"/>
              <a:gd name="connsiteX9003" fmla="*/ 3970660 w 13127384"/>
              <a:gd name="connsiteY9003" fmla="*/ 2363552 h 8369300"/>
              <a:gd name="connsiteX9004" fmla="*/ 3989530 w 13127384"/>
              <a:gd name="connsiteY9004" fmla="*/ 2374401 h 8369300"/>
              <a:gd name="connsiteX9005" fmla="*/ 3961529 w 13127384"/>
              <a:gd name="connsiteY9005" fmla="*/ 2377501 h 8369300"/>
              <a:gd name="connsiteX9006" fmla="*/ 3962138 w 13127384"/>
              <a:gd name="connsiteY9006" fmla="*/ 2403849 h 8369300"/>
              <a:gd name="connsiteX9007" fmla="*/ 3984660 w 13127384"/>
              <a:gd name="connsiteY9007" fmla="*/ 2413148 h 8369300"/>
              <a:gd name="connsiteX9008" fmla="*/ 3987094 w 13127384"/>
              <a:gd name="connsiteY9008" fmla="*/ 2412761 h 8369300"/>
              <a:gd name="connsiteX9009" fmla="*/ 4034574 w 13127384"/>
              <a:gd name="connsiteY9009" fmla="*/ 2430197 h 8369300"/>
              <a:gd name="connsiteX9010" fmla="*/ 4055270 w 13127384"/>
              <a:gd name="connsiteY9010" fmla="*/ 2448020 h 8369300"/>
              <a:gd name="connsiteX9011" fmla="*/ 4099704 w 13127384"/>
              <a:gd name="connsiteY9011" fmla="*/ 2471268 h 8369300"/>
              <a:gd name="connsiteX9012" fmla="*/ 4144750 w 13127384"/>
              <a:gd name="connsiteY9012" fmla="*/ 2485992 h 8369300"/>
              <a:gd name="connsiteX9013" fmla="*/ 4184314 w 13127384"/>
              <a:gd name="connsiteY9013" fmla="*/ 2522414 h 8369300"/>
              <a:gd name="connsiteX9014" fmla="*/ 4233010 w 13127384"/>
              <a:gd name="connsiteY9014" fmla="*/ 2556899 h 8369300"/>
              <a:gd name="connsiteX9015" fmla="*/ 4209880 w 13127384"/>
              <a:gd name="connsiteY9015" fmla="*/ 2544887 h 8369300"/>
              <a:gd name="connsiteX9016" fmla="*/ 4184314 w 13127384"/>
              <a:gd name="connsiteY9016" fmla="*/ 2529388 h 8369300"/>
              <a:gd name="connsiteX9017" fmla="*/ 4128314 w 13127384"/>
              <a:gd name="connsiteY9017" fmla="*/ 2495291 h 8369300"/>
              <a:gd name="connsiteX9018" fmla="*/ 4072314 w 13127384"/>
              <a:gd name="connsiteY9018" fmla="*/ 2463131 h 8369300"/>
              <a:gd name="connsiteX9019" fmla="*/ 4078400 w 13127384"/>
              <a:gd name="connsiteY9019" fmla="*/ 2468943 h 8369300"/>
              <a:gd name="connsiteX9020" fmla="*/ 4102140 w 13127384"/>
              <a:gd name="connsiteY9020" fmla="*/ 2566585 h 8369300"/>
              <a:gd name="connsiteX9021" fmla="*/ 3995008 w 13127384"/>
              <a:gd name="connsiteY9021" fmla="*/ 2464294 h 8369300"/>
              <a:gd name="connsiteX9022" fmla="*/ 3963964 w 13127384"/>
              <a:gd name="connsiteY9022" fmla="*/ 2417023 h 8369300"/>
              <a:gd name="connsiteX9023" fmla="*/ 3961529 w 13127384"/>
              <a:gd name="connsiteY9023" fmla="*/ 2415473 h 8369300"/>
              <a:gd name="connsiteX9024" fmla="*/ 3959704 w 13127384"/>
              <a:gd name="connsiteY9024" fmla="*/ 2396487 h 8369300"/>
              <a:gd name="connsiteX9025" fmla="*/ 3908572 w 13127384"/>
              <a:gd name="connsiteY9025" fmla="*/ 2389513 h 8369300"/>
              <a:gd name="connsiteX9026" fmla="*/ 3884832 w 13127384"/>
              <a:gd name="connsiteY9026" fmla="*/ 2367814 h 8369300"/>
              <a:gd name="connsiteX9027" fmla="*/ 3873268 w 13127384"/>
              <a:gd name="connsiteY9027" fmla="*/ 2368589 h 8369300"/>
              <a:gd name="connsiteX9028" fmla="*/ 3861702 w 13127384"/>
              <a:gd name="connsiteY9028" fmla="*/ 2388738 h 8369300"/>
              <a:gd name="connsiteX9029" fmla="*/ 3844658 w 13127384"/>
              <a:gd name="connsiteY9029" fmla="*/ 2374014 h 8369300"/>
              <a:gd name="connsiteX9030" fmla="*/ 3835528 w 13127384"/>
              <a:gd name="connsiteY9030" fmla="*/ 2368589 h 8369300"/>
              <a:gd name="connsiteX9031" fmla="*/ 3819092 w 13127384"/>
              <a:gd name="connsiteY9031" fmla="*/ 2401137 h 8369300"/>
              <a:gd name="connsiteX9032" fmla="*/ 3795962 w 13127384"/>
              <a:gd name="connsiteY9032" fmla="*/ 2423610 h 8369300"/>
              <a:gd name="connsiteX9033" fmla="*/ 3789266 w 13127384"/>
              <a:gd name="connsiteY9033" fmla="*/ 2384863 h 8369300"/>
              <a:gd name="connsiteX9034" fmla="*/ 3797180 w 13127384"/>
              <a:gd name="connsiteY9034" fmla="*/ 2346504 h 8369300"/>
              <a:gd name="connsiteX9035" fmla="*/ 3755787 w 13127384"/>
              <a:gd name="connsiteY9035" fmla="*/ 2331392 h 8369300"/>
              <a:gd name="connsiteX9036" fmla="*/ 3697353 w 13127384"/>
              <a:gd name="connsiteY9036" fmla="*/ 2317831 h 8369300"/>
              <a:gd name="connsiteX9037" fmla="*/ 3665699 w 13127384"/>
              <a:gd name="connsiteY9037" fmla="*/ 2312406 h 8369300"/>
              <a:gd name="connsiteX9038" fmla="*/ 3633438 w 13127384"/>
              <a:gd name="connsiteY9038" fmla="*/ 2309307 h 8369300"/>
              <a:gd name="connsiteX9039" fmla="*/ 3592047 w 13127384"/>
              <a:gd name="connsiteY9039" fmla="*/ 2284509 h 8369300"/>
              <a:gd name="connsiteX9040" fmla="*/ 3544568 w 13127384"/>
              <a:gd name="connsiteY9040" fmla="*/ 2281022 h 8369300"/>
              <a:gd name="connsiteX9041" fmla="*/ 3567699 w 13127384"/>
              <a:gd name="connsiteY9041" fmla="*/ 2298070 h 8369300"/>
              <a:gd name="connsiteX9042" fmla="*/ 3527525 w 13127384"/>
              <a:gd name="connsiteY9042" fmla="*/ 2297295 h 8369300"/>
              <a:gd name="connsiteX9043" fmla="*/ 3457524 w 13127384"/>
              <a:gd name="connsiteY9043" fmla="*/ 2272497 h 8369300"/>
              <a:gd name="connsiteX9044" fmla="*/ 3469698 w 13127384"/>
              <a:gd name="connsiteY9044" fmla="*/ 2283734 h 8369300"/>
              <a:gd name="connsiteX9045" fmla="*/ 3493436 w 13127384"/>
              <a:gd name="connsiteY9045" fmla="*/ 2286446 h 8369300"/>
              <a:gd name="connsiteX9046" fmla="*/ 3471523 w 13127384"/>
              <a:gd name="connsiteY9046" fmla="*/ 2291096 h 8369300"/>
              <a:gd name="connsiteX9047" fmla="*/ 3450219 w 13127384"/>
              <a:gd name="connsiteY9047" fmla="*/ 2293808 h 8369300"/>
              <a:gd name="connsiteX9048" fmla="*/ 3405783 w 13127384"/>
              <a:gd name="connsiteY9048" fmla="*/ 2287221 h 8369300"/>
              <a:gd name="connsiteX9049" fmla="*/ 3383261 w 13127384"/>
              <a:gd name="connsiteY9049" fmla="*/ 2282571 h 8369300"/>
              <a:gd name="connsiteX9050" fmla="*/ 3371696 w 13127384"/>
              <a:gd name="connsiteY9050" fmla="*/ 2289546 h 8369300"/>
              <a:gd name="connsiteX9051" fmla="*/ 3367436 w 13127384"/>
              <a:gd name="connsiteY9051" fmla="*/ 2279084 h 8369300"/>
              <a:gd name="connsiteX9052" fmla="*/ 3358304 w 13127384"/>
              <a:gd name="connsiteY9052" fmla="*/ 2277147 h 8369300"/>
              <a:gd name="connsiteX9053" fmla="*/ 3310218 w 13127384"/>
              <a:gd name="connsiteY9053" fmla="*/ 2278309 h 8369300"/>
              <a:gd name="connsiteX9054" fmla="*/ 3295000 w 13127384"/>
              <a:gd name="connsiteY9054" fmla="*/ 2263973 h 8369300"/>
              <a:gd name="connsiteX9055" fmla="*/ 3259086 w 13127384"/>
              <a:gd name="connsiteY9055" fmla="*/ 2273660 h 8369300"/>
              <a:gd name="connsiteX9056" fmla="*/ 3224390 w 13127384"/>
              <a:gd name="connsiteY9056" fmla="*/ 2274047 h 8369300"/>
              <a:gd name="connsiteX9057" fmla="*/ 3223172 w 13127384"/>
              <a:gd name="connsiteY9057" fmla="*/ 2281797 h 8369300"/>
              <a:gd name="connsiteX9058" fmla="*/ 3193346 w 13127384"/>
              <a:gd name="connsiteY9058" fmla="*/ 2316669 h 8369300"/>
              <a:gd name="connsiteX9059" fmla="*/ 3172651 w 13127384"/>
              <a:gd name="connsiteY9059" fmla="*/ 2327905 h 8369300"/>
              <a:gd name="connsiteX9060" fmla="*/ 3180564 w 13127384"/>
              <a:gd name="connsiteY9060" fmla="*/ 2330617 h 8369300"/>
              <a:gd name="connsiteX9061" fmla="*/ 3198824 w 13127384"/>
              <a:gd name="connsiteY9061" fmla="*/ 2331392 h 8369300"/>
              <a:gd name="connsiteX9062" fmla="*/ 3248738 w 13127384"/>
              <a:gd name="connsiteY9062" fmla="*/ 2301945 h 8369300"/>
              <a:gd name="connsiteX9063" fmla="*/ 3248130 w 13127384"/>
              <a:gd name="connsiteY9063" fmla="*/ 2311244 h 8369300"/>
              <a:gd name="connsiteX9064" fmla="*/ 3287696 w 13127384"/>
              <a:gd name="connsiteY9064" fmla="*/ 2299233 h 8369300"/>
              <a:gd name="connsiteX9065" fmla="*/ 3288305 w 13127384"/>
              <a:gd name="connsiteY9065" fmla="*/ 2300782 h 8369300"/>
              <a:gd name="connsiteX9066" fmla="*/ 3291956 w 13127384"/>
              <a:gd name="connsiteY9066" fmla="*/ 2300008 h 8369300"/>
              <a:gd name="connsiteX9067" fmla="*/ 3329696 w 13127384"/>
              <a:gd name="connsiteY9067" fmla="*/ 2300008 h 8369300"/>
              <a:gd name="connsiteX9068" fmla="*/ 3337609 w 13127384"/>
              <a:gd name="connsiteY9068" fmla="*/ 2326743 h 8369300"/>
              <a:gd name="connsiteX9069" fmla="*/ 3369870 w 13127384"/>
              <a:gd name="connsiteY9069" fmla="*/ 2328293 h 8369300"/>
              <a:gd name="connsiteX9070" fmla="*/ 3413696 w 13127384"/>
              <a:gd name="connsiteY9070" fmla="*/ 2325580 h 8369300"/>
              <a:gd name="connsiteX9071" fmla="*/ 3416740 w 13127384"/>
              <a:gd name="connsiteY9071" fmla="*/ 2341079 h 8369300"/>
              <a:gd name="connsiteX9072" fmla="*/ 3442306 w 13127384"/>
              <a:gd name="connsiteY9072" fmla="*/ 2339917 h 8369300"/>
              <a:gd name="connsiteX9073" fmla="*/ 3444741 w 13127384"/>
              <a:gd name="connsiteY9073" fmla="*/ 2317831 h 8369300"/>
              <a:gd name="connsiteX9074" fmla="*/ 3478828 w 13127384"/>
              <a:gd name="connsiteY9074" fmla="*/ 2290321 h 8369300"/>
              <a:gd name="connsiteX9075" fmla="*/ 3506219 w 13127384"/>
              <a:gd name="connsiteY9075" fmla="*/ 2300782 h 8369300"/>
              <a:gd name="connsiteX9076" fmla="*/ 3492827 w 13127384"/>
              <a:gd name="connsiteY9076" fmla="*/ 2343791 h 8369300"/>
              <a:gd name="connsiteX9077" fmla="*/ 3511089 w 13127384"/>
              <a:gd name="connsiteY9077" fmla="*/ 2346891 h 8369300"/>
              <a:gd name="connsiteX9078" fmla="*/ 3554916 w 13127384"/>
              <a:gd name="connsiteY9078" fmla="*/ 2356190 h 8369300"/>
              <a:gd name="connsiteX9079" fmla="*/ 3592047 w 13127384"/>
              <a:gd name="connsiteY9079" fmla="*/ 2358515 h 8369300"/>
              <a:gd name="connsiteX9080" fmla="*/ 3592047 w 13127384"/>
              <a:gd name="connsiteY9080" fmla="*/ 2359678 h 8369300"/>
              <a:gd name="connsiteX9081" fmla="*/ 3620655 w 13127384"/>
              <a:gd name="connsiteY9081" fmla="*/ 2334105 h 8369300"/>
              <a:gd name="connsiteX9082" fmla="*/ 3617613 w 13127384"/>
              <a:gd name="connsiteY9082" fmla="*/ 2358515 h 8369300"/>
              <a:gd name="connsiteX9083" fmla="*/ 3615785 w 13127384"/>
              <a:gd name="connsiteY9083" fmla="*/ 2364327 h 8369300"/>
              <a:gd name="connsiteX9084" fmla="*/ 3640135 w 13127384"/>
              <a:gd name="connsiteY9084" fmla="*/ 2375951 h 8369300"/>
              <a:gd name="connsiteX9085" fmla="*/ 3615178 w 13127384"/>
              <a:gd name="connsiteY9085" fmla="*/ 2384088 h 8369300"/>
              <a:gd name="connsiteX9086" fmla="*/ 3609700 w 13127384"/>
              <a:gd name="connsiteY9086" fmla="*/ 2383701 h 8369300"/>
              <a:gd name="connsiteX9087" fmla="*/ 3609090 w 13127384"/>
              <a:gd name="connsiteY9087" fmla="*/ 2384863 h 8369300"/>
              <a:gd name="connsiteX9088" fmla="*/ 3639526 w 13127384"/>
              <a:gd name="connsiteY9088" fmla="*/ 2393000 h 8369300"/>
              <a:gd name="connsiteX9089" fmla="*/ 3671787 w 13127384"/>
              <a:gd name="connsiteY9089" fmla="*/ 2414698 h 8369300"/>
              <a:gd name="connsiteX9090" fmla="*/ 3670569 w 13127384"/>
              <a:gd name="connsiteY9090" fmla="*/ 2399974 h 8369300"/>
              <a:gd name="connsiteX9091" fmla="*/ 3709527 w 13127384"/>
              <a:gd name="connsiteY9091" fmla="*/ 2421672 h 8369300"/>
              <a:gd name="connsiteX9092" fmla="*/ 3732658 w 13127384"/>
              <a:gd name="connsiteY9092" fmla="*/ 2407336 h 8369300"/>
              <a:gd name="connsiteX9093" fmla="*/ 3785614 w 13127384"/>
              <a:gd name="connsiteY9093" fmla="*/ 2422060 h 8369300"/>
              <a:gd name="connsiteX9094" fmla="*/ 3841006 w 13127384"/>
              <a:gd name="connsiteY9094" fmla="*/ 2437558 h 8369300"/>
              <a:gd name="connsiteX9095" fmla="*/ 3822746 w 13127384"/>
              <a:gd name="connsiteY9095" fmla="*/ 2464681 h 8369300"/>
              <a:gd name="connsiteX9096" fmla="*/ 3774048 w 13127384"/>
              <a:gd name="connsiteY9096" fmla="*/ 2444533 h 8369300"/>
              <a:gd name="connsiteX9097" fmla="*/ 3727788 w 13127384"/>
              <a:gd name="connsiteY9097" fmla="*/ 2448795 h 8369300"/>
              <a:gd name="connsiteX9098" fmla="*/ 3725961 w 13127384"/>
              <a:gd name="connsiteY9098" fmla="*/ 2434071 h 8369300"/>
              <a:gd name="connsiteX9099" fmla="*/ 3714396 w 13127384"/>
              <a:gd name="connsiteY9099" fmla="*/ 2442596 h 8369300"/>
              <a:gd name="connsiteX9100" fmla="*/ 3747267 w 13127384"/>
              <a:gd name="connsiteY9100" fmla="*/ 2464681 h 8369300"/>
              <a:gd name="connsiteX9101" fmla="*/ 3784396 w 13127384"/>
              <a:gd name="connsiteY9101" fmla="*/ 2460032 h 8369300"/>
              <a:gd name="connsiteX9102" fmla="*/ 3821527 w 13127384"/>
              <a:gd name="connsiteY9102" fmla="*/ 2483667 h 8369300"/>
              <a:gd name="connsiteX9103" fmla="*/ 3808136 w 13127384"/>
              <a:gd name="connsiteY9103" fmla="*/ 2507690 h 8369300"/>
              <a:gd name="connsiteX9104" fmla="*/ 3805092 w 13127384"/>
              <a:gd name="connsiteY9104" fmla="*/ 2509240 h 8369300"/>
              <a:gd name="connsiteX9105" fmla="*/ 3809962 w 13127384"/>
              <a:gd name="connsiteY9105" fmla="*/ 2514277 h 8369300"/>
              <a:gd name="connsiteX9106" fmla="*/ 3833701 w 13127384"/>
              <a:gd name="connsiteY9106" fmla="*/ 2525901 h 8369300"/>
              <a:gd name="connsiteX9107" fmla="*/ 3887268 w 13127384"/>
              <a:gd name="connsiteY9107" fmla="*/ 2540237 h 8369300"/>
              <a:gd name="connsiteX9108" fmla="*/ 3905528 w 13127384"/>
              <a:gd name="connsiteY9108" fmla="*/ 2558061 h 8369300"/>
              <a:gd name="connsiteX9109" fmla="*/ 3918312 w 13127384"/>
              <a:gd name="connsiteY9109" fmla="*/ 2566973 h 8369300"/>
              <a:gd name="connsiteX9110" fmla="*/ 3929876 w 13127384"/>
              <a:gd name="connsiteY9110" fmla="*/ 2577822 h 8369300"/>
              <a:gd name="connsiteX9111" fmla="*/ 3990746 w 13127384"/>
              <a:gd name="connsiteY9111" fmla="*/ 2618506 h 8369300"/>
              <a:gd name="connsiteX9112" fmla="*/ 4051617 w 13127384"/>
              <a:gd name="connsiteY9112" fmla="*/ 2661902 h 8369300"/>
              <a:gd name="connsiteX9113" fmla="*/ 4065008 w 13127384"/>
              <a:gd name="connsiteY9113" fmla="*/ 2674689 h 8369300"/>
              <a:gd name="connsiteX9114" fmla="*/ 4066834 w 13127384"/>
              <a:gd name="connsiteY9114" fmla="*/ 2673526 h 8369300"/>
              <a:gd name="connsiteX9115" fmla="*/ 4075966 w 13127384"/>
              <a:gd name="connsiteY9115" fmla="*/ 2684375 h 8369300"/>
              <a:gd name="connsiteX9116" fmla="*/ 4075966 w 13127384"/>
              <a:gd name="connsiteY9116" fmla="*/ 2685150 h 8369300"/>
              <a:gd name="connsiteX9117" fmla="*/ 4096052 w 13127384"/>
              <a:gd name="connsiteY9117" fmla="*/ 2704524 h 8369300"/>
              <a:gd name="connsiteX9118" fmla="*/ 4114922 w 13127384"/>
              <a:gd name="connsiteY9118" fmla="*/ 2708398 h 8369300"/>
              <a:gd name="connsiteX9119" fmla="*/ 4127706 w 13127384"/>
              <a:gd name="connsiteY9119" fmla="*/ 2716923 h 8369300"/>
              <a:gd name="connsiteX9120" fmla="*/ 4149010 w 13127384"/>
              <a:gd name="connsiteY9120" fmla="*/ 2721572 h 8369300"/>
              <a:gd name="connsiteX9121" fmla="*/ 4133792 w 13127384"/>
              <a:gd name="connsiteY9121" fmla="*/ 2726222 h 8369300"/>
              <a:gd name="connsiteX9122" fmla="*/ 4203792 w 13127384"/>
              <a:gd name="connsiteY9122" fmla="*/ 2757607 h 8369300"/>
              <a:gd name="connsiteX9123" fmla="*/ 4273186 w 13127384"/>
              <a:gd name="connsiteY9123" fmla="*/ 2791316 h 8369300"/>
              <a:gd name="connsiteX9124" fmla="*/ 4262838 w 13127384"/>
              <a:gd name="connsiteY9124" fmla="*/ 2761869 h 8369300"/>
              <a:gd name="connsiteX9125" fmla="*/ 4288402 w 13127384"/>
              <a:gd name="connsiteY9125" fmla="*/ 2784729 h 8369300"/>
              <a:gd name="connsiteX9126" fmla="*/ 4307882 w 13127384"/>
              <a:gd name="connsiteY9126" fmla="*/ 2807590 h 8369300"/>
              <a:gd name="connsiteX9127" fmla="*/ 4357186 w 13127384"/>
              <a:gd name="connsiteY9127" fmla="*/ 2832775 h 8369300"/>
              <a:gd name="connsiteX9128" fmla="*/ 4360838 w 13127384"/>
              <a:gd name="connsiteY9128" fmla="*/ 2862610 h 8369300"/>
              <a:gd name="connsiteX9129" fmla="*/ 4385186 w 13127384"/>
              <a:gd name="connsiteY9129" fmla="*/ 2863385 h 8369300"/>
              <a:gd name="connsiteX9130" fmla="*/ 4367534 w 13127384"/>
              <a:gd name="connsiteY9130" fmla="*/ 2869585 h 8369300"/>
              <a:gd name="connsiteX9131" fmla="*/ 4410144 w 13127384"/>
              <a:gd name="connsiteY9131" fmla="*/ 2909494 h 8369300"/>
              <a:gd name="connsiteX9132" fmla="*/ 4423534 w 13127384"/>
              <a:gd name="connsiteY9132" fmla="*/ 2882759 h 8369300"/>
              <a:gd name="connsiteX9133" fmla="*/ 4395534 w 13127384"/>
              <a:gd name="connsiteY9133" fmla="*/ 2866485 h 8369300"/>
              <a:gd name="connsiteX9134" fmla="*/ 4449708 w 13127384"/>
              <a:gd name="connsiteY9134" fmla="*/ 2878884 h 8369300"/>
              <a:gd name="connsiteX9135" fmla="*/ 4429622 w 13127384"/>
              <a:gd name="connsiteY9135" fmla="*/ 2884696 h 8369300"/>
              <a:gd name="connsiteX9136" fmla="*/ 4424144 w 13127384"/>
              <a:gd name="connsiteY9136" fmla="*/ 2916081 h 8369300"/>
              <a:gd name="connsiteX9137" fmla="*/ 4450926 w 13127384"/>
              <a:gd name="connsiteY9137" fmla="*/ 2936617 h 8369300"/>
              <a:gd name="connsiteX9138" fmla="*/ 4444840 w 13127384"/>
              <a:gd name="connsiteY9138" fmla="*/ 2920343 h 8369300"/>
              <a:gd name="connsiteX9139" fmla="*/ 4477100 w 13127384"/>
              <a:gd name="connsiteY9139" fmla="*/ 2923443 h 8369300"/>
              <a:gd name="connsiteX9140" fmla="*/ 4461274 w 13127384"/>
              <a:gd name="connsiteY9140" fmla="*/ 2964127 h 8369300"/>
              <a:gd name="connsiteX9141" fmla="*/ 4485622 w 13127384"/>
              <a:gd name="connsiteY9141" fmla="*/ 2985825 h 8369300"/>
              <a:gd name="connsiteX9142" fmla="*/ 4495362 w 13127384"/>
              <a:gd name="connsiteY9142" fmla="*/ 2999774 h 8369300"/>
              <a:gd name="connsiteX9143" fmla="*/ 4504492 w 13127384"/>
              <a:gd name="connsiteY9143" fmla="*/ 3004811 h 8369300"/>
              <a:gd name="connsiteX9144" fmla="*/ 4497796 w 13127384"/>
              <a:gd name="connsiteY9144" fmla="*/ 2986213 h 8369300"/>
              <a:gd name="connsiteX9145" fmla="*/ 4497796 w 13127384"/>
              <a:gd name="connsiteY9145" fmla="*/ 2985825 h 8369300"/>
              <a:gd name="connsiteX9146" fmla="*/ 4492318 w 13127384"/>
              <a:gd name="connsiteY9146" fmla="*/ 2974976 h 8369300"/>
              <a:gd name="connsiteX9147" fmla="*/ 4493535 w 13127384"/>
              <a:gd name="connsiteY9147" fmla="*/ 2973039 h 8369300"/>
              <a:gd name="connsiteX9148" fmla="*/ 4492318 w 13127384"/>
              <a:gd name="connsiteY9148" fmla="*/ 2969939 h 8369300"/>
              <a:gd name="connsiteX9149" fmla="*/ 4502666 w 13127384"/>
              <a:gd name="connsiteY9149" fmla="*/ 2879272 h 8369300"/>
              <a:gd name="connsiteX9150" fmla="*/ 4517274 w 13127384"/>
              <a:gd name="connsiteY9150" fmla="*/ 2871910 h 8369300"/>
              <a:gd name="connsiteX9151" fmla="*/ 4629276 w 13127384"/>
              <a:gd name="connsiteY9151" fmla="*/ 3075718 h 8369300"/>
              <a:gd name="connsiteX9152" fmla="*/ 4592754 w 13127384"/>
              <a:gd name="connsiteY9152" fmla="*/ 3072230 h 8369300"/>
              <a:gd name="connsiteX9153" fmla="*/ 4592754 w 13127384"/>
              <a:gd name="connsiteY9153" fmla="*/ 3078430 h 8369300"/>
              <a:gd name="connsiteX9154" fmla="*/ 4603710 w 13127384"/>
              <a:gd name="connsiteY9154" fmla="*/ 3087729 h 8369300"/>
              <a:gd name="connsiteX9155" fmla="*/ 4602494 w 13127384"/>
              <a:gd name="connsiteY9155" fmla="*/ 3111365 h 8369300"/>
              <a:gd name="connsiteX9156" fmla="*/ 4617102 w 13127384"/>
              <a:gd name="connsiteY9156" fmla="*/ 3141975 h 8369300"/>
              <a:gd name="connsiteX9157" fmla="*/ 4618928 w 13127384"/>
              <a:gd name="connsiteY9157" fmla="*/ 3128413 h 8369300"/>
              <a:gd name="connsiteX9158" fmla="*/ 4629276 w 13127384"/>
              <a:gd name="connsiteY9158" fmla="*/ 3157861 h 8369300"/>
              <a:gd name="connsiteX9159" fmla="*/ 4652406 w 13127384"/>
              <a:gd name="connsiteY9159" fmla="*/ 3184209 h 8369300"/>
              <a:gd name="connsiteX9160" fmla="*/ 4646320 w 13127384"/>
              <a:gd name="connsiteY9160" fmla="*/ 3194670 h 8369300"/>
              <a:gd name="connsiteX9161" fmla="*/ 4654842 w 13127384"/>
              <a:gd name="connsiteY9161" fmla="*/ 3193120 h 8369300"/>
              <a:gd name="connsiteX9162" fmla="*/ 4656059 w 13127384"/>
              <a:gd name="connsiteY9162" fmla="*/ 3193508 h 8369300"/>
              <a:gd name="connsiteX9163" fmla="*/ 4660929 w 13127384"/>
              <a:gd name="connsiteY9163" fmla="*/ 3189246 h 8369300"/>
              <a:gd name="connsiteX9164" fmla="*/ 4706582 w 13127384"/>
              <a:gd name="connsiteY9164" fmla="*/ 3163673 h 8369300"/>
              <a:gd name="connsiteX9165" fmla="*/ 4726668 w 13127384"/>
              <a:gd name="connsiteY9165" fmla="*/ 3159023 h 8369300"/>
              <a:gd name="connsiteX9166" fmla="*/ 4729712 w 13127384"/>
              <a:gd name="connsiteY9166" fmla="*/ 3136550 h 8369300"/>
              <a:gd name="connsiteX9167" fmla="*/ 4752844 w 13127384"/>
              <a:gd name="connsiteY9167" fmla="*/ 3086954 h 8369300"/>
              <a:gd name="connsiteX9168" fmla="*/ 4770496 w 13127384"/>
              <a:gd name="connsiteY9168" fmla="*/ 3090054 h 8369300"/>
              <a:gd name="connsiteX9169" fmla="*/ 4770496 w 13127384"/>
              <a:gd name="connsiteY9169" fmla="*/ 3086954 h 8369300"/>
              <a:gd name="connsiteX9170" fmla="*/ 4761974 w 13127384"/>
              <a:gd name="connsiteY9170" fmla="*/ 3071068 h 8369300"/>
              <a:gd name="connsiteX9171" fmla="*/ 4740060 w 13127384"/>
              <a:gd name="connsiteY9171" fmla="*/ 3040458 h 8369300"/>
              <a:gd name="connsiteX9172" fmla="*/ 4759538 w 13127384"/>
              <a:gd name="connsiteY9172" fmla="*/ 3043945 h 8369300"/>
              <a:gd name="connsiteX9173" fmla="*/ 4727886 w 13127384"/>
              <a:gd name="connsiteY9173" fmla="*/ 3017210 h 8369300"/>
              <a:gd name="connsiteX9174" fmla="*/ 4745540 w 13127384"/>
              <a:gd name="connsiteY9174" fmla="*/ 3029996 h 8369300"/>
              <a:gd name="connsiteX9175" fmla="*/ 4711452 w 13127384"/>
              <a:gd name="connsiteY9175" fmla="*/ 2978851 h 8369300"/>
              <a:gd name="connsiteX9176" fmla="*/ 4707798 w 13127384"/>
              <a:gd name="connsiteY9176" fmla="*/ 2989312 h 8369300"/>
              <a:gd name="connsiteX9177" fmla="*/ 4692582 w 13127384"/>
              <a:gd name="connsiteY9177" fmla="*/ 2960640 h 8369300"/>
              <a:gd name="connsiteX9178" fmla="*/ 4674320 w 13127384"/>
              <a:gd name="connsiteY9178" fmla="*/ 2928867 h 8369300"/>
              <a:gd name="connsiteX9179" fmla="*/ 4629276 w 13127384"/>
              <a:gd name="connsiteY9179" fmla="*/ 2895545 h 8369300"/>
              <a:gd name="connsiteX9180" fmla="*/ 4625624 w 13127384"/>
              <a:gd name="connsiteY9180" fmla="*/ 2872685 h 8369300"/>
              <a:gd name="connsiteX9181" fmla="*/ 4606754 w 13127384"/>
              <a:gd name="connsiteY9181" fmla="*/ 2876172 h 8369300"/>
              <a:gd name="connsiteX9182" fmla="*/ 4542840 w 13127384"/>
              <a:gd name="connsiteY9182" fmla="*/ 2786667 h 8369300"/>
              <a:gd name="connsiteX9183" fmla="*/ 4603710 w 13127384"/>
              <a:gd name="connsiteY9183" fmla="*/ 2818052 h 8369300"/>
              <a:gd name="connsiteX9184" fmla="*/ 4579362 w 13127384"/>
              <a:gd name="connsiteY9184" fmla="*/ 2790929 h 8369300"/>
              <a:gd name="connsiteX9185" fmla="*/ 4554406 w 13127384"/>
              <a:gd name="connsiteY9185" fmla="*/ 2766518 h 8369300"/>
              <a:gd name="connsiteX9186" fmla="*/ 4501448 w 13127384"/>
              <a:gd name="connsiteY9186" fmla="*/ 2735521 h 8369300"/>
              <a:gd name="connsiteX9187" fmla="*/ 4459448 w 13127384"/>
              <a:gd name="connsiteY9187" fmla="*/ 2674301 h 8369300"/>
              <a:gd name="connsiteX9188" fmla="*/ 4402230 w 13127384"/>
              <a:gd name="connsiteY9188" fmla="*/ 2625093 h 8369300"/>
              <a:gd name="connsiteX9189" fmla="*/ 4341360 w 13127384"/>
              <a:gd name="connsiteY9189" fmla="*/ 2579372 h 8369300"/>
              <a:gd name="connsiteX9190" fmla="*/ 4289620 w 13127384"/>
              <a:gd name="connsiteY9190" fmla="*/ 2525126 h 8369300"/>
              <a:gd name="connsiteX9191" fmla="*/ 4236054 w 13127384"/>
              <a:gd name="connsiteY9191" fmla="*/ 2498391 h 8369300"/>
              <a:gd name="connsiteX9192" fmla="*/ 4248837 w 13127384"/>
              <a:gd name="connsiteY9192" fmla="*/ 2487929 h 8369300"/>
              <a:gd name="connsiteX9193" fmla="*/ 4185532 w 13127384"/>
              <a:gd name="connsiteY9193" fmla="*/ 2455769 h 8369300"/>
              <a:gd name="connsiteX9194" fmla="*/ 4136836 w 13127384"/>
              <a:gd name="connsiteY9194" fmla="*/ 2414310 h 8369300"/>
              <a:gd name="connsiteX9195" fmla="*/ 4168488 w 13127384"/>
              <a:gd name="connsiteY9195" fmla="*/ 2438721 h 8369300"/>
              <a:gd name="connsiteX9196" fmla="*/ 4118574 w 13127384"/>
              <a:gd name="connsiteY9196" fmla="*/ 2374789 h 8369300"/>
              <a:gd name="connsiteX9197" fmla="*/ 4142314 w 13127384"/>
              <a:gd name="connsiteY9197" fmla="*/ 2370527 h 8369300"/>
              <a:gd name="connsiteX9198" fmla="*/ 4160576 w 13127384"/>
              <a:gd name="connsiteY9198" fmla="*/ 2362002 h 8369300"/>
              <a:gd name="connsiteX9199" fmla="*/ 4196488 w 13127384"/>
              <a:gd name="connsiteY9199" fmla="*/ 2401911 h 8369300"/>
              <a:gd name="connsiteX9200" fmla="*/ 4220836 w 13127384"/>
              <a:gd name="connsiteY9200" fmla="*/ 2417023 h 8369300"/>
              <a:gd name="connsiteX9201" fmla="*/ 4248837 w 13127384"/>
              <a:gd name="connsiteY9201" fmla="*/ 2432909 h 8369300"/>
              <a:gd name="connsiteX9202" fmla="*/ 4230576 w 13127384"/>
              <a:gd name="connsiteY9202" fmla="*/ 2434071 h 8369300"/>
              <a:gd name="connsiteX9203" fmla="*/ 4310316 w 13127384"/>
              <a:gd name="connsiteY9203" fmla="*/ 2471656 h 8369300"/>
              <a:gd name="connsiteX9204" fmla="*/ 4346838 w 13127384"/>
              <a:gd name="connsiteY9204" fmla="*/ 2514277 h 8369300"/>
              <a:gd name="connsiteX9205" fmla="*/ 4375448 w 13127384"/>
              <a:gd name="connsiteY9205" fmla="*/ 2535200 h 8369300"/>
              <a:gd name="connsiteX9206" fmla="*/ 4407100 w 13127384"/>
              <a:gd name="connsiteY9206" fmla="*/ 2561936 h 8369300"/>
              <a:gd name="connsiteX9207" fmla="*/ 4435708 w 13127384"/>
              <a:gd name="connsiteY9207" fmla="*/ 2556899 h 8369300"/>
              <a:gd name="connsiteX9208" fmla="*/ 4455795 w 13127384"/>
              <a:gd name="connsiteY9208" fmla="*/ 2603782 h 8369300"/>
              <a:gd name="connsiteX9209" fmla="*/ 4504492 w 13127384"/>
              <a:gd name="connsiteY9209" fmla="*/ 2659965 h 8369300"/>
              <a:gd name="connsiteX9210" fmla="*/ 4521536 w 13127384"/>
              <a:gd name="connsiteY9210" fmla="*/ 2655703 h 8369300"/>
              <a:gd name="connsiteX9211" fmla="*/ 4536754 w 13127384"/>
              <a:gd name="connsiteY9211" fmla="*/ 2679338 h 8369300"/>
              <a:gd name="connsiteX9212" fmla="*/ 4561101 w 13127384"/>
              <a:gd name="connsiteY9212" fmla="*/ 2688250 h 8369300"/>
              <a:gd name="connsiteX9213" fmla="*/ 4578146 w 13127384"/>
              <a:gd name="connsiteY9213" fmla="*/ 2711498 h 8369300"/>
              <a:gd name="connsiteX9214" fmla="*/ 4565971 w 13127384"/>
              <a:gd name="connsiteY9214" fmla="*/ 2715373 h 8369300"/>
              <a:gd name="connsiteX9215" fmla="*/ 4570840 w 13127384"/>
              <a:gd name="connsiteY9215" fmla="*/ 2721960 h 8369300"/>
              <a:gd name="connsiteX9216" fmla="*/ 4595798 w 13127384"/>
              <a:gd name="connsiteY9216" fmla="*/ 2748308 h 8369300"/>
              <a:gd name="connsiteX9217" fmla="*/ 4618928 w 13127384"/>
              <a:gd name="connsiteY9217" fmla="*/ 2772718 h 8369300"/>
              <a:gd name="connsiteX9218" fmla="*/ 4665190 w 13127384"/>
              <a:gd name="connsiteY9218" fmla="*/ 2823089 h 8369300"/>
              <a:gd name="connsiteX9219" fmla="*/ 4707190 w 13127384"/>
              <a:gd name="connsiteY9219" fmla="*/ 2876947 h 8369300"/>
              <a:gd name="connsiteX9220" fmla="*/ 4688320 w 13127384"/>
              <a:gd name="connsiteY9220" fmla="*/ 2880821 h 8369300"/>
              <a:gd name="connsiteX9221" fmla="*/ 4747974 w 13127384"/>
              <a:gd name="connsiteY9221" fmla="*/ 2909107 h 8369300"/>
              <a:gd name="connsiteX9222" fmla="*/ 4790582 w 13127384"/>
              <a:gd name="connsiteY9222" fmla="*/ 2955990 h 8369300"/>
              <a:gd name="connsiteX9223" fmla="*/ 4803365 w 13127384"/>
              <a:gd name="connsiteY9223" fmla="*/ 3009848 h 8369300"/>
              <a:gd name="connsiteX9224" fmla="*/ 4812496 w 13127384"/>
              <a:gd name="connsiteY9224" fmla="*/ 3023409 h 8369300"/>
              <a:gd name="connsiteX9225" fmla="*/ 4817974 w 13127384"/>
              <a:gd name="connsiteY9225" fmla="*/ 3024572 h 8369300"/>
              <a:gd name="connsiteX9226" fmla="*/ 4828322 w 13127384"/>
              <a:gd name="connsiteY9226" fmla="*/ 2955603 h 8369300"/>
              <a:gd name="connsiteX9227" fmla="*/ 4845366 w 13127384"/>
              <a:gd name="connsiteY9227" fmla="*/ 2961415 h 8369300"/>
              <a:gd name="connsiteX9228" fmla="*/ 4857540 w 13127384"/>
              <a:gd name="connsiteY9228" fmla="*/ 2930805 h 8369300"/>
              <a:gd name="connsiteX9229" fmla="*/ 4903802 w 13127384"/>
              <a:gd name="connsiteY9229" fmla="*/ 2912594 h 8369300"/>
              <a:gd name="connsiteX9230" fmla="*/ 4905020 w 13127384"/>
              <a:gd name="connsiteY9230" fmla="*/ 2895158 h 8369300"/>
              <a:gd name="connsiteX9231" fmla="*/ 4863018 w 13127384"/>
              <a:gd name="connsiteY9231" fmla="*/ 2925768 h 8369300"/>
              <a:gd name="connsiteX9232" fmla="*/ 4889192 w 13127384"/>
              <a:gd name="connsiteY9232" fmla="*/ 2856798 h 8369300"/>
              <a:gd name="connsiteX9233" fmla="*/ 4939714 w 13127384"/>
              <a:gd name="connsiteY9233" fmla="*/ 2795191 h 8369300"/>
              <a:gd name="connsiteX9234" fmla="*/ 4942758 w 13127384"/>
              <a:gd name="connsiteY9234" fmla="*/ 2837038 h 8369300"/>
              <a:gd name="connsiteX9235" fmla="*/ 4936063 w 13127384"/>
              <a:gd name="connsiteY9235" fmla="*/ 2847887 h 8369300"/>
              <a:gd name="connsiteX9236" fmla="*/ 4950671 w 13127384"/>
              <a:gd name="connsiteY9236" fmla="*/ 2830838 h 8369300"/>
              <a:gd name="connsiteX9237" fmla="*/ 4979890 w 13127384"/>
              <a:gd name="connsiteY9237" fmla="*/ 2797128 h 8369300"/>
              <a:gd name="connsiteX9238" fmla="*/ 5029802 w 13127384"/>
              <a:gd name="connsiteY9238" fmla="*/ 2776205 h 8369300"/>
              <a:gd name="connsiteX9239" fmla="*/ 5017020 w 13127384"/>
              <a:gd name="connsiteY9239" fmla="*/ 2756057 h 8369300"/>
              <a:gd name="connsiteX9240" fmla="*/ 5060846 w 13127384"/>
              <a:gd name="connsiteY9240" fmla="*/ 2755669 h 8369300"/>
              <a:gd name="connsiteX9241" fmla="*/ 5035282 w 13127384"/>
              <a:gd name="connsiteY9241" fmla="*/ 2803328 h 8369300"/>
              <a:gd name="connsiteX9242" fmla="*/ 5078499 w 13127384"/>
              <a:gd name="connsiteY9242" fmla="*/ 2768068 h 8369300"/>
              <a:gd name="connsiteX9243" fmla="*/ 5115022 w 13127384"/>
              <a:gd name="connsiteY9243" fmla="*/ 2720410 h 8369300"/>
              <a:gd name="connsiteX9244" fmla="*/ 5065108 w 13127384"/>
              <a:gd name="connsiteY9244" fmla="*/ 2741333 h 8369300"/>
              <a:gd name="connsiteX9245" fmla="*/ 5088238 w 13127384"/>
              <a:gd name="connsiteY9245" fmla="*/ 2692900 h 8369300"/>
              <a:gd name="connsiteX9246" fmla="*/ 5109542 w 13127384"/>
              <a:gd name="connsiteY9246" fmla="*/ 2702974 h 8369300"/>
              <a:gd name="connsiteX9247" fmla="*/ 5135108 w 13127384"/>
              <a:gd name="connsiteY9247" fmla="*/ 2655315 h 8369300"/>
              <a:gd name="connsiteX9248" fmla="*/ 5144238 w 13127384"/>
              <a:gd name="connsiteY9248" fmla="*/ 2677013 h 8369300"/>
              <a:gd name="connsiteX9249" fmla="*/ 5150935 w 13127384"/>
              <a:gd name="connsiteY9249" fmla="*/ 2638654 h 8369300"/>
              <a:gd name="connsiteX9250" fmla="*/ 5165544 w 13127384"/>
              <a:gd name="connsiteY9250" fmla="*/ 2609207 h 8369300"/>
              <a:gd name="connsiteX9251" fmla="*/ 5208762 w 13127384"/>
              <a:gd name="connsiteY9251" fmla="*/ 2563873 h 8369300"/>
              <a:gd name="connsiteX9252" fmla="*/ 5255024 w 13127384"/>
              <a:gd name="connsiteY9252" fmla="*/ 2520089 h 8369300"/>
              <a:gd name="connsiteX9253" fmla="*/ 5292762 w 13127384"/>
              <a:gd name="connsiteY9253" fmla="*/ 2460419 h 8369300"/>
              <a:gd name="connsiteX9254" fmla="*/ 5287284 w 13127384"/>
              <a:gd name="connsiteY9254" fmla="*/ 2521639 h 8369300"/>
              <a:gd name="connsiteX9255" fmla="*/ 5295806 w 13127384"/>
              <a:gd name="connsiteY9255" fmla="*/ 2511952 h 8369300"/>
              <a:gd name="connsiteX9256" fmla="*/ 5343894 w 13127384"/>
              <a:gd name="connsiteY9256" fmla="*/ 2506528 h 8369300"/>
              <a:gd name="connsiteX9257" fmla="*/ 5370676 w 13127384"/>
              <a:gd name="connsiteY9257" fmla="*/ 2471656 h 8369300"/>
              <a:gd name="connsiteX9258" fmla="*/ 5394416 w 13127384"/>
              <a:gd name="connsiteY9258" fmla="*/ 2439108 h 8369300"/>
              <a:gd name="connsiteX9259" fmla="*/ 5384068 w 13127384"/>
              <a:gd name="connsiteY9259" fmla="*/ 2473206 h 8369300"/>
              <a:gd name="connsiteX9260" fmla="*/ 5365198 w 13127384"/>
              <a:gd name="connsiteY9260" fmla="*/ 2507303 h 8369300"/>
              <a:gd name="connsiteX9261" fmla="*/ 5391982 w 13127384"/>
              <a:gd name="connsiteY9261" fmla="*/ 2491416 h 8369300"/>
              <a:gd name="connsiteX9262" fmla="*/ 5391982 w 13127384"/>
              <a:gd name="connsiteY9262" fmla="*/ 2463131 h 8369300"/>
              <a:gd name="connsiteX9263" fmla="*/ 5415112 w 13127384"/>
              <a:gd name="connsiteY9263" fmla="*/ 2448020 h 8369300"/>
              <a:gd name="connsiteX9264" fmla="*/ 5422416 w 13127384"/>
              <a:gd name="connsiteY9264" fmla="*/ 2439496 h 8369300"/>
              <a:gd name="connsiteX9265" fmla="*/ 5416938 w 13127384"/>
              <a:gd name="connsiteY9265" fmla="*/ 2437558 h 8369300"/>
              <a:gd name="connsiteX9266" fmla="*/ 5399894 w 13127384"/>
              <a:gd name="connsiteY9266" fmla="*/ 2418960 h 8369300"/>
              <a:gd name="connsiteX9267" fmla="*/ 5424242 w 13127384"/>
              <a:gd name="connsiteY9267" fmla="*/ 2342241 h 8369300"/>
              <a:gd name="connsiteX9268" fmla="*/ 5472330 w 13127384"/>
              <a:gd name="connsiteY9268" fmla="*/ 2334105 h 8369300"/>
              <a:gd name="connsiteX9269" fmla="*/ 5489374 w 13127384"/>
              <a:gd name="connsiteY9269" fmla="*/ 2342241 h 8369300"/>
              <a:gd name="connsiteX9270" fmla="*/ 5432156 w 13127384"/>
              <a:gd name="connsiteY9270" fmla="*/ 2442983 h 8369300"/>
              <a:gd name="connsiteX9271" fmla="*/ 5427894 w 13127384"/>
              <a:gd name="connsiteY9271" fmla="*/ 2441433 h 8369300"/>
              <a:gd name="connsiteX9272" fmla="*/ 5419982 w 13127384"/>
              <a:gd name="connsiteY9272" fmla="*/ 2452282 h 8369300"/>
              <a:gd name="connsiteX9273" fmla="*/ 5419372 w 13127384"/>
              <a:gd name="connsiteY9273" fmla="*/ 2463131 h 8369300"/>
              <a:gd name="connsiteX9274" fmla="*/ 5497286 w 13127384"/>
              <a:gd name="connsiteY9274" fmla="*/ 2405011 h 8369300"/>
              <a:gd name="connsiteX9275" fmla="*/ 5519200 w 13127384"/>
              <a:gd name="connsiteY9275" fmla="*/ 2387188 h 8369300"/>
              <a:gd name="connsiteX9276" fmla="*/ 5586158 w 13127384"/>
              <a:gd name="connsiteY9276" fmla="*/ 2353865 h 8369300"/>
              <a:gd name="connsiteX9277" fmla="*/ 5605636 w 13127384"/>
              <a:gd name="connsiteY9277" fmla="*/ 2316669 h 8369300"/>
              <a:gd name="connsiteX9278" fmla="*/ 5692072 w 13127384"/>
              <a:gd name="connsiteY9278" fmla="*/ 2258161 h 8369300"/>
              <a:gd name="connsiteX9279" fmla="*/ 5717028 w 13127384"/>
              <a:gd name="connsiteY9279" fmla="*/ 2238400 h 8369300"/>
              <a:gd name="connsiteX9280" fmla="*/ 5739550 w 13127384"/>
              <a:gd name="connsiteY9280" fmla="*/ 2217477 h 8369300"/>
              <a:gd name="connsiteX9281" fmla="*/ 5751726 w 13127384"/>
              <a:gd name="connsiteY9281" fmla="*/ 2203141 h 8369300"/>
              <a:gd name="connsiteX9282" fmla="*/ 5751726 w 13127384"/>
              <a:gd name="connsiteY9282" fmla="*/ 2195004 h 8369300"/>
              <a:gd name="connsiteX9283" fmla="*/ 5821116 w 13127384"/>
              <a:gd name="connsiteY9283" fmla="*/ 2122160 h 8369300"/>
              <a:gd name="connsiteX9284" fmla="*/ 5801638 w 13127384"/>
              <a:gd name="connsiteY9284" fmla="*/ 2191129 h 8369300"/>
              <a:gd name="connsiteX9285" fmla="*/ 5794334 w 13127384"/>
              <a:gd name="connsiteY9285" fmla="*/ 2195004 h 8369300"/>
              <a:gd name="connsiteX9286" fmla="*/ 5808334 w 13127384"/>
              <a:gd name="connsiteY9286" fmla="*/ 2191904 h 8369300"/>
              <a:gd name="connsiteX9287" fmla="*/ 5848508 w 13127384"/>
              <a:gd name="connsiteY9287" fmla="*/ 2163619 h 8369300"/>
              <a:gd name="connsiteX9288" fmla="*/ 5829638 w 13127384"/>
              <a:gd name="connsiteY9288" fmla="*/ 2154320 h 8369300"/>
              <a:gd name="connsiteX9289" fmla="*/ 5927030 w 13127384"/>
              <a:gd name="connsiteY9289" fmla="*/ 2102786 h 8369300"/>
              <a:gd name="connsiteX9290" fmla="*/ 5945900 w 13127384"/>
              <a:gd name="connsiteY9290" fmla="*/ 2112473 h 8369300"/>
              <a:gd name="connsiteX9291" fmla="*/ 5984250 w 13127384"/>
              <a:gd name="connsiteY9291" fmla="*/ 2084575 h 8369300"/>
              <a:gd name="connsiteX9292" fmla="*/ 5967206 w 13127384"/>
              <a:gd name="connsiteY9292" fmla="*/ 2078763 h 8369300"/>
              <a:gd name="connsiteX9293" fmla="*/ 6042076 w 13127384"/>
              <a:gd name="connsiteY9293" fmla="*/ 2029168 h 8369300"/>
              <a:gd name="connsiteX9294" fmla="*/ 6082250 w 13127384"/>
              <a:gd name="connsiteY9294" fmla="*/ 2040017 h 8369300"/>
              <a:gd name="connsiteX9295" fmla="*/ 6146164 w 13127384"/>
              <a:gd name="connsiteY9295" fmla="*/ 1992358 h 8369300"/>
              <a:gd name="connsiteX9296" fmla="*/ 6185121 w 13127384"/>
              <a:gd name="connsiteY9296" fmla="*/ 1971047 h 8369300"/>
              <a:gd name="connsiteX9297" fmla="*/ 6226512 w 13127384"/>
              <a:gd name="connsiteY9297" fmla="*/ 1950512 h 8369300"/>
              <a:gd name="connsiteX9298" fmla="*/ 6313558 w 13127384"/>
              <a:gd name="connsiteY9298" fmla="*/ 1914865 h 8369300"/>
              <a:gd name="connsiteX9299" fmla="*/ 6398776 w 13127384"/>
              <a:gd name="connsiteY9299" fmla="*/ 1893554 h 8369300"/>
              <a:gd name="connsiteX9300" fmla="*/ 6429210 w 13127384"/>
              <a:gd name="connsiteY9300" fmla="*/ 1866044 h 8369300"/>
              <a:gd name="connsiteX9301" fmla="*/ 6437732 w 13127384"/>
              <a:gd name="connsiteY9301" fmla="*/ 1864106 h 8369300"/>
              <a:gd name="connsiteX9302" fmla="*/ 6413384 w 13127384"/>
              <a:gd name="connsiteY9302" fmla="*/ 1808311 h 8369300"/>
              <a:gd name="connsiteX9303" fmla="*/ 6416428 w 13127384"/>
              <a:gd name="connsiteY9303" fmla="*/ 1618064 h 8369300"/>
              <a:gd name="connsiteX9304" fmla="*/ 6537560 w 13127384"/>
              <a:gd name="connsiteY9304" fmla="*/ 1437505 h 8369300"/>
              <a:gd name="connsiteX9305" fmla="*/ 6671474 w 13127384"/>
              <a:gd name="connsiteY9305" fmla="*/ 1391783 h 8369300"/>
              <a:gd name="connsiteX9306" fmla="*/ 3683351 w 13127384"/>
              <a:gd name="connsiteY9306" fmla="*/ 1326689 h 8369300"/>
              <a:gd name="connsiteX9307" fmla="*/ 3701613 w 13127384"/>
              <a:gd name="connsiteY9307" fmla="*/ 1333276 h 8369300"/>
              <a:gd name="connsiteX9308" fmla="*/ 3694309 w 13127384"/>
              <a:gd name="connsiteY9308" fmla="*/ 1375510 h 8369300"/>
              <a:gd name="connsiteX9309" fmla="*/ 3607265 w 13127384"/>
              <a:gd name="connsiteY9309" fmla="*/ 1418131 h 8369300"/>
              <a:gd name="connsiteX9310" fmla="*/ 3595091 w 13127384"/>
              <a:gd name="connsiteY9310" fmla="*/ 1394496 h 8369300"/>
              <a:gd name="connsiteX9311" fmla="*/ 3683351 w 13127384"/>
              <a:gd name="connsiteY9311" fmla="*/ 1326689 h 8369300"/>
              <a:gd name="connsiteX9312" fmla="*/ 5648245 w 13127384"/>
              <a:gd name="connsiteY9312" fmla="*/ 1282905 h 8369300"/>
              <a:gd name="connsiteX9313" fmla="*/ 5685375 w 13127384"/>
              <a:gd name="connsiteY9313" fmla="*/ 1323202 h 8369300"/>
              <a:gd name="connsiteX9314" fmla="*/ 5593462 w 13127384"/>
              <a:gd name="connsiteY9314" fmla="*/ 1329789 h 8369300"/>
              <a:gd name="connsiteX9315" fmla="*/ 5581896 w 13127384"/>
              <a:gd name="connsiteY9315" fmla="*/ 1301503 h 8369300"/>
              <a:gd name="connsiteX9316" fmla="*/ 5648245 w 13127384"/>
              <a:gd name="connsiteY9316" fmla="*/ 1282905 h 8369300"/>
              <a:gd name="connsiteX9317" fmla="*/ 7277134 w 13127384"/>
              <a:gd name="connsiteY9317" fmla="*/ 1278643 h 8369300"/>
              <a:gd name="connsiteX9318" fmla="*/ 7310004 w 13127384"/>
              <a:gd name="connsiteY9318" fmla="*/ 1356524 h 8369300"/>
              <a:gd name="connsiteX9319" fmla="*/ 7244872 w 13127384"/>
              <a:gd name="connsiteY9319" fmla="*/ 1370085 h 8369300"/>
              <a:gd name="connsiteX9320" fmla="*/ 7243655 w 13127384"/>
              <a:gd name="connsiteY9320" fmla="*/ 1318552 h 8369300"/>
              <a:gd name="connsiteX9321" fmla="*/ 7277134 w 13127384"/>
              <a:gd name="connsiteY9321" fmla="*/ 1278643 h 8369300"/>
              <a:gd name="connsiteX9322" fmla="*/ 7153567 w 13127384"/>
              <a:gd name="connsiteY9322" fmla="*/ 1272831 h 8369300"/>
              <a:gd name="connsiteX9323" fmla="*/ 7179741 w 13127384"/>
              <a:gd name="connsiteY9323" fmla="*/ 1316227 h 8369300"/>
              <a:gd name="connsiteX9324" fmla="*/ 7130436 w 13127384"/>
              <a:gd name="connsiteY9324" fmla="*/ 1311578 h 8369300"/>
              <a:gd name="connsiteX9325" fmla="*/ 7153567 w 13127384"/>
              <a:gd name="connsiteY9325" fmla="*/ 1272831 h 8369300"/>
              <a:gd name="connsiteX9326" fmla="*/ 6272774 w 13127384"/>
              <a:gd name="connsiteY9326" fmla="*/ 1264694 h 8369300"/>
              <a:gd name="connsiteX9327" fmla="*/ 6313558 w 13127384"/>
              <a:gd name="connsiteY9327" fmla="*/ 1325526 h 8369300"/>
              <a:gd name="connsiteX9328" fmla="*/ 6317818 w 13127384"/>
              <a:gd name="connsiteY9328" fmla="*/ 1330564 h 8369300"/>
              <a:gd name="connsiteX9329" fmla="*/ 6317818 w 13127384"/>
              <a:gd name="connsiteY9329" fmla="*/ 1326301 h 8369300"/>
              <a:gd name="connsiteX9330" fmla="*/ 6348862 w 13127384"/>
              <a:gd name="connsiteY9330" fmla="*/ 1306928 h 8369300"/>
              <a:gd name="connsiteX9331" fmla="*/ 6372601 w 13127384"/>
              <a:gd name="connsiteY9331" fmla="*/ 1375510 h 8369300"/>
              <a:gd name="connsiteX9332" fmla="*/ 6356776 w 13127384"/>
              <a:gd name="connsiteY9332" fmla="*/ 1378997 h 8369300"/>
              <a:gd name="connsiteX9333" fmla="*/ 6345210 w 13127384"/>
              <a:gd name="connsiteY9333" fmla="*/ 1394108 h 8369300"/>
              <a:gd name="connsiteX9334" fmla="*/ 6317818 w 13127384"/>
              <a:gd name="connsiteY9334" fmla="*/ 1409994 h 8369300"/>
              <a:gd name="connsiteX9335" fmla="*/ 6242948 w 13127384"/>
              <a:gd name="connsiteY9335" fmla="*/ 1349937 h 8369300"/>
              <a:gd name="connsiteX9336" fmla="*/ 6256340 w 13127384"/>
              <a:gd name="connsiteY9336" fmla="*/ 1284067 h 8369300"/>
              <a:gd name="connsiteX9337" fmla="*/ 6272774 w 13127384"/>
              <a:gd name="connsiteY9337" fmla="*/ 1264694 h 8369300"/>
              <a:gd name="connsiteX9338" fmla="*/ 3696743 w 13127384"/>
              <a:gd name="connsiteY9338" fmla="*/ 1218973 h 8369300"/>
              <a:gd name="connsiteX9339" fmla="*/ 3697353 w 13127384"/>
              <a:gd name="connsiteY9339" fmla="*/ 1251520 h 8369300"/>
              <a:gd name="connsiteX9340" fmla="*/ 3613960 w 13127384"/>
              <a:gd name="connsiteY9340" fmla="*/ 1310028 h 8369300"/>
              <a:gd name="connsiteX9341" fmla="*/ 3608481 w 13127384"/>
              <a:gd name="connsiteY9341" fmla="*/ 1279418 h 8369300"/>
              <a:gd name="connsiteX9342" fmla="*/ 3696743 w 13127384"/>
              <a:gd name="connsiteY9342" fmla="*/ 1218973 h 8369300"/>
              <a:gd name="connsiteX9343" fmla="*/ 2756297 w 13127384"/>
              <a:gd name="connsiteY9343" fmla="*/ 1177514 h 8369300"/>
              <a:gd name="connsiteX9344" fmla="*/ 2743514 w 13127384"/>
              <a:gd name="connsiteY9344" fmla="*/ 1254232 h 8369300"/>
              <a:gd name="connsiteX9345" fmla="*/ 2701514 w 13127384"/>
              <a:gd name="connsiteY9345" fmla="*/ 1310028 h 8369300"/>
              <a:gd name="connsiteX9346" fmla="*/ 2696644 w 13127384"/>
              <a:gd name="connsiteY9346" fmla="*/ 1233697 h 8369300"/>
              <a:gd name="connsiteX9347" fmla="*/ 2756297 w 13127384"/>
              <a:gd name="connsiteY9347" fmla="*/ 1177514 h 8369300"/>
              <a:gd name="connsiteX9348" fmla="*/ 6535125 w 13127384"/>
              <a:gd name="connsiteY9348" fmla="*/ 1141479 h 8369300"/>
              <a:gd name="connsiteX9349" fmla="*/ 6555212 w 13127384"/>
              <a:gd name="connsiteY9349" fmla="*/ 1193013 h 8369300"/>
              <a:gd name="connsiteX9350" fmla="*/ 6529038 w 13127384"/>
              <a:gd name="connsiteY9350" fmla="*/ 1207736 h 8369300"/>
              <a:gd name="connsiteX9351" fmla="*/ 6514430 w 13127384"/>
              <a:gd name="connsiteY9351" fmla="*/ 1146516 h 8369300"/>
              <a:gd name="connsiteX9352" fmla="*/ 6535125 w 13127384"/>
              <a:gd name="connsiteY9352" fmla="*/ 1141479 h 8369300"/>
              <a:gd name="connsiteX9353" fmla="*/ 6651996 w 13127384"/>
              <a:gd name="connsiteY9353" fmla="*/ 1137605 h 8369300"/>
              <a:gd name="connsiteX9354" fmla="*/ 6698258 w 13127384"/>
              <a:gd name="connsiteY9354" fmla="*/ 1215098 h 8369300"/>
              <a:gd name="connsiteX9355" fmla="*/ 6684866 w 13127384"/>
              <a:gd name="connsiteY9355" fmla="*/ 1246871 h 8369300"/>
              <a:gd name="connsiteX9356" fmla="*/ 6633736 w 13127384"/>
              <a:gd name="connsiteY9356" fmla="*/ 1167052 h 8369300"/>
              <a:gd name="connsiteX9357" fmla="*/ 6651996 w 13127384"/>
              <a:gd name="connsiteY9357" fmla="*/ 1137605 h 8369300"/>
              <a:gd name="connsiteX9358" fmla="*/ 6650170 w 13127384"/>
              <a:gd name="connsiteY9358" fmla="*/ 1091109 h 8369300"/>
              <a:gd name="connsiteX9359" fmla="*/ 6647736 w 13127384"/>
              <a:gd name="connsiteY9359" fmla="*/ 1132568 h 8369300"/>
              <a:gd name="connsiteX9360" fmla="*/ 6579560 w 13127384"/>
              <a:gd name="connsiteY9360" fmla="*/ 1237571 h 8369300"/>
              <a:gd name="connsiteX9361" fmla="*/ 6589300 w 13127384"/>
              <a:gd name="connsiteY9361" fmla="*/ 1152716 h 8369300"/>
              <a:gd name="connsiteX9362" fmla="*/ 6650170 w 13127384"/>
              <a:gd name="connsiteY9362" fmla="*/ 1091109 h 8369300"/>
              <a:gd name="connsiteX9363" fmla="*/ 6264861 w 13127384"/>
              <a:gd name="connsiteY9363" fmla="*/ 1075997 h 8369300"/>
              <a:gd name="connsiteX9364" fmla="*/ 6276426 w 13127384"/>
              <a:gd name="connsiteY9364" fmla="*/ 1095371 h 8369300"/>
              <a:gd name="connsiteX9365" fmla="*/ 6272774 w 13127384"/>
              <a:gd name="connsiteY9365" fmla="*/ 1124431 h 8369300"/>
              <a:gd name="connsiteX9366" fmla="*/ 6191208 w 13127384"/>
              <a:gd name="connsiteY9366" fmla="*/ 1170539 h 8369300"/>
              <a:gd name="connsiteX9367" fmla="*/ 6194252 w 13127384"/>
              <a:gd name="connsiteY9367" fmla="*/ 1141479 h 8369300"/>
              <a:gd name="connsiteX9368" fmla="*/ 6264861 w 13127384"/>
              <a:gd name="connsiteY9368" fmla="*/ 1075997 h 8369300"/>
              <a:gd name="connsiteX9369" fmla="*/ 2283943 w 13127384"/>
              <a:gd name="connsiteY9369" fmla="*/ 1075222 h 8369300"/>
              <a:gd name="connsiteX9370" fmla="*/ 2325336 w 13127384"/>
              <a:gd name="connsiteY9370" fmla="*/ 1108157 h 8369300"/>
              <a:gd name="connsiteX9371" fmla="*/ 2322902 w 13127384"/>
              <a:gd name="connsiteY9371" fmla="*/ 1123268 h 8369300"/>
              <a:gd name="connsiteX9372" fmla="*/ 2254117 w 13127384"/>
              <a:gd name="connsiteY9372" fmla="*/ 1174027 h 8369300"/>
              <a:gd name="connsiteX9373" fmla="*/ 2242552 w 13127384"/>
              <a:gd name="connsiteY9373" fmla="*/ 1088396 h 8369300"/>
              <a:gd name="connsiteX9374" fmla="*/ 2264465 w 13127384"/>
              <a:gd name="connsiteY9374" fmla="*/ 1075610 h 8369300"/>
              <a:gd name="connsiteX9375" fmla="*/ 2283943 w 13127384"/>
              <a:gd name="connsiteY9375" fmla="*/ 1075222 h 8369300"/>
              <a:gd name="connsiteX9376" fmla="*/ 3246303 w 13127384"/>
              <a:gd name="connsiteY9376" fmla="*/ 996566 h 8369300"/>
              <a:gd name="connsiteX9377" fmla="*/ 3266999 w 13127384"/>
              <a:gd name="connsiteY9377" fmla="*/ 1020977 h 8369300"/>
              <a:gd name="connsiteX9378" fmla="*/ 3272478 w 13127384"/>
              <a:gd name="connsiteY9378" fmla="*/ 1044612 h 8369300"/>
              <a:gd name="connsiteX9379" fmla="*/ 3210390 w 13127384"/>
              <a:gd name="connsiteY9379" fmla="*/ 1041125 h 8369300"/>
              <a:gd name="connsiteX9380" fmla="*/ 3246303 w 13127384"/>
              <a:gd name="connsiteY9380" fmla="*/ 996566 h 8369300"/>
              <a:gd name="connsiteX9381" fmla="*/ 9185418 w 13127384"/>
              <a:gd name="connsiteY9381" fmla="*/ 988042 h 8369300"/>
              <a:gd name="connsiteX9382" fmla="*/ 9203070 w 13127384"/>
              <a:gd name="connsiteY9382" fmla="*/ 993079 h 8369300"/>
              <a:gd name="connsiteX9383" fmla="*/ 9203070 w 13127384"/>
              <a:gd name="connsiteY9383" fmla="*/ 1022914 h 8369300"/>
              <a:gd name="connsiteX9384" fmla="*/ 9148287 w 13127384"/>
              <a:gd name="connsiteY9384" fmla="*/ 1032213 h 8369300"/>
              <a:gd name="connsiteX9385" fmla="*/ 9185418 w 13127384"/>
              <a:gd name="connsiteY9385" fmla="*/ 988042 h 8369300"/>
              <a:gd name="connsiteX9386" fmla="*/ 8818370 w 13127384"/>
              <a:gd name="connsiteY9386" fmla="*/ 984942 h 8369300"/>
              <a:gd name="connsiteX9387" fmla="*/ 8857327 w 13127384"/>
              <a:gd name="connsiteY9387" fmla="*/ 1017490 h 8369300"/>
              <a:gd name="connsiteX9388" fmla="*/ 8822022 w 13127384"/>
              <a:gd name="connsiteY9388" fmla="*/ 1056624 h 8369300"/>
              <a:gd name="connsiteX9389" fmla="*/ 8790978 w 13127384"/>
              <a:gd name="connsiteY9389" fmla="*/ 1011290 h 8369300"/>
              <a:gd name="connsiteX9390" fmla="*/ 8818370 w 13127384"/>
              <a:gd name="connsiteY9390" fmla="*/ 984942 h 8369300"/>
              <a:gd name="connsiteX9391" fmla="*/ 2293684 w 13127384"/>
              <a:gd name="connsiteY9391" fmla="*/ 834218 h 8369300"/>
              <a:gd name="connsiteX9392" fmla="*/ 2309509 w 13127384"/>
              <a:gd name="connsiteY9392" fmla="*/ 866377 h 8369300"/>
              <a:gd name="connsiteX9393" fmla="*/ 2303423 w 13127384"/>
              <a:gd name="connsiteY9393" fmla="*/ 912486 h 8369300"/>
              <a:gd name="connsiteX9394" fmla="*/ 2273597 w 13127384"/>
              <a:gd name="connsiteY9394" fmla="*/ 957045 h 8369300"/>
              <a:gd name="connsiteX9395" fmla="*/ 2250466 w 13127384"/>
              <a:gd name="connsiteY9395" fmla="*/ 895437 h 8369300"/>
              <a:gd name="connsiteX9396" fmla="*/ 2293684 w 13127384"/>
              <a:gd name="connsiteY9396" fmla="*/ 834218 h 8369300"/>
              <a:gd name="connsiteX9397" fmla="*/ 7615572 w 13127384"/>
              <a:gd name="connsiteY9397" fmla="*/ 650170 h 8369300"/>
              <a:gd name="connsiteX9398" fmla="*/ 7638703 w 13127384"/>
              <a:gd name="connsiteY9398" fmla="*/ 658307 h 8369300"/>
              <a:gd name="connsiteX9399" fmla="*/ 7628964 w 13127384"/>
              <a:gd name="connsiteY9399" fmla="*/ 713715 h 8369300"/>
              <a:gd name="connsiteX9400" fmla="*/ 7523050 w 13127384"/>
              <a:gd name="connsiteY9400" fmla="*/ 770285 h 8369300"/>
              <a:gd name="connsiteX9401" fmla="*/ 7509049 w 13127384"/>
              <a:gd name="connsiteY9401" fmla="*/ 739288 h 8369300"/>
              <a:gd name="connsiteX9402" fmla="*/ 7615572 w 13127384"/>
              <a:gd name="connsiteY9402" fmla="*/ 650170 h 8369300"/>
              <a:gd name="connsiteX9403" fmla="*/ 7632616 w 13127384"/>
              <a:gd name="connsiteY9403" fmla="*/ 507195 h 8369300"/>
              <a:gd name="connsiteX9404" fmla="*/ 7633225 w 13127384"/>
              <a:gd name="connsiteY9404" fmla="*/ 550591 h 8369300"/>
              <a:gd name="connsiteX9405" fmla="*/ 7531571 w 13127384"/>
              <a:gd name="connsiteY9405" fmla="*/ 627697 h 8369300"/>
              <a:gd name="connsiteX9406" fmla="*/ 7524267 w 13127384"/>
              <a:gd name="connsiteY9406" fmla="*/ 587401 h 8369300"/>
              <a:gd name="connsiteX9407" fmla="*/ 7632616 w 13127384"/>
              <a:gd name="connsiteY9407" fmla="*/ 507195 h 8369300"/>
              <a:gd name="connsiteX9408" fmla="*/ 6488256 w 13127384"/>
              <a:gd name="connsiteY9408" fmla="*/ 452949 h 8369300"/>
              <a:gd name="connsiteX9409" fmla="*/ 6472428 w 13127384"/>
              <a:gd name="connsiteY9409" fmla="*/ 554466 h 8369300"/>
              <a:gd name="connsiteX9410" fmla="*/ 6422515 w 13127384"/>
              <a:gd name="connsiteY9410" fmla="*/ 627697 h 8369300"/>
              <a:gd name="connsiteX9411" fmla="*/ 6416428 w 13127384"/>
              <a:gd name="connsiteY9411" fmla="*/ 526956 h 8369300"/>
              <a:gd name="connsiteX9412" fmla="*/ 6488256 w 13127384"/>
              <a:gd name="connsiteY9412" fmla="*/ 452949 h 8369300"/>
              <a:gd name="connsiteX9413" fmla="*/ 5914248 w 13127384"/>
              <a:gd name="connsiteY9413" fmla="*/ 317723 h 8369300"/>
              <a:gd name="connsiteX9414" fmla="*/ 5964770 w 13127384"/>
              <a:gd name="connsiteY9414" fmla="*/ 361507 h 8369300"/>
              <a:gd name="connsiteX9415" fmla="*/ 5961728 w 13127384"/>
              <a:gd name="connsiteY9415" fmla="*/ 381268 h 8369300"/>
              <a:gd name="connsiteX9416" fmla="*/ 5877726 w 13127384"/>
              <a:gd name="connsiteY9416" fmla="*/ 448300 h 8369300"/>
              <a:gd name="connsiteX9417" fmla="*/ 5863726 w 13127384"/>
              <a:gd name="connsiteY9417" fmla="*/ 335547 h 8369300"/>
              <a:gd name="connsiteX9418" fmla="*/ 5889900 w 13127384"/>
              <a:gd name="connsiteY9418" fmla="*/ 318111 h 8369300"/>
              <a:gd name="connsiteX9419" fmla="*/ 5914248 w 13127384"/>
              <a:gd name="connsiteY9419" fmla="*/ 317723 h 8369300"/>
              <a:gd name="connsiteX9420" fmla="*/ 7084175 w 13127384"/>
              <a:gd name="connsiteY9420" fmla="*/ 214269 h 8369300"/>
              <a:gd name="connsiteX9421" fmla="*/ 7109740 w 13127384"/>
              <a:gd name="connsiteY9421" fmla="*/ 246042 h 8369300"/>
              <a:gd name="connsiteX9422" fmla="*/ 7116436 w 13127384"/>
              <a:gd name="connsiteY9422" fmla="*/ 277427 h 8369300"/>
              <a:gd name="connsiteX9423" fmla="*/ 7040348 w 13127384"/>
              <a:gd name="connsiteY9423" fmla="*/ 273164 h 8369300"/>
              <a:gd name="connsiteX9424" fmla="*/ 7084175 w 13127384"/>
              <a:gd name="connsiteY9424" fmla="*/ 214269 h 8369300"/>
              <a:gd name="connsiteX9425" fmla="*/ 5925814 w 13127384"/>
              <a:gd name="connsiteY9425" fmla="*/ 0 h 8369300"/>
              <a:gd name="connsiteX9426" fmla="*/ 5944684 w 13127384"/>
              <a:gd name="connsiteY9426" fmla="*/ 42621 h 8369300"/>
              <a:gd name="connsiteX9427" fmla="*/ 5938596 w 13127384"/>
              <a:gd name="connsiteY9427" fmla="*/ 103454 h 8369300"/>
              <a:gd name="connsiteX9428" fmla="*/ 5901466 w 13127384"/>
              <a:gd name="connsiteY9428" fmla="*/ 162349 h 8369300"/>
              <a:gd name="connsiteX9429" fmla="*/ 5872856 w 13127384"/>
              <a:gd name="connsiteY9429" fmla="*/ 81368 h 8369300"/>
              <a:gd name="connsiteX9430" fmla="*/ 5925814 w 13127384"/>
              <a:gd name="connsiteY9430" fmla="*/ 0 h 836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</a:cxnLst>
            <a:rect l="l" t="t" r="r" b="b"/>
            <a:pathLst>
              <a:path w="13127384" h="8369300">
                <a:moveTo>
                  <a:pt x="7501745" y="8299944"/>
                </a:moveTo>
                <a:cubicBezTo>
                  <a:pt x="7512702" y="8311568"/>
                  <a:pt x="7513919" y="8327841"/>
                  <a:pt x="7509658" y="8341790"/>
                </a:cubicBezTo>
                <a:cubicBezTo>
                  <a:pt x="7504789" y="8355738"/>
                  <a:pt x="7494441" y="8366975"/>
                  <a:pt x="7481658" y="8369300"/>
                </a:cubicBezTo>
                <a:cubicBezTo>
                  <a:pt x="7440875" y="8344114"/>
                  <a:pt x="7477397" y="8297618"/>
                  <a:pt x="7501745" y="8299944"/>
                </a:cubicBezTo>
                <a:close/>
                <a:moveTo>
                  <a:pt x="7284438" y="8053126"/>
                </a:moveTo>
                <a:cubicBezTo>
                  <a:pt x="7306351" y="8058938"/>
                  <a:pt x="7320352" y="8086836"/>
                  <a:pt x="7310004" y="8111634"/>
                </a:cubicBezTo>
                <a:cubicBezTo>
                  <a:pt x="7302090" y="8115508"/>
                  <a:pt x="7291134" y="8125970"/>
                  <a:pt x="7277134" y="8127133"/>
                </a:cubicBezTo>
                <a:cubicBezTo>
                  <a:pt x="7252785" y="8106984"/>
                  <a:pt x="7250351" y="8081799"/>
                  <a:pt x="7261307" y="8055451"/>
                </a:cubicBezTo>
                <a:cubicBezTo>
                  <a:pt x="7269220" y="8051576"/>
                  <a:pt x="7277742" y="8051189"/>
                  <a:pt x="7284438" y="8053126"/>
                </a:cubicBezTo>
                <a:close/>
                <a:moveTo>
                  <a:pt x="7817053" y="8040340"/>
                </a:moveTo>
                <a:cubicBezTo>
                  <a:pt x="7828618" y="8066300"/>
                  <a:pt x="7835923" y="8083736"/>
                  <a:pt x="7837749" y="8099235"/>
                </a:cubicBezTo>
                <a:cubicBezTo>
                  <a:pt x="7802444" y="8131395"/>
                  <a:pt x="7761661" y="8050802"/>
                  <a:pt x="7817053" y="8040340"/>
                </a:cubicBezTo>
                <a:close/>
                <a:moveTo>
                  <a:pt x="7657573" y="8022904"/>
                </a:moveTo>
                <a:cubicBezTo>
                  <a:pt x="7693486" y="8013218"/>
                  <a:pt x="7720269" y="8058164"/>
                  <a:pt x="7716617" y="8094973"/>
                </a:cubicBezTo>
                <a:cubicBezTo>
                  <a:pt x="7715400" y="8106984"/>
                  <a:pt x="7710530" y="8118221"/>
                  <a:pt x="7702008" y="8126358"/>
                </a:cubicBezTo>
                <a:cubicBezTo>
                  <a:pt x="7653312" y="8139144"/>
                  <a:pt x="7633834" y="8058551"/>
                  <a:pt x="7657573" y="8022904"/>
                </a:cubicBezTo>
                <a:close/>
                <a:moveTo>
                  <a:pt x="7085392" y="7975246"/>
                </a:moveTo>
                <a:cubicBezTo>
                  <a:pt x="7092697" y="7992682"/>
                  <a:pt x="7095131" y="8009730"/>
                  <a:pt x="7092088" y="8026004"/>
                </a:cubicBezTo>
                <a:cubicBezTo>
                  <a:pt x="7088436" y="8042278"/>
                  <a:pt x="7078696" y="8057001"/>
                  <a:pt x="7062262" y="8069788"/>
                </a:cubicBezTo>
                <a:cubicBezTo>
                  <a:pt x="7031826" y="8066688"/>
                  <a:pt x="7026957" y="8020966"/>
                  <a:pt x="7021478" y="7997331"/>
                </a:cubicBezTo>
                <a:cubicBezTo>
                  <a:pt x="7044609" y="7983382"/>
                  <a:pt x="7067740" y="7969434"/>
                  <a:pt x="7085392" y="7975246"/>
                </a:cubicBezTo>
                <a:close/>
                <a:moveTo>
                  <a:pt x="8939502" y="7957422"/>
                </a:moveTo>
                <a:cubicBezTo>
                  <a:pt x="8952893" y="8003143"/>
                  <a:pt x="8983328" y="8010505"/>
                  <a:pt x="8977850" y="8054676"/>
                </a:cubicBezTo>
                <a:cubicBezTo>
                  <a:pt x="8924284" y="8098072"/>
                  <a:pt x="8875588" y="8034140"/>
                  <a:pt x="8895066" y="7989969"/>
                </a:cubicBezTo>
                <a:cubicBezTo>
                  <a:pt x="8901762" y="7975246"/>
                  <a:pt x="8915762" y="7962846"/>
                  <a:pt x="8939502" y="7957422"/>
                </a:cubicBezTo>
                <a:close/>
                <a:moveTo>
                  <a:pt x="10530060" y="7934230"/>
                </a:moveTo>
                <a:cubicBezTo>
                  <a:pt x="10532582" y="7936907"/>
                  <a:pt x="10532863" y="7940654"/>
                  <a:pt x="10531882" y="7943866"/>
                </a:cubicBezTo>
                <a:cubicBezTo>
                  <a:pt x="10530760" y="7947077"/>
                  <a:pt x="10528378" y="7949665"/>
                  <a:pt x="10525434" y="7950200"/>
                </a:cubicBezTo>
                <a:cubicBezTo>
                  <a:pt x="10516044" y="7944401"/>
                  <a:pt x="10524453" y="7933695"/>
                  <a:pt x="10530060" y="7934230"/>
                </a:cubicBezTo>
                <a:close/>
                <a:moveTo>
                  <a:pt x="10480024" y="7877400"/>
                </a:moveTo>
                <a:cubicBezTo>
                  <a:pt x="10485070" y="7878738"/>
                  <a:pt x="10488293" y="7885162"/>
                  <a:pt x="10485911" y="7890872"/>
                </a:cubicBezTo>
                <a:cubicBezTo>
                  <a:pt x="10484088" y="7891764"/>
                  <a:pt x="10481566" y="7894173"/>
                  <a:pt x="10478342" y="7894440"/>
                </a:cubicBezTo>
                <a:cubicBezTo>
                  <a:pt x="10472736" y="7889801"/>
                  <a:pt x="10472175" y="7884002"/>
                  <a:pt x="10474698" y="7877935"/>
                </a:cubicBezTo>
                <a:cubicBezTo>
                  <a:pt x="10476520" y="7877043"/>
                  <a:pt x="10478482" y="7876954"/>
                  <a:pt x="10480024" y="7877400"/>
                </a:cubicBezTo>
                <a:close/>
                <a:moveTo>
                  <a:pt x="10602660" y="7874456"/>
                </a:moveTo>
                <a:cubicBezTo>
                  <a:pt x="10605323" y="7880433"/>
                  <a:pt x="10607005" y="7884448"/>
                  <a:pt x="10607426" y="7888017"/>
                </a:cubicBezTo>
                <a:cubicBezTo>
                  <a:pt x="10599297" y="7895422"/>
                  <a:pt x="10589906" y="7876865"/>
                  <a:pt x="10602660" y="7874456"/>
                </a:cubicBezTo>
                <a:close/>
                <a:moveTo>
                  <a:pt x="10565940" y="7870441"/>
                </a:moveTo>
                <a:cubicBezTo>
                  <a:pt x="10574209" y="7868211"/>
                  <a:pt x="10580376" y="7878560"/>
                  <a:pt x="10579535" y="7887035"/>
                </a:cubicBezTo>
                <a:cubicBezTo>
                  <a:pt x="10579254" y="7889801"/>
                  <a:pt x="10578133" y="7892388"/>
                  <a:pt x="10576171" y="7894262"/>
                </a:cubicBezTo>
                <a:cubicBezTo>
                  <a:pt x="10564958" y="7897206"/>
                  <a:pt x="10560474" y="7878649"/>
                  <a:pt x="10565940" y="7870441"/>
                </a:cubicBezTo>
                <a:close/>
                <a:moveTo>
                  <a:pt x="5556940" y="7868692"/>
                </a:moveTo>
                <a:cubicBezTo>
                  <a:pt x="5570940" y="7884578"/>
                  <a:pt x="5574592" y="7901239"/>
                  <a:pt x="5572158" y="7915576"/>
                </a:cubicBezTo>
                <a:cubicBezTo>
                  <a:pt x="5563636" y="7958972"/>
                  <a:pt x="5497286" y="7984544"/>
                  <a:pt x="5482070" y="7924100"/>
                </a:cubicBezTo>
                <a:cubicBezTo>
                  <a:pt x="5489982" y="7897364"/>
                  <a:pt x="5537462" y="7869080"/>
                  <a:pt x="5556940" y="7868692"/>
                </a:cubicBezTo>
                <a:close/>
                <a:moveTo>
                  <a:pt x="10434193" y="7859468"/>
                </a:moveTo>
                <a:cubicBezTo>
                  <a:pt x="10435875" y="7863482"/>
                  <a:pt x="10436436" y="7867408"/>
                  <a:pt x="10435735" y="7871155"/>
                </a:cubicBezTo>
                <a:cubicBezTo>
                  <a:pt x="10434894" y="7874902"/>
                  <a:pt x="10432651" y="7878292"/>
                  <a:pt x="10428867" y="7881236"/>
                </a:cubicBezTo>
                <a:cubicBezTo>
                  <a:pt x="10421859" y="7880523"/>
                  <a:pt x="10420738" y="7869995"/>
                  <a:pt x="10419477" y="7864553"/>
                </a:cubicBezTo>
                <a:cubicBezTo>
                  <a:pt x="10424803" y="7861341"/>
                  <a:pt x="10430128" y="7858129"/>
                  <a:pt x="10434193" y="7859468"/>
                </a:cubicBezTo>
                <a:close/>
                <a:moveTo>
                  <a:pt x="5859464" y="7855518"/>
                </a:moveTo>
                <a:cubicBezTo>
                  <a:pt x="5881378" y="7866754"/>
                  <a:pt x="5884422" y="7893490"/>
                  <a:pt x="5876508" y="7918288"/>
                </a:cubicBezTo>
                <a:cubicBezTo>
                  <a:pt x="5869204" y="7943473"/>
                  <a:pt x="5850944" y="7966721"/>
                  <a:pt x="5830247" y="7970984"/>
                </a:cubicBezTo>
                <a:cubicBezTo>
                  <a:pt x="5814422" y="7921000"/>
                  <a:pt x="5813204" y="7883803"/>
                  <a:pt x="5859464" y="7855518"/>
                </a:cubicBezTo>
                <a:close/>
                <a:moveTo>
                  <a:pt x="10861108" y="7855364"/>
                </a:moveTo>
                <a:cubicBezTo>
                  <a:pt x="10864191" y="7865891"/>
                  <a:pt x="10871199" y="7867586"/>
                  <a:pt x="10869938" y="7877757"/>
                </a:cubicBezTo>
                <a:cubicBezTo>
                  <a:pt x="10857604" y="7887749"/>
                  <a:pt x="10846391" y="7873028"/>
                  <a:pt x="10850876" y="7862858"/>
                </a:cubicBezTo>
                <a:cubicBezTo>
                  <a:pt x="10852418" y="7859468"/>
                  <a:pt x="10855642" y="7856613"/>
                  <a:pt x="10861108" y="7855364"/>
                </a:cubicBezTo>
                <a:close/>
                <a:moveTo>
                  <a:pt x="10082262" y="7834933"/>
                </a:moveTo>
                <a:cubicBezTo>
                  <a:pt x="10085485" y="7838591"/>
                  <a:pt x="10086326" y="7842427"/>
                  <a:pt x="10085766" y="7845728"/>
                </a:cubicBezTo>
                <a:cubicBezTo>
                  <a:pt x="10083804" y="7855721"/>
                  <a:pt x="10068526" y="7861609"/>
                  <a:pt x="10065022" y="7847691"/>
                </a:cubicBezTo>
                <a:cubicBezTo>
                  <a:pt x="10066845" y="7841535"/>
                  <a:pt x="10077777" y="7835023"/>
                  <a:pt x="10082262" y="7834933"/>
                </a:cubicBezTo>
                <a:close/>
                <a:moveTo>
                  <a:pt x="10151919" y="7831900"/>
                </a:moveTo>
                <a:cubicBezTo>
                  <a:pt x="10156965" y="7834487"/>
                  <a:pt x="10157666" y="7840643"/>
                  <a:pt x="10155844" y="7846353"/>
                </a:cubicBezTo>
                <a:cubicBezTo>
                  <a:pt x="10154162" y="7852152"/>
                  <a:pt x="10149957" y="7857505"/>
                  <a:pt x="10145192" y="7858486"/>
                </a:cubicBezTo>
                <a:cubicBezTo>
                  <a:pt x="10141548" y="7846977"/>
                  <a:pt x="10141267" y="7838413"/>
                  <a:pt x="10151919" y="7831900"/>
                </a:cubicBezTo>
                <a:close/>
                <a:moveTo>
                  <a:pt x="10646529" y="7821997"/>
                </a:moveTo>
                <a:cubicBezTo>
                  <a:pt x="10650734" y="7836896"/>
                  <a:pt x="10661105" y="7821997"/>
                  <a:pt x="10664890" y="7833417"/>
                </a:cubicBezTo>
                <a:cubicBezTo>
                  <a:pt x="10664469" y="7838323"/>
                  <a:pt x="10665590" y="7843766"/>
                  <a:pt x="10663488" y="7848762"/>
                </a:cubicBezTo>
                <a:cubicBezTo>
                  <a:pt x="10662787" y="7850457"/>
                  <a:pt x="10661806" y="7852063"/>
                  <a:pt x="10660264" y="7853579"/>
                </a:cubicBezTo>
                <a:cubicBezTo>
                  <a:pt x="10653257" y="7842784"/>
                  <a:pt x="10645688" y="7838591"/>
                  <a:pt x="10637840" y="7830829"/>
                </a:cubicBezTo>
                <a:cubicBezTo>
                  <a:pt x="10638821" y="7827707"/>
                  <a:pt x="10641063" y="7825209"/>
                  <a:pt x="10646529" y="7821997"/>
                </a:cubicBezTo>
                <a:close/>
                <a:moveTo>
                  <a:pt x="8007577" y="7812509"/>
                </a:moveTo>
                <a:cubicBezTo>
                  <a:pt x="8025839" y="7877216"/>
                  <a:pt x="8070883" y="7812509"/>
                  <a:pt x="8087317" y="7862105"/>
                </a:cubicBezTo>
                <a:cubicBezTo>
                  <a:pt x="8085491" y="7883416"/>
                  <a:pt x="8090361" y="7907051"/>
                  <a:pt x="8081231" y="7928750"/>
                </a:cubicBezTo>
                <a:cubicBezTo>
                  <a:pt x="8078187" y="7936111"/>
                  <a:pt x="8073926" y="7943086"/>
                  <a:pt x="8067231" y="7949672"/>
                </a:cubicBezTo>
                <a:cubicBezTo>
                  <a:pt x="8036795" y="7902789"/>
                  <a:pt x="8003925" y="7884578"/>
                  <a:pt x="7969838" y="7850868"/>
                </a:cubicBezTo>
                <a:cubicBezTo>
                  <a:pt x="7974099" y="7837307"/>
                  <a:pt x="7983838" y="7826458"/>
                  <a:pt x="8007577" y="7812509"/>
                </a:cubicBezTo>
                <a:close/>
                <a:moveTo>
                  <a:pt x="10357107" y="7808436"/>
                </a:moveTo>
                <a:cubicBezTo>
                  <a:pt x="10359070" y="7812897"/>
                  <a:pt x="10359070" y="7816555"/>
                  <a:pt x="10357528" y="7819321"/>
                </a:cubicBezTo>
                <a:cubicBezTo>
                  <a:pt x="10355846" y="7822086"/>
                  <a:pt x="10352762" y="7824049"/>
                  <a:pt x="10348278" y="7825387"/>
                </a:cubicBezTo>
                <a:cubicBezTo>
                  <a:pt x="10346315" y="7822621"/>
                  <a:pt x="10343792" y="7821373"/>
                  <a:pt x="10340569" y="7817982"/>
                </a:cubicBezTo>
                <a:cubicBezTo>
                  <a:pt x="10342391" y="7813521"/>
                  <a:pt x="10350100" y="7806652"/>
                  <a:pt x="10357107" y="7808436"/>
                </a:cubicBezTo>
                <a:close/>
                <a:moveTo>
                  <a:pt x="10132718" y="7807455"/>
                </a:moveTo>
                <a:cubicBezTo>
                  <a:pt x="10134680" y="7806920"/>
                  <a:pt x="10136502" y="7806920"/>
                  <a:pt x="10138464" y="7807455"/>
                </a:cubicBezTo>
                <a:cubicBezTo>
                  <a:pt x="10128233" y="7822621"/>
                  <a:pt x="10127952" y="7836985"/>
                  <a:pt x="10113657" y="7851706"/>
                </a:cubicBezTo>
                <a:cubicBezTo>
                  <a:pt x="10107490" y="7839929"/>
                  <a:pt x="10119543" y="7811380"/>
                  <a:pt x="10132718" y="7807455"/>
                </a:cubicBezTo>
                <a:close/>
                <a:moveTo>
                  <a:pt x="10786825" y="7793270"/>
                </a:moveTo>
                <a:cubicBezTo>
                  <a:pt x="10789068" y="7793627"/>
                  <a:pt x="10791170" y="7795232"/>
                  <a:pt x="10793272" y="7797552"/>
                </a:cubicBezTo>
                <a:cubicBezTo>
                  <a:pt x="10791871" y="7802013"/>
                  <a:pt x="10786264" y="7806652"/>
                  <a:pt x="10782340" y="7805314"/>
                </a:cubicBezTo>
                <a:cubicBezTo>
                  <a:pt x="10779257" y="7800942"/>
                  <a:pt x="10781359" y="7798444"/>
                  <a:pt x="10779257" y="7796035"/>
                </a:cubicBezTo>
                <a:cubicBezTo>
                  <a:pt x="10782200" y="7793716"/>
                  <a:pt x="10784583" y="7792913"/>
                  <a:pt x="10786825" y="7793270"/>
                </a:cubicBezTo>
                <a:close/>
                <a:moveTo>
                  <a:pt x="10235872" y="7790415"/>
                </a:moveTo>
                <a:cubicBezTo>
                  <a:pt x="10238536" y="7793537"/>
                  <a:pt x="10238956" y="7796035"/>
                  <a:pt x="10238395" y="7798266"/>
                </a:cubicBezTo>
                <a:cubicBezTo>
                  <a:pt x="10237835" y="7800407"/>
                  <a:pt x="10236293" y="7802370"/>
                  <a:pt x="10234751" y="7804243"/>
                </a:cubicBezTo>
                <a:cubicBezTo>
                  <a:pt x="10232228" y="7799336"/>
                  <a:pt x="10227043" y="7803975"/>
                  <a:pt x="10227043" y="7796749"/>
                </a:cubicBezTo>
                <a:cubicBezTo>
                  <a:pt x="10228304" y="7793805"/>
                  <a:pt x="10230827" y="7791485"/>
                  <a:pt x="10235872" y="7790415"/>
                </a:cubicBezTo>
                <a:close/>
                <a:moveTo>
                  <a:pt x="10072451" y="7784705"/>
                </a:moveTo>
                <a:cubicBezTo>
                  <a:pt x="10074974" y="7784527"/>
                  <a:pt x="10077496" y="7784527"/>
                  <a:pt x="10079879" y="7784883"/>
                </a:cubicBezTo>
                <a:cubicBezTo>
                  <a:pt x="10073992" y="7794697"/>
                  <a:pt x="10056473" y="7803886"/>
                  <a:pt x="10050446" y="7789969"/>
                </a:cubicBezTo>
                <a:cubicBezTo>
                  <a:pt x="10057454" y="7788541"/>
                  <a:pt x="10065022" y="7785508"/>
                  <a:pt x="10072451" y="7784705"/>
                </a:cubicBezTo>
                <a:close/>
                <a:moveTo>
                  <a:pt x="9943508" y="7780423"/>
                </a:moveTo>
                <a:cubicBezTo>
                  <a:pt x="9947292" y="7789433"/>
                  <a:pt x="9954720" y="7794875"/>
                  <a:pt x="9954019" y="7800585"/>
                </a:cubicBezTo>
                <a:cubicBezTo>
                  <a:pt x="9953739" y="7802548"/>
                  <a:pt x="9952618" y="7804511"/>
                  <a:pt x="9950095" y="7806652"/>
                </a:cubicBezTo>
                <a:cubicBezTo>
                  <a:pt x="9945189" y="7803262"/>
                  <a:pt x="9930473" y="7784527"/>
                  <a:pt x="9943508" y="7780423"/>
                </a:cubicBezTo>
                <a:close/>
                <a:moveTo>
                  <a:pt x="10440920" y="7776765"/>
                </a:moveTo>
                <a:cubicBezTo>
                  <a:pt x="10446527" y="7784973"/>
                  <a:pt x="10445826" y="7793627"/>
                  <a:pt x="10445125" y="7802370"/>
                </a:cubicBezTo>
                <a:cubicBezTo>
                  <a:pt x="10429988" y="7816466"/>
                  <a:pt x="10430829" y="7793448"/>
                  <a:pt x="10427746" y="7782831"/>
                </a:cubicBezTo>
                <a:cubicBezTo>
                  <a:pt x="10432792" y="7778103"/>
                  <a:pt x="10434614" y="7777211"/>
                  <a:pt x="10440920" y="7776765"/>
                </a:cubicBezTo>
                <a:close/>
                <a:moveTo>
                  <a:pt x="6750606" y="7753614"/>
                </a:moveTo>
                <a:cubicBezTo>
                  <a:pt x="6759128" y="7772988"/>
                  <a:pt x="6759128" y="7788874"/>
                  <a:pt x="6752432" y="7800885"/>
                </a:cubicBezTo>
                <a:cubicBezTo>
                  <a:pt x="6745128" y="7812896"/>
                  <a:pt x="6731736" y="7821421"/>
                  <a:pt x="6712257" y="7827233"/>
                </a:cubicBezTo>
                <a:cubicBezTo>
                  <a:pt x="6703736" y="7815222"/>
                  <a:pt x="6692780" y="7809797"/>
                  <a:pt x="6678780" y="7795073"/>
                </a:cubicBezTo>
                <a:cubicBezTo>
                  <a:pt x="6686692" y="7775700"/>
                  <a:pt x="6720170" y="7745864"/>
                  <a:pt x="6750606" y="7753614"/>
                </a:cubicBezTo>
                <a:close/>
                <a:moveTo>
                  <a:pt x="5776074" y="7749352"/>
                </a:moveTo>
                <a:cubicBezTo>
                  <a:pt x="5784594" y="7747027"/>
                  <a:pt x="5792508" y="7747027"/>
                  <a:pt x="5801030" y="7749352"/>
                </a:cubicBezTo>
                <a:cubicBezTo>
                  <a:pt x="5756594" y="7815222"/>
                  <a:pt x="5755376" y="7877604"/>
                  <a:pt x="5693290" y="7941536"/>
                </a:cubicBezTo>
                <a:cubicBezTo>
                  <a:pt x="5666506" y="7890390"/>
                  <a:pt x="5718854" y="7766400"/>
                  <a:pt x="5776074" y="7749352"/>
                </a:cubicBezTo>
                <a:close/>
                <a:moveTo>
                  <a:pt x="10185557" y="7733941"/>
                </a:moveTo>
                <a:cubicBezTo>
                  <a:pt x="10189481" y="7735012"/>
                  <a:pt x="10191583" y="7739294"/>
                  <a:pt x="10191443" y="7743844"/>
                </a:cubicBezTo>
                <a:cubicBezTo>
                  <a:pt x="10191443" y="7746521"/>
                  <a:pt x="10190462" y="7749286"/>
                  <a:pt x="10188780" y="7751427"/>
                </a:cubicBezTo>
                <a:cubicBezTo>
                  <a:pt x="10186538" y="7754371"/>
                  <a:pt x="10182613" y="7756245"/>
                  <a:pt x="10177007" y="7755621"/>
                </a:cubicBezTo>
                <a:cubicBezTo>
                  <a:pt x="10173083" y="7749108"/>
                  <a:pt x="10174484" y="7744469"/>
                  <a:pt x="10173363" y="7738848"/>
                </a:cubicBezTo>
                <a:cubicBezTo>
                  <a:pt x="10176166" y="7736261"/>
                  <a:pt x="10178689" y="7734744"/>
                  <a:pt x="10181072" y="7734120"/>
                </a:cubicBezTo>
                <a:cubicBezTo>
                  <a:pt x="10182754" y="7733584"/>
                  <a:pt x="10184155" y="7733584"/>
                  <a:pt x="10185557" y="7733941"/>
                </a:cubicBezTo>
                <a:close/>
                <a:moveTo>
                  <a:pt x="10865453" y="7706373"/>
                </a:moveTo>
                <a:lnTo>
                  <a:pt x="10865733" y="7711905"/>
                </a:lnTo>
                <a:lnTo>
                  <a:pt x="10865453" y="7718418"/>
                </a:lnTo>
                <a:lnTo>
                  <a:pt x="10866574" y="7716544"/>
                </a:lnTo>
                <a:cubicBezTo>
                  <a:pt x="10867835" y="7713868"/>
                  <a:pt x="10868256" y="7711459"/>
                  <a:pt x="10867275" y="7709228"/>
                </a:cubicBezTo>
                <a:close/>
                <a:moveTo>
                  <a:pt x="9909870" y="7705214"/>
                </a:moveTo>
                <a:cubicBezTo>
                  <a:pt x="9911412" y="7705392"/>
                  <a:pt x="9912954" y="7705927"/>
                  <a:pt x="9913654" y="7705660"/>
                </a:cubicBezTo>
                <a:cubicBezTo>
                  <a:pt x="9915476" y="7706641"/>
                  <a:pt x="9917158" y="7707533"/>
                  <a:pt x="9916317" y="7709585"/>
                </a:cubicBezTo>
                <a:cubicBezTo>
                  <a:pt x="9915476" y="7711727"/>
                  <a:pt x="9915897" y="7713154"/>
                  <a:pt x="9912673" y="7712797"/>
                </a:cubicBezTo>
                <a:cubicBezTo>
                  <a:pt x="9911412" y="7713421"/>
                  <a:pt x="9909730" y="7712440"/>
                  <a:pt x="9908328" y="7713065"/>
                </a:cubicBezTo>
                <a:cubicBezTo>
                  <a:pt x="9908328" y="7713065"/>
                  <a:pt x="9907628" y="7712083"/>
                  <a:pt x="9907067" y="7710834"/>
                </a:cubicBezTo>
                <a:cubicBezTo>
                  <a:pt x="9906506" y="7709585"/>
                  <a:pt x="9906086" y="7708069"/>
                  <a:pt x="9906506" y="7707087"/>
                </a:cubicBezTo>
                <a:cubicBezTo>
                  <a:pt x="9906787" y="7705303"/>
                  <a:pt x="9908188" y="7705035"/>
                  <a:pt x="9909870" y="7705214"/>
                </a:cubicBezTo>
                <a:close/>
                <a:moveTo>
                  <a:pt x="10406722" y="7700396"/>
                </a:moveTo>
                <a:cubicBezTo>
                  <a:pt x="10404760" y="7700396"/>
                  <a:pt x="10402938" y="7700575"/>
                  <a:pt x="10400976" y="7700664"/>
                </a:cubicBezTo>
                <a:cubicBezTo>
                  <a:pt x="10400275" y="7701110"/>
                  <a:pt x="10399014" y="7700753"/>
                  <a:pt x="10398313" y="7701199"/>
                </a:cubicBezTo>
                <a:cubicBezTo>
                  <a:pt x="10397752" y="7701021"/>
                  <a:pt x="10397192" y="7700753"/>
                  <a:pt x="10397052" y="7701377"/>
                </a:cubicBezTo>
                <a:cubicBezTo>
                  <a:pt x="10396491" y="7701199"/>
                  <a:pt x="10396351" y="7701199"/>
                  <a:pt x="10395650" y="7701645"/>
                </a:cubicBezTo>
                <a:cubicBezTo>
                  <a:pt x="10389764" y="7702537"/>
                  <a:pt x="10385419" y="7704678"/>
                  <a:pt x="10392987" y="7704411"/>
                </a:cubicBezTo>
                <a:cubicBezTo>
                  <a:pt x="10389904" y="7708425"/>
                  <a:pt x="10376309" y="7703697"/>
                  <a:pt x="10379392" y="7709853"/>
                </a:cubicBezTo>
                <a:cubicBezTo>
                  <a:pt x="10374346" y="7711727"/>
                  <a:pt x="10371543" y="7710834"/>
                  <a:pt x="10368880" y="7709139"/>
                </a:cubicBezTo>
                <a:lnTo>
                  <a:pt x="10365937" y="7708069"/>
                </a:lnTo>
                <a:lnTo>
                  <a:pt x="10367619" y="7711905"/>
                </a:lnTo>
                <a:cubicBezTo>
                  <a:pt x="10363835" y="7714849"/>
                  <a:pt x="10361312" y="7718239"/>
                  <a:pt x="10359070" y="7721451"/>
                </a:cubicBezTo>
                <a:lnTo>
                  <a:pt x="10356126" y="7724841"/>
                </a:lnTo>
                <a:lnTo>
                  <a:pt x="10362714" y="7725109"/>
                </a:lnTo>
                <a:cubicBezTo>
                  <a:pt x="10366077" y="7724752"/>
                  <a:pt x="10369862" y="7724663"/>
                  <a:pt x="10372665" y="7723503"/>
                </a:cubicBezTo>
                <a:cubicBezTo>
                  <a:pt x="10383457" y="7725020"/>
                  <a:pt x="10391165" y="7724752"/>
                  <a:pt x="10398874" y="7723860"/>
                </a:cubicBezTo>
                <a:cubicBezTo>
                  <a:pt x="10403639" y="7722878"/>
                  <a:pt x="10408404" y="7721629"/>
                  <a:pt x="10413730" y="7720113"/>
                </a:cubicBezTo>
                <a:lnTo>
                  <a:pt x="10428867" y="7715563"/>
                </a:lnTo>
                <a:lnTo>
                  <a:pt x="10428587" y="7714760"/>
                </a:lnTo>
                <a:lnTo>
                  <a:pt x="10428306" y="7710299"/>
                </a:lnTo>
                <a:lnTo>
                  <a:pt x="10426765" y="7712173"/>
                </a:lnTo>
                <a:cubicBezTo>
                  <a:pt x="10424522" y="7713065"/>
                  <a:pt x="10421719" y="7709318"/>
                  <a:pt x="10418496" y="7708782"/>
                </a:cubicBezTo>
                <a:cubicBezTo>
                  <a:pt x="10416954" y="7709764"/>
                  <a:pt x="10415412" y="7710656"/>
                  <a:pt x="10413450" y="7710745"/>
                </a:cubicBezTo>
                <a:cubicBezTo>
                  <a:pt x="10416533" y="7713243"/>
                  <a:pt x="10423261" y="7711905"/>
                  <a:pt x="10424522" y="7715920"/>
                </a:cubicBezTo>
                <a:cubicBezTo>
                  <a:pt x="10419336" y="7716366"/>
                  <a:pt x="10417795" y="7712975"/>
                  <a:pt x="10410226" y="7715384"/>
                </a:cubicBezTo>
                <a:cubicBezTo>
                  <a:pt x="10407984" y="7710299"/>
                  <a:pt x="10412048" y="7707266"/>
                  <a:pt x="10402518" y="7709853"/>
                </a:cubicBezTo>
                <a:cubicBezTo>
                  <a:pt x="10406722" y="7708336"/>
                  <a:pt x="10406863" y="7704054"/>
                  <a:pt x="10412469" y="7703875"/>
                </a:cubicBezTo>
                <a:cubicBezTo>
                  <a:pt x="10412469" y="7701645"/>
                  <a:pt x="10409806" y="7700664"/>
                  <a:pt x="10406722" y="7700396"/>
                </a:cubicBezTo>
                <a:close/>
                <a:moveTo>
                  <a:pt x="9932716" y="7696381"/>
                </a:moveTo>
                <a:cubicBezTo>
                  <a:pt x="9935939" y="7696738"/>
                  <a:pt x="9939303" y="7699147"/>
                  <a:pt x="9941966" y="7704589"/>
                </a:cubicBezTo>
                <a:cubicBezTo>
                  <a:pt x="9933977" y="7711816"/>
                  <a:pt x="9934397" y="7719845"/>
                  <a:pt x="9925568" y="7722165"/>
                </a:cubicBezTo>
                <a:cubicBezTo>
                  <a:pt x="9913794" y="7712797"/>
                  <a:pt x="9923045" y="7695400"/>
                  <a:pt x="9932716" y="7696381"/>
                </a:cubicBezTo>
                <a:close/>
                <a:moveTo>
                  <a:pt x="8616889" y="7687744"/>
                </a:moveTo>
                <a:cubicBezTo>
                  <a:pt x="8626628" y="7689294"/>
                  <a:pt x="8635759" y="7696269"/>
                  <a:pt x="8644889" y="7706343"/>
                </a:cubicBezTo>
                <a:cubicBezTo>
                  <a:pt x="8638802" y="7725716"/>
                  <a:pt x="8614454" y="7745864"/>
                  <a:pt x="8597411" y="7740052"/>
                </a:cubicBezTo>
                <a:cubicBezTo>
                  <a:pt x="8584019" y="7721066"/>
                  <a:pt x="8593150" y="7710218"/>
                  <a:pt x="8584019" y="7699756"/>
                </a:cubicBezTo>
                <a:cubicBezTo>
                  <a:pt x="8596802" y="7689682"/>
                  <a:pt x="8607150" y="7686194"/>
                  <a:pt x="8616889" y="7687744"/>
                </a:cubicBezTo>
                <a:close/>
                <a:moveTo>
                  <a:pt x="10144937" y="7684901"/>
                </a:moveTo>
                <a:lnTo>
                  <a:pt x="10145752" y="7685319"/>
                </a:lnTo>
                <a:lnTo>
                  <a:pt x="10145774" y="7686566"/>
                </a:lnTo>
                <a:close/>
                <a:moveTo>
                  <a:pt x="10185837" y="7678627"/>
                </a:moveTo>
                <a:cubicBezTo>
                  <a:pt x="10186678" y="7680590"/>
                  <a:pt x="10188920" y="7683088"/>
                  <a:pt x="10189341" y="7686568"/>
                </a:cubicBezTo>
                <a:cubicBezTo>
                  <a:pt x="10182053" y="7695846"/>
                  <a:pt x="10178268" y="7679341"/>
                  <a:pt x="10185837" y="7678627"/>
                </a:cubicBezTo>
                <a:close/>
                <a:moveTo>
                  <a:pt x="6224078" y="7675346"/>
                </a:moveTo>
                <a:cubicBezTo>
                  <a:pt x="6235644" y="7688907"/>
                  <a:pt x="6237469" y="7699756"/>
                  <a:pt x="6235034" y="7709442"/>
                </a:cubicBezTo>
                <a:cubicBezTo>
                  <a:pt x="6232599" y="7718742"/>
                  <a:pt x="6225904" y="7727266"/>
                  <a:pt x="6219208" y="7735403"/>
                </a:cubicBezTo>
                <a:cubicBezTo>
                  <a:pt x="6208252" y="7714092"/>
                  <a:pt x="6185730" y="7734240"/>
                  <a:pt x="6185730" y="7702856"/>
                </a:cubicBezTo>
                <a:cubicBezTo>
                  <a:pt x="6191208" y="7690070"/>
                  <a:pt x="6202164" y="7679995"/>
                  <a:pt x="6224078" y="7675346"/>
                </a:cubicBezTo>
                <a:close/>
                <a:moveTo>
                  <a:pt x="10252271" y="7671044"/>
                </a:moveTo>
                <a:lnTo>
                  <a:pt x="10252131" y="7671223"/>
                </a:lnTo>
                <a:lnTo>
                  <a:pt x="10252551" y="7671133"/>
                </a:lnTo>
                <a:close/>
                <a:moveTo>
                  <a:pt x="11428459" y="7665780"/>
                </a:moveTo>
                <a:cubicBezTo>
                  <a:pt x="11432663" y="7668992"/>
                  <a:pt x="11430561" y="7675416"/>
                  <a:pt x="11426356" y="7676486"/>
                </a:cubicBezTo>
                <a:cubicBezTo>
                  <a:pt x="11418928" y="7673275"/>
                  <a:pt x="11424254" y="7665780"/>
                  <a:pt x="11428459" y="7665780"/>
                </a:cubicBezTo>
                <a:close/>
                <a:moveTo>
                  <a:pt x="9629278" y="7664442"/>
                </a:moveTo>
                <a:cubicBezTo>
                  <a:pt x="9631380" y="7666494"/>
                  <a:pt x="9631520" y="7669349"/>
                  <a:pt x="9630680" y="7671758"/>
                </a:cubicBezTo>
                <a:cubicBezTo>
                  <a:pt x="9629839" y="7674167"/>
                  <a:pt x="9627736" y="7676129"/>
                  <a:pt x="9625354" y="7676486"/>
                </a:cubicBezTo>
                <a:cubicBezTo>
                  <a:pt x="9617645" y="7672115"/>
                  <a:pt x="9624653" y="7663996"/>
                  <a:pt x="9629278" y="7664442"/>
                </a:cubicBezTo>
                <a:close/>
                <a:moveTo>
                  <a:pt x="10205038" y="7661766"/>
                </a:moveTo>
                <a:lnTo>
                  <a:pt x="10205178" y="7662836"/>
                </a:lnTo>
                <a:cubicBezTo>
                  <a:pt x="10205178" y="7663728"/>
                  <a:pt x="10205319" y="7664621"/>
                  <a:pt x="10205739" y="7665334"/>
                </a:cubicBezTo>
                <a:lnTo>
                  <a:pt x="10209103" y="7663282"/>
                </a:lnTo>
                <a:lnTo>
                  <a:pt x="10208262" y="7663282"/>
                </a:lnTo>
                <a:close/>
                <a:moveTo>
                  <a:pt x="10214709" y="7661230"/>
                </a:moveTo>
                <a:cubicBezTo>
                  <a:pt x="10213448" y="7661498"/>
                  <a:pt x="10211345" y="7662123"/>
                  <a:pt x="10212887" y="7663371"/>
                </a:cubicBezTo>
                <a:lnTo>
                  <a:pt x="10210364" y="7663282"/>
                </a:lnTo>
                <a:lnTo>
                  <a:pt x="10210925" y="7663461"/>
                </a:lnTo>
                <a:cubicBezTo>
                  <a:pt x="10211345" y="7663907"/>
                  <a:pt x="10212046" y="7664531"/>
                  <a:pt x="10212607" y="7665513"/>
                </a:cubicBezTo>
                <a:cubicBezTo>
                  <a:pt x="10213728" y="7665156"/>
                  <a:pt x="10214569" y="7664531"/>
                  <a:pt x="10215270" y="7663728"/>
                </a:cubicBezTo>
                <a:lnTo>
                  <a:pt x="10216671" y="7662390"/>
                </a:lnTo>
                <a:close/>
                <a:moveTo>
                  <a:pt x="10191864" y="7658375"/>
                </a:moveTo>
                <a:lnTo>
                  <a:pt x="10192704" y="7659535"/>
                </a:lnTo>
                <a:cubicBezTo>
                  <a:pt x="10193125" y="7660071"/>
                  <a:pt x="10193405" y="7660695"/>
                  <a:pt x="10193125" y="7661677"/>
                </a:cubicBezTo>
                <a:cubicBezTo>
                  <a:pt x="10195368" y="7661855"/>
                  <a:pt x="10201394" y="7663015"/>
                  <a:pt x="10202796" y="7661230"/>
                </a:cubicBezTo>
                <a:lnTo>
                  <a:pt x="10202796" y="7660606"/>
                </a:lnTo>
                <a:lnTo>
                  <a:pt x="10197190" y="7658643"/>
                </a:lnTo>
                <a:close/>
                <a:moveTo>
                  <a:pt x="10191583" y="7657216"/>
                </a:moveTo>
                <a:lnTo>
                  <a:pt x="10191443" y="7657662"/>
                </a:lnTo>
                <a:lnTo>
                  <a:pt x="10191864" y="7658197"/>
                </a:lnTo>
                <a:close/>
                <a:moveTo>
                  <a:pt x="5514330" y="7650548"/>
                </a:moveTo>
                <a:cubicBezTo>
                  <a:pt x="5525288" y="7649772"/>
                  <a:pt x="5536244" y="7649772"/>
                  <a:pt x="5546592" y="7651322"/>
                </a:cubicBezTo>
                <a:cubicBezTo>
                  <a:pt x="5521026" y="7693944"/>
                  <a:pt x="5444938" y="7733853"/>
                  <a:pt x="5418764" y="7673408"/>
                </a:cubicBezTo>
                <a:cubicBezTo>
                  <a:pt x="5449200" y="7667208"/>
                  <a:pt x="5482070" y="7654035"/>
                  <a:pt x="5514330" y="7650548"/>
                </a:cubicBezTo>
                <a:close/>
                <a:moveTo>
                  <a:pt x="10728520" y="7648473"/>
                </a:moveTo>
                <a:cubicBezTo>
                  <a:pt x="10740574" y="7650971"/>
                  <a:pt x="10748002" y="7679698"/>
                  <a:pt x="10747441" y="7689869"/>
                </a:cubicBezTo>
                <a:cubicBezTo>
                  <a:pt x="10738612" y="7680055"/>
                  <a:pt x="10724596" y="7663282"/>
                  <a:pt x="10722914" y="7649097"/>
                </a:cubicBezTo>
                <a:cubicBezTo>
                  <a:pt x="10724876" y="7648294"/>
                  <a:pt x="10726698" y="7648116"/>
                  <a:pt x="10728520" y="7648473"/>
                </a:cubicBezTo>
                <a:close/>
                <a:moveTo>
                  <a:pt x="9993403" y="7641246"/>
                </a:moveTo>
                <a:cubicBezTo>
                  <a:pt x="10002653" y="7643744"/>
                  <a:pt x="10003774" y="7652220"/>
                  <a:pt x="10000691" y="7661141"/>
                </a:cubicBezTo>
                <a:cubicBezTo>
                  <a:pt x="9995645" y="7675951"/>
                  <a:pt x="9979107" y="7691653"/>
                  <a:pt x="9969296" y="7681928"/>
                </a:cubicBezTo>
                <a:cubicBezTo>
                  <a:pt x="9972099" y="7667654"/>
                  <a:pt x="9978126" y="7652844"/>
                  <a:pt x="9993403" y="7641246"/>
                </a:cubicBezTo>
                <a:close/>
                <a:moveTo>
                  <a:pt x="10069788" y="7638837"/>
                </a:moveTo>
                <a:cubicBezTo>
                  <a:pt x="10071890" y="7640265"/>
                  <a:pt x="10073992" y="7641692"/>
                  <a:pt x="10076235" y="7642495"/>
                </a:cubicBezTo>
                <a:cubicBezTo>
                  <a:pt x="10078898" y="7644101"/>
                  <a:pt x="10081000" y="7645528"/>
                  <a:pt x="10083663" y="7647134"/>
                </a:cubicBezTo>
                <a:lnTo>
                  <a:pt x="10086326" y="7649008"/>
                </a:lnTo>
                <a:lnTo>
                  <a:pt x="10086466" y="7649008"/>
                </a:lnTo>
                <a:cubicBezTo>
                  <a:pt x="10088429" y="7649721"/>
                  <a:pt x="10090251" y="7650881"/>
                  <a:pt x="10092073" y="7652220"/>
                </a:cubicBezTo>
                <a:lnTo>
                  <a:pt x="10095997" y="7655431"/>
                </a:lnTo>
                <a:lnTo>
                  <a:pt x="10099221" y="7657662"/>
                </a:lnTo>
                <a:cubicBezTo>
                  <a:pt x="10110293" y="7664353"/>
                  <a:pt x="10121786" y="7671936"/>
                  <a:pt x="10132157" y="7676932"/>
                </a:cubicBezTo>
                <a:cubicBezTo>
                  <a:pt x="10134610" y="7678181"/>
                  <a:pt x="10138815" y="7678181"/>
                  <a:pt x="10142073" y="7679207"/>
                </a:cubicBezTo>
                <a:lnTo>
                  <a:pt x="10144937" y="7684901"/>
                </a:lnTo>
                <a:lnTo>
                  <a:pt x="10119824" y="7672025"/>
                </a:lnTo>
                <a:cubicBezTo>
                  <a:pt x="10111414" y="7666940"/>
                  <a:pt x="10103005" y="7661766"/>
                  <a:pt x="10094596" y="7660338"/>
                </a:cubicBezTo>
                <a:lnTo>
                  <a:pt x="10093474" y="7659000"/>
                </a:lnTo>
                <a:lnTo>
                  <a:pt x="10092073" y="7659714"/>
                </a:lnTo>
                <a:cubicBezTo>
                  <a:pt x="10085626" y="7662212"/>
                  <a:pt x="10075955" y="7661677"/>
                  <a:pt x="10072170" y="7652844"/>
                </a:cubicBezTo>
                <a:cubicBezTo>
                  <a:pt x="10074974" y="7650525"/>
                  <a:pt x="10077637" y="7649275"/>
                  <a:pt x="10079879" y="7648740"/>
                </a:cubicBezTo>
                <a:lnTo>
                  <a:pt x="10082822" y="7648829"/>
                </a:lnTo>
                <a:lnTo>
                  <a:pt x="10077076" y="7645350"/>
                </a:lnTo>
                <a:cubicBezTo>
                  <a:pt x="10074834" y="7643655"/>
                  <a:pt x="10072451" y="7641514"/>
                  <a:pt x="10069788" y="7638837"/>
                </a:cubicBezTo>
                <a:close/>
                <a:moveTo>
                  <a:pt x="10325572" y="7637053"/>
                </a:moveTo>
                <a:cubicBezTo>
                  <a:pt x="10330898" y="7637588"/>
                  <a:pt x="10333982" y="7642406"/>
                  <a:pt x="10332020" y="7647223"/>
                </a:cubicBezTo>
                <a:cubicBezTo>
                  <a:pt x="10331319" y="7648919"/>
                  <a:pt x="10330057" y="7650525"/>
                  <a:pt x="10328095" y="7651952"/>
                </a:cubicBezTo>
                <a:cubicBezTo>
                  <a:pt x="10324451" y="7646688"/>
                  <a:pt x="10320947" y="7641514"/>
                  <a:pt x="10325572" y="7637053"/>
                </a:cubicBezTo>
                <a:close/>
                <a:moveTo>
                  <a:pt x="4954324" y="7631949"/>
                </a:moveTo>
                <a:cubicBezTo>
                  <a:pt x="4970758" y="7671084"/>
                  <a:pt x="5003019" y="7694719"/>
                  <a:pt x="4999976" y="7719517"/>
                </a:cubicBezTo>
                <a:cubicBezTo>
                  <a:pt x="4998760" y="7728041"/>
                  <a:pt x="4993890" y="7736566"/>
                  <a:pt x="4982932" y="7745864"/>
                </a:cubicBezTo>
                <a:cubicBezTo>
                  <a:pt x="4961628" y="7731141"/>
                  <a:pt x="4897714" y="7649772"/>
                  <a:pt x="4954324" y="7631949"/>
                </a:cubicBezTo>
                <a:close/>
                <a:moveTo>
                  <a:pt x="10455216" y="7623581"/>
                </a:moveTo>
                <a:cubicBezTo>
                  <a:pt x="10452974" y="7622778"/>
                  <a:pt x="10449330" y="7626615"/>
                  <a:pt x="10450591" y="7626347"/>
                </a:cubicBezTo>
                <a:cubicBezTo>
                  <a:pt x="10450031" y="7626169"/>
                  <a:pt x="10448769" y="7626436"/>
                  <a:pt x="10447368" y="7626704"/>
                </a:cubicBezTo>
                <a:cubicBezTo>
                  <a:pt x="10446807" y="7626525"/>
                  <a:pt x="10446106" y="7626971"/>
                  <a:pt x="10445546" y="7626793"/>
                </a:cubicBezTo>
                <a:cubicBezTo>
                  <a:pt x="10445546" y="7626793"/>
                  <a:pt x="10445546" y="7626793"/>
                  <a:pt x="10445265" y="7627418"/>
                </a:cubicBezTo>
                <a:cubicBezTo>
                  <a:pt x="10445265" y="7627418"/>
                  <a:pt x="10445265" y="7627507"/>
                  <a:pt x="10440500" y="7628756"/>
                </a:cubicBezTo>
                <a:cubicBezTo>
                  <a:pt x="10440500" y="7628756"/>
                  <a:pt x="10440640" y="7628667"/>
                  <a:pt x="10439940" y="7628488"/>
                </a:cubicBezTo>
                <a:cubicBezTo>
                  <a:pt x="10439940" y="7628488"/>
                  <a:pt x="10439940" y="7628488"/>
                  <a:pt x="10440220" y="7627775"/>
                </a:cubicBezTo>
                <a:cubicBezTo>
                  <a:pt x="10440220" y="7627775"/>
                  <a:pt x="10440220" y="7627864"/>
                  <a:pt x="10439659" y="7627596"/>
                </a:cubicBezTo>
                <a:cubicBezTo>
                  <a:pt x="10437697" y="7627685"/>
                  <a:pt x="10436436" y="7628042"/>
                  <a:pt x="10435034" y="7628310"/>
                </a:cubicBezTo>
                <a:cubicBezTo>
                  <a:pt x="10431670" y="7629291"/>
                  <a:pt x="10428447" y="7631075"/>
                  <a:pt x="10425924" y="7635269"/>
                </a:cubicBezTo>
                <a:cubicBezTo>
                  <a:pt x="10425924" y="7635269"/>
                  <a:pt x="10425924" y="7635269"/>
                  <a:pt x="10425363" y="7635090"/>
                </a:cubicBezTo>
                <a:cubicBezTo>
                  <a:pt x="10425363" y="7635090"/>
                  <a:pt x="10425503" y="7635090"/>
                  <a:pt x="10424662" y="7635536"/>
                </a:cubicBezTo>
                <a:cubicBezTo>
                  <a:pt x="10424662" y="7635536"/>
                  <a:pt x="10424662" y="7635536"/>
                  <a:pt x="10424102" y="7635358"/>
                </a:cubicBezTo>
                <a:cubicBezTo>
                  <a:pt x="10424102" y="7635358"/>
                  <a:pt x="10424102" y="7635358"/>
                  <a:pt x="10420878" y="7635715"/>
                </a:cubicBezTo>
                <a:cubicBezTo>
                  <a:pt x="10418916" y="7635804"/>
                  <a:pt x="10416253" y="7636250"/>
                  <a:pt x="10414431" y="7636339"/>
                </a:cubicBezTo>
                <a:cubicBezTo>
                  <a:pt x="10410367" y="7637142"/>
                  <a:pt x="10405882" y="7637767"/>
                  <a:pt x="10402097" y="7637945"/>
                </a:cubicBezTo>
                <a:cubicBezTo>
                  <a:pt x="10399995" y="7638659"/>
                  <a:pt x="10398033" y="7638748"/>
                  <a:pt x="10395930" y="7639462"/>
                </a:cubicBezTo>
                <a:cubicBezTo>
                  <a:pt x="10395930" y="7639462"/>
                  <a:pt x="10395930" y="7639462"/>
                  <a:pt x="10394669" y="7639729"/>
                </a:cubicBezTo>
                <a:cubicBezTo>
                  <a:pt x="10394669" y="7639729"/>
                  <a:pt x="10394669" y="7639640"/>
                  <a:pt x="10393548" y="7639283"/>
                </a:cubicBezTo>
                <a:cubicBezTo>
                  <a:pt x="10393548" y="7639283"/>
                  <a:pt x="10393548" y="7639283"/>
                  <a:pt x="10390885" y="7639819"/>
                </a:cubicBezTo>
                <a:cubicBezTo>
                  <a:pt x="10387101" y="7639997"/>
                  <a:pt x="10383597" y="7640978"/>
                  <a:pt x="10380233" y="7641335"/>
                </a:cubicBezTo>
                <a:cubicBezTo>
                  <a:pt x="10377010" y="7641603"/>
                  <a:pt x="10373786" y="7641960"/>
                  <a:pt x="10370002" y="7642138"/>
                </a:cubicBezTo>
                <a:cubicBezTo>
                  <a:pt x="10366778" y="7642495"/>
                  <a:pt x="10363835" y="7642138"/>
                  <a:pt x="10360051" y="7642317"/>
                </a:cubicBezTo>
                <a:cubicBezTo>
                  <a:pt x="10353744" y="7642317"/>
                  <a:pt x="10347156" y="7641514"/>
                  <a:pt x="10340709" y="7639997"/>
                </a:cubicBezTo>
                <a:cubicBezTo>
                  <a:pt x="10342111" y="7625277"/>
                  <a:pt x="10321228" y="7629648"/>
                  <a:pt x="10313799" y="7633573"/>
                </a:cubicBezTo>
                <a:cubicBezTo>
                  <a:pt x="10308473" y="7632503"/>
                  <a:pt x="10303007" y="7632146"/>
                  <a:pt x="10297541" y="7631700"/>
                </a:cubicBezTo>
                <a:cubicBezTo>
                  <a:pt x="10296140" y="7631968"/>
                  <a:pt x="10295018" y="7631521"/>
                  <a:pt x="10293757" y="7631789"/>
                </a:cubicBezTo>
                <a:cubicBezTo>
                  <a:pt x="10292075" y="7631165"/>
                  <a:pt x="10290674" y="7631521"/>
                  <a:pt x="10289552" y="7631075"/>
                </a:cubicBezTo>
                <a:cubicBezTo>
                  <a:pt x="10287029" y="7630986"/>
                  <a:pt x="10284086" y="7630629"/>
                  <a:pt x="10281563" y="7630451"/>
                </a:cubicBezTo>
                <a:lnTo>
                  <a:pt x="10248627" y="7627507"/>
                </a:lnTo>
                <a:lnTo>
                  <a:pt x="10250589" y="7632860"/>
                </a:lnTo>
                <a:cubicBezTo>
                  <a:pt x="10250869" y="7634644"/>
                  <a:pt x="10250589" y="7636428"/>
                  <a:pt x="10249888" y="7638034"/>
                </a:cubicBezTo>
                <a:cubicBezTo>
                  <a:pt x="10249187" y="7639551"/>
                  <a:pt x="10248206" y="7641068"/>
                  <a:pt x="10246664" y="7642495"/>
                </a:cubicBezTo>
                <a:lnTo>
                  <a:pt x="10241899" y="7645975"/>
                </a:lnTo>
                <a:lnTo>
                  <a:pt x="10244282" y="7646688"/>
                </a:lnTo>
                <a:cubicBezTo>
                  <a:pt x="10241339" y="7650078"/>
                  <a:pt x="10237554" y="7650168"/>
                  <a:pt x="10232789" y="7647045"/>
                </a:cubicBezTo>
                <a:cubicBezTo>
                  <a:pt x="10232369" y="7648383"/>
                  <a:pt x="10233630" y="7648829"/>
                  <a:pt x="10234751" y="7649186"/>
                </a:cubicBezTo>
                <a:cubicBezTo>
                  <a:pt x="10233630" y="7650971"/>
                  <a:pt x="10232088" y="7649632"/>
                  <a:pt x="10230827" y="7649275"/>
                </a:cubicBezTo>
                <a:cubicBezTo>
                  <a:pt x="10236013" y="7651060"/>
                  <a:pt x="10238956" y="7653558"/>
                  <a:pt x="10242039" y="7656056"/>
                </a:cubicBezTo>
                <a:cubicBezTo>
                  <a:pt x="10243441" y="7657305"/>
                  <a:pt x="10244983" y="7658465"/>
                  <a:pt x="10247085" y="7659892"/>
                </a:cubicBezTo>
                <a:cubicBezTo>
                  <a:pt x="10249047" y="7661320"/>
                  <a:pt x="10251430" y="7662123"/>
                  <a:pt x="10253953" y="7663728"/>
                </a:cubicBezTo>
                <a:cubicBezTo>
                  <a:pt x="10252831" y="7666048"/>
                  <a:pt x="10252972" y="7667565"/>
                  <a:pt x="10253812" y="7668546"/>
                </a:cubicBezTo>
                <a:lnTo>
                  <a:pt x="10257877" y="7670420"/>
                </a:lnTo>
                <a:lnTo>
                  <a:pt x="10260260" y="7670063"/>
                </a:lnTo>
                <a:cubicBezTo>
                  <a:pt x="10262923" y="7670152"/>
                  <a:pt x="10266146" y="7670509"/>
                  <a:pt x="10270912" y="7671133"/>
                </a:cubicBezTo>
                <a:cubicBezTo>
                  <a:pt x="10271612" y="7669171"/>
                  <a:pt x="10271612" y="7667029"/>
                  <a:pt x="10270491" y="7666583"/>
                </a:cubicBezTo>
                <a:cubicBezTo>
                  <a:pt x="10274696" y="7667297"/>
                  <a:pt x="10280442" y="7667119"/>
                  <a:pt x="10286609" y="7667029"/>
                </a:cubicBezTo>
                <a:cubicBezTo>
                  <a:pt x="10292496" y="7666227"/>
                  <a:pt x="10299083" y="7665513"/>
                  <a:pt x="10303848" y="7664264"/>
                </a:cubicBezTo>
                <a:cubicBezTo>
                  <a:pt x="10301466" y="7672115"/>
                  <a:pt x="10312678" y="7663728"/>
                  <a:pt x="10315761" y="7672025"/>
                </a:cubicBezTo>
                <a:cubicBezTo>
                  <a:pt x="10318004" y="7669171"/>
                  <a:pt x="10323470" y="7669527"/>
                  <a:pt x="10324311" y="7664799"/>
                </a:cubicBezTo>
                <a:cubicBezTo>
                  <a:pt x="10329777" y="7665245"/>
                  <a:pt x="10321368" y="7668100"/>
                  <a:pt x="10325432" y="7671669"/>
                </a:cubicBezTo>
                <a:cubicBezTo>
                  <a:pt x="10330478" y="7671223"/>
                  <a:pt x="10336364" y="7663907"/>
                  <a:pt x="10341270" y="7666316"/>
                </a:cubicBezTo>
                <a:cubicBezTo>
                  <a:pt x="10341270" y="7666316"/>
                  <a:pt x="10341830" y="7670866"/>
                  <a:pt x="10342671" y="7670330"/>
                </a:cubicBezTo>
                <a:cubicBezTo>
                  <a:pt x="10345895" y="7670063"/>
                  <a:pt x="10347577" y="7666316"/>
                  <a:pt x="10351361" y="7666137"/>
                </a:cubicBezTo>
                <a:cubicBezTo>
                  <a:pt x="10351361" y="7666137"/>
                  <a:pt x="10350660" y="7668814"/>
                  <a:pt x="10350100" y="7668635"/>
                </a:cubicBezTo>
                <a:cubicBezTo>
                  <a:pt x="10351922" y="7668546"/>
                  <a:pt x="10355986" y="7665602"/>
                  <a:pt x="10357948" y="7665513"/>
                </a:cubicBezTo>
                <a:cubicBezTo>
                  <a:pt x="10361732" y="7665334"/>
                  <a:pt x="10365517" y="7671044"/>
                  <a:pt x="10370142" y="7670420"/>
                </a:cubicBezTo>
                <a:cubicBezTo>
                  <a:pt x="10374066" y="7669706"/>
                  <a:pt x="10376729" y="7663282"/>
                  <a:pt x="10380233" y="7662301"/>
                </a:cubicBezTo>
                <a:cubicBezTo>
                  <a:pt x="10383597" y="7661320"/>
                  <a:pt x="10386960" y="7662390"/>
                  <a:pt x="10389904" y="7663371"/>
                </a:cubicBezTo>
                <a:cubicBezTo>
                  <a:pt x="10391586" y="7663996"/>
                  <a:pt x="10392847" y="7663728"/>
                  <a:pt x="10394249" y="7663461"/>
                </a:cubicBezTo>
                <a:cubicBezTo>
                  <a:pt x="10394809" y="7663728"/>
                  <a:pt x="10395370" y="7663818"/>
                  <a:pt x="10395370" y="7663818"/>
                </a:cubicBezTo>
                <a:cubicBezTo>
                  <a:pt x="10396071" y="7663371"/>
                  <a:pt x="10396071" y="7663371"/>
                  <a:pt x="10396912" y="7662925"/>
                </a:cubicBezTo>
                <a:cubicBezTo>
                  <a:pt x="10397612" y="7662479"/>
                  <a:pt x="10398453" y="7662033"/>
                  <a:pt x="10399154" y="7661587"/>
                </a:cubicBezTo>
                <a:cubicBezTo>
                  <a:pt x="10403919" y="7660338"/>
                  <a:pt x="10404620" y="7664175"/>
                  <a:pt x="10408404" y="7664085"/>
                </a:cubicBezTo>
                <a:cubicBezTo>
                  <a:pt x="10412609" y="7662569"/>
                  <a:pt x="10416253" y="7660873"/>
                  <a:pt x="10419757" y="7659892"/>
                </a:cubicBezTo>
                <a:cubicBezTo>
                  <a:pt x="10421859" y="7659178"/>
                  <a:pt x="10423401" y="7658286"/>
                  <a:pt x="10425223" y="7658197"/>
                </a:cubicBezTo>
                <a:cubicBezTo>
                  <a:pt x="10425223" y="7658197"/>
                  <a:pt x="10425223" y="7658197"/>
                  <a:pt x="10426765" y="7657216"/>
                </a:cubicBezTo>
                <a:cubicBezTo>
                  <a:pt x="10426765" y="7657216"/>
                  <a:pt x="10426765" y="7657305"/>
                  <a:pt x="10427325" y="7657573"/>
                </a:cubicBezTo>
                <a:cubicBezTo>
                  <a:pt x="10427606" y="7656859"/>
                  <a:pt x="10428026" y="7657037"/>
                  <a:pt x="10428026" y="7657037"/>
                </a:cubicBezTo>
                <a:cubicBezTo>
                  <a:pt x="10428026" y="7657037"/>
                  <a:pt x="10428166" y="7657037"/>
                  <a:pt x="10429428" y="7656770"/>
                </a:cubicBezTo>
                <a:cubicBezTo>
                  <a:pt x="10432511" y="7654985"/>
                  <a:pt x="10436856" y="7652755"/>
                  <a:pt x="10440780" y="7650435"/>
                </a:cubicBezTo>
                <a:cubicBezTo>
                  <a:pt x="10440640" y="7646777"/>
                  <a:pt x="10443864" y="7636339"/>
                  <a:pt x="10439659" y="7637856"/>
                </a:cubicBezTo>
                <a:cubicBezTo>
                  <a:pt x="10440360" y="7637321"/>
                  <a:pt x="10440920" y="7637499"/>
                  <a:pt x="10441762" y="7637053"/>
                </a:cubicBezTo>
                <a:cubicBezTo>
                  <a:pt x="10441762" y="7637053"/>
                  <a:pt x="10441762" y="7637053"/>
                  <a:pt x="10447087" y="7635982"/>
                </a:cubicBezTo>
                <a:cubicBezTo>
                  <a:pt x="10447087" y="7635982"/>
                  <a:pt x="10447087" y="7635982"/>
                  <a:pt x="10447648" y="7636161"/>
                </a:cubicBezTo>
                <a:cubicBezTo>
                  <a:pt x="10447648" y="7636161"/>
                  <a:pt x="10447648" y="7636161"/>
                  <a:pt x="10448489" y="7635715"/>
                </a:cubicBezTo>
                <a:cubicBezTo>
                  <a:pt x="10448629" y="7635090"/>
                  <a:pt x="10449190" y="7635269"/>
                  <a:pt x="10449890" y="7634823"/>
                </a:cubicBezTo>
                <a:cubicBezTo>
                  <a:pt x="10452273" y="7633395"/>
                  <a:pt x="10454376" y="7632681"/>
                  <a:pt x="10456057" y="7631075"/>
                </a:cubicBezTo>
                <a:cubicBezTo>
                  <a:pt x="10457739" y="7629827"/>
                  <a:pt x="10458720" y="7628667"/>
                  <a:pt x="10458720" y="7627328"/>
                </a:cubicBezTo>
                <a:cubicBezTo>
                  <a:pt x="10458720" y="7626079"/>
                  <a:pt x="10457739" y="7624830"/>
                  <a:pt x="10455216" y="7623581"/>
                </a:cubicBezTo>
                <a:close/>
                <a:moveTo>
                  <a:pt x="9588212" y="7621262"/>
                </a:moveTo>
                <a:cubicBezTo>
                  <a:pt x="9592277" y="7622332"/>
                  <a:pt x="9594940" y="7627239"/>
                  <a:pt x="9592978" y="7631611"/>
                </a:cubicBezTo>
                <a:cubicBezTo>
                  <a:pt x="9591296" y="7632235"/>
                  <a:pt x="9589334" y="7634020"/>
                  <a:pt x="9586671" y="7634198"/>
                </a:cubicBezTo>
                <a:cubicBezTo>
                  <a:pt x="9582046" y="7630719"/>
                  <a:pt x="9581485" y="7626258"/>
                  <a:pt x="9583727" y="7621708"/>
                </a:cubicBezTo>
                <a:cubicBezTo>
                  <a:pt x="9585269" y="7620994"/>
                  <a:pt x="9586811" y="7620994"/>
                  <a:pt x="9588212" y="7621262"/>
                </a:cubicBezTo>
                <a:close/>
                <a:moveTo>
                  <a:pt x="9688844" y="7619121"/>
                </a:moveTo>
                <a:cubicBezTo>
                  <a:pt x="9691087" y="7623671"/>
                  <a:pt x="9692488" y="7626704"/>
                  <a:pt x="9692769" y="7629380"/>
                </a:cubicBezTo>
                <a:cubicBezTo>
                  <a:pt x="9686041" y="7635001"/>
                  <a:pt x="9678473" y="7620994"/>
                  <a:pt x="9688844" y="7619121"/>
                </a:cubicBezTo>
                <a:close/>
                <a:moveTo>
                  <a:pt x="10223258" y="7617515"/>
                </a:moveTo>
                <a:lnTo>
                  <a:pt x="10222277" y="7617604"/>
                </a:lnTo>
                <a:lnTo>
                  <a:pt x="10221436" y="7617782"/>
                </a:lnTo>
                <a:lnTo>
                  <a:pt x="10221016" y="7617604"/>
                </a:lnTo>
                <a:lnTo>
                  <a:pt x="10219334" y="7617693"/>
                </a:lnTo>
                <a:cubicBezTo>
                  <a:pt x="10216811" y="7621886"/>
                  <a:pt x="10224520" y="7620994"/>
                  <a:pt x="10220035" y="7623760"/>
                </a:cubicBezTo>
                <a:cubicBezTo>
                  <a:pt x="10223679" y="7625812"/>
                  <a:pt x="10226762" y="7628310"/>
                  <a:pt x="10229706" y="7630719"/>
                </a:cubicBezTo>
                <a:cubicBezTo>
                  <a:pt x="10231948" y="7633663"/>
                  <a:pt x="10235032" y="7636250"/>
                  <a:pt x="10237975" y="7638748"/>
                </a:cubicBezTo>
                <a:cubicBezTo>
                  <a:pt x="10235592" y="7642317"/>
                  <a:pt x="10223819" y="7629470"/>
                  <a:pt x="10219755" y="7634644"/>
                </a:cubicBezTo>
                <a:cubicBezTo>
                  <a:pt x="10222418" y="7638391"/>
                  <a:pt x="10225922" y="7641157"/>
                  <a:pt x="10230406" y="7642673"/>
                </a:cubicBezTo>
                <a:lnTo>
                  <a:pt x="10240638" y="7645618"/>
                </a:lnTo>
                <a:lnTo>
                  <a:pt x="10238816" y="7640711"/>
                </a:lnTo>
                <a:cubicBezTo>
                  <a:pt x="10238956" y="7639016"/>
                  <a:pt x="10239517" y="7637410"/>
                  <a:pt x="10240498" y="7635982"/>
                </a:cubicBezTo>
                <a:lnTo>
                  <a:pt x="10248066" y="7627507"/>
                </a:lnTo>
                <a:lnTo>
                  <a:pt x="10247365" y="7627418"/>
                </a:lnTo>
                <a:cubicBezTo>
                  <a:pt x="10246104" y="7625544"/>
                  <a:pt x="10247506" y="7625277"/>
                  <a:pt x="10248066" y="7623314"/>
                </a:cubicBezTo>
                <a:cubicBezTo>
                  <a:pt x="10245824" y="7622511"/>
                  <a:pt x="10244002" y="7624206"/>
                  <a:pt x="10243861" y="7626971"/>
                </a:cubicBezTo>
                <a:cubicBezTo>
                  <a:pt x="10243020" y="7625633"/>
                  <a:pt x="10241339" y="7624652"/>
                  <a:pt x="10239376" y="7623849"/>
                </a:cubicBezTo>
                <a:lnTo>
                  <a:pt x="10237975" y="7623403"/>
                </a:lnTo>
                <a:lnTo>
                  <a:pt x="10235452" y="7624027"/>
                </a:lnTo>
                <a:cubicBezTo>
                  <a:pt x="10234751" y="7623403"/>
                  <a:pt x="10234471" y="7623046"/>
                  <a:pt x="10234611" y="7622600"/>
                </a:cubicBezTo>
                <a:lnTo>
                  <a:pt x="10234751" y="7622421"/>
                </a:lnTo>
                <a:lnTo>
                  <a:pt x="10233069" y="7621886"/>
                </a:lnTo>
                <a:lnTo>
                  <a:pt x="10230266" y="7620459"/>
                </a:lnTo>
                <a:lnTo>
                  <a:pt x="10230827" y="7620994"/>
                </a:lnTo>
                <a:cubicBezTo>
                  <a:pt x="10228164" y="7620637"/>
                  <a:pt x="10226482" y="7618139"/>
                  <a:pt x="10223258" y="7617515"/>
                </a:cubicBezTo>
                <a:close/>
                <a:moveTo>
                  <a:pt x="7114610" y="7616063"/>
                </a:moveTo>
                <a:cubicBezTo>
                  <a:pt x="7138958" y="7651710"/>
                  <a:pt x="7135915" y="7689294"/>
                  <a:pt x="7132871" y="7727266"/>
                </a:cubicBezTo>
                <a:cubicBezTo>
                  <a:pt x="7067131" y="7788486"/>
                  <a:pt x="7070784" y="7688520"/>
                  <a:pt x="7057392" y="7642411"/>
                </a:cubicBezTo>
                <a:cubicBezTo>
                  <a:pt x="7079305" y="7621875"/>
                  <a:pt x="7087218" y="7618000"/>
                  <a:pt x="7114610" y="7616063"/>
                </a:cubicBezTo>
                <a:close/>
                <a:moveTo>
                  <a:pt x="9658711" y="7615998"/>
                </a:moveTo>
                <a:cubicBezTo>
                  <a:pt x="9665578" y="7614303"/>
                  <a:pt x="9670624" y="7622154"/>
                  <a:pt x="9669923" y="7628577"/>
                </a:cubicBezTo>
                <a:cubicBezTo>
                  <a:pt x="9669643" y="7630719"/>
                  <a:pt x="9668662" y="7632681"/>
                  <a:pt x="9666980" y="7634020"/>
                </a:cubicBezTo>
                <a:cubicBezTo>
                  <a:pt x="9657870" y="7636250"/>
                  <a:pt x="9654226" y="7622243"/>
                  <a:pt x="9658711" y="7615998"/>
                </a:cubicBezTo>
                <a:close/>
                <a:moveTo>
                  <a:pt x="9920662" y="7613321"/>
                </a:moveTo>
                <a:cubicBezTo>
                  <a:pt x="9925568" y="7614571"/>
                  <a:pt x="9924166" y="7620102"/>
                  <a:pt x="9924586" y="7626615"/>
                </a:cubicBezTo>
                <a:cubicBezTo>
                  <a:pt x="9922764" y="7625723"/>
                  <a:pt x="9921924" y="7627775"/>
                  <a:pt x="9920942" y="7629827"/>
                </a:cubicBezTo>
                <a:cubicBezTo>
                  <a:pt x="9918279" y="7628488"/>
                  <a:pt x="9913934" y="7626793"/>
                  <a:pt x="9913374" y="7622689"/>
                </a:cubicBezTo>
                <a:cubicBezTo>
                  <a:pt x="9913234" y="7621262"/>
                  <a:pt x="9913514" y="7619656"/>
                  <a:pt x="9914355" y="7617604"/>
                </a:cubicBezTo>
                <a:cubicBezTo>
                  <a:pt x="9913934" y="7616177"/>
                  <a:pt x="9918840" y="7612429"/>
                  <a:pt x="9920662" y="7613321"/>
                </a:cubicBezTo>
                <a:close/>
                <a:moveTo>
                  <a:pt x="9550370" y="7607701"/>
                </a:moveTo>
                <a:cubicBezTo>
                  <a:pt x="9551772" y="7610734"/>
                  <a:pt x="9552192" y="7613768"/>
                  <a:pt x="9551492" y="7616623"/>
                </a:cubicBezTo>
                <a:cubicBezTo>
                  <a:pt x="9550931" y="7619477"/>
                  <a:pt x="9549109" y="7622065"/>
                  <a:pt x="9546025" y="7624206"/>
                </a:cubicBezTo>
                <a:cubicBezTo>
                  <a:pt x="9540279" y="7623671"/>
                  <a:pt x="9539298" y="7615730"/>
                  <a:pt x="9538317" y="7611627"/>
                </a:cubicBezTo>
                <a:cubicBezTo>
                  <a:pt x="9542802" y="7609128"/>
                  <a:pt x="9547147" y="7606720"/>
                  <a:pt x="9550370" y="7607701"/>
                </a:cubicBezTo>
                <a:close/>
                <a:moveTo>
                  <a:pt x="11130207" y="7606273"/>
                </a:moveTo>
                <a:cubicBezTo>
                  <a:pt x="11123900" y="7616801"/>
                  <a:pt x="11125021" y="7626258"/>
                  <a:pt x="11115631" y="7636696"/>
                </a:cubicBezTo>
                <a:cubicBezTo>
                  <a:pt x="11109324" y="7628310"/>
                  <a:pt x="11118714" y="7604132"/>
                  <a:pt x="11130207" y="7606273"/>
                </a:cubicBezTo>
                <a:close/>
                <a:moveTo>
                  <a:pt x="9901320" y="7604578"/>
                </a:moveTo>
                <a:cubicBezTo>
                  <a:pt x="9903984" y="7612608"/>
                  <a:pt x="9909590" y="7613857"/>
                  <a:pt x="9908609" y="7621619"/>
                </a:cubicBezTo>
                <a:cubicBezTo>
                  <a:pt x="9898517" y="7629202"/>
                  <a:pt x="9889407" y="7617961"/>
                  <a:pt x="9893051" y="7610288"/>
                </a:cubicBezTo>
                <a:cubicBezTo>
                  <a:pt x="9894173" y="7607701"/>
                  <a:pt x="9896836" y="7605560"/>
                  <a:pt x="9901320" y="7604578"/>
                </a:cubicBezTo>
                <a:close/>
                <a:moveTo>
                  <a:pt x="10099641" y="7601010"/>
                </a:moveTo>
                <a:cubicBezTo>
                  <a:pt x="10101743" y="7600831"/>
                  <a:pt x="10104126" y="7601456"/>
                  <a:pt x="10107350" y="7601813"/>
                </a:cubicBezTo>
                <a:cubicBezTo>
                  <a:pt x="10106368" y="7603865"/>
                  <a:pt x="10111835" y="7606630"/>
                  <a:pt x="10113657" y="7607523"/>
                </a:cubicBezTo>
                <a:cubicBezTo>
                  <a:pt x="10111835" y="7611716"/>
                  <a:pt x="10117721" y="7616087"/>
                  <a:pt x="10114918" y="7622332"/>
                </a:cubicBezTo>
                <a:cubicBezTo>
                  <a:pt x="10112255" y="7623492"/>
                  <a:pt x="10110854" y="7624027"/>
                  <a:pt x="10107630" y="7623671"/>
                </a:cubicBezTo>
                <a:cubicBezTo>
                  <a:pt x="10094455" y="7615641"/>
                  <a:pt x="10096418" y="7606363"/>
                  <a:pt x="10094596" y="7605471"/>
                </a:cubicBezTo>
                <a:cubicBezTo>
                  <a:pt x="10095997" y="7602348"/>
                  <a:pt x="10097539" y="7601277"/>
                  <a:pt x="10099641" y="7601010"/>
                </a:cubicBezTo>
                <a:close/>
                <a:moveTo>
                  <a:pt x="10230126" y="7593070"/>
                </a:moveTo>
                <a:lnTo>
                  <a:pt x="10225641" y="7596371"/>
                </a:lnTo>
                <a:lnTo>
                  <a:pt x="10226903" y="7597173"/>
                </a:lnTo>
                <a:lnTo>
                  <a:pt x="10230126" y="7599404"/>
                </a:lnTo>
                <a:lnTo>
                  <a:pt x="10230967" y="7599315"/>
                </a:lnTo>
                <a:lnTo>
                  <a:pt x="10230827" y="7599850"/>
                </a:lnTo>
                <a:lnTo>
                  <a:pt x="10231388" y="7600296"/>
                </a:lnTo>
                <a:cubicBezTo>
                  <a:pt x="10233069" y="7601099"/>
                  <a:pt x="10234611" y="7601634"/>
                  <a:pt x="10236153" y="7601813"/>
                </a:cubicBezTo>
                <a:cubicBezTo>
                  <a:pt x="10238536" y="7601902"/>
                  <a:pt x="10241339" y="7602883"/>
                  <a:pt x="10244142" y="7603865"/>
                </a:cubicBezTo>
                <a:cubicBezTo>
                  <a:pt x="10247365" y="7605738"/>
                  <a:pt x="10250729" y="7606809"/>
                  <a:pt x="10254233" y="7607969"/>
                </a:cubicBezTo>
                <a:cubicBezTo>
                  <a:pt x="10257597" y="7609218"/>
                  <a:pt x="10260820" y="7611002"/>
                  <a:pt x="10264745" y="7612429"/>
                </a:cubicBezTo>
                <a:cubicBezTo>
                  <a:pt x="10268108" y="7613589"/>
                  <a:pt x="10272173" y="7614927"/>
                  <a:pt x="10275677" y="7615463"/>
                </a:cubicBezTo>
                <a:cubicBezTo>
                  <a:pt x="10275957" y="7616712"/>
                  <a:pt x="10276237" y="7617693"/>
                  <a:pt x="10276518" y="7618585"/>
                </a:cubicBezTo>
                <a:lnTo>
                  <a:pt x="10278060" y="7620548"/>
                </a:lnTo>
                <a:lnTo>
                  <a:pt x="10286609" y="7622243"/>
                </a:lnTo>
                <a:cubicBezTo>
                  <a:pt x="10289412" y="7623046"/>
                  <a:pt x="10291935" y="7624027"/>
                  <a:pt x="10294598" y="7624920"/>
                </a:cubicBezTo>
                <a:cubicBezTo>
                  <a:pt x="10300344" y="7626169"/>
                  <a:pt x="10306091" y="7628131"/>
                  <a:pt x="10311557" y="7628577"/>
                </a:cubicBezTo>
                <a:cubicBezTo>
                  <a:pt x="10314640" y="7628845"/>
                  <a:pt x="10317583" y="7629202"/>
                  <a:pt x="10320807" y="7628845"/>
                </a:cubicBezTo>
                <a:cubicBezTo>
                  <a:pt x="10323470" y="7628310"/>
                  <a:pt x="10326834" y="7627953"/>
                  <a:pt x="10330197" y="7626971"/>
                </a:cubicBezTo>
                <a:cubicBezTo>
                  <a:pt x="10329497" y="7621262"/>
                  <a:pt x="10328516" y="7616890"/>
                  <a:pt x="10328375" y="7613054"/>
                </a:cubicBezTo>
                <a:lnTo>
                  <a:pt x="10329076" y="7608504"/>
                </a:lnTo>
                <a:lnTo>
                  <a:pt x="10318564" y="7608504"/>
                </a:lnTo>
                <a:cubicBezTo>
                  <a:pt x="10310996" y="7608771"/>
                  <a:pt x="10303568" y="7608325"/>
                  <a:pt x="10296700" y="7608147"/>
                </a:cubicBezTo>
                <a:cubicBezTo>
                  <a:pt x="10289412" y="7607790"/>
                  <a:pt x="10282124" y="7606809"/>
                  <a:pt x="10275256" y="7606630"/>
                </a:cubicBezTo>
                <a:cubicBezTo>
                  <a:pt x="10268108" y="7605560"/>
                  <a:pt x="10261101" y="7603954"/>
                  <a:pt x="10254093" y="7602259"/>
                </a:cubicBezTo>
                <a:cubicBezTo>
                  <a:pt x="10247646" y="7600742"/>
                  <a:pt x="10240918" y="7598333"/>
                  <a:pt x="10234892" y="7595568"/>
                </a:cubicBezTo>
                <a:close/>
                <a:moveTo>
                  <a:pt x="9260948" y="7589144"/>
                </a:moveTo>
                <a:cubicBezTo>
                  <a:pt x="9263752" y="7591910"/>
                  <a:pt x="9264452" y="7594854"/>
                  <a:pt x="9263892" y="7597352"/>
                </a:cubicBezTo>
                <a:cubicBezTo>
                  <a:pt x="9262350" y="7604935"/>
                  <a:pt x="9249736" y="7609307"/>
                  <a:pt x="9246793" y="7598779"/>
                </a:cubicBezTo>
                <a:cubicBezTo>
                  <a:pt x="9248334" y="7594051"/>
                  <a:pt x="9257304" y="7589233"/>
                  <a:pt x="9260948" y="7589144"/>
                </a:cubicBezTo>
                <a:close/>
                <a:moveTo>
                  <a:pt x="9318272" y="7586825"/>
                </a:moveTo>
                <a:cubicBezTo>
                  <a:pt x="9322477" y="7588787"/>
                  <a:pt x="9323038" y="7593427"/>
                  <a:pt x="9321496" y="7597798"/>
                </a:cubicBezTo>
                <a:cubicBezTo>
                  <a:pt x="9320094" y="7602170"/>
                  <a:pt x="9316590" y="7606273"/>
                  <a:pt x="9312806" y="7606987"/>
                </a:cubicBezTo>
                <a:cubicBezTo>
                  <a:pt x="9309723" y="7598244"/>
                  <a:pt x="9309442" y="7591731"/>
                  <a:pt x="9318272" y="7586825"/>
                </a:cubicBezTo>
                <a:close/>
                <a:moveTo>
                  <a:pt x="10085485" y="7584059"/>
                </a:moveTo>
                <a:cubicBezTo>
                  <a:pt x="10087307" y="7585040"/>
                  <a:pt x="10087728" y="7586914"/>
                  <a:pt x="10087728" y="7588609"/>
                </a:cubicBezTo>
                <a:cubicBezTo>
                  <a:pt x="10087728" y="7590393"/>
                  <a:pt x="10086887" y="7591910"/>
                  <a:pt x="10086326" y="7592267"/>
                </a:cubicBezTo>
                <a:cubicBezTo>
                  <a:pt x="10084504" y="7591285"/>
                  <a:pt x="10083523" y="7588341"/>
                  <a:pt x="10081701" y="7587360"/>
                </a:cubicBezTo>
                <a:cubicBezTo>
                  <a:pt x="10083103" y="7586825"/>
                  <a:pt x="10084084" y="7584683"/>
                  <a:pt x="10085485" y="7584059"/>
                </a:cubicBezTo>
                <a:close/>
                <a:moveTo>
                  <a:pt x="10204898" y="7583077"/>
                </a:moveTo>
                <a:lnTo>
                  <a:pt x="10206019" y="7586914"/>
                </a:lnTo>
                <a:lnTo>
                  <a:pt x="10206160" y="7586468"/>
                </a:lnTo>
                <a:lnTo>
                  <a:pt x="10210785" y="7590571"/>
                </a:lnTo>
                <a:lnTo>
                  <a:pt x="10214429" y="7591731"/>
                </a:lnTo>
                <a:cubicBezTo>
                  <a:pt x="10215970" y="7592177"/>
                  <a:pt x="10217512" y="7592534"/>
                  <a:pt x="10218774" y="7592980"/>
                </a:cubicBezTo>
                <a:cubicBezTo>
                  <a:pt x="10220035" y="7593070"/>
                  <a:pt x="10221296" y="7593694"/>
                  <a:pt x="10222698" y="7594497"/>
                </a:cubicBezTo>
                <a:lnTo>
                  <a:pt x="10218353" y="7587360"/>
                </a:lnTo>
                <a:lnTo>
                  <a:pt x="10218353" y="7586646"/>
                </a:lnTo>
                <a:lnTo>
                  <a:pt x="10216531" y="7585665"/>
                </a:lnTo>
                <a:cubicBezTo>
                  <a:pt x="10214288" y="7584862"/>
                  <a:pt x="10217232" y="7587984"/>
                  <a:pt x="10214288" y="7589233"/>
                </a:cubicBezTo>
                <a:cubicBezTo>
                  <a:pt x="10212046" y="7584059"/>
                  <a:pt x="10206720" y="7587271"/>
                  <a:pt x="10204898" y="7583077"/>
                </a:cubicBezTo>
                <a:close/>
                <a:moveTo>
                  <a:pt x="9724864" y="7579330"/>
                </a:moveTo>
                <a:cubicBezTo>
                  <a:pt x="9728368" y="7590661"/>
                  <a:pt x="9736918" y="7579241"/>
                  <a:pt x="9740141" y="7587895"/>
                </a:cubicBezTo>
                <a:cubicBezTo>
                  <a:pt x="9739861" y="7591642"/>
                  <a:pt x="9740702" y="7595835"/>
                  <a:pt x="9738880" y="7599671"/>
                </a:cubicBezTo>
                <a:cubicBezTo>
                  <a:pt x="9738319" y="7600921"/>
                  <a:pt x="9737478" y="7602170"/>
                  <a:pt x="9736217" y="7603329"/>
                </a:cubicBezTo>
                <a:cubicBezTo>
                  <a:pt x="9730471" y="7595121"/>
                  <a:pt x="9724304" y="7591910"/>
                  <a:pt x="9717856" y="7586021"/>
                </a:cubicBezTo>
                <a:cubicBezTo>
                  <a:pt x="9718557" y="7583702"/>
                  <a:pt x="9720520" y="7581739"/>
                  <a:pt x="9724864" y="7579330"/>
                </a:cubicBezTo>
                <a:close/>
                <a:moveTo>
                  <a:pt x="10030264" y="7577011"/>
                </a:moveTo>
                <a:cubicBezTo>
                  <a:pt x="10033067" y="7577992"/>
                  <a:pt x="10033628" y="7582185"/>
                  <a:pt x="10034188" y="7586378"/>
                </a:cubicBezTo>
                <a:cubicBezTo>
                  <a:pt x="10031105" y="7587449"/>
                  <a:pt x="10029984" y="7590750"/>
                  <a:pt x="10025078" y="7589501"/>
                </a:cubicBezTo>
                <a:cubicBezTo>
                  <a:pt x="10025218" y="7585040"/>
                  <a:pt x="10026480" y="7581650"/>
                  <a:pt x="10026620" y="7577189"/>
                </a:cubicBezTo>
                <a:cubicBezTo>
                  <a:pt x="10028162" y="7576654"/>
                  <a:pt x="10029283" y="7576654"/>
                  <a:pt x="10030264" y="7577011"/>
                </a:cubicBezTo>
                <a:close/>
                <a:moveTo>
                  <a:pt x="11341282" y="7574423"/>
                </a:moveTo>
                <a:cubicBezTo>
                  <a:pt x="11342543" y="7578795"/>
                  <a:pt x="11343384" y="7581561"/>
                  <a:pt x="11343244" y="7583970"/>
                </a:cubicBezTo>
                <a:cubicBezTo>
                  <a:pt x="11336516" y="7587449"/>
                  <a:pt x="11331891" y="7573977"/>
                  <a:pt x="11341282" y="7574423"/>
                </a:cubicBezTo>
                <a:close/>
                <a:moveTo>
                  <a:pt x="9487020" y="7568981"/>
                </a:moveTo>
                <a:cubicBezTo>
                  <a:pt x="9488562" y="7572461"/>
                  <a:pt x="9488702" y="7575137"/>
                  <a:pt x="9487300" y="7577278"/>
                </a:cubicBezTo>
                <a:cubicBezTo>
                  <a:pt x="9486039" y="7579420"/>
                  <a:pt x="9483376" y="7580847"/>
                  <a:pt x="9479732" y="7581828"/>
                </a:cubicBezTo>
                <a:cubicBezTo>
                  <a:pt x="9478190" y="7579776"/>
                  <a:pt x="9476088" y="7578795"/>
                  <a:pt x="9473425" y="7576297"/>
                </a:cubicBezTo>
                <a:cubicBezTo>
                  <a:pt x="9474966" y="7572907"/>
                  <a:pt x="9481273" y="7567732"/>
                  <a:pt x="9487020" y="7568981"/>
                </a:cubicBezTo>
                <a:close/>
                <a:moveTo>
                  <a:pt x="9302575" y="7568268"/>
                </a:moveTo>
                <a:cubicBezTo>
                  <a:pt x="9304116" y="7567911"/>
                  <a:pt x="9305658" y="7567821"/>
                  <a:pt x="9307200" y="7568268"/>
                </a:cubicBezTo>
                <a:cubicBezTo>
                  <a:pt x="9298791" y="7579776"/>
                  <a:pt x="9298650" y="7590661"/>
                  <a:pt x="9286877" y="7601902"/>
                </a:cubicBezTo>
                <a:cubicBezTo>
                  <a:pt x="9281832" y="7592891"/>
                  <a:pt x="9291643" y="7571212"/>
                  <a:pt x="9302575" y="7568268"/>
                </a:cubicBezTo>
                <a:close/>
                <a:moveTo>
                  <a:pt x="11315213" y="7566037"/>
                </a:moveTo>
                <a:cubicBezTo>
                  <a:pt x="11321520" y="7565859"/>
                  <a:pt x="11324743" y="7573621"/>
                  <a:pt x="11323202" y="7578973"/>
                </a:cubicBezTo>
                <a:cubicBezTo>
                  <a:pt x="11322781" y="7580669"/>
                  <a:pt x="11321660" y="7582185"/>
                  <a:pt x="11319978" y="7583077"/>
                </a:cubicBezTo>
                <a:cubicBezTo>
                  <a:pt x="11311709" y="7583167"/>
                  <a:pt x="11310448" y="7570498"/>
                  <a:pt x="11315213" y="7566037"/>
                </a:cubicBezTo>
                <a:close/>
                <a:moveTo>
                  <a:pt x="9840213" y="7557562"/>
                </a:moveTo>
                <a:cubicBezTo>
                  <a:pt x="9842175" y="7557829"/>
                  <a:pt x="9843857" y="7558989"/>
                  <a:pt x="9845538" y="7560773"/>
                </a:cubicBezTo>
                <a:cubicBezTo>
                  <a:pt x="9844417" y="7564164"/>
                  <a:pt x="9839792" y="7567643"/>
                  <a:pt x="9836568" y="7566662"/>
                </a:cubicBezTo>
                <a:cubicBezTo>
                  <a:pt x="9834046" y="7563361"/>
                  <a:pt x="9835868" y="7561398"/>
                  <a:pt x="9834186" y="7559614"/>
                </a:cubicBezTo>
                <a:cubicBezTo>
                  <a:pt x="9836428" y="7557829"/>
                  <a:pt x="9838391" y="7557294"/>
                  <a:pt x="9840213" y="7557562"/>
                </a:cubicBezTo>
                <a:close/>
                <a:moveTo>
                  <a:pt x="9387369" y="7555331"/>
                </a:moveTo>
                <a:cubicBezTo>
                  <a:pt x="9389471" y="7557740"/>
                  <a:pt x="9389892" y="7559525"/>
                  <a:pt x="9389471" y="7561220"/>
                </a:cubicBezTo>
                <a:cubicBezTo>
                  <a:pt x="9389051" y="7562915"/>
                  <a:pt x="9387649" y="7564342"/>
                  <a:pt x="9386388" y="7565859"/>
                </a:cubicBezTo>
                <a:cubicBezTo>
                  <a:pt x="9384286" y="7562112"/>
                  <a:pt x="9380081" y="7565680"/>
                  <a:pt x="9380081" y="7560238"/>
                </a:cubicBezTo>
                <a:cubicBezTo>
                  <a:pt x="9381062" y="7557919"/>
                  <a:pt x="9383164" y="7556134"/>
                  <a:pt x="9387369" y="7555331"/>
                </a:cubicBezTo>
                <a:close/>
                <a:moveTo>
                  <a:pt x="9252960" y="7551049"/>
                </a:moveTo>
                <a:cubicBezTo>
                  <a:pt x="9255062" y="7550871"/>
                  <a:pt x="9257024" y="7550960"/>
                  <a:pt x="9259126" y="7551227"/>
                </a:cubicBezTo>
                <a:cubicBezTo>
                  <a:pt x="9254221" y="7558632"/>
                  <a:pt x="9239785" y="7565591"/>
                  <a:pt x="9234879" y="7555064"/>
                </a:cubicBezTo>
                <a:cubicBezTo>
                  <a:pt x="9240626" y="7553993"/>
                  <a:pt x="9246933" y="7551584"/>
                  <a:pt x="9252960" y="7551049"/>
                </a:cubicBezTo>
                <a:close/>
                <a:moveTo>
                  <a:pt x="11482839" y="7550871"/>
                </a:moveTo>
                <a:cubicBezTo>
                  <a:pt x="11484381" y="7551495"/>
                  <a:pt x="11485782" y="7552833"/>
                  <a:pt x="11487044" y="7554707"/>
                </a:cubicBezTo>
                <a:cubicBezTo>
                  <a:pt x="11485502" y="7557383"/>
                  <a:pt x="11480877" y="7559435"/>
                  <a:pt x="11478214" y="7557919"/>
                </a:cubicBezTo>
                <a:cubicBezTo>
                  <a:pt x="11476532" y="7554618"/>
                  <a:pt x="11478494" y="7553369"/>
                  <a:pt x="11477093" y="7551495"/>
                </a:cubicBezTo>
                <a:cubicBezTo>
                  <a:pt x="11479475" y="7550514"/>
                  <a:pt x="11481298" y="7550246"/>
                  <a:pt x="11482839" y="7550871"/>
                </a:cubicBezTo>
                <a:close/>
                <a:moveTo>
                  <a:pt x="9146862" y="7547748"/>
                </a:moveTo>
                <a:cubicBezTo>
                  <a:pt x="9150085" y="7554618"/>
                  <a:pt x="9156252" y="7558811"/>
                  <a:pt x="9155691" y="7563182"/>
                </a:cubicBezTo>
                <a:cubicBezTo>
                  <a:pt x="9155411" y="7564610"/>
                  <a:pt x="9154430" y="7566037"/>
                  <a:pt x="9152468" y="7567643"/>
                </a:cubicBezTo>
                <a:cubicBezTo>
                  <a:pt x="9148403" y="7565056"/>
                  <a:pt x="9136210" y="7550871"/>
                  <a:pt x="9146862" y="7547748"/>
                </a:cubicBezTo>
                <a:close/>
                <a:moveTo>
                  <a:pt x="11378563" y="7547302"/>
                </a:moveTo>
                <a:cubicBezTo>
                  <a:pt x="11379965" y="7557651"/>
                  <a:pt x="11389075" y="7549621"/>
                  <a:pt x="11390616" y="7557651"/>
                </a:cubicBezTo>
                <a:cubicBezTo>
                  <a:pt x="11389776" y="7560773"/>
                  <a:pt x="11390056" y="7564431"/>
                  <a:pt x="11387954" y="7567375"/>
                </a:cubicBezTo>
                <a:cubicBezTo>
                  <a:pt x="11387253" y="7568357"/>
                  <a:pt x="11386412" y="7569249"/>
                  <a:pt x="11385010" y="7570052"/>
                </a:cubicBezTo>
                <a:cubicBezTo>
                  <a:pt x="11381226" y="7561933"/>
                  <a:pt x="11376180" y="7557919"/>
                  <a:pt x="11371415" y="7551584"/>
                </a:cubicBezTo>
                <a:cubicBezTo>
                  <a:pt x="11372396" y="7549800"/>
                  <a:pt x="11374358" y="7548551"/>
                  <a:pt x="11378563" y="7547302"/>
                </a:cubicBezTo>
                <a:close/>
                <a:moveTo>
                  <a:pt x="9555836" y="7544982"/>
                </a:moveTo>
                <a:cubicBezTo>
                  <a:pt x="9560462" y="7551227"/>
                  <a:pt x="9560041" y="7557829"/>
                  <a:pt x="9559480" y="7564431"/>
                </a:cubicBezTo>
                <a:cubicBezTo>
                  <a:pt x="9547007" y="7575137"/>
                  <a:pt x="9547567" y="7557651"/>
                  <a:pt x="9545044" y="7549621"/>
                </a:cubicBezTo>
                <a:cubicBezTo>
                  <a:pt x="9549249" y="7545964"/>
                  <a:pt x="9550791" y="7545339"/>
                  <a:pt x="9555836" y="7544982"/>
                </a:cubicBezTo>
                <a:close/>
                <a:moveTo>
                  <a:pt x="9886464" y="7519913"/>
                </a:moveTo>
                <a:cubicBezTo>
                  <a:pt x="9893192" y="7520537"/>
                  <a:pt x="9899078" y="7524284"/>
                  <a:pt x="9898377" y="7530351"/>
                </a:cubicBezTo>
                <a:cubicBezTo>
                  <a:pt x="9898237" y="7532046"/>
                  <a:pt x="9897536" y="7533920"/>
                  <a:pt x="9896275" y="7535971"/>
                </a:cubicBezTo>
                <a:cubicBezTo>
                  <a:pt x="9885483" y="7542484"/>
                  <a:pt x="9876233" y="7544358"/>
                  <a:pt x="9869365" y="7533563"/>
                </a:cubicBezTo>
                <a:cubicBezTo>
                  <a:pt x="9871187" y="7532403"/>
                  <a:pt x="9870346" y="7530440"/>
                  <a:pt x="9869505" y="7528477"/>
                </a:cubicBezTo>
                <a:cubicBezTo>
                  <a:pt x="9872168" y="7521965"/>
                  <a:pt x="9879736" y="7519377"/>
                  <a:pt x="9886464" y="7519913"/>
                </a:cubicBezTo>
                <a:close/>
                <a:moveTo>
                  <a:pt x="11390476" y="7518664"/>
                </a:moveTo>
                <a:cubicBezTo>
                  <a:pt x="11392298" y="7521162"/>
                  <a:pt x="11396643" y="7521697"/>
                  <a:pt x="11397204" y="7529280"/>
                </a:cubicBezTo>
                <a:cubicBezTo>
                  <a:pt x="11396924" y="7533473"/>
                  <a:pt x="11394821" y="7535436"/>
                  <a:pt x="11392859" y="7536507"/>
                </a:cubicBezTo>
                <a:lnTo>
                  <a:pt x="11392158" y="7536775"/>
                </a:lnTo>
                <a:lnTo>
                  <a:pt x="11393560" y="7539183"/>
                </a:lnTo>
                <a:cubicBezTo>
                  <a:pt x="11394260" y="7542395"/>
                  <a:pt x="11391738" y="7545518"/>
                  <a:pt x="11388654" y="7548640"/>
                </a:cubicBezTo>
                <a:cubicBezTo>
                  <a:pt x="11386552" y="7547570"/>
                  <a:pt x="11384450" y="7547570"/>
                  <a:pt x="11382347" y="7546588"/>
                </a:cubicBezTo>
                <a:cubicBezTo>
                  <a:pt x="11381646" y="7544982"/>
                  <a:pt x="11381927" y="7542306"/>
                  <a:pt x="11382908" y="7539986"/>
                </a:cubicBezTo>
                <a:lnTo>
                  <a:pt x="11384310" y="7537488"/>
                </a:lnTo>
                <a:lnTo>
                  <a:pt x="11383328" y="7537399"/>
                </a:lnTo>
                <a:cubicBezTo>
                  <a:pt x="11383328" y="7537399"/>
                  <a:pt x="11376881" y="7535793"/>
                  <a:pt x="11377022" y="7529013"/>
                </a:cubicBezTo>
                <a:cubicBezTo>
                  <a:pt x="11378563" y="7529191"/>
                  <a:pt x="11379824" y="7520359"/>
                  <a:pt x="11384450" y="7519377"/>
                </a:cubicBezTo>
                <a:cubicBezTo>
                  <a:pt x="11386692" y="7518931"/>
                  <a:pt x="11388094" y="7519110"/>
                  <a:pt x="11390476" y="7518664"/>
                </a:cubicBezTo>
                <a:close/>
                <a:moveTo>
                  <a:pt x="9345883" y="7512508"/>
                </a:moveTo>
                <a:cubicBezTo>
                  <a:pt x="9349106" y="7513311"/>
                  <a:pt x="9350928" y="7516612"/>
                  <a:pt x="9350788" y="7520091"/>
                </a:cubicBezTo>
                <a:cubicBezTo>
                  <a:pt x="9350788" y="7522054"/>
                  <a:pt x="9350088" y="7524195"/>
                  <a:pt x="9348686" y="7525801"/>
                </a:cubicBezTo>
                <a:cubicBezTo>
                  <a:pt x="9346724" y="7528031"/>
                  <a:pt x="9343640" y="7529459"/>
                  <a:pt x="9339015" y="7528923"/>
                </a:cubicBezTo>
                <a:cubicBezTo>
                  <a:pt x="9335792" y="7524017"/>
                  <a:pt x="9336913" y="7520537"/>
                  <a:pt x="9335932" y="7516255"/>
                </a:cubicBezTo>
                <a:cubicBezTo>
                  <a:pt x="9338314" y="7514292"/>
                  <a:pt x="9340417" y="7513132"/>
                  <a:pt x="9342239" y="7512597"/>
                </a:cubicBezTo>
                <a:cubicBezTo>
                  <a:pt x="9343640" y="7512240"/>
                  <a:pt x="9344902" y="7512240"/>
                  <a:pt x="9345883" y="7512508"/>
                </a:cubicBezTo>
                <a:close/>
                <a:moveTo>
                  <a:pt x="11132309" y="7505817"/>
                </a:moveTo>
                <a:cubicBezTo>
                  <a:pt x="11132870" y="7506709"/>
                  <a:pt x="11132029" y="7507333"/>
                  <a:pt x="11132730" y="7508225"/>
                </a:cubicBezTo>
                <a:cubicBezTo>
                  <a:pt x="11132590" y="7508939"/>
                  <a:pt x="11131889" y="7509831"/>
                  <a:pt x="11130908" y="7510634"/>
                </a:cubicBezTo>
                <a:cubicBezTo>
                  <a:pt x="11127824" y="7512954"/>
                  <a:pt x="11121798" y="7515006"/>
                  <a:pt x="11121377" y="7514381"/>
                </a:cubicBezTo>
                <a:cubicBezTo>
                  <a:pt x="11120536" y="7515006"/>
                  <a:pt x="11119976" y="7514114"/>
                  <a:pt x="11119135" y="7514738"/>
                </a:cubicBezTo>
                <a:cubicBezTo>
                  <a:pt x="11119135" y="7514738"/>
                  <a:pt x="11118154" y="7515363"/>
                  <a:pt x="11116752" y="7515184"/>
                </a:cubicBezTo>
                <a:cubicBezTo>
                  <a:pt x="11115210" y="7515006"/>
                  <a:pt x="11113809" y="7514827"/>
                  <a:pt x="11113248" y="7512419"/>
                </a:cubicBezTo>
                <a:cubicBezTo>
                  <a:pt x="11121938" y="7509742"/>
                  <a:pt x="11125302" y="7507155"/>
                  <a:pt x="11132309" y="7505817"/>
                </a:cubicBezTo>
                <a:close/>
                <a:moveTo>
                  <a:pt x="9927109" y="7498947"/>
                </a:moveTo>
                <a:lnTo>
                  <a:pt x="9927390" y="7500196"/>
                </a:lnTo>
                <a:cubicBezTo>
                  <a:pt x="9930052" y="7504746"/>
                  <a:pt x="9936360" y="7507690"/>
                  <a:pt x="9935799" y="7510813"/>
                </a:cubicBezTo>
                <a:cubicBezTo>
                  <a:pt x="9936780" y="7509653"/>
                  <a:pt x="9937060" y="7509028"/>
                  <a:pt x="9936920" y="7507512"/>
                </a:cubicBezTo>
                <a:lnTo>
                  <a:pt x="9938182" y="7510010"/>
                </a:lnTo>
                <a:lnTo>
                  <a:pt x="9939723" y="7505906"/>
                </a:lnTo>
                <a:cubicBezTo>
                  <a:pt x="9936219" y="7502516"/>
                  <a:pt x="9932575" y="7500018"/>
                  <a:pt x="9928931" y="7499036"/>
                </a:cubicBezTo>
                <a:close/>
                <a:moveTo>
                  <a:pt x="11650325" y="7492613"/>
                </a:moveTo>
                <a:cubicBezTo>
                  <a:pt x="11651867" y="7492613"/>
                  <a:pt x="11653689" y="7493059"/>
                  <a:pt x="11655651" y="7494040"/>
                </a:cubicBezTo>
                <a:cubicBezTo>
                  <a:pt x="11656632" y="7501356"/>
                  <a:pt x="11660837" y="7513846"/>
                  <a:pt x="11649344" y="7518039"/>
                </a:cubicBezTo>
                <a:cubicBezTo>
                  <a:pt x="11640234" y="7511616"/>
                  <a:pt x="11639814" y="7492434"/>
                  <a:pt x="11650325" y="7492613"/>
                </a:cubicBezTo>
                <a:close/>
                <a:moveTo>
                  <a:pt x="9488982" y="7492345"/>
                </a:moveTo>
                <a:lnTo>
                  <a:pt x="9487160" y="7493326"/>
                </a:lnTo>
                <a:lnTo>
                  <a:pt x="9490103" y="7492434"/>
                </a:lnTo>
                <a:close/>
                <a:moveTo>
                  <a:pt x="9119251" y="7490828"/>
                </a:moveTo>
                <a:cubicBezTo>
                  <a:pt x="9120512" y="7490918"/>
                  <a:pt x="9121914" y="7491364"/>
                  <a:pt x="9122474" y="7491185"/>
                </a:cubicBezTo>
                <a:cubicBezTo>
                  <a:pt x="9123876" y="7491899"/>
                  <a:pt x="9125418" y="7492523"/>
                  <a:pt x="9124577" y="7494129"/>
                </a:cubicBezTo>
                <a:cubicBezTo>
                  <a:pt x="9123876" y="7495646"/>
                  <a:pt x="9124296" y="7496717"/>
                  <a:pt x="9121634" y="7496449"/>
                </a:cubicBezTo>
                <a:cubicBezTo>
                  <a:pt x="9120652" y="7496895"/>
                  <a:pt x="9119111" y="7496271"/>
                  <a:pt x="9117990" y="7496627"/>
                </a:cubicBezTo>
                <a:cubicBezTo>
                  <a:pt x="9117990" y="7496627"/>
                  <a:pt x="9117429" y="7495914"/>
                  <a:pt x="9117008" y="7495021"/>
                </a:cubicBezTo>
                <a:cubicBezTo>
                  <a:pt x="9116588" y="7494040"/>
                  <a:pt x="9116167" y="7492970"/>
                  <a:pt x="9116588" y="7492167"/>
                </a:cubicBezTo>
                <a:cubicBezTo>
                  <a:pt x="9116728" y="7490828"/>
                  <a:pt x="9117990" y="7490650"/>
                  <a:pt x="9119251" y="7490828"/>
                </a:cubicBezTo>
                <a:close/>
                <a:moveTo>
                  <a:pt x="11585573" y="7488687"/>
                </a:moveTo>
                <a:cubicBezTo>
                  <a:pt x="11587676" y="7489669"/>
                  <a:pt x="11588096" y="7491988"/>
                  <a:pt x="11588516" y="7494308"/>
                </a:cubicBezTo>
                <a:cubicBezTo>
                  <a:pt x="11588516" y="7496181"/>
                  <a:pt x="11587956" y="7497252"/>
                  <a:pt x="11587115" y="7497787"/>
                </a:cubicBezTo>
                <a:cubicBezTo>
                  <a:pt x="11586134" y="7498323"/>
                  <a:pt x="11584872" y="7498412"/>
                  <a:pt x="11583471" y="7498233"/>
                </a:cubicBezTo>
                <a:cubicBezTo>
                  <a:pt x="11580528" y="7497876"/>
                  <a:pt x="11579967" y="7495557"/>
                  <a:pt x="11579967" y="7495557"/>
                </a:cubicBezTo>
                <a:cubicBezTo>
                  <a:pt x="11579827" y="7491810"/>
                  <a:pt x="11581789" y="7488955"/>
                  <a:pt x="11585573" y="7488687"/>
                </a:cubicBezTo>
                <a:close/>
                <a:moveTo>
                  <a:pt x="9527805" y="7487081"/>
                </a:moveTo>
                <a:cubicBezTo>
                  <a:pt x="9526264" y="7487171"/>
                  <a:pt x="9524722" y="7487171"/>
                  <a:pt x="9523180" y="7487171"/>
                </a:cubicBezTo>
                <a:cubicBezTo>
                  <a:pt x="9522479" y="7487527"/>
                  <a:pt x="9521498" y="7487349"/>
                  <a:pt x="9520938" y="7487706"/>
                </a:cubicBezTo>
                <a:cubicBezTo>
                  <a:pt x="9520517" y="7487527"/>
                  <a:pt x="9519956" y="7487349"/>
                  <a:pt x="9519816" y="7487884"/>
                </a:cubicBezTo>
                <a:cubicBezTo>
                  <a:pt x="9519396" y="7487706"/>
                  <a:pt x="9519396" y="7487706"/>
                  <a:pt x="9518695" y="7488063"/>
                </a:cubicBezTo>
                <a:cubicBezTo>
                  <a:pt x="9513930" y="7488687"/>
                  <a:pt x="9510286" y="7490382"/>
                  <a:pt x="9516593" y="7490115"/>
                </a:cubicBezTo>
                <a:cubicBezTo>
                  <a:pt x="9513930" y="7493148"/>
                  <a:pt x="9502717" y="7489579"/>
                  <a:pt x="9505380" y="7494308"/>
                </a:cubicBezTo>
                <a:cubicBezTo>
                  <a:pt x="9501316" y="7495735"/>
                  <a:pt x="9498933" y="7494932"/>
                  <a:pt x="9496691" y="7493683"/>
                </a:cubicBezTo>
                <a:lnTo>
                  <a:pt x="9494308" y="7492880"/>
                </a:lnTo>
                <a:lnTo>
                  <a:pt x="9495569" y="7495825"/>
                </a:lnTo>
                <a:cubicBezTo>
                  <a:pt x="9492486" y="7498055"/>
                  <a:pt x="9490384" y="7500642"/>
                  <a:pt x="9488562" y="7503051"/>
                </a:cubicBezTo>
                <a:lnTo>
                  <a:pt x="9486319" y="7505638"/>
                </a:lnTo>
                <a:lnTo>
                  <a:pt x="9491645" y="7505817"/>
                </a:lnTo>
                <a:cubicBezTo>
                  <a:pt x="9494308" y="7505549"/>
                  <a:pt x="9497532" y="7505549"/>
                  <a:pt x="9499774" y="7504657"/>
                </a:cubicBezTo>
                <a:cubicBezTo>
                  <a:pt x="9508744" y="7505817"/>
                  <a:pt x="9514911" y="7505549"/>
                  <a:pt x="9521358" y="7504835"/>
                </a:cubicBezTo>
                <a:cubicBezTo>
                  <a:pt x="9525282" y="7504121"/>
                  <a:pt x="9529067" y="7503229"/>
                  <a:pt x="9533552" y="7502070"/>
                </a:cubicBezTo>
                <a:lnTo>
                  <a:pt x="9546025" y="7498679"/>
                </a:lnTo>
                <a:lnTo>
                  <a:pt x="9545745" y="7497966"/>
                </a:lnTo>
                <a:lnTo>
                  <a:pt x="9545605" y="7494575"/>
                </a:lnTo>
                <a:lnTo>
                  <a:pt x="9544344" y="7496003"/>
                </a:lnTo>
                <a:cubicBezTo>
                  <a:pt x="9542381" y="7496717"/>
                  <a:pt x="9540139" y="7493862"/>
                  <a:pt x="9537476" y="7493416"/>
                </a:cubicBezTo>
                <a:cubicBezTo>
                  <a:pt x="9536215" y="7494129"/>
                  <a:pt x="9534953" y="7494843"/>
                  <a:pt x="9533411" y="7494932"/>
                </a:cubicBezTo>
                <a:cubicBezTo>
                  <a:pt x="9535794" y="7496806"/>
                  <a:pt x="9541400" y="7495825"/>
                  <a:pt x="9542381" y="7498858"/>
                </a:cubicBezTo>
                <a:cubicBezTo>
                  <a:pt x="9538177" y="7499215"/>
                  <a:pt x="9536915" y="7496627"/>
                  <a:pt x="9530608" y="7498501"/>
                </a:cubicBezTo>
                <a:cubicBezTo>
                  <a:pt x="9528786" y="7494665"/>
                  <a:pt x="9532290" y="7492345"/>
                  <a:pt x="9524441" y="7494308"/>
                </a:cubicBezTo>
                <a:cubicBezTo>
                  <a:pt x="9527805" y="7493148"/>
                  <a:pt x="9527945" y="7489847"/>
                  <a:pt x="9532570" y="7489669"/>
                </a:cubicBezTo>
                <a:cubicBezTo>
                  <a:pt x="9532570" y="7488063"/>
                  <a:pt x="9530328" y="7487349"/>
                  <a:pt x="9527805" y="7487081"/>
                </a:cubicBezTo>
                <a:close/>
                <a:moveTo>
                  <a:pt x="9687723" y="7486992"/>
                </a:moveTo>
                <a:cubicBezTo>
                  <a:pt x="9689405" y="7487973"/>
                  <a:pt x="9689265" y="7487884"/>
                  <a:pt x="9690666" y="7492256"/>
                </a:cubicBezTo>
                <a:cubicBezTo>
                  <a:pt x="9688844" y="7491364"/>
                  <a:pt x="9688844" y="7491364"/>
                  <a:pt x="9688003" y="7493326"/>
                </a:cubicBezTo>
                <a:cubicBezTo>
                  <a:pt x="9688003" y="7493326"/>
                  <a:pt x="9688003" y="7493326"/>
                  <a:pt x="9688424" y="7494754"/>
                </a:cubicBezTo>
                <a:cubicBezTo>
                  <a:pt x="9687162" y="7495289"/>
                  <a:pt x="9686882" y="7493862"/>
                  <a:pt x="9685621" y="7494397"/>
                </a:cubicBezTo>
                <a:cubicBezTo>
                  <a:pt x="9685621" y="7494397"/>
                  <a:pt x="9685060" y="7492880"/>
                  <a:pt x="9685060" y="7492880"/>
                </a:cubicBezTo>
                <a:cubicBezTo>
                  <a:pt x="9684499" y="7493148"/>
                  <a:pt x="9684359" y="7493237"/>
                  <a:pt x="9684640" y="7492702"/>
                </a:cubicBezTo>
                <a:cubicBezTo>
                  <a:pt x="9684780" y="7492256"/>
                  <a:pt x="9685340" y="7491185"/>
                  <a:pt x="9685621" y="7489490"/>
                </a:cubicBezTo>
                <a:cubicBezTo>
                  <a:pt x="9686462" y="7487527"/>
                  <a:pt x="9685901" y="7486100"/>
                  <a:pt x="9687723" y="7486992"/>
                </a:cubicBezTo>
                <a:close/>
                <a:moveTo>
                  <a:pt x="9138172" y="7484137"/>
                </a:moveTo>
                <a:cubicBezTo>
                  <a:pt x="9140835" y="7484316"/>
                  <a:pt x="9143498" y="7486100"/>
                  <a:pt x="9145600" y="7490204"/>
                </a:cubicBezTo>
                <a:cubicBezTo>
                  <a:pt x="9139153" y="7495735"/>
                  <a:pt x="9139433" y="7501802"/>
                  <a:pt x="9132285" y="7503675"/>
                </a:cubicBezTo>
                <a:cubicBezTo>
                  <a:pt x="9122474" y="7496449"/>
                  <a:pt x="9130043" y="7483334"/>
                  <a:pt x="9138172" y="7484137"/>
                </a:cubicBezTo>
                <a:close/>
                <a:moveTo>
                  <a:pt x="11253684" y="7483602"/>
                </a:moveTo>
                <a:cubicBezTo>
                  <a:pt x="11258730" y="7483602"/>
                  <a:pt x="11261954" y="7488955"/>
                  <a:pt x="11256768" y="7493148"/>
                </a:cubicBezTo>
                <a:cubicBezTo>
                  <a:pt x="11253684" y="7490025"/>
                  <a:pt x="11250461" y="7486814"/>
                  <a:pt x="11253684" y="7483602"/>
                </a:cubicBezTo>
                <a:close/>
                <a:moveTo>
                  <a:pt x="11503162" y="7481282"/>
                </a:moveTo>
                <a:cubicBezTo>
                  <a:pt x="11506105" y="7481639"/>
                  <a:pt x="11510450" y="7482264"/>
                  <a:pt x="11510730" y="7486011"/>
                </a:cubicBezTo>
                <a:cubicBezTo>
                  <a:pt x="11509889" y="7486635"/>
                  <a:pt x="11510450" y="7487617"/>
                  <a:pt x="11509749" y="7488241"/>
                </a:cubicBezTo>
                <a:cubicBezTo>
                  <a:pt x="11509749" y="7488241"/>
                  <a:pt x="11509188" y="7489312"/>
                  <a:pt x="11508067" y="7490293"/>
                </a:cubicBezTo>
                <a:cubicBezTo>
                  <a:pt x="11506946" y="7491364"/>
                  <a:pt x="11505124" y="7492434"/>
                  <a:pt x="11502601" y="7492434"/>
                </a:cubicBezTo>
                <a:cubicBezTo>
                  <a:pt x="11501059" y="7492256"/>
                  <a:pt x="11497556" y="7491007"/>
                  <a:pt x="11498256" y="7490293"/>
                </a:cubicBezTo>
                <a:cubicBezTo>
                  <a:pt x="11498536" y="7488866"/>
                  <a:pt x="11497696" y="7489490"/>
                  <a:pt x="11496995" y="7488687"/>
                </a:cubicBezTo>
                <a:cubicBezTo>
                  <a:pt x="11497556" y="7484226"/>
                  <a:pt x="11499378" y="7481461"/>
                  <a:pt x="11503162" y="7481282"/>
                </a:cubicBezTo>
                <a:close/>
                <a:moveTo>
                  <a:pt x="11504003" y="7475483"/>
                </a:moveTo>
                <a:cubicBezTo>
                  <a:pt x="11505404" y="7475662"/>
                  <a:pt x="11507506" y="7476554"/>
                  <a:pt x="11507366" y="7478071"/>
                </a:cubicBezTo>
                <a:cubicBezTo>
                  <a:pt x="11507506" y="7479141"/>
                  <a:pt x="11507086" y="7479498"/>
                  <a:pt x="11506385" y="7479587"/>
                </a:cubicBezTo>
                <a:cubicBezTo>
                  <a:pt x="11505684" y="7479676"/>
                  <a:pt x="11504563" y="7479587"/>
                  <a:pt x="11503302" y="7479855"/>
                </a:cubicBezTo>
                <a:close/>
                <a:moveTo>
                  <a:pt x="9312684" y="7475405"/>
                </a:moveTo>
                <a:lnTo>
                  <a:pt x="9313227" y="7475662"/>
                </a:lnTo>
                <a:lnTo>
                  <a:pt x="9313244" y="7476396"/>
                </a:lnTo>
                <a:close/>
                <a:moveTo>
                  <a:pt x="11126703" y="7474502"/>
                </a:moveTo>
                <a:cubicBezTo>
                  <a:pt x="11126703" y="7474502"/>
                  <a:pt x="11127264" y="7475305"/>
                  <a:pt x="11127264" y="7475305"/>
                </a:cubicBezTo>
                <a:cubicBezTo>
                  <a:pt x="11126563" y="7475929"/>
                  <a:pt x="11127264" y="7475394"/>
                  <a:pt x="11128806" y="7475573"/>
                </a:cubicBezTo>
                <a:cubicBezTo>
                  <a:pt x="11129226" y="7477892"/>
                  <a:pt x="11129927" y="7478695"/>
                  <a:pt x="11129646" y="7480123"/>
                </a:cubicBezTo>
                <a:cubicBezTo>
                  <a:pt x="11129646" y="7480925"/>
                  <a:pt x="11129226" y="7481818"/>
                  <a:pt x="11128806" y="7482531"/>
                </a:cubicBezTo>
                <a:cubicBezTo>
                  <a:pt x="11128385" y="7483245"/>
                  <a:pt x="11127824" y="7483691"/>
                  <a:pt x="11126984" y="7483513"/>
                </a:cubicBezTo>
                <a:cubicBezTo>
                  <a:pt x="11126423" y="7482710"/>
                  <a:pt x="11125582" y="7483423"/>
                  <a:pt x="11124881" y="7482531"/>
                </a:cubicBezTo>
                <a:cubicBezTo>
                  <a:pt x="11122779" y="7481461"/>
                  <a:pt x="11122218" y="7480658"/>
                  <a:pt x="11122358" y="7479141"/>
                </a:cubicBezTo>
                <a:cubicBezTo>
                  <a:pt x="11121798" y="7478338"/>
                  <a:pt x="11122498" y="7477714"/>
                  <a:pt x="11122779" y="7476197"/>
                </a:cubicBezTo>
                <a:cubicBezTo>
                  <a:pt x="11123620" y="7475573"/>
                  <a:pt x="11125021" y="7475751"/>
                  <a:pt x="11125021" y="7475751"/>
                </a:cubicBezTo>
                <a:cubicBezTo>
                  <a:pt x="11126563" y="7475929"/>
                  <a:pt x="11126563" y="7475929"/>
                  <a:pt x="11126703" y="7474502"/>
                </a:cubicBezTo>
                <a:close/>
                <a:moveTo>
                  <a:pt x="11410519" y="7473699"/>
                </a:moveTo>
                <a:cubicBezTo>
                  <a:pt x="11410378" y="7485921"/>
                  <a:pt x="11402109" y="7485565"/>
                  <a:pt x="11401969" y="7492434"/>
                </a:cubicBezTo>
                <a:cubicBezTo>
                  <a:pt x="11399867" y="7491364"/>
                  <a:pt x="11399867" y="7491275"/>
                  <a:pt x="11399446" y="7488955"/>
                </a:cubicBezTo>
                <a:cubicBezTo>
                  <a:pt x="11400287" y="7488330"/>
                  <a:pt x="11399586" y="7487438"/>
                  <a:pt x="11401128" y="7487706"/>
                </a:cubicBezTo>
                <a:cubicBezTo>
                  <a:pt x="11400848" y="7483870"/>
                  <a:pt x="11406454" y="7475483"/>
                  <a:pt x="11410519" y="7473699"/>
                </a:cubicBezTo>
                <a:close/>
                <a:moveTo>
                  <a:pt x="11405613" y="7471201"/>
                </a:moveTo>
                <a:cubicBezTo>
                  <a:pt x="11406174" y="7472004"/>
                  <a:pt x="11406174" y="7472004"/>
                  <a:pt x="11406174" y="7472004"/>
                </a:cubicBezTo>
                <a:cubicBezTo>
                  <a:pt x="11403230" y="7473342"/>
                  <a:pt x="11401829" y="7477803"/>
                  <a:pt x="11399026" y="7480569"/>
                </a:cubicBezTo>
                <a:cubicBezTo>
                  <a:pt x="11398185" y="7481550"/>
                  <a:pt x="11397064" y="7482353"/>
                  <a:pt x="11395662" y="7482710"/>
                </a:cubicBezTo>
                <a:cubicBezTo>
                  <a:pt x="11395662" y="7482710"/>
                  <a:pt x="11395802" y="7482621"/>
                  <a:pt x="11396643" y="7481996"/>
                </a:cubicBezTo>
                <a:cubicBezTo>
                  <a:pt x="11396643" y="7481996"/>
                  <a:pt x="11395802" y="7482710"/>
                  <a:pt x="11395102" y="7481907"/>
                </a:cubicBezTo>
                <a:cubicBezTo>
                  <a:pt x="11397484" y="7476197"/>
                  <a:pt x="11404772" y="7471825"/>
                  <a:pt x="11405613" y="7471201"/>
                </a:cubicBezTo>
                <a:close/>
                <a:moveTo>
                  <a:pt x="9346163" y="7470576"/>
                </a:moveTo>
                <a:cubicBezTo>
                  <a:pt x="9346864" y="7472093"/>
                  <a:pt x="9348686" y="7473877"/>
                  <a:pt x="9349106" y="7476554"/>
                </a:cubicBezTo>
                <a:cubicBezTo>
                  <a:pt x="9343080" y="7483602"/>
                  <a:pt x="9339856" y="7471201"/>
                  <a:pt x="9346163" y="7470576"/>
                </a:cubicBezTo>
                <a:close/>
                <a:moveTo>
                  <a:pt x="11593142" y="7465223"/>
                </a:moveTo>
                <a:cubicBezTo>
                  <a:pt x="11593142" y="7467543"/>
                  <a:pt x="11594403" y="7469506"/>
                  <a:pt x="11594824" y="7471023"/>
                </a:cubicBezTo>
                <a:cubicBezTo>
                  <a:pt x="11593282" y="7473699"/>
                  <a:pt x="11591320" y="7475037"/>
                  <a:pt x="11587536" y="7475305"/>
                </a:cubicBezTo>
                <a:cubicBezTo>
                  <a:pt x="11584872" y="7471379"/>
                  <a:pt x="11585293" y="7472807"/>
                  <a:pt x="11584592" y="7467543"/>
                </a:cubicBezTo>
                <a:cubicBezTo>
                  <a:pt x="11587395" y="7466829"/>
                  <a:pt x="11590339" y="7466026"/>
                  <a:pt x="11593142" y="7465223"/>
                </a:cubicBezTo>
                <a:close/>
                <a:moveTo>
                  <a:pt x="11511851" y="7464867"/>
                </a:moveTo>
                <a:cubicBezTo>
                  <a:pt x="11512272" y="7464956"/>
                  <a:pt x="11512692" y="7465223"/>
                  <a:pt x="11513393" y="7465313"/>
                </a:cubicBezTo>
                <a:cubicBezTo>
                  <a:pt x="11515496" y="7466294"/>
                  <a:pt x="11517458" y="7468792"/>
                  <a:pt x="11517177" y="7470220"/>
                </a:cubicBezTo>
                <a:cubicBezTo>
                  <a:pt x="11517037" y="7471736"/>
                  <a:pt x="11516056" y="7472361"/>
                  <a:pt x="11516056" y="7472361"/>
                </a:cubicBezTo>
                <a:cubicBezTo>
                  <a:pt x="11512412" y="7472628"/>
                  <a:pt x="11508908" y="7471379"/>
                  <a:pt x="11509469" y="7467008"/>
                </a:cubicBezTo>
                <a:cubicBezTo>
                  <a:pt x="11509749" y="7465580"/>
                  <a:pt x="11509889" y="7464064"/>
                  <a:pt x="11510450" y="7464956"/>
                </a:cubicBezTo>
                <a:cubicBezTo>
                  <a:pt x="11510870" y="7464599"/>
                  <a:pt x="11511291" y="7464688"/>
                  <a:pt x="11511851" y="7464867"/>
                </a:cubicBezTo>
                <a:close/>
                <a:moveTo>
                  <a:pt x="9400824" y="7464867"/>
                </a:moveTo>
                <a:lnTo>
                  <a:pt x="9400824" y="7464956"/>
                </a:lnTo>
                <a:lnTo>
                  <a:pt x="9401104" y="7464956"/>
                </a:lnTo>
                <a:close/>
                <a:moveTo>
                  <a:pt x="11453126" y="7459068"/>
                </a:moveTo>
                <a:cubicBezTo>
                  <a:pt x="11453827" y="7459871"/>
                  <a:pt x="11454948" y="7463082"/>
                  <a:pt x="11455789" y="7462458"/>
                </a:cubicBezTo>
                <a:cubicBezTo>
                  <a:pt x="11455368" y="7465759"/>
                  <a:pt x="11454388" y="7469506"/>
                  <a:pt x="11452425" y="7471290"/>
                </a:cubicBezTo>
                <a:cubicBezTo>
                  <a:pt x="11451724" y="7471825"/>
                  <a:pt x="11451024" y="7472182"/>
                  <a:pt x="11450043" y="7472271"/>
                </a:cubicBezTo>
                <a:cubicBezTo>
                  <a:pt x="11447800" y="7472718"/>
                  <a:pt x="11447380" y="7470398"/>
                  <a:pt x="11447660" y="7467365"/>
                </a:cubicBezTo>
                <a:cubicBezTo>
                  <a:pt x="11446959" y="7461298"/>
                  <a:pt x="11448781" y="7458443"/>
                  <a:pt x="11453126" y="7459068"/>
                </a:cubicBezTo>
                <a:close/>
                <a:moveTo>
                  <a:pt x="9362001" y="7457729"/>
                </a:moveTo>
                <a:lnTo>
                  <a:pt x="9362141" y="7458621"/>
                </a:lnTo>
                <a:cubicBezTo>
                  <a:pt x="9362141" y="7459246"/>
                  <a:pt x="9362281" y="7459960"/>
                  <a:pt x="9362561" y="7460495"/>
                </a:cubicBezTo>
                <a:lnTo>
                  <a:pt x="9365224" y="7458978"/>
                </a:lnTo>
                <a:lnTo>
                  <a:pt x="9364664" y="7458978"/>
                </a:lnTo>
                <a:close/>
                <a:moveTo>
                  <a:pt x="9369990" y="7457283"/>
                </a:moveTo>
                <a:cubicBezTo>
                  <a:pt x="9368868" y="7457551"/>
                  <a:pt x="9367187" y="7458086"/>
                  <a:pt x="9368448" y="7459068"/>
                </a:cubicBezTo>
                <a:lnTo>
                  <a:pt x="9366346" y="7458978"/>
                </a:lnTo>
                <a:lnTo>
                  <a:pt x="9366906" y="7459157"/>
                </a:lnTo>
                <a:cubicBezTo>
                  <a:pt x="9367327" y="7459425"/>
                  <a:pt x="9367747" y="7459871"/>
                  <a:pt x="9368168" y="7460584"/>
                </a:cubicBezTo>
                <a:cubicBezTo>
                  <a:pt x="9369149" y="7460317"/>
                  <a:pt x="9369850" y="7459871"/>
                  <a:pt x="9370410" y="7459335"/>
                </a:cubicBezTo>
                <a:lnTo>
                  <a:pt x="9371531" y="7458265"/>
                </a:lnTo>
                <a:close/>
                <a:moveTo>
                  <a:pt x="9351209" y="7455231"/>
                </a:moveTo>
                <a:lnTo>
                  <a:pt x="9351769" y="7456123"/>
                </a:lnTo>
                <a:cubicBezTo>
                  <a:pt x="9352190" y="7456570"/>
                  <a:pt x="9352470" y="7457016"/>
                  <a:pt x="9352190" y="7457729"/>
                </a:cubicBezTo>
                <a:cubicBezTo>
                  <a:pt x="9354012" y="7457997"/>
                  <a:pt x="9358917" y="7458800"/>
                  <a:pt x="9360039" y="7457373"/>
                </a:cubicBezTo>
                <a:lnTo>
                  <a:pt x="9360179" y="7456926"/>
                </a:lnTo>
                <a:lnTo>
                  <a:pt x="9355554" y="7455499"/>
                </a:lnTo>
                <a:close/>
                <a:moveTo>
                  <a:pt x="11682421" y="7454696"/>
                </a:moveTo>
                <a:cubicBezTo>
                  <a:pt x="11682281" y="7456034"/>
                  <a:pt x="11682281" y="7456123"/>
                  <a:pt x="11683682" y="7456302"/>
                </a:cubicBezTo>
                <a:cubicBezTo>
                  <a:pt x="11683682" y="7456302"/>
                  <a:pt x="11683682" y="7456302"/>
                  <a:pt x="11684523" y="7455677"/>
                </a:cubicBezTo>
                <a:cubicBezTo>
                  <a:pt x="11685084" y="7456480"/>
                  <a:pt x="11684243" y="7457105"/>
                  <a:pt x="11684804" y="7457908"/>
                </a:cubicBezTo>
                <a:cubicBezTo>
                  <a:pt x="11684804" y="7457908"/>
                  <a:pt x="11684103" y="7458532"/>
                  <a:pt x="11684103" y="7458532"/>
                </a:cubicBezTo>
                <a:cubicBezTo>
                  <a:pt x="11684383" y="7458889"/>
                  <a:pt x="11684383" y="7458800"/>
                  <a:pt x="11684103" y="7458800"/>
                </a:cubicBezTo>
                <a:cubicBezTo>
                  <a:pt x="11683682" y="7458711"/>
                  <a:pt x="11682982" y="7458711"/>
                  <a:pt x="11681860" y="7458978"/>
                </a:cubicBezTo>
                <a:cubicBezTo>
                  <a:pt x="11680459" y="7458800"/>
                  <a:pt x="11679618" y="7459335"/>
                  <a:pt x="11679758" y="7457997"/>
                </a:cubicBezTo>
                <a:cubicBezTo>
                  <a:pt x="11680038" y="7456570"/>
                  <a:pt x="11680038" y="7456480"/>
                  <a:pt x="11682421" y="7454696"/>
                </a:cubicBezTo>
                <a:close/>
                <a:moveTo>
                  <a:pt x="9350928" y="7454339"/>
                </a:moveTo>
                <a:lnTo>
                  <a:pt x="9350788" y="7454696"/>
                </a:lnTo>
                <a:lnTo>
                  <a:pt x="9351069" y="7455142"/>
                </a:lnTo>
                <a:close/>
                <a:moveTo>
                  <a:pt x="11494612" y="7450057"/>
                </a:moveTo>
                <a:cubicBezTo>
                  <a:pt x="11499798" y="7451573"/>
                  <a:pt x="11502321" y="7456659"/>
                  <a:pt x="11501200" y="7461209"/>
                </a:cubicBezTo>
                <a:cubicBezTo>
                  <a:pt x="11500779" y="7462636"/>
                  <a:pt x="11499938" y="7464153"/>
                  <a:pt x="11498817" y="7465402"/>
                </a:cubicBezTo>
                <a:cubicBezTo>
                  <a:pt x="11497135" y="7467008"/>
                  <a:pt x="11494752" y="7468257"/>
                  <a:pt x="11491529" y="7468881"/>
                </a:cubicBezTo>
                <a:cubicBezTo>
                  <a:pt x="11485922" y="7468168"/>
                  <a:pt x="11482699" y="7456748"/>
                  <a:pt x="11486203" y="7452644"/>
                </a:cubicBezTo>
                <a:cubicBezTo>
                  <a:pt x="11489006" y="7451841"/>
                  <a:pt x="11491809" y="7450860"/>
                  <a:pt x="11494612" y="7450057"/>
                </a:cubicBezTo>
                <a:close/>
                <a:moveTo>
                  <a:pt x="9188067" y="7442206"/>
                </a:moveTo>
                <a:cubicBezTo>
                  <a:pt x="9195636" y="7444079"/>
                  <a:pt x="9196477" y="7450592"/>
                  <a:pt x="9193954" y="7457283"/>
                </a:cubicBezTo>
                <a:cubicBezTo>
                  <a:pt x="9189749" y="7468525"/>
                  <a:pt x="9176154" y="7480479"/>
                  <a:pt x="9168165" y="7473075"/>
                </a:cubicBezTo>
                <a:cubicBezTo>
                  <a:pt x="9170408" y="7462279"/>
                  <a:pt x="9175453" y="7451038"/>
                  <a:pt x="9188067" y="7442206"/>
                </a:cubicBezTo>
                <a:close/>
                <a:moveTo>
                  <a:pt x="9250857" y="7440421"/>
                </a:moveTo>
                <a:cubicBezTo>
                  <a:pt x="9252679" y="7441492"/>
                  <a:pt x="9254221" y="7442563"/>
                  <a:pt x="9256183" y="7443187"/>
                </a:cubicBezTo>
                <a:cubicBezTo>
                  <a:pt x="9258286" y="7444436"/>
                  <a:pt x="9259967" y="7445507"/>
                  <a:pt x="9262210" y="7446756"/>
                </a:cubicBezTo>
                <a:lnTo>
                  <a:pt x="9264452" y="7448183"/>
                </a:lnTo>
                <a:cubicBezTo>
                  <a:pt x="9266134" y="7448629"/>
                  <a:pt x="9267676" y="7449521"/>
                  <a:pt x="9269078" y="7450503"/>
                </a:cubicBezTo>
                <a:lnTo>
                  <a:pt x="9272301" y="7453001"/>
                </a:lnTo>
                <a:lnTo>
                  <a:pt x="9274964" y="7454696"/>
                </a:lnTo>
                <a:cubicBezTo>
                  <a:pt x="9284074" y="7459781"/>
                  <a:pt x="9293465" y="7465491"/>
                  <a:pt x="9302014" y="7469327"/>
                </a:cubicBezTo>
                <a:cubicBezTo>
                  <a:pt x="9304047" y="7470264"/>
                  <a:pt x="9307516" y="7470264"/>
                  <a:pt x="9310214" y="7471033"/>
                </a:cubicBezTo>
                <a:lnTo>
                  <a:pt x="9312684" y="7475405"/>
                </a:lnTo>
                <a:lnTo>
                  <a:pt x="9291923" y="7465580"/>
                </a:lnTo>
                <a:cubicBezTo>
                  <a:pt x="9284915" y="7461744"/>
                  <a:pt x="9278047" y="7457819"/>
                  <a:pt x="9271180" y="7456748"/>
                </a:cubicBezTo>
                <a:lnTo>
                  <a:pt x="9270199" y="7455677"/>
                </a:lnTo>
                <a:lnTo>
                  <a:pt x="9269218" y="7456302"/>
                </a:lnTo>
                <a:cubicBezTo>
                  <a:pt x="9263892" y="7458175"/>
                  <a:pt x="9255763" y="7457819"/>
                  <a:pt x="9252679" y="7451038"/>
                </a:cubicBezTo>
                <a:cubicBezTo>
                  <a:pt x="9255062" y="7449343"/>
                  <a:pt x="9257164" y="7448273"/>
                  <a:pt x="9259126" y="7447826"/>
                </a:cubicBezTo>
                <a:lnTo>
                  <a:pt x="9261509" y="7447916"/>
                </a:lnTo>
                <a:lnTo>
                  <a:pt x="9256744" y="7445328"/>
                </a:lnTo>
                <a:cubicBezTo>
                  <a:pt x="9254922" y="7443990"/>
                  <a:pt x="9253100" y="7442473"/>
                  <a:pt x="9250857" y="7440421"/>
                </a:cubicBezTo>
                <a:close/>
                <a:moveTo>
                  <a:pt x="9461091" y="7439083"/>
                </a:moveTo>
                <a:cubicBezTo>
                  <a:pt x="9465436" y="7439440"/>
                  <a:pt x="9467959" y="7443098"/>
                  <a:pt x="9466417" y="7446756"/>
                </a:cubicBezTo>
                <a:cubicBezTo>
                  <a:pt x="9465856" y="7448005"/>
                  <a:pt x="9464875" y="7449254"/>
                  <a:pt x="9463193" y="7450325"/>
                </a:cubicBezTo>
                <a:cubicBezTo>
                  <a:pt x="9460250" y="7446399"/>
                  <a:pt x="9457307" y="7442473"/>
                  <a:pt x="9461091" y="7439083"/>
                </a:cubicBezTo>
                <a:close/>
                <a:moveTo>
                  <a:pt x="9792560" y="7436853"/>
                </a:moveTo>
                <a:cubicBezTo>
                  <a:pt x="9795082" y="7436675"/>
                  <a:pt x="9798026" y="7437210"/>
                  <a:pt x="9801530" y="7438726"/>
                </a:cubicBezTo>
                <a:cubicBezTo>
                  <a:pt x="9804613" y="7439083"/>
                  <a:pt x="9803211" y="7439708"/>
                  <a:pt x="9805033" y="7440600"/>
                </a:cubicBezTo>
                <a:cubicBezTo>
                  <a:pt x="9806856" y="7441581"/>
                  <a:pt x="9809939" y="7441938"/>
                  <a:pt x="9811340" y="7441314"/>
                </a:cubicBezTo>
                <a:cubicBezTo>
                  <a:pt x="9809098" y="7449075"/>
                  <a:pt x="9814003" y="7450414"/>
                  <a:pt x="9809939" y="7462279"/>
                </a:cubicBezTo>
                <a:lnTo>
                  <a:pt x="9806575" y="7469327"/>
                </a:lnTo>
                <a:lnTo>
                  <a:pt x="9807136" y="7471290"/>
                </a:lnTo>
                <a:cubicBezTo>
                  <a:pt x="9807696" y="7474413"/>
                  <a:pt x="9807977" y="7477178"/>
                  <a:pt x="9807837" y="7479141"/>
                </a:cubicBezTo>
                <a:lnTo>
                  <a:pt x="9803071" y="7473431"/>
                </a:lnTo>
                <a:lnTo>
                  <a:pt x="9799988" y="7475929"/>
                </a:lnTo>
                <a:cubicBezTo>
                  <a:pt x="9796064" y="7477803"/>
                  <a:pt x="9791859" y="7477535"/>
                  <a:pt x="9788495" y="7476375"/>
                </a:cubicBezTo>
                <a:cubicBezTo>
                  <a:pt x="9789196" y="7474859"/>
                  <a:pt x="9780086" y="7471647"/>
                  <a:pt x="9777703" y="7462815"/>
                </a:cubicBezTo>
                <a:cubicBezTo>
                  <a:pt x="9777002" y="7459871"/>
                  <a:pt x="9777002" y="7456302"/>
                  <a:pt x="9778264" y="7451930"/>
                </a:cubicBezTo>
                <a:cubicBezTo>
                  <a:pt x="9780646" y="7444525"/>
                  <a:pt x="9784711" y="7437477"/>
                  <a:pt x="9792560" y="7436853"/>
                </a:cubicBezTo>
                <a:close/>
                <a:moveTo>
                  <a:pt x="6005554" y="7430078"/>
                </a:moveTo>
                <a:cubicBezTo>
                  <a:pt x="6022597" y="7434728"/>
                  <a:pt x="6031728" y="7453326"/>
                  <a:pt x="6031120" y="7473088"/>
                </a:cubicBezTo>
                <a:cubicBezTo>
                  <a:pt x="6031120" y="7484712"/>
                  <a:pt x="6026858" y="7496723"/>
                  <a:pt x="6019554" y="7506022"/>
                </a:cubicBezTo>
                <a:cubicBezTo>
                  <a:pt x="6009816" y="7518808"/>
                  <a:pt x="5992770" y="7526946"/>
                  <a:pt x="5968422" y="7524233"/>
                </a:cubicBezTo>
                <a:cubicBezTo>
                  <a:pt x="5951380" y="7495948"/>
                  <a:pt x="5957466" y="7475800"/>
                  <a:pt x="5952596" y="7451390"/>
                </a:cubicBezTo>
                <a:cubicBezTo>
                  <a:pt x="5964770" y="7440152"/>
                  <a:pt x="5975728" y="7433566"/>
                  <a:pt x="5986076" y="7430854"/>
                </a:cubicBezTo>
                <a:cubicBezTo>
                  <a:pt x="5993380" y="7428528"/>
                  <a:pt x="5999466" y="7428528"/>
                  <a:pt x="6005554" y="7430078"/>
                </a:cubicBezTo>
                <a:close/>
                <a:moveTo>
                  <a:pt x="9567750" y="7428913"/>
                </a:moveTo>
                <a:cubicBezTo>
                  <a:pt x="9565787" y="7428288"/>
                  <a:pt x="9562844" y="7431232"/>
                  <a:pt x="9563965" y="7430965"/>
                </a:cubicBezTo>
                <a:cubicBezTo>
                  <a:pt x="9563545" y="7430875"/>
                  <a:pt x="9562424" y="7430965"/>
                  <a:pt x="9561302" y="7431143"/>
                </a:cubicBezTo>
                <a:cubicBezTo>
                  <a:pt x="9560882" y="7431054"/>
                  <a:pt x="9560181" y="7431411"/>
                  <a:pt x="9559761" y="7431232"/>
                </a:cubicBezTo>
                <a:cubicBezTo>
                  <a:pt x="9559761" y="7431232"/>
                  <a:pt x="9559761" y="7431232"/>
                  <a:pt x="9559480" y="7431768"/>
                </a:cubicBezTo>
                <a:cubicBezTo>
                  <a:pt x="9559480" y="7431768"/>
                  <a:pt x="9559480" y="7431768"/>
                  <a:pt x="9555556" y="7432749"/>
                </a:cubicBezTo>
                <a:cubicBezTo>
                  <a:pt x="9555556" y="7432749"/>
                  <a:pt x="9555556" y="7432660"/>
                  <a:pt x="9555136" y="7432571"/>
                </a:cubicBezTo>
                <a:cubicBezTo>
                  <a:pt x="9555136" y="7432571"/>
                  <a:pt x="9555136" y="7432571"/>
                  <a:pt x="9555276" y="7432125"/>
                </a:cubicBezTo>
                <a:cubicBezTo>
                  <a:pt x="9555276" y="7432125"/>
                  <a:pt x="9555276" y="7432035"/>
                  <a:pt x="9554855" y="7431946"/>
                </a:cubicBezTo>
                <a:cubicBezTo>
                  <a:pt x="9553314" y="7431946"/>
                  <a:pt x="9552192" y="7432125"/>
                  <a:pt x="9551071" y="7432392"/>
                </a:cubicBezTo>
                <a:cubicBezTo>
                  <a:pt x="9548268" y="7433106"/>
                  <a:pt x="9545745" y="7434533"/>
                  <a:pt x="9543643" y="7437656"/>
                </a:cubicBezTo>
                <a:cubicBezTo>
                  <a:pt x="9543643" y="7437656"/>
                  <a:pt x="9543643" y="7437745"/>
                  <a:pt x="9543222" y="7437567"/>
                </a:cubicBezTo>
                <a:cubicBezTo>
                  <a:pt x="9543222" y="7437567"/>
                  <a:pt x="9543222" y="7437477"/>
                  <a:pt x="9542522" y="7437834"/>
                </a:cubicBezTo>
                <a:cubicBezTo>
                  <a:pt x="9542522" y="7437834"/>
                  <a:pt x="9542522" y="7437923"/>
                  <a:pt x="9542101" y="7437745"/>
                </a:cubicBezTo>
                <a:cubicBezTo>
                  <a:pt x="9542101" y="7437745"/>
                  <a:pt x="9542101" y="7437834"/>
                  <a:pt x="9539438" y="7438013"/>
                </a:cubicBezTo>
                <a:cubicBezTo>
                  <a:pt x="9537896" y="7438102"/>
                  <a:pt x="9535654" y="7438459"/>
                  <a:pt x="9534112" y="7438548"/>
                </a:cubicBezTo>
                <a:cubicBezTo>
                  <a:pt x="9530889" y="7439083"/>
                  <a:pt x="9527104" y="7439619"/>
                  <a:pt x="9524021" y="7439708"/>
                </a:cubicBezTo>
                <a:cubicBezTo>
                  <a:pt x="9522199" y="7440243"/>
                  <a:pt x="9520657" y="7440332"/>
                  <a:pt x="9518975" y="7440868"/>
                </a:cubicBezTo>
                <a:cubicBezTo>
                  <a:pt x="9518975" y="7440868"/>
                  <a:pt x="9518835" y="7440868"/>
                  <a:pt x="9517854" y="7441046"/>
                </a:cubicBezTo>
                <a:cubicBezTo>
                  <a:pt x="9517854" y="7441046"/>
                  <a:pt x="9517854" y="7441135"/>
                  <a:pt x="9516873" y="7440778"/>
                </a:cubicBezTo>
                <a:cubicBezTo>
                  <a:pt x="9516873" y="7440778"/>
                  <a:pt x="9516873" y="7440778"/>
                  <a:pt x="9514631" y="7441135"/>
                </a:cubicBezTo>
                <a:cubicBezTo>
                  <a:pt x="9511547" y="7441314"/>
                  <a:pt x="9508744" y="7442027"/>
                  <a:pt x="9506081" y="7442295"/>
                </a:cubicBezTo>
                <a:cubicBezTo>
                  <a:pt x="9503418" y="7442563"/>
                  <a:pt x="9500755" y="7442830"/>
                  <a:pt x="9497672" y="7442919"/>
                </a:cubicBezTo>
                <a:cubicBezTo>
                  <a:pt x="9495009" y="7443187"/>
                  <a:pt x="9492486" y="7442919"/>
                  <a:pt x="9489402" y="7443009"/>
                </a:cubicBezTo>
                <a:cubicBezTo>
                  <a:pt x="9484217" y="7443009"/>
                  <a:pt x="9478751" y="7442384"/>
                  <a:pt x="9473565" y="7441225"/>
                </a:cubicBezTo>
                <a:cubicBezTo>
                  <a:pt x="9474686" y="7430073"/>
                  <a:pt x="9457587" y="7433463"/>
                  <a:pt x="9451420" y="7436496"/>
                </a:cubicBezTo>
                <a:cubicBezTo>
                  <a:pt x="9447075" y="7435693"/>
                  <a:pt x="9442590" y="7435247"/>
                  <a:pt x="9437965" y="7434979"/>
                </a:cubicBezTo>
                <a:cubicBezTo>
                  <a:pt x="9436984" y="7435158"/>
                  <a:pt x="9436003" y="7434801"/>
                  <a:pt x="9434882" y="7435069"/>
                </a:cubicBezTo>
                <a:cubicBezTo>
                  <a:pt x="9433480" y="7434623"/>
                  <a:pt x="9432499" y="7434890"/>
                  <a:pt x="9431518" y="7434533"/>
                </a:cubicBezTo>
                <a:cubicBezTo>
                  <a:pt x="9429416" y="7434444"/>
                  <a:pt x="9426893" y="7434176"/>
                  <a:pt x="9424931" y="7434087"/>
                </a:cubicBezTo>
                <a:lnTo>
                  <a:pt x="9397881" y="7431946"/>
                </a:lnTo>
                <a:lnTo>
                  <a:pt x="9399422" y="7435871"/>
                </a:lnTo>
                <a:cubicBezTo>
                  <a:pt x="9399563" y="7437210"/>
                  <a:pt x="9399422" y="7438548"/>
                  <a:pt x="9398862" y="7439708"/>
                </a:cubicBezTo>
                <a:cubicBezTo>
                  <a:pt x="9398301" y="7440868"/>
                  <a:pt x="9397460" y="7442117"/>
                  <a:pt x="9396199" y="7443187"/>
                </a:cubicBezTo>
                <a:lnTo>
                  <a:pt x="9392274" y="7445864"/>
                </a:lnTo>
                <a:lnTo>
                  <a:pt x="9394237" y="7446310"/>
                </a:lnTo>
                <a:cubicBezTo>
                  <a:pt x="9391854" y="7448808"/>
                  <a:pt x="9388630" y="7448986"/>
                  <a:pt x="9384846" y="7446667"/>
                </a:cubicBezTo>
                <a:cubicBezTo>
                  <a:pt x="9384426" y="7447648"/>
                  <a:pt x="9385407" y="7447916"/>
                  <a:pt x="9386388" y="7448273"/>
                </a:cubicBezTo>
                <a:cubicBezTo>
                  <a:pt x="9385407" y="7449611"/>
                  <a:pt x="9384145" y="7448629"/>
                  <a:pt x="9383304" y="7448362"/>
                </a:cubicBezTo>
                <a:cubicBezTo>
                  <a:pt x="9387509" y="7449700"/>
                  <a:pt x="9389892" y="7451573"/>
                  <a:pt x="9392274" y="7453447"/>
                </a:cubicBezTo>
                <a:cubicBezTo>
                  <a:pt x="9393536" y="7454428"/>
                  <a:pt x="9394797" y="7455321"/>
                  <a:pt x="9396619" y="7456391"/>
                </a:cubicBezTo>
                <a:cubicBezTo>
                  <a:pt x="9398301" y="7457462"/>
                  <a:pt x="9400123" y="7458086"/>
                  <a:pt x="9402226" y="7459335"/>
                </a:cubicBezTo>
                <a:cubicBezTo>
                  <a:pt x="9401244" y="7461120"/>
                  <a:pt x="9401385" y="7462190"/>
                  <a:pt x="9402085" y="7462904"/>
                </a:cubicBezTo>
                <a:lnTo>
                  <a:pt x="9405309" y="7464421"/>
                </a:lnTo>
                <a:lnTo>
                  <a:pt x="9407411" y="7464064"/>
                </a:lnTo>
                <a:cubicBezTo>
                  <a:pt x="9409654" y="7464153"/>
                  <a:pt x="9412317" y="7464421"/>
                  <a:pt x="9416241" y="7464867"/>
                </a:cubicBezTo>
                <a:cubicBezTo>
                  <a:pt x="9416802" y="7463350"/>
                  <a:pt x="9416802" y="7461744"/>
                  <a:pt x="9415821" y="7461476"/>
                </a:cubicBezTo>
                <a:cubicBezTo>
                  <a:pt x="9419184" y="7462012"/>
                  <a:pt x="9423950" y="7461833"/>
                  <a:pt x="9429136" y="7461833"/>
                </a:cubicBezTo>
                <a:cubicBezTo>
                  <a:pt x="9434041" y="7461120"/>
                  <a:pt x="9439227" y="7460673"/>
                  <a:pt x="9443151" y="7459692"/>
                </a:cubicBezTo>
                <a:cubicBezTo>
                  <a:pt x="9441189" y="7465670"/>
                  <a:pt x="9450579" y="7459246"/>
                  <a:pt x="9453102" y="7465580"/>
                </a:cubicBezTo>
                <a:cubicBezTo>
                  <a:pt x="9454784" y="7463350"/>
                  <a:pt x="9459269" y="7463707"/>
                  <a:pt x="9459970" y="7460049"/>
                </a:cubicBezTo>
                <a:cubicBezTo>
                  <a:pt x="9464595" y="7460406"/>
                  <a:pt x="9457587" y="7462636"/>
                  <a:pt x="9460811" y="7465313"/>
                </a:cubicBezTo>
                <a:cubicBezTo>
                  <a:pt x="9465015" y="7464956"/>
                  <a:pt x="9470061" y="7459425"/>
                  <a:pt x="9474126" y="7461298"/>
                </a:cubicBezTo>
                <a:cubicBezTo>
                  <a:pt x="9474126" y="7461298"/>
                  <a:pt x="9474406" y="7464599"/>
                  <a:pt x="9475107" y="7464242"/>
                </a:cubicBezTo>
                <a:cubicBezTo>
                  <a:pt x="9477770" y="7464064"/>
                  <a:pt x="9479171" y="7461298"/>
                  <a:pt x="9482255" y="7461209"/>
                </a:cubicBezTo>
                <a:cubicBezTo>
                  <a:pt x="9482255" y="7461209"/>
                  <a:pt x="9481694" y="7463171"/>
                  <a:pt x="9481273" y="7462993"/>
                </a:cubicBezTo>
                <a:cubicBezTo>
                  <a:pt x="9482815" y="7462904"/>
                  <a:pt x="9486039" y="7460673"/>
                  <a:pt x="9487580" y="7460584"/>
                </a:cubicBezTo>
                <a:cubicBezTo>
                  <a:pt x="9490804" y="7460495"/>
                  <a:pt x="9494028" y="7464867"/>
                  <a:pt x="9497672" y="7464421"/>
                </a:cubicBezTo>
                <a:cubicBezTo>
                  <a:pt x="9501035" y="7463796"/>
                  <a:pt x="9503138" y="7458889"/>
                  <a:pt x="9505941" y="7458175"/>
                </a:cubicBezTo>
                <a:cubicBezTo>
                  <a:pt x="9508744" y="7457373"/>
                  <a:pt x="9511687" y="7458354"/>
                  <a:pt x="9513930" y="7459068"/>
                </a:cubicBezTo>
                <a:cubicBezTo>
                  <a:pt x="9515331" y="7459514"/>
                  <a:pt x="9516453" y="7459246"/>
                  <a:pt x="9517574" y="7459068"/>
                </a:cubicBezTo>
                <a:cubicBezTo>
                  <a:pt x="9517994" y="7459246"/>
                  <a:pt x="9518415" y="7459425"/>
                  <a:pt x="9518415" y="7459425"/>
                </a:cubicBezTo>
                <a:cubicBezTo>
                  <a:pt x="9519116" y="7459068"/>
                  <a:pt x="9519116" y="7459068"/>
                  <a:pt x="9519676" y="7458711"/>
                </a:cubicBezTo>
                <a:cubicBezTo>
                  <a:pt x="9520377" y="7458354"/>
                  <a:pt x="9520938" y="7457997"/>
                  <a:pt x="9521638" y="7457640"/>
                </a:cubicBezTo>
                <a:cubicBezTo>
                  <a:pt x="9525423" y="7456748"/>
                  <a:pt x="9526123" y="7459603"/>
                  <a:pt x="9529207" y="7459514"/>
                </a:cubicBezTo>
                <a:cubicBezTo>
                  <a:pt x="9532570" y="7458443"/>
                  <a:pt x="9535654" y="7457194"/>
                  <a:pt x="9538457" y="7456391"/>
                </a:cubicBezTo>
                <a:cubicBezTo>
                  <a:pt x="9540139" y="7455856"/>
                  <a:pt x="9541400" y="7455142"/>
                  <a:pt x="9543082" y="7455142"/>
                </a:cubicBezTo>
                <a:cubicBezTo>
                  <a:pt x="9543082" y="7455142"/>
                  <a:pt x="9543082" y="7455053"/>
                  <a:pt x="9544344" y="7454339"/>
                </a:cubicBezTo>
                <a:cubicBezTo>
                  <a:pt x="9544344" y="7454339"/>
                  <a:pt x="9544344" y="7454428"/>
                  <a:pt x="9544764" y="7454607"/>
                </a:cubicBezTo>
                <a:cubicBezTo>
                  <a:pt x="9544904" y="7454071"/>
                  <a:pt x="9545465" y="7454161"/>
                  <a:pt x="9545465" y="7454161"/>
                </a:cubicBezTo>
                <a:cubicBezTo>
                  <a:pt x="9545465" y="7454161"/>
                  <a:pt x="9545465" y="7454250"/>
                  <a:pt x="9546446" y="7453982"/>
                </a:cubicBezTo>
                <a:cubicBezTo>
                  <a:pt x="9549109" y="7452644"/>
                  <a:pt x="9552613" y="7450949"/>
                  <a:pt x="9555836" y="7449254"/>
                </a:cubicBezTo>
                <a:cubicBezTo>
                  <a:pt x="9555696" y="7446488"/>
                  <a:pt x="9558359" y="7438548"/>
                  <a:pt x="9554855" y="7439619"/>
                </a:cubicBezTo>
                <a:cubicBezTo>
                  <a:pt x="9555556" y="7439262"/>
                  <a:pt x="9555976" y="7439440"/>
                  <a:pt x="9556537" y="7439083"/>
                </a:cubicBezTo>
                <a:cubicBezTo>
                  <a:pt x="9556537" y="7439083"/>
                  <a:pt x="9556677" y="7439083"/>
                  <a:pt x="9561022" y="7438280"/>
                </a:cubicBezTo>
                <a:cubicBezTo>
                  <a:pt x="9561022" y="7438280"/>
                  <a:pt x="9561022" y="7438280"/>
                  <a:pt x="9561443" y="7438459"/>
                </a:cubicBezTo>
                <a:cubicBezTo>
                  <a:pt x="9561443" y="7438459"/>
                  <a:pt x="9561443" y="7438369"/>
                  <a:pt x="9562143" y="7438013"/>
                </a:cubicBezTo>
                <a:cubicBezTo>
                  <a:pt x="9562284" y="7437567"/>
                  <a:pt x="9562704" y="7437656"/>
                  <a:pt x="9563265" y="7437299"/>
                </a:cubicBezTo>
                <a:cubicBezTo>
                  <a:pt x="9565227" y="7436228"/>
                  <a:pt x="9566909" y="7435782"/>
                  <a:pt x="9568310" y="7434533"/>
                </a:cubicBezTo>
                <a:cubicBezTo>
                  <a:pt x="9569712" y="7433641"/>
                  <a:pt x="9570553" y="7432660"/>
                  <a:pt x="9570553" y="7431768"/>
                </a:cubicBezTo>
                <a:cubicBezTo>
                  <a:pt x="9570553" y="7430786"/>
                  <a:pt x="9569712" y="7429805"/>
                  <a:pt x="9567750" y="7428913"/>
                </a:cubicBezTo>
                <a:close/>
                <a:moveTo>
                  <a:pt x="9768032" y="7427485"/>
                </a:moveTo>
                <a:cubicBezTo>
                  <a:pt x="9770415" y="7426682"/>
                  <a:pt x="9772938" y="7428021"/>
                  <a:pt x="9776302" y="7429180"/>
                </a:cubicBezTo>
                <a:cubicBezTo>
                  <a:pt x="9775881" y="7432749"/>
                  <a:pt x="9778684" y="7436675"/>
                  <a:pt x="9776862" y="7440778"/>
                </a:cubicBezTo>
                <a:cubicBezTo>
                  <a:pt x="9776862" y="7440778"/>
                  <a:pt x="9775881" y="7442919"/>
                  <a:pt x="9773218" y="7443990"/>
                </a:cubicBezTo>
                <a:cubicBezTo>
                  <a:pt x="9770135" y="7448719"/>
                  <a:pt x="9764669" y="7445953"/>
                  <a:pt x="9764669" y="7445953"/>
                </a:cubicBezTo>
                <a:cubicBezTo>
                  <a:pt x="9764669" y="7445953"/>
                  <a:pt x="9764669" y="7445953"/>
                  <a:pt x="9765229" y="7447380"/>
                </a:cubicBezTo>
                <a:cubicBezTo>
                  <a:pt x="9764248" y="7444436"/>
                  <a:pt x="9762006" y="7441938"/>
                  <a:pt x="9761165" y="7438994"/>
                </a:cubicBezTo>
                <a:cubicBezTo>
                  <a:pt x="9763407" y="7431321"/>
                  <a:pt x="9765650" y="7428288"/>
                  <a:pt x="9768032" y="7427485"/>
                </a:cubicBezTo>
                <a:close/>
                <a:moveTo>
                  <a:pt x="9376157" y="7424273"/>
                </a:moveTo>
                <a:lnTo>
                  <a:pt x="9375596" y="7424452"/>
                </a:lnTo>
                <a:lnTo>
                  <a:pt x="9375176" y="7424363"/>
                </a:lnTo>
                <a:lnTo>
                  <a:pt x="9373774" y="7424363"/>
                </a:lnTo>
                <a:cubicBezTo>
                  <a:pt x="9371672" y="7427575"/>
                  <a:pt x="9378119" y="7426861"/>
                  <a:pt x="9374335" y="7429002"/>
                </a:cubicBezTo>
                <a:cubicBezTo>
                  <a:pt x="9377418" y="7430519"/>
                  <a:pt x="9379801" y="7432392"/>
                  <a:pt x="9382183" y="7434266"/>
                </a:cubicBezTo>
                <a:cubicBezTo>
                  <a:pt x="9384145" y="7436496"/>
                  <a:pt x="9386528" y="7438369"/>
                  <a:pt x="9389051" y="7440243"/>
                </a:cubicBezTo>
                <a:cubicBezTo>
                  <a:pt x="9387089" y="7442919"/>
                  <a:pt x="9377418" y="7433373"/>
                  <a:pt x="9374054" y="7437210"/>
                </a:cubicBezTo>
                <a:cubicBezTo>
                  <a:pt x="9376157" y="7440065"/>
                  <a:pt x="9379100" y="7442117"/>
                  <a:pt x="9382884" y="7443276"/>
                </a:cubicBezTo>
                <a:lnTo>
                  <a:pt x="9391293" y="7445596"/>
                </a:lnTo>
                <a:lnTo>
                  <a:pt x="9389752" y="7441849"/>
                </a:lnTo>
                <a:cubicBezTo>
                  <a:pt x="9389752" y="7440511"/>
                  <a:pt x="9390452" y="7439351"/>
                  <a:pt x="9391293" y="7438280"/>
                </a:cubicBezTo>
                <a:lnTo>
                  <a:pt x="9397320" y="7431857"/>
                </a:lnTo>
                <a:lnTo>
                  <a:pt x="9396900" y="7431857"/>
                </a:lnTo>
                <a:cubicBezTo>
                  <a:pt x="9395778" y="7430340"/>
                  <a:pt x="9396900" y="7430073"/>
                  <a:pt x="9397320" y="7428645"/>
                </a:cubicBezTo>
                <a:cubicBezTo>
                  <a:pt x="9395498" y="7428021"/>
                  <a:pt x="9394096" y="7429180"/>
                  <a:pt x="9393956" y="7431321"/>
                </a:cubicBezTo>
                <a:cubicBezTo>
                  <a:pt x="9393256" y="7430340"/>
                  <a:pt x="9391854" y="7429626"/>
                  <a:pt x="9390172" y="7429091"/>
                </a:cubicBezTo>
                <a:lnTo>
                  <a:pt x="9389051" y="7428734"/>
                </a:lnTo>
                <a:lnTo>
                  <a:pt x="9387089" y="7429269"/>
                </a:lnTo>
                <a:cubicBezTo>
                  <a:pt x="9386388" y="7428734"/>
                  <a:pt x="9386248" y="7428377"/>
                  <a:pt x="9386248" y="7428021"/>
                </a:cubicBezTo>
                <a:lnTo>
                  <a:pt x="9386388" y="7427931"/>
                </a:lnTo>
                <a:lnTo>
                  <a:pt x="9384986" y="7427485"/>
                </a:lnTo>
                <a:lnTo>
                  <a:pt x="9382744" y="7426504"/>
                </a:lnTo>
                <a:lnTo>
                  <a:pt x="9383164" y="7426861"/>
                </a:lnTo>
                <a:cubicBezTo>
                  <a:pt x="9380922" y="7426593"/>
                  <a:pt x="9379660" y="7424719"/>
                  <a:pt x="9376998" y="7424273"/>
                </a:cubicBezTo>
                <a:close/>
                <a:moveTo>
                  <a:pt x="9128221" y="7420973"/>
                </a:moveTo>
                <a:cubicBezTo>
                  <a:pt x="9132285" y="7421954"/>
                  <a:pt x="9131024" y="7426236"/>
                  <a:pt x="9131444" y="7431143"/>
                </a:cubicBezTo>
                <a:cubicBezTo>
                  <a:pt x="9129903" y="7430519"/>
                  <a:pt x="9129202" y="7432035"/>
                  <a:pt x="9128501" y="7433552"/>
                </a:cubicBezTo>
                <a:cubicBezTo>
                  <a:pt x="9126259" y="7432481"/>
                  <a:pt x="9122615" y="7431321"/>
                  <a:pt x="9122194" y="7428110"/>
                </a:cubicBezTo>
                <a:cubicBezTo>
                  <a:pt x="9122054" y="7427128"/>
                  <a:pt x="9122194" y="7425879"/>
                  <a:pt x="9123035" y="7424273"/>
                </a:cubicBezTo>
                <a:cubicBezTo>
                  <a:pt x="9122615" y="7423203"/>
                  <a:pt x="9126679" y="7420259"/>
                  <a:pt x="9128221" y="7420973"/>
                </a:cubicBezTo>
                <a:close/>
                <a:moveTo>
                  <a:pt x="9275244" y="7411694"/>
                </a:moveTo>
                <a:cubicBezTo>
                  <a:pt x="9276926" y="7411516"/>
                  <a:pt x="9279029" y="7412051"/>
                  <a:pt x="9281692" y="7412319"/>
                </a:cubicBezTo>
                <a:cubicBezTo>
                  <a:pt x="9280851" y="7413835"/>
                  <a:pt x="9285336" y="7415976"/>
                  <a:pt x="9286877" y="7416690"/>
                </a:cubicBezTo>
                <a:cubicBezTo>
                  <a:pt x="9285336" y="7419813"/>
                  <a:pt x="9290101" y="7423114"/>
                  <a:pt x="9287858" y="7427842"/>
                </a:cubicBezTo>
                <a:cubicBezTo>
                  <a:pt x="9285616" y="7428734"/>
                  <a:pt x="9284495" y="7429180"/>
                  <a:pt x="9281972" y="7428913"/>
                </a:cubicBezTo>
                <a:cubicBezTo>
                  <a:pt x="9271180" y="7422757"/>
                  <a:pt x="9272722" y="7415798"/>
                  <a:pt x="9271180" y="7415084"/>
                </a:cubicBezTo>
                <a:cubicBezTo>
                  <a:pt x="9272301" y="7412765"/>
                  <a:pt x="9273562" y="7411873"/>
                  <a:pt x="9275244" y="7411694"/>
                </a:cubicBezTo>
                <a:close/>
                <a:moveTo>
                  <a:pt x="9176918" y="7406995"/>
                </a:moveTo>
                <a:lnTo>
                  <a:pt x="9177317" y="7413936"/>
                </a:lnTo>
                <a:lnTo>
                  <a:pt x="9180359" y="7411337"/>
                </a:lnTo>
                <a:lnTo>
                  <a:pt x="9178957" y="7409375"/>
                </a:lnTo>
                <a:close/>
                <a:moveTo>
                  <a:pt x="9382604" y="7405717"/>
                </a:moveTo>
                <a:lnTo>
                  <a:pt x="9378820" y="7408125"/>
                </a:lnTo>
                <a:lnTo>
                  <a:pt x="9379941" y="7408839"/>
                </a:lnTo>
                <a:lnTo>
                  <a:pt x="9382604" y="7410445"/>
                </a:lnTo>
                <a:lnTo>
                  <a:pt x="9383304" y="7410445"/>
                </a:lnTo>
                <a:lnTo>
                  <a:pt x="9383164" y="7410891"/>
                </a:lnTo>
                <a:lnTo>
                  <a:pt x="9383725" y="7411159"/>
                </a:lnTo>
                <a:cubicBezTo>
                  <a:pt x="9384986" y="7411783"/>
                  <a:pt x="9386248" y="7412140"/>
                  <a:pt x="9387509" y="7412319"/>
                </a:cubicBezTo>
                <a:cubicBezTo>
                  <a:pt x="9389471" y="7412408"/>
                  <a:pt x="9391854" y="7413211"/>
                  <a:pt x="9394237" y="7413925"/>
                </a:cubicBezTo>
                <a:cubicBezTo>
                  <a:pt x="9396760" y="7415352"/>
                  <a:pt x="9399703" y="7416155"/>
                  <a:pt x="9402366" y="7417047"/>
                </a:cubicBezTo>
                <a:cubicBezTo>
                  <a:pt x="9405169" y="7417939"/>
                  <a:pt x="9407832" y="7419277"/>
                  <a:pt x="9411196" y="7420348"/>
                </a:cubicBezTo>
                <a:cubicBezTo>
                  <a:pt x="9413999" y="7421240"/>
                  <a:pt x="9417222" y="7422221"/>
                  <a:pt x="9420166" y="7422668"/>
                </a:cubicBezTo>
                <a:cubicBezTo>
                  <a:pt x="9420306" y="7423560"/>
                  <a:pt x="9420586" y="7424363"/>
                  <a:pt x="9420866" y="7424987"/>
                </a:cubicBezTo>
                <a:lnTo>
                  <a:pt x="9421988" y="7426504"/>
                </a:lnTo>
                <a:lnTo>
                  <a:pt x="9428995" y="7427842"/>
                </a:lnTo>
                <a:cubicBezTo>
                  <a:pt x="9431378" y="7428467"/>
                  <a:pt x="9433480" y="7429091"/>
                  <a:pt x="9435583" y="7429805"/>
                </a:cubicBezTo>
                <a:cubicBezTo>
                  <a:pt x="9440488" y="7430786"/>
                  <a:pt x="9445113" y="7432214"/>
                  <a:pt x="9449598" y="7432571"/>
                </a:cubicBezTo>
                <a:cubicBezTo>
                  <a:pt x="9452121" y="7432749"/>
                  <a:pt x="9454644" y="7433106"/>
                  <a:pt x="9457307" y="7432838"/>
                </a:cubicBezTo>
                <a:cubicBezTo>
                  <a:pt x="9459409" y="7432392"/>
                  <a:pt x="9462072" y="7432214"/>
                  <a:pt x="9464875" y="7431411"/>
                </a:cubicBezTo>
                <a:cubicBezTo>
                  <a:pt x="9464315" y="7427128"/>
                  <a:pt x="9463474" y="7423827"/>
                  <a:pt x="9463474" y="7420883"/>
                </a:cubicBezTo>
                <a:lnTo>
                  <a:pt x="9463894" y="7417404"/>
                </a:lnTo>
                <a:lnTo>
                  <a:pt x="9455345" y="7417315"/>
                </a:lnTo>
                <a:cubicBezTo>
                  <a:pt x="9449038" y="7417582"/>
                  <a:pt x="9443011" y="7417315"/>
                  <a:pt x="9437405" y="7417136"/>
                </a:cubicBezTo>
                <a:cubicBezTo>
                  <a:pt x="9431238" y="7416869"/>
                  <a:pt x="9425351" y="7416066"/>
                  <a:pt x="9419745" y="7415976"/>
                </a:cubicBezTo>
                <a:cubicBezTo>
                  <a:pt x="9413858" y="7415173"/>
                  <a:pt x="9408112" y="7413925"/>
                  <a:pt x="9402366" y="7412675"/>
                </a:cubicBezTo>
                <a:lnTo>
                  <a:pt x="9391229" y="7409099"/>
                </a:lnTo>
                <a:lnTo>
                  <a:pt x="9391159" y="7409156"/>
                </a:lnTo>
                <a:lnTo>
                  <a:pt x="9391063" y="7409046"/>
                </a:lnTo>
                <a:lnTo>
                  <a:pt x="9386528" y="7407590"/>
                </a:lnTo>
                <a:close/>
                <a:moveTo>
                  <a:pt x="11543947" y="7404914"/>
                </a:moveTo>
                <a:cubicBezTo>
                  <a:pt x="11546330" y="7405360"/>
                  <a:pt x="11548572" y="7407144"/>
                  <a:pt x="11549133" y="7409821"/>
                </a:cubicBezTo>
                <a:cubicBezTo>
                  <a:pt x="11548292" y="7411069"/>
                  <a:pt x="11547731" y="7413478"/>
                  <a:pt x="11546050" y="7414906"/>
                </a:cubicBezTo>
                <a:cubicBezTo>
                  <a:pt x="11540724" y="7414995"/>
                  <a:pt x="11538060" y="7412229"/>
                  <a:pt x="11537220" y="7407947"/>
                </a:cubicBezTo>
                <a:cubicBezTo>
                  <a:pt x="11538761" y="7405449"/>
                  <a:pt x="11541424" y="7404468"/>
                  <a:pt x="11543947" y="7404914"/>
                </a:cubicBezTo>
                <a:close/>
                <a:moveTo>
                  <a:pt x="11632526" y="7404378"/>
                </a:moveTo>
                <a:cubicBezTo>
                  <a:pt x="11632526" y="7404378"/>
                  <a:pt x="11633927" y="7404557"/>
                  <a:pt x="11635188" y="7406252"/>
                </a:cubicBezTo>
                <a:cubicBezTo>
                  <a:pt x="11638832" y="7407412"/>
                  <a:pt x="11638272" y="7411873"/>
                  <a:pt x="11638272" y="7411873"/>
                </a:cubicBezTo>
                <a:cubicBezTo>
                  <a:pt x="11638272" y="7411873"/>
                  <a:pt x="11638272" y="7411873"/>
                  <a:pt x="11639113" y="7411248"/>
                </a:cubicBezTo>
                <a:cubicBezTo>
                  <a:pt x="11637431" y="7412586"/>
                  <a:pt x="11636450" y="7414638"/>
                  <a:pt x="11634768" y="7415976"/>
                </a:cubicBezTo>
                <a:cubicBezTo>
                  <a:pt x="11624396" y="7416066"/>
                  <a:pt x="11625518" y="7412497"/>
                  <a:pt x="11625518" y="7407233"/>
                </a:cubicBezTo>
                <a:cubicBezTo>
                  <a:pt x="11627760" y="7406787"/>
                  <a:pt x="11629722" y="7404021"/>
                  <a:pt x="11632526" y="7404378"/>
                </a:cubicBezTo>
                <a:close/>
                <a:moveTo>
                  <a:pt x="11597206" y="7401345"/>
                </a:moveTo>
                <a:cubicBezTo>
                  <a:pt x="11597486" y="7401434"/>
                  <a:pt x="11598047" y="7401791"/>
                  <a:pt x="11598748" y="7401880"/>
                </a:cubicBezTo>
                <a:cubicBezTo>
                  <a:pt x="11598047" y="7402505"/>
                  <a:pt x="11598888" y="7401969"/>
                  <a:pt x="11596646" y="7402237"/>
                </a:cubicBezTo>
                <a:cubicBezTo>
                  <a:pt x="11596646" y="7401434"/>
                  <a:pt x="11596786" y="7401256"/>
                  <a:pt x="11597206" y="7401345"/>
                </a:cubicBezTo>
                <a:close/>
                <a:moveTo>
                  <a:pt x="11477373" y="7401256"/>
                </a:moveTo>
                <a:lnTo>
                  <a:pt x="11476392" y="7402237"/>
                </a:lnTo>
                <a:cubicBezTo>
                  <a:pt x="11474570" y="7403308"/>
                  <a:pt x="11472888" y="7404111"/>
                  <a:pt x="11471066" y="7404735"/>
                </a:cubicBezTo>
                <a:cubicBezTo>
                  <a:pt x="11469244" y="7405627"/>
                  <a:pt x="11467002" y="7406073"/>
                  <a:pt x="11465180" y="7406966"/>
                </a:cubicBezTo>
                <a:cubicBezTo>
                  <a:pt x="11464759" y="7407412"/>
                  <a:pt x="11464338" y="7407412"/>
                  <a:pt x="11463918" y="7407858"/>
                </a:cubicBezTo>
                <a:cubicBezTo>
                  <a:pt x="11463498" y="7407858"/>
                  <a:pt x="11462937" y="7408393"/>
                  <a:pt x="11462516" y="7408839"/>
                </a:cubicBezTo>
                <a:cubicBezTo>
                  <a:pt x="11461676" y="7409285"/>
                  <a:pt x="11460835" y="7409642"/>
                  <a:pt x="11459854" y="7410534"/>
                </a:cubicBezTo>
                <a:cubicBezTo>
                  <a:pt x="11458032" y="7407858"/>
                  <a:pt x="11454948" y="7409196"/>
                  <a:pt x="11452285" y="7410534"/>
                </a:cubicBezTo>
                <a:cubicBezTo>
                  <a:pt x="11449622" y="7411873"/>
                  <a:pt x="11446959" y="7413211"/>
                  <a:pt x="11446539" y="7410980"/>
                </a:cubicBezTo>
                <a:cubicBezTo>
                  <a:pt x="11441633" y="7411873"/>
                  <a:pt x="11448781" y="7414549"/>
                  <a:pt x="11445978" y="7414995"/>
                </a:cubicBezTo>
                <a:cubicBezTo>
                  <a:pt x="11443315" y="7416333"/>
                  <a:pt x="11433084" y="7420437"/>
                  <a:pt x="11429580" y="7422221"/>
                </a:cubicBezTo>
                <a:cubicBezTo>
                  <a:pt x="11430000" y="7423114"/>
                  <a:pt x="11430421" y="7424452"/>
                  <a:pt x="11430841" y="7425344"/>
                </a:cubicBezTo>
                <a:cubicBezTo>
                  <a:pt x="11426917" y="7427128"/>
                  <a:pt x="11430841" y="7423917"/>
                  <a:pt x="11427758" y="7423471"/>
                </a:cubicBezTo>
                <a:cubicBezTo>
                  <a:pt x="11427758" y="7424363"/>
                  <a:pt x="11426777" y="7424898"/>
                  <a:pt x="11425936" y="7425344"/>
                </a:cubicBezTo>
                <a:cubicBezTo>
                  <a:pt x="11425095" y="7425790"/>
                  <a:pt x="11424114" y="7425790"/>
                  <a:pt x="11423273" y="7425790"/>
                </a:cubicBezTo>
                <a:cubicBezTo>
                  <a:pt x="11421030" y="7425790"/>
                  <a:pt x="11419348" y="7426236"/>
                  <a:pt x="11418928" y="7429359"/>
                </a:cubicBezTo>
                <a:cubicBezTo>
                  <a:pt x="11416686" y="7429359"/>
                  <a:pt x="11416125" y="7428377"/>
                  <a:pt x="11417106" y="7427039"/>
                </a:cubicBezTo>
                <a:cubicBezTo>
                  <a:pt x="11415704" y="7427931"/>
                  <a:pt x="11410799" y="7431589"/>
                  <a:pt x="11414443" y="7432481"/>
                </a:cubicBezTo>
                <a:cubicBezTo>
                  <a:pt x="11415284" y="7434712"/>
                  <a:pt x="11409538" y="7433373"/>
                  <a:pt x="11412200" y="7436050"/>
                </a:cubicBezTo>
                <a:cubicBezTo>
                  <a:pt x="11409958" y="7436050"/>
                  <a:pt x="11411220" y="7434712"/>
                  <a:pt x="11411220" y="7433373"/>
                </a:cubicBezTo>
                <a:cubicBezTo>
                  <a:pt x="11407716" y="7435604"/>
                  <a:pt x="11403651" y="7436496"/>
                  <a:pt x="11399306" y="7437388"/>
                </a:cubicBezTo>
                <a:cubicBezTo>
                  <a:pt x="11394821" y="7438726"/>
                  <a:pt x="11390757" y="7439529"/>
                  <a:pt x="11387113" y="7441314"/>
                </a:cubicBezTo>
                <a:cubicBezTo>
                  <a:pt x="11388094" y="7439529"/>
                  <a:pt x="11387673" y="7438726"/>
                  <a:pt x="11385431" y="7438726"/>
                </a:cubicBezTo>
                <a:cubicBezTo>
                  <a:pt x="11385851" y="7440957"/>
                  <a:pt x="11379965" y="7443633"/>
                  <a:pt x="11383609" y="7444971"/>
                </a:cubicBezTo>
                <a:cubicBezTo>
                  <a:pt x="11382207" y="7446310"/>
                  <a:pt x="11378703" y="7447648"/>
                  <a:pt x="11377302" y="7447202"/>
                </a:cubicBezTo>
                <a:cubicBezTo>
                  <a:pt x="11376461" y="7448094"/>
                  <a:pt x="11376881" y="7449432"/>
                  <a:pt x="11377302" y="7452555"/>
                </a:cubicBezTo>
                <a:cubicBezTo>
                  <a:pt x="11382628" y="7450771"/>
                  <a:pt x="11390336" y="7448540"/>
                  <a:pt x="11387673" y="7444971"/>
                </a:cubicBezTo>
                <a:cubicBezTo>
                  <a:pt x="11389776" y="7444525"/>
                  <a:pt x="11389355" y="7447648"/>
                  <a:pt x="11391598" y="7446756"/>
                </a:cubicBezTo>
                <a:cubicBezTo>
                  <a:pt x="11396083" y="7444079"/>
                  <a:pt x="11398746" y="7440065"/>
                  <a:pt x="11409117" y="7436942"/>
                </a:cubicBezTo>
                <a:cubicBezTo>
                  <a:pt x="11409117" y="7439173"/>
                  <a:pt x="11403230" y="7438280"/>
                  <a:pt x="11404632" y="7440957"/>
                </a:cubicBezTo>
                <a:cubicBezTo>
                  <a:pt x="11406875" y="7440957"/>
                  <a:pt x="11416125" y="7436942"/>
                  <a:pt x="11416546" y="7433819"/>
                </a:cubicBezTo>
                <a:cubicBezTo>
                  <a:pt x="11417947" y="7434712"/>
                  <a:pt x="11417947" y="7436050"/>
                  <a:pt x="11421030" y="7436496"/>
                </a:cubicBezTo>
                <a:cubicBezTo>
                  <a:pt x="11422852" y="7434266"/>
                  <a:pt x="11426496" y="7433819"/>
                  <a:pt x="11429160" y="7432927"/>
                </a:cubicBezTo>
                <a:lnTo>
                  <a:pt x="11433084" y="7431411"/>
                </a:lnTo>
                <a:lnTo>
                  <a:pt x="11433504" y="7428645"/>
                </a:lnTo>
                <a:cubicBezTo>
                  <a:pt x="11434485" y="7426236"/>
                  <a:pt x="11436167" y="7424006"/>
                  <a:pt x="11438550" y="7422935"/>
                </a:cubicBezTo>
                <a:lnTo>
                  <a:pt x="11441213" y="7424809"/>
                </a:lnTo>
                <a:lnTo>
                  <a:pt x="11442895" y="7423917"/>
                </a:lnTo>
                <a:cubicBezTo>
                  <a:pt x="11444576" y="7423560"/>
                  <a:pt x="11446539" y="7423738"/>
                  <a:pt x="11448361" y="7423917"/>
                </a:cubicBezTo>
                <a:cubicBezTo>
                  <a:pt x="11452285" y="7423917"/>
                  <a:pt x="11455929" y="7423917"/>
                  <a:pt x="11457751" y="7421240"/>
                </a:cubicBezTo>
                <a:cubicBezTo>
                  <a:pt x="11460835" y="7420794"/>
                  <a:pt x="11457190" y="7423471"/>
                  <a:pt x="11459012" y="7424809"/>
                </a:cubicBezTo>
                <a:cubicBezTo>
                  <a:pt x="11462516" y="7421240"/>
                  <a:pt x="11464338" y="7421329"/>
                  <a:pt x="11468824" y="7418653"/>
                </a:cubicBezTo>
                <a:cubicBezTo>
                  <a:pt x="11463918" y="7418653"/>
                  <a:pt x="11463077" y="7419902"/>
                  <a:pt x="11457190" y="7420348"/>
                </a:cubicBezTo>
                <a:cubicBezTo>
                  <a:pt x="11458592" y="7418118"/>
                  <a:pt x="11461676" y="7417671"/>
                  <a:pt x="11464899" y="7416779"/>
                </a:cubicBezTo>
                <a:cubicBezTo>
                  <a:pt x="11465320" y="7416779"/>
                  <a:pt x="11466160" y="7416779"/>
                  <a:pt x="11467002" y="7416333"/>
                </a:cubicBezTo>
                <a:cubicBezTo>
                  <a:pt x="11467422" y="7416333"/>
                  <a:pt x="11468403" y="7415976"/>
                  <a:pt x="11469244" y="7415530"/>
                </a:cubicBezTo>
                <a:cubicBezTo>
                  <a:pt x="11470646" y="7415084"/>
                  <a:pt x="11472328" y="7414103"/>
                  <a:pt x="11473308" y="7412765"/>
                </a:cubicBezTo>
                <a:cubicBezTo>
                  <a:pt x="11473308" y="7414103"/>
                  <a:pt x="11472468" y="7415084"/>
                  <a:pt x="11470646" y="7415976"/>
                </a:cubicBezTo>
                <a:cubicBezTo>
                  <a:pt x="11478634" y="7414192"/>
                  <a:pt x="11474150" y="7411873"/>
                  <a:pt x="11481718" y="7414995"/>
                </a:cubicBezTo>
                <a:cubicBezTo>
                  <a:pt x="11485782" y="7413657"/>
                  <a:pt x="11484381" y="7411873"/>
                  <a:pt x="11486623" y="7410534"/>
                </a:cubicBezTo>
                <a:cubicBezTo>
                  <a:pt x="11484381" y="7408750"/>
                  <a:pt x="11481718" y="7413211"/>
                  <a:pt x="11479475" y="7413657"/>
                </a:cubicBezTo>
                <a:cubicBezTo>
                  <a:pt x="11480877" y="7411873"/>
                  <a:pt x="11481718" y="7409642"/>
                  <a:pt x="11482138" y="7407412"/>
                </a:cubicBezTo>
                <a:lnTo>
                  <a:pt x="11482419" y="7407412"/>
                </a:lnTo>
                <a:lnTo>
                  <a:pt x="11481998" y="7407233"/>
                </a:lnTo>
                <a:close/>
                <a:moveTo>
                  <a:pt x="9263611" y="7398847"/>
                </a:moveTo>
                <a:cubicBezTo>
                  <a:pt x="9265153" y="7399561"/>
                  <a:pt x="9265714" y="7401077"/>
                  <a:pt x="9265574" y="7402416"/>
                </a:cubicBezTo>
                <a:cubicBezTo>
                  <a:pt x="9265574" y="7403665"/>
                  <a:pt x="9265013" y="7404914"/>
                  <a:pt x="9264452" y="7405092"/>
                </a:cubicBezTo>
                <a:cubicBezTo>
                  <a:pt x="9262911" y="7404378"/>
                  <a:pt x="9262070" y="7402059"/>
                  <a:pt x="9260668" y="7401345"/>
                </a:cubicBezTo>
                <a:cubicBezTo>
                  <a:pt x="9261789" y="7400899"/>
                  <a:pt x="9262490" y="7399293"/>
                  <a:pt x="9263611" y="7398847"/>
                </a:cubicBezTo>
                <a:close/>
                <a:moveTo>
                  <a:pt x="9361861" y="7398133"/>
                </a:moveTo>
                <a:lnTo>
                  <a:pt x="9362702" y="7400988"/>
                </a:lnTo>
                <a:lnTo>
                  <a:pt x="9362842" y="7400631"/>
                </a:lnTo>
                <a:lnTo>
                  <a:pt x="9366766" y="7403843"/>
                </a:lnTo>
                <a:lnTo>
                  <a:pt x="9369709" y="7404646"/>
                </a:lnTo>
                <a:cubicBezTo>
                  <a:pt x="9370971" y="7405003"/>
                  <a:pt x="9372232" y="7405271"/>
                  <a:pt x="9373213" y="7405627"/>
                </a:cubicBezTo>
                <a:cubicBezTo>
                  <a:pt x="9374335" y="7405627"/>
                  <a:pt x="9375456" y="7406163"/>
                  <a:pt x="9376577" y="7406787"/>
                </a:cubicBezTo>
                <a:lnTo>
                  <a:pt x="9372933" y="7401345"/>
                </a:lnTo>
                <a:lnTo>
                  <a:pt x="9372933" y="7400810"/>
                </a:lnTo>
                <a:lnTo>
                  <a:pt x="9371531" y="7400096"/>
                </a:lnTo>
                <a:cubicBezTo>
                  <a:pt x="9369709" y="7399471"/>
                  <a:pt x="9371952" y="7401880"/>
                  <a:pt x="9369569" y="7402773"/>
                </a:cubicBezTo>
                <a:cubicBezTo>
                  <a:pt x="9367747" y="7398847"/>
                  <a:pt x="9363402" y="7401345"/>
                  <a:pt x="9361861" y="7398133"/>
                </a:cubicBezTo>
                <a:close/>
                <a:moveTo>
                  <a:pt x="9218201" y="7393494"/>
                </a:moveTo>
                <a:cubicBezTo>
                  <a:pt x="9220584" y="7394208"/>
                  <a:pt x="9221004" y="7397419"/>
                  <a:pt x="9221424" y="7400631"/>
                </a:cubicBezTo>
                <a:cubicBezTo>
                  <a:pt x="9219042" y="7401434"/>
                  <a:pt x="9218061" y="7403932"/>
                  <a:pt x="9213996" y="7403040"/>
                </a:cubicBezTo>
                <a:cubicBezTo>
                  <a:pt x="9214277" y="7399650"/>
                  <a:pt x="9215118" y="7397063"/>
                  <a:pt x="9215398" y="7393673"/>
                </a:cubicBezTo>
                <a:cubicBezTo>
                  <a:pt x="9216519" y="7393226"/>
                  <a:pt x="9217500" y="7393226"/>
                  <a:pt x="9218201" y="7393494"/>
                </a:cubicBezTo>
                <a:close/>
                <a:moveTo>
                  <a:pt x="11638692" y="7376097"/>
                </a:moveTo>
                <a:cubicBezTo>
                  <a:pt x="11649204" y="7375919"/>
                  <a:pt x="11651867" y="7382967"/>
                  <a:pt x="11651867" y="7388230"/>
                </a:cubicBezTo>
                <a:cubicBezTo>
                  <a:pt x="11650886" y="7388141"/>
                  <a:pt x="11650886" y="7395278"/>
                  <a:pt x="11645840" y="7398847"/>
                </a:cubicBezTo>
                <a:cubicBezTo>
                  <a:pt x="11644299" y="7400096"/>
                  <a:pt x="11642056" y="7400899"/>
                  <a:pt x="11639113" y="7400899"/>
                </a:cubicBezTo>
                <a:cubicBezTo>
                  <a:pt x="11632386" y="7400810"/>
                  <a:pt x="11625238" y="7398401"/>
                  <a:pt x="11626078" y="7387249"/>
                </a:cubicBezTo>
                <a:cubicBezTo>
                  <a:pt x="11625658" y="7384929"/>
                  <a:pt x="11626218" y="7385821"/>
                  <a:pt x="11626499" y="7384305"/>
                </a:cubicBezTo>
                <a:cubicBezTo>
                  <a:pt x="11626639" y="7382788"/>
                  <a:pt x="11626218" y="7380469"/>
                  <a:pt x="11625518" y="7379666"/>
                </a:cubicBezTo>
                <a:cubicBezTo>
                  <a:pt x="11630704" y="7379576"/>
                  <a:pt x="11630563" y="7375740"/>
                  <a:pt x="11638692" y="7376097"/>
                </a:cubicBezTo>
                <a:close/>
                <a:moveTo>
                  <a:pt x="10929644" y="7314092"/>
                </a:moveTo>
                <a:lnTo>
                  <a:pt x="10927402" y="7316947"/>
                </a:lnTo>
                <a:lnTo>
                  <a:pt x="10930345" y="7315519"/>
                </a:lnTo>
                <a:lnTo>
                  <a:pt x="10929924" y="7314895"/>
                </a:lnTo>
                <a:close/>
                <a:moveTo>
                  <a:pt x="8958371" y="7310351"/>
                </a:moveTo>
                <a:lnTo>
                  <a:pt x="8959589" y="7334374"/>
                </a:lnTo>
                <a:lnTo>
                  <a:pt x="8958371" y="7362659"/>
                </a:lnTo>
                <a:lnTo>
                  <a:pt x="8963241" y="7354522"/>
                </a:lnTo>
                <a:cubicBezTo>
                  <a:pt x="8968719" y="7342898"/>
                  <a:pt x="8970545" y="7332436"/>
                  <a:pt x="8966285" y="7322750"/>
                </a:cubicBezTo>
                <a:close/>
                <a:moveTo>
                  <a:pt x="4808236" y="7305314"/>
                </a:moveTo>
                <a:cubicBezTo>
                  <a:pt x="4814930" y="7306089"/>
                  <a:pt x="4821626" y="7308414"/>
                  <a:pt x="4824670" y="7307252"/>
                </a:cubicBezTo>
                <a:cubicBezTo>
                  <a:pt x="4832584" y="7311514"/>
                  <a:pt x="4839888" y="7315388"/>
                  <a:pt x="4836236" y="7324300"/>
                </a:cubicBezTo>
                <a:cubicBezTo>
                  <a:pt x="4832584" y="7333599"/>
                  <a:pt x="4834410" y="7339798"/>
                  <a:pt x="4820410" y="7338248"/>
                </a:cubicBezTo>
                <a:cubicBezTo>
                  <a:pt x="4814930" y="7340961"/>
                  <a:pt x="4807626" y="7336699"/>
                  <a:pt x="4801540" y="7339411"/>
                </a:cubicBezTo>
                <a:cubicBezTo>
                  <a:pt x="4801540" y="7339411"/>
                  <a:pt x="4798496" y="7335149"/>
                  <a:pt x="4796061" y="7329724"/>
                </a:cubicBezTo>
                <a:cubicBezTo>
                  <a:pt x="4793626" y="7324300"/>
                  <a:pt x="4791800" y="7317713"/>
                  <a:pt x="4793626" y="7313451"/>
                </a:cubicBezTo>
                <a:cubicBezTo>
                  <a:pt x="4794844" y="7305702"/>
                  <a:pt x="4800930" y="7304539"/>
                  <a:pt x="4808236" y="7305314"/>
                </a:cubicBezTo>
                <a:close/>
                <a:moveTo>
                  <a:pt x="11661818" y="7297944"/>
                </a:moveTo>
                <a:cubicBezTo>
                  <a:pt x="11662939" y="7297676"/>
                  <a:pt x="11664201" y="7297766"/>
                  <a:pt x="11665742" y="7298301"/>
                </a:cubicBezTo>
                <a:cubicBezTo>
                  <a:pt x="11672050" y="7304457"/>
                  <a:pt x="11675273" y="7310702"/>
                  <a:pt x="11669947" y="7318018"/>
                </a:cubicBezTo>
                <a:cubicBezTo>
                  <a:pt x="11668966" y="7316947"/>
                  <a:pt x="11667985" y="7317928"/>
                  <a:pt x="11666864" y="7318999"/>
                </a:cubicBezTo>
                <a:cubicBezTo>
                  <a:pt x="11657754" y="7318107"/>
                  <a:pt x="11654250" y="7299728"/>
                  <a:pt x="11661818" y="7297944"/>
                </a:cubicBezTo>
                <a:close/>
                <a:moveTo>
                  <a:pt x="10938894" y="7287506"/>
                </a:moveTo>
                <a:lnTo>
                  <a:pt x="10938614" y="7289201"/>
                </a:lnTo>
                <a:cubicBezTo>
                  <a:pt x="10937773" y="7291967"/>
                  <a:pt x="10936652" y="7293840"/>
                  <a:pt x="10935951" y="7291075"/>
                </a:cubicBezTo>
                <a:cubicBezTo>
                  <a:pt x="10935530" y="7294465"/>
                  <a:pt x="10935110" y="7297944"/>
                  <a:pt x="10936231" y="7300442"/>
                </a:cubicBezTo>
                <a:lnTo>
                  <a:pt x="10935530" y="7301602"/>
                </a:lnTo>
                <a:cubicBezTo>
                  <a:pt x="10937493" y="7306063"/>
                  <a:pt x="10939174" y="7311416"/>
                  <a:pt x="10938194" y="7315341"/>
                </a:cubicBezTo>
                <a:cubicBezTo>
                  <a:pt x="10937913" y="7316679"/>
                  <a:pt x="10937212" y="7317839"/>
                  <a:pt x="10936231" y="7318731"/>
                </a:cubicBezTo>
                <a:cubicBezTo>
                  <a:pt x="10935110" y="7320069"/>
                  <a:pt x="10933989" y="7320069"/>
                  <a:pt x="10932868" y="7319267"/>
                </a:cubicBezTo>
                <a:lnTo>
                  <a:pt x="10930485" y="7315698"/>
                </a:lnTo>
                <a:lnTo>
                  <a:pt x="10928663" y="7318910"/>
                </a:lnTo>
                <a:cubicBezTo>
                  <a:pt x="10927542" y="7320694"/>
                  <a:pt x="10925580" y="7322925"/>
                  <a:pt x="10924318" y="7324709"/>
                </a:cubicBezTo>
                <a:lnTo>
                  <a:pt x="10922916" y="7329526"/>
                </a:lnTo>
                <a:lnTo>
                  <a:pt x="10927962" y="7325958"/>
                </a:lnTo>
                <a:cubicBezTo>
                  <a:pt x="10934409" y="7329080"/>
                  <a:pt x="10934269" y="7334790"/>
                  <a:pt x="10931046" y="7340143"/>
                </a:cubicBezTo>
                <a:lnTo>
                  <a:pt x="10930345" y="7340946"/>
                </a:lnTo>
                <a:lnTo>
                  <a:pt x="10930485" y="7341838"/>
                </a:lnTo>
                <a:cubicBezTo>
                  <a:pt x="10930625" y="7344069"/>
                  <a:pt x="10930485" y="7346210"/>
                  <a:pt x="10930625" y="7347994"/>
                </a:cubicBezTo>
                <a:cubicBezTo>
                  <a:pt x="10934129" y="7354775"/>
                  <a:pt x="10950527" y="7355042"/>
                  <a:pt x="10954312" y="7353169"/>
                </a:cubicBezTo>
                <a:cubicBezTo>
                  <a:pt x="10964122" y="7346923"/>
                  <a:pt x="10959357" y="7339519"/>
                  <a:pt x="10963562" y="7336128"/>
                </a:cubicBezTo>
                <a:cubicBezTo>
                  <a:pt x="10965804" y="7334433"/>
                  <a:pt x="10967906" y="7334879"/>
                  <a:pt x="10969448" y="7335771"/>
                </a:cubicBezTo>
                <a:lnTo>
                  <a:pt x="10970429" y="7336664"/>
                </a:lnTo>
                <a:lnTo>
                  <a:pt x="10971550" y="7335593"/>
                </a:lnTo>
                <a:cubicBezTo>
                  <a:pt x="10973653" y="7333809"/>
                  <a:pt x="10975755" y="7332471"/>
                  <a:pt x="10977998" y="7331668"/>
                </a:cubicBezTo>
                <a:cubicBezTo>
                  <a:pt x="10981081" y="7336842"/>
                  <a:pt x="10977297" y="7342463"/>
                  <a:pt x="10971831" y="7347013"/>
                </a:cubicBezTo>
                <a:lnTo>
                  <a:pt x="10969869" y="7348262"/>
                </a:lnTo>
                <a:lnTo>
                  <a:pt x="10968748" y="7350671"/>
                </a:lnTo>
                <a:cubicBezTo>
                  <a:pt x="10968888" y="7354239"/>
                  <a:pt x="10970990" y="7356826"/>
                  <a:pt x="10971691" y="7358878"/>
                </a:cubicBezTo>
                <a:cubicBezTo>
                  <a:pt x="10972952" y="7358611"/>
                  <a:pt x="10974774" y="7359503"/>
                  <a:pt x="10977017" y="7361109"/>
                </a:cubicBezTo>
                <a:lnTo>
                  <a:pt x="10980380" y="7364321"/>
                </a:lnTo>
                <a:lnTo>
                  <a:pt x="10983324" y="7361466"/>
                </a:lnTo>
                <a:cubicBezTo>
                  <a:pt x="10984585" y="7360930"/>
                  <a:pt x="10985846" y="7360752"/>
                  <a:pt x="10986968" y="7361109"/>
                </a:cubicBezTo>
                <a:cubicBezTo>
                  <a:pt x="10989210" y="7361733"/>
                  <a:pt x="10990892" y="7364231"/>
                  <a:pt x="10990051" y="7367889"/>
                </a:cubicBezTo>
                <a:lnTo>
                  <a:pt x="10987809" y="7367978"/>
                </a:lnTo>
                <a:lnTo>
                  <a:pt x="10991172" y="7372171"/>
                </a:lnTo>
                <a:lnTo>
                  <a:pt x="10990332" y="7375116"/>
                </a:lnTo>
                <a:lnTo>
                  <a:pt x="10992854" y="7378595"/>
                </a:lnTo>
                <a:cubicBezTo>
                  <a:pt x="10994956" y="7381271"/>
                  <a:pt x="11001964" y="7382610"/>
                  <a:pt x="11005608" y="7380736"/>
                </a:cubicBezTo>
                <a:cubicBezTo>
                  <a:pt x="11007991" y="7378327"/>
                  <a:pt x="11010374" y="7375829"/>
                  <a:pt x="11014158" y="7373956"/>
                </a:cubicBezTo>
                <a:cubicBezTo>
                  <a:pt x="11016540" y="7371458"/>
                  <a:pt x="11019764" y="7371101"/>
                  <a:pt x="11020465" y="7373242"/>
                </a:cubicBezTo>
                <a:cubicBezTo>
                  <a:pt x="11021726" y="7373777"/>
                  <a:pt x="11022567" y="7375829"/>
                  <a:pt x="11021446" y="7378773"/>
                </a:cubicBezTo>
                <a:cubicBezTo>
                  <a:pt x="11022848" y="7382967"/>
                  <a:pt x="11022427" y="7388052"/>
                  <a:pt x="11022427" y="7388052"/>
                </a:cubicBezTo>
                <a:cubicBezTo>
                  <a:pt x="11022567" y="7391621"/>
                  <a:pt x="11026211" y="7389747"/>
                  <a:pt x="11027052" y="7391799"/>
                </a:cubicBezTo>
                <a:cubicBezTo>
                  <a:pt x="11030416" y="7398579"/>
                  <a:pt x="11020605" y="7404825"/>
                  <a:pt x="11021446" y="7406876"/>
                </a:cubicBezTo>
                <a:cubicBezTo>
                  <a:pt x="11022147" y="7408928"/>
                  <a:pt x="11029856" y="7412229"/>
                  <a:pt x="11031257" y="7416423"/>
                </a:cubicBezTo>
                <a:cubicBezTo>
                  <a:pt x="11032658" y="7416958"/>
                  <a:pt x="11032799" y="7420616"/>
                  <a:pt x="11033500" y="7422668"/>
                </a:cubicBezTo>
                <a:cubicBezTo>
                  <a:pt x="11036162" y="7425523"/>
                  <a:pt x="11038966" y="7427218"/>
                  <a:pt x="11041769" y="7427753"/>
                </a:cubicBezTo>
                <a:lnTo>
                  <a:pt x="11047235" y="7426861"/>
                </a:lnTo>
                <a:lnTo>
                  <a:pt x="11046674" y="7423471"/>
                </a:lnTo>
                <a:cubicBezTo>
                  <a:pt x="11046674" y="7421686"/>
                  <a:pt x="11046954" y="7419991"/>
                  <a:pt x="11046954" y="7418028"/>
                </a:cubicBezTo>
                <a:cubicBezTo>
                  <a:pt x="11049197" y="7416779"/>
                  <a:pt x="11051299" y="7416244"/>
                  <a:pt x="11052981" y="7416155"/>
                </a:cubicBezTo>
                <a:cubicBezTo>
                  <a:pt x="11055504" y="7416066"/>
                  <a:pt x="11057326" y="7417047"/>
                  <a:pt x="11058307" y="7418653"/>
                </a:cubicBezTo>
                <a:lnTo>
                  <a:pt x="11058447" y="7419010"/>
                </a:lnTo>
                <a:lnTo>
                  <a:pt x="11059288" y="7418118"/>
                </a:lnTo>
                <a:lnTo>
                  <a:pt x="11061390" y="7417225"/>
                </a:lnTo>
                <a:lnTo>
                  <a:pt x="11057046" y="7415976"/>
                </a:lnTo>
                <a:cubicBezTo>
                  <a:pt x="11061531" y="7415976"/>
                  <a:pt x="11061110" y="7413657"/>
                  <a:pt x="11066016" y="7413657"/>
                </a:cubicBezTo>
                <a:cubicBezTo>
                  <a:pt x="11066436" y="7412765"/>
                  <a:pt x="11064614" y="7411873"/>
                  <a:pt x="11064194" y="7412765"/>
                </a:cubicBezTo>
                <a:cubicBezTo>
                  <a:pt x="11066436" y="7409196"/>
                  <a:pt x="11064614" y="7406966"/>
                  <a:pt x="11061110" y="7405181"/>
                </a:cubicBezTo>
                <a:cubicBezTo>
                  <a:pt x="11059288" y="7403843"/>
                  <a:pt x="11057046" y="7403397"/>
                  <a:pt x="11054803" y="7402505"/>
                </a:cubicBezTo>
                <a:cubicBezTo>
                  <a:pt x="11053121" y="7401613"/>
                  <a:pt x="11050739" y="7401167"/>
                  <a:pt x="11049057" y="7400275"/>
                </a:cubicBezTo>
                <a:cubicBezTo>
                  <a:pt x="11050739" y="7399382"/>
                  <a:pt x="11052561" y="7399828"/>
                  <a:pt x="11054383" y="7400275"/>
                </a:cubicBezTo>
                <a:cubicBezTo>
                  <a:pt x="11056205" y="7400721"/>
                  <a:pt x="11058447" y="7401613"/>
                  <a:pt x="11060129" y="7401613"/>
                </a:cubicBezTo>
                <a:cubicBezTo>
                  <a:pt x="11059708" y="7400275"/>
                  <a:pt x="11058447" y="7398490"/>
                  <a:pt x="11056625" y="7398044"/>
                </a:cubicBezTo>
                <a:cubicBezTo>
                  <a:pt x="11055224" y="7397152"/>
                  <a:pt x="11053402" y="7397152"/>
                  <a:pt x="11052561" y="7399382"/>
                </a:cubicBezTo>
                <a:cubicBezTo>
                  <a:pt x="11050318" y="7396260"/>
                  <a:pt x="11048636" y="7396260"/>
                  <a:pt x="11044992" y="7394475"/>
                </a:cubicBezTo>
                <a:cubicBezTo>
                  <a:pt x="11043310" y="7391353"/>
                  <a:pt x="11050458" y="7397063"/>
                  <a:pt x="11051299" y="7394832"/>
                </a:cubicBezTo>
                <a:cubicBezTo>
                  <a:pt x="11050879" y="7390371"/>
                  <a:pt x="11040087" y="7385465"/>
                  <a:pt x="11039246" y="7385019"/>
                </a:cubicBezTo>
                <a:cubicBezTo>
                  <a:pt x="11037003" y="7383234"/>
                  <a:pt x="11034761" y="7381896"/>
                  <a:pt x="11035742" y="7382342"/>
                </a:cubicBezTo>
                <a:cubicBezTo>
                  <a:pt x="11029856" y="7380112"/>
                  <a:pt x="11030276" y="7375294"/>
                  <a:pt x="11027613" y="7373064"/>
                </a:cubicBezTo>
                <a:cubicBezTo>
                  <a:pt x="11026772" y="7372171"/>
                  <a:pt x="11023688" y="7373867"/>
                  <a:pt x="11021446" y="7371636"/>
                </a:cubicBezTo>
                <a:cubicBezTo>
                  <a:pt x="11018783" y="7368960"/>
                  <a:pt x="11014298" y="7364499"/>
                  <a:pt x="11008972" y="7360484"/>
                </a:cubicBezTo>
                <a:cubicBezTo>
                  <a:pt x="11007571" y="7359592"/>
                  <a:pt x="11006169" y="7358700"/>
                  <a:pt x="11004908" y="7357362"/>
                </a:cubicBezTo>
                <a:cubicBezTo>
                  <a:pt x="11003506" y="7356469"/>
                  <a:pt x="11002245" y="7355577"/>
                  <a:pt x="11000843" y="7354685"/>
                </a:cubicBezTo>
                <a:lnTo>
                  <a:pt x="10998180" y="7353436"/>
                </a:lnTo>
                <a:lnTo>
                  <a:pt x="10997059" y="7353793"/>
                </a:lnTo>
                <a:cubicBezTo>
                  <a:pt x="10992154" y="7354328"/>
                  <a:pt x="10985146" y="7352455"/>
                  <a:pt x="10983324" y="7346031"/>
                </a:cubicBezTo>
                <a:cubicBezTo>
                  <a:pt x="10988089" y="7343979"/>
                  <a:pt x="10991312" y="7344336"/>
                  <a:pt x="10994116" y="7345853"/>
                </a:cubicBezTo>
                <a:lnTo>
                  <a:pt x="10994956" y="7346745"/>
                </a:lnTo>
                <a:lnTo>
                  <a:pt x="10993835" y="7344604"/>
                </a:lnTo>
                <a:cubicBezTo>
                  <a:pt x="10992154" y="7342552"/>
                  <a:pt x="10989631" y="7340768"/>
                  <a:pt x="10987949" y="7339429"/>
                </a:cubicBezTo>
                <a:cubicBezTo>
                  <a:pt x="10987949" y="7340321"/>
                  <a:pt x="10989210" y="7341660"/>
                  <a:pt x="10987388" y="7342998"/>
                </a:cubicBezTo>
                <a:cubicBezTo>
                  <a:pt x="10984305" y="7338537"/>
                  <a:pt x="10982202" y="7327831"/>
                  <a:pt x="10975475" y="7329616"/>
                </a:cubicBezTo>
                <a:cubicBezTo>
                  <a:pt x="10973653" y="7328277"/>
                  <a:pt x="10975054" y="7327385"/>
                  <a:pt x="10975896" y="7326047"/>
                </a:cubicBezTo>
                <a:cubicBezTo>
                  <a:pt x="10972392" y="7322925"/>
                  <a:pt x="10972392" y="7322478"/>
                  <a:pt x="10970149" y="7321140"/>
                </a:cubicBezTo>
                <a:cubicBezTo>
                  <a:pt x="10968748" y="7322032"/>
                  <a:pt x="10969728" y="7322925"/>
                  <a:pt x="10970149" y="7324263"/>
                </a:cubicBezTo>
                <a:cubicBezTo>
                  <a:pt x="10964262" y="7323371"/>
                  <a:pt x="10966084" y="7317125"/>
                  <a:pt x="10959357" y="7314449"/>
                </a:cubicBezTo>
                <a:cubicBezTo>
                  <a:pt x="10960899" y="7313557"/>
                  <a:pt x="10960618" y="7312308"/>
                  <a:pt x="10960058" y="7311059"/>
                </a:cubicBezTo>
                <a:lnTo>
                  <a:pt x="10959217" y="7308115"/>
                </a:lnTo>
                <a:lnTo>
                  <a:pt x="10958376" y="7308025"/>
                </a:lnTo>
                <a:lnTo>
                  <a:pt x="10958096" y="7306598"/>
                </a:lnTo>
                <a:lnTo>
                  <a:pt x="10949126" y="7299193"/>
                </a:lnTo>
                <a:cubicBezTo>
                  <a:pt x="10947724" y="7297409"/>
                  <a:pt x="10945902" y="7295625"/>
                  <a:pt x="10944220" y="7293840"/>
                </a:cubicBezTo>
                <a:cubicBezTo>
                  <a:pt x="10942398" y="7292056"/>
                  <a:pt x="10940576" y="7289825"/>
                  <a:pt x="10939315" y="7288041"/>
                </a:cubicBezTo>
                <a:close/>
                <a:moveTo>
                  <a:pt x="6966086" y="7284390"/>
                </a:moveTo>
                <a:cubicBezTo>
                  <a:pt x="6957566" y="7284390"/>
                  <a:pt x="6949651" y="7285166"/>
                  <a:pt x="6941130" y="7285553"/>
                </a:cubicBezTo>
                <a:cubicBezTo>
                  <a:pt x="6938086" y="7287490"/>
                  <a:pt x="6932608" y="7285940"/>
                  <a:pt x="6929564" y="7287878"/>
                </a:cubicBezTo>
                <a:cubicBezTo>
                  <a:pt x="6927129" y="7287103"/>
                  <a:pt x="6924695" y="7285940"/>
                  <a:pt x="6924086" y="7288653"/>
                </a:cubicBezTo>
                <a:cubicBezTo>
                  <a:pt x="6921652" y="7287878"/>
                  <a:pt x="6921042" y="7287878"/>
                  <a:pt x="6918000" y="7289816"/>
                </a:cubicBezTo>
                <a:cubicBezTo>
                  <a:pt x="6892434" y="7293690"/>
                  <a:pt x="6873564" y="7302989"/>
                  <a:pt x="6906434" y="7301827"/>
                </a:cubicBezTo>
                <a:cubicBezTo>
                  <a:pt x="6893042" y="7319263"/>
                  <a:pt x="6833998" y="7298727"/>
                  <a:pt x="6847390" y="7325462"/>
                </a:cubicBezTo>
                <a:cubicBezTo>
                  <a:pt x="6825476" y="7333599"/>
                  <a:pt x="6813302" y="7329724"/>
                  <a:pt x="6801738" y="7322362"/>
                </a:cubicBezTo>
                <a:lnTo>
                  <a:pt x="6788954" y="7317713"/>
                </a:lnTo>
                <a:lnTo>
                  <a:pt x="6796258" y="7334374"/>
                </a:lnTo>
                <a:cubicBezTo>
                  <a:pt x="6779823" y="7347160"/>
                  <a:pt x="6768868" y="7361884"/>
                  <a:pt x="6759128" y="7375833"/>
                </a:cubicBezTo>
                <a:lnTo>
                  <a:pt x="6746346" y="7390557"/>
                </a:lnTo>
                <a:lnTo>
                  <a:pt x="6774954" y="7391720"/>
                </a:lnTo>
                <a:cubicBezTo>
                  <a:pt x="6789564" y="7390170"/>
                  <a:pt x="6805998" y="7389782"/>
                  <a:pt x="6818172" y="7384745"/>
                </a:cubicBezTo>
                <a:cubicBezTo>
                  <a:pt x="6865042" y="7391332"/>
                  <a:pt x="6898520" y="7390170"/>
                  <a:pt x="6931999" y="7386294"/>
                </a:cubicBezTo>
                <a:cubicBezTo>
                  <a:pt x="6952696" y="7382032"/>
                  <a:pt x="6973392" y="7376608"/>
                  <a:pt x="6996522" y="7370021"/>
                </a:cubicBezTo>
                <a:lnTo>
                  <a:pt x="7062262" y="7350260"/>
                </a:lnTo>
                <a:lnTo>
                  <a:pt x="7061044" y="7346773"/>
                </a:lnTo>
                <a:lnTo>
                  <a:pt x="7059827" y="7327400"/>
                </a:lnTo>
                <a:lnTo>
                  <a:pt x="7053132" y="7335536"/>
                </a:lnTo>
                <a:cubicBezTo>
                  <a:pt x="7043392" y="7339411"/>
                  <a:pt x="7031218" y="7323138"/>
                  <a:pt x="7017218" y="7320812"/>
                </a:cubicBezTo>
                <a:cubicBezTo>
                  <a:pt x="7010522" y="7325075"/>
                  <a:pt x="7003826" y="7328950"/>
                  <a:pt x="6995304" y="7329337"/>
                </a:cubicBezTo>
                <a:cubicBezTo>
                  <a:pt x="7008696" y="7340186"/>
                  <a:pt x="7037914" y="7334374"/>
                  <a:pt x="7043392" y="7351810"/>
                </a:cubicBezTo>
                <a:cubicBezTo>
                  <a:pt x="7020870" y="7353748"/>
                  <a:pt x="7014174" y="7339024"/>
                  <a:pt x="6981304" y="7349486"/>
                </a:cubicBezTo>
                <a:cubicBezTo>
                  <a:pt x="6971566" y="7327400"/>
                  <a:pt x="6989218" y="7314226"/>
                  <a:pt x="6947826" y="7325462"/>
                </a:cubicBezTo>
                <a:cubicBezTo>
                  <a:pt x="6966086" y="7318876"/>
                  <a:pt x="6966696" y="7300277"/>
                  <a:pt x="6991044" y="7299502"/>
                </a:cubicBezTo>
                <a:cubicBezTo>
                  <a:pt x="6991044" y="7289816"/>
                  <a:pt x="6979478" y="7285553"/>
                  <a:pt x="6966086" y="7284390"/>
                </a:cubicBezTo>
                <a:close/>
                <a:moveTo>
                  <a:pt x="4907454" y="7266954"/>
                </a:moveTo>
                <a:cubicBezTo>
                  <a:pt x="4921454" y="7268504"/>
                  <a:pt x="4936063" y="7278966"/>
                  <a:pt x="4947628" y="7302602"/>
                </a:cubicBezTo>
                <a:cubicBezTo>
                  <a:pt x="4912931" y="7333986"/>
                  <a:pt x="4914758" y="7368858"/>
                  <a:pt x="4876410" y="7378933"/>
                </a:cubicBezTo>
                <a:cubicBezTo>
                  <a:pt x="4825280" y="7338248"/>
                  <a:pt x="4865452" y="7262692"/>
                  <a:pt x="4907454" y="7266954"/>
                </a:cubicBezTo>
                <a:close/>
                <a:moveTo>
                  <a:pt x="11715638" y="7258332"/>
                </a:moveTo>
                <a:cubicBezTo>
                  <a:pt x="11715358" y="7259760"/>
                  <a:pt x="11716899" y="7259938"/>
                  <a:pt x="11718301" y="7260117"/>
                </a:cubicBezTo>
                <a:cubicBezTo>
                  <a:pt x="11718020" y="7262347"/>
                  <a:pt x="11718020" y="7265826"/>
                  <a:pt x="11715638" y="7267075"/>
                </a:cubicBezTo>
                <a:cubicBezTo>
                  <a:pt x="11714797" y="7267521"/>
                  <a:pt x="11713676" y="7267789"/>
                  <a:pt x="11712134" y="7267521"/>
                </a:cubicBezTo>
                <a:cubicBezTo>
                  <a:pt x="11711433" y="7268146"/>
                  <a:pt x="11707930" y="7265469"/>
                  <a:pt x="11708210" y="7263953"/>
                </a:cubicBezTo>
                <a:cubicBezTo>
                  <a:pt x="11707930" y="7260206"/>
                  <a:pt x="11711714" y="7260027"/>
                  <a:pt x="11715638" y="7258332"/>
                </a:cubicBezTo>
                <a:close/>
                <a:moveTo>
                  <a:pt x="11768477" y="7245931"/>
                </a:moveTo>
                <a:cubicBezTo>
                  <a:pt x="11769878" y="7246110"/>
                  <a:pt x="11770579" y="7245485"/>
                  <a:pt x="11771140" y="7247805"/>
                </a:cubicBezTo>
                <a:cubicBezTo>
                  <a:pt x="11771700" y="7248697"/>
                  <a:pt x="11771560" y="7250125"/>
                  <a:pt x="11772121" y="7250927"/>
                </a:cubicBezTo>
                <a:cubicBezTo>
                  <a:pt x="11772121" y="7250927"/>
                  <a:pt x="11771700" y="7251641"/>
                  <a:pt x="11771140" y="7252355"/>
                </a:cubicBezTo>
                <a:cubicBezTo>
                  <a:pt x="11770439" y="7252979"/>
                  <a:pt x="11769598" y="7253604"/>
                  <a:pt x="11768897" y="7253515"/>
                </a:cubicBezTo>
                <a:cubicBezTo>
                  <a:pt x="11766655" y="7253961"/>
                  <a:pt x="11767215" y="7249589"/>
                  <a:pt x="11766514" y="7248786"/>
                </a:cubicBezTo>
                <a:cubicBezTo>
                  <a:pt x="11766795" y="7247269"/>
                  <a:pt x="11766935" y="7245753"/>
                  <a:pt x="11768477" y="7245931"/>
                </a:cubicBezTo>
                <a:close/>
                <a:moveTo>
                  <a:pt x="11759927" y="7228891"/>
                </a:moveTo>
                <a:cubicBezTo>
                  <a:pt x="11765954" y="7232906"/>
                  <a:pt x="11770860" y="7230765"/>
                  <a:pt x="11774223" y="7236564"/>
                </a:cubicBezTo>
                <a:cubicBezTo>
                  <a:pt x="11770860" y="7247002"/>
                  <a:pt x="11758245" y="7244236"/>
                  <a:pt x="11756704" y="7237099"/>
                </a:cubicBezTo>
                <a:cubicBezTo>
                  <a:pt x="11756283" y="7234690"/>
                  <a:pt x="11757124" y="7231925"/>
                  <a:pt x="11759927" y="7228891"/>
                </a:cubicBezTo>
                <a:close/>
                <a:moveTo>
                  <a:pt x="10973653" y="7202929"/>
                </a:moveTo>
                <a:lnTo>
                  <a:pt x="10973232" y="7208104"/>
                </a:lnTo>
                <a:lnTo>
                  <a:pt x="10973232" y="7208371"/>
                </a:lnTo>
                <a:lnTo>
                  <a:pt x="10973933" y="7208550"/>
                </a:lnTo>
                <a:cubicBezTo>
                  <a:pt x="10974634" y="7208282"/>
                  <a:pt x="10975195" y="7207301"/>
                  <a:pt x="10975475" y="7205249"/>
                </a:cubicBezTo>
                <a:cubicBezTo>
                  <a:pt x="10975475" y="7204357"/>
                  <a:pt x="10974634" y="7203554"/>
                  <a:pt x="10973933" y="7203019"/>
                </a:cubicBezTo>
                <a:close/>
                <a:moveTo>
                  <a:pt x="11816410" y="7199093"/>
                </a:moveTo>
                <a:cubicBezTo>
                  <a:pt x="11817672" y="7198915"/>
                  <a:pt x="11819073" y="7199271"/>
                  <a:pt x="11821035" y="7200610"/>
                </a:cubicBezTo>
                <a:cubicBezTo>
                  <a:pt x="11819914" y="7204803"/>
                  <a:pt x="11811504" y="7219523"/>
                  <a:pt x="11806179" y="7211137"/>
                </a:cubicBezTo>
                <a:cubicBezTo>
                  <a:pt x="11810944" y="7206409"/>
                  <a:pt x="11812626" y="7199896"/>
                  <a:pt x="11816410" y="7199093"/>
                </a:cubicBezTo>
                <a:close/>
                <a:moveTo>
                  <a:pt x="11720684" y="7196327"/>
                </a:moveTo>
                <a:cubicBezTo>
                  <a:pt x="11730915" y="7196684"/>
                  <a:pt x="11744090" y="7205071"/>
                  <a:pt x="11740165" y="7214260"/>
                </a:cubicBezTo>
                <a:cubicBezTo>
                  <a:pt x="11730775" y="7215330"/>
                  <a:pt x="11720403" y="7214260"/>
                  <a:pt x="11710032" y="7205784"/>
                </a:cubicBezTo>
                <a:cubicBezTo>
                  <a:pt x="11709611" y="7198736"/>
                  <a:pt x="11714657" y="7196060"/>
                  <a:pt x="11720684" y="7196327"/>
                </a:cubicBezTo>
                <a:close/>
                <a:moveTo>
                  <a:pt x="6006772" y="7189848"/>
                </a:moveTo>
                <a:cubicBezTo>
                  <a:pt x="6010423" y="7198373"/>
                  <a:pt x="6020162" y="7209222"/>
                  <a:pt x="6021990" y="7224334"/>
                </a:cubicBezTo>
                <a:cubicBezTo>
                  <a:pt x="5990336" y="7264630"/>
                  <a:pt x="5973902" y="7192948"/>
                  <a:pt x="6006772" y="7189848"/>
                </a:cubicBezTo>
                <a:close/>
                <a:moveTo>
                  <a:pt x="11667564" y="7188833"/>
                </a:moveTo>
                <a:cubicBezTo>
                  <a:pt x="11668966" y="7190796"/>
                  <a:pt x="11671208" y="7190796"/>
                  <a:pt x="11671489" y="7194543"/>
                </a:cubicBezTo>
                <a:cubicBezTo>
                  <a:pt x="11668686" y="7195346"/>
                  <a:pt x="11666443" y="7195346"/>
                  <a:pt x="11663640" y="7196238"/>
                </a:cubicBezTo>
                <a:cubicBezTo>
                  <a:pt x="11660977" y="7192313"/>
                  <a:pt x="11664341" y="7190618"/>
                  <a:pt x="11667564" y="7188833"/>
                </a:cubicBezTo>
                <a:close/>
                <a:moveTo>
                  <a:pt x="11474710" y="7180447"/>
                </a:moveTo>
                <a:lnTo>
                  <a:pt x="11473729" y="7183480"/>
                </a:lnTo>
                <a:lnTo>
                  <a:pt x="11475271" y="7181964"/>
                </a:lnTo>
                <a:lnTo>
                  <a:pt x="11475130" y="7181785"/>
                </a:lnTo>
                <a:close/>
                <a:moveTo>
                  <a:pt x="6295296" y="7156914"/>
                </a:moveTo>
                <a:lnTo>
                  <a:pt x="6294688" y="7157689"/>
                </a:lnTo>
                <a:lnTo>
                  <a:pt x="6296514" y="7157302"/>
                </a:lnTo>
                <a:close/>
                <a:moveTo>
                  <a:pt x="11657614" y="7150024"/>
                </a:moveTo>
                <a:cubicBezTo>
                  <a:pt x="11658735" y="7149757"/>
                  <a:pt x="11659856" y="7149846"/>
                  <a:pt x="11660136" y="7150203"/>
                </a:cubicBezTo>
                <a:cubicBezTo>
                  <a:pt x="11659996" y="7151719"/>
                  <a:pt x="11658314" y="7153058"/>
                  <a:pt x="11658034" y="7154574"/>
                </a:cubicBezTo>
                <a:cubicBezTo>
                  <a:pt x="11657473" y="7153682"/>
                  <a:pt x="11655932" y="7153593"/>
                  <a:pt x="11655371" y="7152701"/>
                </a:cubicBezTo>
                <a:cubicBezTo>
                  <a:pt x="11655511" y="7151184"/>
                  <a:pt x="11656492" y="7150381"/>
                  <a:pt x="11657614" y="7150024"/>
                </a:cubicBezTo>
                <a:close/>
                <a:moveTo>
                  <a:pt x="3589612" y="7128242"/>
                </a:moveTo>
                <a:cubicBezTo>
                  <a:pt x="3598742" y="7137153"/>
                  <a:pt x="3599351" y="7149552"/>
                  <a:pt x="3595699" y="7160014"/>
                </a:cubicBezTo>
                <a:cubicBezTo>
                  <a:pt x="3592047" y="7170476"/>
                  <a:pt x="3582917" y="7179000"/>
                  <a:pt x="3572569" y="7180550"/>
                </a:cubicBezTo>
                <a:cubicBezTo>
                  <a:pt x="3539089" y="7161564"/>
                  <a:pt x="3569525" y="7126304"/>
                  <a:pt x="3589612" y="7128242"/>
                </a:cubicBezTo>
                <a:close/>
                <a:moveTo>
                  <a:pt x="11672610" y="7123260"/>
                </a:moveTo>
                <a:cubicBezTo>
                  <a:pt x="11673872" y="7124955"/>
                  <a:pt x="11674432" y="7125758"/>
                  <a:pt x="11674993" y="7128167"/>
                </a:cubicBezTo>
                <a:cubicBezTo>
                  <a:pt x="11672750" y="7139319"/>
                  <a:pt x="11666724" y="7139943"/>
                  <a:pt x="11666584" y="7141460"/>
                </a:cubicBezTo>
                <a:cubicBezTo>
                  <a:pt x="11662098" y="7140835"/>
                  <a:pt x="11662519" y="7137891"/>
                  <a:pt x="11661538" y="7133163"/>
                </a:cubicBezTo>
                <a:cubicBezTo>
                  <a:pt x="11663080" y="7133430"/>
                  <a:pt x="11663640" y="7128880"/>
                  <a:pt x="11663780" y="7127453"/>
                </a:cubicBezTo>
                <a:cubicBezTo>
                  <a:pt x="11666724" y="7127810"/>
                  <a:pt x="11668125" y="7122635"/>
                  <a:pt x="11672610" y="7123260"/>
                </a:cubicBezTo>
                <a:close/>
                <a:moveTo>
                  <a:pt x="10937352" y="7119869"/>
                </a:moveTo>
                <a:lnTo>
                  <a:pt x="10936792" y="7120762"/>
                </a:lnTo>
                <a:lnTo>
                  <a:pt x="10938334" y="7120405"/>
                </a:lnTo>
                <a:close/>
                <a:moveTo>
                  <a:pt x="6090163" y="7116618"/>
                </a:moveTo>
                <a:lnTo>
                  <a:pt x="6090772" y="7121267"/>
                </a:lnTo>
                <a:cubicBezTo>
                  <a:pt x="6090772" y="7125142"/>
                  <a:pt x="6091380" y="7129016"/>
                  <a:pt x="6093206" y="7132116"/>
                </a:cubicBezTo>
                <a:lnTo>
                  <a:pt x="6107816" y="7123204"/>
                </a:lnTo>
                <a:lnTo>
                  <a:pt x="6104164" y="7123204"/>
                </a:lnTo>
                <a:close/>
                <a:moveTo>
                  <a:pt x="6132164" y="7114292"/>
                </a:moveTo>
                <a:cubicBezTo>
                  <a:pt x="6126686" y="7115455"/>
                  <a:pt x="6117554" y="7118167"/>
                  <a:pt x="6124250" y="7123592"/>
                </a:cubicBezTo>
                <a:lnTo>
                  <a:pt x="6113294" y="7123204"/>
                </a:lnTo>
                <a:lnTo>
                  <a:pt x="6115728" y="7123979"/>
                </a:lnTo>
                <a:cubicBezTo>
                  <a:pt x="6117554" y="7125916"/>
                  <a:pt x="6120598" y="7128629"/>
                  <a:pt x="6123034" y="7132891"/>
                </a:cubicBezTo>
                <a:cubicBezTo>
                  <a:pt x="6127902" y="7131341"/>
                  <a:pt x="6131556" y="7128629"/>
                  <a:pt x="6134598" y="7125142"/>
                </a:cubicBezTo>
                <a:lnTo>
                  <a:pt x="6140686" y="7119330"/>
                </a:lnTo>
                <a:close/>
                <a:moveTo>
                  <a:pt x="10947864" y="7114071"/>
                </a:moveTo>
                <a:lnTo>
                  <a:pt x="10948004" y="7116212"/>
                </a:lnTo>
                <a:lnTo>
                  <a:pt x="10948285" y="7116033"/>
                </a:lnTo>
                <a:close/>
                <a:moveTo>
                  <a:pt x="11780110" y="7112732"/>
                </a:moveTo>
                <a:cubicBezTo>
                  <a:pt x="11787398" y="7114873"/>
                  <a:pt x="11796648" y="7125312"/>
                  <a:pt x="11789360" y="7132627"/>
                </a:cubicBezTo>
                <a:cubicBezTo>
                  <a:pt x="11786276" y="7126382"/>
                  <a:pt x="11781091" y="7120048"/>
                  <a:pt x="11780110" y="7112732"/>
                </a:cubicBezTo>
                <a:close/>
                <a:moveTo>
                  <a:pt x="10940016" y="7107469"/>
                </a:moveTo>
                <a:lnTo>
                  <a:pt x="10939875" y="7117996"/>
                </a:lnTo>
                <a:lnTo>
                  <a:pt x="10941277" y="7114963"/>
                </a:lnTo>
                <a:lnTo>
                  <a:pt x="10943099" y="7112554"/>
                </a:lnTo>
                <a:lnTo>
                  <a:pt x="10942678" y="7111305"/>
                </a:lnTo>
                <a:close/>
                <a:moveTo>
                  <a:pt x="6032945" y="7101894"/>
                </a:moveTo>
                <a:lnTo>
                  <a:pt x="6036598" y="7106930"/>
                </a:lnTo>
                <a:cubicBezTo>
                  <a:pt x="6038424" y="7109256"/>
                  <a:pt x="6039642" y="7111968"/>
                  <a:pt x="6038424" y="7116230"/>
                </a:cubicBezTo>
                <a:cubicBezTo>
                  <a:pt x="6048162" y="7117004"/>
                  <a:pt x="6074338" y="7122042"/>
                  <a:pt x="6080424" y="7114292"/>
                </a:cubicBezTo>
                <a:lnTo>
                  <a:pt x="6080424" y="7111580"/>
                </a:lnTo>
                <a:lnTo>
                  <a:pt x="6056076" y="7103056"/>
                </a:lnTo>
                <a:close/>
                <a:moveTo>
                  <a:pt x="6031728" y="7096856"/>
                </a:moveTo>
                <a:lnTo>
                  <a:pt x="6031120" y="7098794"/>
                </a:lnTo>
                <a:lnTo>
                  <a:pt x="6032945" y="7101118"/>
                </a:lnTo>
                <a:close/>
                <a:moveTo>
                  <a:pt x="10944220" y="7096763"/>
                </a:moveTo>
                <a:lnTo>
                  <a:pt x="10941277" y="7097744"/>
                </a:lnTo>
                <a:lnTo>
                  <a:pt x="10941978" y="7103811"/>
                </a:lnTo>
                <a:cubicBezTo>
                  <a:pt x="10942398" y="7106041"/>
                  <a:pt x="10942959" y="7108271"/>
                  <a:pt x="10943800" y="7110502"/>
                </a:cubicBezTo>
                <a:lnTo>
                  <a:pt x="10944500" y="7112019"/>
                </a:lnTo>
                <a:lnTo>
                  <a:pt x="10947023" y="7110948"/>
                </a:lnTo>
                <a:lnTo>
                  <a:pt x="10946322" y="7108450"/>
                </a:lnTo>
                <a:cubicBezTo>
                  <a:pt x="10945482" y="7105417"/>
                  <a:pt x="10944641" y="7102026"/>
                  <a:pt x="10944220" y="7097566"/>
                </a:cubicBezTo>
                <a:close/>
                <a:moveTo>
                  <a:pt x="11816270" y="7095246"/>
                </a:moveTo>
                <a:cubicBezTo>
                  <a:pt x="11822857" y="7094354"/>
                  <a:pt x="11829725" y="7104078"/>
                  <a:pt x="11821876" y="7109610"/>
                </a:cubicBezTo>
                <a:cubicBezTo>
                  <a:pt x="11817672" y="7109610"/>
                  <a:pt x="11811364" y="7103365"/>
                  <a:pt x="11810383" y="7100153"/>
                </a:cubicBezTo>
                <a:cubicBezTo>
                  <a:pt x="11811925" y="7097030"/>
                  <a:pt x="11814168" y="7095514"/>
                  <a:pt x="11816270" y="7095246"/>
                </a:cubicBezTo>
                <a:close/>
                <a:moveTo>
                  <a:pt x="10947164" y="7094532"/>
                </a:moveTo>
                <a:lnTo>
                  <a:pt x="10946603" y="7095157"/>
                </a:lnTo>
                <a:lnTo>
                  <a:pt x="10947023" y="7095424"/>
                </a:lnTo>
                <a:close/>
                <a:moveTo>
                  <a:pt x="11704600" y="7088248"/>
                </a:moveTo>
                <a:lnTo>
                  <a:pt x="11702043" y="7108896"/>
                </a:lnTo>
                <a:cubicBezTo>
                  <a:pt x="11700782" y="7116033"/>
                  <a:pt x="11699520" y="7123171"/>
                  <a:pt x="11700361" y="7129416"/>
                </a:cubicBezTo>
                <a:lnTo>
                  <a:pt x="11699660" y="7130575"/>
                </a:lnTo>
                <a:lnTo>
                  <a:pt x="11700501" y="7131378"/>
                </a:lnTo>
                <a:cubicBezTo>
                  <a:pt x="11703304" y="7135482"/>
                  <a:pt x="11705126" y="7142441"/>
                  <a:pt x="11700501" y="7147169"/>
                </a:cubicBezTo>
                <a:cubicBezTo>
                  <a:pt x="11698399" y="7145564"/>
                  <a:pt x="11697138" y="7144047"/>
                  <a:pt x="11696296" y="7142441"/>
                </a:cubicBezTo>
                <a:lnTo>
                  <a:pt x="11695736" y="7140389"/>
                </a:lnTo>
                <a:lnTo>
                  <a:pt x="11694755" y="7145296"/>
                </a:lnTo>
                <a:cubicBezTo>
                  <a:pt x="11694194" y="7147259"/>
                  <a:pt x="11693353" y="7149311"/>
                  <a:pt x="11692232" y="7151809"/>
                </a:cubicBezTo>
                <a:cubicBezTo>
                  <a:pt x="11692792" y="7150024"/>
                  <a:pt x="11693213" y="7148151"/>
                  <a:pt x="11693213" y="7146367"/>
                </a:cubicBezTo>
                <a:cubicBezTo>
                  <a:pt x="11693634" y="7144136"/>
                  <a:pt x="11694194" y="7142352"/>
                  <a:pt x="11694614" y="7140121"/>
                </a:cubicBezTo>
                <a:lnTo>
                  <a:pt x="11695175" y="7137802"/>
                </a:lnTo>
                <a:lnTo>
                  <a:pt x="11695035" y="7137802"/>
                </a:lnTo>
                <a:cubicBezTo>
                  <a:pt x="11695035" y="7136196"/>
                  <a:pt x="11695456" y="7134679"/>
                  <a:pt x="11695876" y="7133073"/>
                </a:cubicBezTo>
                <a:lnTo>
                  <a:pt x="11696997" y="7129505"/>
                </a:lnTo>
                <a:lnTo>
                  <a:pt x="11697698" y="7126739"/>
                </a:lnTo>
                <a:cubicBezTo>
                  <a:pt x="11699520" y="7117371"/>
                  <a:pt x="11701622" y="7107558"/>
                  <a:pt x="11702604" y="7099082"/>
                </a:cubicBezTo>
                <a:cubicBezTo>
                  <a:pt x="11702814" y="7097075"/>
                  <a:pt x="11701903" y="7094042"/>
                  <a:pt x="11701833" y="7091454"/>
                </a:cubicBezTo>
                <a:close/>
                <a:moveTo>
                  <a:pt x="11705614" y="7087074"/>
                </a:moveTo>
                <a:lnTo>
                  <a:pt x="11704600" y="7088248"/>
                </a:lnTo>
                <a:lnTo>
                  <a:pt x="11704706" y="7087395"/>
                </a:lnTo>
                <a:close/>
                <a:moveTo>
                  <a:pt x="11781511" y="7065983"/>
                </a:moveTo>
                <a:cubicBezTo>
                  <a:pt x="11793004" y="7069909"/>
                  <a:pt x="11801834" y="7066965"/>
                  <a:pt x="11814028" y="7074013"/>
                </a:cubicBezTo>
                <a:cubicBezTo>
                  <a:pt x="11807160" y="7081953"/>
                  <a:pt x="11781932" y="7077760"/>
                  <a:pt x="11781511" y="7065983"/>
                </a:cubicBezTo>
                <a:close/>
                <a:moveTo>
                  <a:pt x="11678497" y="7060541"/>
                </a:moveTo>
                <a:lnTo>
                  <a:pt x="11677936" y="7060898"/>
                </a:lnTo>
                <a:lnTo>
                  <a:pt x="11678216" y="7060898"/>
                </a:lnTo>
                <a:close/>
                <a:moveTo>
                  <a:pt x="8363669" y="7058884"/>
                </a:moveTo>
                <a:cubicBezTo>
                  <a:pt x="8416017" y="7069734"/>
                  <a:pt x="8448278" y="7194498"/>
                  <a:pt x="8445844" y="7238670"/>
                </a:cubicBezTo>
                <a:cubicBezTo>
                  <a:pt x="8407495" y="7196048"/>
                  <a:pt x="8346625" y="7123204"/>
                  <a:pt x="8339321" y="7061597"/>
                </a:cubicBezTo>
                <a:cubicBezTo>
                  <a:pt x="8347843" y="7058110"/>
                  <a:pt x="8355755" y="7057334"/>
                  <a:pt x="8363669" y="7058884"/>
                </a:cubicBezTo>
                <a:close/>
                <a:moveTo>
                  <a:pt x="11696436" y="7056080"/>
                </a:moveTo>
                <a:cubicBezTo>
                  <a:pt x="11703584" y="7059203"/>
                  <a:pt x="11694334" y="7065626"/>
                  <a:pt x="11692232" y="7060273"/>
                </a:cubicBezTo>
                <a:cubicBezTo>
                  <a:pt x="11693353" y="7059203"/>
                  <a:pt x="11694334" y="7057151"/>
                  <a:pt x="11696436" y="7056080"/>
                </a:cubicBezTo>
                <a:close/>
                <a:moveTo>
                  <a:pt x="11632666" y="7052422"/>
                </a:moveTo>
                <a:lnTo>
                  <a:pt x="11629162" y="7057062"/>
                </a:lnTo>
                <a:lnTo>
                  <a:pt x="11628741" y="7057240"/>
                </a:lnTo>
                <a:lnTo>
                  <a:pt x="11628601" y="7058757"/>
                </a:lnTo>
                <a:cubicBezTo>
                  <a:pt x="11628601" y="7060541"/>
                  <a:pt x="11629862" y="7057775"/>
                  <a:pt x="11631264" y="7059560"/>
                </a:cubicBezTo>
                <a:cubicBezTo>
                  <a:pt x="11628601" y="7062236"/>
                  <a:pt x="11631544" y="7065359"/>
                  <a:pt x="11629442" y="7067589"/>
                </a:cubicBezTo>
                <a:lnTo>
                  <a:pt x="11631544" y="7066072"/>
                </a:lnTo>
                <a:lnTo>
                  <a:pt x="11631264" y="7065983"/>
                </a:lnTo>
                <a:lnTo>
                  <a:pt x="11632806" y="7061701"/>
                </a:lnTo>
                <a:lnTo>
                  <a:pt x="11632806" y="7058935"/>
                </a:lnTo>
                <a:cubicBezTo>
                  <a:pt x="11632666" y="7057686"/>
                  <a:pt x="11632526" y="7056526"/>
                  <a:pt x="11632526" y="7055545"/>
                </a:cubicBezTo>
                <a:cubicBezTo>
                  <a:pt x="11632245" y="7054653"/>
                  <a:pt x="11632386" y="7053582"/>
                  <a:pt x="11632666" y="7052422"/>
                </a:cubicBezTo>
                <a:close/>
                <a:moveTo>
                  <a:pt x="11677656" y="7052155"/>
                </a:moveTo>
                <a:lnTo>
                  <a:pt x="11677516" y="7056526"/>
                </a:lnTo>
                <a:lnTo>
                  <a:pt x="11678497" y="7060452"/>
                </a:lnTo>
                <a:lnTo>
                  <a:pt x="11679057" y="7059649"/>
                </a:lnTo>
                <a:cubicBezTo>
                  <a:pt x="11679338" y="7059203"/>
                  <a:pt x="11679618" y="7058846"/>
                  <a:pt x="11680319" y="7058846"/>
                </a:cubicBezTo>
                <a:cubicBezTo>
                  <a:pt x="11679898" y="7057151"/>
                  <a:pt x="11679338" y="7052690"/>
                  <a:pt x="11677936" y="7052155"/>
                </a:cubicBezTo>
                <a:close/>
                <a:moveTo>
                  <a:pt x="11677936" y="7047069"/>
                </a:moveTo>
                <a:lnTo>
                  <a:pt x="11678076" y="7047605"/>
                </a:lnTo>
                <a:lnTo>
                  <a:pt x="11677796" y="7050281"/>
                </a:lnTo>
                <a:lnTo>
                  <a:pt x="11678497" y="7050014"/>
                </a:lnTo>
                <a:cubicBezTo>
                  <a:pt x="11678917" y="7049746"/>
                  <a:pt x="11679478" y="7049478"/>
                  <a:pt x="11679758" y="7049032"/>
                </a:cubicBezTo>
                <a:close/>
                <a:moveTo>
                  <a:pt x="11801834" y="7044928"/>
                </a:moveTo>
                <a:cubicBezTo>
                  <a:pt x="11805758" y="7044928"/>
                  <a:pt x="11809963" y="7046802"/>
                  <a:pt x="11811504" y="7049924"/>
                </a:cubicBezTo>
                <a:cubicBezTo>
                  <a:pt x="11805198" y="7055099"/>
                  <a:pt x="11800012" y="7057240"/>
                  <a:pt x="11793705" y="7050995"/>
                </a:cubicBezTo>
                <a:cubicBezTo>
                  <a:pt x="11794266" y="7046891"/>
                  <a:pt x="11797910" y="7044928"/>
                  <a:pt x="11801834" y="7044928"/>
                </a:cubicBezTo>
                <a:close/>
                <a:moveTo>
                  <a:pt x="11731195" y="7041984"/>
                </a:moveTo>
                <a:cubicBezTo>
                  <a:pt x="11732877" y="7041449"/>
                  <a:pt x="11734699" y="7041538"/>
                  <a:pt x="11736381" y="7042341"/>
                </a:cubicBezTo>
                <a:cubicBezTo>
                  <a:pt x="11738624" y="7043322"/>
                  <a:pt x="11740726" y="7045642"/>
                  <a:pt x="11741427" y="7049835"/>
                </a:cubicBezTo>
                <a:cubicBezTo>
                  <a:pt x="11738343" y="7054028"/>
                  <a:pt x="11735120" y="7053939"/>
                  <a:pt x="11731896" y="7056080"/>
                </a:cubicBezTo>
                <a:cubicBezTo>
                  <a:pt x="11722926" y="7050192"/>
                  <a:pt x="11726150" y="7043679"/>
                  <a:pt x="11731195" y="7041984"/>
                </a:cubicBezTo>
                <a:close/>
                <a:moveTo>
                  <a:pt x="11675694" y="7041806"/>
                </a:moveTo>
                <a:lnTo>
                  <a:pt x="11675273" y="7043501"/>
                </a:lnTo>
                <a:cubicBezTo>
                  <a:pt x="11675834" y="7044393"/>
                  <a:pt x="11676675" y="7045731"/>
                  <a:pt x="11677095" y="7044393"/>
                </a:cubicBezTo>
                <a:lnTo>
                  <a:pt x="11677656" y="7046177"/>
                </a:lnTo>
                <a:lnTo>
                  <a:pt x="11677656" y="7045731"/>
                </a:lnTo>
                <a:cubicBezTo>
                  <a:pt x="11677796" y="7045285"/>
                  <a:pt x="11677936" y="7044750"/>
                  <a:pt x="11678497" y="7044036"/>
                </a:cubicBezTo>
                <a:cubicBezTo>
                  <a:pt x="11677936" y="7043412"/>
                  <a:pt x="11677516" y="7042966"/>
                  <a:pt x="11676815" y="7042609"/>
                </a:cubicBezTo>
                <a:close/>
                <a:moveTo>
                  <a:pt x="10942398" y="7040824"/>
                </a:moveTo>
                <a:lnTo>
                  <a:pt x="10942398" y="7044036"/>
                </a:lnTo>
                <a:cubicBezTo>
                  <a:pt x="10942819" y="7045821"/>
                  <a:pt x="10942819" y="7048051"/>
                  <a:pt x="10942819" y="7050281"/>
                </a:cubicBezTo>
                <a:cubicBezTo>
                  <a:pt x="10942398" y="7052958"/>
                  <a:pt x="10942398" y="7055634"/>
                  <a:pt x="10942398" y="7058311"/>
                </a:cubicBezTo>
                <a:cubicBezTo>
                  <a:pt x="10942398" y="7060987"/>
                  <a:pt x="10941978" y="7063753"/>
                  <a:pt x="10941978" y="7066875"/>
                </a:cubicBezTo>
                <a:cubicBezTo>
                  <a:pt x="10941978" y="7069552"/>
                  <a:pt x="10941978" y="7072674"/>
                  <a:pt x="10942398" y="7075351"/>
                </a:cubicBezTo>
                <a:cubicBezTo>
                  <a:pt x="10941698" y="7075708"/>
                  <a:pt x="10941137" y="7076154"/>
                  <a:pt x="10940716" y="7076600"/>
                </a:cubicBezTo>
                <a:lnTo>
                  <a:pt x="10944080" y="7077224"/>
                </a:lnTo>
                <a:lnTo>
                  <a:pt x="10945482" y="7077849"/>
                </a:lnTo>
                <a:lnTo>
                  <a:pt x="10943379" y="7074548"/>
                </a:lnTo>
                <a:cubicBezTo>
                  <a:pt x="10944360" y="7073834"/>
                  <a:pt x="10945061" y="7073567"/>
                  <a:pt x="10946042" y="7072942"/>
                </a:cubicBezTo>
                <a:lnTo>
                  <a:pt x="10947584" y="7070890"/>
                </a:lnTo>
                <a:lnTo>
                  <a:pt x="10946042" y="7057062"/>
                </a:lnTo>
                <a:lnTo>
                  <a:pt x="10946042" y="7046356"/>
                </a:lnTo>
                <a:lnTo>
                  <a:pt x="10944080" y="7043679"/>
                </a:lnTo>
                <a:lnTo>
                  <a:pt x="10944641" y="7042341"/>
                </a:lnTo>
                <a:close/>
                <a:moveTo>
                  <a:pt x="10943379" y="7036007"/>
                </a:moveTo>
                <a:lnTo>
                  <a:pt x="10943379" y="7036453"/>
                </a:lnTo>
                <a:lnTo>
                  <a:pt x="10942959" y="7038059"/>
                </a:lnTo>
                <a:lnTo>
                  <a:pt x="10943520" y="7036988"/>
                </a:lnTo>
                <a:close/>
                <a:moveTo>
                  <a:pt x="5171022" y="7027500"/>
                </a:moveTo>
                <a:cubicBezTo>
                  <a:pt x="5211196" y="7038349"/>
                  <a:pt x="5216066" y="7075158"/>
                  <a:pt x="5202674" y="7113905"/>
                </a:cubicBezTo>
                <a:cubicBezTo>
                  <a:pt x="5180761" y="7178224"/>
                  <a:pt x="5108934" y="7246419"/>
                  <a:pt x="5066326" y="7204185"/>
                </a:cubicBezTo>
                <a:cubicBezTo>
                  <a:pt x="5078499" y="7142190"/>
                  <a:pt x="5104674" y="7077870"/>
                  <a:pt x="5171022" y="7027500"/>
                </a:cubicBezTo>
                <a:close/>
                <a:moveTo>
                  <a:pt x="11647662" y="7027085"/>
                </a:moveTo>
                <a:lnTo>
                  <a:pt x="11647662" y="7027531"/>
                </a:lnTo>
                <a:cubicBezTo>
                  <a:pt x="11646822" y="7028869"/>
                  <a:pt x="11646401" y="7027977"/>
                  <a:pt x="11645000" y="7027977"/>
                </a:cubicBezTo>
                <a:cubicBezTo>
                  <a:pt x="11645000" y="7029762"/>
                  <a:pt x="11646401" y="7030654"/>
                  <a:pt x="11648223" y="7030208"/>
                </a:cubicBezTo>
                <a:cubicBezTo>
                  <a:pt x="11647522" y="7031100"/>
                  <a:pt x="11647242" y="7032438"/>
                  <a:pt x="11647102" y="7034044"/>
                </a:cubicBezTo>
                <a:lnTo>
                  <a:pt x="11647242" y="7035115"/>
                </a:lnTo>
                <a:lnTo>
                  <a:pt x="11648223" y="7036810"/>
                </a:lnTo>
                <a:cubicBezTo>
                  <a:pt x="11647943" y="7037434"/>
                  <a:pt x="11647662" y="7037702"/>
                  <a:pt x="11647382" y="7037702"/>
                </a:cubicBezTo>
                <a:lnTo>
                  <a:pt x="11647242" y="7037702"/>
                </a:lnTo>
                <a:lnTo>
                  <a:pt x="11647382" y="7038951"/>
                </a:lnTo>
                <a:lnTo>
                  <a:pt x="11647102" y="7041271"/>
                </a:lnTo>
                <a:lnTo>
                  <a:pt x="11647242" y="7040824"/>
                </a:lnTo>
                <a:cubicBezTo>
                  <a:pt x="11647662" y="7042876"/>
                  <a:pt x="11646401" y="7044482"/>
                  <a:pt x="11646681" y="7046980"/>
                </a:cubicBezTo>
                <a:lnTo>
                  <a:pt x="11646962" y="7047605"/>
                </a:lnTo>
                <a:lnTo>
                  <a:pt x="11647242" y="7048140"/>
                </a:lnTo>
                <a:lnTo>
                  <a:pt x="11647242" y="7048408"/>
                </a:lnTo>
                <a:lnTo>
                  <a:pt x="11647662" y="7049746"/>
                </a:lnTo>
                <a:cubicBezTo>
                  <a:pt x="11650886" y="7050638"/>
                  <a:pt x="11648644" y="7045285"/>
                  <a:pt x="11651306" y="7047962"/>
                </a:cubicBezTo>
                <a:cubicBezTo>
                  <a:pt x="11651727" y="7044839"/>
                  <a:pt x="11652568" y="7042163"/>
                  <a:pt x="11653549" y="7039486"/>
                </a:cubicBezTo>
                <a:cubicBezTo>
                  <a:pt x="11654810" y="7037256"/>
                  <a:pt x="11655651" y="7034490"/>
                  <a:pt x="11656632" y="7031814"/>
                </a:cubicBezTo>
                <a:cubicBezTo>
                  <a:pt x="11659295" y="7032706"/>
                  <a:pt x="11653970" y="7043858"/>
                  <a:pt x="11658034" y="7045731"/>
                </a:cubicBezTo>
                <a:cubicBezTo>
                  <a:pt x="11659716" y="7042966"/>
                  <a:pt x="11660697" y="7039932"/>
                  <a:pt x="11660697" y="7036364"/>
                </a:cubicBezTo>
                <a:lnTo>
                  <a:pt x="11660276" y="7028334"/>
                </a:lnTo>
                <a:lnTo>
                  <a:pt x="11657754" y="7030743"/>
                </a:lnTo>
                <a:cubicBezTo>
                  <a:pt x="11656632" y="7031100"/>
                  <a:pt x="11655511" y="7030921"/>
                  <a:pt x="11654390" y="7030565"/>
                </a:cubicBezTo>
                <a:close/>
                <a:moveTo>
                  <a:pt x="10946603" y="7018253"/>
                </a:moveTo>
                <a:lnTo>
                  <a:pt x="10945201" y="7019234"/>
                </a:lnTo>
                <a:lnTo>
                  <a:pt x="10945482" y="7019323"/>
                </a:lnTo>
                <a:lnTo>
                  <a:pt x="10943940" y="7023517"/>
                </a:lnTo>
                <a:lnTo>
                  <a:pt x="10943940" y="7026371"/>
                </a:lnTo>
                <a:lnTo>
                  <a:pt x="10944080" y="7027442"/>
                </a:lnTo>
                <a:lnTo>
                  <a:pt x="10945201" y="7023784"/>
                </a:lnTo>
                <a:close/>
                <a:moveTo>
                  <a:pt x="11673451" y="7014327"/>
                </a:moveTo>
                <a:lnTo>
                  <a:pt x="11673451" y="7014506"/>
                </a:lnTo>
                <a:lnTo>
                  <a:pt x="11673591" y="7014506"/>
                </a:lnTo>
                <a:close/>
                <a:moveTo>
                  <a:pt x="6613648" y="7009289"/>
                </a:moveTo>
                <a:cubicBezTo>
                  <a:pt x="6636778" y="7011614"/>
                  <a:pt x="6650170" y="7032537"/>
                  <a:pt x="6641648" y="7053460"/>
                </a:cubicBezTo>
                <a:cubicBezTo>
                  <a:pt x="6638604" y="7060822"/>
                  <a:pt x="6633126" y="7067796"/>
                  <a:pt x="6624604" y="7073996"/>
                </a:cubicBezTo>
                <a:cubicBezTo>
                  <a:pt x="6608778" y="7051135"/>
                  <a:pt x="6593560" y="7028662"/>
                  <a:pt x="6613648" y="7009289"/>
                </a:cubicBezTo>
                <a:close/>
                <a:moveTo>
                  <a:pt x="11754601" y="6996573"/>
                </a:moveTo>
                <a:cubicBezTo>
                  <a:pt x="11756143" y="6996484"/>
                  <a:pt x="11757685" y="6997198"/>
                  <a:pt x="11759086" y="6997912"/>
                </a:cubicBezTo>
                <a:cubicBezTo>
                  <a:pt x="11756704" y="7000856"/>
                  <a:pt x="11760628" y="7003443"/>
                  <a:pt x="11756283" y="7005049"/>
                </a:cubicBezTo>
                <a:cubicBezTo>
                  <a:pt x="11754181" y="7004781"/>
                  <a:pt x="11752078" y="7003532"/>
                  <a:pt x="11750396" y="7000142"/>
                </a:cubicBezTo>
                <a:cubicBezTo>
                  <a:pt x="11751658" y="6997555"/>
                  <a:pt x="11753200" y="6996663"/>
                  <a:pt x="11754601" y="6996573"/>
                </a:cubicBezTo>
                <a:close/>
                <a:moveTo>
                  <a:pt x="11629862" y="6968471"/>
                </a:moveTo>
                <a:cubicBezTo>
                  <a:pt x="11626499" y="6970255"/>
                  <a:pt x="11624116" y="6971950"/>
                  <a:pt x="11621734" y="6972842"/>
                </a:cubicBezTo>
                <a:lnTo>
                  <a:pt x="11618790" y="6973377"/>
                </a:lnTo>
                <a:lnTo>
                  <a:pt x="11620892" y="6980871"/>
                </a:lnTo>
                <a:cubicBezTo>
                  <a:pt x="11622715" y="6986224"/>
                  <a:pt x="11624116" y="6991577"/>
                  <a:pt x="11625378" y="6996573"/>
                </a:cubicBezTo>
                <a:cubicBezTo>
                  <a:pt x="11626779" y="7001926"/>
                  <a:pt x="11627620" y="7007279"/>
                  <a:pt x="11629022" y="7012186"/>
                </a:cubicBezTo>
                <a:cubicBezTo>
                  <a:pt x="11629862" y="7017539"/>
                  <a:pt x="11630283" y="7022892"/>
                  <a:pt x="11630704" y="7028245"/>
                </a:cubicBezTo>
                <a:cubicBezTo>
                  <a:pt x="11631264" y="7033152"/>
                  <a:pt x="11631264" y="7038594"/>
                  <a:pt x="11630704" y="7043501"/>
                </a:cubicBezTo>
                <a:lnTo>
                  <a:pt x="11630143" y="7047426"/>
                </a:lnTo>
                <a:lnTo>
                  <a:pt x="11633226" y="7049924"/>
                </a:lnTo>
                <a:lnTo>
                  <a:pt x="11633366" y="7048765"/>
                </a:lnTo>
                <a:lnTo>
                  <a:pt x="11634067" y="7046088"/>
                </a:lnTo>
                <a:lnTo>
                  <a:pt x="11633927" y="7045374"/>
                </a:lnTo>
                <a:lnTo>
                  <a:pt x="11634208" y="7045374"/>
                </a:lnTo>
                <a:lnTo>
                  <a:pt x="11634488" y="7044839"/>
                </a:lnTo>
                <a:cubicBezTo>
                  <a:pt x="11634628" y="7043590"/>
                  <a:pt x="11634488" y="7042341"/>
                  <a:pt x="11634348" y="7041181"/>
                </a:cubicBezTo>
                <a:cubicBezTo>
                  <a:pt x="11633927" y="7039397"/>
                  <a:pt x="11633927" y="7037167"/>
                  <a:pt x="11633927" y="7034936"/>
                </a:cubicBezTo>
                <a:cubicBezTo>
                  <a:pt x="11634348" y="7032260"/>
                  <a:pt x="11634348" y="7029583"/>
                  <a:pt x="11634348" y="7026907"/>
                </a:cubicBezTo>
                <a:cubicBezTo>
                  <a:pt x="11634348" y="7024230"/>
                  <a:pt x="11634768" y="7021554"/>
                  <a:pt x="11634768" y="7018431"/>
                </a:cubicBezTo>
                <a:cubicBezTo>
                  <a:pt x="11634768" y="7015755"/>
                  <a:pt x="11634768" y="7012632"/>
                  <a:pt x="11634348" y="7009956"/>
                </a:cubicBezTo>
                <a:cubicBezTo>
                  <a:pt x="11635048" y="7009510"/>
                  <a:pt x="11635609" y="7009064"/>
                  <a:pt x="11636030" y="7008618"/>
                </a:cubicBezTo>
                <a:lnTo>
                  <a:pt x="11637010" y="7007190"/>
                </a:lnTo>
                <a:lnTo>
                  <a:pt x="11636310" y="7000767"/>
                </a:lnTo>
                <a:cubicBezTo>
                  <a:pt x="11636170" y="6998536"/>
                  <a:pt x="11636030" y="6996395"/>
                  <a:pt x="11636030" y="6994432"/>
                </a:cubicBezTo>
                <a:cubicBezTo>
                  <a:pt x="11635609" y="6989971"/>
                  <a:pt x="11635609" y="6985511"/>
                  <a:pt x="11634768" y="6981496"/>
                </a:cubicBezTo>
                <a:cubicBezTo>
                  <a:pt x="11634348" y="6979266"/>
                  <a:pt x="11633787" y="6977035"/>
                  <a:pt x="11632946" y="6974805"/>
                </a:cubicBezTo>
                <a:cubicBezTo>
                  <a:pt x="11632105" y="6973021"/>
                  <a:pt x="11631124" y="6970701"/>
                  <a:pt x="11629862" y="6968471"/>
                </a:cubicBezTo>
                <a:close/>
                <a:moveTo>
                  <a:pt x="11641916" y="6962850"/>
                </a:moveTo>
                <a:cubicBezTo>
                  <a:pt x="11643037" y="6963028"/>
                  <a:pt x="11644439" y="6963474"/>
                  <a:pt x="11645700" y="6964545"/>
                </a:cubicBezTo>
                <a:cubicBezTo>
                  <a:pt x="11643318" y="6968292"/>
                  <a:pt x="11640795" y="6971950"/>
                  <a:pt x="11637010" y="6969541"/>
                </a:cubicBezTo>
                <a:cubicBezTo>
                  <a:pt x="11636310" y="6965705"/>
                  <a:pt x="11638552" y="6962493"/>
                  <a:pt x="11641916" y="6962850"/>
                </a:cubicBezTo>
                <a:close/>
                <a:moveTo>
                  <a:pt x="7176698" y="6950781"/>
                </a:moveTo>
                <a:cubicBezTo>
                  <a:pt x="7166958" y="6947294"/>
                  <a:pt x="7151132" y="6963955"/>
                  <a:pt x="7156610" y="6962792"/>
                </a:cubicBezTo>
                <a:cubicBezTo>
                  <a:pt x="7154176" y="6962018"/>
                  <a:pt x="7148697" y="6963180"/>
                  <a:pt x="7142610" y="6964342"/>
                </a:cubicBezTo>
                <a:cubicBezTo>
                  <a:pt x="7140175" y="6963568"/>
                  <a:pt x="7137132" y="6965505"/>
                  <a:pt x="7134697" y="6964730"/>
                </a:cubicBezTo>
                <a:cubicBezTo>
                  <a:pt x="7134697" y="6964730"/>
                  <a:pt x="7134697" y="6964730"/>
                  <a:pt x="7133480" y="6967442"/>
                </a:cubicBezTo>
                <a:cubicBezTo>
                  <a:pt x="7133480" y="6967442"/>
                  <a:pt x="7133480" y="6967830"/>
                  <a:pt x="7112784" y="6973254"/>
                </a:cubicBezTo>
                <a:cubicBezTo>
                  <a:pt x="7112784" y="6973254"/>
                  <a:pt x="7113393" y="6972867"/>
                  <a:pt x="7110349" y="6972092"/>
                </a:cubicBezTo>
                <a:cubicBezTo>
                  <a:pt x="7110349" y="6972092"/>
                  <a:pt x="7110349" y="6972092"/>
                  <a:pt x="7111566" y="6968992"/>
                </a:cubicBezTo>
                <a:cubicBezTo>
                  <a:pt x="7111566" y="6968992"/>
                  <a:pt x="7111566" y="6969380"/>
                  <a:pt x="7109132" y="6968217"/>
                </a:cubicBezTo>
                <a:cubicBezTo>
                  <a:pt x="7100610" y="6968604"/>
                  <a:pt x="7095131" y="6970154"/>
                  <a:pt x="7089044" y="6971317"/>
                </a:cubicBezTo>
                <a:cubicBezTo>
                  <a:pt x="7074436" y="6975579"/>
                  <a:pt x="7060436" y="6983328"/>
                  <a:pt x="7049479" y="7001540"/>
                </a:cubicBezTo>
                <a:cubicBezTo>
                  <a:pt x="7049479" y="7001540"/>
                  <a:pt x="7049479" y="7001540"/>
                  <a:pt x="7047044" y="7000764"/>
                </a:cubicBezTo>
                <a:cubicBezTo>
                  <a:pt x="7047044" y="7000764"/>
                  <a:pt x="7047654" y="7000764"/>
                  <a:pt x="7044000" y="7002702"/>
                </a:cubicBezTo>
                <a:cubicBezTo>
                  <a:pt x="7044000" y="7002702"/>
                  <a:pt x="7044000" y="7002702"/>
                  <a:pt x="7041566" y="7001927"/>
                </a:cubicBezTo>
                <a:cubicBezTo>
                  <a:pt x="7041566" y="7001927"/>
                  <a:pt x="7041566" y="7001927"/>
                  <a:pt x="7027566" y="7003476"/>
                </a:cubicBezTo>
                <a:cubicBezTo>
                  <a:pt x="7019044" y="7003864"/>
                  <a:pt x="7007478" y="7005802"/>
                  <a:pt x="6999565" y="7006189"/>
                </a:cubicBezTo>
                <a:cubicBezTo>
                  <a:pt x="6981913" y="7009676"/>
                  <a:pt x="6962434" y="7012388"/>
                  <a:pt x="6946000" y="7013164"/>
                </a:cubicBezTo>
                <a:cubicBezTo>
                  <a:pt x="6936870" y="7016263"/>
                  <a:pt x="6928348" y="7016650"/>
                  <a:pt x="6919216" y="7019750"/>
                </a:cubicBezTo>
                <a:cubicBezTo>
                  <a:pt x="6919216" y="7019750"/>
                  <a:pt x="6919216" y="7019750"/>
                  <a:pt x="6913738" y="7020913"/>
                </a:cubicBezTo>
                <a:cubicBezTo>
                  <a:pt x="6913738" y="7020913"/>
                  <a:pt x="6913738" y="7020526"/>
                  <a:pt x="6908868" y="7018976"/>
                </a:cubicBezTo>
                <a:cubicBezTo>
                  <a:pt x="6908868" y="7018976"/>
                  <a:pt x="6908868" y="7018976"/>
                  <a:pt x="6897303" y="7021300"/>
                </a:cubicBezTo>
                <a:cubicBezTo>
                  <a:pt x="6880868" y="7022075"/>
                  <a:pt x="6865650" y="7026338"/>
                  <a:pt x="6851042" y="7027887"/>
                </a:cubicBezTo>
                <a:cubicBezTo>
                  <a:pt x="6837041" y="7029050"/>
                  <a:pt x="6823042" y="7030600"/>
                  <a:pt x="6806606" y="7031374"/>
                </a:cubicBezTo>
                <a:cubicBezTo>
                  <a:pt x="6792606" y="7032924"/>
                  <a:pt x="6779823" y="7031374"/>
                  <a:pt x="6763388" y="7032150"/>
                </a:cubicBezTo>
                <a:cubicBezTo>
                  <a:pt x="6735998" y="7032150"/>
                  <a:pt x="6707388" y="7028662"/>
                  <a:pt x="6679387" y="7022075"/>
                </a:cubicBezTo>
                <a:cubicBezTo>
                  <a:pt x="6685474" y="6958143"/>
                  <a:pt x="6594778" y="6977129"/>
                  <a:pt x="6562517" y="6994178"/>
                </a:cubicBezTo>
                <a:cubicBezTo>
                  <a:pt x="6539386" y="6989528"/>
                  <a:pt x="6515646" y="6987978"/>
                  <a:pt x="6491908" y="6986040"/>
                </a:cubicBezTo>
                <a:cubicBezTo>
                  <a:pt x="6485820" y="6987203"/>
                  <a:pt x="6480950" y="6985266"/>
                  <a:pt x="6475472" y="6986428"/>
                </a:cubicBezTo>
                <a:cubicBezTo>
                  <a:pt x="6468168" y="6983716"/>
                  <a:pt x="6462080" y="6985266"/>
                  <a:pt x="6457211" y="6983328"/>
                </a:cubicBezTo>
                <a:cubicBezTo>
                  <a:pt x="6446254" y="6982941"/>
                  <a:pt x="6433472" y="6981391"/>
                  <a:pt x="6422515" y="6980616"/>
                </a:cubicBezTo>
                <a:lnTo>
                  <a:pt x="6279470" y="6967830"/>
                </a:lnTo>
                <a:lnTo>
                  <a:pt x="6287992" y="6991078"/>
                </a:lnTo>
                <a:cubicBezTo>
                  <a:pt x="6289210" y="6998827"/>
                  <a:pt x="6287992" y="7006576"/>
                  <a:pt x="6284948" y="7013551"/>
                </a:cubicBezTo>
                <a:cubicBezTo>
                  <a:pt x="6281904" y="7020138"/>
                  <a:pt x="6277644" y="7026725"/>
                  <a:pt x="6270948" y="7032924"/>
                </a:cubicBezTo>
                <a:lnTo>
                  <a:pt x="6250252" y="7048036"/>
                </a:lnTo>
                <a:lnTo>
                  <a:pt x="6260600" y="7051135"/>
                </a:lnTo>
                <a:cubicBezTo>
                  <a:pt x="6247818" y="7065859"/>
                  <a:pt x="6231382" y="7066246"/>
                  <a:pt x="6210686" y="7052685"/>
                </a:cubicBezTo>
                <a:cubicBezTo>
                  <a:pt x="6208860" y="7058497"/>
                  <a:pt x="6214338" y="7060434"/>
                  <a:pt x="6219208" y="7061984"/>
                </a:cubicBezTo>
                <a:cubicBezTo>
                  <a:pt x="6214338" y="7069734"/>
                  <a:pt x="6207643" y="7063922"/>
                  <a:pt x="6202164" y="7062372"/>
                </a:cubicBezTo>
                <a:cubicBezTo>
                  <a:pt x="6224688" y="7070121"/>
                  <a:pt x="6237469" y="7080970"/>
                  <a:pt x="6250860" y="7091820"/>
                </a:cubicBezTo>
                <a:cubicBezTo>
                  <a:pt x="6256948" y="7097244"/>
                  <a:pt x="6263644" y="7102281"/>
                  <a:pt x="6272774" y="7108480"/>
                </a:cubicBezTo>
                <a:cubicBezTo>
                  <a:pt x="6281296" y="7114680"/>
                  <a:pt x="6291644" y="7118167"/>
                  <a:pt x="6302600" y="7125142"/>
                </a:cubicBezTo>
                <a:cubicBezTo>
                  <a:pt x="6297731" y="7135216"/>
                  <a:pt x="6298340" y="7141802"/>
                  <a:pt x="6301992" y="7146065"/>
                </a:cubicBezTo>
                <a:lnTo>
                  <a:pt x="6319644" y="7154202"/>
                </a:lnTo>
                <a:lnTo>
                  <a:pt x="6329992" y="7152652"/>
                </a:lnTo>
                <a:cubicBezTo>
                  <a:pt x="6341558" y="7153039"/>
                  <a:pt x="6355558" y="7154589"/>
                  <a:pt x="6376254" y="7157302"/>
                </a:cubicBezTo>
                <a:cubicBezTo>
                  <a:pt x="6379298" y="7148777"/>
                  <a:pt x="6379298" y="7139478"/>
                  <a:pt x="6374428" y="7137540"/>
                </a:cubicBezTo>
                <a:cubicBezTo>
                  <a:pt x="6392688" y="7140640"/>
                  <a:pt x="6417646" y="7139866"/>
                  <a:pt x="6444428" y="7139478"/>
                </a:cubicBezTo>
                <a:cubicBezTo>
                  <a:pt x="6469994" y="7135990"/>
                  <a:pt x="6498604" y="7132891"/>
                  <a:pt x="6519300" y="7127466"/>
                </a:cubicBezTo>
                <a:cubicBezTo>
                  <a:pt x="6508950" y="7161564"/>
                  <a:pt x="6557647" y="7125142"/>
                  <a:pt x="6571038" y="7161176"/>
                </a:cubicBezTo>
                <a:cubicBezTo>
                  <a:pt x="6580778" y="7148777"/>
                  <a:pt x="6604518" y="7150327"/>
                  <a:pt x="6608170" y="7129791"/>
                </a:cubicBezTo>
                <a:cubicBezTo>
                  <a:pt x="6631908" y="7131728"/>
                  <a:pt x="6595386" y="7144128"/>
                  <a:pt x="6613040" y="7159626"/>
                </a:cubicBezTo>
                <a:cubicBezTo>
                  <a:pt x="6634952" y="7157689"/>
                  <a:pt x="6660518" y="7125916"/>
                  <a:pt x="6681822" y="7136378"/>
                </a:cubicBezTo>
                <a:cubicBezTo>
                  <a:pt x="6681822" y="7136378"/>
                  <a:pt x="6684258" y="7156139"/>
                  <a:pt x="6687910" y="7153814"/>
                </a:cubicBezTo>
                <a:cubicBezTo>
                  <a:pt x="6701909" y="7152652"/>
                  <a:pt x="6709214" y="7136378"/>
                  <a:pt x="6725650" y="7135603"/>
                </a:cubicBezTo>
                <a:cubicBezTo>
                  <a:pt x="6725650" y="7135603"/>
                  <a:pt x="6722606" y="7147227"/>
                  <a:pt x="6720170" y="7146452"/>
                </a:cubicBezTo>
                <a:cubicBezTo>
                  <a:pt x="6728084" y="7146065"/>
                  <a:pt x="6745736" y="7133278"/>
                  <a:pt x="6754258" y="7132891"/>
                </a:cubicBezTo>
                <a:cubicBezTo>
                  <a:pt x="6770694" y="7132116"/>
                  <a:pt x="6787128" y="7156914"/>
                  <a:pt x="6807215" y="7154202"/>
                </a:cubicBezTo>
                <a:cubicBezTo>
                  <a:pt x="6824260" y="7151102"/>
                  <a:pt x="6835824" y="7123204"/>
                  <a:pt x="6851042" y="7118942"/>
                </a:cubicBezTo>
                <a:cubicBezTo>
                  <a:pt x="6865650" y="7114680"/>
                  <a:pt x="6880260" y="7119330"/>
                  <a:pt x="6893042" y="7123592"/>
                </a:cubicBezTo>
                <a:cubicBezTo>
                  <a:pt x="6900346" y="7126304"/>
                  <a:pt x="6905826" y="7125142"/>
                  <a:pt x="6911912" y="7123979"/>
                </a:cubicBezTo>
                <a:cubicBezTo>
                  <a:pt x="6914348" y="7125142"/>
                  <a:pt x="6916781" y="7125529"/>
                  <a:pt x="6916781" y="7125529"/>
                </a:cubicBezTo>
                <a:cubicBezTo>
                  <a:pt x="6919825" y="7123592"/>
                  <a:pt x="6919825" y="7123592"/>
                  <a:pt x="6923478" y="7121654"/>
                </a:cubicBezTo>
                <a:cubicBezTo>
                  <a:pt x="6926522" y="7119717"/>
                  <a:pt x="6930174" y="7117780"/>
                  <a:pt x="6933216" y="7115842"/>
                </a:cubicBezTo>
                <a:cubicBezTo>
                  <a:pt x="6953912" y="7110418"/>
                  <a:pt x="6956956" y="7127079"/>
                  <a:pt x="6973392" y="7126692"/>
                </a:cubicBezTo>
                <a:cubicBezTo>
                  <a:pt x="6991652" y="7120104"/>
                  <a:pt x="7007478" y="7112742"/>
                  <a:pt x="7022696" y="7108480"/>
                </a:cubicBezTo>
                <a:cubicBezTo>
                  <a:pt x="7031826" y="7105380"/>
                  <a:pt x="7038522" y="7101506"/>
                  <a:pt x="7046436" y="7101118"/>
                </a:cubicBezTo>
                <a:cubicBezTo>
                  <a:pt x="7046436" y="7101118"/>
                  <a:pt x="7046436" y="7101118"/>
                  <a:pt x="7053132" y="7096856"/>
                </a:cubicBezTo>
                <a:cubicBezTo>
                  <a:pt x="7053132" y="7096856"/>
                  <a:pt x="7053132" y="7097244"/>
                  <a:pt x="7055566" y="7098406"/>
                </a:cubicBezTo>
                <a:cubicBezTo>
                  <a:pt x="7056783" y="7095306"/>
                  <a:pt x="7058610" y="7096082"/>
                  <a:pt x="7058610" y="7096082"/>
                </a:cubicBezTo>
                <a:cubicBezTo>
                  <a:pt x="7058610" y="7096082"/>
                  <a:pt x="7059218" y="7096082"/>
                  <a:pt x="7064696" y="7094919"/>
                </a:cubicBezTo>
                <a:cubicBezTo>
                  <a:pt x="7078088" y="7087170"/>
                  <a:pt x="7096958" y="7077483"/>
                  <a:pt x="7114001" y="7067409"/>
                </a:cubicBezTo>
                <a:cubicBezTo>
                  <a:pt x="7113393" y="7051522"/>
                  <a:pt x="7127393" y="7006189"/>
                  <a:pt x="7109132" y="7012776"/>
                </a:cubicBezTo>
                <a:cubicBezTo>
                  <a:pt x="7112175" y="7010451"/>
                  <a:pt x="7114610" y="7011226"/>
                  <a:pt x="7118262" y="7009289"/>
                </a:cubicBezTo>
                <a:cubicBezTo>
                  <a:pt x="7118262" y="7009289"/>
                  <a:pt x="7118262" y="7009289"/>
                  <a:pt x="7141393" y="7004639"/>
                </a:cubicBezTo>
                <a:cubicBezTo>
                  <a:pt x="7141393" y="7004639"/>
                  <a:pt x="7141393" y="7004639"/>
                  <a:pt x="7143828" y="7005414"/>
                </a:cubicBezTo>
                <a:cubicBezTo>
                  <a:pt x="7143828" y="7005414"/>
                  <a:pt x="7143828" y="7005414"/>
                  <a:pt x="7147480" y="7003476"/>
                </a:cubicBezTo>
                <a:cubicBezTo>
                  <a:pt x="7148089" y="7000764"/>
                  <a:pt x="7150523" y="7001540"/>
                  <a:pt x="7153567" y="6999602"/>
                </a:cubicBezTo>
                <a:cubicBezTo>
                  <a:pt x="7163915" y="6993402"/>
                  <a:pt x="7173045" y="6990303"/>
                  <a:pt x="7180350" y="6983328"/>
                </a:cubicBezTo>
                <a:cubicBezTo>
                  <a:pt x="7187654" y="6977904"/>
                  <a:pt x="7191915" y="6972867"/>
                  <a:pt x="7191915" y="6967055"/>
                </a:cubicBezTo>
                <a:cubicBezTo>
                  <a:pt x="7191915" y="6961630"/>
                  <a:pt x="7187654" y="6956206"/>
                  <a:pt x="7176698" y="6950781"/>
                </a:cubicBezTo>
                <a:close/>
                <a:moveTo>
                  <a:pt x="11680776" y="6942837"/>
                </a:moveTo>
                <a:lnTo>
                  <a:pt x="11681160" y="6942955"/>
                </a:lnTo>
                <a:cubicBezTo>
                  <a:pt x="11682141" y="6944293"/>
                  <a:pt x="11682421" y="6946167"/>
                  <a:pt x="11682000" y="6947951"/>
                </a:cubicBezTo>
                <a:close/>
                <a:moveTo>
                  <a:pt x="3411262" y="6940707"/>
                </a:moveTo>
                <a:cubicBezTo>
                  <a:pt x="3428914" y="6945356"/>
                  <a:pt x="3440480" y="6966668"/>
                  <a:pt x="3431958" y="6985653"/>
                </a:cubicBezTo>
                <a:cubicBezTo>
                  <a:pt x="3424654" y="6988366"/>
                  <a:pt x="3416131" y="6996115"/>
                  <a:pt x="3404566" y="6996890"/>
                </a:cubicBezTo>
                <a:cubicBezTo>
                  <a:pt x="3384479" y="6981778"/>
                  <a:pt x="3382044" y="6962405"/>
                  <a:pt x="3391783" y="6942644"/>
                </a:cubicBezTo>
                <a:cubicBezTo>
                  <a:pt x="3398479" y="6939544"/>
                  <a:pt x="3405175" y="6939544"/>
                  <a:pt x="3411262" y="6940707"/>
                </a:cubicBezTo>
                <a:close/>
                <a:moveTo>
                  <a:pt x="3848310" y="6931408"/>
                </a:moveTo>
                <a:cubicBezTo>
                  <a:pt x="3858050" y="6951168"/>
                  <a:pt x="3864136" y="6964342"/>
                  <a:pt x="3865354" y="6975966"/>
                </a:cubicBezTo>
                <a:cubicBezTo>
                  <a:pt x="3836136" y="7000377"/>
                  <a:pt x="3803266" y="6939544"/>
                  <a:pt x="3848310" y="6931408"/>
                </a:cubicBezTo>
                <a:close/>
                <a:moveTo>
                  <a:pt x="6169296" y="6924434"/>
                </a:moveTo>
                <a:lnTo>
                  <a:pt x="6165033" y="6924821"/>
                </a:lnTo>
                <a:lnTo>
                  <a:pt x="6161382" y="6925596"/>
                </a:lnTo>
                <a:lnTo>
                  <a:pt x="6159556" y="6924821"/>
                </a:lnTo>
                <a:lnTo>
                  <a:pt x="6152252" y="6925208"/>
                </a:lnTo>
                <a:cubicBezTo>
                  <a:pt x="6141294" y="6943420"/>
                  <a:pt x="6174774" y="6939544"/>
                  <a:pt x="6155294" y="6951556"/>
                </a:cubicBezTo>
                <a:cubicBezTo>
                  <a:pt x="6171120" y="6960468"/>
                  <a:pt x="6184512" y="6971317"/>
                  <a:pt x="6197296" y="6981778"/>
                </a:cubicBezTo>
                <a:cubicBezTo>
                  <a:pt x="6207034" y="6994565"/>
                  <a:pt x="6220426" y="7005802"/>
                  <a:pt x="6233208" y="7016650"/>
                </a:cubicBezTo>
                <a:cubicBezTo>
                  <a:pt x="6222860" y="7032150"/>
                  <a:pt x="6171730" y="6976354"/>
                  <a:pt x="6154078" y="6998827"/>
                </a:cubicBezTo>
                <a:cubicBezTo>
                  <a:pt x="6165642" y="7015101"/>
                  <a:pt x="6180860" y="7027112"/>
                  <a:pt x="6200339" y="7033699"/>
                </a:cubicBezTo>
                <a:lnTo>
                  <a:pt x="6244773" y="7046486"/>
                </a:lnTo>
                <a:lnTo>
                  <a:pt x="6236862" y="7025175"/>
                </a:lnTo>
                <a:cubicBezTo>
                  <a:pt x="6237469" y="7017813"/>
                  <a:pt x="6239904" y="7010838"/>
                  <a:pt x="6244166" y="7004639"/>
                </a:cubicBezTo>
                <a:lnTo>
                  <a:pt x="6277036" y="6967830"/>
                </a:lnTo>
                <a:lnTo>
                  <a:pt x="6273992" y="6967442"/>
                </a:lnTo>
                <a:cubicBezTo>
                  <a:pt x="6268514" y="6959306"/>
                  <a:pt x="6274600" y="6958143"/>
                  <a:pt x="6277036" y="6949618"/>
                </a:cubicBezTo>
                <a:cubicBezTo>
                  <a:pt x="6267295" y="6946132"/>
                  <a:pt x="6259382" y="6953494"/>
                  <a:pt x="6258774" y="6965505"/>
                </a:cubicBezTo>
                <a:cubicBezTo>
                  <a:pt x="6255121" y="6959693"/>
                  <a:pt x="6247818" y="6955431"/>
                  <a:pt x="6239296" y="6951944"/>
                </a:cubicBezTo>
                <a:lnTo>
                  <a:pt x="6233208" y="6950006"/>
                </a:lnTo>
                <a:lnTo>
                  <a:pt x="6222252" y="6952718"/>
                </a:lnTo>
                <a:cubicBezTo>
                  <a:pt x="6219208" y="6950006"/>
                  <a:pt x="6217990" y="6948456"/>
                  <a:pt x="6218600" y="6946519"/>
                </a:cubicBezTo>
                <a:lnTo>
                  <a:pt x="6219208" y="6945744"/>
                </a:lnTo>
                <a:lnTo>
                  <a:pt x="6211904" y="6943420"/>
                </a:lnTo>
                <a:lnTo>
                  <a:pt x="6199729" y="6937220"/>
                </a:lnTo>
                <a:lnTo>
                  <a:pt x="6202164" y="6939544"/>
                </a:lnTo>
                <a:cubicBezTo>
                  <a:pt x="6190600" y="6937994"/>
                  <a:pt x="6183294" y="6927146"/>
                  <a:pt x="6169296" y="6924434"/>
                </a:cubicBezTo>
                <a:close/>
                <a:moveTo>
                  <a:pt x="3717440" y="6917846"/>
                </a:moveTo>
                <a:cubicBezTo>
                  <a:pt x="3747267" y="6910484"/>
                  <a:pt x="3769179" y="6944582"/>
                  <a:pt x="3766135" y="6972480"/>
                </a:cubicBezTo>
                <a:cubicBezTo>
                  <a:pt x="3764918" y="6981778"/>
                  <a:pt x="3760657" y="6990303"/>
                  <a:pt x="3753352" y="6996115"/>
                </a:cubicBezTo>
                <a:cubicBezTo>
                  <a:pt x="3713787" y="7005802"/>
                  <a:pt x="3697960" y="6944969"/>
                  <a:pt x="3717440" y="6917846"/>
                </a:cubicBezTo>
                <a:close/>
                <a:moveTo>
                  <a:pt x="10925860" y="6909945"/>
                </a:moveTo>
                <a:cubicBezTo>
                  <a:pt x="10923898" y="6908964"/>
                  <a:pt x="10923898" y="6913157"/>
                  <a:pt x="10922636" y="6914227"/>
                </a:cubicBezTo>
                <a:lnTo>
                  <a:pt x="10922496" y="6914138"/>
                </a:lnTo>
                <a:lnTo>
                  <a:pt x="10923758" y="6922078"/>
                </a:lnTo>
                <a:lnTo>
                  <a:pt x="10924038" y="6923684"/>
                </a:lnTo>
                <a:close/>
                <a:moveTo>
                  <a:pt x="11742408" y="6907001"/>
                </a:moveTo>
                <a:cubicBezTo>
                  <a:pt x="11744510" y="6907536"/>
                  <a:pt x="11746332" y="6909321"/>
                  <a:pt x="11748154" y="6912265"/>
                </a:cubicBezTo>
                <a:cubicBezTo>
                  <a:pt x="11746893" y="6914227"/>
                  <a:pt x="11746612" y="6916279"/>
                  <a:pt x="11745211" y="6919313"/>
                </a:cubicBezTo>
                <a:cubicBezTo>
                  <a:pt x="11742128" y="6918956"/>
                  <a:pt x="11736241" y="6915030"/>
                  <a:pt x="11735820" y="6909677"/>
                </a:cubicBezTo>
                <a:cubicBezTo>
                  <a:pt x="11738203" y="6907269"/>
                  <a:pt x="11740446" y="6906466"/>
                  <a:pt x="11742408" y="6907001"/>
                </a:cubicBezTo>
                <a:close/>
                <a:moveTo>
                  <a:pt x="4855106" y="6906222"/>
                </a:moveTo>
                <a:cubicBezTo>
                  <a:pt x="4876410" y="6911647"/>
                  <a:pt x="4870322" y="6935670"/>
                  <a:pt x="4872148" y="6963955"/>
                </a:cubicBezTo>
                <a:cubicBezTo>
                  <a:pt x="4864236" y="6960080"/>
                  <a:pt x="4860583" y="6968992"/>
                  <a:pt x="4856322" y="6977904"/>
                </a:cubicBezTo>
                <a:cubicBezTo>
                  <a:pt x="4844758" y="6972092"/>
                  <a:pt x="4825887" y="6964730"/>
                  <a:pt x="4823452" y="6946906"/>
                </a:cubicBezTo>
                <a:cubicBezTo>
                  <a:pt x="4822844" y="6940707"/>
                  <a:pt x="4824062" y="6933732"/>
                  <a:pt x="4827714" y="6924821"/>
                </a:cubicBezTo>
                <a:cubicBezTo>
                  <a:pt x="4825887" y="6918622"/>
                  <a:pt x="4847192" y="6902348"/>
                  <a:pt x="4855106" y="6906222"/>
                </a:cubicBezTo>
                <a:close/>
                <a:moveTo>
                  <a:pt x="3246912" y="6881812"/>
                </a:moveTo>
                <a:cubicBezTo>
                  <a:pt x="3253000" y="6894986"/>
                  <a:pt x="3254826" y="6908160"/>
                  <a:pt x="3251781" y="6920558"/>
                </a:cubicBezTo>
                <a:cubicBezTo>
                  <a:pt x="3249347" y="6932958"/>
                  <a:pt x="3241433" y="6944194"/>
                  <a:pt x="3228043" y="6953494"/>
                </a:cubicBezTo>
                <a:cubicBezTo>
                  <a:pt x="3203086" y="6951168"/>
                  <a:pt x="3198824" y="6916684"/>
                  <a:pt x="3194563" y="6898860"/>
                </a:cubicBezTo>
                <a:cubicBezTo>
                  <a:pt x="3214042" y="6888012"/>
                  <a:pt x="3232913" y="6877550"/>
                  <a:pt x="3246912" y="6881812"/>
                </a:cubicBezTo>
                <a:close/>
                <a:moveTo>
                  <a:pt x="11663500" y="6878630"/>
                </a:moveTo>
                <a:lnTo>
                  <a:pt x="11663080" y="6879076"/>
                </a:lnTo>
                <a:lnTo>
                  <a:pt x="11660416" y="6880236"/>
                </a:lnTo>
                <a:lnTo>
                  <a:pt x="11661818" y="6880861"/>
                </a:lnTo>
                <a:cubicBezTo>
                  <a:pt x="11662799" y="6882377"/>
                  <a:pt x="11661258" y="6885232"/>
                  <a:pt x="11661538" y="6887552"/>
                </a:cubicBezTo>
                <a:cubicBezTo>
                  <a:pt x="11662519" y="6888444"/>
                  <a:pt x="11663360" y="6889336"/>
                  <a:pt x="11663780" y="6890674"/>
                </a:cubicBezTo>
                <a:cubicBezTo>
                  <a:pt x="11664621" y="6887998"/>
                  <a:pt x="11662519" y="6883537"/>
                  <a:pt x="11664621" y="6881753"/>
                </a:cubicBezTo>
                <a:cubicBezTo>
                  <a:pt x="11666023" y="6885411"/>
                  <a:pt x="11664201" y="6887106"/>
                  <a:pt x="11667284" y="6892102"/>
                </a:cubicBezTo>
                <a:cubicBezTo>
                  <a:pt x="11664621" y="6894778"/>
                  <a:pt x="11661958" y="6892459"/>
                  <a:pt x="11665462" y="6898793"/>
                </a:cubicBezTo>
                <a:cubicBezTo>
                  <a:pt x="11663780" y="6896117"/>
                  <a:pt x="11661117" y="6896919"/>
                  <a:pt x="11659716" y="6892905"/>
                </a:cubicBezTo>
                <a:cubicBezTo>
                  <a:pt x="11658454" y="6893351"/>
                  <a:pt x="11658314" y="6895581"/>
                  <a:pt x="11658875" y="6897812"/>
                </a:cubicBezTo>
                <a:cubicBezTo>
                  <a:pt x="11659295" y="6899150"/>
                  <a:pt x="11659716" y="6900577"/>
                  <a:pt x="11660136" y="6901916"/>
                </a:cubicBezTo>
                <a:cubicBezTo>
                  <a:pt x="11660697" y="6902362"/>
                  <a:pt x="11660697" y="6903165"/>
                  <a:pt x="11661117" y="6903611"/>
                </a:cubicBezTo>
                <a:cubicBezTo>
                  <a:pt x="11661117" y="6904057"/>
                  <a:pt x="11661117" y="6904503"/>
                  <a:pt x="11661538" y="6904503"/>
                </a:cubicBezTo>
                <a:cubicBezTo>
                  <a:pt x="11661538" y="6904949"/>
                  <a:pt x="11661538" y="6905038"/>
                  <a:pt x="11661958" y="6905484"/>
                </a:cubicBezTo>
                <a:cubicBezTo>
                  <a:pt x="11663780" y="6909499"/>
                  <a:pt x="11666023" y="6912175"/>
                  <a:pt x="11664201" y="6906822"/>
                </a:cubicBezTo>
                <a:cubicBezTo>
                  <a:pt x="11667284" y="6908161"/>
                  <a:pt x="11667284" y="6918867"/>
                  <a:pt x="11670508" y="6915298"/>
                </a:cubicBezTo>
                <a:cubicBezTo>
                  <a:pt x="11672750" y="6918421"/>
                  <a:pt x="11672610" y="6920651"/>
                  <a:pt x="11672190" y="6922881"/>
                </a:cubicBezTo>
                <a:lnTo>
                  <a:pt x="11672190" y="6925290"/>
                </a:lnTo>
                <a:lnTo>
                  <a:pt x="11674292" y="6923238"/>
                </a:lnTo>
                <a:cubicBezTo>
                  <a:pt x="11676815" y="6925379"/>
                  <a:pt x="11679478" y="6926361"/>
                  <a:pt x="11681860" y="6927253"/>
                </a:cubicBezTo>
                <a:lnTo>
                  <a:pt x="11684523" y="6928591"/>
                </a:lnTo>
                <a:lnTo>
                  <a:pt x="11683402" y="6923773"/>
                </a:lnTo>
                <a:cubicBezTo>
                  <a:pt x="11682561" y="6921543"/>
                  <a:pt x="11681580" y="6918867"/>
                  <a:pt x="11680319" y="6917082"/>
                </a:cubicBezTo>
                <a:cubicBezTo>
                  <a:pt x="11678917" y="6909053"/>
                  <a:pt x="11677235" y="6903700"/>
                  <a:pt x="11674993" y="6898258"/>
                </a:cubicBezTo>
                <a:cubicBezTo>
                  <a:pt x="11673451" y="6895135"/>
                  <a:pt x="11671629" y="6892013"/>
                  <a:pt x="11669527" y="6888622"/>
                </a:cubicBezTo>
                <a:close/>
                <a:moveTo>
                  <a:pt x="11602812" y="6876668"/>
                </a:moveTo>
                <a:cubicBezTo>
                  <a:pt x="11602112" y="6876935"/>
                  <a:pt x="11601551" y="6877917"/>
                  <a:pt x="11601271" y="6879969"/>
                </a:cubicBezTo>
                <a:cubicBezTo>
                  <a:pt x="11601271" y="6881753"/>
                  <a:pt x="11604354" y="6883537"/>
                  <a:pt x="11603934" y="6882645"/>
                </a:cubicBezTo>
                <a:cubicBezTo>
                  <a:pt x="11603934" y="6883091"/>
                  <a:pt x="11604494" y="6883983"/>
                  <a:pt x="11604915" y="6884875"/>
                </a:cubicBezTo>
                <a:cubicBezTo>
                  <a:pt x="11604915" y="6885321"/>
                  <a:pt x="11605335" y="6885768"/>
                  <a:pt x="11605335" y="6886214"/>
                </a:cubicBezTo>
                <a:cubicBezTo>
                  <a:pt x="11605335" y="6886214"/>
                  <a:pt x="11605335" y="6886214"/>
                  <a:pt x="11605756" y="6886214"/>
                </a:cubicBezTo>
                <a:cubicBezTo>
                  <a:pt x="11605756" y="6886214"/>
                  <a:pt x="11605756" y="6886214"/>
                  <a:pt x="11607578" y="6889336"/>
                </a:cubicBezTo>
                <a:cubicBezTo>
                  <a:pt x="11607578" y="6889336"/>
                  <a:pt x="11607578" y="6889336"/>
                  <a:pt x="11607578" y="6889782"/>
                </a:cubicBezTo>
                <a:cubicBezTo>
                  <a:pt x="11607578" y="6889782"/>
                  <a:pt x="11607578" y="6889782"/>
                  <a:pt x="11607017" y="6889782"/>
                </a:cubicBezTo>
                <a:cubicBezTo>
                  <a:pt x="11607017" y="6889782"/>
                  <a:pt x="11607017" y="6889782"/>
                  <a:pt x="11607017" y="6890228"/>
                </a:cubicBezTo>
                <a:cubicBezTo>
                  <a:pt x="11607578" y="6891567"/>
                  <a:pt x="11607998" y="6892459"/>
                  <a:pt x="11608419" y="6893351"/>
                </a:cubicBezTo>
                <a:cubicBezTo>
                  <a:pt x="11609820" y="6895581"/>
                  <a:pt x="11611642" y="6897366"/>
                  <a:pt x="11614726" y="6898258"/>
                </a:cubicBezTo>
                <a:cubicBezTo>
                  <a:pt x="11614726" y="6898258"/>
                  <a:pt x="11614726" y="6898347"/>
                  <a:pt x="11614726" y="6898793"/>
                </a:cubicBezTo>
                <a:cubicBezTo>
                  <a:pt x="11614726" y="6898793"/>
                  <a:pt x="11614726" y="6898793"/>
                  <a:pt x="11615146" y="6899239"/>
                </a:cubicBezTo>
                <a:cubicBezTo>
                  <a:pt x="11615146" y="6899239"/>
                  <a:pt x="11615146" y="6899239"/>
                  <a:pt x="11615146" y="6899685"/>
                </a:cubicBezTo>
                <a:cubicBezTo>
                  <a:pt x="11615146" y="6899685"/>
                  <a:pt x="11615146" y="6899685"/>
                  <a:pt x="11615987" y="6901916"/>
                </a:cubicBezTo>
                <a:cubicBezTo>
                  <a:pt x="11616408" y="6903254"/>
                  <a:pt x="11617389" y="6905038"/>
                  <a:pt x="11617809" y="6906376"/>
                </a:cubicBezTo>
                <a:cubicBezTo>
                  <a:pt x="11619211" y="6909053"/>
                  <a:pt x="11620472" y="6912086"/>
                  <a:pt x="11621453" y="6914852"/>
                </a:cubicBezTo>
                <a:cubicBezTo>
                  <a:pt x="11622294" y="6916190"/>
                  <a:pt x="11622715" y="6917528"/>
                  <a:pt x="11623556" y="6918867"/>
                </a:cubicBezTo>
                <a:cubicBezTo>
                  <a:pt x="11623556" y="6918867"/>
                  <a:pt x="11623556" y="6918867"/>
                  <a:pt x="11624116" y="6919759"/>
                </a:cubicBezTo>
                <a:cubicBezTo>
                  <a:pt x="11624116" y="6919759"/>
                  <a:pt x="11624116" y="6919759"/>
                  <a:pt x="11624116" y="6920651"/>
                </a:cubicBezTo>
                <a:cubicBezTo>
                  <a:pt x="11624116" y="6920651"/>
                  <a:pt x="11624116" y="6920651"/>
                  <a:pt x="11624957" y="6922435"/>
                </a:cubicBezTo>
                <a:cubicBezTo>
                  <a:pt x="11625798" y="6925112"/>
                  <a:pt x="11627200" y="6927342"/>
                  <a:pt x="11628040" y="6929572"/>
                </a:cubicBezTo>
                <a:cubicBezTo>
                  <a:pt x="11629022" y="6931803"/>
                  <a:pt x="11629862" y="6934033"/>
                  <a:pt x="11630704" y="6936710"/>
                </a:cubicBezTo>
                <a:cubicBezTo>
                  <a:pt x="11631684" y="6938940"/>
                  <a:pt x="11632105" y="6941171"/>
                  <a:pt x="11632946" y="6943847"/>
                </a:cubicBezTo>
                <a:cubicBezTo>
                  <a:pt x="11634348" y="6948397"/>
                  <a:pt x="11635188" y="6953304"/>
                  <a:pt x="11635609" y="6958211"/>
                </a:cubicBezTo>
                <a:cubicBezTo>
                  <a:pt x="11626218" y="6960441"/>
                  <a:pt x="11633366" y="6974269"/>
                  <a:pt x="11637431" y="6978730"/>
                </a:cubicBezTo>
                <a:cubicBezTo>
                  <a:pt x="11637852" y="6982745"/>
                  <a:pt x="11638692" y="6986849"/>
                  <a:pt x="11639674" y="6990864"/>
                </a:cubicBezTo>
                <a:cubicBezTo>
                  <a:pt x="11640094" y="6991756"/>
                  <a:pt x="11640094" y="6992648"/>
                  <a:pt x="11640514" y="6993540"/>
                </a:cubicBezTo>
                <a:cubicBezTo>
                  <a:pt x="11640514" y="6994878"/>
                  <a:pt x="11641075" y="6995771"/>
                  <a:pt x="11641075" y="6996663"/>
                </a:cubicBezTo>
                <a:cubicBezTo>
                  <a:pt x="11641496" y="6998447"/>
                  <a:pt x="11641916" y="7000677"/>
                  <a:pt x="11642336" y="7002462"/>
                </a:cubicBezTo>
                <a:lnTo>
                  <a:pt x="11647522" y="7026639"/>
                </a:lnTo>
                <a:lnTo>
                  <a:pt x="11650325" y="7024052"/>
                </a:lnTo>
                <a:cubicBezTo>
                  <a:pt x="11651446" y="7023517"/>
                  <a:pt x="11652428" y="7023249"/>
                  <a:pt x="11653549" y="7023427"/>
                </a:cubicBezTo>
                <a:cubicBezTo>
                  <a:pt x="11654670" y="7023517"/>
                  <a:pt x="11655932" y="7024052"/>
                  <a:pt x="11657053" y="7024766"/>
                </a:cubicBezTo>
                <a:lnTo>
                  <a:pt x="11660276" y="7027442"/>
                </a:lnTo>
                <a:lnTo>
                  <a:pt x="11660136" y="7025569"/>
                </a:lnTo>
                <a:cubicBezTo>
                  <a:pt x="11662799" y="7026907"/>
                  <a:pt x="11663780" y="7029672"/>
                  <a:pt x="11662799" y="7033687"/>
                </a:cubicBezTo>
                <a:cubicBezTo>
                  <a:pt x="11663780" y="7033687"/>
                  <a:pt x="11663780" y="7032706"/>
                  <a:pt x="11663780" y="7031814"/>
                </a:cubicBezTo>
                <a:cubicBezTo>
                  <a:pt x="11665042" y="7032260"/>
                  <a:pt x="11664621" y="7033598"/>
                  <a:pt x="11664621" y="7034490"/>
                </a:cubicBezTo>
                <a:cubicBezTo>
                  <a:pt x="11664621" y="7030475"/>
                  <a:pt x="11665602" y="7027799"/>
                  <a:pt x="11666443" y="7025122"/>
                </a:cubicBezTo>
                <a:cubicBezTo>
                  <a:pt x="11666864" y="7023784"/>
                  <a:pt x="11667424" y="7022446"/>
                  <a:pt x="11667845" y="7020662"/>
                </a:cubicBezTo>
                <a:cubicBezTo>
                  <a:pt x="11668265" y="7018877"/>
                  <a:pt x="11668125" y="7017093"/>
                  <a:pt x="11668686" y="7014863"/>
                </a:cubicBezTo>
                <a:cubicBezTo>
                  <a:pt x="11670368" y="7015219"/>
                  <a:pt x="11671208" y="7014773"/>
                  <a:pt x="11671629" y="7013971"/>
                </a:cubicBezTo>
                <a:lnTo>
                  <a:pt x="11671909" y="7010669"/>
                </a:lnTo>
                <a:lnTo>
                  <a:pt x="11671208" y="7008974"/>
                </a:lnTo>
                <a:cubicBezTo>
                  <a:pt x="11670648" y="7007012"/>
                  <a:pt x="11670228" y="7004692"/>
                  <a:pt x="11669527" y="7001123"/>
                </a:cubicBezTo>
                <a:cubicBezTo>
                  <a:pt x="11668265" y="7001123"/>
                  <a:pt x="11666864" y="7001569"/>
                  <a:pt x="11666864" y="7002462"/>
                </a:cubicBezTo>
                <a:cubicBezTo>
                  <a:pt x="11666443" y="6999339"/>
                  <a:pt x="11665042" y="6995324"/>
                  <a:pt x="11663780" y="6990864"/>
                </a:cubicBezTo>
                <a:cubicBezTo>
                  <a:pt x="11661958" y="6986849"/>
                  <a:pt x="11660276" y="6982299"/>
                  <a:pt x="11658454" y="6979176"/>
                </a:cubicBezTo>
                <a:cubicBezTo>
                  <a:pt x="11663780" y="6979176"/>
                  <a:pt x="11656212" y="6972931"/>
                  <a:pt x="11660697" y="6968917"/>
                </a:cubicBezTo>
                <a:cubicBezTo>
                  <a:pt x="11658454" y="6968024"/>
                  <a:pt x="11657473" y="6964010"/>
                  <a:pt x="11654390" y="6964456"/>
                </a:cubicBezTo>
                <a:cubicBezTo>
                  <a:pt x="11653549" y="6960441"/>
                  <a:pt x="11657053" y="6965794"/>
                  <a:pt x="11658454" y="6962225"/>
                </a:cubicBezTo>
                <a:cubicBezTo>
                  <a:pt x="11657053" y="6958657"/>
                  <a:pt x="11651306" y="6955980"/>
                  <a:pt x="11651727" y="6951966"/>
                </a:cubicBezTo>
                <a:cubicBezTo>
                  <a:pt x="11651727" y="6951966"/>
                  <a:pt x="11654390" y="6950538"/>
                  <a:pt x="11653970" y="6950092"/>
                </a:cubicBezTo>
                <a:cubicBezTo>
                  <a:pt x="11653128" y="6947862"/>
                  <a:pt x="11650325" y="6947505"/>
                  <a:pt x="11649484" y="6944828"/>
                </a:cubicBezTo>
                <a:cubicBezTo>
                  <a:pt x="11649484" y="6944828"/>
                  <a:pt x="11651306" y="6944828"/>
                  <a:pt x="11651306" y="6945274"/>
                </a:cubicBezTo>
                <a:cubicBezTo>
                  <a:pt x="11650886" y="6943936"/>
                  <a:pt x="11648223" y="6941617"/>
                  <a:pt x="11647662" y="6940278"/>
                </a:cubicBezTo>
                <a:cubicBezTo>
                  <a:pt x="11646822" y="6937602"/>
                  <a:pt x="11649484" y="6933587"/>
                  <a:pt x="11648223" y="6930465"/>
                </a:cubicBezTo>
                <a:cubicBezTo>
                  <a:pt x="11646822" y="6927788"/>
                  <a:pt x="11642336" y="6927342"/>
                  <a:pt x="11641075" y="6925112"/>
                </a:cubicBezTo>
                <a:cubicBezTo>
                  <a:pt x="11639674" y="6922881"/>
                  <a:pt x="11639674" y="6920205"/>
                  <a:pt x="11639674" y="6917885"/>
                </a:cubicBezTo>
                <a:cubicBezTo>
                  <a:pt x="11639674" y="6916547"/>
                  <a:pt x="11639253" y="6915744"/>
                  <a:pt x="11638832" y="6914852"/>
                </a:cubicBezTo>
                <a:cubicBezTo>
                  <a:pt x="11638832" y="6914406"/>
                  <a:pt x="11638832" y="6913960"/>
                  <a:pt x="11638832" y="6913960"/>
                </a:cubicBezTo>
                <a:cubicBezTo>
                  <a:pt x="11638412" y="6913514"/>
                  <a:pt x="11638412" y="6913514"/>
                  <a:pt x="11637852" y="6913068"/>
                </a:cubicBezTo>
                <a:cubicBezTo>
                  <a:pt x="11637431" y="6912621"/>
                  <a:pt x="11637010" y="6912175"/>
                  <a:pt x="11636590" y="6911729"/>
                </a:cubicBezTo>
                <a:cubicBezTo>
                  <a:pt x="11634768" y="6908518"/>
                  <a:pt x="11637010" y="6907179"/>
                  <a:pt x="11636030" y="6904503"/>
                </a:cubicBezTo>
                <a:cubicBezTo>
                  <a:pt x="11634348" y="6901826"/>
                  <a:pt x="11632526" y="6899596"/>
                  <a:pt x="11631264" y="6897366"/>
                </a:cubicBezTo>
                <a:cubicBezTo>
                  <a:pt x="11630283" y="6896027"/>
                  <a:pt x="11629442" y="6895135"/>
                  <a:pt x="11629022" y="6893797"/>
                </a:cubicBezTo>
                <a:cubicBezTo>
                  <a:pt x="11629022" y="6893797"/>
                  <a:pt x="11629022" y="6893797"/>
                  <a:pt x="11628040" y="6892905"/>
                </a:cubicBezTo>
                <a:cubicBezTo>
                  <a:pt x="11628040" y="6892905"/>
                  <a:pt x="11628040" y="6892994"/>
                  <a:pt x="11628040" y="6892548"/>
                </a:cubicBezTo>
                <a:cubicBezTo>
                  <a:pt x="11627620" y="6892548"/>
                  <a:pt x="11627620" y="6892102"/>
                  <a:pt x="11627620" y="6892102"/>
                </a:cubicBezTo>
                <a:cubicBezTo>
                  <a:pt x="11627620" y="6892102"/>
                  <a:pt x="11627620" y="6892013"/>
                  <a:pt x="11627200" y="6891121"/>
                </a:cubicBezTo>
                <a:cubicBezTo>
                  <a:pt x="11625378" y="6889336"/>
                  <a:pt x="11623135" y="6886660"/>
                  <a:pt x="11620892" y="6884429"/>
                </a:cubicBezTo>
                <a:cubicBezTo>
                  <a:pt x="11618650" y="6885321"/>
                  <a:pt x="11611502" y="6885321"/>
                  <a:pt x="11613324" y="6887998"/>
                </a:cubicBezTo>
                <a:cubicBezTo>
                  <a:pt x="11612904" y="6887552"/>
                  <a:pt x="11612904" y="6887106"/>
                  <a:pt x="11612483" y="6886660"/>
                </a:cubicBezTo>
                <a:cubicBezTo>
                  <a:pt x="11612483" y="6886660"/>
                  <a:pt x="11612483" y="6886660"/>
                  <a:pt x="11610661" y="6883091"/>
                </a:cubicBezTo>
                <a:cubicBezTo>
                  <a:pt x="11610661" y="6883091"/>
                  <a:pt x="11610661" y="6883091"/>
                  <a:pt x="11610661" y="6882645"/>
                </a:cubicBezTo>
                <a:cubicBezTo>
                  <a:pt x="11610661" y="6882645"/>
                  <a:pt x="11610661" y="6882645"/>
                  <a:pt x="11610241" y="6882199"/>
                </a:cubicBezTo>
                <a:cubicBezTo>
                  <a:pt x="11609820" y="6882199"/>
                  <a:pt x="11609820" y="6881753"/>
                  <a:pt x="11609400" y="6881307"/>
                </a:cubicBezTo>
                <a:cubicBezTo>
                  <a:pt x="11607998" y="6879969"/>
                  <a:pt x="11607157" y="6878630"/>
                  <a:pt x="11605756" y="6877738"/>
                </a:cubicBezTo>
                <a:cubicBezTo>
                  <a:pt x="11604634" y="6876846"/>
                  <a:pt x="11603654" y="6876400"/>
                  <a:pt x="11602812" y="6876668"/>
                </a:cubicBezTo>
                <a:close/>
                <a:moveTo>
                  <a:pt x="4771104" y="6868250"/>
                </a:moveTo>
                <a:cubicBezTo>
                  <a:pt x="4782670" y="6903122"/>
                  <a:pt x="4807018" y="6908547"/>
                  <a:pt x="4802756" y="6942257"/>
                </a:cubicBezTo>
                <a:cubicBezTo>
                  <a:pt x="4758930" y="6975192"/>
                  <a:pt x="4719364" y="6926370"/>
                  <a:pt x="4735190" y="6893048"/>
                </a:cubicBezTo>
                <a:cubicBezTo>
                  <a:pt x="4740060" y="6881812"/>
                  <a:pt x="4751626" y="6872512"/>
                  <a:pt x="4771104" y="6868250"/>
                </a:cubicBezTo>
                <a:close/>
                <a:moveTo>
                  <a:pt x="5632418" y="6852752"/>
                </a:moveTo>
                <a:cubicBezTo>
                  <a:pt x="5641550" y="6851977"/>
                  <a:pt x="5651898" y="6854689"/>
                  <a:pt x="5665898" y="6856239"/>
                </a:cubicBezTo>
                <a:cubicBezTo>
                  <a:pt x="5661636" y="6865151"/>
                  <a:pt x="5685375" y="6877162"/>
                  <a:pt x="5693290" y="6881037"/>
                </a:cubicBezTo>
                <a:cubicBezTo>
                  <a:pt x="5685375" y="6899248"/>
                  <a:pt x="5710942" y="6918234"/>
                  <a:pt x="5698768" y="6945356"/>
                </a:cubicBezTo>
                <a:cubicBezTo>
                  <a:pt x="5687202" y="6950394"/>
                  <a:pt x="5681114" y="6952718"/>
                  <a:pt x="5667116" y="6951168"/>
                </a:cubicBezTo>
                <a:cubicBezTo>
                  <a:pt x="5609896" y="6916296"/>
                  <a:pt x="5618418" y="6876000"/>
                  <a:pt x="5610505" y="6872125"/>
                </a:cubicBezTo>
                <a:cubicBezTo>
                  <a:pt x="5616592" y="6858564"/>
                  <a:pt x="5623288" y="6853914"/>
                  <a:pt x="5632418" y="6852752"/>
                </a:cubicBezTo>
                <a:close/>
                <a:moveTo>
                  <a:pt x="10952069" y="6849457"/>
                </a:moveTo>
                <a:lnTo>
                  <a:pt x="10948986" y="6851955"/>
                </a:lnTo>
                <a:lnTo>
                  <a:pt x="10948845" y="6852044"/>
                </a:lnTo>
                <a:cubicBezTo>
                  <a:pt x="10948285" y="6852847"/>
                  <a:pt x="10947864" y="6853650"/>
                  <a:pt x="10947164" y="6853918"/>
                </a:cubicBezTo>
                <a:lnTo>
                  <a:pt x="10946743" y="6853739"/>
                </a:lnTo>
                <a:lnTo>
                  <a:pt x="10946182" y="6854185"/>
                </a:lnTo>
                <a:lnTo>
                  <a:pt x="10941137" y="6856148"/>
                </a:lnTo>
                <a:lnTo>
                  <a:pt x="10942678" y="6861412"/>
                </a:lnTo>
                <a:lnTo>
                  <a:pt x="10946883" y="6860698"/>
                </a:lnTo>
                <a:cubicBezTo>
                  <a:pt x="10946463" y="6858914"/>
                  <a:pt x="10947864" y="6856683"/>
                  <a:pt x="10949546" y="6854453"/>
                </a:cubicBezTo>
                <a:cubicBezTo>
                  <a:pt x="10950247" y="6853561"/>
                  <a:pt x="10951088" y="6852490"/>
                  <a:pt x="10951648" y="6851509"/>
                </a:cubicBezTo>
                <a:close/>
                <a:moveTo>
                  <a:pt x="11713536" y="6848029"/>
                </a:moveTo>
                <a:cubicBezTo>
                  <a:pt x="11725449" y="6855702"/>
                  <a:pt x="11711013" y="6860341"/>
                  <a:pt x="11705126" y="6864802"/>
                </a:cubicBezTo>
                <a:cubicBezTo>
                  <a:pt x="11701202" y="6862304"/>
                  <a:pt x="11700221" y="6861144"/>
                  <a:pt x="11698539" y="6856772"/>
                </a:cubicBezTo>
                <a:cubicBezTo>
                  <a:pt x="11702463" y="6850973"/>
                  <a:pt x="11707930" y="6849457"/>
                  <a:pt x="11713536" y="6848029"/>
                </a:cubicBezTo>
                <a:close/>
                <a:moveTo>
                  <a:pt x="10911284" y="6841963"/>
                </a:moveTo>
                <a:cubicBezTo>
                  <a:pt x="10910302" y="6844193"/>
                  <a:pt x="10909041" y="6846423"/>
                  <a:pt x="10907640" y="6848654"/>
                </a:cubicBezTo>
                <a:lnTo>
                  <a:pt x="10905537" y="6853204"/>
                </a:lnTo>
                <a:lnTo>
                  <a:pt x="10905958" y="6855256"/>
                </a:lnTo>
                <a:cubicBezTo>
                  <a:pt x="10907079" y="6858914"/>
                  <a:pt x="10908620" y="6862125"/>
                  <a:pt x="10910723" y="6864623"/>
                </a:cubicBezTo>
                <a:cubicBezTo>
                  <a:pt x="10912265" y="6863731"/>
                  <a:pt x="10910723" y="6860252"/>
                  <a:pt x="10910723" y="6858111"/>
                </a:cubicBezTo>
                <a:cubicBezTo>
                  <a:pt x="10913386" y="6861947"/>
                  <a:pt x="10912966" y="6861144"/>
                  <a:pt x="10916189" y="6860787"/>
                </a:cubicBezTo>
                <a:cubicBezTo>
                  <a:pt x="10915208" y="6861947"/>
                  <a:pt x="10916890" y="6868995"/>
                  <a:pt x="10917170" y="6863999"/>
                </a:cubicBezTo>
                <a:cubicBezTo>
                  <a:pt x="10919973" y="6867121"/>
                  <a:pt x="10914227" y="6877471"/>
                  <a:pt x="10918572" y="6881842"/>
                </a:cubicBezTo>
                <a:cubicBezTo>
                  <a:pt x="10917590" y="6880861"/>
                  <a:pt x="10916469" y="6880415"/>
                  <a:pt x="10914928" y="6881307"/>
                </a:cubicBezTo>
                <a:cubicBezTo>
                  <a:pt x="10914928" y="6883537"/>
                  <a:pt x="10915628" y="6885232"/>
                  <a:pt x="10916189" y="6887552"/>
                </a:cubicBezTo>
                <a:cubicBezTo>
                  <a:pt x="10917170" y="6886481"/>
                  <a:pt x="10918151" y="6885321"/>
                  <a:pt x="10917450" y="6883626"/>
                </a:cubicBezTo>
                <a:lnTo>
                  <a:pt x="10921936" y="6911551"/>
                </a:lnTo>
                <a:lnTo>
                  <a:pt x="10923758" y="6907179"/>
                </a:lnTo>
                <a:cubicBezTo>
                  <a:pt x="10925019" y="6904949"/>
                  <a:pt x="10926000" y="6903254"/>
                  <a:pt x="10926841" y="6901916"/>
                </a:cubicBezTo>
                <a:cubicBezTo>
                  <a:pt x="10928102" y="6898258"/>
                  <a:pt x="10929083" y="6894689"/>
                  <a:pt x="10928523" y="6890228"/>
                </a:cubicBezTo>
                <a:lnTo>
                  <a:pt x="10930765" y="6889604"/>
                </a:lnTo>
                <a:lnTo>
                  <a:pt x="10927682" y="6878452"/>
                </a:lnTo>
                <a:cubicBezTo>
                  <a:pt x="10927121" y="6874616"/>
                  <a:pt x="10925720" y="6870512"/>
                  <a:pt x="10924458" y="6866497"/>
                </a:cubicBezTo>
                <a:cubicBezTo>
                  <a:pt x="10923758" y="6864802"/>
                  <a:pt x="10923057" y="6863107"/>
                  <a:pt x="10922496" y="6860787"/>
                </a:cubicBezTo>
                <a:cubicBezTo>
                  <a:pt x="10921795" y="6859092"/>
                  <a:pt x="10921094" y="6857397"/>
                  <a:pt x="10920534" y="6854988"/>
                </a:cubicBezTo>
                <a:lnTo>
                  <a:pt x="10916890" y="6842409"/>
                </a:lnTo>
                <a:lnTo>
                  <a:pt x="10914788" y="6845710"/>
                </a:lnTo>
                <a:cubicBezTo>
                  <a:pt x="10912265" y="6849903"/>
                  <a:pt x="10910022" y="6854542"/>
                  <a:pt x="10908901" y="6856326"/>
                </a:cubicBezTo>
                <a:cubicBezTo>
                  <a:pt x="10905818" y="6853204"/>
                  <a:pt x="10913946" y="6845531"/>
                  <a:pt x="10911284" y="6841963"/>
                </a:cubicBezTo>
                <a:close/>
                <a:moveTo>
                  <a:pt x="11757825" y="6839821"/>
                </a:moveTo>
                <a:cubicBezTo>
                  <a:pt x="11760208" y="6839554"/>
                  <a:pt x="11762870" y="6840357"/>
                  <a:pt x="11765393" y="6842409"/>
                </a:cubicBezTo>
                <a:cubicBezTo>
                  <a:pt x="11766374" y="6847672"/>
                  <a:pt x="11760208" y="6850706"/>
                  <a:pt x="11757124" y="6852847"/>
                </a:cubicBezTo>
                <a:cubicBezTo>
                  <a:pt x="11754041" y="6849724"/>
                  <a:pt x="11750957" y="6846602"/>
                  <a:pt x="11750957" y="6843479"/>
                </a:cubicBezTo>
                <a:cubicBezTo>
                  <a:pt x="11752920" y="6841338"/>
                  <a:pt x="11755302" y="6840089"/>
                  <a:pt x="11757825" y="6839821"/>
                </a:cubicBezTo>
                <a:close/>
                <a:moveTo>
                  <a:pt x="6199122" y="6818267"/>
                </a:moveTo>
                <a:lnTo>
                  <a:pt x="6179642" y="6832604"/>
                </a:lnTo>
                <a:lnTo>
                  <a:pt x="6185121" y="6836090"/>
                </a:lnTo>
                <a:lnTo>
                  <a:pt x="6199122" y="6845778"/>
                </a:lnTo>
                <a:lnTo>
                  <a:pt x="6202773" y="6845390"/>
                </a:lnTo>
                <a:lnTo>
                  <a:pt x="6202164" y="6847715"/>
                </a:lnTo>
                <a:lnTo>
                  <a:pt x="6204600" y="6849652"/>
                </a:lnTo>
                <a:cubicBezTo>
                  <a:pt x="6211904" y="6853140"/>
                  <a:pt x="6218600" y="6855464"/>
                  <a:pt x="6225295" y="6856239"/>
                </a:cubicBezTo>
                <a:cubicBezTo>
                  <a:pt x="6235644" y="6856626"/>
                  <a:pt x="6247818" y="6860888"/>
                  <a:pt x="6259991" y="6865151"/>
                </a:cubicBezTo>
                <a:cubicBezTo>
                  <a:pt x="6273992" y="6873288"/>
                  <a:pt x="6288600" y="6877937"/>
                  <a:pt x="6303818" y="6882974"/>
                </a:cubicBezTo>
                <a:cubicBezTo>
                  <a:pt x="6318426" y="6888399"/>
                  <a:pt x="6332427" y="6896148"/>
                  <a:pt x="6349470" y="6902348"/>
                </a:cubicBezTo>
                <a:cubicBezTo>
                  <a:pt x="6364080" y="6907385"/>
                  <a:pt x="6381732" y="6913197"/>
                  <a:pt x="6396950" y="6915522"/>
                </a:cubicBezTo>
                <a:cubicBezTo>
                  <a:pt x="6398168" y="6920946"/>
                  <a:pt x="6399384" y="6925208"/>
                  <a:pt x="6400602" y="6929083"/>
                </a:cubicBezTo>
                <a:lnTo>
                  <a:pt x="6407297" y="6937607"/>
                </a:lnTo>
                <a:lnTo>
                  <a:pt x="6444428" y="6944969"/>
                </a:lnTo>
                <a:cubicBezTo>
                  <a:pt x="6456602" y="6948456"/>
                  <a:pt x="6467559" y="6952718"/>
                  <a:pt x="6479124" y="6956593"/>
                </a:cubicBezTo>
                <a:cubicBezTo>
                  <a:pt x="6504082" y="6962018"/>
                  <a:pt x="6529038" y="6970542"/>
                  <a:pt x="6552778" y="6972480"/>
                </a:cubicBezTo>
                <a:cubicBezTo>
                  <a:pt x="6566170" y="6973642"/>
                  <a:pt x="6578952" y="6975192"/>
                  <a:pt x="6592952" y="6973642"/>
                </a:cubicBezTo>
                <a:cubicBezTo>
                  <a:pt x="6604518" y="6971317"/>
                  <a:pt x="6619126" y="6969767"/>
                  <a:pt x="6633736" y="6965505"/>
                </a:cubicBezTo>
                <a:cubicBezTo>
                  <a:pt x="6630692" y="6940707"/>
                  <a:pt x="6626430" y="6921721"/>
                  <a:pt x="6625822" y="6905060"/>
                </a:cubicBezTo>
                <a:lnTo>
                  <a:pt x="6628866" y="6885299"/>
                </a:lnTo>
                <a:lnTo>
                  <a:pt x="6583212" y="6885299"/>
                </a:lnTo>
                <a:cubicBezTo>
                  <a:pt x="6550344" y="6886462"/>
                  <a:pt x="6518082" y="6884524"/>
                  <a:pt x="6488256" y="6883749"/>
                </a:cubicBezTo>
                <a:cubicBezTo>
                  <a:pt x="6456602" y="6882200"/>
                  <a:pt x="6424950" y="6877937"/>
                  <a:pt x="6395123" y="6877162"/>
                </a:cubicBezTo>
                <a:cubicBezTo>
                  <a:pt x="6364080" y="6872512"/>
                  <a:pt x="6333644" y="6865538"/>
                  <a:pt x="6303210" y="6858176"/>
                </a:cubicBezTo>
                <a:cubicBezTo>
                  <a:pt x="6275209" y="6851590"/>
                  <a:pt x="6245992" y="6841128"/>
                  <a:pt x="6219818" y="6829116"/>
                </a:cubicBezTo>
                <a:close/>
                <a:moveTo>
                  <a:pt x="1989940" y="6801218"/>
                </a:moveTo>
                <a:cubicBezTo>
                  <a:pt x="2002114" y="6813230"/>
                  <a:pt x="2005158" y="6826016"/>
                  <a:pt x="2002723" y="6836866"/>
                </a:cubicBezTo>
                <a:cubicBezTo>
                  <a:pt x="1996028" y="6869800"/>
                  <a:pt x="1941245" y="6888786"/>
                  <a:pt x="1928462" y="6843065"/>
                </a:cubicBezTo>
                <a:cubicBezTo>
                  <a:pt x="1935157" y="6822530"/>
                  <a:pt x="1974114" y="6801606"/>
                  <a:pt x="1989940" y="6801218"/>
                </a:cubicBezTo>
                <a:close/>
                <a:moveTo>
                  <a:pt x="11759226" y="6799585"/>
                </a:moveTo>
                <a:cubicBezTo>
                  <a:pt x="11760208" y="6800745"/>
                  <a:pt x="11762170" y="6801994"/>
                  <a:pt x="11763011" y="6804224"/>
                </a:cubicBezTo>
                <a:cubicBezTo>
                  <a:pt x="11761329" y="6809221"/>
                  <a:pt x="11757965" y="6810916"/>
                  <a:pt x="11753620" y="6810469"/>
                </a:cubicBezTo>
                <a:cubicBezTo>
                  <a:pt x="11749836" y="6805741"/>
                  <a:pt x="11753900" y="6798961"/>
                  <a:pt x="11759226" y="6799585"/>
                </a:cubicBezTo>
                <a:close/>
                <a:moveTo>
                  <a:pt x="2238901" y="6791144"/>
                </a:moveTo>
                <a:cubicBezTo>
                  <a:pt x="2257161" y="6799669"/>
                  <a:pt x="2259596" y="6819817"/>
                  <a:pt x="2252901" y="6838803"/>
                </a:cubicBezTo>
                <a:cubicBezTo>
                  <a:pt x="2246813" y="6857789"/>
                  <a:pt x="2231595" y="6875612"/>
                  <a:pt x="2215160" y="6878712"/>
                </a:cubicBezTo>
                <a:cubicBezTo>
                  <a:pt x="2201769" y="6840740"/>
                  <a:pt x="2200552" y="6812455"/>
                  <a:pt x="2238901" y="6791144"/>
                </a:cubicBezTo>
                <a:close/>
                <a:moveTo>
                  <a:pt x="5570940" y="6779133"/>
                </a:moveTo>
                <a:cubicBezTo>
                  <a:pt x="5578852" y="6783395"/>
                  <a:pt x="5580679" y="6791532"/>
                  <a:pt x="5580679" y="6798894"/>
                </a:cubicBezTo>
                <a:cubicBezTo>
                  <a:pt x="5580679" y="6806643"/>
                  <a:pt x="5577026" y="6813230"/>
                  <a:pt x="5574592" y="6814780"/>
                </a:cubicBezTo>
                <a:cubicBezTo>
                  <a:pt x="5566678" y="6810518"/>
                  <a:pt x="5562418" y="6797732"/>
                  <a:pt x="5554504" y="6793470"/>
                </a:cubicBezTo>
                <a:cubicBezTo>
                  <a:pt x="5560592" y="6791144"/>
                  <a:pt x="5564852" y="6781846"/>
                  <a:pt x="5570940" y="6779133"/>
                </a:cubicBezTo>
                <a:close/>
                <a:moveTo>
                  <a:pt x="6089556" y="6774871"/>
                </a:moveTo>
                <a:lnTo>
                  <a:pt x="6094424" y="6791532"/>
                </a:lnTo>
                <a:lnTo>
                  <a:pt x="6095032" y="6789594"/>
                </a:lnTo>
                <a:lnTo>
                  <a:pt x="6115120" y="6807418"/>
                </a:lnTo>
                <a:lnTo>
                  <a:pt x="6130946" y="6812455"/>
                </a:lnTo>
                <a:cubicBezTo>
                  <a:pt x="6137642" y="6814392"/>
                  <a:pt x="6144338" y="6815942"/>
                  <a:pt x="6149816" y="6817880"/>
                </a:cubicBezTo>
                <a:cubicBezTo>
                  <a:pt x="6155294" y="6818267"/>
                  <a:pt x="6160772" y="6820980"/>
                  <a:pt x="6166860" y="6824466"/>
                </a:cubicBezTo>
                <a:lnTo>
                  <a:pt x="6147990" y="6793470"/>
                </a:lnTo>
                <a:lnTo>
                  <a:pt x="6147990" y="6790370"/>
                </a:lnTo>
                <a:lnTo>
                  <a:pt x="6140077" y="6786108"/>
                </a:lnTo>
                <a:cubicBezTo>
                  <a:pt x="6130338" y="6782620"/>
                  <a:pt x="6143120" y="6796182"/>
                  <a:pt x="6130338" y="6801606"/>
                </a:cubicBezTo>
                <a:cubicBezTo>
                  <a:pt x="6120598" y="6779133"/>
                  <a:pt x="6097467" y="6793082"/>
                  <a:pt x="6089556" y="6774871"/>
                </a:cubicBezTo>
                <a:close/>
                <a:moveTo>
                  <a:pt x="11003733" y="6764071"/>
                </a:moveTo>
                <a:lnTo>
                  <a:pt x="10997760" y="6769073"/>
                </a:lnTo>
                <a:cubicBezTo>
                  <a:pt x="10998881" y="6770233"/>
                  <a:pt x="11000142" y="6769430"/>
                  <a:pt x="11001544" y="6768717"/>
                </a:cubicBezTo>
                <a:lnTo>
                  <a:pt x="11003366" y="6768003"/>
                </a:lnTo>
                <a:lnTo>
                  <a:pt x="11004487" y="6767021"/>
                </a:lnTo>
                <a:lnTo>
                  <a:pt x="11007010" y="6770055"/>
                </a:lnTo>
                <a:lnTo>
                  <a:pt x="11007414" y="6769174"/>
                </a:lnTo>
                <a:close/>
                <a:moveTo>
                  <a:pt x="4004748" y="6758597"/>
                </a:moveTo>
                <a:cubicBezTo>
                  <a:pt x="4019964" y="6807806"/>
                  <a:pt x="4057096" y="6758210"/>
                  <a:pt x="4071095" y="6795794"/>
                </a:cubicBezTo>
                <a:cubicBezTo>
                  <a:pt x="4069878" y="6812068"/>
                  <a:pt x="4073530" y="6830278"/>
                  <a:pt x="4065618" y="6846940"/>
                </a:cubicBezTo>
                <a:cubicBezTo>
                  <a:pt x="4063182" y="6852364"/>
                  <a:pt x="4059530" y="6857789"/>
                  <a:pt x="4054052" y="6862826"/>
                </a:cubicBezTo>
                <a:cubicBezTo>
                  <a:pt x="4029095" y="6827179"/>
                  <a:pt x="4002312" y="6813230"/>
                  <a:pt x="3974312" y="6787658"/>
                </a:cubicBezTo>
                <a:cubicBezTo>
                  <a:pt x="3977356" y="6777583"/>
                  <a:pt x="3985878" y="6769059"/>
                  <a:pt x="4004748" y="6758597"/>
                </a:cubicBezTo>
                <a:close/>
                <a:moveTo>
                  <a:pt x="11782212" y="6755245"/>
                </a:moveTo>
                <a:cubicBezTo>
                  <a:pt x="11784314" y="6755334"/>
                  <a:pt x="11786417" y="6756494"/>
                  <a:pt x="11787398" y="6758457"/>
                </a:cubicBezTo>
                <a:cubicBezTo>
                  <a:pt x="11785856" y="6766397"/>
                  <a:pt x="11777447" y="6762739"/>
                  <a:pt x="11776606" y="6758635"/>
                </a:cubicBezTo>
                <a:cubicBezTo>
                  <a:pt x="11777727" y="6756226"/>
                  <a:pt x="11779970" y="6755156"/>
                  <a:pt x="11782212" y="6755245"/>
                </a:cubicBezTo>
                <a:close/>
                <a:moveTo>
                  <a:pt x="5331110" y="6748523"/>
                </a:moveTo>
                <a:cubicBezTo>
                  <a:pt x="5343284" y="6752785"/>
                  <a:pt x="5345719" y="6770996"/>
                  <a:pt x="5348154" y="6789207"/>
                </a:cubicBezTo>
                <a:cubicBezTo>
                  <a:pt x="5334762" y="6793857"/>
                  <a:pt x="5329894" y="6808193"/>
                  <a:pt x="5308588" y="6802768"/>
                </a:cubicBezTo>
                <a:cubicBezTo>
                  <a:pt x="5309198" y="6783395"/>
                  <a:pt x="5314676" y="6768672"/>
                  <a:pt x="5315284" y="6749298"/>
                </a:cubicBezTo>
                <a:cubicBezTo>
                  <a:pt x="5321980" y="6746973"/>
                  <a:pt x="5326850" y="6746973"/>
                  <a:pt x="5331110" y="6748523"/>
                </a:cubicBezTo>
                <a:close/>
                <a:moveTo>
                  <a:pt x="10898950" y="6744450"/>
                </a:moveTo>
                <a:lnTo>
                  <a:pt x="10897268" y="6746948"/>
                </a:lnTo>
                <a:cubicBezTo>
                  <a:pt x="10902454" y="6748108"/>
                  <a:pt x="10900492" y="6756762"/>
                  <a:pt x="10905257" y="6755513"/>
                </a:cubicBezTo>
                <a:cubicBezTo>
                  <a:pt x="10903855" y="6757921"/>
                  <a:pt x="10903575" y="6760776"/>
                  <a:pt x="10904696" y="6763274"/>
                </a:cubicBezTo>
                <a:cubicBezTo>
                  <a:pt x="10905257" y="6765683"/>
                  <a:pt x="10906378" y="6768181"/>
                  <a:pt x="10907499" y="6770679"/>
                </a:cubicBezTo>
                <a:cubicBezTo>
                  <a:pt x="10908901" y="6773088"/>
                  <a:pt x="10910583" y="6775497"/>
                  <a:pt x="10911704" y="6777727"/>
                </a:cubicBezTo>
                <a:lnTo>
                  <a:pt x="10912265" y="6780136"/>
                </a:lnTo>
                <a:lnTo>
                  <a:pt x="10915909" y="6782902"/>
                </a:lnTo>
                <a:lnTo>
                  <a:pt x="10912825" y="6782813"/>
                </a:lnTo>
                <a:lnTo>
                  <a:pt x="10912966" y="6783526"/>
                </a:lnTo>
                <a:cubicBezTo>
                  <a:pt x="10916189" y="6785400"/>
                  <a:pt x="10920394" y="6783883"/>
                  <a:pt x="10922356" y="6789593"/>
                </a:cubicBezTo>
                <a:cubicBezTo>
                  <a:pt x="10921515" y="6796195"/>
                  <a:pt x="10922356" y="6800031"/>
                  <a:pt x="10924318" y="6803778"/>
                </a:cubicBezTo>
                <a:lnTo>
                  <a:pt x="10924318" y="6803868"/>
                </a:lnTo>
                <a:lnTo>
                  <a:pt x="10925159" y="6802886"/>
                </a:lnTo>
                <a:cubicBezTo>
                  <a:pt x="10926981" y="6800388"/>
                  <a:pt x="10927962" y="6797266"/>
                  <a:pt x="10925860" y="6795481"/>
                </a:cubicBezTo>
                <a:cubicBezTo>
                  <a:pt x="10930765" y="6795035"/>
                  <a:pt x="10941137" y="6784686"/>
                  <a:pt x="10939735" y="6779779"/>
                </a:cubicBezTo>
                <a:cubicBezTo>
                  <a:pt x="10942819" y="6780225"/>
                  <a:pt x="10945201" y="6778441"/>
                  <a:pt x="10946883" y="6776211"/>
                </a:cubicBezTo>
                <a:lnTo>
                  <a:pt x="10949546" y="6772821"/>
                </a:lnTo>
                <a:lnTo>
                  <a:pt x="10945622" y="6769876"/>
                </a:lnTo>
                <a:lnTo>
                  <a:pt x="10944978" y="6758852"/>
                </a:lnTo>
                <a:lnTo>
                  <a:pt x="10932395" y="6774871"/>
                </a:lnTo>
                <a:cubicBezTo>
                  <a:pt x="10914438" y="6775064"/>
                  <a:pt x="10904090" y="6761406"/>
                  <a:pt x="10900819" y="6745278"/>
                </a:cubicBezTo>
                <a:lnTo>
                  <a:pt x="10900829" y="6744527"/>
                </a:lnTo>
                <a:close/>
                <a:moveTo>
                  <a:pt x="11737082" y="6733655"/>
                </a:moveTo>
                <a:cubicBezTo>
                  <a:pt x="11738904" y="6733298"/>
                  <a:pt x="11740586" y="6733476"/>
                  <a:pt x="11742128" y="6734458"/>
                </a:cubicBezTo>
                <a:cubicBezTo>
                  <a:pt x="11746332" y="6741773"/>
                  <a:pt x="11735960" y="6749089"/>
                  <a:pt x="11729654" y="6746948"/>
                </a:cubicBezTo>
                <a:cubicBezTo>
                  <a:pt x="11726570" y="6741506"/>
                  <a:pt x="11731616" y="6734904"/>
                  <a:pt x="11737082" y="6733655"/>
                </a:cubicBezTo>
                <a:close/>
                <a:moveTo>
                  <a:pt x="10955573" y="6727053"/>
                </a:moveTo>
                <a:cubicBezTo>
                  <a:pt x="10955573" y="6728123"/>
                  <a:pt x="10956694" y="6729194"/>
                  <a:pt x="10956694" y="6730265"/>
                </a:cubicBezTo>
                <a:cubicBezTo>
                  <a:pt x="10954452" y="6732406"/>
                  <a:pt x="10951368" y="6730265"/>
                  <a:pt x="10951368" y="6729194"/>
                </a:cubicBezTo>
                <a:cubicBezTo>
                  <a:pt x="10952349" y="6728123"/>
                  <a:pt x="10954452" y="6728123"/>
                  <a:pt x="10955573" y="6727053"/>
                </a:cubicBezTo>
                <a:close/>
                <a:moveTo>
                  <a:pt x="2971778" y="6713651"/>
                </a:moveTo>
                <a:cubicBezTo>
                  <a:pt x="2978474" y="6728762"/>
                  <a:pt x="2979082" y="6740386"/>
                  <a:pt x="2972996" y="6749686"/>
                </a:cubicBezTo>
                <a:cubicBezTo>
                  <a:pt x="2967518" y="6758984"/>
                  <a:pt x="2955953" y="6765184"/>
                  <a:pt x="2940126" y="6769446"/>
                </a:cubicBezTo>
                <a:cubicBezTo>
                  <a:pt x="2933431" y="6760534"/>
                  <a:pt x="2924299" y="6756272"/>
                  <a:pt x="2912735" y="6745424"/>
                </a:cubicBezTo>
                <a:cubicBezTo>
                  <a:pt x="2919430" y="6730700"/>
                  <a:pt x="2946821" y="6708226"/>
                  <a:pt x="2971778" y="6713651"/>
                </a:cubicBezTo>
                <a:close/>
                <a:moveTo>
                  <a:pt x="11731756" y="6713492"/>
                </a:moveTo>
                <a:cubicBezTo>
                  <a:pt x="11738063" y="6717774"/>
                  <a:pt x="11728532" y="6728391"/>
                  <a:pt x="11724328" y="6719826"/>
                </a:cubicBezTo>
                <a:cubicBezTo>
                  <a:pt x="11727551" y="6716615"/>
                  <a:pt x="11729654" y="6714563"/>
                  <a:pt x="11731756" y="6713492"/>
                </a:cubicBezTo>
                <a:close/>
                <a:moveTo>
                  <a:pt x="2170726" y="6710551"/>
                </a:moveTo>
                <a:cubicBezTo>
                  <a:pt x="2177421" y="6709002"/>
                  <a:pt x="2184116" y="6708614"/>
                  <a:pt x="2190813" y="6710551"/>
                </a:cubicBezTo>
                <a:cubicBezTo>
                  <a:pt x="2154290" y="6760534"/>
                  <a:pt x="2153682" y="6807806"/>
                  <a:pt x="2102550" y="6856626"/>
                </a:cubicBezTo>
                <a:cubicBezTo>
                  <a:pt x="2080638" y="6817492"/>
                  <a:pt x="2123247" y="6723338"/>
                  <a:pt x="2170726" y="6710551"/>
                </a:cubicBezTo>
                <a:close/>
                <a:moveTo>
                  <a:pt x="10941838" y="6702429"/>
                </a:moveTo>
                <a:lnTo>
                  <a:pt x="10941978" y="6703232"/>
                </a:lnTo>
                <a:lnTo>
                  <a:pt x="10941557" y="6709567"/>
                </a:lnTo>
                <a:lnTo>
                  <a:pt x="10943660" y="6709299"/>
                </a:lnTo>
                <a:lnTo>
                  <a:pt x="10948705" y="6711619"/>
                </a:lnTo>
                <a:lnTo>
                  <a:pt x="10947444" y="6708853"/>
                </a:lnTo>
                <a:lnTo>
                  <a:pt x="10944781" y="6708228"/>
                </a:lnTo>
                <a:close/>
                <a:moveTo>
                  <a:pt x="10939875" y="6693508"/>
                </a:moveTo>
                <a:lnTo>
                  <a:pt x="10939735" y="6693597"/>
                </a:lnTo>
                <a:lnTo>
                  <a:pt x="10939875" y="6694043"/>
                </a:lnTo>
                <a:close/>
                <a:moveTo>
                  <a:pt x="10951088" y="6690296"/>
                </a:moveTo>
                <a:lnTo>
                  <a:pt x="10950107" y="6690564"/>
                </a:lnTo>
                <a:lnTo>
                  <a:pt x="10950527" y="6691010"/>
                </a:lnTo>
                <a:close/>
                <a:moveTo>
                  <a:pt x="9839035" y="6690280"/>
                </a:moveTo>
                <a:lnTo>
                  <a:pt x="9837339" y="6690790"/>
                </a:lnTo>
                <a:lnTo>
                  <a:pt x="9833174" y="6696230"/>
                </a:lnTo>
                <a:lnTo>
                  <a:pt x="9833625" y="6696273"/>
                </a:lnTo>
                <a:cubicBezTo>
                  <a:pt x="9830822" y="6698682"/>
                  <a:pt x="9830402" y="6701359"/>
                  <a:pt x="9829981" y="6705641"/>
                </a:cubicBezTo>
                <a:cubicBezTo>
                  <a:pt x="9832084" y="6705730"/>
                  <a:pt x="9833906" y="6707961"/>
                  <a:pt x="9835587" y="6710637"/>
                </a:cubicBezTo>
                <a:cubicBezTo>
                  <a:pt x="9836288" y="6711708"/>
                  <a:pt x="9836989" y="6712868"/>
                  <a:pt x="9837830" y="6713849"/>
                </a:cubicBezTo>
                <a:lnTo>
                  <a:pt x="9839932" y="6715009"/>
                </a:lnTo>
                <a:lnTo>
                  <a:pt x="9838391" y="6710726"/>
                </a:lnTo>
                <a:lnTo>
                  <a:pt x="9838391" y="6710637"/>
                </a:lnTo>
                <a:cubicBezTo>
                  <a:pt x="9837690" y="6709834"/>
                  <a:pt x="9837129" y="6708942"/>
                  <a:pt x="9837129" y="6708139"/>
                </a:cubicBezTo>
                <a:lnTo>
                  <a:pt x="9837409" y="6707693"/>
                </a:lnTo>
                <a:lnTo>
                  <a:pt x="9837129" y="6706979"/>
                </a:lnTo>
                <a:close/>
                <a:moveTo>
                  <a:pt x="9862306" y="6683289"/>
                </a:moveTo>
                <a:lnTo>
                  <a:pt x="9850959" y="6686698"/>
                </a:lnTo>
                <a:lnTo>
                  <a:pt x="9857686" y="6688604"/>
                </a:lnTo>
                <a:cubicBezTo>
                  <a:pt x="9870845" y="6697277"/>
                  <a:pt x="9877915" y="6717417"/>
                  <a:pt x="9868664" y="6731335"/>
                </a:cubicBezTo>
                <a:lnTo>
                  <a:pt x="9860255" y="6730532"/>
                </a:lnTo>
                <a:lnTo>
                  <a:pt x="9860255" y="6731960"/>
                </a:lnTo>
                <a:cubicBezTo>
                  <a:pt x="9860255" y="6733566"/>
                  <a:pt x="9860255" y="6734725"/>
                  <a:pt x="9862778" y="6734101"/>
                </a:cubicBezTo>
                <a:cubicBezTo>
                  <a:pt x="9861797" y="6735439"/>
                  <a:pt x="9862077" y="6737759"/>
                  <a:pt x="9862497" y="6739543"/>
                </a:cubicBezTo>
                <a:cubicBezTo>
                  <a:pt x="9863338" y="6741952"/>
                  <a:pt x="9864600" y="6744004"/>
                  <a:pt x="9865861" y="6746591"/>
                </a:cubicBezTo>
                <a:cubicBezTo>
                  <a:pt x="9867122" y="6745877"/>
                  <a:pt x="9866982" y="6744807"/>
                  <a:pt x="9866282" y="6743469"/>
                </a:cubicBezTo>
                <a:cubicBezTo>
                  <a:pt x="9868524" y="6743112"/>
                  <a:pt x="9868244" y="6746859"/>
                  <a:pt x="9868664" y="6750249"/>
                </a:cubicBezTo>
                <a:cubicBezTo>
                  <a:pt x="9869085" y="6753728"/>
                  <a:pt x="9870206" y="6756762"/>
                  <a:pt x="9873990" y="6756316"/>
                </a:cubicBezTo>
                <a:cubicBezTo>
                  <a:pt x="9873149" y="6757208"/>
                  <a:pt x="9872589" y="6757565"/>
                  <a:pt x="9872589" y="6758724"/>
                </a:cubicBezTo>
                <a:cubicBezTo>
                  <a:pt x="9873570" y="6758992"/>
                  <a:pt x="9873990" y="6758635"/>
                  <a:pt x="9874551" y="6758368"/>
                </a:cubicBezTo>
                <a:lnTo>
                  <a:pt x="9874831" y="6758457"/>
                </a:lnTo>
                <a:lnTo>
                  <a:pt x="9875952" y="6757475"/>
                </a:lnTo>
                <a:cubicBezTo>
                  <a:pt x="9879176" y="6755245"/>
                  <a:pt x="9882820" y="6753104"/>
                  <a:pt x="9886464" y="6751587"/>
                </a:cubicBezTo>
                <a:lnTo>
                  <a:pt x="9891089" y="6750517"/>
                </a:lnTo>
                <a:lnTo>
                  <a:pt x="9891790" y="6745342"/>
                </a:lnTo>
                <a:cubicBezTo>
                  <a:pt x="9892631" y="6741863"/>
                  <a:pt x="9894173" y="6738026"/>
                  <a:pt x="9897116" y="6733922"/>
                </a:cubicBezTo>
                <a:cubicBezTo>
                  <a:pt x="9896976" y="6740435"/>
                  <a:pt x="9897536" y="6736331"/>
                  <a:pt x="9901180" y="6734636"/>
                </a:cubicBezTo>
                <a:lnTo>
                  <a:pt x="9901180" y="6733922"/>
                </a:lnTo>
                <a:lnTo>
                  <a:pt x="9899218" y="6730265"/>
                </a:lnTo>
                <a:cubicBezTo>
                  <a:pt x="9897536" y="6727588"/>
                  <a:pt x="9895854" y="6725090"/>
                  <a:pt x="9894173" y="6723217"/>
                </a:cubicBezTo>
                <a:cubicBezTo>
                  <a:pt x="9896135" y="6722146"/>
                  <a:pt x="9896976" y="6725715"/>
                  <a:pt x="9898658" y="6724019"/>
                </a:cubicBezTo>
                <a:cubicBezTo>
                  <a:pt x="9896695" y="6719023"/>
                  <a:pt x="9890809" y="6724287"/>
                  <a:pt x="9891370" y="6717864"/>
                </a:cubicBezTo>
                <a:cubicBezTo>
                  <a:pt x="9893051" y="6717328"/>
                  <a:pt x="9894313" y="6718221"/>
                  <a:pt x="9895434" y="6720808"/>
                </a:cubicBezTo>
                <a:cubicBezTo>
                  <a:pt x="9896415" y="6715098"/>
                  <a:pt x="9887025" y="6712154"/>
                  <a:pt x="9887585" y="6709031"/>
                </a:cubicBezTo>
                <a:cubicBezTo>
                  <a:pt x="9886744" y="6709834"/>
                  <a:pt x="9886604" y="6710369"/>
                  <a:pt x="9886744" y="6711440"/>
                </a:cubicBezTo>
                <a:cubicBezTo>
                  <a:pt x="9885903" y="6709567"/>
                  <a:pt x="9884922" y="6707604"/>
                  <a:pt x="9883240" y="6704838"/>
                </a:cubicBezTo>
                <a:cubicBezTo>
                  <a:pt x="9881979" y="6702786"/>
                  <a:pt x="9880858" y="6699753"/>
                  <a:pt x="9879036" y="6697522"/>
                </a:cubicBezTo>
                <a:cubicBezTo>
                  <a:pt x="9875532" y="6692616"/>
                  <a:pt x="9871748" y="6688601"/>
                  <a:pt x="9868664" y="6689850"/>
                </a:cubicBezTo>
                <a:cubicBezTo>
                  <a:pt x="9867403" y="6687709"/>
                  <a:pt x="9870206" y="6686995"/>
                  <a:pt x="9867823" y="6684586"/>
                </a:cubicBezTo>
                <a:cubicBezTo>
                  <a:pt x="9866422" y="6682980"/>
                  <a:pt x="9864880" y="6684229"/>
                  <a:pt x="9863478" y="6685389"/>
                </a:cubicBezTo>
                <a:close/>
                <a:moveTo>
                  <a:pt x="9937341" y="6682088"/>
                </a:moveTo>
                <a:lnTo>
                  <a:pt x="9934678" y="6686460"/>
                </a:lnTo>
                <a:lnTo>
                  <a:pt x="9936780" y="6687798"/>
                </a:lnTo>
                <a:cubicBezTo>
                  <a:pt x="9937341" y="6688333"/>
                  <a:pt x="9937481" y="6689136"/>
                  <a:pt x="9937621" y="6691367"/>
                </a:cubicBezTo>
                <a:cubicBezTo>
                  <a:pt x="9940004" y="6687887"/>
                  <a:pt x="9942106" y="6684943"/>
                  <a:pt x="9944769" y="6684408"/>
                </a:cubicBezTo>
                <a:cubicBezTo>
                  <a:pt x="9942947" y="6681553"/>
                  <a:pt x="9940564" y="6684319"/>
                  <a:pt x="9938742" y="6683694"/>
                </a:cubicBezTo>
                <a:close/>
                <a:moveTo>
                  <a:pt x="11695736" y="6681999"/>
                </a:moveTo>
                <a:cubicBezTo>
                  <a:pt x="11696997" y="6682177"/>
                  <a:pt x="11698118" y="6682534"/>
                  <a:pt x="11699380" y="6683337"/>
                </a:cubicBezTo>
                <a:cubicBezTo>
                  <a:pt x="11694334" y="6690653"/>
                  <a:pt x="11693213" y="6696987"/>
                  <a:pt x="11690130" y="6704303"/>
                </a:cubicBezTo>
                <a:cubicBezTo>
                  <a:pt x="11688027" y="6704303"/>
                  <a:pt x="11685925" y="6703232"/>
                  <a:pt x="11682842" y="6700110"/>
                </a:cubicBezTo>
                <a:cubicBezTo>
                  <a:pt x="11691111" y="6693775"/>
                  <a:pt x="11679758" y="6689582"/>
                  <a:pt x="11685925" y="6684319"/>
                </a:cubicBezTo>
                <a:cubicBezTo>
                  <a:pt x="11689008" y="6683516"/>
                  <a:pt x="11692232" y="6681642"/>
                  <a:pt x="11695736" y="6681999"/>
                </a:cubicBezTo>
                <a:close/>
                <a:moveTo>
                  <a:pt x="9925708" y="6677271"/>
                </a:moveTo>
                <a:cubicBezTo>
                  <a:pt x="9925568" y="6679858"/>
                  <a:pt x="9925427" y="6682356"/>
                  <a:pt x="9924726" y="6684319"/>
                </a:cubicBezTo>
                <a:cubicBezTo>
                  <a:pt x="9923886" y="6686281"/>
                  <a:pt x="9922624" y="6687530"/>
                  <a:pt x="9920101" y="6687530"/>
                </a:cubicBezTo>
                <a:cubicBezTo>
                  <a:pt x="9916317" y="6683248"/>
                  <a:pt x="9918420" y="6676378"/>
                  <a:pt x="9925708" y="6677271"/>
                </a:cubicBezTo>
                <a:close/>
                <a:moveTo>
                  <a:pt x="10961880" y="6668884"/>
                </a:moveTo>
                <a:cubicBezTo>
                  <a:pt x="10967346" y="6669955"/>
                  <a:pt x="10967206" y="6674326"/>
                  <a:pt x="10963842" y="6678252"/>
                </a:cubicBezTo>
                <a:cubicBezTo>
                  <a:pt x="10961600" y="6677627"/>
                  <a:pt x="10959497" y="6677003"/>
                  <a:pt x="10957956" y="6675129"/>
                </a:cubicBezTo>
                <a:cubicBezTo>
                  <a:pt x="10959637" y="6672631"/>
                  <a:pt x="10960058" y="6670401"/>
                  <a:pt x="10961880" y="6668884"/>
                </a:cubicBezTo>
                <a:close/>
                <a:moveTo>
                  <a:pt x="4505710" y="6664055"/>
                </a:moveTo>
                <a:cubicBezTo>
                  <a:pt x="4514232" y="6665218"/>
                  <a:pt x="4521536" y="6670254"/>
                  <a:pt x="4528840" y="6678004"/>
                </a:cubicBezTo>
                <a:cubicBezTo>
                  <a:pt x="4523970" y="6692728"/>
                  <a:pt x="4503884" y="6707839"/>
                  <a:pt x="4489884" y="6703577"/>
                </a:cubicBezTo>
                <a:cubicBezTo>
                  <a:pt x="4478926" y="6689240"/>
                  <a:pt x="4486840" y="6680716"/>
                  <a:pt x="4479536" y="6672967"/>
                </a:cubicBezTo>
                <a:cubicBezTo>
                  <a:pt x="4489274" y="6665218"/>
                  <a:pt x="4497796" y="6662892"/>
                  <a:pt x="4505710" y="6664055"/>
                </a:cubicBezTo>
                <a:close/>
                <a:moveTo>
                  <a:pt x="9958817" y="6659109"/>
                </a:moveTo>
                <a:lnTo>
                  <a:pt x="9917459" y="6666719"/>
                </a:lnTo>
                <a:lnTo>
                  <a:pt x="9914196" y="6667699"/>
                </a:lnTo>
                <a:lnTo>
                  <a:pt x="9913514" y="6669063"/>
                </a:lnTo>
                <a:lnTo>
                  <a:pt x="9910613" y="6668776"/>
                </a:lnTo>
                <a:lnTo>
                  <a:pt x="9880552" y="6677807"/>
                </a:lnTo>
                <a:lnTo>
                  <a:pt x="9886604" y="6685567"/>
                </a:lnTo>
                <a:cubicBezTo>
                  <a:pt x="9884922" y="6686192"/>
                  <a:pt x="9883521" y="6685746"/>
                  <a:pt x="9882259" y="6686460"/>
                </a:cubicBezTo>
                <a:cubicBezTo>
                  <a:pt x="9886464" y="6688869"/>
                  <a:pt x="9891370" y="6691456"/>
                  <a:pt x="9895995" y="6692972"/>
                </a:cubicBezTo>
                <a:cubicBezTo>
                  <a:pt x="9894313" y="6695114"/>
                  <a:pt x="9900620" y="6707069"/>
                  <a:pt x="9905806" y="6703768"/>
                </a:cubicBezTo>
                <a:cubicBezTo>
                  <a:pt x="9905105" y="6706622"/>
                  <a:pt x="9906506" y="6711708"/>
                  <a:pt x="9908749" y="6716169"/>
                </a:cubicBezTo>
                <a:lnTo>
                  <a:pt x="9910851" y="6719291"/>
                </a:lnTo>
                <a:lnTo>
                  <a:pt x="9912112" y="6719559"/>
                </a:lnTo>
                <a:cubicBezTo>
                  <a:pt x="9911692" y="6712868"/>
                  <a:pt x="9913934" y="6711440"/>
                  <a:pt x="9914495" y="6703678"/>
                </a:cubicBezTo>
                <a:cubicBezTo>
                  <a:pt x="9915196" y="6705373"/>
                  <a:pt x="9916878" y="6705998"/>
                  <a:pt x="9918420" y="6705017"/>
                </a:cubicBezTo>
                <a:cubicBezTo>
                  <a:pt x="9919821" y="6704749"/>
                  <a:pt x="9921082" y="6702340"/>
                  <a:pt x="9921223" y="6697969"/>
                </a:cubicBezTo>
                <a:cubicBezTo>
                  <a:pt x="9924586" y="6699128"/>
                  <a:pt x="9928511" y="6690474"/>
                  <a:pt x="9931874" y="6693775"/>
                </a:cubicBezTo>
                <a:cubicBezTo>
                  <a:pt x="9933416" y="6692080"/>
                  <a:pt x="9932716" y="6690921"/>
                  <a:pt x="9932155" y="6689761"/>
                </a:cubicBezTo>
                <a:lnTo>
                  <a:pt x="9922484" y="6696809"/>
                </a:lnTo>
                <a:cubicBezTo>
                  <a:pt x="9924306" y="6691456"/>
                  <a:pt x="9925988" y="6686103"/>
                  <a:pt x="9928511" y="6680928"/>
                </a:cubicBezTo>
                <a:cubicBezTo>
                  <a:pt x="9931034" y="6675754"/>
                  <a:pt x="9934397" y="6670936"/>
                  <a:pt x="9940144" y="6666743"/>
                </a:cubicBezTo>
                <a:cubicBezTo>
                  <a:pt x="9941405" y="6670044"/>
                  <a:pt x="9941545" y="6673256"/>
                  <a:pt x="9940844" y="6676378"/>
                </a:cubicBezTo>
                <a:lnTo>
                  <a:pt x="9939303" y="6678876"/>
                </a:lnTo>
                <a:lnTo>
                  <a:pt x="9942666" y="6674951"/>
                </a:lnTo>
                <a:cubicBezTo>
                  <a:pt x="9944769" y="6672096"/>
                  <a:pt x="9947432" y="6669419"/>
                  <a:pt x="9949394" y="6667189"/>
                </a:cubicBezTo>
                <a:cubicBezTo>
                  <a:pt x="9954440" y="6663085"/>
                  <a:pt x="9959065" y="6660319"/>
                  <a:pt x="9960887" y="6662371"/>
                </a:cubicBezTo>
                <a:close/>
                <a:moveTo>
                  <a:pt x="11580248" y="6656840"/>
                </a:moveTo>
                <a:cubicBezTo>
                  <a:pt x="11576043" y="6665226"/>
                  <a:pt x="11568755" y="6678966"/>
                  <a:pt x="11560345" y="6683248"/>
                </a:cubicBezTo>
                <a:cubicBezTo>
                  <a:pt x="11552917" y="6673702"/>
                  <a:pt x="11572819" y="6658892"/>
                  <a:pt x="11580248" y="6656840"/>
                </a:cubicBezTo>
                <a:close/>
                <a:moveTo>
                  <a:pt x="9975519" y="6656035"/>
                </a:moveTo>
                <a:lnTo>
                  <a:pt x="9967688" y="6657476"/>
                </a:lnTo>
                <a:lnTo>
                  <a:pt x="9968035" y="6657643"/>
                </a:lnTo>
                <a:cubicBezTo>
                  <a:pt x="9962849" y="6662371"/>
                  <a:pt x="9967334" y="6663888"/>
                  <a:pt x="9962148" y="6668617"/>
                </a:cubicBezTo>
                <a:cubicBezTo>
                  <a:pt x="9967754" y="6666921"/>
                  <a:pt x="9970417" y="6664245"/>
                  <a:pt x="9972099" y="6660498"/>
                </a:cubicBezTo>
                <a:close/>
                <a:moveTo>
                  <a:pt x="11011074" y="6655056"/>
                </a:moveTo>
                <a:cubicBezTo>
                  <a:pt x="11014298" y="6659784"/>
                  <a:pt x="11019204" y="6668527"/>
                  <a:pt x="11010794" y="6673613"/>
                </a:cubicBezTo>
                <a:cubicBezTo>
                  <a:pt x="11009533" y="6672810"/>
                  <a:pt x="11008272" y="6671917"/>
                  <a:pt x="11007150" y="6671115"/>
                </a:cubicBezTo>
                <a:cubicBezTo>
                  <a:pt x="11010094" y="6665048"/>
                  <a:pt x="11008972" y="6659873"/>
                  <a:pt x="11011074" y="6655056"/>
                </a:cubicBezTo>
                <a:close/>
                <a:moveTo>
                  <a:pt x="2538990" y="6654368"/>
                </a:moveTo>
                <a:cubicBezTo>
                  <a:pt x="2548122" y="6664830"/>
                  <a:pt x="2549947" y="6672580"/>
                  <a:pt x="2548122" y="6679942"/>
                </a:cubicBezTo>
                <a:cubicBezTo>
                  <a:pt x="2546295" y="6687303"/>
                  <a:pt x="2540209" y="6693502"/>
                  <a:pt x="2534729" y="6700090"/>
                </a:cubicBezTo>
                <a:cubicBezTo>
                  <a:pt x="2525600" y="6683816"/>
                  <a:pt x="2507338" y="6699314"/>
                  <a:pt x="2507338" y="6675679"/>
                </a:cubicBezTo>
                <a:cubicBezTo>
                  <a:pt x="2511599" y="6665605"/>
                  <a:pt x="2520730" y="6657856"/>
                  <a:pt x="2538990" y="6654368"/>
                </a:cubicBezTo>
                <a:close/>
                <a:moveTo>
                  <a:pt x="11155715" y="6648811"/>
                </a:moveTo>
                <a:cubicBezTo>
                  <a:pt x="11153893" y="6651041"/>
                  <a:pt x="11150249" y="6651487"/>
                  <a:pt x="11147586" y="6652379"/>
                </a:cubicBezTo>
                <a:lnTo>
                  <a:pt x="11144503" y="6653539"/>
                </a:lnTo>
                <a:lnTo>
                  <a:pt x="11143101" y="6654342"/>
                </a:lnTo>
                <a:lnTo>
                  <a:pt x="11140859" y="6657732"/>
                </a:lnTo>
                <a:cubicBezTo>
                  <a:pt x="11138616" y="6658178"/>
                  <a:pt x="11137355" y="6656840"/>
                  <a:pt x="11135112" y="6657732"/>
                </a:cubicBezTo>
                <a:cubicBezTo>
                  <a:pt x="11132870" y="6659071"/>
                  <a:pt x="11136934" y="6659963"/>
                  <a:pt x="11138756" y="6658624"/>
                </a:cubicBezTo>
                <a:cubicBezTo>
                  <a:pt x="11135954" y="6661747"/>
                  <a:pt x="11132029" y="6661747"/>
                  <a:pt x="11128385" y="6661301"/>
                </a:cubicBezTo>
                <a:cubicBezTo>
                  <a:pt x="11124460" y="6661301"/>
                  <a:pt x="11120816" y="6661301"/>
                  <a:pt x="11119135" y="6663977"/>
                </a:cubicBezTo>
                <a:cubicBezTo>
                  <a:pt x="11115911" y="6664423"/>
                  <a:pt x="11119555" y="6661747"/>
                  <a:pt x="11117733" y="6660409"/>
                </a:cubicBezTo>
                <a:cubicBezTo>
                  <a:pt x="11116051" y="6662193"/>
                  <a:pt x="11114650" y="6663085"/>
                  <a:pt x="11113248" y="6663888"/>
                </a:cubicBezTo>
                <a:lnTo>
                  <a:pt x="11113108" y="6663977"/>
                </a:lnTo>
                <a:lnTo>
                  <a:pt x="11114510" y="6664959"/>
                </a:lnTo>
                <a:lnTo>
                  <a:pt x="11114510" y="6665762"/>
                </a:lnTo>
                <a:lnTo>
                  <a:pt x="11119555" y="6664869"/>
                </a:lnTo>
                <a:cubicBezTo>
                  <a:pt x="11118854" y="6666029"/>
                  <a:pt x="11117733" y="6666654"/>
                  <a:pt x="11116472" y="6667189"/>
                </a:cubicBezTo>
                <a:lnTo>
                  <a:pt x="11114930" y="6667635"/>
                </a:lnTo>
                <a:lnTo>
                  <a:pt x="11115070" y="6668171"/>
                </a:lnTo>
                <a:lnTo>
                  <a:pt x="11113809" y="6672631"/>
                </a:lnTo>
                <a:lnTo>
                  <a:pt x="11113949" y="6672810"/>
                </a:lnTo>
                <a:lnTo>
                  <a:pt x="11113809" y="6672899"/>
                </a:lnTo>
                <a:lnTo>
                  <a:pt x="11112968" y="6676111"/>
                </a:lnTo>
                <a:lnTo>
                  <a:pt x="11110305" y="6674148"/>
                </a:lnTo>
                <a:lnTo>
                  <a:pt x="11107922" y="6675397"/>
                </a:lnTo>
                <a:lnTo>
                  <a:pt x="11106100" y="6670758"/>
                </a:lnTo>
                <a:lnTo>
                  <a:pt x="11103437" y="6672453"/>
                </a:lnTo>
                <a:lnTo>
                  <a:pt x="11105820" y="6669866"/>
                </a:lnTo>
                <a:lnTo>
                  <a:pt x="11105540" y="6669598"/>
                </a:lnTo>
                <a:lnTo>
                  <a:pt x="11102036" y="6670758"/>
                </a:lnTo>
                <a:cubicBezTo>
                  <a:pt x="11099653" y="6672007"/>
                  <a:pt x="11100634" y="6672631"/>
                  <a:pt x="11094888" y="6670312"/>
                </a:cubicBezTo>
                <a:cubicBezTo>
                  <a:pt x="11090963" y="6671650"/>
                  <a:pt x="11092365" y="6673345"/>
                  <a:pt x="11090122" y="6674683"/>
                </a:cubicBezTo>
                <a:cubicBezTo>
                  <a:pt x="11092365" y="6676467"/>
                  <a:pt x="11095028" y="6672007"/>
                  <a:pt x="11097270" y="6671561"/>
                </a:cubicBezTo>
                <a:cubicBezTo>
                  <a:pt x="11095869" y="6673345"/>
                  <a:pt x="11095028" y="6675665"/>
                  <a:pt x="11094608" y="6677895"/>
                </a:cubicBezTo>
                <a:cubicBezTo>
                  <a:pt x="11092786" y="6677003"/>
                  <a:pt x="11090543" y="6676557"/>
                  <a:pt x="11088300" y="6677003"/>
                </a:cubicBezTo>
                <a:cubicBezTo>
                  <a:pt x="11086899" y="6677003"/>
                  <a:pt x="11085638" y="6677003"/>
                  <a:pt x="11084376" y="6677449"/>
                </a:cubicBezTo>
                <a:cubicBezTo>
                  <a:pt x="11083816" y="6677449"/>
                  <a:pt x="11083816" y="6677449"/>
                  <a:pt x="11083395" y="6677895"/>
                </a:cubicBezTo>
                <a:cubicBezTo>
                  <a:pt x="11083395" y="6677895"/>
                  <a:pt x="11083395" y="6677895"/>
                  <a:pt x="11082974" y="6677895"/>
                </a:cubicBezTo>
                <a:cubicBezTo>
                  <a:pt x="11082974" y="6677895"/>
                  <a:pt x="11082414" y="6677895"/>
                  <a:pt x="11082414" y="6677895"/>
                </a:cubicBezTo>
                <a:cubicBezTo>
                  <a:pt x="11081994" y="6677895"/>
                  <a:pt x="11081713" y="6677806"/>
                  <a:pt x="11081713" y="6678252"/>
                </a:cubicBezTo>
                <a:cubicBezTo>
                  <a:pt x="11080732" y="6678698"/>
                  <a:pt x="11081994" y="6680571"/>
                  <a:pt x="11082414" y="6681464"/>
                </a:cubicBezTo>
                <a:cubicBezTo>
                  <a:pt x="11081573" y="6682802"/>
                  <a:pt x="11081152" y="6681017"/>
                  <a:pt x="11080312" y="6679679"/>
                </a:cubicBezTo>
                <a:cubicBezTo>
                  <a:pt x="11079330" y="6681910"/>
                  <a:pt x="11077508" y="6683248"/>
                  <a:pt x="11076247" y="6684586"/>
                </a:cubicBezTo>
                <a:cubicBezTo>
                  <a:pt x="11075826" y="6685032"/>
                  <a:pt x="11075406" y="6684943"/>
                  <a:pt x="11074986" y="6685389"/>
                </a:cubicBezTo>
                <a:cubicBezTo>
                  <a:pt x="11074986" y="6685389"/>
                  <a:pt x="11074986" y="6685478"/>
                  <a:pt x="11074004" y="6685924"/>
                </a:cubicBezTo>
                <a:cubicBezTo>
                  <a:pt x="11074004" y="6685924"/>
                  <a:pt x="11074004" y="6685924"/>
                  <a:pt x="11074004" y="6686371"/>
                </a:cubicBezTo>
                <a:cubicBezTo>
                  <a:pt x="11074004" y="6686371"/>
                  <a:pt x="11074004" y="6686371"/>
                  <a:pt x="11073584" y="6686371"/>
                </a:cubicBezTo>
                <a:cubicBezTo>
                  <a:pt x="11073584" y="6686371"/>
                  <a:pt x="11073584" y="6686371"/>
                  <a:pt x="11069099" y="6688601"/>
                </a:cubicBezTo>
                <a:cubicBezTo>
                  <a:pt x="11067277" y="6689939"/>
                  <a:pt x="11065595" y="6690831"/>
                  <a:pt x="11063773" y="6691723"/>
                </a:cubicBezTo>
                <a:cubicBezTo>
                  <a:pt x="11060129" y="6693954"/>
                  <a:pt x="11056625" y="6696184"/>
                  <a:pt x="11052981" y="6697969"/>
                </a:cubicBezTo>
                <a:cubicBezTo>
                  <a:pt x="11049477" y="6700199"/>
                  <a:pt x="11045833" y="6702965"/>
                  <a:pt x="11042750" y="6705641"/>
                </a:cubicBezTo>
                <a:cubicBezTo>
                  <a:pt x="11040507" y="6706979"/>
                  <a:pt x="11038265" y="6708674"/>
                  <a:pt x="11036022" y="6710459"/>
                </a:cubicBezTo>
                <a:cubicBezTo>
                  <a:pt x="11035181" y="6711351"/>
                  <a:pt x="11034340" y="6712332"/>
                  <a:pt x="11032939" y="6713224"/>
                </a:cubicBezTo>
                <a:cubicBezTo>
                  <a:pt x="11032098" y="6714117"/>
                  <a:pt x="11031117" y="6715009"/>
                  <a:pt x="11029856" y="6715901"/>
                </a:cubicBezTo>
                <a:cubicBezTo>
                  <a:pt x="11025791" y="6719469"/>
                  <a:pt x="11022287" y="6722592"/>
                  <a:pt x="11018783" y="6724376"/>
                </a:cubicBezTo>
                <a:cubicBezTo>
                  <a:pt x="11016540" y="6725715"/>
                  <a:pt x="11013317" y="6729729"/>
                  <a:pt x="11010654" y="6732852"/>
                </a:cubicBezTo>
                <a:cubicBezTo>
                  <a:pt x="11007571" y="6735974"/>
                  <a:pt x="11004908" y="6738651"/>
                  <a:pt x="11002665" y="6737759"/>
                </a:cubicBezTo>
                <a:cubicBezTo>
                  <a:pt x="10998601" y="6740971"/>
                  <a:pt x="10995097" y="6744004"/>
                  <a:pt x="10991453" y="6746680"/>
                </a:cubicBezTo>
                <a:lnTo>
                  <a:pt x="10988089" y="6749981"/>
                </a:lnTo>
                <a:lnTo>
                  <a:pt x="10989070" y="6751409"/>
                </a:lnTo>
                <a:cubicBezTo>
                  <a:pt x="10990332" y="6754621"/>
                  <a:pt x="10991312" y="6758368"/>
                  <a:pt x="10992013" y="6762828"/>
                </a:cubicBezTo>
                <a:cubicBezTo>
                  <a:pt x="10984585" y="6771036"/>
                  <a:pt x="10975475" y="6776300"/>
                  <a:pt x="10967066" y="6777727"/>
                </a:cubicBezTo>
                <a:lnTo>
                  <a:pt x="10962721" y="6777460"/>
                </a:lnTo>
                <a:lnTo>
                  <a:pt x="10960618" y="6780315"/>
                </a:lnTo>
                <a:cubicBezTo>
                  <a:pt x="10958936" y="6782456"/>
                  <a:pt x="10956974" y="6784686"/>
                  <a:pt x="10954872" y="6786917"/>
                </a:cubicBezTo>
                <a:cubicBezTo>
                  <a:pt x="10950948" y="6791467"/>
                  <a:pt x="10946883" y="6795838"/>
                  <a:pt x="10944641" y="6799853"/>
                </a:cubicBezTo>
                <a:cubicBezTo>
                  <a:pt x="10943239" y="6798515"/>
                  <a:pt x="10945902" y="6796819"/>
                  <a:pt x="10944220" y="6795927"/>
                </a:cubicBezTo>
                <a:cubicBezTo>
                  <a:pt x="10940576" y="6799050"/>
                  <a:pt x="10946463" y="6802619"/>
                  <a:pt x="10940996" y="6803957"/>
                </a:cubicBezTo>
                <a:cubicBezTo>
                  <a:pt x="10940156" y="6802619"/>
                  <a:pt x="10940576" y="6801280"/>
                  <a:pt x="10942398" y="6799496"/>
                </a:cubicBezTo>
                <a:cubicBezTo>
                  <a:pt x="10937493" y="6800388"/>
                  <a:pt x="10937493" y="6809310"/>
                  <a:pt x="10934830" y="6809756"/>
                </a:cubicBezTo>
                <a:cubicBezTo>
                  <a:pt x="10935671" y="6810202"/>
                  <a:pt x="10936231" y="6810202"/>
                  <a:pt x="10937072" y="6809756"/>
                </a:cubicBezTo>
                <a:cubicBezTo>
                  <a:pt x="10935811" y="6811094"/>
                  <a:pt x="10934409" y="6812432"/>
                  <a:pt x="10932587" y="6814663"/>
                </a:cubicBezTo>
                <a:lnTo>
                  <a:pt x="10931746" y="6815733"/>
                </a:lnTo>
                <a:lnTo>
                  <a:pt x="10933008" y="6817964"/>
                </a:lnTo>
                <a:cubicBezTo>
                  <a:pt x="10933148" y="6820908"/>
                  <a:pt x="10932587" y="6819480"/>
                  <a:pt x="10931606" y="6817607"/>
                </a:cubicBezTo>
                <a:lnTo>
                  <a:pt x="10930906" y="6816625"/>
                </a:lnTo>
                <a:lnTo>
                  <a:pt x="10929644" y="6818231"/>
                </a:lnTo>
                <a:lnTo>
                  <a:pt x="10930765" y="6821532"/>
                </a:lnTo>
                <a:cubicBezTo>
                  <a:pt x="10931326" y="6823852"/>
                  <a:pt x="10932027" y="6825636"/>
                  <a:pt x="10932587" y="6827956"/>
                </a:cubicBezTo>
                <a:lnTo>
                  <a:pt x="10932728" y="6828848"/>
                </a:lnTo>
                <a:lnTo>
                  <a:pt x="10944220" y="6820640"/>
                </a:lnTo>
                <a:cubicBezTo>
                  <a:pt x="10948565" y="6818945"/>
                  <a:pt x="10953190" y="6818499"/>
                  <a:pt x="10957815" y="6819926"/>
                </a:cubicBezTo>
                <a:lnTo>
                  <a:pt x="10959357" y="6827331"/>
                </a:lnTo>
                <a:lnTo>
                  <a:pt x="10960478" y="6826974"/>
                </a:lnTo>
                <a:cubicBezTo>
                  <a:pt x="10961880" y="6826528"/>
                  <a:pt x="10962721" y="6826082"/>
                  <a:pt x="10961600" y="6824119"/>
                </a:cubicBezTo>
                <a:cubicBezTo>
                  <a:pt x="10963001" y="6824566"/>
                  <a:pt x="10964683" y="6823584"/>
                  <a:pt x="10966084" y="6822692"/>
                </a:cubicBezTo>
                <a:cubicBezTo>
                  <a:pt x="10967906" y="6821354"/>
                  <a:pt x="10969168" y="6819569"/>
                  <a:pt x="10970990" y="6817785"/>
                </a:cubicBezTo>
                <a:cubicBezTo>
                  <a:pt x="10970009" y="6816893"/>
                  <a:pt x="10969168" y="6817339"/>
                  <a:pt x="10968327" y="6818231"/>
                </a:cubicBezTo>
                <a:cubicBezTo>
                  <a:pt x="10967346" y="6816447"/>
                  <a:pt x="10970570" y="6815555"/>
                  <a:pt x="10973232" y="6814217"/>
                </a:cubicBezTo>
                <a:cubicBezTo>
                  <a:pt x="10975896" y="6812878"/>
                  <a:pt x="10978138" y="6811094"/>
                  <a:pt x="10976876" y="6807971"/>
                </a:cubicBezTo>
                <a:cubicBezTo>
                  <a:pt x="10977718" y="6808418"/>
                  <a:pt x="10978138" y="6808864"/>
                  <a:pt x="10978979" y="6808418"/>
                </a:cubicBezTo>
                <a:cubicBezTo>
                  <a:pt x="10978979" y="6806633"/>
                  <a:pt x="10977157" y="6807525"/>
                  <a:pt x="10978138" y="6804849"/>
                </a:cubicBezTo>
                <a:cubicBezTo>
                  <a:pt x="10980380" y="6803511"/>
                  <a:pt x="10979820" y="6804849"/>
                  <a:pt x="10981221" y="6806633"/>
                </a:cubicBezTo>
                <a:cubicBezTo>
                  <a:pt x="10980801" y="6803065"/>
                  <a:pt x="10981642" y="6799496"/>
                  <a:pt x="10982623" y="6795927"/>
                </a:cubicBezTo>
                <a:cubicBezTo>
                  <a:pt x="10983464" y="6796819"/>
                  <a:pt x="10985706" y="6797712"/>
                  <a:pt x="10988369" y="6794589"/>
                </a:cubicBezTo>
                <a:cubicBezTo>
                  <a:pt x="10982062" y="6795927"/>
                  <a:pt x="10987949" y="6787363"/>
                  <a:pt x="10991032" y="6790574"/>
                </a:cubicBezTo>
                <a:cubicBezTo>
                  <a:pt x="10991453" y="6789236"/>
                  <a:pt x="10992013" y="6785132"/>
                  <a:pt x="10989771" y="6786471"/>
                </a:cubicBezTo>
                <a:cubicBezTo>
                  <a:pt x="10990612" y="6785578"/>
                  <a:pt x="10998180" y="6785132"/>
                  <a:pt x="10996498" y="6779333"/>
                </a:cubicBezTo>
                <a:lnTo>
                  <a:pt x="11000282" y="6777727"/>
                </a:lnTo>
                <a:lnTo>
                  <a:pt x="10997900" y="6774426"/>
                </a:lnTo>
                <a:lnTo>
                  <a:pt x="10998040" y="6774159"/>
                </a:lnTo>
                <a:lnTo>
                  <a:pt x="10993835" y="6774248"/>
                </a:lnTo>
                <a:cubicBezTo>
                  <a:pt x="10991032" y="6775229"/>
                  <a:pt x="10988089" y="6777103"/>
                  <a:pt x="10985286" y="6779333"/>
                </a:cubicBezTo>
                <a:cubicBezTo>
                  <a:pt x="10986127" y="6774426"/>
                  <a:pt x="10992854" y="6771750"/>
                  <a:pt x="10995517" y="6771304"/>
                </a:cubicBezTo>
                <a:cubicBezTo>
                  <a:pt x="10995938" y="6764969"/>
                  <a:pt x="11008412" y="6759260"/>
                  <a:pt x="11001824" y="6753015"/>
                </a:cubicBezTo>
                <a:lnTo>
                  <a:pt x="11004290" y="6750828"/>
                </a:lnTo>
                <a:lnTo>
                  <a:pt x="11004935" y="6745072"/>
                </a:lnTo>
                <a:lnTo>
                  <a:pt x="11008835" y="6743553"/>
                </a:lnTo>
                <a:lnTo>
                  <a:pt x="11009813" y="6739989"/>
                </a:lnTo>
                <a:lnTo>
                  <a:pt x="11011031" y="6742697"/>
                </a:lnTo>
                <a:lnTo>
                  <a:pt x="11014781" y="6741236"/>
                </a:lnTo>
                <a:lnTo>
                  <a:pt x="11014386" y="6740692"/>
                </a:lnTo>
                <a:cubicBezTo>
                  <a:pt x="11013317" y="6740636"/>
                  <a:pt x="11012195" y="6740524"/>
                  <a:pt x="11012896" y="6738740"/>
                </a:cubicBezTo>
                <a:cubicBezTo>
                  <a:pt x="11016400" y="6736064"/>
                  <a:pt x="11021306" y="6733298"/>
                  <a:pt x="11026211" y="6730621"/>
                </a:cubicBezTo>
                <a:cubicBezTo>
                  <a:pt x="11031117" y="6727945"/>
                  <a:pt x="11035602" y="6724822"/>
                  <a:pt x="11037844" y="6720808"/>
                </a:cubicBezTo>
                <a:cubicBezTo>
                  <a:pt x="11037003" y="6719916"/>
                  <a:pt x="11035181" y="6721700"/>
                  <a:pt x="11033920" y="6722146"/>
                </a:cubicBezTo>
                <a:cubicBezTo>
                  <a:pt x="11035602" y="6719469"/>
                  <a:pt x="11035181" y="6719826"/>
                  <a:pt x="11034340" y="6717596"/>
                </a:cubicBezTo>
                <a:cubicBezTo>
                  <a:pt x="11035181" y="6718042"/>
                  <a:pt x="11039246" y="6715455"/>
                  <a:pt x="11036022" y="6716347"/>
                </a:cubicBezTo>
                <a:cubicBezTo>
                  <a:pt x="11037424" y="6713671"/>
                  <a:pt x="11044992" y="6715366"/>
                  <a:pt x="11046814" y="6711351"/>
                </a:cubicBezTo>
                <a:cubicBezTo>
                  <a:pt x="11046394" y="6712243"/>
                  <a:pt x="11046394" y="6713135"/>
                  <a:pt x="11047235" y="6714027"/>
                </a:cubicBezTo>
                <a:cubicBezTo>
                  <a:pt x="11048636" y="6713581"/>
                  <a:pt x="11049477" y="6712778"/>
                  <a:pt x="11050879" y="6711797"/>
                </a:cubicBezTo>
                <a:cubicBezTo>
                  <a:pt x="11049898" y="6711351"/>
                  <a:pt x="11049057" y="6710905"/>
                  <a:pt x="11048216" y="6711797"/>
                </a:cubicBezTo>
                <a:cubicBezTo>
                  <a:pt x="11055364" y="6707782"/>
                  <a:pt x="11062932" y="6703411"/>
                  <a:pt x="11070500" y="6698950"/>
                </a:cubicBezTo>
                <a:cubicBezTo>
                  <a:pt x="11071762" y="6698504"/>
                  <a:pt x="11072743" y="6697522"/>
                  <a:pt x="11073584" y="6697076"/>
                </a:cubicBezTo>
                <a:cubicBezTo>
                  <a:pt x="11073584" y="6697076"/>
                  <a:pt x="11073584" y="6697076"/>
                  <a:pt x="11078069" y="6694846"/>
                </a:cubicBezTo>
                <a:cubicBezTo>
                  <a:pt x="11078069" y="6694846"/>
                  <a:pt x="11077929" y="6694846"/>
                  <a:pt x="11078490" y="6694846"/>
                </a:cubicBezTo>
                <a:cubicBezTo>
                  <a:pt x="11078490" y="6694846"/>
                  <a:pt x="11078490" y="6694846"/>
                  <a:pt x="11078490" y="6694400"/>
                </a:cubicBezTo>
                <a:cubicBezTo>
                  <a:pt x="11078490" y="6694400"/>
                  <a:pt x="11078490" y="6694400"/>
                  <a:pt x="11079330" y="6693954"/>
                </a:cubicBezTo>
                <a:cubicBezTo>
                  <a:pt x="11080732" y="6693508"/>
                  <a:pt x="11081573" y="6693062"/>
                  <a:pt x="11082974" y="6692616"/>
                </a:cubicBezTo>
                <a:cubicBezTo>
                  <a:pt x="11083816" y="6692169"/>
                  <a:pt x="11085217" y="6692169"/>
                  <a:pt x="11086058" y="6691723"/>
                </a:cubicBezTo>
                <a:cubicBezTo>
                  <a:pt x="11086899" y="6691723"/>
                  <a:pt x="11087460" y="6691723"/>
                  <a:pt x="11087880" y="6691277"/>
                </a:cubicBezTo>
                <a:cubicBezTo>
                  <a:pt x="11088300" y="6691277"/>
                  <a:pt x="11088721" y="6691277"/>
                  <a:pt x="11088721" y="6691277"/>
                </a:cubicBezTo>
                <a:cubicBezTo>
                  <a:pt x="11089141" y="6691277"/>
                  <a:pt x="11089141" y="6691277"/>
                  <a:pt x="11090122" y="6691277"/>
                </a:cubicBezTo>
                <a:cubicBezTo>
                  <a:pt x="11091384" y="6690385"/>
                  <a:pt x="11090963" y="6689939"/>
                  <a:pt x="11090122" y="6689939"/>
                </a:cubicBezTo>
                <a:cubicBezTo>
                  <a:pt x="11089702" y="6689939"/>
                  <a:pt x="11089562" y="6689939"/>
                  <a:pt x="11089141" y="6689939"/>
                </a:cubicBezTo>
                <a:cubicBezTo>
                  <a:pt x="11088721" y="6689939"/>
                  <a:pt x="11088721" y="6689939"/>
                  <a:pt x="11088300" y="6689939"/>
                </a:cubicBezTo>
                <a:cubicBezTo>
                  <a:pt x="11088300" y="6689939"/>
                  <a:pt x="11087880" y="6689939"/>
                  <a:pt x="11087880" y="6690385"/>
                </a:cubicBezTo>
                <a:cubicBezTo>
                  <a:pt x="11087880" y="6689493"/>
                  <a:pt x="11087740" y="6689493"/>
                  <a:pt x="11088300" y="6689047"/>
                </a:cubicBezTo>
                <a:cubicBezTo>
                  <a:pt x="11088721" y="6688601"/>
                  <a:pt x="11089702" y="6688155"/>
                  <a:pt x="11090543" y="6687709"/>
                </a:cubicBezTo>
                <a:cubicBezTo>
                  <a:pt x="11092786" y="6687263"/>
                  <a:pt x="11094467" y="6686817"/>
                  <a:pt x="11094888" y="6687709"/>
                </a:cubicBezTo>
                <a:cubicBezTo>
                  <a:pt x="11098532" y="6683694"/>
                  <a:pt x="11102176" y="6681910"/>
                  <a:pt x="11105680" y="6680571"/>
                </a:cubicBezTo>
                <a:cubicBezTo>
                  <a:pt x="11107502" y="6679679"/>
                  <a:pt x="11109604" y="6679144"/>
                  <a:pt x="11111426" y="6678252"/>
                </a:cubicBezTo>
                <a:cubicBezTo>
                  <a:pt x="11111846" y="6677806"/>
                  <a:pt x="11112407" y="6677895"/>
                  <a:pt x="11112828" y="6677449"/>
                </a:cubicBezTo>
                <a:cubicBezTo>
                  <a:pt x="11113248" y="6677449"/>
                  <a:pt x="11113809" y="6677003"/>
                  <a:pt x="11114229" y="6676557"/>
                </a:cubicBezTo>
                <a:cubicBezTo>
                  <a:pt x="11115070" y="6676111"/>
                  <a:pt x="11115911" y="6675575"/>
                  <a:pt x="11116892" y="6674683"/>
                </a:cubicBezTo>
                <a:cubicBezTo>
                  <a:pt x="11118714" y="6677360"/>
                  <a:pt x="11121658" y="6676021"/>
                  <a:pt x="11124320" y="6674683"/>
                </a:cubicBezTo>
                <a:cubicBezTo>
                  <a:pt x="11127124" y="6673345"/>
                  <a:pt x="11129786" y="6672096"/>
                  <a:pt x="11130207" y="6674326"/>
                </a:cubicBezTo>
                <a:cubicBezTo>
                  <a:pt x="11135112" y="6673434"/>
                  <a:pt x="11128105" y="6670758"/>
                  <a:pt x="11130768" y="6670312"/>
                </a:cubicBezTo>
                <a:cubicBezTo>
                  <a:pt x="11132029" y="6669598"/>
                  <a:pt x="11135252" y="6668260"/>
                  <a:pt x="11138616" y="6666921"/>
                </a:cubicBezTo>
                <a:lnTo>
                  <a:pt x="11141840" y="6665494"/>
                </a:lnTo>
                <a:lnTo>
                  <a:pt x="11145064" y="6660766"/>
                </a:lnTo>
                <a:lnTo>
                  <a:pt x="11146465" y="6661212"/>
                </a:lnTo>
                <a:lnTo>
                  <a:pt x="11145904" y="6660052"/>
                </a:lnTo>
                <a:cubicBezTo>
                  <a:pt x="11149829" y="6658267"/>
                  <a:pt x="11145904" y="6661301"/>
                  <a:pt x="11148988" y="6661747"/>
                </a:cubicBezTo>
                <a:cubicBezTo>
                  <a:pt x="11148988" y="6660855"/>
                  <a:pt x="11149829" y="6660498"/>
                  <a:pt x="11150670" y="6660052"/>
                </a:cubicBezTo>
                <a:cubicBezTo>
                  <a:pt x="11151651" y="6659606"/>
                  <a:pt x="11152632" y="6659606"/>
                  <a:pt x="11153473" y="6659606"/>
                </a:cubicBezTo>
                <a:cubicBezTo>
                  <a:pt x="11155715" y="6659606"/>
                  <a:pt x="11157397" y="6659160"/>
                  <a:pt x="11157818" y="6655948"/>
                </a:cubicBezTo>
                <a:cubicBezTo>
                  <a:pt x="11160060" y="6655948"/>
                  <a:pt x="11160621" y="6656840"/>
                  <a:pt x="11159640" y="6658178"/>
                </a:cubicBezTo>
                <a:lnTo>
                  <a:pt x="11162303" y="6655859"/>
                </a:lnTo>
                <a:lnTo>
                  <a:pt x="11161602" y="6650506"/>
                </a:lnTo>
                <a:lnTo>
                  <a:pt x="11161742" y="6649257"/>
                </a:lnTo>
                <a:lnTo>
                  <a:pt x="11160200" y="6651487"/>
                </a:lnTo>
                <a:cubicBezTo>
                  <a:pt x="11158799" y="6650595"/>
                  <a:pt x="11158799" y="6649257"/>
                  <a:pt x="11155715" y="6648811"/>
                </a:cubicBezTo>
                <a:close/>
                <a:moveTo>
                  <a:pt x="10817660" y="6641317"/>
                </a:moveTo>
                <a:lnTo>
                  <a:pt x="10816398" y="6642209"/>
                </a:lnTo>
                <a:lnTo>
                  <a:pt x="10821163" y="6644974"/>
                </a:lnTo>
                <a:lnTo>
                  <a:pt x="10820322" y="6642119"/>
                </a:lnTo>
                <a:cubicBezTo>
                  <a:pt x="10819482" y="6641049"/>
                  <a:pt x="10818640" y="6640960"/>
                  <a:pt x="10817660" y="6641317"/>
                </a:cubicBezTo>
                <a:close/>
                <a:moveTo>
                  <a:pt x="1955244" y="6635770"/>
                </a:moveTo>
                <a:cubicBezTo>
                  <a:pt x="1964375" y="6634995"/>
                  <a:pt x="1972897" y="6635382"/>
                  <a:pt x="1982027" y="6636545"/>
                </a:cubicBezTo>
                <a:cubicBezTo>
                  <a:pt x="1960723" y="6668704"/>
                  <a:pt x="1898027" y="6698927"/>
                  <a:pt x="1876721" y="6653206"/>
                </a:cubicBezTo>
                <a:cubicBezTo>
                  <a:pt x="1901678" y="6648556"/>
                  <a:pt x="1929070" y="6638095"/>
                  <a:pt x="1955244" y="6635770"/>
                </a:cubicBezTo>
                <a:close/>
                <a:moveTo>
                  <a:pt x="10947864" y="6635517"/>
                </a:moveTo>
                <a:cubicBezTo>
                  <a:pt x="10956974" y="6641138"/>
                  <a:pt x="10955433" y="6654788"/>
                  <a:pt x="10951088" y="6666386"/>
                </a:cubicBezTo>
                <a:cubicBezTo>
                  <a:pt x="10949686" y="6670222"/>
                  <a:pt x="10948004" y="6673880"/>
                  <a:pt x="10946182" y="6676914"/>
                </a:cubicBezTo>
                <a:cubicBezTo>
                  <a:pt x="10936231" y="6663174"/>
                  <a:pt x="10941978" y="6649346"/>
                  <a:pt x="10947864" y="6635517"/>
                </a:cubicBezTo>
                <a:close/>
                <a:moveTo>
                  <a:pt x="11639708" y="6634995"/>
                </a:moveTo>
                <a:cubicBezTo>
                  <a:pt x="11646404" y="6637708"/>
                  <a:pt x="11652491" y="6643520"/>
                  <a:pt x="11657969" y="6651656"/>
                </a:cubicBezTo>
                <a:cubicBezTo>
                  <a:pt x="11651273" y="6663280"/>
                  <a:pt x="11631186" y="6672192"/>
                  <a:pt x="11619621" y="6665605"/>
                </a:cubicBezTo>
                <a:cubicBezTo>
                  <a:pt x="11612316" y="6651268"/>
                  <a:pt x="11620838" y="6645844"/>
                  <a:pt x="11614751" y="6637708"/>
                </a:cubicBezTo>
                <a:cubicBezTo>
                  <a:pt x="11625099" y="6633445"/>
                  <a:pt x="11633012" y="6632283"/>
                  <a:pt x="11639708" y="6634995"/>
                </a:cubicBezTo>
                <a:close/>
                <a:moveTo>
                  <a:pt x="11199444" y="6632663"/>
                </a:moveTo>
                <a:lnTo>
                  <a:pt x="11193948" y="6634791"/>
                </a:lnTo>
                <a:lnTo>
                  <a:pt x="11196048" y="6639306"/>
                </a:lnTo>
                <a:lnTo>
                  <a:pt x="11199444" y="6638105"/>
                </a:lnTo>
                <a:cubicBezTo>
                  <a:pt x="11200285" y="6637213"/>
                  <a:pt x="11199864" y="6635785"/>
                  <a:pt x="11199444" y="6632663"/>
                </a:cubicBezTo>
                <a:close/>
                <a:moveTo>
                  <a:pt x="10890681" y="6632395"/>
                </a:moveTo>
                <a:cubicBezTo>
                  <a:pt x="10890540" y="6635785"/>
                  <a:pt x="10890260" y="6639265"/>
                  <a:pt x="10889419" y="6641763"/>
                </a:cubicBezTo>
                <a:cubicBezTo>
                  <a:pt x="10888578" y="6644350"/>
                  <a:pt x="10886896" y="6645956"/>
                  <a:pt x="10883953" y="6645956"/>
                </a:cubicBezTo>
                <a:cubicBezTo>
                  <a:pt x="10879188" y="6640335"/>
                  <a:pt x="10881711" y="6631235"/>
                  <a:pt x="10890681" y="6632395"/>
                </a:cubicBezTo>
                <a:close/>
                <a:moveTo>
                  <a:pt x="11024109" y="6628737"/>
                </a:moveTo>
                <a:cubicBezTo>
                  <a:pt x="11025370" y="6628023"/>
                  <a:pt x="11026912" y="6628291"/>
                  <a:pt x="11028874" y="6629451"/>
                </a:cubicBezTo>
                <a:cubicBezTo>
                  <a:pt x="11027192" y="6632038"/>
                  <a:pt x="11028734" y="6633822"/>
                  <a:pt x="11027052" y="6636320"/>
                </a:cubicBezTo>
                <a:cubicBezTo>
                  <a:pt x="11024670" y="6634715"/>
                  <a:pt x="11022287" y="6634179"/>
                  <a:pt x="11021166" y="6633376"/>
                </a:cubicBezTo>
                <a:cubicBezTo>
                  <a:pt x="11021726" y="6631057"/>
                  <a:pt x="11022708" y="6629451"/>
                  <a:pt x="11024109" y="6628737"/>
                </a:cubicBezTo>
                <a:close/>
                <a:moveTo>
                  <a:pt x="1494457" y="6621434"/>
                </a:moveTo>
                <a:cubicBezTo>
                  <a:pt x="1508457" y="6651268"/>
                  <a:pt x="1535239" y="6669480"/>
                  <a:pt x="1532804" y="6688466"/>
                </a:cubicBezTo>
                <a:cubicBezTo>
                  <a:pt x="1531588" y="6694665"/>
                  <a:pt x="1527326" y="6700864"/>
                  <a:pt x="1518805" y="6707839"/>
                </a:cubicBezTo>
                <a:cubicBezTo>
                  <a:pt x="1501153" y="6696602"/>
                  <a:pt x="1448195" y="6634995"/>
                  <a:pt x="1494457" y="6621434"/>
                </a:cubicBezTo>
                <a:close/>
                <a:moveTo>
                  <a:pt x="10908340" y="6618567"/>
                </a:moveTo>
                <a:cubicBezTo>
                  <a:pt x="10909882" y="6622938"/>
                  <a:pt x="10910022" y="6627220"/>
                  <a:pt x="10909041" y="6631324"/>
                </a:cubicBezTo>
                <a:cubicBezTo>
                  <a:pt x="10906238" y="6643636"/>
                  <a:pt x="10894465" y="6653896"/>
                  <a:pt x="10886896" y="6658178"/>
                </a:cubicBezTo>
                <a:cubicBezTo>
                  <a:pt x="10888999" y="6651219"/>
                  <a:pt x="10890961" y="6644082"/>
                  <a:pt x="10894044" y="6637302"/>
                </a:cubicBezTo>
                <a:cubicBezTo>
                  <a:pt x="10897128" y="6630521"/>
                  <a:pt x="10901332" y="6624098"/>
                  <a:pt x="10908340" y="6618567"/>
                </a:cubicBezTo>
                <a:close/>
                <a:moveTo>
                  <a:pt x="11066016" y="6615176"/>
                </a:moveTo>
                <a:cubicBezTo>
                  <a:pt x="11067417" y="6615176"/>
                  <a:pt x="11068538" y="6615355"/>
                  <a:pt x="11069660" y="6615890"/>
                </a:cubicBezTo>
                <a:cubicBezTo>
                  <a:pt x="11071762" y="6618031"/>
                  <a:pt x="11071622" y="6620083"/>
                  <a:pt x="11070641" y="6621154"/>
                </a:cubicBezTo>
                <a:cubicBezTo>
                  <a:pt x="11063353" y="6630521"/>
                  <a:pt x="11054242" y="6626417"/>
                  <a:pt x="11052140" y="6627488"/>
                </a:cubicBezTo>
                <a:cubicBezTo>
                  <a:pt x="11049057" y="6624366"/>
                  <a:pt x="11048916" y="6624276"/>
                  <a:pt x="11054102" y="6618031"/>
                </a:cubicBezTo>
                <a:cubicBezTo>
                  <a:pt x="11055224" y="6616961"/>
                  <a:pt x="11056485" y="6616247"/>
                  <a:pt x="11057886" y="6615801"/>
                </a:cubicBezTo>
                <a:cubicBezTo>
                  <a:pt x="11059288" y="6615444"/>
                  <a:pt x="11060830" y="6615355"/>
                  <a:pt x="11062372" y="6615890"/>
                </a:cubicBezTo>
                <a:cubicBezTo>
                  <a:pt x="11063353" y="6615355"/>
                  <a:pt x="11064754" y="6615176"/>
                  <a:pt x="11066016" y="6615176"/>
                </a:cubicBezTo>
                <a:close/>
                <a:moveTo>
                  <a:pt x="3270651" y="6609422"/>
                </a:moveTo>
                <a:cubicBezTo>
                  <a:pt x="3290738" y="6636545"/>
                  <a:pt x="3288912" y="6665218"/>
                  <a:pt x="3286477" y="6693890"/>
                </a:cubicBezTo>
                <a:cubicBezTo>
                  <a:pt x="3232304" y="6740386"/>
                  <a:pt x="3234738" y="6664442"/>
                  <a:pt x="3223781" y="6629570"/>
                </a:cubicBezTo>
                <a:cubicBezTo>
                  <a:pt x="3242042" y="6613684"/>
                  <a:pt x="3248738" y="6610972"/>
                  <a:pt x="3270651" y="6609422"/>
                </a:cubicBezTo>
                <a:close/>
                <a:moveTo>
                  <a:pt x="11311148" y="6608128"/>
                </a:moveTo>
                <a:lnTo>
                  <a:pt x="11310868" y="6608485"/>
                </a:lnTo>
                <a:lnTo>
                  <a:pt x="11310448" y="6608931"/>
                </a:lnTo>
                <a:lnTo>
                  <a:pt x="11312690" y="6609913"/>
                </a:lnTo>
                <a:close/>
                <a:moveTo>
                  <a:pt x="10977718" y="6602419"/>
                </a:moveTo>
                <a:cubicBezTo>
                  <a:pt x="10978698" y="6602597"/>
                  <a:pt x="10979680" y="6603132"/>
                  <a:pt x="10980661" y="6604203"/>
                </a:cubicBezTo>
                <a:cubicBezTo>
                  <a:pt x="10981642" y="6604203"/>
                  <a:pt x="10982763" y="6608307"/>
                  <a:pt x="10981642" y="6609377"/>
                </a:cubicBezTo>
                <a:cubicBezTo>
                  <a:pt x="10979680" y="6612589"/>
                  <a:pt x="10976596" y="6610448"/>
                  <a:pt x="10972392" y="6609377"/>
                </a:cubicBezTo>
                <a:cubicBezTo>
                  <a:pt x="10973513" y="6608307"/>
                  <a:pt x="10972392" y="6607325"/>
                  <a:pt x="10971410" y="6606255"/>
                </a:cubicBezTo>
                <a:cubicBezTo>
                  <a:pt x="10972952" y="6604738"/>
                  <a:pt x="10975054" y="6601972"/>
                  <a:pt x="10977718" y="6602419"/>
                </a:cubicBezTo>
                <a:close/>
                <a:moveTo>
                  <a:pt x="11636730" y="6600456"/>
                </a:moveTo>
                <a:cubicBezTo>
                  <a:pt x="11639674" y="6600456"/>
                  <a:pt x="11643738" y="6603667"/>
                  <a:pt x="11643738" y="6606701"/>
                </a:cubicBezTo>
                <a:cubicBezTo>
                  <a:pt x="11641776" y="6609823"/>
                  <a:pt x="11639674" y="6608753"/>
                  <a:pt x="11638692" y="6610894"/>
                </a:cubicBezTo>
                <a:cubicBezTo>
                  <a:pt x="11634628" y="6607771"/>
                  <a:pt x="11634628" y="6604649"/>
                  <a:pt x="11636730" y="6600456"/>
                </a:cubicBezTo>
                <a:close/>
                <a:moveTo>
                  <a:pt x="10913386" y="6597601"/>
                </a:moveTo>
                <a:cubicBezTo>
                  <a:pt x="10916750" y="6598315"/>
                  <a:pt x="10919553" y="6601883"/>
                  <a:pt x="10921655" y="6603935"/>
                </a:cubicBezTo>
                <a:cubicBezTo>
                  <a:pt x="10919272" y="6607593"/>
                  <a:pt x="10916890" y="6611340"/>
                  <a:pt x="10913946" y="6611965"/>
                </a:cubicBezTo>
                <a:cubicBezTo>
                  <a:pt x="10911424" y="6610359"/>
                  <a:pt x="10909742" y="6608396"/>
                  <a:pt x="10908901" y="6605987"/>
                </a:cubicBezTo>
                <a:cubicBezTo>
                  <a:pt x="10908200" y="6603667"/>
                  <a:pt x="10908340" y="6600813"/>
                  <a:pt x="10909742" y="6597869"/>
                </a:cubicBezTo>
                <a:cubicBezTo>
                  <a:pt x="10911003" y="6597333"/>
                  <a:pt x="10912265" y="6597333"/>
                  <a:pt x="10913386" y="6597601"/>
                </a:cubicBezTo>
                <a:close/>
                <a:moveTo>
                  <a:pt x="10562181" y="6592353"/>
                </a:moveTo>
                <a:lnTo>
                  <a:pt x="10556357" y="6593619"/>
                </a:lnTo>
                <a:lnTo>
                  <a:pt x="10556549" y="6595638"/>
                </a:lnTo>
                <a:lnTo>
                  <a:pt x="10563697" y="6599474"/>
                </a:lnTo>
                <a:cubicBezTo>
                  <a:pt x="10565940" y="6600277"/>
                  <a:pt x="10562996" y="6597066"/>
                  <a:pt x="10565940" y="6595906"/>
                </a:cubicBezTo>
                <a:cubicBezTo>
                  <a:pt x="10568182" y="6600991"/>
                  <a:pt x="10573508" y="6597779"/>
                  <a:pt x="10575330" y="6602062"/>
                </a:cubicBezTo>
                <a:lnTo>
                  <a:pt x="10574349" y="6598225"/>
                </a:lnTo>
                <a:lnTo>
                  <a:pt x="10574069" y="6598671"/>
                </a:lnTo>
                <a:lnTo>
                  <a:pt x="10569444" y="6594567"/>
                </a:lnTo>
                <a:lnTo>
                  <a:pt x="10565799" y="6593319"/>
                </a:lnTo>
                <a:close/>
                <a:moveTo>
                  <a:pt x="10843588" y="6591445"/>
                </a:moveTo>
                <a:cubicBezTo>
                  <a:pt x="10853820" y="6589928"/>
                  <a:pt x="10870218" y="6609913"/>
                  <a:pt x="10862790" y="6619013"/>
                </a:cubicBezTo>
                <a:cubicBezTo>
                  <a:pt x="10856763" y="6608396"/>
                  <a:pt x="10848073" y="6604827"/>
                  <a:pt x="10843588" y="6591445"/>
                </a:cubicBezTo>
                <a:close/>
                <a:moveTo>
                  <a:pt x="9872869" y="6588679"/>
                </a:moveTo>
                <a:cubicBezTo>
                  <a:pt x="9877214" y="6589036"/>
                  <a:pt x="9881558" y="6594121"/>
                  <a:pt x="9880858" y="6598939"/>
                </a:cubicBezTo>
                <a:cubicBezTo>
                  <a:pt x="9880578" y="6600545"/>
                  <a:pt x="9879736" y="6602151"/>
                  <a:pt x="9878055" y="6603489"/>
                </a:cubicBezTo>
                <a:cubicBezTo>
                  <a:pt x="9874411" y="6604381"/>
                  <a:pt x="9870907" y="6605273"/>
                  <a:pt x="9866702" y="6601348"/>
                </a:cubicBezTo>
                <a:cubicBezTo>
                  <a:pt x="9866141" y="6596441"/>
                  <a:pt x="9867683" y="6593051"/>
                  <a:pt x="9872869" y="6588679"/>
                </a:cubicBezTo>
                <a:close/>
                <a:moveTo>
                  <a:pt x="10924879" y="6579936"/>
                </a:moveTo>
                <a:cubicBezTo>
                  <a:pt x="10925720" y="6579847"/>
                  <a:pt x="10926841" y="6579758"/>
                  <a:pt x="10927261" y="6580293"/>
                </a:cubicBezTo>
                <a:cubicBezTo>
                  <a:pt x="10929364" y="6581364"/>
                  <a:pt x="10926280" y="6584486"/>
                  <a:pt x="10926280" y="6585557"/>
                </a:cubicBezTo>
                <a:cubicBezTo>
                  <a:pt x="10925299" y="6586627"/>
                  <a:pt x="10924178" y="6587698"/>
                  <a:pt x="10923197" y="6586627"/>
                </a:cubicBezTo>
                <a:cubicBezTo>
                  <a:pt x="10922076" y="6585557"/>
                  <a:pt x="10920954" y="6585646"/>
                  <a:pt x="10922076" y="6583505"/>
                </a:cubicBezTo>
                <a:cubicBezTo>
                  <a:pt x="10922076" y="6582434"/>
                  <a:pt x="10923197" y="6581364"/>
                  <a:pt x="10923197" y="6580293"/>
                </a:cubicBezTo>
                <a:cubicBezTo>
                  <a:pt x="10923197" y="6580293"/>
                  <a:pt x="10923898" y="6580115"/>
                  <a:pt x="10924879" y="6579936"/>
                </a:cubicBezTo>
                <a:close/>
                <a:moveTo>
                  <a:pt x="11115350" y="6578152"/>
                </a:moveTo>
                <a:cubicBezTo>
                  <a:pt x="11120116" y="6580382"/>
                  <a:pt x="11120676" y="6583505"/>
                  <a:pt x="11123339" y="6586181"/>
                </a:cubicBezTo>
                <a:cubicBezTo>
                  <a:pt x="11119555" y="6596263"/>
                  <a:pt x="11112547" y="6594567"/>
                  <a:pt x="11110024" y="6589928"/>
                </a:cubicBezTo>
                <a:cubicBezTo>
                  <a:pt x="11109184" y="6588412"/>
                  <a:pt x="11108763" y="6586538"/>
                  <a:pt x="11109184" y="6584754"/>
                </a:cubicBezTo>
                <a:cubicBezTo>
                  <a:pt x="11109604" y="6582256"/>
                  <a:pt x="11111566" y="6579758"/>
                  <a:pt x="11115350" y="6578152"/>
                </a:cubicBezTo>
                <a:close/>
                <a:moveTo>
                  <a:pt x="10903575" y="6573691"/>
                </a:moveTo>
                <a:cubicBezTo>
                  <a:pt x="10906658" y="6573780"/>
                  <a:pt x="10909322" y="6575119"/>
                  <a:pt x="10911564" y="6577884"/>
                </a:cubicBezTo>
                <a:cubicBezTo>
                  <a:pt x="10907219" y="6591713"/>
                  <a:pt x="10899651" y="6605719"/>
                  <a:pt x="10883392" y="6615266"/>
                </a:cubicBezTo>
                <a:cubicBezTo>
                  <a:pt x="10874563" y="6611519"/>
                  <a:pt x="10874423" y="6602775"/>
                  <a:pt x="10878347" y="6594389"/>
                </a:cubicBezTo>
                <a:cubicBezTo>
                  <a:pt x="10883252" y="6583772"/>
                  <a:pt x="10894605" y="6573513"/>
                  <a:pt x="10903575" y="6573691"/>
                </a:cubicBezTo>
                <a:close/>
                <a:moveTo>
                  <a:pt x="10008400" y="6569944"/>
                </a:moveTo>
                <a:cubicBezTo>
                  <a:pt x="10015407" y="6569052"/>
                  <a:pt x="10018351" y="6572531"/>
                  <a:pt x="10023256" y="6573780"/>
                </a:cubicBezTo>
                <a:cubicBezTo>
                  <a:pt x="10023817" y="6577795"/>
                  <a:pt x="10023536" y="6581007"/>
                  <a:pt x="10022836" y="6583505"/>
                </a:cubicBezTo>
                <a:cubicBezTo>
                  <a:pt x="10020874" y="6591088"/>
                  <a:pt x="10014426" y="6592337"/>
                  <a:pt x="10009801" y="6589482"/>
                </a:cubicBezTo>
                <a:cubicBezTo>
                  <a:pt x="10007839" y="6588233"/>
                  <a:pt x="10006157" y="6586181"/>
                  <a:pt x="10005316" y="6583505"/>
                </a:cubicBezTo>
                <a:cubicBezTo>
                  <a:pt x="10004335" y="6579936"/>
                  <a:pt x="10004896" y="6575297"/>
                  <a:pt x="10008400" y="6569944"/>
                </a:cubicBezTo>
                <a:close/>
                <a:moveTo>
                  <a:pt x="11289144" y="6567446"/>
                </a:moveTo>
                <a:lnTo>
                  <a:pt x="11294470" y="6573334"/>
                </a:lnTo>
                <a:lnTo>
                  <a:pt x="11294890" y="6573334"/>
                </a:lnTo>
                <a:cubicBezTo>
                  <a:pt x="11299515" y="6574494"/>
                  <a:pt x="11299095" y="6584397"/>
                  <a:pt x="11300636" y="6589750"/>
                </a:cubicBezTo>
                <a:cubicBezTo>
                  <a:pt x="11298674" y="6591177"/>
                  <a:pt x="11297273" y="6591980"/>
                  <a:pt x="11295871" y="6592426"/>
                </a:cubicBezTo>
                <a:lnTo>
                  <a:pt x="11294189" y="6592516"/>
                </a:lnTo>
                <a:lnTo>
                  <a:pt x="11292367" y="6597244"/>
                </a:lnTo>
                <a:lnTo>
                  <a:pt x="11290966" y="6592783"/>
                </a:lnTo>
                <a:lnTo>
                  <a:pt x="11290686" y="6592783"/>
                </a:lnTo>
                <a:cubicBezTo>
                  <a:pt x="11288723" y="6589839"/>
                  <a:pt x="11288022" y="6587073"/>
                  <a:pt x="11287882" y="6584129"/>
                </a:cubicBezTo>
                <a:lnTo>
                  <a:pt x="11288022" y="6581453"/>
                </a:lnTo>
                <a:lnTo>
                  <a:pt x="11287602" y="6575832"/>
                </a:lnTo>
                <a:cubicBezTo>
                  <a:pt x="11287602" y="6573156"/>
                  <a:pt x="11288163" y="6570390"/>
                  <a:pt x="11289144" y="6567446"/>
                </a:cubicBezTo>
                <a:close/>
                <a:moveTo>
                  <a:pt x="11571278" y="6565929"/>
                </a:moveTo>
                <a:cubicBezTo>
                  <a:pt x="11569456" y="6565662"/>
                  <a:pt x="11567914" y="6565840"/>
                  <a:pt x="11566792" y="6567089"/>
                </a:cubicBezTo>
                <a:lnTo>
                  <a:pt x="11565391" y="6568963"/>
                </a:lnTo>
                <a:lnTo>
                  <a:pt x="11568614" y="6567535"/>
                </a:lnTo>
                <a:lnTo>
                  <a:pt x="11572819" y="6566375"/>
                </a:lnTo>
                <a:close/>
                <a:moveTo>
                  <a:pt x="11261301" y="6561366"/>
                </a:moveTo>
                <a:lnTo>
                  <a:pt x="11261095" y="6562006"/>
                </a:lnTo>
                <a:lnTo>
                  <a:pt x="11260024" y="6562939"/>
                </a:lnTo>
                <a:lnTo>
                  <a:pt x="11261393" y="6564413"/>
                </a:lnTo>
                <a:close/>
                <a:moveTo>
                  <a:pt x="10801401" y="6559595"/>
                </a:moveTo>
                <a:cubicBezTo>
                  <a:pt x="10802803" y="6559417"/>
                  <a:pt x="10804064" y="6559417"/>
                  <a:pt x="10805186" y="6559773"/>
                </a:cubicBezTo>
                <a:cubicBezTo>
                  <a:pt x="10807288" y="6560398"/>
                  <a:pt x="10808970" y="6562093"/>
                  <a:pt x="10810231" y="6564413"/>
                </a:cubicBezTo>
                <a:cubicBezTo>
                  <a:pt x="10805886" y="6574672"/>
                  <a:pt x="10794674" y="6572531"/>
                  <a:pt x="10796496" y="6561112"/>
                </a:cubicBezTo>
                <a:cubicBezTo>
                  <a:pt x="10798318" y="6560309"/>
                  <a:pt x="10799860" y="6559773"/>
                  <a:pt x="10801401" y="6559595"/>
                </a:cubicBezTo>
                <a:close/>
                <a:moveTo>
                  <a:pt x="10327737" y="6551776"/>
                </a:moveTo>
                <a:lnTo>
                  <a:pt x="10324031" y="6553974"/>
                </a:lnTo>
                <a:cubicBezTo>
                  <a:pt x="10320807" y="6556472"/>
                  <a:pt x="10319966" y="6559149"/>
                  <a:pt x="10324872" y="6561558"/>
                </a:cubicBezTo>
                <a:lnTo>
                  <a:pt x="10329456" y="6558897"/>
                </a:lnTo>
                <a:close/>
                <a:moveTo>
                  <a:pt x="9969016" y="6543269"/>
                </a:moveTo>
                <a:cubicBezTo>
                  <a:pt x="9971819" y="6545588"/>
                  <a:pt x="9978406" y="6555045"/>
                  <a:pt x="9976864" y="6560309"/>
                </a:cubicBezTo>
                <a:cubicBezTo>
                  <a:pt x="9976304" y="6562093"/>
                  <a:pt x="9975042" y="6563342"/>
                  <a:pt x="9972239" y="6563788"/>
                </a:cubicBezTo>
                <a:cubicBezTo>
                  <a:pt x="9969857" y="6556562"/>
                  <a:pt x="9964250" y="6551655"/>
                  <a:pt x="9965372" y="6547372"/>
                </a:cubicBezTo>
                <a:cubicBezTo>
                  <a:pt x="9965792" y="6545945"/>
                  <a:pt x="9966773" y="6544607"/>
                  <a:pt x="9969016" y="6543269"/>
                </a:cubicBezTo>
                <a:close/>
                <a:moveTo>
                  <a:pt x="10698527" y="6541573"/>
                </a:moveTo>
                <a:cubicBezTo>
                  <a:pt x="10701751" y="6541484"/>
                  <a:pt x="10703012" y="6546659"/>
                  <a:pt x="10701330" y="6549870"/>
                </a:cubicBezTo>
                <a:cubicBezTo>
                  <a:pt x="10700489" y="6551298"/>
                  <a:pt x="10699228" y="6552369"/>
                  <a:pt x="10697266" y="6552279"/>
                </a:cubicBezTo>
                <a:cubicBezTo>
                  <a:pt x="10696565" y="6550138"/>
                  <a:pt x="10694603" y="6547372"/>
                  <a:pt x="10694603" y="6543804"/>
                </a:cubicBezTo>
                <a:cubicBezTo>
                  <a:pt x="10696144" y="6542287"/>
                  <a:pt x="10697406" y="6541663"/>
                  <a:pt x="10698527" y="6541573"/>
                </a:cubicBezTo>
                <a:close/>
                <a:moveTo>
                  <a:pt x="11112407" y="6540681"/>
                </a:moveTo>
                <a:cubicBezTo>
                  <a:pt x="11114370" y="6540770"/>
                  <a:pt x="11116612" y="6541484"/>
                  <a:pt x="11118994" y="6543358"/>
                </a:cubicBezTo>
                <a:cubicBezTo>
                  <a:pt x="11124180" y="6547551"/>
                  <a:pt x="11128385" y="6553885"/>
                  <a:pt x="11121097" y="6562271"/>
                </a:cubicBezTo>
                <a:cubicBezTo>
                  <a:pt x="11119976" y="6564323"/>
                  <a:pt x="11119976" y="6563342"/>
                  <a:pt x="11118994" y="6564323"/>
                </a:cubicBezTo>
                <a:cubicBezTo>
                  <a:pt x="11117873" y="6565394"/>
                  <a:pt x="11116892" y="6567535"/>
                  <a:pt x="11116892" y="6568606"/>
                </a:cubicBezTo>
                <a:cubicBezTo>
                  <a:pt x="11114790" y="6567000"/>
                  <a:pt x="11113248" y="6567000"/>
                  <a:pt x="11111426" y="6566732"/>
                </a:cubicBezTo>
                <a:lnTo>
                  <a:pt x="11111146" y="6566643"/>
                </a:lnTo>
                <a:lnTo>
                  <a:pt x="11111146" y="6571996"/>
                </a:lnTo>
                <a:cubicBezTo>
                  <a:pt x="11108343" y="6579401"/>
                  <a:pt x="11098252" y="6584129"/>
                  <a:pt x="11092225" y="6581185"/>
                </a:cubicBezTo>
                <a:cubicBezTo>
                  <a:pt x="11089702" y="6574672"/>
                  <a:pt x="11093626" y="6567714"/>
                  <a:pt x="11098952" y="6564145"/>
                </a:cubicBezTo>
                <a:lnTo>
                  <a:pt x="11103437" y="6562361"/>
                </a:lnTo>
                <a:lnTo>
                  <a:pt x="11099793" y="6558524"/>
                </a:lnTo>
                <a:cubicBezTo>
                  <a:pt x="11096990" y="6553528"/>
                  <a:pt x="11098812" y="6548621"/>
                  <a:pt x="11101195" y="6545499"/>
                </a:cubicBezTo>
                <a:cubicBezTo>
                  <a:pt x="11102036" y="6546213"/>
                  <a:pt x="11106240" y="6540503"/>
                  <a:pt x="11112407" y="6540681"/>
                </a:cubicBezTo>
                <a:close/>
                <a:moveTo>
                  <a:pt x="9874831" y="6539521"/>
                </a:moveTo>
                <a:cubicBezTo>
                  <a:pt x="9879736" y="6538719"/>
                  <a:pt x="9884362" y="6540146"/>
                  <a:pt x="9886184" y="6545767"/>
                </a:cubicBezTo>
                <a:cubicBezTo>
                  <a:pt x="9878335" y="6546213"/>
                  <a:pt x="9869645" y="6548889"/>
                  <a:pt x="9861797" y="6546659"/>
                </a:cubicBezTo>
                <a:cubicBezTo>
                  <a:pt x="9864600" y="6543269"/>
                  <a:pt x="9869786" y="6540235"/>
                  <a:pt x="9874831" y="6539521"/>
                </a:cubicBezTo>
                <a:close/>
                <a:moveTo>
                  <a:pt x="11131608" y="6534079"/>
                </a:moveTo>
                <a:cubicBezTo>
                  <a:pt x="11139878" y="6540414"/>
                  <a:pt x="11136654" y="6542555"/>
                  <a:pt x="11133571" y="6546748"/>
                </a:cubicBezTo>
                <a:cubicBezTo>
                  <a:pt x="11131468" y="6545677"/>
                  <a:pt x="11128385" y="6546748"/>
                  <a:pt x="11126283" y="6544607"/>
                </a:cubicBezTo>
                <a:cubicBezTo>
                  <a:pt x="11126283" y="6544607"/>
                  <a:pt x="11125162" y="6543536"/>
                  <a:pt x="11125162" y="6541395"/>
                </a:cubicBezTo>
                <a:cubicBezTo>
                  <a:pt x="11123199" y="6538272"/>
                  <a:pt x="11126283" y="6535239"/>
                  <a:pt x="11126283" y="6535239"/>
                </a:cubicBezTo>
                <a:cubicBezTo>
                  <a:pt x="11126283" y="6535239"/>
                  <a:pt x="11126283" y="6535239"/>
                  <a:pt x="11125162" y="6535239"/>
                </a:cubicBezTo>
                <a:cubicBezTo>
                  <a:pt x="11127264" y="6535239"/>
                  <a:pt x="11129506" y="6534079"/>
                  <a:pt x="11131608" y="6534079"/>
                </a:cubicBezTo>
                <a:close/>
                <a:moveTo>
                  <a:pt x="11100634" y="6530689"/>
                </a:moveTo>
                <a:cubicBezTo>
                  <a:pt x="11102596" y="6532473"/>
                  <a:pt x="11103157" y="6534793"/>
                  <a:pt x="11102876" y="6537023"/>
                </a:cubicBezTo>
                <a:cubicBezTo>
                  <a:pt x="11101755" y="6543625"/>
                  <a:pt x="11092926" y="6549603"/>
                  <a:pt x="11089702" y="6539521"/>
                </a:cubicBezTo>
                <a:cubicBezTo>
                  <a:pt x="11094467" y="6535061"/>
                  <a:pt x="11097691" y="6532027"/>
                  <a:pt x="11100634" y="6530689"/>
                </a:cubicBezTo>
                <a:close/>
                <a:moveTo>
                  <a:pt x="11669807" y="6528280"/>
                </a:moveTo>
                <a:cubicBezTo>
                  <a:pt x="11678497" y="6534882"/>
                  <a:pt x="11671909" y="6546034"/>
                  <a:pt x="11664762" y="6545142"/>
                </a:cubicBezTo>
                <a:cubicBezTo>
                  <a:pt x="11662379" y="6544785"/>
                  <a:pt x="11659996" y="6543179"/>
                  <a:pt x="11658034" y="6539521"/>
                </a:cubicBezTo>
                <a:cubicBezTo>
                  <a:pt x="11663780" y="6534971"/>
                  <a:pt x="11663360" y="6529619"/>
                  <a:pt x="11669807" y="6528280"/>
                </a:cubicBezTo>
                <a:close/>
                <a:moveTo>
                  <a:pt x="9873710" y="6522749"/>
                </a:moveTo>
                <a:cubicBezTo>
                  <a:pt x="9874270" y="6525336"/>
                  <a:pt x="9875812" y="6527031"/>
                  <a:pt x="9876513" y="6529619"/>
                </a:cubicBezTo>
                <a:cubicBezTo>
                  <a:pt x="9874971" y="6533455"/>
                  <a:pt x="9867122" y="6537202"/>
                  <a:pt x="9863198" y="6534882"/>
                </a:cubicBezTo>
                <a:cubicBezTo>
                  <a:pt x="9861937" y="6534169"/>
                  <a:pt x="9860956" y="6532652"/>
                  <a:pt x="9860956" y="6530332"/>
                </a:cubicBezTo>
                <a:cubicBezTo>
                  <a:pt x="9861376" y="6523463"/>
                  <a:pt x="9867122" y="6522660"/>
                  <a:pt x="9873710" y="6522749"/>
                </a:cubicBezTo>
                <a:close/>
                <a:moveTo>
                  <a:pt x="9938462" y="6520965"/>
                </a:moveTo>
                <a:cubicBezTo>
                  <a:pt x="9932575" y="6530243"/>
                  <a:pt x="9922484" y="6545320"/>
                  <a:pt x="9912673" y="6549424"/>
                </a:cubicBezTo>
                <a:cubicBezTo>
                  <a:pt x="9905806" y="6537826"/>
                  <a:pt x="9930052" y="6522749"/>
                  <a:pt x="9938462" y="6520965"/>
                </a:cubicBezTo>
                <a:close/>
                <a:moveTo>
                  <a:pt x="10826349" y="6515612"/>
                </a:moveTo>
                <a:cubicBezTo>
                  <a:pt x="10831675" y="6516058"/>
                  <a:pt x="10837001" y="6522838"/>
                  <a:pt x="10836020" y="6529262"/>
                </a:cubicBezTo>
                <a:cubicBezTo>
                  <a:pt x="10835740" y="6531403"/>
                  <a:pt x="10834758" y="6533366"/>
                  <a:pt x="10832796" y="6535239"/>
                </a:cubicBezTo>
                <a:cubicBezTo>
                  <a:pt x="10828311" y="6536399"/>
                  <a:pt x="10823966" y="6537559"/>
                  <a:pt x="10818921" y="6532384"/>
                </a:cubicBezTo>
                <a:cubicBezTo>
                  <a:pt x="10818220" y="6525961"/>
                  <a:pt x="10820042" y="6521321"/>
                  <a:pt x="10826349" y="6515612"/>
                </a:cubicBezTo>
                <a:close/>
                <a:moveTo>
                  <a:pt x="11179122" y="6511954"/>
                </a:moveTo>
                <a:cubicBezTo>
                  <a:pt x="11181084" y="6511597"/>
                  <a:pt x="11183186" y="6511865"/>
                  <a:pt x="11185428" y="6513292"/>
                </a:cubicBezTo>
                <a:cubicBezTo>
                  <a:pt x="11179962" y="6517664"/>
                  <a:pt x="11175057" y="6524176"/>
                  <a:pt x="11168189" y="6526764"/>
                </a:cubicBezTo>
                <a:cubicBezTo>
                  <a:pt x="11168470" y="6521054"/>
                  <a:pt x="11173235" y="6513203"/>
                  <a:pt x="11179122" y="6511954"/>
                </a:cubicBezTo>
                <a:close/>
                <a:moveTo>
                  <a:pt x="11100774" y="6508831"/>
                </a:moveTo>
                <a:cubicBezTo>
                  <a:pt x="11107222" y="6514006"/>
                  <a:pt x="11110305" y="6518734"/>
                  <a:pt x="11105540" y="6526228"/>
                </a:cubicBezTo>
                <a:cubicBezTo>
                  <a:pt x="11101475" y="6526585"/>
                  <a:pt x="11098952" y="6523284"/>
                  <a:pt x="11098111" y="6519448"/>
                </a:cubicBezTo>
                <a:cubicBezTo>
                  <a:pt x="11097270" y="6515522"/>
                  <a:pt x="11098111" y="6511062"/>
                  <a:pt x="11100774" y="6508831"/>
                </a:cubicBezTo>
                <a:close/>
                <a:moveTo>
                  <a:pt x="4706582" y="6500544"/>
                </a:moveTo>
                <a:cubicBezTo>
                  <a:pt x="4735799" y="6503256"/>
                  <a:pt x="4761364" y="6519530"/>
                  <a:pt x="4758321" y="6545878"/>
                </a:cubicBezTo>
                <a:cubicBezTo>
                  <a:pt x="4757714" y="6553240"/>
                  <a:pt x="4754670" y="6561376"/>
                  <a:pt x="4749190" y="6570288"/>
                </a:cubicBezTo>
                <a:cubicBezTo>
                  <a:pt x="4702322" y="6598573"/>
                  <a:pt x="4662146" y="6606710"/>
                  <a:pt x="4632320" y="6559826"/>
                </a:cubicBezTo>
                <a:cubicBezTo>
                  <a:pt x="4640232" y="6554790"/>
                  <a:pt x="4636580" y="6546265"/>
                  <a:pt x="4632928" y="6537740"/>
                </a:cubicBezTo>
                <a:cubicBezTo>
                  <a:pt x="4644494" y="6509456"/>
                  <a:pt x="4677364" y="6498219"/>
                  <a:pt x="4706582" y="6500544"/>
                </a:cubicBezTo>
                <a:close/>
                <a:moveTo>
                  <a:pt x="10635341" y="6500332"/>
                </a:moveTo>
                <a:lnTo>
                  <a:pt x="10660405" y="6513114"/>
                </a:lnTo>
                <a:cubicBezTo>
                  <a:pt x="10668814" y="6518199"/>
                  <a:pt x="10677223" y="6523284"/>
                  <a:pt x="10685633" y="6524712"/>
                </a:cubicBezTo>
                <a:cubicBezTo>
                  <a:pt x="10689557" y="6530421"/>
                  <a:pt x="10693061" y="6533098"/>
                  <a:pt x="10696565" y="6535774"/>
                </a:cubicBezTo>
                <a:cubicBezTo>
                  <a:pt x="10700910" y="6538005"/>
                  <a:pt x="10705114" y="6540860"/>
                  <a:pt x="10710300" y="6546302"/>
                </a:cubicBezTo>
                <a:cubicBezTo>
                  <a:pt x="10708198" y="6544874"/>
                  <a:pt x="10706236" y="6543447"/>
                  <a:pt x="10703993" y="6542644"/>
                </a:cubicBezTo>
                <a:cubicBezTo>
                  <a:pt x="10701330" y="6540949"/>
                  <a:pt x="10699228" y="6539611"/>
                  <a:pt x="10696565" y="6537916"/>
                </a:cubicBezTo>
                <a:cubicBezTo>
                  <a:pt x="10691940" y="6534882"/>
                  <a:pt x="10686894" y="6530957"/>
                  <a:pt x="10681008" y="6527477"/>
                </a:cubicBezTo>
                <a:cubicBezTo>
                  <a:pt x="10669935" y="6520786"/>
                  <a:pt x="10658442" y="6513114"/>
                  <a:pt x="10648071" y="6508117"/>
                </a:cubicBezTo>
                <a:cubicBezTo>
                  <a:pt x="10645618" y="6506913"/>
                  <a:pt x="10641413" y="6506936"/>
                  <a:pt x="10638155" y="6505921"/>
                </a:cubicBezTo>
                <a:close/>
                <a:moveTo>
                  <a:pt x="10634336" y="6498337"/>
                </a:moveTo>
                <a:lnTo>
                  <a:pt x="10635341" y="6500332"/>
                </a:lnTo>
                <a:lnTo>
                  <a:pt x="10634336" y="6499820"/>
                </a:lnTo>
                <a:close/>
                <a:moveTo>
                  <a:pt x="9945330" y="6492951"/>
                </a:moveTo>
                <a:cubicBezTo>
                  <a:pt x="9956122" y="6494289"/>
                  <a:pt x="9962989" y="6497858"/>
                  <a:pt x="9962428" y="6511329"/>
                </a:cubicBezTo>
                <a:cubicBezTo>
                  <a:pt x="9957803" y="6515166"/>
                  <a:pt x="9952618" y="6513114"/>
                  <a:pt x="9949114" y="6508742"/>
                </a:cubicBezTo>
                <a:cubicBezTo>
                  <a:pt x="9945470" y="6504460"/>
                  <a:pt x="9943648" y="6497947"/>
                  <a:pt x="9945330" y="6492951"/>
                </a:cubicBezTo>
                <a:close/>
                <a:moveTo>
                  <a:pt x="10986688" y="6491969"/>
                </a:moveTo>
                <a:lnTo>
                  <a:pt x="10988510" y="6494914"/>
                </a:lnTo>
                <a:lnTo>
                  <a:pt x="10989771" y="6495449"/>
                </a:lnTo>
                <a:cubicBezTo>
                  <a:pt x="10993134" y="6498036"/>
                  <a:pt x="10994676" y="6502943"/>
                  <a:pt x="10992714" y="6506512"/>
                </a:cubicBezTo>
                <a:lnTo>
                  <a:pt x="10991733" y="6507404"/>
                </a:lnTo>
                <a:lnTo>
                  <a:pt x="10991733" y="6507850"/>
                </a:lnTo>
                <a:cubicBezTo>
                  <a:pt x="10991032" y="6513381"/>
                  <a:pt x="10987949" y="6517842"/>
                  <a:pt x="10982623" y="6517128"/>
                </a:cubicBezTo>
                <a:cubicBezTo>
                  <a:pt x="10981221" y="6516950"/>
                  <a:pt x="10979540" y="6516236"/>
                  <a:pt x="10977577" y="6515076"/>
                </a:cubicBezTo>
                <a:cubicBezTo>
                  <a:pt x="10977577" y="6511419"/>
                  <a:pt x="10976876" y="6506333"/>
                  <a:pt x="10977577" y="6501783"/>
                </a:cubicBezTo>
                <a:lnTo>
                  <a:pt x="10979259" y="6497947"/>
                </a:lnTo>
                <a:lnTo>
                  <a:pt x="10979259" y="6495360"/>
                </a:lnTo>
                <a:lnTo>
                  <a:pt x="10981922" y="6494735"/>
                </a:lnTo>
                <a:close/>
                <a:moveTo>
                  <a:pt x="9907067" y="6491077"/>
                </a:moveTo>
                <a:cubicBezTo>
                  <a:pt x="9908749" y="6490810"/>
                  <a:pt x="9910571" y="6490899"/>
                  <a:pt x="9912393" y="6491613"/>
                </a:cubicBezTo>
                <a:cubicBezTo>
                  <a:pt x="9914776" y="6492594"/>
                  <a:pt x="9917018" y="6494557"/>
                  <a:pt x="9918980" y="6497769"/>
                </a:cubicBezTo>
                <a:cubicBezTo>
                  <a:pt x="9919401" y="6499285"/>
                  <a:pt x="9918980" y="6500980"/>
                  <a:pt x="9918139" y="6502675"/>
                </a:cubicBezTo>
                <a:cubicBezTo>
                  <a:pt x="9915616" y="6507671"/>
                  <a:pt x="9908749" y="6512311"/>
                  <a:pt x="9904544" y="6511062"/>
                </a:cubicBezTo>
                <a:cubicBezTo>
                  <a:pt x="9902442" y="6508474"/>
                  <a:pt x="9900480" y="6505887"/>
                  <a:pt x="9898377" y="6503300"/>
                </a:cubicBezTo>
                <a:cubicBezTo>
                  <a:pt x="9897817" y="6497055"/>
                  <a:pt x="9902021" y="6492059"/>
                  <a:pt x="9907067" y="6491077"/>
                </a:cubicBezTo>
                <a:close/>
                <a:moveTo>
                  <a:pt x="9978686" y="6487598"/>
                </a:moveTo>
                <a:cubicBezTo>
                  <a:pt x="9982611" y="6493129"/>
                  <a:pt x="9981910" y="6490988"/>
                  <a:pt x="9983312" y="6498750"/>
                </a:cubicBezTo>
                <a:cubicBezTo>
                  <a:pt x="9979528" y="6500356"/>
                  <a:pt x="9975743" y="6502051"/>
                  <a:pt x="9971959" y="6503657"/>
                </a:cubicBezTo>
                <a:cubicBezTo>
                  <a:pt x="9971819" y="6500088"/>
                  <a:pt x="9969857" y="6497322"/>
                  <a:pt x="9969296" y="6495181"/>
                </a:cubicBezTo>
                <a:cubicBezTo>
                  <a:pt x="9971118" y="6490810"/>
                  <a:pt x="9973501" y="6488579"/>
                  <a:pt x="9978686" y="6487598"/>
                </a:cubicBezTo>
                <a:close/>
                <a:moveTo>
                  <a:pt x="11151230" y="6483762"/>
                </a:moveTo>
                <a:cubicBezTo>
                  <a:pt x="11152912" y="6483762"/>
                  <a:pt x="11154594" y="6484386"/>
                  <a:pt x="11156416" y="6485992"/>
                </a:cubicBezTo>
                <a:cubicBezTo>
                  <a:pt x="11157257" y="6490185"/>
                  <a:pt x="11152492" y="6497769"/>
                  <a:pt x="11149548" y="6499464"/>
                </a:cubicBezTo>
                <a:cubicBezTo>
                  <a:pt x="11146185" y="6498571"/>
                  <a:pt x="11144363" y="6496787"/>
                  <a:pt x="11143662" y="6494646"/>
                </a:cubicBezTo>
                <a:cubicBezTo>
                  <a:pt x="11141980" y="6489917"/>
                  <a:pt x="11146044" y="6483762"/>
                  <a:pt x="11151230" y="6483762"/>
                </a:cubicBezTo>
                <a:close/>
                <a:moveTo>
                  <a:pt x="10109452" y="6483048"/>
                </a:moveTo>
                <a:cubicBezTo>
                  <a:pt x="10113236" y="6483137"/>
                  <a:pt x="10116460" y="6487419"/>
                  <a:pt x="10118142" y="6492416"/>
                </a:cubicBezTo>
                <a:lnTo>
                  <a:pt x="10119403" y="6499820"/>
                </a:lnTo>
                <a:lnTo>
                  <a:pt x="10120945" y="6498750"/>
                </a:lnTo>
                <a:cubicBezTo>
                  <a:pt x="10124168" y="6502765"/>
                  <a:pt x="10124168" y="6507493"/>
                  <a:pt x="10122346" y="6510526"/>
                </a:cubicBezTo>
                <a:cubicBezTo>
                  <a:pt x="10120384" y="6513560"/>
                  <a:pt x="10116740" y="6514898"/>
                  <a:pt x="10112395" y="6511954"/>
                </a:cubicBezTo>
                <a:lnTo>
                  <a:pt x="10113236" y="6508831"/>
                </a:lnTo>
                <a:lnTo>
                  <a:pt x="10106368" y="6511775"/>
                </a:lnTo>
                <a:cubicBezTo>
                  <a:pt x="10099361" y="6510259"/>
                  <a:pt x="10095717" y="6503121"/>
                  <a:pt x="10096838" y="6496163"/>
                </a:cubicBezTo>
                <a:cubicBezTo>
                  <a:pt x="10097258" y="6493843"/>
                  <a:pt x="10098240" y="6491523"/>
                  <a:pt x="10099781" y="6489471"/>
                </a:cubicBezTo>
                <a:cubicBezTo>
                  <a:pt x="10101884" y="6486706"/>
                  <a:pt x="10105107" y="6484386"/>
                  <a:pt x="10109452" y="6483048"/>
                </a:cubicBezTo>
                <a:close/>
                <a:moveTo>
                  <a:pt x="10580777" y="6479397"/>
                </a:moveTo>
                <a:lnTo>
                  <a:pt x="10585434" y="6485820"/>
                </a:lnTo>
                <a:lnTo>
                  <a:pt x="10587172" y="6481948"/>
                </a:lnTo>
                <a:close/>
                <a:moveTo>
                  <a:pt x="11057466" y="6478676"/>
                </a:moveTo>
                <a:cubicBezTo>
                  <a:pt x="11059008" y="6479033"/>
                  <a:pt x="11060690" y="6479747"/>
                  <a:pt x="11062232" y="6481085"/>
                </a:cubicBezTo>
                <a:cubicBezTo>
                  <a:pt x="11054102" y="6491523"/>
                  <a:pt x="11051580" y="6500980"/>
                  <a:pt x="11046114" y="6511686"/>
                </a:cubicBezTo>
                <a:cubicBezTo>
                  <a:pt x="11043310" y="6511419"/>
                  <a:pt x="11040788" y="6509634"/>
                  <a:pt x="11037144" y="6504460"/>
                </a:cubicBezTo>
                <a:cubicBezTo>
                  <a:pt x="11049337" y="6495984"/>
                  <a:pt x="11034621" y="6488222"/>
                  <a:pt x="11044011" y="6481085"/>
                </a:cubicBezTo>
                <a:cubicBezTo>
                  <a:pt x="11048216" y="6480282"/>
                  <a:pt x="11052701" y="6477695"/>
                  <a:pt x="11057466" y="6478676"/>
                </a:cubicBezTo>
                <a:close/>
                <a:moveTo>
                  <a:pt x="10706936" y="6476446"/>
                </a:moveTo>
                <a:cubicBezTo>
                  <a:pt x="10708898" y="6475911"/>
                  <a:pt x="10711281" y="6475911"/>
                  <a:pt x="10714084" y="6476624"/>
                </a:cubicBezTo>
                <a:cubicBezTo>
                  <a:pt x="10717168" y="6483583"/>
                  <a:pt x="10715206" y="6488044"/>
                  <a:pt x="10715906" y="6493754"/>
                </a:cubicBezTo>
                <a:cubicBezTo>
                  <a:pt x="10703432" y="6502765"/>
                  <a:pt x="10697546" y="6494378"/>
                  <a:pt x="10698527" y="6486438"/>
                </a:cubicBezTo>
                <a:cubicBezTo>
                  <a:pt x="10698948" y="6483762"/>
                  <a:pt x="10700069" y="6481085"/>
                  <a:pt x="10701891" y="6479122"/>
                </a:cubicBezTo>
                <a:cubicBezTo>
                  <a:pt x="10703292" y="6477873"/>
                  <a:pt x="10704834" y="6476892"/>
                  <a:pt x="10706936" y="6476446"/>
                </a:cubicBezTo>
                <a:close/>
                <a:moveTo>
                  <a:pt x="11118294" y="6469844"/>
                </a:moveTo>
                <a:cubicBezTo>
                  <a:pt x="11118434" y="6470022"/>
                  <a:pt x="11118994" y="6470469"/>
                  <a:pt x="11119976" y="6471004"/>
                </a:cubicBezTo>
                <a:cubicBezTo>
                  <a:pt x="11120957" y="6471985"/>
                  <a:pt x="11121938" y="6471985"/>
                  <a:pt x="11120957" y="6473056"/>
                </a:cubicBezTo>
                <a:cubicBezTo>
                  <a:pt x="11119976" y="6474037"/>
                  <a:pt x="11119976" y="6474037"/>
                  <a:pt x="11116892" y="6474037"/>
                </a:cubicBezTo>
                <a:cubicBezTo>
                  <a:pt x="11118014" y="6473056"/>
                  <a:pt x="11118014" y="6472967"/>
                  <a:pt x="11116892" y="6471985"/>
                </a:cubicBezTo>
                <a:cubicBezTo>
                  <a:pt x="11116892" y="6471985"/>
                  <a:pt x="11116892" y="6471985"/>
                  <a:pt x="11115911" y="6471985"/>
                </a:cubicBezTo>
                <a:cubicBezTo>
                  <a:pt x="11115911" y="6471004"/>
                  <a:pt x="11116892" y="6471004"/>
                  <a:pt x="11116892" y="6470022"/>
                </a:cubicBezTo>
                <a:cubicBezTo>
                  <a:pt x="11116892" y="6470022"/>
                  <a:pt x="11118014" y="6470022"/>
                  <a:pt x="11118014" y="6470022"/>
                </a:cubicBezTo>
                <a:cubicBezTo>
                  <a:pt x="11118014" y="6469487"/>
                  <a:pt x="11118014" y="6469576"/>
                  <a:pt x="11118294" y="6469844"/>
                </a:cubicBezTo>
                <a:close/>
                <a:moveTo>
                  <a:pt x="2358814" y="6468384"/>
                </a:moveTo>
                <a:cubicBezTo>
                  <a:pt x="2372815" y="6471871"/>
                  <a:pt x="2380728" y="6486208"/>
                  <a:pt x="2380119" y="6501318"/>
                </a:cubicBezTo>
                <a:cubicBezTo>
                  <a:pt x="2380119" y="6509843"/>
                  <a:pt x="2377075" y="6519142"/>
                  <a:pt x="2370989" y="6526116"/>
                </a:cubicBezTo>
                <a:cubicBezTo>
                  <a:pt x="2362466" y="6535804"/>
                  <a:pt x="2349075" y="6542003"/>
                  <a:pt x="2328988" y="6539678"/>
                </a:cubicBezTo>
                <a:cubicBezTo>
                  <a:pt x="2314987" y="6518368"/>
                  <a:pt x="2319857" y="6503256"/>
                  <a:pt x="2315597" y="6484658"/>
                </a:cubicBezTo>
                <a:cubicBezTo>
                  <a:pt x="2325945" y="6476134"/>
                  <a:pt x="2335075" y="6471096"/>
                  <a:pt x="2342989" y="6468772"/>
                </a:cubicBezTo>
                <a:cubicBezTo>
                  <a:pt x="2349075" y="6467222"/>
                  <a:pt x="2354553" y="6467222"/>
                  <a:pt x="2358814" y="6468384"/>
                </a:cubicBezTo>
                <a:close/>
                <a:moveTo>
                  <a:pt x="11244574" y="6467881"/>
                </a:moveTo>
                <a:cubicBezTo>
                  <a:pt x="11248779" y="6468060"/>
                  <a:pt x="11264756" y="6473413"/>
                  <a:pt x="11257749" y="6480371"/>
                </a:cubicBezTo>
                <a:cubicBezTo>
                  <a:pt x="11252142" y="6476624"/>
                  <a:pt x="11245555" y="6476178"/>
                  <a:pt x="11244014" y="6472610"/>
                </a:cubicBezTo>
                <a:cubicBezTo>
                  <a:pt x="11243593" y="6471450"/>
                  <a:pt x="11243593" y="6469933"/>
                  <a:pt x="11244574" y="6467881"/>
                </a:cubicBezTo>
                <a:close/>
                <a:moveTo>
                  <a:pt x="10143790" y="6466186"/>
                </a:moveTo>
                <a:cubicBezTo>
                  <a:pt x="10151499" y="6477249"/>
                  <a:pt x="10163692" y="6495895"/>
                  <a:pt x="10163692" y="6510259"/>
                </a:cubicBezTo>
                <a:cubicBezTo>
                  <a:pt x="10147855" y="6514809"/>
                  <a:pt x="10141968" y="6477873"/>
                  <a:pt x="10143790" y="6466186"/>
                </a:cubicBezTo>
                <a:close/>
                <a:moveTo>
                  <a:pt x="10008820" y="6461636"/>
                </a:moveTo>
                <a:cubicBezTo>
                  <a:pt x="10012184" y="6461904"/>
                  <a:pt x="10016248" y="6465919"/>
                  <a:pt x="10015828" y="6469398"/>
                </a:cubicBezTo>
                <a:cubicBezTo>
                  <a:pt x="10013165" y="6472788"/>
                  <a:pt x="10011062" y="6471450"/>
                  <a:pt x="10009661" y="6473769"/>
                </a:cubicBezTo>
                <a:cubicBezTo>
                  <a:pt x="10005596" y="6469844"/>
                  <a:pt x="10006017" y="6466186"/>
                  <a:pt x="10008820" y="6461636"/>
                </a:cubicBezTo>
                <a:close/>
                <a:moveTo>
                  <a:pt x="10943379" y="6455748"/>
                </a:moveTo>
                <a:cubicBezTo>
                  <a:pt x="10946743" y="6458781"/>
                  <a:pt x="10954732" y="6471182"/>
                  <a:pt x="10952910" y="6478230"/>
                </a:cubicBezTo>
                <a:cubicBezTo>
                  <a:pt x="10952209" y="6480550"/>
                  <a:pt x="10950667" y="6482334"/>
                  <a:pt x="10947304" y="6482959"/>
                </a:cubicBezTo>
                <a:cubicBezTo>
                  <a:pt x="10944500" y="6473413"/>
                  <a:pt x="10937773" y="6466900"/>
                  <a:pt x="10939034" y="6461279"/>
                </a:cubicBezTo>
                <a:cubicBezTo>
                  <a:pt x="10939455" y="6459406"/>
                  <a:pt x="10940716" y="6457532"/>
                  <a:pt x="10943379" y="6455748"/>
                </a:cubicBezTo>
                <a:close/>
                <a:moveTo>
                  <a:pt x="10828732" y="6450752"/>
                </a:moveTo>
                <a:cubicBezTo>
                  <a:pt x="10834618" y="6449681"/>
                  <a:pt x="10840365" y="6451733"/>
                  <a:pt x="10842607" y="6459049"/>
                </a:cubicBezTo>
                <a:cubicBezTo>
                  <a:pt x="10833217" y="6459673"/>
                  <a:pt x="10822425" y="6463242"/>
                  <a:pt x="10813034" y="6460298"/>
                </a:cubicBezTo>
                <a:cubicBezTo>
                  <a:pt x="10816398" y="6455748"/>
                  <a:pt x="10822705" y="6451733"/>
                  <a:pt x="10828732" y="6450752"/>
                </a:cubicBezTo>
                <a:close/>
                <a:moveTo>
                  <a:pt x="10117342" y="6439324"/>
                </a:moveTo>
                <a:cubicBezTo>
                  <a:pt x="10119777" y="6443198"/>
                  <a:pt x="10116124" y="6445911"/>
                  <a:pt x="10119168" y="6449786"/>
                </a:cubicBezTo>
                <a:cubicBezTo>
                  <a:pt x="10118559" y="6452886"/>
                  <a:pt x="10115516" y="6456760"/>
                  <a:pt x="10111255" y="6460247"/>
                </a:cubicBezTo>
                <a:cubicBezTo>
                  <a:pt x="10097863" y="6470322"/>
                  <a:pt x="10071689" y="6479233"/>
                  <a:pt x="10069863" y="6476521"/>
                </a:cubicBezTo>
                <a:cubicBezTo>
                  <a:pt x="10066211" y="6479233"/>
                  <a:pt x="10063776" y="6475358"/>
                  <a:pt x="10060124" y="6478070"/>
                </a:cubicBezTo>
                <a:cubicBezTo>
                  <a:pt x="10060124" y="6478070"/>
                  <a:pt x="10055863" y="6480783"/>
                  <a:pt x="10049776" y="6480008"/>
                </a:cubicBezTo>
                <a:cubicBezTo>
                  <a:pt x="10043080" y="6479233"/>
                  <a:pt x="10036993" y="6478458"/>
                  <a:pt x="10034558" y="6467996"/>
                </a:cubicBezTo>
                <a:cubicBezTo>
                  <a:pt x="10072298" y="6456372"/>
                  <a:pt x="10086907" y="6445136"/>
                  <a:pt x="10117342" y="6439324"/>
                </a:cubicBezTo>
                <a:close/>
                <a:moveTo>
                  <a:pt x="10048204" y="6429429"/>
                </a:moveTo>
                <a:cubicBezTo>
                  <a:pt x="10046522" y="6434515"/>
                  <a:pt x="10045120" y="6440135"/>
                  <a:pt x="10043579" y="6445577"/>
                </a:cubicBezTo>
                <a:cubicBezTo>
                  <a:pt x="10041897" y="6451019"/>
                  <a:pt x="10039794" y="6456372"/>
                  <a:pt x="10036711" y="6460833"/>
                </a:cubicBezTo>
                <a:cubicBezTo>
                  <a:pt x="10032226" y="6450573"/>
                  <a:pt x="10034328" y="6429251"/>
                  <a:pt x="10048204" y="6429429"/>
                </a:cubicBezTo>
                <a:close/>
                <a:moveTo>
                  <a:pt x="10827470" y="6428716"/>
                </a:moveTo>
                <a:cubicBezTo>
                  <a:pt x="10828171" y="6432106"/>
                  <a:pt x="10830133" y="6434336"/>
                  <a:pt x="10830834" y="6437726"/>
                </a:cubicBezTo>
                <a:cubicBezTo>
                  <a:pt x="10829152" y="6442812"/>
                  <a:pt x="10819482" y="6447808"/>
                  <a:pt x="10814716" y="6444774"/>
                </a:cubicBezTo>
                <a:cubicBezTo>
                  <a:pt x="10813034" y="6443704"/>
                  <a:pt x="10812053" y="6441830"/>
                  <a:pt x="10811913" y="6438708"/>
                </a:cubicBezTo>
                <a:cubicBezTo>
                  <a:pt x="10812474" y="6429697"/>
                  <a:pt x="10819482" y="6428626"/>
                  <a:pt x="10827470" y="6428716"/>
                </a:cubicBezTo>
                <a:close/>
                <a:moveTo>
                  <a:pt x="10906098" y="6426307"/>
                </a:moveTo>
                <a:cubicBezTo>
                  <a:pt x="10899090" y="6438619"/>
                  <a:pt x="10886896" y="6458514"/>
                  <a:pt x="10874843" y="6463867"/>
                </a:cubicBezTo>
                <a:cubicBezTo>
                  <a:pt x="10866574" y="6448521"/>
                  <a:pt x="10895866" y="6428626"/>
                  <a:pt x="10906098" y="6426307"/>
                </a:cubicBezTo>
                <a:close/>
                <a:moveTo>
                  <a:pt x="10697966" y="6422649"/>
                </a:moveTo>
                <a:cubicBezTo>
                  <a:pt x="10702732" y="6422024"/>
                  <a:pt x="10710020" y="6426485"/>
                  <a:pt x="10706376" y="6431570"/>
                </a:cubicBezTo>
                <a:cubicBezTo>
                  <a:pt x="10705114" y="6433266"/>
                  <a:pt x="10702592" y="6434961"/>
                  <a:pt x="10698387" y="6436567"/>
                </a:cubicBezTo>
                <a:cubicBezTo>
                  <a:pt x="10691940" y="6427020"/>
                  <a:pt x="10694042" y="6423184"/>
                  <a:pt x="10697966" y="6422649"/>
                </a:cubicBezTo>
                <a:close/>
                <a:moveTo>
                  <a:pt x="9991581" y="6418099"/>
                </a:moveTo>
                <a:cubicBezTo>
                  <a:pt x="9992842" y="6417831"/>
                  <a:pt x="9994384" y="6417831"/>
                  <a:pt x="9995926" y="6418188"/>
                </a:cubicBezTo>
                <a:cubicBezTo>
                  <a:pt x="9999710" y="6422738"/>
                  <a:pt x="9999009" y="6436388"/>
                  <a:pt x="9996767" y="6440938"/>
                </a:cubicBezTo>
                <a:cubicBezTo>
                  <a:pt x="9992142" y="6442544"/>
                  <a:pt x="9988778" y="6441741"/>
                  <a:pt x="9986535" y="6439600"/>
                </a:cubicBezTo>
                <a:cubicBezTo>
                  <a:pt x="9980509" y="6434069"/>
                  <a:pt x="9982611" y="6419705"/>
                  <a:pt x="9991581" y="6418099"/>
                </a:cubicBezTo>
                <a:close/>
                <a:moveTo>
                  <a:pt x="10206720" y="6414173"/>
                </a:moveTo>
                <a:cubicBezTo>
                  <a:pt x="10223679" y="6413370"/>
                  <a:pt x="10229706" y="6437369"/>
                  <a:pt x="10230126" y="6449860"/>
                </a:cubicBezTo>
                <a:cubicBezTo>
                  <a:pt x="10225361" y="6445220"/>
                  <a:pt x="10220175" y="6440849"/>
                  <a:pt x="10215970" y="6435317"/>
                </a:cubicBezTo>
                <a:cubicBezTo>
                  <a:pt x="10211626" y="6429786"/>
                  <a:pt x="10208262" y="6423273"/>
                  <a:pt x="10206720" y="6414173"/>
                </a:cubicBezTo>
                <a:close/>
                <a:moveTo>
                  <a:pt x="4883105" y="6409489"/>
                </a:moveTo>
                <a:lnTo>
                  <a:pt x="4884322" y="6414914"/>
                </a:lnTo>
                <a:cubicBezTo>
                  <a:pt x="4895888" y="6434674"/>
                  <a:pt x="4923279" y="6447460"/>
                  <a:pt x="4920844" y="6461022"/>
                </a:cubicBezTo>
                <a:cubicBezTo>
                  <a:pt x="4925106" y="6455985"/>
                  <a:pt x="4926324" y="6453273"/>
                  <a:pt x="4925714" y="6446686"/>
                </a:cubicBezTo>
                <a:lnTo>
                  <a:pt x="4931193" y="6457535"/>
                </a:lnTo>
                <a:lnTo>
                  <a:pt x="4937888" y="6439712"/>
                </a:lnTo>
                <a:cubicBezTo>
                  <a:pt x="4922672" y="6424988"/>
                  <a:pt x="4906844" y="6414138"/>
                  <a:pt x="4891018" y="6409876"/>
                </a:cubicBezTo>
                <a:close/>
                <a:moveTo>
                  <a:pt x="10174624" y="6397044"/>
                </a:moveTo>
                <a:cubicBezTo>
                  <a:pt x="10184155" y="6406233"/>
                  <a:pt x="10192424" y="6418813"/>
                  <a:pt x="10193405" y="6439154"/>
                </a:cubicBezTo>
                <a:cubicBezTo>
                  <a:pt x="10186678" y="6447094"/>
                  <a:pt x="10179530" y="6444328"/>
                  <a:pt x="10174204" y="6437459"/>
                </a:cubicBezTo>
                <a:cubicBezTo>
                  <a:pt x="10165374" y="6425861"/>
                  <a:pt x="10161870" y="6402486"/>
                  <a:pt x="10174624" y="6397044"/>
                </a:cubicBezTo>
                <a:close/>
                <a:moveTo>
                  <a:pt x="10824247" y="6390085"/>
                </a:moveTo>
                <a:cubicBezTo>
                  <a:pt x="10828872" y="6389728"/>
                  <a:pt x="10833357" y="6392316"/>
                  <a:pt x="10834338" y="6399542"/>
                </a:cubicBezTo>
                <a:cubicBezTo>
                  <a:pt x="10831815" y="6405430"/>
                  <a:pt x="10820463" y="6410426"/>
                  <a:pt x="10815978" y="6409980"/>
                </a:cubicBezTo>
                <a:cubicBezTo>
                  <a:pt x="10813034" y="6405876"/>
                  <a:pt x="10812614" y="6401951"/>
                  <a:pt x="10813595" y="6398739"/>
                </a:cubicBezTo>
                <a:cubicBezTo>
                  <a:pt x="10814996" y="6393832"/>
                  <a:pt x="10819762" y="6390442"/>
                  <a:pt x="10824247" y="6390085"/>
                </a:cubicBezTo>
                <a:close/>
                <a:moveTo>
                  <a:pt x="9947852" y="6387587"/>
                </a:moveTo>
                <a:cubicBezTo>
                  <a:pt x="9949114" y="6387587"/>
                  <a:pt x="9950235" y="6387855"/>
                  <a:pt x="9951216" y="6388569"/>
                </a:cubicBezTo>
                <a:cubicBezTo>
                  <a:pt x="9951917" y="6390710"/>
                  <a:pt x="9951917" y="6392405"/>
                  <a:pt x="9951216" y="6393743"/>
                </a:cubicBezTo>
                <a:cubicBezTo>
                  <a:pt x="9949394" y="6397758"/>
                  <a:pt x="9943227" y="6398025"/>
                  <a:pt x="9940844" y="6395438"/>
                </a:cubicBezTo>
                <a:cubicBezTo>
                  <a:pt x="9940564" y="6390888"/>
                  <a:pt x="9944208" y="6387766"/>
                  <a:pt x="9947852" y="6387587"/>
                </a:cubicBezTo>
                <a:close/>
                <a:moveTo>
                  <a:pt x="9878475" y="6387141"/>
                </a:moveTo>
                <a:lnTo>
                  <a:pt x="9882400" y="6388569"/>
                </a:lnTo>
                <a:lnTo>
                  <a:pt x="9883801" y="6388212"/>
                </a:lnTo>
                <a:cubicBezTo>
                  <a:pt x="9891930" y="6387498"/>
                  <a:pt x="9898517" y="6396776"/>
                  <a:pt x="9895995" y="6404717"/>
                </a:cubicBezTo>
                <a:cubicBezTo>
                  <a:pt x="9894873" y="6408196"/>
                  <a:pt x="9891790" y="6411497"/>
                  <a:pt x="9886464" y="6413460"/>
                </a:cubicBezTo>
                <a:cubicBezTo>
                  <a:pt x="9883381" y="6405966"/>
                  <a:pt x="9878615" y="6403646"/>
                  <a:pt x="9876513" y="6398739"/>
                </a:cubicBezTo>
                <a:lnTo>
                  <a:pt x="9875812" y="6395260"/>
                </a:lnTo>
                <a:lnTo>
                  <a:pt x="9873149" y="6391780"/>
                </a:lnTo>
                <a:cubicBezTo>
                  <a:pt x="9875672" y="6390710"/>
                  <a:pt x="9877074" y="6388301"/>
                  <a:pt x="9878475" y="6387141"/>
                </a:cubicBezTo>
                <a:close/>
                <a:moveTo>
                  <a:pt x="10867975" y="6386963"/>
                </a:moveTo>
                <a:cubicBezTo>
                  <a:pt x="10870078" y="6386606"/>
                  <a:pt x="10872320" y="6386784"/>
                  <a:pt x="10874423" y="6387676"/>
                </a:cubicBezTo>
                <a:cubicBezTo>
                  <a:pt x="10877366" y="6388925"/>
                  <a:pt x="10880169" y="6391602"/>
                  <a:pt x="10882552" y="6395795"/>
                </a:cubicBezTo>
                <a:cubicBezTo>
                  <a:pt x="10882972" y="6397847"/>
                  <a:pt x="10882552" y="6400077"/>
                  <a:pt x="10881570" y="6402308"/>
                </a:cubicBezTo>
                <a:cubicBezTo>
                  <a:pt x="10878487" y="6408910"/>
                  <a:pt x="10870078" y="6415066"/>
                  <a:pt x="10864892" y="6413370"/>
                </a:cubicBezTo>
                <a:cubicBezTo>
                  <a:pt x="10862509" y="6409980"/>
                  <a:pt x="10859986" y="6406501"/>
                  <a:pt x="10857464" y="6403021"/>
                </a:cubicBezTo>
                <a:cubicBezTo>
                  <a:pt x="10856763" y="6394814"/>
                  <a:pt x="10861808" y="6388212"/>
                  <a:pt x="10867975" y="6386963"/>
                </a:cubicBezTo>
                <a:close/>
                <a:moveTo>
                  <a:pt x="12367108" y="6381978"/>
                </a:moveTo>
                <a:cubicBezTo>
                  <a:pt x="12373804" y="6381978"/>
                  <a:pt x="12381716" y="6383916"/>
                  <a:pt x="12390240" y="6388178"/>
                </a:cubicBezTo>
                <a:cubicBezTo>
                  <a:pt x="12394500" y="6419950"/>
                  <a:pt x="12412760" y="6474196"/>
                  <a:pt x="12362848" y="6492407"/>
                </a:cubicBezTo>
                <a:cubicBezTo>
                  <a:pt x="12323280" y="6464510"/>
                  <a:pt x="12321456" y="6381204"/>
                  <a:pt x="12367108" y="6381978"/>
                </a:cubicBezTo>
                <a:close/>
                <a:moveTo>
                  <a:pt x="2980301" y="6380816"/>
                </a:moveTo>
                <a:lnTo>
                  <a:pt x="2972387" y="6385078"/>
                </a:lnTo>
                <a:lnTo>
                  <a:pt x="2985170" y="6381204"/>
                </a:lnTo>
                <a:close/>
                <a:moveTo>
                  <a:pt x="10517306" y="6380628"/>
                </a:moveTo>
                <a:cubicBezTo>
                  <a:pt x="10520389" y="6385178"/>
                  <a:pt x="10525014" y="6379825"/>
                  <a:pt x="10525715" y="6386963"/>
                </a:cubicBezTo>
                <a:cubicBezTo>
                  <a:pt x="10524874" y="6390085"/>
                  <a:pt x="10522491" y="6392762"/>
                  <a:pt x="10517446" y="6394546"/>
                </a:cubicBezTo>
                <a:cubicBezTo>
                  <a:pt x="10511699" y="6389104"/>
                  <a:pt x="10514502" y="6384821"/>
                  <a:pt x="10517306" y="6380628"/>
                </a:cubicBezTo>
                <a:close/>
                <a:moveTo>
                  <a:pt x="10755991" y="6378041"/>
                </a:moveTo>
                <a:cubicBezTo>
                  <a:pt x="10757252" y="6384108"/>
                  <a:pt x="10757813" y="6389193"/>
                  <a:pt x="10756552" y="6393475"/>
                </a:cubicBezTo>
                <a:cubicBezTo>
                  <a:pt x="10755290" y="6397758"/>
                  <a:pt x="10752347" y="6401237"/>
                  <a:pt x="10746741" y="6403735"/>
                </a:cubicBezTo>
                <a:cubicBezTo>
                  <a:pt x="10741975" y="6400523"/>
                  <a:pt x="10741975" y="6394278"/>
                  <a:pt x="10744358" y="6388747"/>
                </a:cubicBezTo>
                <a:cubicBezTo>
                  <a:pt x="10746600" y="6383216"/>
                  <a:pt x="10751366" y="6378398"/>
                  <a:pt x="10755991" y="6378041"/>
                </a:cubicBezTo>
                <a:close/>
                <a:moveTo>
                  <a:pt x="1374542" y="6374230"/>
                </a:moveTo>
                <a:cubicBezTo>
                  <a:pt x="1380020" y="6374617"/>
                  <a:pt x="1386108" y="6376554"/>
                  <a:pt x="1388542" y="6375779"/>
                </a:cubicBezTo>
                <a:cubicBezTo>
                  <a:pt x="1394630" y="6378879"/>
                  <a:pt x="1401325" y="6381591"/>
                  <a:pt x="1397672" y="6388566"/>
                </a:cubicBezTo>
                <a:cubicBezTo>
                  <a:pt x="1394630" y="6395152"/>
                  <a:pt x="1396456" y="6399802"/>
                  <a:pt x="1384889" y="6398640"/>
                </a:cubicBezTo>
                <a:cubicBezTo>
                  <a:pt x="1380629" y="6400577"/>
                  <a:pt x="1373934" y="6397865"/>
                  <a:pt x="1369064" y="6399415"/>
                </a:cubicBezTo>
                <a:cubicBezTo>
                  <a:pt x="1369064" y="6399415"/>
                  <a:pt x="1366629" y="6396315"/>
                  <a:pt x="1364802" y="6392440"/>
                </a:cubicBezTo>
                <a:cubicBezTo>
                  <a:pt x="1362976" y="6388178"/>
                  <a:pt x="1361151" y="6383528"/>
                  <a:pt x="1362976" y="6380042"/>
                </a:cubicBezTo>
                <a:cubicBezTo>
                  <a:pt x="1363586" y="6374230"/>
                  <a:pt x="1369064" y="6373454"/>
                  <a:pt x="1374542" y="6374230"/>
                </a:cubicBezTo>
                <a:close/>
                <a:moveTo>
                  <a:pt x="12085887" y="6364930"/>
                </a:moveTo>
                <a:cubicBezTo>
                  <a:pt x="12095018" y="6369192"/>
                  <a:pt x="12096844" y="6379266"/>
                  <a:pt x="12098670" y="6389340"/>
                </a:cubicBezTo>
                <a:cubicBezTo>
                  <a:pt x="12098670" y="6397478"/>
                  <a:pt x="12096235" y="6402127"/>
                  <a:pt x="12092583" y="6404452"/>
                </a:cubicBezTo>
                <a:cubicBezTo>
                  <a:pt x="12088322" y="6406776"/>
                  <a:pt x="12082844" y="6407164"/>
                  <a:pt x="12076757" y="6406389"/>
                </a:cubicBezTo>
                <a:cubicBezTo>
                  <a:pt x="12063974" y="6404840"/>
                  <a:pt x="12061539" y="6394765"/>
                  <a:pt x="12061539" y="6394765"/>
                </a:cubicBezTo>
                <a:cubicBezTo>
                  <a:pt x="12060930" y="6378492"/>
                  <a:pt x="12069452" y="6366092"/>
                  <a:pt x="12085887" y="6364930"/>
                </a:cubicBezTo>
                <a:close/>
                <a:moveTo>
                  <a:pt x="10081701" y="6363856"/>
                </a:moveTo>
                <a:cubicBezTo>
                  <a:pt x="10094035" y="6362517"/>
                  <a:pt x="10104687" y="6370904"/>
                  <a:pt x="10110433" y="6383216"/>
                </a:cubicBezTo>
                <a:cubicBezTo>
                  <a:pt x="10115058" y="6393119"/>
                  <a:pt x="10116460" y="6405519"/>
                  <a:pt x="10112676" y="6417742"/>
                </a:cubicBezTo>
                <a:cubicBezTo>
                  <a:pt x="10092633" y="6439867"/>
                  <a:pt x="10075955" y="6432373"/>
                  <a:pt x="10056613" y="6442722"/>
                </a:cubicBezTo>
                <a:cubicBezTo>
                  <a:pt x="10052969" y="6422292"/>
                  <a:pt x="10048064" y="6400523"/>
                  <a:pt x="10056193" y="6383572"/>
                </a:cubicBezTo>
                <a:cubicBezTo>
                  <a:pt x="10058856" y="6377952"/>
                  <a:pt x="10063060" y="6372867"/>
                  <a:pt x="10069087" y="6368584"/>
                </a:cubicBezTo>
                <a:cubicBezTo>
                  <a:pt x="10073432" y="6365729"/>
                  <a:pt x="10077637" y="6364302"/>
                  <a:pt x="10081701" y="6363856"/>
                </a:cubicBezTo>
                <a:close/>
                <a:moveTo>
                  <a:pt x="11226634" y="6361090"/>
                </a:moveTo>
                <a:cubicBezTo>
                  <a:pt x="11233502" y="6365194"/>
                  <a:pt x="11227475" y="6372064"/>
                  <a:pt x="11223411" y="6371528"/>
                </a:cubicBezTo>
                <a:cubicBezTo>
                  <a:pt x="11219626" y="6367870"/>
                  <a:pt x="11222430" y="6361715"/>
                  <a:pt x="11226634" y="6361090"/>
                </a:cubicBezTo>
                <a:close/>
                <a:moveTo>
                  <a:pt x="3148911" y="6357956"/>
                </a:moveTo>
                <a:cubicBezTo>
                  <a:pt x="3142215" y="6358343"/>
                  <a:pt x="3135520" y="6358343"/>
                  <a:pt x="3128823" y="6358343"/>
                </a:cubicBezTo>
                <a:cubicBezTo>
                  <a:pt x="3125781" y="6359893"/>
                  <a:pt x="3121519" y="6359118"/>
                  <a:pt x="3119084" y="6360668"/>
                </a:cubicBezTo>
                <a:cubicBezTo>
                  <a:pt x="3117259" y="6359893"/>
                  <a:pt x="3114824" y="6359118"/>
                  <a:pt x="3114214" y="6361443"/>
                </a:cubicBezTo>
                <a:cubicBezTo>
                  <a:pt x="3112389" y="6360668"/>
                  <a:pt x="3112389" y="6360668"/>
                  <a:pt x="3109345" y="6362218"/>
                </a:cubicBezTo>
                <a:cubicBezTo>
                  <a:pt x="3088649" y="6364930"/>
                  <a:pt x="3072824" y="6372292"/>
                  <a:pt x="3100215" y="6371130"/>
                </a:cubicBezTo>
                <a:cubicBezTo>
                  <a:pt x="3088649" y="6384304"/>
                  <a:pt x="3039954" y="6368805"/>
                  <a:pt x="3051518" y="6389340"/>
                </a:cubicBezTo>
                <a:cubicBezTo>
                  <a:pt x="3033866" y="6395540"/>
                  <a:pt x="3023518" y="6392053"/>
                  <a:pt x="3013778" y="6386628"/>
                </a:cubicBezTo>
                <a:lnTo>
                  <a:pt x="3003432" y="6383141"/>
                </a:lnTo>
                <a:lnTo>
                  <a:pt x="3008909" y="6395928"/>
                </a:lnTo>
                <a:cubicBezTo>
                  <a:pt x="2995518" y="6405614"/>
                  <a:pt x="2986387" y="6416851"/>
                  <a:pt x="2978474" y="6427312"/>
                </a:cubicBezTo>
                <a:lnTo>
                  <a:pt x="2968734" y="6438549"/>
                </a:lnTo>
                <a:lnTo>
                  <a:pt x="2991865" y="6439324"/>
                </a:lnTo>
                <a:cubicBezTo>
                  <a:pt x="3003432" y="6438162"/>
                  <a:pt x="3017431" y="6438162"/>
                  <a:pt x="3027170" y="6434287"/>
                </a:cubicBezTo>
                <a:cubicBezTo>
                  <a:pt x="3066127" y="6439324"/>
                  <a:pt x="3092911" y="6438162"/>
                  <a:pt x="3120910" y="6435062"/>
                </a:cubicBezTo>
                <a:cubicBezTo>
                  <a:pt x="3137955" y="6431962"/>
                  <a:pt x="3154389" y="6428088"/>
                  <a:pt x="3173867" y="6423050"/>
                </a:cubicBezTo>
                <a:lnTo>
                  <a:pt x="3228043" y="6408326"/>
                </a:lnTo>
                <a:lnTo>
                  <a:pt x="3226825" y="6405227"/>
                </a:lnTo>
                <a:lnTo>
                  <a:pt x="3226216" y="6390503"/>
                </a:lnTo>
                <a:lnTo>
                  <a:pt x="3220737" y="6396702"/>
                </a:lnTo>
                <a:cubicBezTo>
                  <a:pt x="3212216" y="6399802"/>
                  <a:pt x="3202477" y="6387404"/>
                  <a:pt x="3190911" y="6385466"/>
                </a:cubicBezTo>
                <a:cubicBezTo>
                  <a:pt x="3185434" y="6388566"/>
                  <a:pt x="3179955" y="6391666"/>
                  <a:pt x="3173260" y="6392053"/>
                </a:cubicBezTo>
                <a:cubicBezTo>
                  <a:pt x="3183607" y="6400190"/>
                  <a:pt x="3207956" y="6395928"/>
                  <a:pt x="3212216" y="6409102"/>
                </a:cubicBezTo>
                <a:cubicBezTo>
                  <a:pt x="3193955" y="6410652"/>
                  <a:pt x="3188476" y="6399415"/>
                  <a:pt x="3161085" y="6407552"/>
                </a:cubicBezTo>
                <a:cubicBezTo>
                  <a:pt x="3153171" y="6390890"/>
                  <a:pt x="3168389" y="6380816"/>
                  <a:pt x="3134302" y="6389340"/>
                </a:cubicBezTo>
                <a:cubicBezTo>
                  <a:pt x="3148911" y="6384304"/>
                  <a:pt x="3149519" y="6369967"/>
                  <a:pt x="3169607" y="6369192"/>
                </a:cubicBezTo>
                <a:cubicBezTo>
                  <a:pt x="3169607" y="6362218"/>
                  <a:pt x="3159868" y="6359118"/>
                  <a:pt x="3148911" y="6357956"/>
                </a:cubicBezTo>
                <a:close/>
                <a:moveTo>
                  <a:pt x="3843440" y="6357568"/>
                </a:moveTo>
                <a:cubicBezTo>
                  <a:pt x="3850746" y="6361830"/>
                  <a:pt x="3850136" y="6361443"/>
                  <a:pt x="3856223" y="6380429"/>
                </a:cubicBezTo>
                <a:cubicBezTo>
                  <a:pt x="3848310" y="6376554"/>
                  <a:pt x="3848310" y="6376554"/>
                  <a:pt x="3844658" y="6385078"/>
                </a:cubicBezTo>
                <a:cubicBezTo>
                  <a:pt x="3844658" y="6385078"/>
                  <a:pt x="3844658" y="6385078"/>
                  <a:pt x="3846484" y="6391278"/>
                </a:cubicBezTo>
                <a:cubicBezTo>
                  <a:pt x="3841006" y="6393602"/>
                  <a:pt x="3839788" y="6387404"/>
                  <a:pt x="3834310" y="6389728"/>
                </a:cubicBezTo>
                <a:cubicBezTo>
                  <a:pt x="3834310" y="6389728"/>
                  <a:pt x="3831876" y="6383141"/>
                  <a:pt x="3831876" y="6383141"/>
                </a:cubicBezTo>
                <a:cubicBezTo>
                  <a:pt x="3829440" y="6384304"/>
                  <a:pt x="3828832" y="6384691"/>
                  <a:pt x="3830050" y="6382366"/>
                </a:cubicBezTo>
                <a:cubicBezTo>
                  <a:pt x="3830658" y="6380429"/>
                  <a:pt x="3833092" y="6375779"/>
                  <a:pt x="3834310" y="6368418"/>
                </a:cubicBezTo>
                <a:cubicBezTo>
                  <a:pt x="3837962" y="6359893"/>
                  <a:pt x="3835528" y="6353694"/>
                  <a:pt x="3843440" y="6357568"/>
                </a:cubicBezTo>
                <a:close/>
                <a:moveTo>
                  <a:pt x="10118422" y="6346102"/>
                </a:moveTo>
                <a:cubicBezTo>
                  <a:pt x="10119543" y="6345923"/>
                  <a:pt x="10120524" y="6346013"/>
                  <a:pt x="10121505" y="6346459"/>
                </a:cubicBezTo>
                <a:cubicBezTo>
                  <a:pt x="10124028" y="6351187"/>
                  <a:pt x="10121505" y="6353417"/>
                  <a:pt x="10123468" y="6356094"/>
                </a:cubicBezTo>
                <a:cubicBezTo>
                  <a:pt x="10117301" y="6359841"/>
                  <a:pt x="10113516" y="6358057"/>
                  <a:pt x="10109732" y="6352704"/>
                </a:cubicBezTo>
                <a:cubicBezTo>
                  <a:pt x="10111134" y="6349492"/>
                  <a:pt x="10114918" y="6346548"/>
                  <a:pt x="10118422" y="6346102"/>
                </a:cubicBezTo>
                <a:close/>
                <a:moveTo>
                  <a:pt x="1456717" y="6345170"/>
                </a:moveTo>
                <a:cubicBezTo>
                  <a:pt x="1468282" y="6345944"/>
                  <a:pt x="1479847" y="6353694"/>
                  <a:pt x="1488978" y="6371517"/>
                </a:cubicBezTo>
                <a:cubicBezTo>
                  <a:pt x="1460978" y="6395540"/>
                  <a:pt x="1462196" y="6421888"/>
                  <a:pt x="1431152" y="6430024"/>
                </a:cubicBezTo>
                <a:cubicBezTo>
                  <a:pt x="1388542" y="6398640"/>
                  <a:pt x="1421412" y="6341682"/>
                  <a:pt x="1456717" y="6345170"/>
                </a:cubicBezTo>
                <a:close/>
                <a:moveTo>
                  <a:pt x="10644479" y="6342844"/>
                </a:moveTo>
                <a:cubicBezTo>
                  <a:pt x="10666392" y="6342844"/>
                  <a:pt x="10680392" y="6366092"/>
                  <a:pt x="10657870" y="6384304"/>
                </a:cubicBezTo>
                <a:cubicBezTo>
                  <a:pt x="10644479" y="6370742"/>
                  <a:pt x="10630478" y="6356794"/>
                  <a:pt x="10644479" y="6342844"/>
                </a:cubicBezTo>
                <a:close/>
                <a:moveTo>
                  <a:pt x="11727970" y="6332770"/>
                </a:moveTo>
                <a:cubicBezTo>
                  <a:pt x="11740753" y="6334320"/>
                  <a:pt x="11759622" y="6337032"/>
                  <a:pt x="11760840" y="6353306"/>
                </a:cubicBezTo>
                <a:cubicBezTo>
                  <a:pt x="11757188" y="6356018"/>
                  <a:pt x="11759622" y="6360280"/>
                  <a:pt x="11756579" y="6362993"/>
                </a:cubicBezTo>
                <a:cubicBezTo>
                  <a:pt x="11756579" y="6362993"/>
                  <a:pt x="11754144" y="6367642"/>
                  <a:pt x="11749275" y="6371904"/>
                </a:cubicBezTo>
                <a:cubicBezTo>
                  <a:pt x="11744405" y="6376554"/>
                  <a:pt x="11736492" y="6381204"/>
                  <a:pt x="11725535" y="6381204"/>
                </a:cubicBezTo>
                <a:cubicBezTo>
                  <a:pt x="11718839" y="6380429"/>
                  <a:pt x="11703622" y="6375004"/>
                  <a:pt x="11706665" y="6371904"/>
                </a:cubicBezTo>
                <a:cubicBezTo>
                  <a:pt x="11707883" y="6365705"/>
                  <a:pt x="11704230" y="6368418"/>
                  <a:pt x="11701187" y="6364930"/>
                </a:cubicBezTo>
                <a:cubicBezTo>
                  <a:pt x="11703622" y="6345557"/>
                  <a:pt x="11711535" y="6333546"/>
                  <a:pt x="11727970" y="6332770"/>
                </a:cubicBezTo>
                <a:close/>
                <a:moveTo>
                  <a:pt x="10247085" y="6314341"/>
                </a:moveTo>
                <a:cubicBezTo>
                  <a:pt x="10249888" y="6320229"/>
                  <a:pt x="10253112" y="6324512"/>
                  <a:pt x="10256476" y="6328348"/>
                </a:cubicBezTo>
                <a:lnTo>
                  <a:pt x="10257456" y="6329508"/>
                </a:lnTo>
                <a:lnTo>
                  <a:pt x="10257456" y="6328526"/>
                </a:lnTo>
                <a:cubicBezTo>
                  <a:pt x="10259138" y="6327456"/>
                  <a:pt x="10261521" y="6324690"/>
                  <a:pt x="10264604" y="6324066"/>
                </a:cubicBezTo>
                <a:cubicBezTo>
                  <a:pt x="10270771" y="6327902"/>
                  <a:pt x="10272033" y="6333522"/>
                  <a:pt x="10270071" y="6339857"/>
                </a:cubicBezTo>
                <a:lnTo>
                  <a:pt x="10266426" y="6340660"/>
                </a:lnTo>
                <a:lnTo>
                  <a:pt x="10263764" y="6344139"/>
                </a:lnTo>
                <a:cubicBezTo>
                  <a:pt x="10262222" y="6345388"/>
                  <a:pt x="10260260" y="6346548"/>
                  <a:pt x="10257456" y="6347797"/>
                </a:cubicBezTo>
                <a:cubicBezTo>
                  <a:pt x="10254794" y="6332363"/>
                  <a:pt x="10242880" y="6345923"/>
                  <a:pt x="10240217" y="6333968"/>
                </a:cubicBezTo>
                <a:cubicBezTo>
                  <a:pt x="10241198" y="6329151"/>
                  <a:pt x="10240638" y="6323619"/>
                  <a:pt x="10243301" y="6318802"/>
                </a:cubicBezTo>
                <a:cubicBezTo>
                  <a:pt x="10244142" y="6317285"/>
                  <a:pt x="10245263" y="6315679"/>
                  <a:pt x="10247085" y="6314341"/>
                </a:cubicBezTo>
                <a:close/>
                <a:moveTo>
                  <a:pt x="11731622" y="6307585"/>
                </a:moveTo>
                <a:cubicBezTo>
                  <a:pt x="11737709" y="6308360"/>
                  <a:pt x="11746840" y="6312234"/>
                  <a:pt x="11746231" y="6318822"/>
                </a:cubicBezTo>
                <a:cubicBezTo>
                  <a:pt x="11746840" y="6323471"/>
                  <a:pt x="11745014" y="6325021"/>
                  <a:pt x="11741970" y="6325408"/>
                </a:cubicBezTo>
                <a:cubicBezTo>
                  <a:pt x="11738927" y="6325796"/>
                  <a:pt x="11734057" y="6325408"/>
                  <a:pt x="11728579" y="6326571"/>
                </a:cubicBezTo>
                <a:close/>
                <a:moveTo>
                  <a:pt x="10092994" y="6303323"/>
                </a:moveTo>
                <a:cubicBezTo>
                  <a:pt x="10092994" y="6303323"/>
                  <a:pt x="10095429" y="6306810"/>
                  <a:pt x="10095429" y="6306810"/>
                </a:cubicBezTo>
                <a:cubicBezTo>
                  <a:pt x="10092385" y="6309522"/>
                  <a:pt x="10095429" y="6307198"/>
                  <a:pt x="10102124" y="6307972"/>
                </a:cubicBezTo>
                <a:lnTo>
                  <a:pt x="10105008" y="6318985"/>
                </a:lnTo>
                <a:lnTo>
                  <a:pt x="10110398" y="6320397"/>
                </a:lnTo>
                <a:cubicBezTo>
                  <a:pt x="10112045" y="6321813"/>
                  <a:pt x="10112746" y="6324155"/>
                  <a:pt x="10111835" y="6327813"/>
                </a:cubicBezTo>
                <a:lnTo>
                  <a:pt x="10105407" y="6328794"/>
                </a:lnTo>
                <a:lnTo>
                  <a:pt x="10102124" y="6338195"/>
                </a:lnTo>
                <a:cubicBezTo>
                  <a:pt x="10100298" y="6341294"/>
                  <a:pt x="10097863" y="6343232"/>
                  <a:pt x="10094211" y="6342457"/>
                </a:cubicBezTo>
                <a:cubicBezTo>
                  <a:pt x="10091776" y="6338970"/>
                  <a:pt x="10088124" y="6342070"/>
                  <a:pt x="10085081" y="6338195"/>
                </a:cubicBezTo>
                <a:cubicBezTo>
                  <a:pt x="10075950" y="6333546"/>
                  <a:pt x="10073515" y="6330058"/>
                  <a:pt x="10074124" y="6323471"/>
                </a:cubicBezTo>
                <a:cubicBezTo>
                  <a:pt x="10071689" y="6319984"/>
                  <a:pt x="10074733" y="6317272"/>
                  <a:pt x="10075950" y="6310684"/>
                </a:cubicBezTo>
                <a:cubicBezTo>
                  <a:pt x="10079602" y="6307972"/>
                  <a:pt x="10085689" y="6308748"/>
                  <a:pt x="10085689" y="6308748"/>
                </a:cubicBezTo>
                <a:cubicBezTo>
                  <a:pt x="10092385" y="6309522"/>
                  <a:pt x="10092385" y="6309522"/>
                  <a:pt x="10092994" y="6303323"/>
                </a:cubicBezTo>
                <a:close/>
                <a:moveTo>
                  <a:pt x="11325617" y="6299836"/>
                </a:moveTo>
                <a:cubicBezTo>
                  <a:pt x="11325009" y="6352918"/>
                  <a:pt x="11289095" y="6351369"/>
                  <a:pt x="11288486" y="6381204"/>
                </a:cubicBezTo>
                <a:cubicBezTo>
                  <a:pt x="11279356" y="6376554"/>
                  <a:pt x="11279356" y="6376166"/>
                  <a:pt x="11277530" y="6366092"/>
                </a:cubicBezTo>
                <a:cubicBezTo>
                  <a:pt x="11281182" y="6363380"/>
                  <a:pt x="11278138" y="6359506"/>
                  <a:pt x="11284834" y="6360668"/>
                </a:cubicBezTo>
                <a:cubicBezTo>
                  <a:pt x="11283617" y="6344007"/>
                  <a:pt x="11307965" y="6307585"/>
                  <a:pt x="11325617" y="6299836"/>
                </a:cubicBezTo>
                <a:close/>
                <a:moveTo>
                  <a:pt x="11304313" y="6288986"/>
                </a:moveTo>
                <a:cubicBezTo>
                  <a:pt x="11306747" y="6292474"/>
                  <a:pt x="11306747" y="6292474"/>
                  <a:pt x="11306747" y="6292474"/>
                </a:cubicBezTo>
                <a:cubicBezTo>
                  <a:pt x="11293965" y="6298286"/>
                  <a:pt x="11287878" y="6317659"/>
                  <a:pt x="11275704" y="6329670"/>
                </a:cubicBezTo>
                <a:cubicBezTo>
                  <a:pt x="11272051" y="6333932"/>
                  <a:pt x="11267182" y="6337420"/>
                  <a:pt x="11261095" y="6338970"/>
                </a:cubicBezTo>
                <a:cubicBezTo>
                  <a:pt x="11261095" y="6338970"/>
                  <a:pt x="11261703" y="6338582"/>
                  <a:pt x="11265356" y="6335870"/>
                </a:cubicBezTo>
                <a:cubicBezTo>
                  <a:pt x="11265356" y="6335870"/>
                  <a:pt x="11261703" y="6338970"/>
                  <a:pt x="11258660" y="6335482"/>
                </a:cubicBezTo>
                <a:cubicBezTo>
                  <a:pt x="11269008" y="6310684"/>
                  <a:pt x="11300660" y="6291699"/>
                  <a:pt x="11304313" y="6288986"/>
                </a:cubicBezTo>
                <a:close/>
                <a:moveTo>
                  <a:pt x="2360032" y="6286274"/>
                </a:moveTo>
                <a:cubicBezTo>
                  <a:pt x="2363076" y="6292861"/>
                  <a:pt x="2370989" y="6300610"/>
                  <a:pt x="2372815" y="6312234"/>
                </a:cubicBezTo>
                <a:cubicBezTo>
                  <a:pt x="2346640" y="6342844"/>
                  <a:pt x="2332640" y="6288986"/>
                  <a:pt x="2360032" y="6286274"/>
                </a:cubicBezTo>
                <a:close/>
                <a:moveTo>
                  <a:pt x="12118757" y="6263026"/>
                </a:moveTo>
                <a:cubicBezTo>
                  <a:pt x="12118757" y="6273100"/>
                  <a:pt x="12124236" y="6281624"/>
                  <a:pt x="12126062" y="6288212"/>
                </a:cubicBezTo>
                <a:cubicBezTo>
                  <a:pt x="12119366" y="6299836"/>
                  <a:pt x="12110844" y="6305648"/>
                  <a:pt x="12094409" y="6306810"/>
                </a:cubicBezTo>
                <a:cubicBezTo>
                  <a:pt x="12082844" y="6289762"/>
                  <a:pt x="12084670" y="6295961"/>
                  <a:pt x="12081626" y="6273100"/>
                </a:cubicBezTo>
                <a:cubicBezTo>
                  <a:pt x="12093800" y="6270000"/>
                  <a:pt x="12106583" y="6266514"/>
                  <a:pt x="12118757" y="6263026"/>
                </a:cubicBezTo>
                <a:close/>
                <a:moveTo>
                  <a:pt x="11765709" y="6261476"/>
                </a:moveTo>
                <a:cubicBezTo>
                  <a:pt x="11767536" y="6261864"/>
                  <a:pt x="11769362" y="6263026"/>
                  <a:pt x="11772405" y="6263414"/>
                </a:cubicBezTo>
                <a:cubicBezTo>
                  <a:pt x="11781536" y="6267676"/>
                  <a:pt x="11790058" y="6278525"/>
                  <a:pt x="11788840" y="6284724"/>
                </a:cubicBezTo>
                <a:cubicBezTo>
                  <a:pt x="11788231" y="6291312"/>
                  <a:pt x="11783971" y="6294024"/>
                  <a:pt x="11783971" y="6294024"/>
                </a:cubicBezTo>
                <a:cubicBezTo>
                  <a:pt x="11768144" y="6295186"/>
                  <a:pt x="11752927" y="6289762"/>
                  <a:pt x="11755362" y="6270776"/>
                </a:cubicBezTo>
                <a:cubicBezTo>
                  <a:pt x="11756579" y="6264576"/>
                  <a:pt x="11757188" y="6257989"/>
                  <a:pt x="11759622" y="6261864"/>
                </a:cubicBezTo>
                <a:cubicBezTo>
                  <a:pt x="11761449" y="6260314"/>
                  <a:pt x="11763275" y="6260702"/>
                  <a:pt x="11765709" y="6261476"/>
                </a:cubicBezTo>
                <a:close/>
                <a:moveTo>
                  <a:pt x="2597426" y="6261476"/>
                </a:moveTo>
                <a:lnTo>
                  <a:pt x="2597426" y="6261864"/>
                </a:lnTo>
                <a:lnTo>
                  <a:pt x="2598643" y="6261864"/>
                </a:lnTo>
                <a:close/>
                <a:moveTo>
                  <a:pt x="11510663" y="6236291"/>
                </a:moveTo>
                <a:cubicBezTo>
                  <a:pt x="11513706" y="6239778"/>
                  <a:pt x="11518576" y="6253727"/>
                  <a:pt x="11522228" y="6251014"/>
                </a:cubicBezTo>
                <a:cubicBezTo>
                  <a:pt x="11520402" y="6265351"/>
                  <a:pt x="11516141" y="6281624"/>
                  <a:pt x="11507619" y="6289374"/>
                </a:cubicBezTo>
                <a:cubicBezTo>
                  <a:pt x="11504576" y="6291699"/>
                  <a:pt x="11501532" y="6293248"/>
                  <a:pt x="11497271" y="6293636"/>
                </a:cubicBezTo>
                <a:cubicBezTo>
                  <a:pt x="11487532" y="6295574"/>
                  <a:pt x="11485706" y="6285500"/>
                  <a:pt x="11486924" y="6272326"/>
                </a:cubicBezTo>
                <a:cubicBezTo>
                  <a:pt x="11483880" y="6245978"/>
                  <a:pt x="11491793" y="6233578"/>
                  <a:pt x="11510663" y="6236291"/>
                </a:cubicBezTo>
                <a:close/>
                <a:moveTo>
                  <a:pt x="2428815" y="6230479"/>
                </a:moveTo>
                <a:lnTo>
                  <a:pt x="2429424" y="6234354"/>
                </a:lnTo>
                <a:cubicBezTo>
                  <a:pt x="2429424" y="6237066"/>
                  <a:pt x="2430033" y="6240166"/>
                  <a:pt x="2431249" y="6242490"/>
                </a:cubicBezTo>
                <a:lnTo>
                  <a:pt x="2442816" y="6235904"/>
                </a:lnTo>
                <a:lnTo>
                  <a:pt x="2440381" y="6235904"/>
                </a:lnTo>
                <a:close/>
                <a:moveTo>
                  <a:pt x="2463512" y="6228542"/>
                </a:moveTo>
                <a:cubicBezTo>
                  <a:pt x="2458641" y="6229704"/>
                  <a:pt x="2451337" y="6232029"/>
                  <a:pt x="2456815" y="6236291"/>
                </a:cubicBezTo>
                <a:lnTo>
                  <a:pt x="2447685" y="6235904"/>
                </a:lnTo>
                <a:lnTo>
                  <a:pt x="2450120" y="6236678"/>
                </a:lnTo>
                <a:cubicBezTo>
                  <a:pt x="2451946" y="6237841"/>
                  <a:pt x="2453772" y="6239778"/>
                  <a:pt x="2455599" y="6242878"/>
                </a:cubicBezTo>
                <a:cubicBezTo>
                  <a:pt x="2459859" y="6241716"/>
                  <a:pt x="2462903" y="6239778"/>
                  <a:pt x="2465338" y="6237454"/>
                </a:cubicBezTo>
                <a:lnTo>
                  <a:pt x="2470208" y="6232804"/>
                </a:lnTo>
                <a:close/>
                <a:moveTo>
                  <a:pt x="2381945" y="6219630"/>
                </a:moveTo>
                <a:lnTo>
                  <a:pt x="2384380" y="6223504"/>
                </a:lnTo>
                <a:cubicBezTo>
                  <a:pt x="2386207" y="6225442"/>
                  <a:pt x="2387423" y="6227379"/>
                  <a:pt x="2386207" y="6230479"/>
                </a:cubicBezTo>
                <a:cubicBezTo>
                  <a:pt x="2394119" y="6231642"/>
                  <a:pt x="2415424" y="6235128"/>
                  <a:pt x="2420294" y="6228929"/>
                </a:cubicBezTo>
                <a:lnTo>
                  <a:pt x="2420903" y="6226992"/>
                </a:lnTo>
                <a:lnTo>
                  <a:pt x="2400816" y="6220792"/>
                </a:lnTo>
                <a:close/>
                <a:moveTo>
                  <a:pt x="12506500" y="6217305"/>
                </a:moveTo>
                <a:cubicBezTo>
                  <a:pt x="12505892" y="6223117"/>
                  <a:pt x="12505892" y="6223504"/>
                  <a:pt x="12511980" y="6224280"/>
                </a:cubicBezTo>
                <a:cubicBezTo>
                  <a:pt x="12511980" y="6224280"/>
                  <a:pt x="12511980" y="6224280"/>
                  <a:pt x="12515632" y="6221567"/>
                </a:cubicBezTo>
                <a:cubicBezTo>
                  <a:pt x="12518066" y="6225054"/>
                  <a:pt x="12514414" y="6227766"/>
                  <a:pt x="12516848" y="6231254"/>
                </a:cubicBezTo>
                <a:cubicBezTo>
                  <a:pt x="12516848" y="6231254"/>
                  <a:pt x="12513804" y="6233966"/>
                  <a:pt x="12513804" y="6233966"/>
                </a:cubicBezTo>
                <a:cubicBezTo>
                  <a:pt x="12515024" y="6235516"/>
                  <a:pt x="12515024" y="6235128"/>
                  <a:pt x="12513804" y="6235128"/>
                </a:cubicBezTo>
                <a:cubicBezTo>
                  <a:pt x="12511980" y="6234741"/>
                  <a:pt x="12508936" y="6234741"/>
                  <a:pt x="12504066" y="6235904"/>
                </a:cubicBezTo>
                <a:cubicBezTo>
                  <a:pt x="12497980" y="6235128"/>
                  <a:pt x="12494328" y="6237454"/>
                  <a:pt x="12494936" y="6231642"/>
                </a:cubicBezTo>
                <a:cubicBezTo>
                  <a:pt x="12496152" y="6225442"/>
                  <a:pt x="12496152" y="6225054"/>
                  <a:pt x="12506500" y="6217305"/>
                </a:cubicBezTo>
                <a:close/>
                <a:moveTo>
                  <a:pt x="2380728" y="6215755"/>
                </a:moveTo>
                <a:lnTo>
                  <a:pt x="2380119" y="6217305"/>
                </a:lnTo>
                <a:lnTo>
                  <a:pt x="2381336" y="6219242"/>
                </a:lnTo>
                <a:close/>
                <a:moveTo>
                  <a:pt x="11690839" y="6197156"/>
                </a:moveTo>
                <a:cubicBezTo>
                  <a:pt x="11713361" y="6203744"/>
                  <a:pt x="11724318" y="6225830"/>
                  <a:pt x="11719448" y="6245590"/>
                </a:cubicBezTo>
                <a:cubicBezTo>
                  <a:pt x="11717622" y="6251790"/>
                  <a:pt x="11713970" y="6258376"/>
                  <a:pt x="11709100" y="6263801"/>
                </a:cubicBezTo>
                <a:cubicBezTo>
                  <a:pt x="11701796" y="6270776"/>
                  <a:pt x="11691448" y="6276200"/>
                  <a:pt x="11677448" y="6278912"/>
                </a:cubicBezTo>
                <a:cubicBezTo>
                  <a:pt x="11653099" y="6275812"/>
                  <a:pt x="11639099" y="6226216"/>
                  <a:pt x="11654317" y="6208393"/>
                </a:cubicBezTo>
                <a:cubicBezTo>
                  <a:pt x="11666491" y="6204906"/>
                  <a:pt x="11678665" y="6200644"/>
                  <a:pt x="11690839" y="6197156"/>
                </a:cubicBezTo>
                <a:close/>
                <a:moveTo>
                  <a:pt x="1673415" y="6163060"/>
                </a:moveTo>
                <a:cubicBezTo>
                  <a:pt x="1706285" y="6171196"/>
                  <a:pt x="1709937" y="6199482"/>
                  <a:pt x="1698981" y="6228542"/>
                </a:cubicBezTo>
                <a:cubicBezTo>
                  <a:pt x="1680720" y="6277362"/>
                  <a:pt x="1621676" y="6329283"/>
                  <a:pt x="1586980" y="6297124"/>
                </a:cubicBezTo>
                <a:cubicBezTo>
                  <a:pt x="1596719" y="6250240"/>
                  <a:pt x="1618632" y="6201419"/>
                  <a:pt x="1673415" y="6163060"/>
                </a:cubicBezTo>
                <a:close/>
                <a:moveTo>
                  <a:pt x="2859168" y="6149498"/>
                </a:moveTo>
                <a:cubicBezTo>
                  <a:pt x="2878039" y="6151048"/>
                  <a:pt x="2888994" y="6166934"/>
                  <a:pt x="2882299" y="6182820"/>
                </a:cubicBezTo>
                <a:cubicBezTo>
                  <a:pt x="2879864" y="6188245"/>
                  <a:pt x="2875604" y="6193670"/>
                  <a:pt x="2868298" y="6198319"/>
                </a:cubicBezTo>
                <a:cubicBezTo>
                  <a:pt x="2855517" y="6181270"/>
                  <a:pt x="2842734" y="6164222"/>
                  <a:pt x="2859168" y="6149498"/>
                </a:cubicBezTo>
                <a:close/>
                <a:moveTo>
                  <a:pt x="4298750" y="6139812"/>
                </a:moveTo>
                <a:cubicBezTo>
                  <a:pt x="4309708" y="6139036"/>
                  <a:pt x="4322490" y="6141362"/>
                  <a:pt x="4337708" y="6147948"/>
                </a:cubicBezTo>
                <a:cubicBezTo>
                  <a:pt x="4351098" y="6149498"/>
                  <a:pt x="4345012" y="6152210"/>
                  <a:pt x="4352926" y="6156085"/>
                </a:cubicBezTo>
                <a:cubicBezTo>
                  <a:pt x="4360838" y="6160348"/>
                  <a:pt x="4374230" y="6161897"/>
                  <a:pt x="4380316" y="6159185"/>
                </a:cubicBezTo>
                <a:cubicBezTo>
                  <a:pt x="4370578" y="6192894"/>
                  <a:pt x="4391882" y="6198706"/>
                  <a:pt x="4374230" y="6250240"/>
                </a:cubicBezTo>
                <a:lnTo>
                  <a:pt x="4359622" y="6280850"/>
                </a:lnTo>
                <a:lnTo>
                  <a:pt x="4362056" y="6289374"/>
                </a:lnTo>
                <a:cubicBezTo>
                  <a:pt x="4364490" y="6302936"/>
                  <a:pt x="4365707" y="6314947"/>
                  <a:pt x="4365100" y="6323471"/>
                </a:cubicBezTo>
                <a:lnTo>
                  <a:pt x="4344404" y="6298673"/>
                </a:lnTo>
                <a:lnTo>
                  <a:pt x="4331011" y="6309522"/>
                </a:lnTo>
                <a:cubicBezTo>
                  <a:pt x="4313968" y="6317659"/>
                  <a:pt x="4295708" y="6316496"/>
                  <a:pt x="4281098" y="6311460"/>
                </a:cubicBezTo>
                <a:cubicBezTo>
                  <a:pt x="4284142" y="6304872"/>
                  <a:pt x="4244576" y="6290924"/>
                  <a:pt x="4234228" y="6252564"/>
                </a:cubicBezTo>
                <a:cubicBezTo>
                  <a:pt x="4231184" y="6239778"/>
                  <a:pt x="4231184" y="6224280"/>
                  <a:pt x="4236664" y="6205294"/>
                </a:cubicBezTo>
                <a:cubicBezTo>
                  <a:pt x="4247010" y="6173134"/>
                  <a:pt x="4264664" y="6142524"/>
                  <a:pt x="4298750" y="6139812"/>
                </a:cubicBezTo>
                <a:close/>
                <a:moveTo>
                  <a:pt x="3322392" y="6105327"/>
                </a:moveTo>
                <a:cubicBezTo>
                  <a:pt x="3313869" y="6102614"/>
                  <a:pt x="3301086" y="6115401"/>
                  <a:pt x="3305956" y="6114238"/>
                </a:cubicBezTo>
                <a:cubicBezTo>
                  <a:pt x="3304130" y="6113851"/>
                  <a:pt x="3299260" y="6114238"/>
                  <a:pt x="3294391" y="6115014"/>
                </a:cubicBezTo>
                <a:cubicBezTo>
                  <a:pt x="3292565" y="6114626"/>
                  <a:pt x="3289521" y="6116176"/>
                  <a:pt x="3287696" y="6115401"/>
                </a:cubicBezTo>
                <a:cubicBezTo>
                  <a:pt x="3287696" y="6115401"/>
                  <a:pt x="3287696" y="6115401"/>
                  <a:pt x="3286477" y="6117726"/>
                </a:cubicBezTo>
                <a:cubicBezTo>
                  <a:pt x="3286477" y="6117726"/>
                  <a:pt x="3286477" y="6117726"/>
                  <a:pt x="3269434" y="6121988"/>
                </a:cubicBezTo>
                <a:cubicBezTo>
                  <a:pt x="3269434" y="6121988"/>
                  <a:pt x="3269434" y="6121600"/>
                  <a:pt x="3267609" y="6121213"/>
                </a:cubicBezTo>
                <a:cubicBezTo>
                  <a:pt x="3267609" y="6121213"/>
                  <a:pt x="3267609" y="6121213"/>
                  <a:pt x="3268216" y="6119276"/>
                </a:cubicBezTo>
                <a:cubicBezTo>
                  <a:pt x="3268216" y="6119276"/>
                  <a:pt x="3268216" y="6118888"/>
                  <a:pt x="3266390" y="6118501"/>
                </a:cubicBezTo>
                <a:cubicBezTo>
                  <a:pt x="3259695" y="6118501"/>
                  <a:pt x="3254826" y="6119276"/>
                  <a:pt x="3249956" y="6120438"/>
                </a:cubicBezTo>
                <a:cubicBezTo>
                  <a:pt x="3237782" y="6123538"/>
                  <a:pt x="3226825" y="6129738"/>
                  <a:pt x="3217695" y="6143298"/>
                </a:cubicBezTo>
                <a:cubicBezTo>
                  <a:pt x="3217695" y="6143298"/>
                  <a:pt x="3217695" y="6143686"/>
                  <a:pt x="3215868" y="6142911"/>
                </a:cubicBezTo>
                <a:cubicBezTo>
                  <a:pt x="3215868" y="6142911"/>
                  <a:pt x="3215868" y="6142524"/>
                  <a:pt x="3212825" y="6144074"/>
                </a:cubicBezTo>
                <a:cubicBezTo>
                  <a:pt x="3212825" y="6144074"/>
                  <a:pt x="3212825" y="6144461"/>
                  <a:pt x="3210998" y="6143686"/>
                </a:cubicBezTo>
                <a:cubicBezTo>
                  <a:pt x="3210998" y="6143686"/>
                  <a:pt x="3210998" y="6144074"/>
                  <a:pt x="3199433" y="6144848"/>
                </a:cubicBezTo>
                <a:cubicBezTo>
                  <a:pt x="3192738" y="6145236"/>
                  <a:pt x="3182999" y="6146786"/>
                  <a:pt x="3176302" y="6147174"/>
                </a:cubicBezTo>
                <a:cubicBezTo>
                  <a:pt x="3162303" y="6149498"/>
                  <a:pt x="3145867" y="6151823"/>
                  <a:pt x="3132477" y="6152210"/>
                </a:cubicBezTo>
                <a:cubicBezTo>
                  <a:pt x="3124562" y="6154535"/>
                  <a:pt x="3117868" y="6154922"/>
                  <a:pt x="3110563" y="6157248"/>
                </a:cubicBezTo>
                <a:cubicBezTo>
                  <a:pt x="3110563" y="6157248"/>
                  <a:pt x="3109955" y="6157248"/>
                  <a:pt x="3105694" y="6158022"/>
                </a:cubicBezTo>
                <a:cubicBezTo>
                  <a:pt x="3105694" y="6158022"/>
                  <a:pt x="3105694" y="6158410"/>
                  <a:pt x="3101432" y="6156860"/>
                </a:cubicBezTo>
                <a:cubicBezTo>
                  <a:pt x="3101432" y="6156860"/>
                  <a:pt x="3101432" y="6156860"/>
                  <a:pt x="3091692" y="6158410"/>
                </a:cubicBezTo>
                <a:cubicBezTo>
                  <a:pt x="3078302" y="6159185"/>
                  <a:pt x="3066127" y="6162284"/>
                  <a:pt x="3054562" y="6163447"/>
                </a:cubicBezTo>
                <a:cubicBezTo>
                  <a:pt x="3042997" y="6164610"/>
                  <a:pt x="3031431" y="6165772"/>
                  <a:pt x="3018040" y="6166160"/>
                </a:cubicBezTo>
                <a:cubicBezTo>
                  <a:pt x="3006474" y="6167322"/>
                  <a:pt x="2995518" y="6166160"/>
                  <a:pt x="2982126" y="6166546"/>
                </a:cubicBezTo>
                <a:cubicBezTo>
                  <a:pt x="2959604" y="6166546"/>
                  <a:pt x="2935864" y="6163834"/>
                  <a:pt x="2913342" y="6158798"/>
                </a:cubicBezTo>
                <a:cubicBezTo>
                  <a:pt x="2918213" y="6110364"/>
                  <a:pt x="2843950" y="6125088"/>
                  <a:pt x="2817167" y="6138262"/>
                </a:cubicBezTo>
                <a:cubicBezTo>
                  <a:pt x="2798299" y="6134774"/>
                  <a:pt x="2778819" y="6132837"/>
                  <a:pt x="2758732" y="6131674"/>
                </a:cubicBezTo>
                <a:cubicBezTo>
                  <a:pt x="2754471" y="6132450"/>
                  <a:pt x="2750211" y="6130900"/>
                  <a:pt x="2745341" y="6132062"/>
                </a:cubicBezTo>
                <a:cubicBezTo>
                  <a:pt x="2739253" y="6130125"/>
                  <a:pt x="2734993" y="6131287"/>
                  <a:pt x="2730733" y="6129738"/>
                </a:cubicBezTo>
                <a:cubicBezTo>
                  <a:pt x="2721601" y="6129350"/>
                  <a:pt x="2710645" y="6128188"/>
                  <a:pt x="2702123" y="6127800"/>
                </a:cubicBezTo>
                <a:lnTo>
                  <a:pt x="2584643" y="6118501"/>
                </a:lnTo>
                <a:lnTo>
                  <a:pt x="2591339" y="6135550"/>
                </a:lnTo>
                <a:cubicBezTo>
                  <a:pt x="2591947" y="6141362"/>
                  <a:pt x="2591339" y="6147174"/>
                  <a:pt x="2588904" y="6152210"/>
                </a:cubicBezTo>
                <a:cubicBezTo>
                  <a:pt x="2586469" y="6157248"/>
                  <a:pt x="2582818" y="6162672"/>
                  <a:pt x="2577338" y="6167322"/>
                </a:cubicBezTo>
                <a:lnTo>
                  <a:pt x="2560296" y="6178946"/>
                </a:lnTo>
                <a:lnTo>
                  <a:pt x="2568816" y="6180883"/>
                </a:lnTo>
                <a:cubicBezTo>
                  <a:pt x="2558470" y="6191732"/>
                  <a:pt x="2544468" y="6192507"/>
                  <a:pt x="2528035" y="6182433"/>
                </a:cubicBezTo>
                <a:cubicBezTo>
                  <a:pt x="2526207" y="6186695"/>
                  <a:pt x="2530469" y="6187858"/>
                  <a:pt x="2534729" y="6189408"/>
                </a:cubicBezTo>
                <a:cubicBezTo>
                  <a:pt x="2530469" y="6195220"/>
                  <a:pt x="2524990" y="6190957"/>
                  <a:pt x="2521338" y="6189795"/>
                </a:cubicBezTo>
                <a:cubicBezTo>
                  <a:pt x="2539599" y="6195607"/>
                  <a:pt x="2549947" y="6203744"/>
                  <a:pt x="2560296" y="6211880"/>
                </a:cubicBezTo>
                <a:cubicBezTo>
                  <a:pt x="2565774" y="6216142"/>
                  <a:pt x="2571251" y="6220018"/>
                  <a:pt x="2579165" y="6224667"/>
                </a:cubicBezTo>
                <a:cubicBezTo>
                  <a:pt x="2586469" y="6229316"/>
                  <a:pt x="2594382" y="6232029"/>
                  <a:pt x="2603514" y="6237454"/>
                </a:cubicBezTo>
                <a:cubicBezTo>
                  <a:pt x="2599252" y="6245202"/>
                  <a:pt x="2599861" y="6249852"/>
                  <a:pt x="2602905" y="6252952"/>
                </a:cubicBezTo>
                <a:lnTo>
                  <a:pt x="2616904" y="6259539"/>
                </a:lnTo>
                <a:lnTo>
                  <a:pt x="2626036" y="6257989"/>
                </a:lnTo>
                <a:cubicBezTo>
                  <a:pt x="2635775" y="6258376"/>
                  <a:pt x="2647339" y="6259539"/>
                  <a:pt x="2664383" y="6261476"/>
                </a:cubicBezTo>
                <a:cubicBezTo>
                  <a:pt x="2666818" y="6254890"/>
                  <a:pt x="2666818" y="6247915"/>
                  <a:pt x="2662558" y="6246752"/>
                </a:cubicBezTo>
                <a:cubicBezTo>
                  <a:pt x="2677165" y="6249078"/>
                  <a:pt x="2697863" y="6248302"/>
                  <a:pt x="2720385" y="6248302"/>
                </a:cubicBezTo>
                <a:cubicBezTo>
                  <a:pt x="2741688" y="6245202"/>
                  <a:pt x="2764210" y="6243266"/>
                  <a:pt x="2781254" y="6239003"/>
                </a:cubicBezTo>
                <a:cubicBezTo>
                  <a:pt x="2772733" y="6264964"/>
                  <a:pt x="2813515" y="6237066"/>
                  <a:pt x="2824472" y="6264576"/>
                </a:cubicBezTo>
                <a:cubicBezTo>
                  <a:pt x="2831776" y="6254890"/>
                  <a:pt x="2851255" y="6256439"/>
                  <a:pt x="2854298" y="6240553"/>
                </a:cubicBezTo>
                <a:cubicBezTo>
                  <a:pt x="2874385" y="6242103"/>
                  <a:pt x="2843950" y="6251790"/>
                  <a:pt x="2857952" y="6263414"/>
                </a:cubicBezTo>
                <a:cubicBezTo>
                  <a:pt x="2876212" y="6261864"/>
                  <a:pt x="2898126" y="6237841"/>
                  <a:pt x="2915778" y="6245978"/>
                </a:cubicBezTo>
                <a:cubicBezTo>
                  <a:pt x="2915778" y="6245978"/>
                  <a:pt x="2916995" y="6260314"/>
                  <a:pt x="2920039" y="6258764"/>
                </a:cubicBezTo>
                <a:cubicBezTo>
                  <a:pt x="2931604" y="6257989"/>
                  <a:pt x="2937692" y="6245978"/>
                  <a:pt x="2951082" y="6245590"/>
                </a:cubicBezTo>
                <a:cubicBezTo>
                  <a:pt x="2951082" y="6245590"/>
                  <a:pt x="2948647" y="6254114"/>
                  <a:pt x="2946821" y="6253340"/>
                </a:cubicBezTo>
                <a:cubicBezTo>
                  <a:pt x="2953517" y="6252952"/>
                  <a:pt x="2967518" y="6243266"/>
                  <a:pt x="2974213" y="6242878"/>
                </a:cubicBezTo>
                <a:cubicBezTo>
                  <a:pt x="2988214" y="6242490"/>
                  <a:pt x="3002213" y="6261476"/>
                  <a:pt x="3018040" y="6259539"/>
                </a:cubicBezTo>
                <a:cubicBezTo>
                  <a:pt x="3032649" y="6256826"/>
                  <a:pt x="3041779" y="6235516"/>
                  <a:pt x="3053953" y="6232416"/>
                </a:cubicBezTo>
                <a:cubicBezTo>
                  <a:pt x="3066127" y="6228929"/>
                  <a:pt x="3078910" y="6233191"/>
                  <a:pt x="3088649" y="6236291"/>
                </a:cubicBezTo>
                <a:cubicBezTo>
                  <a:pt x="3094737" y="6238228"/>
                  <a:pt x="3099606" y="6237066"/>
                  <a:pt x="3104475" y="6236291"/>
                </a:cubicBezTo>
                <a:cubicBezTo>
                  <a:pt x="3106301" y="6237066"/>
                  <a:pt x="3108128" y="6237841"/>
                  <a:pt x="3108128" y="6237841"/>
                </a:cubicBezTo>
                <a:cubicBezTo>
                  <a:pt x="3111171" y="6236291"/>
                  <a:pt x="3111171" y="6236291"/>
                  <a:pt x="3113606" y="6234741"/>
                </a:cubicBezTo>
                <a:cubicBezTo>
                  <a:pt x="3116649" y="6233191"/>
                  <a:pt x="3119084" y="6231642"/>
                  <a:pt x="3122128" y="6230092"/>
                </a:cubicBezTo>
                <a:cubicBezTo>
                  <a:pt x="3138563" y="6226216"/>
                  <a:pt x="3141606" y="6238616"/>
                  <a:pt x="3154998" y="6238228"/>
                </a:cubicBezTo>
                <a:cubicBezTo>
                  <a:pt x="3169607" y="6233578"/>
                  <a:pt x="3182999" y="6228154"/>
                  <a:pt x="3195173" y="6224667"/>
                </a:cubicBezTo>
                <a:cubicBezTo>
                  <a:pt x="3202477" y="6222342"/>
                  <a:pt x="3207956" y="6219242"/>
                  <a:pt x="3215260" y="6219242"/>
                </a:cubicBezTo>
                <a:cubicBezTo>
                  <a:pt x="3215260" y="6219242"/>
                  <a:pt x="3215260" y="6218855"/>
                  <a:pt x="3220737" y="6215755"/>
                </a:cubicBezTo>
                <a:cubicBezTo>
                  <a:pt x="3220737" y="6215755"/>
                  <a:pt x="3220737" y="6216142"/>
                  <a:pt x="3222564" y="6216918"/>
                </a:cubicBezTo>
                <a:cubicBezTo>
                  <a:pt x="3223172" y="6214592"/>
                  <a:pt x="3225608" y="6214980"/>
                  <a:pt x="3225608" y="6214980"/>
                </a:cubicBezTo>
                <a:cubicBezTo>
                  <a:pt x="3225608" y="6214980"/>
                  <a:pt x="3225608" y="6215368"/>
                  <a:pt x="3229869" y="6214205"/>
                </a:cubicBezTo>
                <a:cubicBezTo>
                  <a:pt x="3241433" y="6208393"/>
                  <a:pt x="3256651" y="6201032"/>
                  <a:pt x="3270651" y="6193670"/>
                </a:cubicBezTo>
                <a:cubicBezTo>
                  <a:pt x="3270043" y="6181658"/>
                  <a:pt x="3281608" y="6147174"/>
                  <a:pt x="3266390" y="6151823"/>
                </a:cubicBezTo>
                <a:cubicBezTo>
                  <a:pt x="3269434" y="6150273"/>
                  <a:pt x="3271260" y="6151048"/>
                  <a:pt x="3273695" y="6149498"/>
                </a:cubicBezTo>
                <a:cubicBezTo>
                  <a:pt x="3273695" y="6149498"/>
                  <a:pt x="3274303" y="6149498"/>
                  <a:pt x="3293173" y="6146011"/>
                </a:cubicBezTo>
                <a:cubicBezTo>
                  <a:pt x="3293173" y="6146011"/>
                  <a:pt x="3293173" y="6146011"/>
                  <a:pt x="3295000" y="6146786"/>
                </a:cubicBezTo>
                <a:cubicBezTo>
                  <a:pt x="3295000" y="6146786"/>
                  <a:pt x="3295000" y="6146398"/>
                  <a:pt x="3298044" y="6144848"/>
                </a:cubicBezTo>
                <a:cubicBezTo>
                  <a:pt x="3298651" y="6142911"/>
                  <a:pt x="3300479" y="6143298"/>
                  <a:pt x="3302913" y="6141749"/>
                </a:cubicBezTo>
                <a:cubicBezTo>
                  <a:pt x="3311434" y="6137099"/>
                  <a:pt x="3318739" y="6135162"/>
                  <a:pt x="3324827" y="6129738"/>
                </a:cubicBezTo>
                <a:cubicBezTo>
                  <a:pt x="3330913" y="6125862"/>
                  <a:pt x="3334565" y="6121600"/>
                  <a:pt x="3334565" y="6117726"/>
                </a:cubicBezTo>
                <a:cubicBezTo>
                  <a:pt x="3334565" y="6113464"/>
                  <a:pt x="3330913" y="6109202"/>
                  <a:pt x="3322392" y="6105327"/>
                </a:cubicBezTo>
                <a:close/>
                <a:moveTo>
                  <a:pt x="4192228" y="6099128"/>
                </a:moveTo>
                <a:cubicBezTo>
                  <a:pt x="4202576" y="6095640"/>
                  <a:pt x="4213532" y="6101452"/>
                  <a:pt x="4228140" y="6106490"/>
                </a:cubicBezTo>
                <a:cubicBezTo>
                  <a:pt x="4226314" y="6121988"/>
                  <a:pt x="4238488" y="6139036"/>
                  <a:pt x="4230576" y="6156860"/>
                </a:cubicBezTo>
                <a:cubicBezTo>
                  <a:pt x="4230576" y="6156860"/>
                  <a:pt x="4226314" y="6166160"/>
                  <a:pt x="4214750" y="6170809"/>
                </a:cubicBezTo>
                <a:cubicBezTo>
                  <a:pt x="4201358" y="6191344"/>
                  <a:pt x="4177618" y="6179333"/>
                  <a:pt x="4177618" y="6179333"/>
                </a:cubicBezTo>
                <a:cubicBezTo>
                  <a:pt x="4177618" y="6179333"/>
                  <a:pt x="4177618" y="6179333"/>
                  <a:pt x="4180054" y="6185532"/>
                </a:cubicBezTo>
                <a:cubicBezTo>
                  <a:pt x="4175792" y="6172746"/>
                  <a:pt x="4166053" y="6161897"/>
                  <a:pt x="4162402" y="6149110"/>
                </a:cubicBezTo>
                <a:cubicBezTo>
                  <a:pt x="4172140" y="6115788"/>
                  <a:pt x="4181880" y="6102614"/>
                  <a:pt x="4192228" y="6099128"/>
                </a:cubicBezTo>
                <a:close/>
                <a:moveTo>
                  <a:pt x="2490295" y="6085178"/>
                </a:moveTo>
                <a:lnTo>
                  <a:pt x="2487860" y="6085954"/>
                </a:lnTo>
                <a:lnTo>
                  <a:pt x="2486034" y="6085566"/>
                </a:lnTo>
                <a:lnTo>
                  <a:pt x="2479946" y="6085566"/>
                </a:lnTo>
                <a:cubicBezTo>
                  <a:pt x="2470816" y="6099515"/>
                  <a:pt x="2498816" y="6096415"/>
                  <a:pt x="2482381" y="6105714"/>
                </a:cubicBezTo>
                <a:cubicBezTo>
                  <a:pt x="2495773" y="6112302"/>
                  <a:pt x="2506120" y="6120438"/>
                  <a:pt x="2516468" y="6128575"/>
                </a:cubicBezTo>
                <a:cubicBezTo>
                  <a:pt x="2524990" y="6138262"/>
                  <a:pt x="2535339" y="6146398"/>
                  <a:pt x="2546295" y="6154535"/>
                </a:cubicBezTo>
                <a:cubicBezTo>
                  <a:pt x="2537774" y="6166160"/>
                  <a:pt x="2495773" y="6124700"/>
                  <a:pt x="2481163" y="6141362"/>
                </a:cubicBezTo>
                <a:cubicBezTo>
                  <a:pt x="2490295" y="6153760"/>
                  <a:pt x="2503078" y="6162672"/>
                  <a:pt x="2519512" y="6167709"/>
                </a:cubicBezTo>
                <a:lnTo>
                  <a:pt x="2556035" y="6177784"/>
                </a:lnTo>
                <a:lnTo>
                  <a:pt x="2549338" y="6161510"/>
                </a:lnTo>
                <a:cubicBezTo>
                  <a:pt x="2549338" y="6155698"/>
                  <a:pt x="2552382" y="6150660"/>
                  <a:pt x="2556035" y="6146011"/>
                </a:cubicBezTo>
                <a:lnTo>
                  <a:pt x="2582208" y="6118114"/>
                </a:lnTo>
                <a:lnTo>
                  <a:pt x="2580383" y="6118114"/>
                </a:lnTo>
                <a:cubicBezTo>
                  <a:pt x="2575513" y="6111526"/>
                  <a:pt x="2580383" y="6110364"/>
                  <a:pt x="2582208" y="6104164"/>
                </a:cubicBezTo>
                <a:cubicBezTo>
                  <a:pt x="2574295" y="6101452"/>
                  <a:pt x="2568209" y="6106490"/>
                  <a:pt x="2567600" y="6115788"/>
                </a:cubicBezTo>
                <a:cubicBezTo>
                  <a:pt x="2564556" y="6111526"/>
                  <a:pt x="2558470" y="6108426"/>
                  <a:pt x="2551164" y="6106102"/>
                </a:cubicBezTo>
                <a:lnTo>
                  <a:pt x="2546295" y="6104552"/>
                </a:lnTo>
                <a:lnTo>
                  <a:pt x="2537774" y="6106876"/>
                </a:lnTo>
                <a:cubicBezTo>
                  <a:pt x="2534729" y="6104552"/>
                  <a:pt x="2534121" y="6103002"/>
                  <a:pt x="2534121" y="6101452"/>
                </a:cubicBezTo>
                <a:lnTo>
                  <a:pt x="2534729" y="6101064"/>
                </a:lnTo>
                <a:lnTo>
                  <a:pt x="2528642" y="6099128"/>
                </a:lnTo>
                <a:lnTo>
                  <a:pt x="2518903" y="6094865"/>
                </a:lnTo>
                <a:lnTo>
                  <a:pt x="2520730" y="6096415"/>
                </a:lnTo>
                <a:cubicBezTo>
                  <a:pt x="2510991" y="6095252"/>
                  <a:pt x="2505513" y="6087116"/>
                  <a:pt x="2493946" y="6085178"/>
                </a:cubicBezTo>
                <a:close/>
                <a:moveTo>
                  <a:pt x="1413499" y="6070842"/>
                </a:moveTo>
                <a:cubicBezTo>
                  <a:pt x="1431152" y="6075104"/>
                  <a:pt x="1425673" y="6093703"/>
                  <a:pt x="1427498" y="6115014"/>
                </a:cubicBezTo>
                <a:cubicBezTo>
                  <a:pt x="1420804" y="6112302"/>
                  <a:pt x="1417759" y="6118888"/>
                  <a:pt x="1414717" y="6125475"/>
                </a:cubicBezTo>
                <a:cubicBezTo>
                  <a:pt x="1404976" y="6120826"/>
                  <a:pt x="1389151" y="6115788"/>
                  <a:pt x="1387324" y="6101840"/>
                </a:cubicBezTo>
                <a:cubicBezTo>
                  <a:pt x="1386716" y="6097578"/>
                  <a:pt x="1387324" y="6092153"/>
                  <a:pt x="1390977" y="6085178"/>
                </a:cubicBezTo>
                <a:cubicBezTo>
                  <a:pt x="1389151" y="6080529"/>
                  <a:pt x="1406804" y="6067742"/>
                  <a:pt x="1413499" y="6070842"/>
                </a:cubicBezTo>
                <a:close/>
                <a:moveTo>
                  <a:pt x="9831860" y="6061543"/>
                </a:moveTo>
                <a:lnTo>
                  <a:pt x="9830643" y="6064643"/>
                </a:lnTo>
                <a:cubicBezTo>
                  <a:pt x="9825773" y="6077042"/>
                  <a:pt x="9816643" y="6101840"/>
                  <a:pt x="9818469" y="6096802"/>
                </a:cubicBezTo>
                <a:cubicBezTo>
                  <a:pt x="9802034" y="6104940"/>
                  <a:pt x="9783164" y="6104164"/>
                  <a:pt x="9772816" y="6114626"/>
                </a:cubicBezTo>
                <a:cubicBezTo>
                  <a:pt x="9748468" y="6127025"/>
                  <a:pt x="9738729" y="6153373"/>
                  <a:pt x="9745424" y="6186695"/>
                </a:cubicBezTo>
                <a:cubicBezTo>
                  <a:pt x="9766120" y="6218855"/>
                  <a:pt x="9819686" y="6249852"/>
                  <a:pt x="9838556" y="6235128"/>
                </a:cubicBezTo>
                <a:cubicBezTo>
                  <a:pt x="9848295" y="6277362"/>
                  <a:pt x="9811773" y="6375392"/>
                  <a:pt x="9820295" y="6386628"/>
                </a:cubicBezTo>
                <a:cubicBezTo>
                  <a:pt x="9829425" y="6398252"/>
                  <a:pt x="9865339" y="6406389"/>
                  <a:pt x="9872035" y="6424212"/>
                </a:cubicBezTo>
                <a:cubicBezTo>
                  <a:pt x="9886035" y="6438162"/>
                  <a:pt x="9852556" y="6476521"/>
                  <a:pt x="9855600" y="6485432"/>
                </a:cubicBezTo>
                <a:cubicBezTo>
                  <a:pt x="9861078" y="6488145"/>
                  <a:pt x="9876904" y="6464510"/>
                  <a:pt x="9888470" y="6484658"/>
                </a:cubicBezTo>
                <a:cubicBezTo>
                  <a:pt x="9895165" y="6502868"/>
                  <a:pt x="9886643" y="6507131"/>
                  <a:pt x="9884209" y="6513330"/>
                </a:cubicBezTo>
                <a:cubicBezTo>
                  <a:pt x="9857426" y="6532316"/>
                  <a:pt x="9853773" y="6507518"/>
                  <a:pt x="9837339" y="6516042"/>
                </a:cubicBezTo>
                <a:cubicBezTo>
                  <a:pt x="9844643" y="6549364"/>
                  <a:pt x="9829425" y="6588886"/>
                  <a:pt x="9836121" y="6606710"/>
                </a:cubicBezTo>
                <a:cubicBezTo>
                  <a:pt x="9844643" y="6617946"/>
                  <a:pt x="9894557" y="6624534"/>
                  <a:pt x="9903078" y="6620659"/>
                </a:cubicBezTo>
                <a:cubicBezTo>
                  <a:pt x="9918905" y="6612522"/>
                  <a:pt x="9909165" y="6569513"/>
                  <a:pt x="9927427" y="6554790"/>
                </a:cubicBezTo>
                <a:cubicBezTo>
                  <a:pt x="9939601" y="6575325"/>
                  <a:pt x="9920731" y="6590049"/>
                  <a:pt x="9924383" y="6614846"/>
                </a:cubicBezTo>
                <a:cubicBezTo>
                  <a:pt x="9942035" y="6610972"/>
                  <a:pt x="9967905" y="6616494"/>
                  <a:pt x="9989743" y="6624098"/>
                </a:cubicBezTo>
                <a:lnTo>
                  <a:pt x="9991649" y="6624912"/>
                </a:lnTo>
                <a:lnTo>
                  <a:pt x="9992142" y="6623919"/>
                </a:lnTo>
                <a:cubicBezTo>
                  <a:pt x="9995225" y="6619905"/>
                  <a:pt x="9998729" y="6616693"/>
                  <a:pt x="10002093" y="6613481"/>
                </a:cubicBezTo>
                <a:cubicBezTo>
                  <a:pt x="10005596" y="6610359"/>
                  <a:pt x="10009661" y="6607415"/>
                  <a:pt x="10012744" y="6603400"/>
                </a:cubicBezTo>
                <a:cubicBezTo>
                  <a:pt x="10016248" y="6600277"/>
                  <a:pt x="10019612" y="6595549"/>
                  <a:pt x="10021434" y="6589661"/>
                </a:cubicBezTo>
                <a:cubicBezTo>
                  <a:pt x="10019472" y="6596263"/>
                  <a:pt x="10022415" y="6596619"/>
                  <a:pt x="10020173" y="6603757"/>
                </a:cubicBezTo>
                <a:cubicBezTo>
                  <a:pt x="10021154" y="6604827"/>
                  <a:pt x="10023116" y="6602597"/>
                  <a:pt x="10022135" y="6601526"/>
                </a:cubicBezTo>
                <a:cubicBezTo>
                  <a:pt x="10025639" y="6606344"/>
                  <a:pt x="10029283" y="6604738"/>
                  <a:pt x="10033207" y="6600277"/>
                </a:cubicBezTo>
                <a:cubicBezTo>
                  <a:pt x="10035730" y="6598315"/>
                  <a:pt x="10037272" y="6595103"/>
                  <a:pt x="10039374" y="6592248"/>
                </a:cubicBezTo>
                <a:cubicBezTo>
                  <a:pt x="10041336" y="6590017"/>
                  <a:pt x="10042878" y="6586984"/>
                  <a:pt x="10044840" y="6584754"/>
                </a:cubicBezTo>
                <a:cubicBezTo>
                  <a:pt x="10045120" y="6587698"/>
                  <a:pt x="10043859" y="6590196"/>
                  <a:pt x="10042458" y="6592605"/>
                </a:cubicBezTo>
                <a:cubicBezTo>
                  <a:pt x="10041056" y="6595014"/>
                  <a:pt x="10038954" y="6597869"/>
                  <a:pt x="10038113" y="6600456"/>
                </a:cubicBezTo>
                <a:cubicBezTo>
                  <a:pt x="10040075" y="6600456"/>
                  <a:pt x="10042878" y="6599296"/>
                  <a:pt x="10044280" y="6596798"/>
                </a:cubicBezTo>
                <a:cubicBezTo>
                  <a:pt x="10045961" y="6595281"/>
                  <a:pt x="10046802" y="6592605"/>
                  <a:pt x="10044280" y="6590285"/>
                </a:cubicBezTo>
                <a:cubicBezTo>
                  <a:pt x="10046802" y="6589393"/>
                  <a:pt x="10048204" y="6588322"/>
                  <a:pt x="10049605" y="6586806"/>
                </a:cubicBezTo>
                <a:lnTo>
                  <a:pt x="10051287" y="6584843"/>
                </a:lnTo>
                <a:lnTo>
                  <a:pt x="10050026" y="6584397"/>
                </a:lnTo>
                <a:cubicBezTo>
                  <a:pt x="10048764" y="6583505"/>
                  <a:pt x="10047643" y="6582077"/>
                  <a:pt x="10046102" y="6580115"/>
                </a:cubicBezTo>
                <a:cubicBezTo>
                  <a:pt x="10056193" y="6573691"/>
                  <a:pt x="10043999" y="6567892"/>
                  <a:pt x="10051708" y="6562450"/>
                </a:cubicBezTo>
                <a:cubicBezTo>
                  <a:pt x="10055212" y="6561825"/>
                  <a:pt x="10058856" y="6559863"/>
                  <a:pt x="10062780" y="6560576"/>
                </a:cubicBezTo>
                <a:cubicBezTo>
                  <a:pt x="10064042" y="6560844"/>
                  <a:pt x="10065443" y="6561379"/>
                  <a:pt x="10066704" y="6562450"/>
                </a:cubicBezTo>
                <a:cubicBezTo>
                  <a:pt x="10059977" y="6570390"/>
                  <a:pt x="10058015" y="6577527"/>
                  <a:pt x="10053530" y="6585646"/>
                </a:cubicBezTo>
                <a:lnTo>
                  <a:pt x="10052549" y="6585289"/>
                </a:lnTo>
                <a:lnTo>
                  <a:pt x="10050727" y="6587787"/>
                </a:lnTo>
                <a:cubicBezTo>
                  <a:pt x="10050166" y="6588769"/>
                  <a:pt x="10050026" y="6589750"/>
                  <a:pt x="10050586" y="6590285"/>
                </a:cubicBezTo>
                <a:cubicBezTo>
                  <a:pt x="10056473" y="6591623"/>
                  <a:pt x="10067545" y="6578063"/>
                  <a:pt x="10068526" y="6576903"/>
                </a:cubicBezTo>
                <a:cubicBezTo>
                  <a:pt x="10071750" y="6574405"/>
                  <a:pt x="10074413" y="6571639"/>
                  <a:pt x="10073572" y="6572799"/>
                </a:cubicBezTo>
                <a:cubicBezTo>
                  <a:pt x="10078898" y="6565216"/>
                  <a:pt x="10084925" y="6568070"/>
                  <a:pt x="10088989" y="6565126"/>
                </a:cubicBezTo>
                <a:cubicBezTo>
                  <a:pt x="10090531" y="6564145"/>
                  <a:pt x="10089690" y="6558881"/>
                  <a:pt x="10093474" y="6556562"/>
                </a:cubicBezTo>
                <a:cubicBezTo>
                  <a:pt x="10098099" y="6553796"/>
                  <a:pt x="10105808" y="6549157"/>
                  <a:pt x="10113376" y="6543090"/>
                </a:cubicBezTo>
                <a:cubicBezTo>
                  <a:pt x="10115058" y="6541484"/>
                  <a:pt x="10116740" y="6539878"/>
                  <a:pt x="10119123" y="6538540"/>
                </a:cubicBezTo>
                <a:cubicBezTo>
                  <a:pt x="10120805" y="6536934"/>
                  <a:pt x="10122627" y="6535328"/>
                  <a:pt x="10124308" y="6533722"/>
                </a:cubicBezTo>
                <a:lnTo>
                  <a:pt x="10127112" y="6530421"/>
                </a:lnTo>
                <a:lnTo>
                  <a:pt x="10127112" y="6528548"/>
                </a:lnTo>
                <a:cubicBezTo>
                  <a:pt x="10128653" y="6521054"/>
                  <a:pt x="10134119" y="6511686"/>
                  <a:pt x="10143089" y="6511775"/>
                </a:cubicBezTo>
                <a:cubicBezTo>
                  <a:pt x="10143650" y="6519626"/>
                  <a:pt x="10141688" y="6524355"/>
                  <a:pt x="10138604" y="6527656"/>
                </a:cubicBezTo>
                <a:lnTo>
                  <a:pt x="10136922" y="6528548"/>
                </a:lnTo>
                <a:lnTo>
                  <a:pt x="10140146" y="6527834"/>
                </a:lnTo>
                <a:cubicBezTo>
                  <a:pt x="10143510" y="6526318"/>
                  <a:pt x="10146874" y="6523373"/>
                  <a:pt x="10149396" y="6521321"/>
                </a:cubicBezTo>
                <a:cubicBezTo>
                  <a:pt x="10148275" y="6520965"/>
                  <a:pt x="10145892" y="6522392"/>
                  <a:pt x="10145052" y="6519180"/>
                </a:cubicBezTo>
                <a:cubicBezTo>
                  <a:pt x="10152059" y="6516504"/>
                  <a:pt x="10166776" y="6517931"/>
                  <a:pt x="10167476" y="6507315"/>
                </a:cubicBezTo>
                <a:cubicBezTo>
                  <a:pt x="10169999" y="6505263"/>
                  <a:pt x="10170560" y="6507582"/>
                  <a:pt x="10171821" y="6509545"/>
                </a:cubicBezTo>
                <a:cubicBezTo>
                  <a:pt x="10177428" y="6505619"/>
                  <a:pt x="10177988" y="6505798"/>
                  <a:pt x="10180651" y="6503121"/>
                </a:cubicBezTo>
                <a:cubicBezTo>
                  <a:pt x="10180090" y="6500713"/>
                  <a:pt x="10178549" y="6501783"/>
                  <a:pt x="10176727" y="6501783"/>
                </a:cubicBezTo>
                <a:cubicBezTo>
                  <a:pt x="10180371" y="6493665"/>
                  <a:pt x="10187519" y="6499017"/>
                  <a:pt x="10193966" y="6490364"/>
                </a:cubicBezTo>
                <a:cubicBezTo>
                  <a:pt x="10194807" y="6495717"/>
                  <a:pt x="10200834" y="6490542"/>
                  <a:pt x="10203216" y="6492862"/>
                </a:cubicBezTo>
                <a:cubicBezTo>
                  <a:pt x="10206860" y="6489025"/>
                  <a:pt x="10212326" y="6485814"/>
                  <a:pt x="10217933" y="6481888"/>
                </a:cubicBezTo>
                <a:cubicBezTo>
                  <a:pt x="10220736" y="6480728"/>
                  <a:pt x="10223819" y="6478766"/>
                  <a:pt x="10226903" y="6476981"/>
                </a:cubicBezTo>
                <a:cubicBezTo>
                  <a:pt x="10229986" y="6475108"/>
                  <a:pt x="10233490" y="6473502"/>
                  <a:pt x="10236433" y="6472253"/>
                </a:cubicBezTo>
                <a:cubicBezTo>
                  <a:pt x="10243161" y="6468773"/>
                  <a:pt x="10250168" y="6466186"/>
                  <a:pt x="10256476" y="6464045"/>
                </a:cubicBezTo>
                <a:cubicBezTo>
                  <a:pt x="10263343" y="6462082"/>
                  <a:pt x="10270071" y="6460655"/>
                  <a:pt x="10276097" y="6459138"/>
                </a:cubicBezTo>
                <a:cubicBezTo>
                  <a:pt x="10278200" y="6456283"/>
                  <a:pt x="10280722" y="6454231"/>
                  <a:pt x="10283105" y="6452804"/>
                </a:cubicBezTo>
                <a:lnTo>
                  <a:pt x="10285067" y="6452358"/>
                </a:lnTo>
                <a:lnTo>
                  <a:pt x="10279461" y="6439511"/>
                </a:lnTo>
                <a:cubicBezTo>
                  <a:pt x="10275677" y="6425236"/>
                  <a:pt x="10276237" y="6409802"/>
                  <a:pt x="10280162" y="6395706"/>
                </a:cubicBezTo>
                <a:cubicBezTo>
                  <a:pt x="10284927" y="6378755"/>
                  <a:pt x="10294738" y="6363588"/>
                  <a:pt x="10308053" y="6354131"/>
                </a:cubicBezTo>
                <a:cubicBezTo>
                  <a:pt x="10318284" y="6346191"/>
                  <a:pt x="10328796" y="6343068"/>
                  <a:pt x="10338887" y="6343604"/>
                </a:cubicBezTo>
                <a:cubicBezTo>
                  <a:pt x="10355706" y="6344407"/>
                  <a:pt x="10371543" y="6355380"/>
                  <a:pt x="10384017" y="6371707"/>
                </a:cubicBezTo>
                <a:lnTo>
                  <a:pt x="10387103" y="6377180"/>
                </a:lnTo>
                <a:lnTo>
                  <a:pt x="10399780" y="6359506"/>
                </a:lnTo>
                <a:cubicBezTo>
                  <a:pt x="10382736" y="6350206"/>
                  <a:pt x="10362649" y="6333158"/>
                  <a:pt x="10347432" y="6313010"/>
                </a:cubicBezTo>
                <a:lnTo>
                  <a:pt x="10343665" y="6306216"/>
                </a:lnTo>
                <a:lnTo>
                  <a:pt x="10341970" y="6310237"/>
                </a:lnTo>
                <a:cubicBezTo>
                  <a:pt x="10337765" y="6310773"/>
                  <a:pt x="10334402" y="6308252"/>
                  <a:pt x="10332300" y="6304561"/>
                </a:cubicBezTo>
                <a:lnTo>
                  <a:pt x="10331859" y="6301895"/>
                </a:lnTo>
                <a:lnTo>
                  <a:pt x="10326127" y="6303323"/>
                </a:lnTo>
                <a:lnTo>
                  <a:pt x="10322883" y="6302798"/>
                </a:lnTo>
                <a:lnTo>
                  <a:pt x="10317724" y="6308096"/>
                </a:lnTo>
                <a:lnTo>
                  <a:pt x="10318415" y="6302075"/>
                </a:lnTo>
                <a:lnTo>
                  <a:pt x="10307672" y="6300336"/>
                </a:lnTo>
                <a:lnTo>
                  <a:pt x="10306091" y="6301226"/>
                </a:lnTo>
                <a:lnTo>
                  <a:pt x="10305807" y="6300034"/>
                </a:lnTo>
                <a:lnTo>
                  <a:pt x="10290214" y="6297511"/>
                </a:lnTo>
                <a:cubicBezTo>
                  <a:pt x="10307866" y="6291699"/>
                  <a:pt x="10296301" y="6293248"/>
                  <a:pt x="10288387" y="6283562"/>
                </a:cubicBezTo>
                <a:cubicBezTo>
                  <a:pt x="10280474" y="6285500"/>
                  <a:pt x="10274996" y="6291699"/>
                  <a:pt x="10265257" y="6293636"/>
                </a:cubicBezTo>
                <a:cubicBezTo>
                  <a:pt x="10258561" y="6288793"/>
                  <a:pt x="10256126" y="6285887"/>
                  <a:pt x="10252474" y="6283950"/>
                </a:cubicBezTo>
                <a:lnTo>
                  <a:pt x="10245944" y="6282690"/>
                </a:lnTo>
                <a:lnTo>
                  <a:pt x="10228304" y="6292662"/>
                </a:lnTo>
                <a:cubicBezTo>
                  <a:pt x="10227744" y="6290788"/>
                  <a:pt x="10228164" y="6288468"/>
                  <a:pt x="10229005" y="6285970"/>
                </a:cubicBezTo>
                <a:lnTo>
                  <a:pt x="10232968" y="6280186"/>
                </a:lnTo>
                <a:lnTo>
                  <a:pt x="10232387" y="6280074"/>
                </a:lnTo>
                <a:lnTo>
                  <a:pt x="10236066" y="6275667"/>
                </a:lnTo>
                <a:lnTo>
                  <a:pt x="10236188" y="6275488"/>
                </a:lnTo>
                <a:lnTo>
                  <a:pt x="10236234" y="6275464"/>
                </a:lnTo>
                <a:lnTo>
                  <a:pt x="10238854" y="6272325"/>
                </a:lnTo>
                <a:cubicBezTo>
                  <a:pt x="10240604" y="6270872"/>
                  <a:pt x="10241213" y="6269419"/>
                  <a:pt x="10238474" y="6264576"/>
                </a:cubicBezTo>
                <a:cubicBezTo>
                  <a:pt x="10220821" y="6272326"/>
                  <a:pt x="10214734" y="6266126"/>
                  <a:pt x="10193430" y="6271938"/>
                </a:cubicBezTo>
                <a:cubicBezTo>
                  <a:pt x="10197691" y="6268063"/>
                  <a:pt x="10197691" y="6262251"/>
                  <a:pt x="10193430" y="6258376"/>
                </a:cubicBezTo>
                <a:cubicBezTo>
                  <a:pt x="10191604" y="6254502"/>
                  <a:pt x="10183690" y="6252564"/>
                  <a:pt x="10172125" y="6256439"/>
                </a:cubicBezTo>
                <a:cubicBezTo>
                  <a:pt x="10172125" y="6244815"/>
                  <a:pt x="10145342" y="6240940"/>
                  <a:pt x="10150821" y="6227379"/>
                </a:cubicBezTo>
                <a:cubicBezTo>
                  <a:pt x="10139255" y="6221567"/>
                  <a:pt x="10141081" y="6241328"/>
                  <a:pt x="10127690" y="6231642"/>
                </a:cubicBezTo>
                <a:cubicBezTo>
                  <a:pt x="10131342" y="6215755"/>
                  <a:pt x="10127690" y="6217692"/>
                  <a:pt x="10139255" y="6211880"/>
                </a:cubicBezTo>
                <a:cubicBezTo>
                  <a:pt x="10127690" y="6208006"/>
                  <a:pt x="10117951" y="6204131"/>
                  <a:pt x="10114298" y="6196382"/>
                </a:cubicBezTo>
                <a:cubicBezTo>
                  <a:pt x="10106385" y="6208006"/>
                  <a:pt x="10125864" y="6211880"/>
                  <a:pt x="10114298" y="6223504"/>
                </a:cubicBezTo>
                <a:cubicBezTo>
                  <a:pt x="10108211" y="6219630"/>
                  <a:pt x="10100298" y="6217692"/>
                  <a:pt x="10091168" y="6211880"/>
                </a:cubicBezTo>
                <a:cubicBezTo>
                  <a:pt x="10081428" y="6208006"/>
                  <a:pt x="10071689" y="6202194"/>
                  <a:pt x="10063776" y="6198319"/>
                </a:cubicBezTo>
                <a:cubicBezTo>
                  <a:pt x="10048558" y="6186695"/>
                  <a:pt x="10036384" y="6175071"/>
                  <a:pt x="10040037" y="6167322"/>
                </a:cubicBezTo>
                <a:cubicBezTo>
                  <a:pt x="10034558" y="6165384"/>
                  <a:pt x="10032732" y="6175071"/>
                  <a:pt x="10030906" y="6180883"/>
                </a:cubicBezTo>
                <a:cubicBezTo>
                  <a:pt x="10013254" y="6175071"/>
                  <a:pt x="10021167" y="6161510"/>
                  <a:pt x="10021167" y="6149886"/>
                </a:cubicBezTo>
                <a:cubicBezTo>
                  <a:pt x="10038819" y="6161510"/>
                  <a:pt x="10038210" y="6146011"/>
                  <a:pt x="10055863" y="6157635"/>
                </a:cubicBezTo>
                <a:cubicBezTo>
                  <a:pt x="10046124" y="6142136"/>
                  <a:pt x="10036993" y="6136324"/>
                  <a:pt x="10025428" y="6134387"/>
                </a:cubicBezTo>
                <a:cubicBezTo>
                  <a:pt x="10013862" y="6130512"/>
                  <a:pt x="10001688" y="6126638"/>
                  <a:pt x="9988297" y="6118888"/>
                </a:cubicBezTo>
                <a:cubicBezTo>
                  <a:pt x="9984036" y="6130512"/>
                  <a:pt x="9990123" y="6142136"/>
                  <a:pt x="10011428" y="6149886"/>
                </a:cubicBezTo>
                <a:cubicBezTo>
                  <a:pt x="10001688" y="6151823"/>
                  <a:pt x="9988297" y="6147561"/>
                  <a:pt x="9976731" y="6143686"/>
                </a:cubicBezTo>
                <a:cubicBezTo>
                  <a:pt x="9978558" y="6135937"/>
                  <a:pt x="9974905" y="6132450"/>
                  <a:pt x="9978558" y="6126638"/>
                </a:cubicBezTo>
                <a:cubicBezTo>
                  <a:pt x="9960905" y="6113076"/>
                  <a:pt x="9957253" y="6126638"/>
                  <a:pt x="9943253" y="6118888"/>
                </a:cubicBezTo>
                <a:cubicBezTo>
                  <a:pt x="9945688" y="6113076"/>
                  <a:pt x="9952992" y="6115014"/>
                  <a:pt x="9954818" y="6107264"/>
                </a:cubicBezTo>
                <a:cubicBezTo>
                  <a:pt x="9945688" y="6109202"/>
                  <a:pt x="9937774" y="6111139"/>
                  <a:pt x="9929861" y="6111139"/>
                </a:cubicBezTo>
                <a:cubicBezTo>
                  <a:pt x="9921948" y="6109202"/>
                  <a:pt x="9914644" y="6109202"/>
                  <a:pt x="9909165" y="6107264"/>
                </a:cubicBezTo>
                <a:cubicBezTo>
                  <a:pt x="9895165" y="6101452"/>
                  <a:pt x="9883600" y="6093316"/>
                  <a:pt x="9872035" y="6085566"/>
                </a:cubicBezTo>
                <a:cubicBezTo>
                  <a:pt x="9860469" y="6077816"/>
                  <a:pt x="9848904" y="6068518"/>
                  <a:pt x="9834904" y="6062706"/>
                </a:cubicBezTo>
                <a:close/>
                <a:moveTo>
                  <a:pt x="2052028" y="6030546"/>
                </a:moveTo>
                <a:cubicBezTo>
                  <a:pt x="2059332" y="6029770"/>
                  <a:pt x="2068464" y="6032096"/>
                  <a:pt x="2080028" y="6033258"/>
                </a:cubicBezTo>
                <a:cubicBezTo>
                  <a:pt x="2076377" y="6039845"/>
                  <a:pt x="2095855" y="6049144"/>
                  <a:pt x="2102550" y="6052244"/>
                </a:cubicBezTo>
                <a:cubicBezTo>
                  <a:pt x="2095855" y="6065805"/>
                  <a:pt x="2116550" y="6080142"/>
                  <a:pt x="2106811" y="6100677"/>
                </a:cubicBezTo>
                <a:cubicBezTo>
                  <a:pt x="2097072" y="6104552"/>
                  <a:pt x="2092202" y="6106490"/>
                  <a:pt x="2081245" y="6105327"/>
                </a:cubicBezTo>
                <a:cubicBezTo>
                  <a:pt x="2034375" y="6078592"/>
                  <a:pt x="2041072" y="6048369"/>
                  <a:pt x="2034375" y="6045270"/>
                </a:cubicBezTo>
                <a:cubicBezTo>
                  <a:pt x="2039245" y="6035195"/>
                  <a:pt x="2044723" y="6031320"/>
                  <a:pt x="2052028" y="6030546"/>
                </a:cubicBezTo>
                <a:close/>
                <a:moveTo>
                  <a:pt x="2518295" y="6004586"/>
                </a:moveTo>
                <a:lnTo>
                  <a:pt x="2501859" y="6015047"/>
                </a:lnTo>
                <a:lnTo>
                  <a:pt x="2506729" y="6018146"/>
                </a:lnTo>
                <a:lnTo>
                  <a:pt x="2518295" y="6025121"/>
                </a:lnTo>
                <a:lnTo>
                  <a:pt x="2521338" y="6025121"/>
                </a:lnTo>
                <a:lnTo>
                  <a:pt x="2520730" y="6027058"/>
                </a:lnTo>
                <a:lnTo>
                  <a:pt x="2523165" y="6028221"/>
                </a:lnTo>
                <a:cubicBezTo>
                  <a:pt x="2528642" y="6030933"/>
                  <a:pt x="2534121" y="6032483"/>
                  <a:pt x="2539599" y="6033258"/>
                </a:cubicBezTo>
                <a:cubicBezTo>
                  <a:pt x="2548122" y="6033646"/>
                  <a:pt x="2558470" y="6037132"/>
                  <a:pt x="2568816" y="6040232"/>
                </a:cubicBezTo>
                <a:cubicBezTo>
                  <a:pt x="2579773" y="6046432"/>
                  <a:pt x="2592557" y="6049919"/>
                  <a:pt x="2604121" y="6053794"/>
                </a:cubicBezTo>
                <a:cubicBezTo>
                  <a:pt x="2616295" y="6057668"/>
                  <a:pt x="2627862" y="6063480"/>
                  <a:pt x="2642470" y="6068130"/>
                </a:cubicBezTo>
                <a:cubicBezTo>
                  <a:pt x="2654644" y="6072004"/>
                  <a:pt x="2668644" y="6076267"/>
                  <a:pt x="2681427" y="6078204"/>
                </a:cubicBezTo>
                <a:cubicBezTo>
                  <a:pt x="2682035" y="6082079"/>
                  <a:pt x="2683254" y="6085566"/>
                  <a:pt x="2684470" y="6088278"/>
                </a:cubicBezTo>
                <a:lnTo>
                  <a:pt x="2689340" y="6094865"/>
                </a:lnTo>
                <a:lnTo>
                  <a:pt x="2719775" y="6100677"/>
                </a:lnTo>
                <a:cubicBezTo>
                  <a:pt x="2730124" y="6103390"/>
                  <a:pt x="2739253" y="6106102"/>
                  <a:pt x="2748385" y="6109202"/>
                </a:cubicBezTo>
                <a:cubicBezTo>
                  <a:pt x="2769689" y="6113464"/>
                  <a:pt x="2789776" y="6119663"/>
                  <a:pt x="2809254" y="6121213"/>
                </a:cubicBezTo>
                <a:cubicBezTo>
                  <a:pt x="2820212" y="6121988"/>
                  <a:pt x="2831168" y="6123538"/>
                  <a:pt x="2842734" y="6122376"/>
                </a:cubicBezTo>
                <a:cubicBezTo>
                  <a:pt x="2851863" y="6120438"/>
                  <a:pt x="2863430" y="6119663"/>
                  <a:pt x="2875604" y="6116176"/>
                </a:cubicBezTo>
                <a:cubicBezTo>
                  <a:pt x="2873169" y="6097578"/>
                  <a:pt x="2869516" y="6083241"/>
                  <a:pt x="2869516" y="6070455"/>
                </a:cubicBezTo>
                <a:lnTo>
                  <a:pt x="2871342" y="6055344"/>
                </a:lnTo>
                <a:lnTo>
                  <a:pt x="2834211" y="6054956"/>
                </a:lnTo>
                <a:cubicBezTo>
                  <a:pt x="2806819" y="6056118"/>
                  <a:pt x="2780646" y="6054956"/>
                  <a:pt x="2756297" y="6054181"/>
                </a:cubicBezTo>
                <a:cubicBezTo>
                  <a:pt x="2729514" y="6053018"/>
                  <a:pt x="2703948" y="6049532"/>
                  <a:pt x="2679600" y="6049144"/>
                </a:cubicBezTo>
                <a:cubicBezTo>
                  <a:pt x="2654035" y="6045657"/>
                  <a:pt x="2629078" y="6040232"/>
                  <a:pt x="2604121" y="6034808"/>
                </a:cubicBezTo>
                <a:cubicBezTo>
                  <a:pt x="2580992" y="6029770"/>
                  <a:pt x="2556642" y="6022022"/>
                  <a:pt x="2535339" y="6012722"/>
                </a:cubicBezTo>
                <a:close/>
                <a:moveTo>
                  <a:pt x="11905102" y="6001098"/>
                </a:moveTo>
                <a:cubicBezTo>
                  <a:pt x="11915450" y="6003036"/>
                  <a:pt x="11925190" y="6010785"/>
                  <a:pt x="11927624" y="6022409"/>
                </a:cubicBezTo>
                <a:cubicBezTo>
                  <a:pt x="11923972" y="6027834"/>
                  <a:pt x="11921537" y="6038295"/>
                  <a:pt x="11914233" y="6044494"/>
                </a:cubicBezTo>
                <a:cubicBezTo>
                  <a:pt x="11891102" y="6044882"/>
                  <a:pt x="11879537" y="6032870"/>
                  <a:pt x="11875885" y="6014272"/>
                </a:cubicBezTo>
                <a:cubicBezTo>
                  <a:pt x="11882580" y="6003423"/>
                  <a:pt x="11894146" y="5999160"/>
                  <a:pt x="11905102" y="6001098"/>
                </a:cubicBezTo>
                <a:close/>
                <a:moveTo>
                  <a:pt x="12289804" y="5998774"/>
                </a:moveTo>
                <a:cubicBezTo>
                  <a:pt x="12289804" y="5998774"/>
                  <a:pt x="12295890" y="5999548"/>
                  <a:pt x="12301368" y="6006910"/>
                </a:cubicBezTo>
                <a:cubicBezTo>
                  <a:pt x="12317194" y="6011947"/>
                  <a:pt x="12314760" y="6031320"/>
                  <a:pt x="12314760" y="6031320"/>
                </a:cubicBezTo>
                <a:cubicBezTo>
                  <a:pt x="12314760" y="6031320"/>
                  <a:pt x="12314760" y="6031320"/>
                  <a:pt x="12318412" y="6028608"/>
                </a:cubicBezTo>
                <a:cubicBezTo>
                  <a:pt x="12311108" y="6034420"/>
                  <a:pt x="12306846" y="6043332"/>
                  <a:pt x="12299542" y="6049144"/>
                </a:cubicBezTo>
                <a:cubicBezTo>
                  <a:pt x="12254498" y="6049532"/>
                  <a:pt x="12259368" y="6034033"/>
                  <a:pt x="12259368" y="6011172"/>
                </a:cubicBezTo>
                <a:cubicBezTo>
                  <a:pt x="12269108" y="6009235"/>
                  <a:pt x="12277628" y="5997224"/>
                  <a:pt x="12289804" y="5998774"/>
                </a:cubicBezTo>
                <a:close/>
                <a:moveTo>
                  <a:pt x="12136410" y="5985600"/>
                </a:moveTo>
                <a:cubicBezTo>
                  <a:pt x="12137627" y="5985987"/>
                  <a:pt x="12140062" y="5987536"/>
                  <a:pt x="12143104" y="5987924"/>
                </a:cubicBezTo>
                <a:cubicBezTo>
                  <a:pt x="12140062" y="5990636"/>
                  <a:pt x="12143714" y="5988312"/>
                  <a:pt x="12133975" y="5989474"/>
                </a:cubicBezTo>
                <a:cubicBezTo>
                  <a:pt x="12133975" y="5985987"/>
                  <a:pt x="12134583" y="5985212"/>
                  <a:pt x="12136410" y="5985600"/>
                </a:cubicBezTo>
                <a:close/>
                <a:moveTo>
                  <a:pt x="11615969" y="5985212"/>
                </a:moveTo>
                <a:lnTo>
                  <a:pt x="11611708" y="5989474"/>
                </a:lnTo>
                <a:cubicBezTo>
                  <a:pt x="11603794" y="5994124"/>
                  <a:pt x="11596490" y="5997611"/>
                  <a:pt x="11588577" y="6000323"/>
                </a:cubicBezTo>
                <a:cubicBezTo>
                  <a:pt x="11580664" y="6004198"/>
                  <a:pt x="11570925" y="6006135"/>
                  <a:pt x="11563011" y="6010010"/>
                </a:cubicBezTo>
                <a:cubicBezTo>
                  <a:pt x="11561185" y="6011947"/>
                  <a:pt x="11559359" y="6011947"/>
                  <a:pt x="11557533" y="6013884"/>
                </a:cubicBezTo>
                <a:cubicBezTo>
                  <a:pt x="11555707" y="6013884"/>
                  <a:pt x="11553272" y="6016210"/>
                  <a:pt x="11551446" y="6018146"/>
                </a:cubicBezTo>
                <a:cubicBezTo>
                  <a:pt x="11547794" y="6020084"/>
                  <a:pt x="11544142" y="6021634"/>
                  <a:pt x="11539881" y="6025508"/>
                </a:cubicBezTo>
                <a:cubicBezTo>
                  <a:pt x="11531968" y="6013884"/>
                  <a:pt x="11518576" y="6019696"/>
                  <a:pt x="11507011" y="6025508"/>
                </a:cubicBezTo>
                <a:cubicBezTo>
                  <a:pt x="11495445" y="6031320"/>
                  <a:pt x="11483880" y="6037132"/>
                  <a:pt x="11482054" y="6027446"/>
                </a:cubicBezTo>
                <a:cubicBezTo>
                  <a:pt x="11460749" y="6031320"/>
                  <a:pt x="11491793" y="6042944"/>
                  <a:pt x="11479619" y="6044882"/>
                </a:cubicBezTo>
                <a:cubicBezTo>
                  <a:pt x="11468054" y="6050694"/>
                  <a:pt x="11423618" y="6068518"/>
                  <a:pt x="11408401" y="6076267"/>
                </a:cubicBezTo>
                <a:cubicBezTo>
                  <a:pt x="11410227" y="6080142"/>
                  <a:pt x="11412053" y="6085954"/>
                  <a:pt x="11413879" y="6089828"/>
                </a:cubicBezTo>
                <a:cubicBezTo>
                  <a:pt x="11396835" y="6097578"/>
                  <a:pt x="11413879" y="6083628"/>
                  <a:pt x="11400488" y="6081692"/>
                </a:cubicBezTo>
                <a:cubicBezTo>
                  <a:pt x="11400488" y="6085566"/>
                  <a:pt x="11396227" y="6087891"/>
                  <a:pt x="11392575" y="6089828"/>
                </a:cubicBezTo>
                <a:cubicBezTo>
                  <a:pt x="11388922" y="6091766"/>
                  <a:pt x="11384661" y="6091766"/>
                  <a:pt x="11381009" y="6091766"/>
                </a:cubicBezTo>
                <a:cubicBezTo>
                  <a:pt x="11371270" y="6091766"/>
                  <a:pt x="11363966" y="6093703"/>
                  <a:pt x="11362139" y="6107264"/>
                </a:cubicBezTo>
                <a:cubicBezTo>
                  <a:pt x="11352400" y="6107264"/>
                  <a:pt x="11349965" y="6103002"/>
                  <a:pt x="11354226" y="6097190"/>
                </a:cubicBezTo>
                <a:cubicBezTo>
                  <a:pt x="11348139" y="6101064"/>
                  <a:pt x="11326835" y="6116951"/>
                  <a:pt x="11342661" y="6120826"/>
                </a:cubicBezTo>
                <a:cubicBezTo>
                  <a:pt x="11346313" y="6130512"/>
                  <a:pt x="11321356" y="6124700"/>
                  <a:pt x="11332922" y="6136324"/>
                </a:cubicBezTo>
                <a:cubicBezTo>
                  <a:pt x="11323182" y="6136324"/>
                  <a:pt x="11328661" y="6130512"/>
                  <a:pt x="11328661" y="6124700"/>
                </a:cubicBezTo>
                <a:cubicBezTo>
                  <a:pt x="11313443" y="6134387"/>
                  <a:pt x="11295791" y="6138262"/>
                  <a:pt x="11276921" y="6142136"/>
                </a:cubicBezTo>
                <a:cubicBezTo>
                  <a:pt x="11257443" y="6147948"/>
                  <a:pt x="11239790" y="6151436"/>
                  <a:pt x="11223964" y="6159185"/>
                </a:cubicBezTo>
                <a:cubicBezTo>
                  <a:pt x="11228225" y="6151436"/>
                  <a:pt x="11226399" y="6147948"/>
                  <a:pt x="11216659" y="6147948"/>
                </a:cubicBezTo>
                <a:cubicBezTo>
                  <a:pt x="11218486" y="6157635"/>
                  <a:pt x="11192920" y="6169259"/>
                  <a:pt x="11208746" y="6175071"/>
                </a:cubicBezTo>
                <a:cubicBezTo>
                  <a:pt x="11202659" y="6180883"/>
                  <a:pt x="11187442" y="6186695"/>
                  <a:pt x="11181355" y="6184758"/>
                </a:cubicBezTo>
                <a:cubicBezTo>
                  <a:pt x="11177702" y="6188632"/>
                  <a:pt x="11179529" y="6194444"/>
                  <a:pt x="11181355" y="6208006"/>
                </a:cubicBezTo>
                <a:cubicBezTo>
                  <a:pt x="11204485" y="6200256"/>
                  <a:pt x="11237964" y="6190570"/>
                  <a:pt x="11226399" y="6175071"/>
                </a:cubicBezTo>
                <a:cubicBezTo>
                  <a:pt x="11235529" y="6173134"/>
                  <a:pt x="11233703" y="6186695"/>
                  <a:pt x="11243442" y="6182820"/>
                </a:cubicBezTo>
                <a:cubicBezTo>
                  <a:pt x="11262921" y="6171196"/>
                  <a:pt x="11274486" y="6153760"/>
                  <a:pt x="11319530" y="6140199"/>
                </a:cubicBezTo>
                <a:cubicBezTo>
                  <a:pt x="11319530" y="6149886"/>
                  <a:pt x="11293965" y="6146011"/>
                  <a:pt x="11300052" y="6157635"/>
                </a:cubicBezTo>
                <a:cubicBezTo>
                  <a:pt x="11309791" y="6157635"/>
                  <a:pt x="11349965" y="6140199"/>
                  <a:pt x="11351791" y="6126638"/>
                </a:cubicBezTo>
                <a:cubicBezTo>
                  <a:pt x="11357879" y="6130512"/>
                  <a:pt x="11357879" y="6136324"/>
                  <a:pt x="11371270" y="6138262"/>
                </a:cubicBezTo>
                <a:cubicBezTo>
                  <a:pt x="11379183" y="6128575"/>
                  <a:pt x="11395009" y="6126638"/>
                  <a:pt x="11406575" y="6122763"/>
                </a:cubicBezTo>
                <a:lnTo>
                  <a:pt x="11423618" y="6116176"/>
                </a:lnTo>
                <a:lnTo>
                  <a:pt x="11425445" y="6104164"/>
                </a:lnTo>
                <a:cubicBezTo>
                  <a:pt x="11429705" y="6093703"/>
                  <a:pt x="11437010" y="6084016"/>
                  <a:pt x="11447358" y="6079366"/>
                </a:cubicBezTo>
                <a:lnTo>
                  <a:pt x="11458923" y="6087504"/>
                </a:lnTo>
                <a:lnTo>
                  <a:pt x="11466228" y="6083628"/>
                </a:lnTo>
                <a:cubicBezTo>
                  <a:pt x="11473532" y="6082079"/>
                  <a:pt x="11482054" y="6082854"/>
                  <a:pt x="11489967" y="6083628"/>
                </a:cubicBezTo>
                <a:cubicBezTo>
                  <a:pt x="11507011" y="6083628"/>
                  <a:pt x="11522837" y="6083628"/>
                  <a:pt x="11530750" y="6072004"/>
                </a:cubicBezTo>
                <a:cubicBezTo>
                  <a:pt x="11544142" y="6070068"/>
                  <a:pt x="11528315" y="6081692"/>
                  <a:pt x="11536228" y="6087504"/>
                </a:cubicBezTo>
                <a:cubicBezTo>
                  <a:pt x="11551446" y="6072004"/>
                  <a:pt x="11559359" y="6072392"/>
                  <a:pt x="11578838" y="6060768"/>
                </a:cubicBezTo>
                <a:cubicBezTo>
                  <a:pt x="11557533" y="6060768"/>
                  <a:pt x="11553881" y="6066192"/>
                  <a:pt x="11528315" y="6068130"/>
                </a:cubicBezTo>
                <a:cubicBezTo>
                  <a:pt x="11534402" y="6058444"/>
                  <a:pt x="11547794" y="6056506"/>
                  <a:pt x="11561794" y="6052632"/>
                </a:cubicBezTo>
                <a:cubicBezTo>
                  <a:pt x="11563620" y="6052632"/>
                  <a:pt x="11567272" y="6052632"/>
                  <a:pt x="11570925" y="6050694"/>
                </a:cubicBezTo>
                <a:cubicBezTo>
                  <a:pt x="11572751" y="6050694"/>
                  <a:pt x="11577012" y="6049144"/>
                  <a:pt x="11580664" y="6047206"/>
                </a:cubicBezTo>
                <a:cubicBezTo>
                  <a:pt x="11586751" y="6045270"/>
                  <a:pt x="11594055" y="6041007"/>
                  <a:pt x="11598316" y="6035195"/>
                </a:cubicBezTo>
                <a:cubicBezTo>
                  <a:pt x="11598316" y="6041007"/>
                  <a:pt x="11594664" y="6045270"/>
                  <a:pt x="11586751" y="6049144"/>
                </a:cubicBezTo>
                <a:cubicBezTo>
                  <a:pt x="11621447" y="6041394"/>
                  <a:pt x="11601968" y="6031320"/>
                  <a:pt x="11634838" y="6044882"/>
                </a:cubicBezTo>
                <a:cubicBezTo>
                  <a:pt x="11652491" y="6039070"/>
                  <a:pt x="11646404" y="6031320"/>
                  <a:pt x="11656143" y="6025508"/>
                </a:cubicBezTo>
                <a:cubicBezTo>
                  <a:pt x="11646404" y="6017759"/>
                  <a:pt x="11634838" y="6037132"/>
                  <a:pt x="11625099" y="6039070"/>
                </a:cubicBezTo>
                <a:cubicBezTo>
                  <a:pt x="11631186" y="6031320"/>
                  <a:pt x="11634838" y="6021634"/>
                  <a:pt x="11636664" y="6011947"/>
                </a:cubicBezTo>
                <a:lnTo>
                  <a:pt x="11637882" y="6011947"/>
                </a:lnTo>
                <a:lnTo>
                  <a:pt x="11636056" y="6011172"/>
                </a:lnTo>
                <a:close/>
                <a:moveTo>
                  <a:pt x="2001505" y="5974750"/>
                </a:moveTo>
                <a:cubicBezTo>
                  <a:pt x="2008202" y="5977850"/>
                  <a:pt x="2010637" y="5984437"/>
                  <a:pt x="2010027" y="5990249"/>
                </a:cubicBezTo>
                <a:cubicBezTo>
                  <a:pt x="2010027" y="5995674"/>
                  <a:pt x="2007593" y="6001098"/>
                  <a:pt x="2005158" y="6001873"/>
                </a:cubicBezTo>
                <a:cubicBezTo>
                  <a:pt x="1998463" y="5998774"/>
                  <a:pt x="1994810" y="5988699"/>
                  <a:pt x="1988724" y="5985600"/>
                </a:cubicBezTo>
                <a:cubicBezTo>
                  <a:pt x="1993593" y="5983662"/>
                  <a:pt x="1996636" y="5976688"/>
                  <a:pt x="2001505" y="5974750"/>
                </a:cubicBezTo>
                <a:close/>
                <a:moveTo>
                  <a:pt x="2428207" y="5971650"/>
                </a:moveTo>
                <a:lnTo>
                  <a:pt x="2431858" y="5984050"/>
                </a:lnTo>
                <a:lnTo>
                  <a:pt x="2432467" y="5982500"/>
                </a:lnTo>
                <a:lnTo>
                  <a:pt x="2449511" y="5996448"/>
                </a:lnTo>
                <a:lnTo>
                  <a:pt x="2462294" y="5999936"/>
                </a:lnTo>
                <a:cubicBezTo>
                  <a:pt x="2467773" y="6001486"/>
                  <a:pt x="2473251" y="6002648"/>
                  <a:pt x="2477511" y="6004198"/>
                </a:cubicBezTo>
                <a:cubicBezTo>
                  <a:pt x="2482381" y="6004198"/>
                  <a:pt x="2487250" y="6006522"/>
                  <a:pt x="2492120" y="6009235"/>
                </a:cubicBezTo>
                <a:lnTo>
                  <a:pt x="2476294" y="5985600"/>
                </a:lnTo>
                <a:lnTo>
                  <a:pt x="2476294" y="5983274"/>
                </a:lnTo>
                <a:lnTo>
                  <a:pt x="2470208" y="5980175"/>
                </a:lnTo>
                <a:cubicBezTo>
                  <a:pt x="2462294" y="5977462"/>
                  <a:pt x="2472033" y="5987924"/>
                  <a:pt x="2461685" y="5991799"/>
                </a:cubicBezTo>
                <a:cubicBezTo>
                  <a:pt x="2453772" y="5974750"/>
                  <a:pt x="2434902" y="5985600"/>
                  <a:pt x="2428207" y="5971650"/>
                </a:cubicBezTo>
                <a:close/>
                <a:moveTo>
                  <a:pt x="1804286" y="5951502"/>
                </a:moveTo>
                <a:cubicBezTo>
                  <a:pt x="1814634" y="5954602"/>
                  <a:pt x="1816461" y="5968551"/>
                  <a:pt x="1818287" y="5982500"/>
                </a:cubicBezTo>
                <a:cubicBezTo>
                  <a:pt x="1807938" y="5985987"/>
                  <a:pt x="1803678" y="5996836"/>
                  <a:pt x="1786026" y="5992962"/>
                </a:cubicBezTo>
                <a:cubicBezTo>
                  <a:pt x="1787242" y="5978238"/>
                  <a:pt x="1790895" y="5967001"/>
                  <a:pt x="1792112" y="5952277"/>
                </a:cubicBezTo>
                <a:cubicBezTo>
                  <a:pt x="1796981" y="5950340"/>
                  <a:pt x="1801243" y="5950340"/>
                  <a:pt x="1804286" y="5951502"/>
                </a:cubicBezTo>
                <a:close/>
                <a:moveTo>
                  <a:pt x="12316586" y="5875946"/>
                </a:moveTo>
                <a:cubicBezTo>
                  <a:pt x="12362238" y="5875171"/>
                  <a:pt x="12373804" y="5905781"/>
                  <a:pt x="12373804" y="5928642"/>
                </a:cubicBezTo>
                <a:cubicBezTo>
                  <a:pt x="12369544" y="5928254"/>
                  <a:pt x="12369544" y="5959252"/>
                  <a:pt x="12347630" y="5974750"/>
                </a:cubicBezTo>
                <a:cubicBezTo>
                  <a:pt x="12340934" y="5980175"/>
                  <a:pt x="12331196" y="5983662"/>
                  <a:pt x="12318412" y="5983662"/>
                </a:cubicBezTo>
                <a:cubicBezTo>
                  <a:pt x="12289194" y="5983274"/>
                  <a:pt x="12258150" y="5972813"/>
                  <a:pt x="12261802" y="5924380"/>
                </a:cubicBezTo>
                <a:cubicBezTo>
                  <a:pt x="12259976" y="5914306"/>
                  <a:pt x="12262412" y="5918180"/>
                  <a:pt x="12263628" y="5911593"/>
                </a:cubicBezTo>
                <a:cubicBezTo>
                  <a:pt x="12264236" y="5905006"/>
                  <a:pt x="12262412" y="5894932"/>
                  <a:pt x="12259368" y="5891444"/>
                </a:cubicBezTo>
                <a:cubicBezTo>
                  <a:pt x="12281890" y="5891058"/>
                  <a:pt x="12281280" y="5874396"/>
                  <a:pt x="12316586" y="5875946"/>
                </a:cubicBezTo>
                <a:close/>
                <a:moveTo>
                  <a:pt x="1291150" y="5763968"/>
                </a:moveTo>
                <a:cubicBezTo>
                  <a:pt x="1314888" y="5765905"/>
                  <a:pt x="1336194" y="5777916"/>
                  <a:pt x="1334368" y="5797678"/>
                </a:cubicBezTo>
                <a:cubicBezTo>
                  <a:pt x="1333759" y="5803490"/>
                  <a:pt x="1331324" y="5809689"/>
                  <a:pt x="1326455" y="5816276"/>
                </a:cubicBezTo>
                <a:cubicBezTo>
                  <a:pt x="1288106" y="5837974"/>
                  <a:pt x="1254628" y="5844174"/>
                  <a:pt x="1230279" y="5808526"/>
                </a:cubicBezTo>
                <a:cubicBezTo>
                  <a:pt x="1236367" y="5805040"/>
                  <a:pt x="1233323" y="5798452"/>
                  <a:pt x="1230279" y="5791866"/>
                </a:cubicBezTo>
                <a:cubicBezTo>
                  <a:pt x="1240018" y="5770168"/>
                  <a:pt x="1266802" y="5762030"/>
                  <a:pt x="1291150" y="5763968"/>
                </a:cubicBezTo>
                <a:close/>
                <a:moveTo>
                  <a:pt x="581402" y="5655090"/>
                </a:moveTo>
                <a:cubicBezTo>
                  <a:pt x="587489" y="5658190"/>
                  <a:pt x="587489" y="5658190"/>
                  <a:pt x="592359" y="5672526"/>
                </a:cubicBezTo>
                <a:cubicBezTo>
                  <a:pt x="586272" y="5669426"/>
                  <a:pt x="585662" y="5669814"/>
                  <a:pt x="582620" y="5676013"/>
                </a:cubicBezTo>
                <a:cubicBezTo>
                  <a:pt x="582620" y="5676013"/>
                  <a:pt x="583227" y="5675626"/>
                  <a:pt x="584446" y="5680662"/>
                </a:cubicBezTo>
                <a:cubicBezTo>
                  <a:pt x="580185" y="5682212"/>
                  <a:pt x="578358" y="5677562"/>
                  <a:pt x="573488" y="5679500"/>
                </a:cubicBezTo>
                <a:cubicBezTo>
                  <a:pt x="573488" y="5679500"/>
                  <a:pt x="572272" y="5674463"/>
                  <a:pt x="572272" y="5674463"/>
                </a:cubicBezTo>
                <a:cubicBezTo>
                  <a:pt x="569837" y="5675626"/>
                  <a:pt x="569837" y="5676013"/>
                  <a:pt x="570446" y="5674076"/>
                </a:cubicBezTo>
                <a:cubicBezTo>
                  <a:pt x="571054" y="5672526"/>
                  <a:pt x="572879" y="5669038"/>
                  <a:pt x="573488" y="5663614"/>
                </a:cubicBezTo>
                <a:cubicBezTo>
                  <a:pt x="576533" y="5657027"/>
                  <a:pt x="575314" y="5651990"/>
                  <a:pt x="581402" y="5655090"/>
                </a:cubicBezTo>
                <a:close/>
                <a:moveTo>
                  <a:pt x="9237157" y="5606656"/>
                </a:moveTo>
                <a:lnTo>
                  <a:pt x="9227418" y="5619055"/>
                </a:lnTo>
                <a:lnTo>
                  <a:pt x="9240201" y="5612856"/>
                </a:lnTo>
                <a:lnTo>
                  <a:pt x="9238375" y="5610144"/>
                </a:lnTo>
                <a:close/>
                <a:moveTo>
                  <a:pt x="12417022" y="5536524"/>
                </a:moveTo>
                <a:cubicBezTo>
                  <a:pt x="12421892" y="5535362"/>
                  <a:pt x="12427370" y="5535750"/>
                  <a:pt x="12434064" y="5538074"/>
                </a:cubicBezTo>
                <a:cubicBezTo>
                  <a:pt x="12461456" y="5564810"/>
                  <a:pt x="12475456" y="5591932"/>
                  <a:pt x="12452326" y="5623704"/>
                </a:cubicBezTo>
                <a:cubicBezTo>
                  <a:pt x="12448064" y="5619055"/>
                  <a:pt x="12443804" y="5623317"/>
                  <a:pt x="12438936" y="5627967"/>
                </a:cubicBezTo>
                <a:cubicBezTo>
                  <a:pt x="12399368" y="5624092"/>
                  <a:pt x="12384152" y="5544274"/>
                  <a:pt x="12417022" y="5536524"/>
                </a:cubicBezTo>
                <a:close/>
                <a:moveTo>
                  <a:pt x="9277332" y="5491190"/>
                </a:moveTo>
                <a:lnTo>
                  <a:pt x="9276114" y="5498552"/>
                </a:lnTo>
                <a:cubicBezTo>
                  <a:pt x="9272462" y="5510564"/>
                  <a:pt x="9267593" y="5518701"/>
                  <a:pt x="9264549" y="5506690"/>
                </a:cubicBezTo>
                <a:cubicBezTo>
                  <a:pt x="9262723" y="5521413"/>
                  <a:pt x="9260897" y="5536524"/>
                  <a:pt x="9265766" y="5547374"/>
                </a:cubicBezTo>
                <a:lnTo>
                  <a:pt x="9262723" y="5552410"/>
                </a:lnTo>
                <a:cubicBezTo>
                  <a:pt x="9271245" y="5571784"/>
                  <a:pt x="9278549" y="5595032"/>
                  <a:pt x="9274288" y="5612080"/>
                </a:cubicBezTo>
                <a:cubicBezTo>
                  <a:pt x="9273071" y="5617892"/>
                  <a:pt x="9270027" y="5622930"/>
                  <a:pt x="9265766" y="5626804"/>
                </a:cubicBezTo>
                <a:cubicBezTo>
                  <a:pt x="9260897" y="5632616"/>
                  <a:pt x="9256027" y="5632616"/>
                  <a:pt x="9251158" y="5629129"/>
                </a:cubicBezTo>
                <a:lnTo>
                  <a:pt x="9240810" y="5613630"/>
                </a:lnTo>
                <a:lnTo>
                  <a:pt x="9232896" y="5627580"/>
                </a:lnTo>
                <a:cubicBezTo>
                  <a:pt x="9228027" y="5635328"/>
                  <a:pt x="9219505" y="5645016"/>
                  <a:pt x="9214027" y="5652764"/>
                </a:cubicBezTo>
                <a:lnTo>
                  <a:pt x="9207940" y="5673688"/>
                </a:lnTo>
                <a:lnTo>
                  <a:pt x="9229853" y="5658190"/>
                </a:lnTo>
                <a:cubicBezTo>
                  <a:pt x="9257853" y="5671750"/>
                  <a:pt x="9257245" y="5696548"/>
                  <a:pt x="9243244" y="5719796"/>
                </a:cubicBezTo>
                <a:lnTo>
                  <a:pt x="9240201" y="5723284"/>
                </a:lnTo>
                <a:lnTo>
                  <a:pt x="9240810" y="5727158"/>
                </a:lnTo>
                <a:cubicBezTo>
                  <a:pt x="9241418" y="5736845"/>
                  <a:pt x="9240810" y="5746144"/>
                  <a:pt x="9241418" y="5753894"/>
                </a:cubicBezTo>
                <a:cubicBezTo>
                  <a:pt x="9256636" y="5783342"/>
                  <a:pt x="9327854" y="5784504"/>
                  <a:pt x="9344289" y="5776367"/>
                </a:cubicBezTo>
                <a:cubicBezTo>
                  <a:pt x="9386898" y="5749244"/>
                  <a:pt x="9366202" y="5717084"/>
                  <a:pt x="9384464" y="5702360"/>
                </a:cubicBezTo>
                <a:cubicBezTo>
                  <a:pt x="9394203" y="5694998"/>
                  <a:pt x="9403333" y="5696936"/>
                  <a:pt x="9410029" y="5700810"/>
                </a:cubicBezTo>
                <a:lnTo>
                  <a:pt x="9414290" y="5704686"/>
                </a:lnTo>
                <a:lnTo>
                  <a:pt x="9419160" y="5700036"/>
                </a:lnTo>
                <a:cubicBezTo>
                  <a:pt x="9428290" y="5692286"/>
                  <a:pt x="9437421" y="5686474"/>
                  <a:pt x="9447160" y="5682987"/>
                </a:cubicBezTo>
                <a:cubicBezTo>
                  <a:pt x="9460551" y="5705460"/>
                  <a:pt x="9444116" y="5729871"/>
                  <a:pt x="9420377" y="5749632"/>
                </a:cubicBezTo>
                <a:lnTo>
                  <a:pt x="9411855" y="5755056"/>
                </a:lnTo>
                <a:lnTo>
                  <a:pt x="9406986" y="5765518"/>
                </a:lnTo>
                <a:cubicBezTo>
                  <a:pt x="9407594" y="5781016"/>
                  <a:pt x="9416725" y="5792253"/>
                  <a:pt x="9419768" y="5801165"/>
                </a:cubicBezTo>
                <a:cubicBezTo>
                  <a:pt x="9425247" y="5800002"/>
                  <a:pt x="9433160" y="5803877"/>
                  <a:pt x="9442899" y="5810852"/>
                </a:cubicBezTo>
                <a:lnTo>
                  <a:pt x="9457508" y="5824800"/>
                </a:lnTo>
                <a:lnTo>
                  <a:pt x="9470291" y="5812402"/>
                </a:lnTo>
                <a:cubicBezTo>
                  <a:pt x="9475769" y="5810076"/>
                  <a:pt x="9481247" y="5809302"/>
                  <a:pt x="9486117" y="5810852"/>
                </a:cubicBezTo>
                <a:cubicBezTo>
                  <a:pt x="9495856" y="5813564"/>
                  <a:pt x="9503161" y="5824413"/>
                  <a:pt x="9499508" y="5840299"/>
                </a:cubicBezTo>
                <a:lnTo>
                  <a:pt x="9489769" y="5840686"/>
                </a:lnTo>
                <a:lnTo>
                  <a:pt x="9504378" y="5858898"/>
                </a:lnTo>
                <a:lnTo>
                  <a:pt x="9500726" y="5871684"/>
                </a:lnTo>
                <a:lnTo>
                  <a:pt x="9511682" y="5886795"/>
                </a:lnTo>
                <a:cubicBezTo>
                  <a:pt x="9520813" y="5898419"/>
                  <a:pt x="9551248" y="5904231"/>
                  <a:pt x="9567074" y="5896094"/>
                </a:cubicBezTo>
                <a:cubicBezTo>
                  <a:pt x="9577422" y="5885632"/>
                  <a:pt x="9587770" y="5874784"/>
                  <a:pt x="9604205" y="5866647"/>
                </a:cubicBezTo>
                <a:cubicBezTo>
                  <a:pt x="9614553" y="5855798"/>
                  <a:pt x="9628553" y="5854248"/>
                  <a:pt x="9631597" y="5863547"/>
                </a:cubicBezTo>
                <a:cubicBezTo>
                  <a:pt x="9637075" y="5865872"/>
                  <a:pt x="9640727" y="5874784"/>
                  <a:pt x="9635858" y="5887570"/>
                </a:cubicBezTo>
                <a:cubicBezTo>
                  <a:pt x="9641945" y="5905781"/>
                  <a:pt x="9640119" y="5927866"/>
                  <a:pt x="9640119" y="5927866"/>
                </a:cubicBezTo>
                <a:cubicBezTo>
                  <a:pt x="9640727" y="5943366"/>
                  <a:pt x="9656554" y="5935228"/>
                  <a:pt x="9660206" y="5944140"/>
                </a:cubicBezTo>
                <a:cubicBezTo>
                  <a:pt x="9674815" y="5973588"/>
                  <a:pt x="9632206" y="6000710"/>
                  <a:pt x="9635858" y="6009622"/>
                </a:cubicBezTo>
                <a:cubicBezTo>
                  <a:pt x="9638901" y="6018534"/>
                  <a:pt x="9672380" y="6032870"/>
                  <a:pt x="9678467" y="6051082"/>
                </a:cubicBezTo>
                <a:cubicBezTo>
                  <a:pt x="9684554" y="6053406"/>
                  <a:pt x="9685163" y="6069292"/>
                  <a:pt x="9688206" y="6078204"/>
                </a:cubicBezTo>
                <a:cubicBezTo>
                  <a:pt x="9699772" y="6090603"/>
                  <a:pt x="9711946" y="6097965"/>
                  <a:pt x="9724120" y="6100290"/>
                </a:cubicBezTo>
                <a:lnTo>
                  <a:pt x="9747859" y="6096415"/>
                </a:lnTo>
                <a:lnTo>
                  <a:pt x="9745424" y="6081692"/>
                </a:lnTo>
                <a:cubicBezTo>
                  <a:pt x="9745424" y="6073942"/>
                  <a:pt x="9746642" y="6066580"/>
                  <a:pt x="9746642" y="6058056"/>
                </a:cubicBezTo>
                <a:cubicBezTo>
                  <a:pt x="9756381" y="6052632"/>
                  <a:pt x="9765512" y="6050306"/>
                  <a:pt x="9772816" y="6049919"/>
                </a:cubicBezTo>
                <a:cubicBezTo>
                  <a:pt x="9783773" y="6049532"/>
                  <a:pt x="9791686" y="6053794"/>
                  <a:pt x="9795947" y="6060768"/>
                </a:cubicBezTo>
                <a:lnTo>
                  <a:pt x="9796555" y="6062318"/>
                </a:lnTo>
                <a:lnTo>
                  <a:pt x="9800208" y="6058444"/>
                </a:lnTo>
                <a:lnTo>
                  <a:pt x="9809338" y="6054568"/>
                </a:lnTo>
                <a:lnTo>
                  <a:pt x="9790468" y="6049144"/>
                </a:lnTo>
                <a:cubicBezTo>
                  <a:pt x="9809947" y="6049144"/>
                  <a:pt x="9808121" y="6039070"/>
                  <a:pt x="9829425" y="6039070"/>
                </a:cubicBezTo>
                <a:cubicBezTo>
                  <a:pt x="9831251" y="6035195"/>
                  <a:pt x="9823338" y="6031320"/>
                  <a:pt x="9821512" y="6035195"/>
                </a:cubicBezTo>
                <a:cubicBezTo>
                  <a:pt x="9831251" y="6019696"/>
                  <a:pt x="9823338" y="6010010"/>
                  <a:pt x="9808121" y="6002260"/>
                </a:cubicBezTo>
                <a:cubicBezTo>
                  <a:pt x="9800208" y="5996448"/>
                  <a:pt x="9790468" y="5994511"/>
                  <a:pt x="9780729" y="5990636"/>
                </a:cubicBezTo>
                <a:cubicBezTo>
                  <a:pt x="9773425" y="5986762"/>
                  <a:pt x="9763077" y="5984824"/>
                  <a:pt x="9755772" y="5980950"/>
                </a:cubicBezTo>
                <a:cubicBezTo>
                  <a:pt x="9763077" y="5977075"/>
                  <a:pt x="9770990" y="5979012"/>
                  <a:pt x="9778903" y="5980950"/>
                </a:cubicBezTo>
                <a:cubicBezTo>
                  <a:pt x="9786816" y="5982887"/>
                  <a:pt x="9796555" y="5986762"/>
                  <a:pt x="9803860" y="5986762"/>
                </a:cubicBezTo>
                <a:cubicBezTo>
                  <a:pt x="9802034" y="5980950"/>
                  <a:pt x="9796555" y="5973200"/>
                  <a:pt x="9788642" y="5971263"/>
                </a:cubicBezTo>
                <a:cubicBezTo>
                  <a:pt x="9782555" y="5967388"/>
                  <a:pt x="9774642" y="5967388"/>
                  <a:pt x="9770990" y="5977075"/>
                </a:cubicBezTo>
                <a:cubicBezTo>
                  <a:pt x="9761251" y="5963514"/>
                  <a:pt x="9753946" y="5963514"/>
                  <a:pt x="9738120" y="5955764"/>
                </a:cubicBezTo>
                <a:cubicBezTo>
                  <a:pt x="9730815" y="5942203"/>
                  <a:pt x="9761859" y="5967001"/>
                  <a:pt x="9765512" y="5957314"/>
                </a:cubicBezTo>
                <a:cubicBezTo>
                  <a:pt x="9763685" y="5937941"/>
                  <a:pt x="9716815" y="5916630"/>
                  <a:pt x="9713163" y="5914693"/>
                </a:cubicBezTo>
                <a:cubicBezTo>
                  <a:pt x="9703424" y="5906944"/>
                  <a:pt x="9693685" y="5901132"/>
                  <a:pt x="9697946" y="5903069"/>
                </a:cubicBezTo>
                <a:cubicBezTo>
                  <a:pt x="9672380" y="5893382"/>
                  <a:pt x="9674206" y="5872459"/>
                  <a:pt x="9662641" y="5862772"/>
                </a:cubicBezTo>
                <a:cubicBezTo>
                  <a:pt x="9658989" y="5858898"/>
                  <a:pt x="9645597" y="5866260"/>
                  <a:pt x="9635858" y="5856572"/>
                </a:cubicBezTo>
                <a:cubicBezTo>
                  <a:pt x="9624292" y="5844948"/>
                  <a:pt x="9604814" y="5825576"/>
                  <a:pt x="9581683" y="5808139"/>
                </a:cubicBezTo>
                <a:cubicBezTo>
                  <a:pt x="9575596" y="5804264"/>
                  <a:pt x="9569509" y="5800390"/>
                  <a:pt x="9564031" y="5794578"/>
                </a:cubicBezTo>
                <a:cubicBezTo>
                  <a:pt x="9557944" y="5790703"/>
                  <a:pt x="9552466" y="5786828"/>
                  <a:pt x="9546378" y="5782954"/>
                </a:cubicBezTo>
                <a:lnTo>
                  <a:pt x="9534813" y="5777530"/>
                </a:lnTo>
                <a:lnTo>
                  <a:pt x="9529944" y="5779079"/>
                </a:lnTo>
                <a:cubicBezTo>
                  <a:pt x="9508639" y="5781404"/>
                  <a:pt x="9478204" y="5773267"/>
                  <a:pt x="9470291" y="5745370"/>
                </a:cubicBezTo>
                <a:cubicBezTo>
                  <a:pt x="9490987" y="5736458"/>
                  <a:pt x="9504987" y="5738008"/>
                  <a:pt x="9517161" y="5744594"/>
                </a:cubicBezTo>
                <a:lnTo>
                  <a:pt x="9520813" y="5748469"/>
                </a:lnTo>
                <a:lnTo>
                  <a:pt x="9515943" y="5739170"/>
                </a:lnTo>
                <a:cubicBezTo>
                  <a:pt x="9508639" y="5730258"/>
                  <a:pt x="9497682" y="5722509"/>
                  <a:pt x="9490378" y="5716697"/>
                </a:cubicBezTo>
                <a:cubicBezTo>
                  <a:pt x="9490378" y="5720572"/>
                  <a:pt x="9495856" y="5726384"/>
                  <a:pt x="9487943" y="5732196"/>
                </a:cubicBezTo>
                <a:cubicBezTo>
                  <a:pt x="9474552" y="5712822"/>
                  <a:pt x="9465421" y="5666326"/>
                  <a:pt x="9436203" y="5674076"/>
                </a:cubicBezTo>
                <a:cubicBezTo>
                  <a:pt x="9428290" y="5668264"/>
                  <a:pt x="9434377" y="5664388"/>
                  <a:pt x="9438029" y="5658576"/>
                </a:cubicBezTo>
                <a:cubicBezTo>
                  <a:pt x="9422812" y="5645016"/>
                  <a:pt x="9422812" y="5643078"/>
                  <a:pt x="9413073" y="5637266"/>
                </a:cubicBezTo>
                <a:cubicBezTo>
                  <a:pt x="9406986" y="5641140"/>
                  <a:pt x="9411246" y="5645016"/>
                  <a:pt x="9413073" y="5650828"/>
                </a:cubicBezTo>
                <a:cubicBezTo>
                  <a:pt x="9387507" y="5646952"/>
                  <a:pt x="9395420" y="5619830"/>
                  <a:pt x="9366202" y="5608206"/>
                </a:cubicBezTo>
                <a:cubicBezTo>
                  <a:pt x="9372898" y="5604332"/>
                  <a:pt x="9371681" y="5598906"/>
                  <a:pt x="9369246" y="5593482"/>
                </a:cubicBezTo>
                <a:lnTo>
                  <a:pt x="9365594" y="5580696"/>
                </a:lnTo>
                <a:lnTo>
                  <a:pt x="9361941" y="5580308"/>
                </a:lnTo>
                <a:lnTo>
                  <a:pt x="9360724" y="5574109"/>
                </a:lnTo>
                <a:lnTo>
                  <a:pt x="9321767" y="5541949"/>
                </a:lnTo>
                <a:cubicBezTo>
                  <a:pt x="9315680" y="5534200"/>
                  <a:pt x="9307767" y="5526450"/>
                  <a:pt x="9300463" y="5518701"/>
                </a:cubicBezTo>
                <a:cubicBezTo>
                  <a:pt x="9292549" y="5510952"/>
                  <a:pt x="9284636" y="5501265"/>
                  <a:pt x="9279158" y="5493516"/>
                </a:cubicBezTo>
                <a:close/>
                <a:moveTo>
                  <a:pt x="955754" y="5490028"/>
                </a:moveTo>
                <a:cubicBezTo>
                  <a:pt x="964884" y="5489641"/>
                  <a:pt x="975232" y="5491190"/>
                  <a:pt x="987406" y="5496228"/>
                </a:cubicBezTo>
                <a:cubicBezTo>
                  <a:pt x="998973" y="5497390"/>
                  <a:pt x="994103" y="5499328"/>
                  <a:pt x="1000189" y="5502428"/>
                </a:cubicBezTo>
                <a:cubicBezTo>
                  <a:pt x="1006886" y="5505527"/>
                  <a:pt x="1017841" y="5506690"/>
                  <a:pt x="1022711" y="5504752"/>
                </a:cubicBezTo>
                <a:cubicBezTo>
                  <a:pt x="1014799" y="5530325"/>
                  <a:pt x="1032450" y="5534587"/>
                  <a:pt x="1017841" y="5573722"/>
                </a:cubicBezTo>
                <a:cubicBezTo>
                  <a:pt x="1002016" y="5624867"/>
                  <a:pt x="965493" y="5627967"/>
                  <a:pt x="941146" y="5620605"/>
                </a:cubicBezTo>
                <a:cubicBezTo>
                  <a:pt x="943581" y="5615180"/>
                  <a:pt x="911319" y="5604718"/>
                  <a:pt x="902797" y="5575271"/>
                </a:cubicBezTo>
                <a:cubicBezTo>
                  <a:pt x="899754" y="5565584"/>
                  <a:pt x="899754" y="5553960"/>
                  <a:pt x="904624" y="5539624"/>
                </a:cubicBezTo>
                <a:cubicBezTo>
                  <a:pt x="913144" y="5515214"/>
                  <a:pt x="928362" y="5491966"/>
                  <a:pt x="955754" y="5490028"/>
                </a:cubicBezTo>
                <a:close/>
                <a:moveTo>
                  <a:pt x="868101" y="5459031"/>
                </a:moveTo>
                <a:cubicBezTo>
                  <a:pt x="876623" y="5456318"/>
                  <a:pt x="886362" y="5460968"/>
                  <a:pt x="898536" y="5464843"/>
                </a:cubicBezTo>
                <a:cubicBezTo>
                  <a:pt x="896710" y="5476467"/>
                  <a:pt x="905840" y="5489254"/>
                  <a:pt x="899754" y="5502815"/>
                </a:cubicBezTo>
                <a:cubicBezTo>
                  <a:pt x="899754" y="5502815"/>
                  <a:pt x="896710" y="5509789"/>
                  <a:pt x="886971" y="5513664"/>
                </a:cubicBezTo>
                <a:cubicBezTo>
                  <a:pt x="875405" y="5529162"/>
                  <a:pt x="856536" y="5519476"/>
                  <a:pt x="856536" y="5519476"/>
                </a:cubicBezTo>
                <a:cubicBezTo>
                  <a:pt x="856536" y="5519476"/>
                  <a:pt x="856536" y="5519864"/>
                  <a:pt x="858361" y="5524900"/>
                </a:cubicBezTo>
                <a:cubicBezTo>
                  <a:pt x="854710" y="5514826"/>
                  <a:pt x="846797" y="5506690"/>
                  <a:pt x="843753" y="5497002"/>
                </a:cubicBezTo>
                <a:cubicBezTo>
                  <a:pt x="851667" y="5471818"/>
                  <a:pt x="859579" y="5461743"/>
                  <a:pt x="868101" y="5459031"/>
                </a:cubicBezTo>
                <a:close/>
                <a:moveTo>
                  <a:pt x="397574" y="5405560"/>
                </a:moveTo>
                <a:cubicBezTo>
                  <a:pt x="439574" y="5400524"/>
                  <a:pt x="485227" y="5424546"/>
                  <a:pt x="471836" y="5462518"/>
                </a:cubicBezTo>
                <a:cubicBezTo>
                  <a:pt x="469401" y="5469880"/>
                  <a:pt x="464531" y="5478017"/>
                  <a:pt x="457227" y="5486154"/>
                </a:cubicBezTo>
                <a:cubicBezTo>
                  <a:pt x="421922" y="5480729"/>
                  <a:pt x="358616" y="5483054"/>
                  <a:pt x="358009" y="5421446"/>
                </a:cubicBezTo>
                <a:cubicBezTo>
                  <a:pt x="368965" y="5412535"/>
                  <a:pt x="382964" y="5407498"/>
                  <a:pt x="397574" y="5405560"/>
                </a:cubicBezTo>
                <a:close/>
                <a:moveTo>
                  <a:pt x="12650764" y="5364489"/>
                </a:moveTo>
                <a:cubicBezTo>
                  <a:pt x="12649546" y="5370688"/>
                  <a:pt x="12656242" y="5371463"/>
                  <a:pt x="12662328" y="5372238"/>
                </a:cubicBezTo>
                <a:cubicBezTo>
                  <a:pt x="12661112" y="5381925"/>
                  <a:pt x="12661112" y="5397036"/>
                  <a:pt x="12650764" y="5402460"/>
                </a:cubicBezTo>
                <a:cubicBezTo>
                  <a:pt x="12647112" y="5404398"/>
                  <a:pt x="12642242" y="5405560"/>
                  <a:pt x="12635546" y="5404398"/>
                </a:cubicBezTo>
                <a:cubicBezTo>
                  <a:pt x="12632502" y="5407110"/>
                  <a:pt x="12617284" y="5395486"/>
                  <a:pt x="12618502" y="5388900"/>
                </a:cubicBezTo>
                <a:cubicBezTo>
                  <a:pt x="12617284" y="5372626"/>
                  <a:pt x="12633720" y="5371850"/>
                  <a:pt x="12650764" y="5364489"/>
                </a:cubicBezTo>
                <a:close/>
                <a:moveTo>
                  <a:pt x="967928" y="5331942"/>
                </a:moveTo>
                <a:cubicBezTo>
                  <a:pt x="970972" y="5333104"/>
                  <a:pt x="971581" y="5334266"/>
                  <a:pt x="970363" y="5336204"/>
                </a:cubicBezTo>
                <a:cubicBezTo>
                  <a:pt x="969755" y="5337754"/>
                  <a:pt x="967320" y="5340078"/>
                  <a:pt x="965493" y="5343178"/>
                </a:cubicBezTo>
                <a:cubicBezTo>
                  <a:pt x="963668" y="5338528"/>
                  <a:pt x="965493" y="5343178"/>
                  <a:pt x="967928" y="5331942"/>
                </a:cubicBezTo>
                <a:close/>
                <a:moveTo>
                  <a:pt x="12880244" y="5310631"/>
                </a:moveTo>
                <a:cubicBezTo>
                  <a:pt x="12886332" y="5311406"/>
                  <a:pt x="12889376" y="5308694"/>
                  <a:pt x="12891810" y="5318768"/>
                </a:cubicBezTo>
                <a:cubicBezTo>
                  <a:pt x="12894244" y="5322642"/>
                  <a:pt x="12893636" y="5328842"/>
                  <a:pt x="12896072" y="5332329"/>
                </a:cubicBezTo>
                <a:cubicBezTo>
                  <a:pt x="12896072" y="5332329"/>
                  <a:pt x="12894244" y="5335429"/>
                  <a:pt x="12891810" y="5338528"/>
                </a:cubicBezTo>
                <a:cubicBezTo>
                  <a:pt x="12888766" y="5341241"/>
                  <a:pt x="12885114" y="5343953"/>
                  <a:pt x="12882072" y="5343566"/>
                </a:cubicBezTo>
                <a:cubicBezTo>
                  <a:pt x="12872332" y="5345503"/>
                  <a:pt x="12874766" y="5326517"/>
                  <a:pt x="12871724" y="5323030"/>
                </a:cubicBezTo>
                <a:cubicBezTo>
                  <a:pt x="12872940" y="5316443"/>
                  <a:pt x="12873548" y="5309856"/>
                  <a:pt x="12880244" y="5310631"/>
                </a:cubicBezTo>
                <a:close/>
                <a:moveTo>
                  <a:pt x="12843114" y="5236624"/>
                </a:moveTo>
                <a:cubicBezTo>
                  <a:pt x="12869288" y="5254060"/>
                  <a:pt x="12890592" y="5244762"/>
                  <a:pt x="12905200" y="5269946"/>
                </a:cubicBezTo>
                <a:cubicBezTo>
                  <a:pt x="12890592" y="5315280"/>
                  <a:pt x="12835808" y="5303269"/>
                  <a:pt x="12829114" y="5272272"/>
                </a:cubicBezTo>
                <a:cubicBezTo>
                  <a:pt x="12827288" y="5261810"/>
                  <a:pt x="12830940" y="5249798"/>
                  <a:pt x="12843114" y="5236624"/>
                </a:cubicBezTo>
                <a:close/>
                <a:moveTo>
                  <a:pt x="670273" y="5177342"/>
                </a:moveTo>
                <a:cubicBezTo>
                  <a:pt x="673925" y="5176954"/>
                  <a:pt x="678185" y="5178117"/>
                  <a:pt x="690968" y="5180054"/>
                </a:cubicBezTo>
                <a:cubicBezTo>
                  <a:pt x="689752" y="5194778"/>
                  <a:pt x="689143" y="5209502"/>
                  <a:pt x="687924" y="5224613"/>
                </a:cubicBezTo>
                <a:cubicBezTo>
                  <a:pt x="677577" y="5220738"/>
                  <a:pt x="666621" y="5224613"/>
                  <a:pt x="659316" y="5224613"/>
                </a:cubicBezTo>
                <a:cubicBezTo>
                  <a:pt x="649577" y="5213376"/>
                  <a:pt x="646534" y="5202140"/>
                  <a:pt x="651403" y="5183542"/>
                </a:cubicBezTo>
                <a:cubicBezTo>
                  <a:pt x="662360" y="5179667"/>
                  <a:pt x="666011" y="5178117"/>
                  <a:pt x="670273" y="5177342"/>
                </a:cubicBezTo>
                <a:close/>
                <a:moveTo>
                  <a:pt x="9428290" y="5123872"/>
                </a:moveTo>
                <a:lnTo>
                  <a:pt x="9426464" y="5146344"/>
                </a:lnTo>
                <a:lnTo>
                  <a:pt x="9426464" y="5147507"/>
                </a:lnTo>
                <a:lnTo>
                  <a:pt x="9429508" y="5148282"/>
                </a:lnTo>
                <a:cubicBezTo>
                  <a:pt x="9432551" y="5147120"/>
                  <a:pt x="9434986" y="5142858"/>
                  <a:pt x="9436203" y="5133946"/>
                </a:cubicBezTo>
                <a:cubicBezTo>
                  <a:pt x="9436203" y="5130071"/>
                  <a:pt x="9432551" y="5126584"/>
                  <a:pt x="9429508" y="5124259"/>
                </a:cubicBezTo>
                <a:close/>
                <a:moveTo>
                  <a:pt x="571663" y="5118060"/>
                </a:moveTo>
                <a:cubicBezTo>
                  <a:pt x="589315" y="5122709"/>
                  <a:pt x="599055" y="5135496"/>
                  <a:pt x="594185" y="5154482"/>
                </a:cubicBezTo>
                <a:cubicBezTo>
                  <a:pt x="586272" y="5163006"/>
                  <a:pt x="574706" y="5161844"/>
                  <a:pt x="563750" y="5160294"/>
                </a:cubicBezTo>
                <a:cubicBezTo>
                  <a:pt x="555228" y="5157968"/>
                  <a:pt x="550966" y="5154094"/>
                  <a:pt x="550357" y="5148670"/>
                </a:cubicBezTo>
                <a:cubicBezTo>
                  <a:pt x="549141" y="5143632"/>
                  <a:pt x="550966" y="5137433"/>
                  <a:pt x="554011" y="5130458"/>
                </a:cubicBezTo>
                <a:cubicBezTo>
                  <a:pt x="560705" y="5116897"/>
                  <a:pt x="571663" y="5118060"/>
                  <a:pt x="571663" y="5118060"/>
                </a:cubicBezTo>
                <a:close/>
                <a:moveTo>
                  <a:pt x="13088420" y="5107210"/>
                </a:moveTo>
                <a:cubicBezTo>
                  <a:pt x="13093900" y="5106436"/>
                  <a:pt x="13099986" y="5107986"/>
                  <a:pt x="13108508" y="5113798"/>
                </a:cubicBezTo>
                <a:cubicBezTo>
                  <a:pt x="13103640" y="5132008"/>
                  <a:pt x="13067116" y="5195940"/>
                  <a:pt x="13043986" y="5159518"/>
                </a:cubicBezTo>
                <a:cubicBezTo>
                  <a:pt x="13064682" y="5138982"/>
                  <a:pt x="13071986" y="5110698"/>
                  <a:pt x="13088420" y="5107210"/>
                </a:cubicBezTo>
                <a:close/>
                <a:moveTo>
                  <a:pt x="12672676" y="5095199"/>
                </a:moveTo>
                <a:cubicBezTo>
                  <a:pt x="12717112" y="5096748"/>
                  <a:pt x="12774330" y="5133170"/>
                  <a:pt x="12757288" y="5173080"/>
                </a:cubicBezTo>
                <a:cubicBezTo>
                  <a:pt x="12716504" y="5177730"/>
                  <a:pt x="12671460" y="5173080"/>
                  <a:pt x="12626416" y="5136270"/>
                </a:cubicBezTo>
                <a:cubicBezTo>
                  <a:pt x="12624588" y="5105660"/>
                  <a:pt x="12646504" y="5094036"/>
                  <a:pt x="12672676" y="5095199"/>
                </a:cubicBezTo>
                <a:close/>
                <a:moveTo>
                  <a:pt x="12441978" y="5062652"/>
                </a:moveTo>
                <a:cubicBezTo>
                  <a:pt x="12448064" y="5071176"/>
                  <a:pt x="12457804" y="5071176"/>
                  <a:pt x="12459022" y="5087450"/>
                </a:cubicBezTo>
                <a:cubicBezTo>
                  <a:pt x="12446848" y="5090936"/>
                  <a:pt x="12437108" y="5090936"/>
                  <a:pt x="12424936" y="5094812"/>
                </a:cubicBezTo>
                <a:cubicBezTo>
                  <a:pt x="12413368" y="5077763"/>
                  <a:pt x="12427978" y="5070401"/>
                  <a:pt x="12441978" y="5062652"/>
                </a:cubicBezTo>
                <a:close/>
                <a:moveTo>
                  <a:pt x="1036712" y="5035916"/>
                </a:moveTo>
                <a:cubicBezTo>
                  <a:pt x="1045842" y="5047540"/>
                  <a:pt x="1045233" y="5061876"/>
                  <a:pt x="1039147" y="5073113"/>
                </a:cubicBezTo>
                <a:cubicBezTo>
                  <a:pt x="1033669" y="5084350"/>
                  <a:pt x="1022103" y="5092486"/>
                  <a:pt x="1009320" y="5091324"/>
                </a:cubicBezTo>
                <a:cubicBezTo>
                  <a:pt x="1004451" y="5085900"/>
                  <a:pt x="995319" y="5080088"/>
                  <a:pt x="991059" y="5069238"/>
                </a:cubicBezTo>
                <a:cubicBezTo>
                  <a:pt x="999581" y="5043666"/>
                  <a:pt x="1016625" y="5034366"/>
                  <a:pt x="1036712" y="5035916"/>
                </a:cubicBezTo>
                <a:close/>
                <a:moveTo>
                  <a:pt x="11604403" y="5026230"/>
                </a:moveTo>
                <a:lnTo>
                  <a:pt x="11600142" y="5039404"/>
                </a:lnTo>
                <a:lnTo>
                  <a:pt x="11606838" y="5032816"/>
                </a:lnTo>
                <a:lnTo>
                  <a:pt x="11606229" y="5032042"/>
                </a:lnTo>
                <a:close/>
                <a:moveTo>
                  <a:pt x="12398760" y="4894103"/>
                </a:moveTo>
                <a:cubicBezTo>
                  <a:pt x="12403630" y="4892941"/>
                  <a:pt x="12408500" y="4893328"/>
                  <a:pt x="12409716" y="4894878"/>
                </a:cubicBezTo>
                <a:cubicBezTo>
                  <a:pt x="12409108" y="4901465"/>
                  <a:pt x="12401804" y="4907277"/>
                  <a:pt x="12400588" y="4913864"/>
                </a:cubicBezTo>
                <a:cubicBezTo>
                  <a:pt x="12398152" y="4909990"/>
                  <a:pt x="12391456" y="4909602"/>
                  <a:pt x="12389020" y="4905727"/>
                </a:cubicBezTo>
                <a:cubicBezTo>
                  <a:pt x="12389630" y="4899140"/>
                  <a:pt x="12393892" y="4895653"/>
                  <a:pt x="12398760" y="4894103"/>
                </a:cubicBezTo>
                <a:close/>
                <a:moveTo>
                  <a:pt x="801144" y="4814672"/>
                </a:moveTo>
                <a:cubicBezTo>
                  <a:pt x="804796" y="4814285"/>
                  <a:pt x="809057" y="4815060"/>
                  <a:pt x="813927" y="4817384"/>
                </a:cubicBezTo>
                <a:cubicBezTo>
                  <a:pt x="820014" y="4820484"/>
                  <a:pt x="826710" y="4823584"/>
                  <a:pt x="821840" y="4825522"/>
                </a:cubicBezTo>
                <a:cubicBezTo>
                  <a:pt x="822449" y="4827846"/>
                  <a:pt x="821840" y="4829396"/>
                  <a:pt x="820622" y="4831334"/>
                </a:cubicBezTo>
                <a:cubicBezTo>
                  <a:pt x="819405" y="4833271"/>
                  <a:pt x="816970" y="4835596"/>
                  <a:pt x="815752" y="4839083"/>
                </a:cubicBezTo>
                <a:cubicBezTo>
                  <a:pt x="807839" y="4847607"/>
                  <a:pt x="793230" y="4852644"/>
                  <a:pt x="787144" y="4849544"/>
                </a:cubicBezTo>
                <a:cubicBezTo>
                  <a:pt x="781056" y="4846444"/>
                  <a:pt x="779839" y="4841795"/>
                  <a:pt x="779839" y="4841795"/>
                </a:cubicBezTo>
                <a:cubicBezTo>
                  <a:pt x="783491" y="4827846"/>
                  <a:pt x="790186" y="4815834"/>
                  <a:pt x="801144" y="4814672"/>
                </a:cubicBezTo>
                <a:close/>
                <a:moveTo>
                  <a:pt x="12463892" y="4777863"/>
                </a:moveTo>
                <a:cubicBezTo>
                  <a:pt x="12469370" y="4785225"/>
                  <a:pt x="12471804" y="4788712"/>
                  <a:pt x="12474240" y="4799174"/>
                </a:cubicBezTo>
                <a:cubicBezTo>
                  <a:pt x="12464500" y="4847607"/>
                  <a:pt x="12438326" y="4850320"/>
                  <a:pt x="12437718" y="4856906"/>
                </a:cubicBezTo>
                <a:cubicBezTo>
                  <a:pt x="12418240" y="4854194"/>
                  <a:pt x="12420064" y="4841408"/>
                  <a:pt x="12415804" y="4820872"/>
                </a:cubicBezTo>
                <a:cubicBezTo>
                  <a:pt x="12422500" y="4822034"/>
                  <a:pt x="12424936" y="4802274"/>
                  <a:pt x="12425544" y="4796074"/>
                </a:cubicBezTo>
                <a:cubicBezTo>
                  <a:pt x="12438326" y="4797624"/>
                  <a:pt x="12444412" y="4775150"/>
                  <a:pt x="12463892" y="4777863"/>
                </a:cubicBezTo>
                <a:close/>
                <a:moveTo>
                  <a:pt x="765838" y="4769338"/>
                </a:moveTo>
                <a:lnTo>
                  <a:pt x="784709" y="4778638"/>
                </a:lnTo>
                <a:cubicBezTo>
                  <a:pt x="781666" y="4785612"/>
                  <a:pt x="773753" y="4794136"/>
                  <a:pt x="767666" y="4791037"/>
                </a:cubicBezTo>
                <a:cubicBezTo>
                  <a:pt x="762187" y="4790262"/>
                  <a:pt x="761578" y="4787937"/>
                  <a:pt x="762187" y="4784062"/>
                </a:cubicBezTo>
                <a:cubicBezTo>
                  <a:pt x="762795" y="4780188"/>
                  <a:pt x="765230" y="4775150"/>
                  <a:pt x="765838" y="4769338"/>
                </a:cubicBezTo>
                <a:close/>
                <a:moveTo>
                  <a:pt x="9270636" y="4763139"/>
                </a:moveTo>
                <a:lnTo>
                  <a:pt x="9268201" y="4767014"/>
                </a:lnTo>
                <a:lnTo>
                  <a:pt x="9274897" y="4765464"/>
                </a:lnTo>
                <a:close/>
                <a:moveTo>
                  <a:pt x="9316289" y="4737954"/>
                </a:moveTo>
                <a:lnTo>
                  <a:pt x="9316897" y="4747253"/>
                </a:lnTo>
                <a:lnTo>
                  <a:pt x="9318115" y="4746478"/>
                </a:lnTo>
                <a:close/>
                <a:moveTo>
                  <a:pt x="12930768" y="4732142"/>
                </a:moveTo>
                <a:cubicBezTo>
                  <a:pt x="12962420" y="4741441"/>
                  <a:pt x="13002594" y="4786774"/>
                  <a:pt x="12970940" y="4818547"/>
                </a:cubicBezTo>
                <a:cubicBezTo>
                  <a:pt x="12957550" y="4791424"/>
                  <a:pt x="12935028" y="4763914"/>
                  <a:pt x="12930768" y="4732142"/>
                </a:cubicBezTo>
                <a:close/>
                <a:moveTo>
                  <a:pt x="736012" y="4725942"/>
                </a:moveTo>
                <a:cubicBezTo>
                  <a:pt x="755490" y="4734854"/>
                  <a:pt x="765230" y="4747640"/>
                  <a:pt x="760360" y="4765852"/>
                </a:cubicBezTo>
                <a:cubicBezTo>
                  <a:pt x="753665" y="4779413"/>
                  <a:pt x="743926" y="4799948"/>
                  <a:pt x="726274" y="4796074"/>
                </a:cubicBezTo>
                <a:cubicBezTo>
                  <a:pt x="724447" y="4791037"/>
                  <a:pt x="720187" y="4792974"/>
                  <a:pt x="718360" y="4787937"/>
                </a:cubicBezTo>
                <a:cubicBezTo>
                  <a:pt x="718360" y="4787937"/>
                  <a:pt x="714100" y="4783675"/>
                  <a:pt x="711056" y="4776700"/>
                </a:cubicBezTo>
                <a:cubicBezTo>
                  <a:pt x="708011" y="4769726"/>
                  <a:pt x="706186" y="4759652"/>
                  <a:pt x="710446" y="4746866"/>
                </a:cubicBezTo>
                <a:cubicBezTo>
                  <a:pt x="713490" y="4740278"/>
                  <a:pt x="725055" y="4724392"/>
                  <a:pt x="726882" y="4729430"/>
                </a:cubicBezTo>
                <a:cubicBezTo>
                  <a:pt x="732968" y="4732529"/>
                  <a:pt x="731143" y="4727492"/>
                  <a:pt x="736012" y="4725942"/>
                </a:cubicBezTo>
                <a:close/>
                <a:moveTo>
                  <a:pt x="9282201" y="4709281"/>
                </a:moveTo>
                <a:lnTo>
                  <a:pt x="9281593" y="4755002"/>
                </a:lnTo>
                <a:lnTo>
                  <a:pt x="9287680" y="4741828"/>
                </a:lnTo>
                <a:lnTo>
                  <a:pt x="9295593" y="4731367"/>
                </a:lnTo>
                <a:lnTo>
                  <a:pt x="9293767" y="4725942"/>
                </a:lnTo>
                <a:close/>
                <a:moveTo>
                  <a:pt x="875405" y="4707731"/>
                </a:moveTo>
                <a:cubicBezTo>
                  <a:pt x="893057" y="4707731"/>
                  <a:pt x="910710" y="4713544"/>
                  <a:pt x="916798" y="4725168"/>
                </a:cubicBezTo>
                <a:cubicBezTo>
                  <a:pt x="916189" y="4739891"/>
                  <a:pt x="915579" y="4754615"/>
                  <a:pt x="914970" y="4769726"/>
                </a:cubicBezTo>
                <a:cubicBezTo>
                  <a:pt x="899754" y="4792199"/>
                  <a:pt x="872970" y="4797624"/>
                  <a:pt x="854101" y="4785612"/>
                </a:cubicBezTo>
                <a:cubicBezTo>
                  <a:pt x="848013" y="4781350"/>
                  <a:pt x="842536" y="4775538"/>
                  <a:pt x="838884" y="4768176"/>
                </a:cubicBezTo>
                <a:cubicBezTo>
                  <a:pt x="834014" y="4757714"/>
                  <a:pt x="832188" y="4744153"/>
                  <a:pt x="834623" y="4727492"/>
                </a:cubicBezTo>
                <a:cubicBezTo>
                  <a:pt x="840709" y="4714318"/>
                  <a:pt x="858361" y="4708118"/>
                  <a:pt x="875405" y="4707731"/>
                </a:cubicBezTo>
                <a:close/>
                <a:moveTo>
                  <a:pt x="9300463" y="4662785"/>
                </a:moveTo>
                <a:lnTo>
                  <a:pt x="9287680" y="4667047"/>
                </a:lnTo>
                <a:lnTo>
                  <a:pt x="9290723" y="4693395"/>
                </a:lnTo>
                <a:cubicBezTo>
                  <a:pt x="9292549" y="4703082"/>
                  <a:pt x="9294984" y="4712768"/>
                  <a:pt x="9298636" y="4722455"/>
                </a:cubicBezTo>
                <a:lnTo>
                  <a:pt x="9301680" y="4729042"/>
                </a:lnTo>
                <a:lnTo>
                  <a:pt x="9312637" y="4724392"/>
                </a:lnTo>
                <a:lnTo>
                  <a:pt x="9309593" y="4713544"/>
                </a:lnTo>
                <a:cubicBezTo>
                  <a:pt x="9305941" y="4700370"/>
                  <a:pt x="9302289" y="4685646"/>
                  <a:pt x="9300463" y="4666272"/>
                </a:cubicBezTo>
                <a:close/>
                <a:moveTo>
                  <a:pt x="13087812" y="4656198"/>
                </a:moveTo>
                <a:cubicBezTo>
                  <a:pt x="13116420" y="4652324"/>
                  <a:pt x="13146248" y="4694558"/>
                  <a:pt x="13112160" y="4718580"/>
                </a:cubicBezTo>
                <a:cubicBezTo>
                  <a:pt x="13093900" y="4718580"/>
                  <a:pt x="13066508" y="4691458"/>
                  <a:pt x="13062248" y="4677509"/>
                </a:cubicBezTo>
                <a:cubicBezTo>
                  <a:pt x="13068944" y="4663948"/>
                  <a:pt x="13078682" y="4657360"/>
                  <a:pt x="13087812" y="4656198"/>
                </a:cubicBezTo>
                <a:close/>
                <a:moveTo>
                  <a:pt x="9313245" y="4653098"/>
                </a:moveTo>
                <a:lnTo>
                  <a:pt x="9310810" y="4655810"/>
                </a:lnTo>
                <a:lnTo>
                  <a:pt x="9312637" y="4656973"/>
                </a:lnTo>
                <a:close/>
                <a:moveTo>
                  <a:pt x="452965" y="4535308"/>
                </a:moveTo>
                <a:cubicBezTo>
                  <a:pt x="470617" y="4531821"/>
                  <a:pt x="473661" y="4542670"/>
                  <a:pt x="484010" y="4538796"/>
                </a:cubicBezTo>
                <a:cubicBezTo>
                  <a:pt x="485227" y="4551582"/>
                  <a:pt x="482791" y="4560881"/>
                  <a:pt x="477923" y="4567468"/>
                </a:cubicBezTo>
                <a:cubicBezTo>
                  <a:pt x="472445" y="4574442"/>
                  <a:pt x="464531" y="4578704"/>
                  <a:pt x="453574" y="4582192"/>
                </a:cubicBezTo>
                <a:cubicBezTo>
                  <a:pt x="443835" y="4571342"/>
                  <a:pt x="442009" y="4546158"/>
                  <a:pt x="452965" y="4535308"/>
                </a:cubicBezTo>
                <a:close/>
                <a:moveTo>
                  <a:pt x="12936854" y="4529108"/>
                </a:moveTo>
                <a:cubicBezTo>
                  <a:pt x="12986768" y="4546158"/>
                  <a:pt x="13025116" y="4533371"/>
                  <a:pt x="13078072" y="4563981"/>
                </a:cubicBezTo>
                <a:cubicBezTo>
                  <a:pt x="13048248" y="4598466"/>
                  <a:pt x="12938680" y="4580254"/>
                  <a:pt x="12936854" y="4529108"/>
                </a:cubicBezTo>
                <a:close/>
                <a:moveTo>
                  <a:pt x="894883" y="4513222"/>
                </a:moveTo>
                <a:cubicBezTo>
                  <a:pt x="899145" y="4512835"/>
                  <a:pt x="905231" y="4514385"/>
                  <a:pt x="911928" y="4517484"/>
                </a:cubicBezTo>
                <a:cubicBezTo>
                  <a:pt x="940536" y="4522909"/>
                  <a:pt x="950275" y="4535696"/>
                  <a:pt x="940536" y="4556232"/>
                </a:cubicBezTo>
                <a:cubicBezTo>
                  <a:pt x="935667" y="4558169"/>
                  <a:pt x="919841" y="4558556"/>
                  <a:pt x="921667" y="4563594"/>
                </a:cubicBezTo>
                <a:cubicBezTo>
                  <a:pt x="907059" y="4557006"/>
                  <a:pt x="891232" y="4547320"/>
                  <a:pt x="886971" y="4534920"/>
                </a:cubicBezTo>
                <a:cubicBezTo>
                  <a:pt x="885144" y="4531046"/>
                  <a:pt x="885144" y="4526784"/>
                  <a:pt x="886362" y="4522134"/>
                </a:cubicBezTo>
                <a:cubicBezTo>
                  <a:pt x="886971" y="4516322"/>
                  <a:pt x="890015" y="4513610"/>
                  <a:pt x="894883" y="4513222"/>
                </a:cubicBezTo>
                <a:close/>
                <a:moveTo>
                  <a:pt x="12489456" y="4505473"/>
                </a:moveTo>
                <a:lnTo>
                  <a:pt x="12487022" y="4507023"/>
                </a:lnTo>
                <a:lnTo>
                  <a:pt x="12488240" y="4507023"/>
                </a:lnTo>
                <a:close/>
                <a:moveTo>
                  <a:pt x="12567372" y="4486100"/>
                </a:moveTo>
                <a:cubicBezTo>
                  <a:pt x="12598416" y="4499661"/>
                  <a:pt x="12558240" y="4527559"/>
                  <a:pt x="12549110" y="4504311"/>
                </a:cubicBezTo>
                <a:cubicBezTo>
                  <a:pt x="12553980" y="4499661"/>
                  <a:pt x="12558240" y="4490750"/>
                  <a:pt x="12567372" y="4486100"/>
                </a:cubicBezTo>
                <a:close/>
                <a:moveTo>
                  <a:pt x="12290412" y="4470214"/>
                </a:moveTo>
                <a:lnTo>
                  <a:pt x="12275194" y="4490362"/>
                </a:lnTo>
                <a:lnTo>
                  <a:pt x="12273368" y="4491137"/>
                </a:lnTo>
                <a:lnTo>
                  <a:pt x="12272760" y="4497724"/>
                </a:lnTo>
                <a:cubicBezTo>
                  <a:pt x="12272760" y="4505473"/>
                  <a:pt x="12278236" y="4493462"/>
                  <a:pt x="12284324" y="4501211"/>
                </a:cubicBezTo>
                <a:cubicBezTo>
                  <a:pt x="12272760" y="4512835"/>
                  <a:pt x="12285542" y="4526396"/>
                  <a:pt x="12276412" y="4536083"/>
                </a:cubicBezTo>
                <a:lnTo>
                  <a:pt x="12285542" y="4529496"/>
                </a:lnTo>
                <a:lnTo>
                  <a:pt x="12284324" y="4529108"/>
                </a:lnTo>
                <a:lnTo>
                  <a:pt x="12291020" y="4510510"/>
                </a:lnTo>
                <a:lnTo>
                  <a:pt x="12291020" y="4498499"/>
                </a:lnTo>
                <a:cubicBezTo>
                  <a:pt x="12290412" y="4493074"/>
                  <a:pt x="12289804" y="4488037"/>
                  <a:pt x="12289804" y="4483775"/>
                </a:cubicBezTo>
                <a:cubicBezTo>
                  <a:pt x="12288584" y="4479900"/>
                  <a:pt x="12289194" y="4475250"/>
                  <a:pt x="12290412" y="4470214"/>
                </a:cubicBezTo>
                <a:close/>
                <a:moveTo>
                  <a:pt x="12485804" y="4469051"/>
                </a:moveTo>
                <a:lnTo>
                  <a:pt x="12485196" y="4488037"/>
                </a:lnTo>
                <a:lnTo>
                  <a:pt x="12489456" y="4505086"/>
                </a:lnTo>
                <a:lnTo>
                  <a:pt x="12491892" y="4501598"/>
                </a:lnTo>
                <a:cubicBezTo>
                  <a:pt x="12493110" y="4499661"/>
                  <a:pt x="12494328" y="4498112"/>
                  <a:pt x="12497370" y="4498112"/>
                </a:cubicBezTo>
                <a:cubicBezTo>
                  <a:pt x="12495544" y="4490750"/>
                  <a:pt x="12493110" y="4471376"/>
                  <a:pt x="12487022" y="4469051"/>
                </a:cubicBezTo>
                <a:close/>
                <a:moveTo>
                  <a:pt x="12487022" y="4446966"/>
                </a:moveTo>
                <a:lnTo>
                  <a:pt x="12487632" y="4449290"/>
                </a:lnTo>
                <a:lnTo>
                  <a:pt x="12486414" y="4460914"/>
                </a:lnTo>
                <a:lnTo>
                  <a:pt x="12489456" y="4459752"/>
                </a:lnTo>
                <a:cubicBezTo>
                  <a:pt x="12491284" y="4458590"/>
                  <a:pt x="12493718" y="4457427"/>
                  <a:pt x="12494936" y="4455490"/>
                </a:cubicBezTo>
                <a:close/>
                <a:moveTo>
                  <a:pt x="13025116" y="4437666"/>
                </a:moveTo>
                <a:cubicBezTo>
                  <a:pt x="13042160" y="4437666"/>
                  <a:pt x="13060420" y="4445803"/>
                  <a:pt x="13067116" y="4459364"/>
                </a:cubicBezTo>
                <a:cubicBezTo>
                  <a:pt x="13039724" y="4481838"/>
                  <a:pt x="13017204" y="4491137"/>
                  <a:pt x="12989812" y="4464014"/>
                </a:cubicBezTo>
                <a:cubicBezTo>
                  <a:pt x="12992246" y="4446190"/>
                  <a:pt x="13008072" y="4437666"/>
                  <a:pt x="13025116" y="4437666"/>
                </a:cubicBezTo>
                <a:close/>
                <a:moveTo>
                  <a:pt x="12718330" y="4424880"/>
                </a:moveTo>
                <a:cubicBezTo>
                  <a:pt x="12725634" y="4422555"/>
                  <a:pt x="12733548" y="4422942"/>
                  <a:pt x="12740852" y="4426430"/>
                </a:cubicBezTo>
                <a:cubicBezTo>
                  <a:pt x="12750592" y="4430692"/>
                  <a:pt x="12759720" y="4440766"/>
                  <a:pt x="12762764" y="4458977"/>
                </a:cubicBezTo>
                <a:cubicBezTo>
                  <a:pt x="12749372" y="4477188"/>
                  <a:pt x="12735372" y="4476800"/>
                  <a:pt x="12721372" y="4486100"/>
                </a:cubicBezTo>
                <a:cubicBezTo>
                  <a:pt x="12682416" y="4460527"/>
                  <a:pt x="12696416" y="4432242"/>
                  <a:pt x="12718330" y="4424880"/>
                </a:cubicBezTo>
                <a:close/>
                <a:moveTo>
                  <a:pt x="12477284" y="4424105"/>
                </a:moveTo>
                <a:lnTo>
                  <a:pt x="12475456" y="4431467"/>
                </a:lnTo>
                <a:cubicBezTo>
                  <a:pt x="12477892" y="4435342"/>
                  <a:pt x="12481544" y="4441154"/>
                  <a:pt x="12483370" y="4435342"/>
                </a:cubicBezTo>
                <a:lnTo>
                  <a:pt x="12485804" y="4443091"/>
                </a:lnTo>
                <a:lnTo>
                  <a:pt x="12485804" y="4441154"/>
                </a:lnTo>
                <a:cubicBezTo>
                  <a:pt x="12486414" y="4439216"/>
                  <a:pt x="12487022" y="4436892"/>
                  <a:pt x="12489456" y="4433792"/>
                </a:cubicBezTo>
                <a:cubicBezTo>
                  <a:pt x="12487022" y="4431080"/>
                  <a:pt x="12485196" y="4429142"/>
                  <a:pt x="12482152" y="4427592"/>
                </a:cubicBezTo>
                <a:close/>
                <a:moveTo>
                  <a:pt x="9292549" y="4419843"/>
                </a:moveTo>
                <a:lnTo>
                  <a:pt x="9292549" y="4433792"/>
                </a:lnTo>
                <a:cubicBezTo>
                  <a:pt x="9294375" y="4441541"/>
                  <a:pt x="9294375" y="4451228"/>
                  <a:pt x="9294375" y="4460914"/>
                </a:cubicBezTo>
                <a:cubicBezTo>
                  <a:pt x="9292549" y="4472538"/>
                  <a:pt x="9292549" y="4484162"/>
                  <a:pt x="9292549" y="4495786"/>
                </a:cubicBezTo>
                <a:cubicBezTo>
                  <a:pt x="9292549" y="4507410"/>
                  <a:pt x="9290723" y="4519422"/>
                  <a:pt x="9290723" y="4532984"/>
                </a:cubicBezTo>
                <a:cubicBezTo>
                  <a:pt x="9290723" y="4544608"/>
                  <a:pt x="9290723" y="4558169"/>
                  <a:pt x="9292549" y="4569793"/>
                </a:cubicBezTo>
                <a:cubicBezTo>
                  <a:pt x="9289506" y="4571342"/>
                  <a:pt x="9287071" y="4573280"/>
                  <a:pt x="9285245" y="4575218"/>
                </a:cubicBezTo>
                <a:lnTo>
                  <a:pt x="9299854" y="4577930"/>
                </a:lnTo>
                <a:lnTo>
                  <a:pt x="9305941" y="4580642"/>
                </a:lnTo>
                <a:lnTo>
                  <a:pt x="9296810" y="4566306"/>
                </a:lnTo>
                <a:cubicBezTo>
                  <a:pt x="9301071" y="4563206"/>
                  <a:pt x="9304115" y="4562044"/>
                  <a:pt x="9308376" y="4559331"/>
                </a:cubicBezTo>
                <a:lnTo>
                  <a:pt x="9315071" y="4550420"/>
                </a:lnTo>
                <a:lnTo>
                  <a:pt x="9308376" y="4490362"/>
                </a:lnTo>
                <a:lnTo>
                  <a:pt x="9308376" y="4443866"/>
                </a:lnTo>
                <a:lnTo>
                  <a:pt x="9299854" y="4432242"/>
                </a:lnTo>
                <a:lnTo>
                  <a:pt x="9302289" y="4426430"/>
                </a:lnTo>
                <a:close/>
                <a:moveTo>
                  <a:pt x="9296810" y="4398920"/>
                </a:moveTo>
                <a:lnTo>
                  <a:pt x="9296810" y="4400857"/>
                </a:lnTo>
                <a:lnTo>
                  <a:pt x="9294984" y="4407832"/>
                </a:lnTo>
                <a:lnTo>
                  <a:pt x="9297419" y="4403182"/>
                </a:lnTo>
                <a:close/>
                <a:moveTo>
                  <a:pt x="12355544" y="4360173"/>
                </a:moveTo>
                <a:lnTo>
                  <a:pt x="12355544" y="4362110"/>
                </a:lnTo>
                <a:cubicBezTo>
                  <a:pt x="12351890" y="4367922"/>
                  <a:pt x="12350064" y="4364048"/>
                  <a:pt x="12343976" y="4364048"/>
                </a:cubicBezTo>
                <a:cubicBezTo>
                  <a:pt x="12343976" y="4371797"/>
                  <a:pt x="12350064" y="4375672"/>
                  <a:pt x="12357976" y="4373734"/>
                </a:cubicBezTo>
                <a:cubicBezTo>
                  <a:pt x="12354934" y="4377609"/>
                  <a:pt x="12353716" y="4383421"/>
                  <a:pt x="12353108" y="4390396"/>
                </a:cubicBezTo>
                <a:lnTo>
                  <a:pt x="12353716" y="4395045"/>
                </a:lnTo>
                <a:lnTo>
                  <a:pt x="12357976" y="4402407"/>
                </a:lnTo>
                <a:cubicBezTo>
                  <a:pt x="12356760" y="4405119"/>
                  <a:pt x="12355544" y="4406282"/>
                  <a:pt x="12354324" y="4406282"/>
                </a:cubicBezTo>
                <a:lnTo>
                  <a:pt x="12353716" y="4406282"/>
                </a:lnTo>
                <a:lnTo>
                  <a:pt x="12354324" y="4411706"/>
                </a:lnTo>
                <a:lnTo>
                  <a:pt x="12353108" y="4421780"/>
                </a:lnTo>
                <a:lnTo>
                  <a:pt x="12353716" y="4419843"/>
                </a:lnTo>
                <a:cubicBezTo>
                  <a:pt x="12355544" y="4428754"/>
                  <a:pt x="12350064" y="4435729"/>
                  <a:pt x="12351282" y="4446578"/>
                </a:cubicBezTo>
                <a:lnTo>
                  <a:pt x="12352500" y="4449290"/>
                </a:lnTo>
                <a:lnTo>
                  <a:pt x="12353716" y="4451615"/>
                </a:lnTo>
                <a:lnTo>
                  <a:pt x="12353716" y="4452778"/>
                </a:lnTo>
                <a:lnTo>
                  <a:pt x="12355544" y="4458590"/>
                </a:lnTo>
                <a:cubicBezTo>
                  <a:pt x="12369544" y="4462464"/>
                  <a:pt x="12359804" y="4439216"/>
                  <a:pt x="12371368" y="4450840"/>
                </a:cubicBezTo>
                <a:cubicBezTo>
                  <a:pt x="12373196" y="4437279"/>
                  <a:pt x="12376848" y="4425655"/>
                  <a:pt x="12381108" y="4414031"/>
                </a:cubicBezTo>
                <a:cubicBezTo>
                  <a:pt x="12386586" y="4404344"/>
                  <a:pt x="12390240" y="4392332"/>
                  <a:pt x="12394500" y="4380708"/>
                </a:cubicBezTo>
                <a:cubicBezTo>
                  <a:pt x="12406064" y="4384584"/>
                  <a:pt x="12382934" y="4433016"/>
                  <a:pt x="12400588" y="4441154"/>
                </a:cubicBezTo>
                <a:cubicBezTo>
                  <a:pt x="12407892" y="4429142"/>
                  <a:pt x="12412152" y="4415968"/>
                  <a:pt x="12412152" y="4400470"/>
                </a:cubicBezTo>
                <a:lnTo>
                  <a:pt x="12410326" y="4365598"/>
                </a:lnTo>
                <a:lnTo>
                  <a:pt x="12399368" y="4376059"/>
                </a:lnTo>
                <a:cubicBezTo>
                  <a:pt x="12394500" y="4377609"/>
                  <a:pt x="12389630" y="4376834"/>
                  <a:pt x="12384760" y="4375284"/>
                </a:cubicBezTo>
                <a:close/>
                <a:moveTo>
                  <a:pt x="9310810" y="4321814"/>
                </a:moveTo>
                <a:lnTo>
                  <a:pt x="9304723" y="4326076"/>
                </a:lnTo>
                <a:lnTo>
                  <a:pt x="9305941" y="4326463"/>
                </a:lnTo>
                <a:lnTo>
                  <a:pt x="9299245" y="4344674"/>
                </a:lnTo>
                <a:lnTo>
                  <a:pt x="9299245" y="4357073"/>
                </a:lnTo>
                <a:lnTo>
                  <a:pt x="9299854" y="4361722"/>
                </a:lnTo>
                <a:lnTo>
                  <a:pt x="9304723" y="4345836"/>
                </a:lnTo>
                <a:close/>
                <a:moveTo>
                  <a:pt x="12467544" y="4304765"/>
                </a:moveTo>
                <a:lnTo>
                  <a:pt x="12467544" y="4305540"/>
                </a:lnTo>
                <a:lnTo>
                  <a:pt x="12468152" y="4305540"/>
                </a:lnTo>
                <a:close/>
                <a:moveTo>
                  <a:pt x="880883" y="4252844"/>
                </a:moveTo>
                <a:cubicBezTo>
                  <a:pt x="883318" y="4252070"/>
                  <a:pt x="885753" y="4252457"/>
                  <a:pt x="891841" y="4252844"/>
                </a:cubicBezTo>
                <a:cubicBezTo>
                  <a:pt x="893057" y="4257882"/>
                  <a:pt x="897927" y="4255944"/>
                  <a:pt x="894883" y="4262918"/>
                </a:cubicBezTo>
                <a:cubicBezTo>
                  <a:pt x="912537" y="4267180"/>
                  <a:pt x="941754" y="4305928"/>
                  <a:pt x="943581" y="4328013"/>
                </a:cubicBezTo>
                <a:cubicBezTo>
                  <a:pt x="888188" y="4310190"/>
                  <a:pt x="902797" y="4271056"/>
                  <a:pt x="872362" y="4260594"/>
                </a:cubicBezTo>
                <a:cubicBezTo>
                  <a:pt x="876014" y="4256332"/>
                  <a:pt x="878449" y="4254006"/>
                  <a:pt x="880883" y="4252844"/>
                </a:cubicBezTo>
                <a:close/>
                <a:moveTo>
                  <a:pt x="930797" y="4242382"/>
                </a:moveTo>
                <a:cubicBezTo>
                  <a:pt x="952710" y="4261756"/>
                  <a:pt x="960623" y="4303215"/>
                  <a:pt x="962449" y="4308252"/>
                </a:cubicBezTo>
                <a:cubicBezTo>
                  <a:pt x="957580" y="4310190"/>
                  <a:pt x="958189" y="4309802"/>
                  <a:pt x="958189" y="4309802"/>
                </a:cubicBezTo>
                <a:cubicBezTo>
                  <a:pt x="956972" y="4293528"/>
                  <a:pt x="938711" y="4280742"/>
                  <a:pt x="930797" y="4263306"/>
                </a:cubicBezTo>
                <a:cubicBezTo>
                  <a:pt x="927753" y="4257494"/>
                  <a:pt x="925928" y="4250907"/>
                  <a:pt x="926537" y="4243932"/>
                </a:cubicBezTo>
                <a:cubicBezTo>
                  <a:pt x="926537" y="4243932"/>
                  <a:pt x="926537" y="4243932"/>
                  <a:pt x="927753" y="4248970"/>
                </a:cubicBezTo>
                <a:cubicBezTo>
                  <a:pt x="927753" y="4248970"/>
                  <a:pt x="926537" y="4243932"/>
                  <a:pt x="930797" y="4242382"/>
                </a:cubicBezTo>
                <a:close/>
                <a:moveTo>
                  <a:pt x="12819984" y="4227659"/>
                </a:moveTo>
                <a:cubicBezTo>
                  <a:pt x="12826680" y="4227272"/>
                  <a:pt x="12833374" y="4230371"/>
                  <a:pt x="12839462" y="4233471"/>
                </a:cubicBezTo>
                <a:cubicBezTo>
                  <a:pt x="12829114" y="4246258"/>
                  <a:pt x="12846156" y="4257494"/>
                  <a:pt x="12827288" y="4264468"/>
                </a:cubicBezTo>
                <a:cubicBezTo>
                  <a:pt x="12818156" y="4263306"/>
                  <a:pt x="12809026" y="4257882"/>
                  <a:pt x="12801722" y="4243158"/>
                </a:cubicBezTo>
                <a:cubicBezTo>
                  <a:pt x="12807200" y="4231921"/>
                  <a:pt x="12813896" y="4228046"/>
                  <a:pt x="12819984" y="4227659"/>
                </a:cubicBezTo>
                <a:close/>
                <a:moveTo>
                  <a:pt x="1092104" y="4198212"/>
                </a:moveTo>
                <a:cubicBezTo>
                  <a:pt x="1091495" y="4226884"/>
                  <a:pt x="1089669" y="4266793"/>
                  <a:pt x="1109757" y="4259044"/>
                </a:cubicBezTo>
                <a:cubicBezTo>
                  <a:pt x="1108539" y="4270280"/>
                  <a:pt x="1095147" y="4263694"/>
                  <a:pt x="1095756" y="4275705"/>
                </a:cubicBezTo>
                <a:cubicBezTo>
                  <a:pt x="1100625" y="4301278"/>
                  <a:pt x="1114017" y="4319876"/>
                  <a:pt x="1111583" y="4374122"/>
                </a:cubicBezTo>
                <a:cubicBezTo>
                  <a:pt x="1101843" y="4371022"/>
                  <a:pt x="1115234" y="4343899"/>
                  <a:pt x="1101235" y="4346612"/>
                </a:cubicBezTo>
                <a:cubicBezTo>
                  <a:pt x="1097581" y="4357460"/>
                  <a:pt x="1100625" y="4408606"/>
                  <a:pt x="1114017" y="4415193"/>
                </a:cubicBezTo>
                <a:cubicBezTo>
                  <a:pt x="1107929" y="4420230"/>
                  <a:pt x="1101843" y="4418680"/>
                  <a:pt x="1094539" y="4433016"/>
                </a:cubicBezTo>
                <a:cubicBezTo>
                  <a:pt x="1101843" y="4445028"/>
                  <a:pt x="1098190" y="4462852"/>
                  <a:pt x="1098190" y="4477188"/>
                </a:cubicBezTo>
                <a:lnTo>
                  <a:pt x="1098190" y="4498499"/>
                </a:lnTo>
                <a:lnTo>
                  <a:pt x="1110364" y="4504311"/>
                </a:lnTo>
                <a:cubicBezTo>
                  <a:pt x="1119496" y="4512448"/>
                  <a:pt x="1126800" y="4524072"/>
                  <a:pt x="1128017" y="4537246"/>
                </a:cubicBezTo>
                <a:lnTo>
                  <a:pt x="1114626" y="4546932"/>
                </a:lnTo>
                <a:lnTo>
                  <a:pt x="1116452" y="4556619"/>
                </a:lnTo>
                <a:cubicBezTo>
                  <a:pt x="1114626" y="4565530"/>
                  <a:pt x="1111583" y="4574442"/>
                  <a:pt x="1107322" y="4582966"/>
                </a:cubicBezTo>
                <a:cubicBezTo>
                  <a:pt x="1101235" y="4602340"/>
                  <a:pt x="1095147" y="4619776"/>
                  <a:pt x="1104887" y="4632175"/>
                </a:cubicBezTo>
                <a:cubicBezTo>
                  <a:pt x="1101843" y="4648061"/>
                  <a:pt x="1095147" y="4626750"/>
                  <a:pt x="1086626" y="4633338"/>
                </a:cubicBezTo>
                <a:cubicBezTo>
                  <a:pt x="1096974" y="4655810"/>
                  <a:pt x="1093930" y="4664335"/>
                  <a:pt x="1098800" y="4689908"/>
                </a:cubicBezTo>
                <a:cubicBezTo>
                  <a:pt x="1106713" y="4666272"/>
                  <a:pt x="1102451" y="4659686"/>
                  <a:pt x="1109757" y="4631012"/>
                </a:cubicBezTo>
                <a:cubicBezTo>
                  <a:pt x="1117669" y="4640700"/>
                  <a:pt x="1114626" y="4656586"/>
                  <a:pt x="1113408" y="4672859"/>
                </a:cubicBezTo>
                <a:cubicBezTo>
                  <a:pt x="1112799" y="4674796"/>
                  <a:pt x="1111583" y="4679446"/>
                  <a:pt x="1111583" y="4684483"/>
                </a:cubicBezTo>
                <a:cubicBezTo>
                  <a:pt x="1110974" y="4686420"/>
                  <a:pt x="1111583" y="4691458"/>
                  <a:pt x="1112191" y="4696494"/>
                </a:cubicBezTo>
                <a:cubicBezTo>
                  <a:pt x="1112191" y="4703469"/>
                  <a:pt x="1113408" y="4713544"/>
                  <a:pt x="1117669" y="4719742"/>
                </a:cubicBezTo>
                <a:cubicBezTo>
                  <a:pt x="1111583" y="4717806"/>
                  <a:pt x="1109148" y="4712381"/>
                  <a:pt x="1107929" y="4702306"/>
                </a:cubicBezTo>
                <a:cubicBezTo>
                  <a:pt x="1103060" y="4743766"/>
                  <a:pt x="1120103" y="4725555"/>
                  <a:pt x="1093930" y="4757714"/>
                </a:cubicBezTo>
                <a:cubicBezTo>
                  <a:pt x="1093321" y="4779026"/>
                  <a:pt x="1103669" y="4775150"/>
                  <a:pt x="1106104" y="4787937"/>
                </a:cubicBezTo>
                <a:cubicBezTo>
                  <a:pt x="1118278" y="4779800"/>
                  <a:pt x="1102451" y="4760427"/>
                  <a:pt x="1103669" y="4748803"/>
                </a:cubicBezTo>
                <a:cubicBezTo>
                  <a:pt x="1109757" y="4758102"/>
                  <a:pt x="1118278" y="4765464"/>
                  <a:pt x="1128017" y="4770888"/>
                </a:cubicBezTo>
                <a:lnTo>
                  <a:pt x="1129235" y="4770114"/>
                </a:lnTo>
                <a:lnTo>
                  <a:pt x="1163322" y="4756552"/>
                </a:lnTo>
                <a:lnTo>
                  <a:pt x="1160887" y="4749965"/>
                </a:lnTo>
                <a:cubicBezTo>
                  <a:pt x="1158453" y="4739891"/>
                  <a:pt x="1157843" y="4730204"/>
                  <a:pt x="1157843" y="4720518"/>
                </a:cubicBezTo>
                <a:cubicBezTo>
                  <a:pt x="1156627" y="4710831"/>
                  <a:pt x="1157843" y="4699207"/>
                  <a:pt x="1156627" y="4689133"/>
                </a:cubicBezTo>
                <a:cubicBezTo>
                  <a:pt x="1155408" y="4686420"/>
                  <a:pt x="1156627" y="4684483"/>
                  <a:pt x="1155408" y="4681384"/>
                </a:cubicBezTo>
                <a:cubicBezTo>
                  <a:pt x="1156018" y="4679446"/>
                  <a:pt x="1154799" y="4676346"/>
                  <a:pt x="1153583" y="4673634"/>
                </a:cubicBezTo>
                <a:cubicBezTo>
                  <a:pt x="1152973" y="4668597"/>
                  <a:pt x="1151757" y="4663560"/>
                  <a:pt x="1149322" y="4658136"/>
                </a:cubicBezTo>
                <a:cubicBezTo>
                  <a:pt x="1164540" y="4653098"/>
                  <a:pt x="1163322" y="4636437"/>
                  <a:pt x="1161496" y="4621326"/>
                </a:cubicBezTo>
                <a:cubicBezTo>
                  <a:pt x="1159670" y="4606602"/>
                  <a:pt x="1157843" y="4591878"/>
                  <a:pt x="1168801" y="4592654"/>
                </a:cubicBezTo>
                <a:cubicBezTo>
                  <a:pt x="1172452" y="4567856"/>
                  <a:pt x="1149322" y="4598466"/>
                  <a:pt x="1151757" y="4584904"/>
                </a:cubicBezTo>
                <a:cubicBezTo>
                  <a:pt x="1149930" y="4569793"/>
                  <a:pt x="1148104" y="4514772"/>
                  <a:pt x="1145669" y="4494624"/>
                </a:cubicBezTo>
                <a:cubicBezTo>
                  <a:pt x="1140800" y="4495786"/>
                  <a:pt x="1134105" y="4495786"/>
                  <a:pt x="1129235" y="4496562"/>
                </a:cubicBezTo>
                <a:cubicBezTo>
                  <a:pt x="1128017" y="4474863"/>
                  <a:pt x="1135321" y="4498499"/>
                  <a:pt x="1142625" y="4484162"/>
                </a:cubicBezTo>
                <a:cubicBezTo>
                  <a:pt x="1138365" y="4482612"/>
                  <a:pt x="1137756" y="4477963"/>
                  <a:pt x="1137148" y="4472926"/>
                </a:cubicBezTo>
                <a:cubicBezTo>
                  <a:pt x="1136539" y="4467889"/>
                  <a:pt x="1138365" y="4463626"/>
                  <a:pt x="1139583" y="4459364"/>
                </a:cubicBezTo>
                <a:cubicBezTo>
                  <a:pt x="1143234" y="4448516"/>
                  <a:pt x="1143844" y="4439216"/>
                  <a:pt x="1130451" y="4432630"/>
                </a:cubicBezTo>
                <a:cubicBezTo>
                  <a:pt x="1134105" y="4421780"/>
                  <a:pt x="1138974" y="4420618"/>
                  <a:pt x="1143844" y="4427204"/>
                </a:cubicBezTo>
                <a:cubicBezTo>
                  <a:pt x="1142018" y="4419456"/>
                  <a:pt x="1133496" y="4390396"/>
                  <a:pt x="1123147" y="4406282"/>
                </a:cubicBezTo>
                <a:cubicBezTo>
                  <a:pt x="1111583" y="4407444"/>
                  <a:pt x="1127408" y="4381096"/>
                  <a:pt x="1110974" y="4390396"/>
                </a:cubicBezTo>
                <a:cubicBezTo>
                  <a:pt x="1114626" y="4379546"/>
                  <a:pt x="1118278" y="4388070"/>
                  <a:pt x="1124365" y="4390008"/>
                </a:cubicBezTo>
                <a:cubicBezTo>
                  <a:pt x="1120103" y="4369472"/>
                  <a:pt x="1122538" y="4348936"/>
                  <a:pt x="1125582" y="4325688"/>
                </a:cubicBezTo>
                <a:cubicBezTo>
                  <a:pt x="1126800" y="4302440"/>
                  <a:pt x="1129235" y="4281517"/>
                  <a:pt x="1126800" y="4261756"/>
                </a:cubicBezTo>
                <a:cubicBezTo>
                  <a:pt x="1133496" y="4268730"/>
                  <a:pt x="1138365" y="4267568"/>
                  <a:pt x="1142018" y="4257106"/>
                </a:cubicBezTo>
                <a:cubicBezTo>
                  <a:pt x="1131061" y="4255944"/>
                  <a:pt x="1128017" y="4224172"/>
                  <a:pt x="1116452" y="4239283"/>
                </a:cubicBezTo>
                <a:cubicBezTo>
                  <a:pt x="1112191" y="4231146"/>
                  <a:pt x="1112191" y="4211772"/>
                  <a:pt x="1116452" y="4205960"/>
                </a:cubicBezTo>
                <a:cubicBezTo>
                  <a:pt x="1113408" y="4200536"/>
                  <a:pt x="1106713" y="4200536"/>
                  <a:pt x="1092104" y="4198212"/>
                </a:cubicBezTo>
                <a:close/>
                <a:moveTo>
                  <a:pt x="12278236" y="4105606"/>
                </a:moveTo>
                <a:cubicBezTo>
                  <a:pt x="12263628" y="4113356"/>
                  <a:pt x="12253280" y="4120718"/>
                  <a:pt x="12242932" y="4124592"/>
                </a:cubicBezTo>
                <a:lnTo>
                  <a:pt x="12230150" y="4126917"/>
                </a:lnTo>
                <a:lnTo>
                  <a:pt x="12239280" y="4159464"/>
                </a:lnTo>
                <a:cubicBezTo>
                  <a:pt x="12247194" y="4182713"/>
                  <a:pt x="12253280" y="4205960"/>
                  <a:pt x="12258760" y="4227659"/>
                </a:cubicBezTo>
                <a:cubicBezTo>
                  <a:pt x="12264846" y="4250907"/>
                  <a:pt x="12268498" y="4274155"/>
                  <a:pt x="12274584" y="4295466"/>
                </a:cubicBezTo>
                <a:cubicBezTo>
                  <a:pt x="12278236" y="4318714"/>
                  <a:pt x="12280064" y="4341962"/>
                  <a:pt x="12281890" y="4365210"/>
                </a:cubicBezTo>
                <a:cubicBezTo>
                  <a:pt x="12284324" y="4386520"/>
                  <a:pt x="12284324" y="4410156"/>
                  <a:pt x="12281890" y="4431467"/>
                </a:cubicBezTo>
                <a:lnTo>
                  <a:pt x="12279456" y="4448516"/>
                </a:lnTo>
                <a:lnTo>
                  <a:pt x="12292846" y="4459364"/>
                </a:lnTo>
                <a:lnTo>
                  <a:pt x="12293456" y="4454328"/>
                </a:lnTo>
                <a:lnTo>
                  <a:pt x="12296498" y="4442704"/>
                </a:lnTo>
                <a:lnTo>
                  <a:pt x="12295890" y="4439604"/>
                </a:lnTo>
                <a:lnTo>
                  <a:pt x="12297108" y="4439604"/>
                </a:lnTo>
                <a:lnTo>
                  <a:pt x="12298324" y="4437279"/>
                </a:lnTo>
                <a:cubicBezTo>
                  <a:pt x="12298932" y="4431854"/>
                  <a:pt x="12298324" y="4426430"/>
                  <a:pt x="12297716" y="4421392"/>
                </a:cubicBezTo>
                <a:cubicBezTo>
                  <a:pt x="12295890" y="4413644"/>
                  <a:pt x="12295890" y="4403956"/>
                  <a:pt x="12295890" y="4394270"/>
                </a:cubicBezTo>
                <a:cubicBezTo>
                  <a:pt x="12297716" y="4382646"/>
                  <a:pt x="12297716" y="4371022"/>
                  <a:pt x="12297716" y="4359398"/>
                </a:cubicBezTo>
                <a:cubicBezTo>
                  <a:pt x="12297716" y="4347774"/>
                  <a:pt x="12299542" y="4336150"/>
                  <a:pt x="12299542" y="4322588"/>
                </a:cubicBezTo>
                <a:cubicBezTo>
                  <a:pt x="12299542" y="4310964"/>
                  <a:pt x="12299542" y="4297403"/>
                  <a:pt x="12297716" y="4285779"/>
                </a:cubicBezTo>
                <a:cubicBezTo>
                  <a:pt x="12300760" y="4283842"/>
                  <a:pt x="12303194" y="4281904"/>
                  <a:pt x="12305020" y="4279967"/>
                </a:cubicBezTo>
                <a:lnTo>
                  <a:pt x="12309280" y="4273768"/>
                </a:lnTo>
                <a:lnTo>
                  <a:pt x="12306238" y="4245870"/>
                </a:lnTo>
                <a:cubicBezTo>
                  <a:pt x="12305628" y="4236183"/>
                  <a:pt x="12305020" y="4226884"/>
                  <a:pt x="12305020" y="4218360"/>
                </a:cubicBezTo>
                <a:cubicBezTo>
                  <a:pt x="12303194" y="4198986"/>
                  <a:pt x="12303194" y="4179613"/>
                  <a:pt x="12299542" y="4162177"/>
                </a:cubicBezTo>
                <a:cubicBezTo>
                  <a:pt x="12297716" y="4152490"/>
                  <a:pt x="12295280" y="4142804"/>
                  <a:pt x="12291628" y="4133117"/>
                </a:cubicBezTo>
                <a:cubicBezTo>
                  <a:pt x="12287976" y="4125368"/>
                  <a:pt x="12283716" y="4115293"/>
                  <a:pt x="12278236" y="4105606"/>
                </a:cubicBezTo>
                <a:close/>
                <a:moveTo>
                  <a:pt x="19570" y="4101732"/>
                </a:moveTo>
                <a:cubicBezTo>
                  <a:pt x="37222" y="4099794"/>
                  <a:pt x="50614" y="4123818"/>
                  <a:pt x="45744" y="4138929"/>
                </a:cubicBezTo>
                <a:cubicBezTo>
                  <a:pt x="24439" y="4154815"/>
                  <a:pt x="-1735" y="4135442"/>
                  <a:pt x="91" y="4113356"/>
                </a:cubicBezTo>
                <a:cubicBezTo>
                  <a:pt x="6787" y="4105994"/>
                  <a:pt x="13483" y="4102120"/>
                  <a:pt x="19570" y="4101732"/>
                </a:cubicBezTo>
                <a:close/>
                <a:moveTo>
                  <a:pt x="726274" y="4085458"/>
                </a:moveTo>
                <a:cubicBezTo>
                  <a:pt x="732361" y="4083908"/>
                  <a:pt x="739056" y="4084296"/>
                  <a:pt x="746361" y="4087008"/>
                </a:cubicBezTo>
                <a:cubicBezTo>
                  <a:pt x="743316" y="4093595"/>
                  <a:pt x="781666" y="4112581"/>
                  <a:pt x="778622" y="4136216"/>
                </a:cubicBezTo>
                <a:cubicBezTo>
                  <a:pt x="776796" y="4148228"/>
                  <a:pt x="773753" y="4154815"/>
                  <a:pt x="771926" y="4166439"/>
                </a:cubicBezTo>
                <a:cubicBezTo>
                  <a:pt x="757925" y="4172251"/>
                  <a:pt x="748186" y="4192787"/>
                  <a:pt x="712881" y="4183875"/>
                </a:cubicBezTo>
                <a:cubicBezTo>
                  <a:pt x="694621" y="4177288"/>
                  <a:pt x="689143" y="4163727"/>
                  <a:pt x="687924" y="4152490"/>
                </a:cubicBezTo>
                <a:lnTo>
                  <a:pt x="687924" y="4149003"/>
                </a:lnTo>
                <a:lnTo>
                  <a:pt x="673925" y="4152103"/>
                </a:lnTo>
                <a:cubicBezTo>
                  <a:pt x="658707" y="4150940"/>
                  <a:pt x="648359" y="4134279"/>
                  <a:pt x="639229" y="4114906"/>
                </a:cubicBezTo>
                <a:cubicBezTo>
                  <a:pt x="647142" y="4106382"/>
                  <a:pt x="650186" y="4096308"/>
                  <a:pt x="658707" y="4087783"/>
                </a:cubicBezTo>
                <a:cubicBezTo>
                  <a:pt x="667229" y="4086233"/>
                  <a:pt x="678795" y="4091270"/>
                  <a:pt x="687924" y="4099020"/>
                </a:cubicBezTo>
                <a:lnTo>
                  <a:pt x="697056" y="4109481"/>
                </a:lnTo>
                <a:lnTo>
                  <a:pt x="698882" y="4105606"/>
                </a:lnTo>
                <a:cubicBezTo>
                  <a:pt x="698882" y="4105606"/>
                  <a:pt x="708621" y="4088946"/>
                  <a:pt x="726274" y="4085458"/>
                </a:cubicBezTo>
                <a:close/>
                <a:moveTo>
                  <a:pt x="12330586" y="4081196"/>
                </a:moveTo>
                <a:cubicBezTo>
                  <a:pt x="12335456" y="4081971"/>
                  <a:pt x="12341542" y="4083908"/>
                  <a:pt x="12347020" y="4088558"/>
                </a:cubicBezTo>
                <a:cubicBezTo>
                  <a:pt x="12336672" y="4104832"/>
                  <a:pt x="12325716" y="4120718"/>
                  <a:pt x="12309280" y="4110256"/>
                </a:cubicBezTo>
                <a:cubicBezTo>
                  <a:pt x="12306238" y="4093595"/>
                  <a:pt x="12315976" y="4079646"/>
                  <a:pt x="12330586" y="4081196"/>
                </a:cubicBezTo>
                <a:close/>
                <a:moveTo>
                  <a:pt x="653228" y="4026951"/>
                </a:moveTo>
                <a:cubicBezTo>
                  <a:pt x="659925" y="4034700"/>
                  <a:pt x="662969" y="4045936"/>
                  <a:pt x="661751" y="4068022"/>
                </a:cubicBezTo>
                <a:cubicBezTo>
                  <a:pt x="612446" y="4060273"/>
                  <a:pt x="634360" y="4115681"/>
                  <a:pt x="595403" y="4111418"/>
                </a:cubicBezTo>
                <a:cubicBezTo>
                  <a:pt x="582620" y="4102894"/>
                  <a:pt x="565575" y="4098632"/>
                  <a:pt x="555228" y="4084296"/>
                </a:cubicBezTo>
                <a:cubicBezTo>
                  <a:pt x="552185" y="4079646"/>
                  <a:pt x="549750" y="4073834"/>
                  <a:pt x="548531" y="4066472"/>
                </a:cubicBezTo>
                <a:cubicBezTo>
                  <a:pt x="591141" y="4059498"/>
                  <a:pt x="617316" y="4041674"/>
                  <a:pt x="653228" y="4026951"/>
                </a:cubicBezTo>
                <a:close/>
                <a:moveTo>
                  <a:pt x="9220722" y="3851428"/>
                </a:moveTo>
                <a:cubicBezTo>
                  <a:pt x="9212201" y="3847166"/>
                  <a:pt x="9212201" y="3865377"/>
                  <a:pt x="9206722" y="3870026"/>
                </a:cubicBezTo>
                <a:lnTo>
                  <a:pt x="9206114" y="3869639"/>
                </a:lnTo>
                <a:lnTo>
                  <a:pt x="9211592" y="3904124"/>
                </a:lnTo>
                <a:lnTo>
                  <a:pt x="9212809" y="3911098"/>
                </a:lnTo>
                <a:close/>
                <a:moveTo>
                  <a:pt x="12767026" y="3838642"/>
                </a:moveTo>
                <a:cubicBezTo>
                  <a:pt x="12776156" y="3840966"/>
                  <a:pt x="12784070" y="3848716"/>
                  <a:pt x="12791984" y="3861502"/>
                </a:cubicBezTo>
                <a:cubicBezTo>
                  <a:pt x="12786504" y="3870026"/>
                  <a:pt x="12785288" y="3878938"/>
                  <a:pt x="12779200" y="3892112"/>
                </a:cubicBezTo>
                <a:cubicBezTo>
                  <a:pt x="12765808" y="3890562"/>
                  <a:pt x="12740244" y="3873514"/>
                  <a:pt x="12738416" y="3850266"/>
                </a:cubicBezTo>
                <a:cubicBezTo>
                  <a:pt x="12748764" y="3839804"/>
                  <a:pt x="12758504" y="3836317"/>
                  <a:pt x="12767026" y="3838642"/>
                </a:cubicBezTo>
                <a:close/>
                <a:moveTo>
                  <a:pt x="580185" y="3815781"/>
                </a:moveTo>
                <a:cubicBezTo>
                  <a:pt x="594794" y="3815781"/>
                  <a:pt x="607577" y="3826242"/>
                  <a:pt x="599055" y="3848716"/>
                </a:cubicBezTo>
                <a:cubicBezTo>
                  <a:pt x="577141" y="3848328"/>
                  <a:pt x="562532" y="3848328"/>
                  <a:pt x="552185" y="3844454"/>
                </a:cubicBezTo>
                <a:cubicBezTo>
                  <a:pt x="549750" y="3825468"/>
                  <a:pt x="565575" y="3815394"/>
                  <a:pt x="580185" y="3815781"/>
                </a:cubicBezTo>
                <a:close/>
                <a:moveTo>
                  <a:pt x="12424326" y="3715427"/>
                </a:moveTo>
                <a:lnTo>
                  <a:pt x="12422500" y="3717364"/>
                </a:lnTo>
                <a:lnTo>
                  <a:pt x="12410936" y="3722401"/>
                </a:lnTo>
                <a:lnTo>
                  <a:pt x="12417022" y="3725114"/>
                </a:lnTo>
                <a:cubicBezTo>
                  <a:pt x="12421284" y="3731700"/>
                  <a:pt x="12414588" y="3744099"/>
                  <a:pt x="12415804" y="3754174"/>
                </a:cubicBezTo>
                <a:cubicBezTo>
                  <a:pt x="12420064" y="3758048"/>
                  <a:pt x="12423716" y="3761923"/>
                  <a:pt x="12425544" y="3767735"/>
                </a:cubicBezTo>
                <a:cubicBezTo>
                  <a:pt x="12429196" y="3756111"/>
                  <a:pt x="12420064" y="3736738"/>
                  <a:pt x="12429196" y="3728988"/>
                </a:cubicBezTo>
                <a:cubicBezTo>
                  <a:pt x="12435284" y="3744874"/>
                  <a:pt x="12427370" y="3752236"/>
                  <a:pt x="12440760" y="3773934"/>
                </a:cubicBezTo>
                <a:cubicBezTo>
                  <a:pt x="12429196" y="3785558"/>
                  <a:pt x="12417630" y="3775484"/>
                  <a:pt x="12432848" y="3802994"/>
                </a:cubicBezTo>
                <a:cubicBezTo>
                  <a:pt x="12425544" y="3791370"/>
                  <a:pt x="12413978" y="3794858"/>
                  <a:pt x="12407892" y="3777422"/>
                </a:cubicBezTo>
                <a:cubicBezTo>
                  <a:pt x="12402412" y="3779359"/>
                  <a:pt x="12401804" y="3789046"/>
                  <a:pt x="12404240" y="3798732"/>
                </a:cubicBezTo>
                <a:cubicBezTo>
                  <a:pt x="12406064" y="3804544"/>
                  <a:pt x="12407892" y="3810744"/>
                  <a:pt x="12409716" y="3816556"/>
                </a:cubicBezTo>
                <a:cubicBezTo>
                  <a:pt x="12412152" y="3818493"/>
                  <a:pt x="12412152" y="3821980"/>
                  <a:pt x="12413978" y="3823918"/>
                </a:cubicBezTo>
                <a:cubicBezTo>
                  <a:pt x="12413978" y="3825855"/>
                  <a:pt x="12413978" y="3827792"/>
                  <a:pt x="12415804" y="3827792"/>
                </a:cubicBezTo>
                <a:cubicBezTo>
                  <a:pt x="12415804" y="3829730"/>
                  <a:pt x="12415804" y="3830117"/>
                  <a:pt x="12417630" y="3832054"/>
                </a:cubicBezTo>
                <a:cubicBezTo>
                  <a:pt x="12425544" y="3849490"/>
                  <a:pt x="12435284" y="3861114"/>
                  <a:pt x="12427370" y="3837866"/>
                </a:cubicBezTo>
                <a:cubicBezTo>
                  <a:pt x="12440760" y="3843678"/>
                  <a:pt x="12440760" y="3890175"/>
                  <a:pt x="12454760" y="3874676"/>
                </a:cubicBezTo>
                <a:cubicBezTo>
                  <a:pt x="12464500" y="3888237"/>
                  <a:pt x="12463892" y="3897924"/>
                  <a:pt x="12462066" y="3907611"/>
                </a:cubicBezTo>
                <a:lnTo>
                  <a:pt x="12462066" y="3918072"/>
                </a:lnTo>
                <a:lnTo>
                  <a:pt x="12471196" y="3909160"/>
                </a:lnTo>
                <a:cubicBezTo>
                  <a:pt x="12482152" y="3918460"/>
                  <a:pt x="12493718" y="3922722"/>
                  <a:pt x="12504066" y="3926596"/>
                </a:cubicBezTo>
                <a:lnTo>
                  <a:pt x="12515632" y="3932408"/>
                </a:lnTo>
                <a:lnTo>
                  <a:pt x="12510762" y="3911485"/>
                </a:lnTo>
                <a:cubicBezTo>
                  <a:pt x="12507110" y="3901799"/>
                  <a:pt x="12502848" y="3890175"/>
                  <a:pt x="12497370" y="3882425"/>
                </a:cubicBezTo>
                <a:cubicBezTo>
                  <a:pt x="12491284" y="3847553"/>
                  <a:pt x="12483980" y="3824305"/>
                  <a:pt x="12474240" y="3800670"/>
                </a:cubicBezTo>
                <a:cubicBezTo>
                  <a:pt x="12467544" y="3787108"/>
                  <a:pt x="12459632" y="3773547"/>
                  <a:pt x="12450500" y="3758823"/>
                </a:cubicBezTo>
                <a:close/>
                <a:moveTo>
                  <a:pt x="636794" y="3707678"/>
                </a:moveTo>
                <a:cubicBezTo>
                  <a:pt x="655055" y="3709227"/>
                  <a:pt x="672708" y="3719689"/>
                  <a:pt x="678795" y="3734800"/>
                </a:cubicBezTo>
                <a:cubicBezTo>
                  <a:pt x="669055" y="3765022"/>
                  <a:pt x="629490" y="3769672"/>
                  <a:pt x="607577" y="3754561"/>
                </a:cubicBezTo>
                <a:cubicBezTo>
                  <a:pt x="600272" y="3749524"/>
                  <a:pt x="595403" y="3742550"/>
                  <a:pt x="594185" y="3733250"/>
                </a:cubicBezTo>
                <a:cubicBezTo>
                  <a:pt x="600272" y="3712714"/>
                  <a:pt x="618532" y="3706128"/>
                  <a:pt x="636794" y="3707678"/>
                </a:cubicBezTo>
                <a:close/>
                <a:moveTo>
                  <a:pt x="12160758" y="3706902"/>
                </a:moveTo>
                <a:cubicBezTo>
                  <a:pt x="12157714" y="3708065"/>
                  <a:pt x="12155280" y="3712327"/>
                  <a:pt x="12154062" y="3721239"/>
                </a:cubicBezTo>
                <a:cubicBezTo>
                  <a:pt x="12154062" y="3728988"/>
                  <a:pt x="12167452" y="3736738"/>
                  <a:pt x="12165628" y="3732863"/>
                </a:cubicBezTo>
                <a:cubicBezTo>
                  <a:pt x="12165628" y="3734800"/>
                  <a:pt x="12168062" y="3738675"/>
                  <a:pt x="12169888" y="3742550"/>
                </a:cubicBezTo>
                <a:cubicBezTo>
                  <a:pt x="12169888" y="3744487"/>
                  <a:pt x="12171714" y="3746424"/>
                  <a:pt x="12171714" y="3748362"/>
                </a:cubicBezTo>
                <a:cubicBezTo>
                  <a:pt x="12171714" y="3748362"/>
                  <a:pt x="12171714" y="3748362"/>
                  <a:pt x="12173540" y="3748362"/>
                </a:cubicBezTo>
                <a:cubicBezTo>
                  <a:pt x="12173540" y="3748362"/>
                  <a:pt x="12173540" y="3748362"/>
                  <a:pt x="12181454" y="3761923"/>
                </a:cubicBezTo>
                <a:cubicBezTo>
                  <a:pt x="12181454" y="3761923"/>
                  <a:pt x="12181454" y="3761923"/>
                  <a:pt x="12181454" y="3763860"/>
                </a:cubicBezTo>
                <a:cubicBezTo>
                  <a:pt x="12181454" y="3763860"/>
                  <a:pt x="12181454" y="3763860"/>
                  <a:pt x="12179020" y="3763860"/>
                </a:cubicBezTo>
                <a:cubicBezTo>
                  <a:pt x="12179020" y="3763860"/>
                  <a:pt x="12179020" y="3763860"/>
                  <a:pt x="12179020" y="3765798"/>
                </a:cubicBezTo>
                <a:cubicBezTo>
                  <a:pt x="12181454" y="3771610"/>
                  <a:pt x="12183280" y="3775484"/>
                  <a:pt x="12185106" y="3779359"/>
                </a:cubicBezTo>
                <a:cubicBezTo>
                  <a:pt x="12191192" y="3789046"/>
                  <a:pt x="12199106" y="3796795"/>
                  <a:pt x="12212496" y="3800670"/>
                </a:cubicBezTo>
                <a:cubicBezTo>
                  <a:pt x="12212496" y="3800670"/>
                  <a:pt x="12212496" y="3801057"/>
                  <a:pt x="12212496" y="3802994"/>
                </a:cubicBezTo>
                <a:cubicBezTo>
                  <a:pt x="12212496" y="3802994"/>
                  <a:pt x="12212496" y="3802994"/>
                  <a:pt x="12214324" y="3804932"/>
                </a:cubicBezTo>
                <a:cubicBezTo>
                  <a:pt x="12214324" y="3804932"/>
                  <a:pt x="12214324" y="3804932"/>
                  <a:pt x="12214324" y="3806869"/>
                </a:cubicBezTo>
                <a:cubicBezTo>
                  <a:pt x="12214324" y="3806869"/>
                  <a:pt x="12214324" y="3806869"/>
                  <a:pt x="12217976" y="3816556"/>
                </a:cubicBezTo>
                <a:cubicBezTo>
                  <a:pt x="12219802" y="3822368"/>
                  <a:pt x="12224064" y="3830117"/>
                  <a:pt x="12225888" y="3835929"/>
                </a:cubicBezTo>
                <a:cubicBezTo>
                  <a:pt x="12231976" y="3847553"/>
                  <a:pt x="12237454" y="3860727"/>
                  <a:pt x="12241716" y="3872738"/>
                </a:cubicBezTo>
                <a:cubicBezTo>
                  <a:pt x="12245368" y="3878550"/>
                  <a:pt x="12247194" y="3884362"/>
                  <a:pt x="12250846" y="3890175"/>
                </a:cubicBezTo>
                <a:cubicBezTo>
                  <a:pt x="12250846" y="3890175"/>
                  <a:pt x="12250846" y="3890175"/>
                  <a:pt x="12253280" y="3894049"/>
                </a:cubicBezTo>
                <a:cubicBezTo>
                  <a:pt x="12253280" y="3894049"/>
                  <a:pt x="12253280" y="3894049"/>
                  <a:pt x="12253280" y="3897924"/>
                </a:cubicBezTo>
                <a:cubicBezTo>
                  <a:pt x="12253280" y="3897924"/>
                  <a:pt x="12253280" y="3897924"/>
                  <a:pt x="12256932" y="3905673"/>
                </a:cubicBezTo>
                <a:cubicBezTo>
                  <a:pt x="12260584" y="3917297"/>
                  <a:pt x="12266672" y="3926984"/>
                  <a:pt x="12270324" y="3936671"/>
                </a:cubicBezTo>
                <a:cubicBezTo>
                  <a:pt x="12274584" y="3946358"/>
                  <a:pt x="12278236" y="3956044"/>
                  <a:pt x="12281890" y="3967668"/>
                </a:cubicBezTo>
                <a:cubicBezTo>
                  <a:pt x="12286152" y="3977355"/>
                  <a:pt x="12287976" y="3987042"/>
                  <a:pt x="12291628" y="3998666"/>
                </a:cubicBezTo>
                <a:cubicBezTo>
                  <a:pt x="12297716" y="4018426"/>
                  <a:pt x="12301368" y="4039737"/>
                  <a:pt x="12303194" y="4061048"/>
                </a:cubicBezTo>
                <a:cubicBezTo>
                  <a:pt x="12262412" y="4070734"/>
                  <a:pt x="12293456" y="4130792"/>
                  <a:pt x="12311108" y="4150166"/>
                </a:cubicBezTo>
                <a:cubicBezTo>
                  <a:pt x="12312932" y="4167602"/>
                  <a:pt x="12316586" y="4185425"/>
                  <a:pt x="12320848" y="4202861"/>
                </a:cubicBezTo>
                <a:cubicBezTo>
                  <a:pt x="12322672" y="4206736"/>
                  <a:pt x="12322672" y="4210610"/>
                  <a:pt x="12324500" y="4214485"/>
                </a:cubicBezTo>
                <a:cubicBezTo>
                  <a:pt x="12324500" y="4220297"/>
                  <a:pt x="12326934" y="4224172"/>
                  <a:pt x="12326934" y="4228046"/>
                </a:cubicBezTo>
                <a:cubicBezTo>
                  <a:pt x="12328760" y="4235796"/>
                  <a:pt x="12330586" y="4245482"/>
                  <a:pt x="12332412" y="4253232"/>
                </a:cubicBezTo>
                <a:lnTo>
                  <a:pt x="12354934" y="4358236"/>
                </a:lnTo>
                <a:lnTo>
                  <a:pt x="12367108" y="4346999"/>
                </a:lnTo>
                <a:cubicBezTo>
                  <a:pt x="12371978" y="4344674"/>
                  <a:pt x="12376240" y="4343512"/>
                  <a:pt x="12381108" y="4344286"/>
                </a:cubicBezTo>
                <a:cubicBezTo>
                  <a:pt x="12385978" y="4344674"/>
                  <a:pt x="12391456" y="4346999"/>
                  <a:pt x="12396326" y="4350098"/>
                </a:cubicBezTo>
                <a:lnTo>
                  <a:pt x="12410326" y="4361722"/>
                </a:lnTo>
                <a:lnTo>
                  <a:pt x="12409716" y="4353586"/>
                </a:lnTo>
                <a:cubicBezTo>
                  <a:pt x="12421284" y="4359398"/>
                  <a:pt x="12425544" y="4371410"/>
                  <a:pt x="12421284" y="4388846"/>
                </a:cubicBezTo>
                <a:cubicBezTo>
                  <a:pt x="12425544" y="4388846"/>
                  <a:pt x="12425544" y="4384584"/>
                  <a:pt x="12425544" y="4380708"/>
                </a:cubicBezTo>
                <a:cubicBezTo>
                  <a:pt x="12431022" y="4382646"/>
                  <a:pt x="12429196" y="4388458"/>
                  <a:pt x="12429196" y="4392332"/>
                </a:cubicBezTo>
                <a:cubicBezTo>
                  <a:pt x="12429196" y="4374896"/>
                  <a:pt x="12433456" y="4363272"/>
                  <a:pt x="12437108" y="4351648"/>
                </a:cubicBezTo>
                <a:cubicBezTo>
                  <a:pt x="12438936" y="4345836"/>
                  <a:pt x="12441370" y="4340024"/>
                  <a:pt x="12443196" y="4332275"/>
                </a:cubicBezTo>
                <a:cubicBezTo>
                  <a:pt x="12445022" y="4324526"/>
                  <a:pt x="12444412" y="4316776"/>
                  <a:pt x="12446848" y="4307090"/>
                </a:cubicBezTo>
                <a:cubicBezTo>
                  <a:pt x="12454152" y="4308640"/>
                  <a:pt x="12457804" y="4306702"/>
                  <a:pt x="12459632" y="4303215"/>
                </a:cubicBezTo>
                <a:lnTo>
                  <a:pt x="12460848" y="4288879"/>
                </a:lnTo>
                <a:lnTo>
                  <a:pt x="12457804" y="4281517"/>
                </a:lnTo>
                <a:cubicBezTo>
                  <a:pt x="12455370" y="4272992"/>
                  <a:pt x="12453544" y="4262918"/>
                  <a:pt x="12450500" y="4247420"/>
                </a:cubicBezTo>
                <a:cubicBezTo>
                  <a:pt x="12445022" y="4247420"/>
                  <a:pt x="12438936" y="4249357"/>
                  <a:pt x="12438936" y="4253232"/>
                </a:cubicBezTo>
                <a:cubicBezTo>
                  <a:pt x="12437108" y="4239670"/>
                  <a:pt x="12431022" y="4222234"/>
                  <a:pt x="12425544" y="4202861"/>
                </a:cubicBezTo>
                <a:cubicBezTo>
                  <a:pt x="12417630" y="4185425"/>
                  <a:pt x="12410326" y="4165664"/>
                  <a:pt x="12402412" y="4152103"/>
                </a:cubicBezTo>
                <a:cubicBezTo>
                  <a:pt x="12425544" y="4152103"/>
                  <a:pt x="12392674" y="4124980"/>
                  <a:pt x="12412152" y="4107544"/>
                </a:cubicBezTo>
                <a:cubicBezTo>
                  <a:pt x="12402412" y="4103669"/>
                  <a:pt x="12398152" y="4086233"/>
                  <a:pt x="12384760" y="4088170"/>
                </a:cubicBezTo>
                <a:cubicBezTo>
                  <a:pt x="12381108" y="4070734"/>
                  <a:pt x="12396326" y="4093982"/>
                  <a:pt x="12402412" y="4078484"/>
                </a:cubicBezTo>
                <a:cubicBezTo>
                  <a:pt x="12396326" y="4062985"/>
                  <a:pt x="12371368" y="4051361"/>
                  <a:pt x="12373196" y="4033925"/>
                </a:cubicBezTo>
                <a:cubicBezTo>
                  <a:pt x="12373196" y="4033925"/>
                  <a:pt x="12384760" y="4027726"/>
                  <a:pt x="12382934" y="4025788"/>
                </a:cubicBezTo>
                <a:cubicBezTo>
                  <a:pt x="12379282" y="4016102"/>
                  <a:pt x="12367108" y="4014552"/>
                  <a:pt x="12363456" y="4002928"/>
                </a:cubicBezTo>
                <a:cubicBezTo>
                  <a:pt x="12363456" y="4002928"/>
                  <a:pt x="12371368" y="4002928"/>
                  <a:pt x="12371368" y="4004865"/>
                </a:cubicBezTo>
                <a:cubicBezTo>
                  <a:pt x="12369544" y="3999053"/>
                  <a:pt x="12357976" y="3988979"/>
                  <a:pt x="12355544" y="3983167"/>
                </a:cubicBezTo>
                <a:cubicBezTo>
                  <a:pt x="12351890" y="3971543"/>
                  <a:pt x="12363456" y="3954107"/>
                  <a:pt x="12357976" y="3940546"/>
                </a:cubicBezTo>
                <a:cubicBezTo>
                  <a:pt x="12351890" y="3928922"/>
                  <a:pt x="12332412" y="3926984"/>
                  <a:pt x="12326934" y="3917297"/>
                </a:cubicBezTo>
                <a:cubicBezTo>
                  <a:pt x="12320848" y="3907611"/>
                  <a:pt x="12320848" y="3895987"/>
                  <a:pt x="12320848" y="3885912"/>
                </a:cubicBezTo>
                <a:cubicBezTo>
                  <a:pt x="12320848" y="3880100"/>
                  <a:pt x="12319020" y="3876613"/>
                  <a:pt x="12317194" y="3872738"/>
                </a:cubicBezTo>
                <a:cubicBezTo>
                  <a:pt x="12317194" y="3870801"/>
                  <a:pt x="12317194" y="3868864"/>
                  <a:pt x="12317194" y="3868864"/>
                </a:cubicBezTo>
                <a:cubicBezTo>
                  <a:pt x="12315368" y="3866926"/>
                  <a:pt x="12315368" y="3866926"/>
                  <a:pt x="12312932" y="3864989"/>
                </a:cubicBezTo>
                <a:cubicBezTo>
                  <a:pt x="12311108" y="3863052"/>
                  <a:pt x="12309280" y="3861114"/>
                  <a:pt x="12307456" y="3859177"/>
                </a:cubicBezTo>
                <a:cubicBezTo>
                  <a:pt x="12299542" y="3845228"/>
                  <a:pt x="12309280" y="3839416"/>
                  <a:pt x="12305020" y="3827792"/>
                </a:cubicBezTo>
                <a:cubicBezTo>
                  <a:pt x="12297716" y="3816168"/>
                  <a:pt x="12289804" y="3806482"/>
                  <a:pt x="12284324" y="3796795"/>
                </a:cubicBezTo>
                <a:cubicBezTo>
                  <a:pt x="12280064" y="3790983"/>
                  <a:pt x="12276412" y="3787108"/>
                  <a:pt x="12274584" y="3781296"/>
                </a:cubicBezTo>
                <a:cubicBezTo>
                  <a:pt x="12274584" y="3781296"/>
                  <a:pt x="12274584" y="3781296"/>
                  <a:pt x="12270324" y="3777422"/>
                </a:cubicBezTo>
                <a:cubicBezTo>
                  <a:pt x="12270324" y="3777422"/>
                  <a:pt x="12270324" y="3777809"/>
                  <a:pt x="12270324" y="3775872"/>
                </a:cubicBezTo>
                <a:cubicBezTo>
                  <a:pt x="12268498" y="3775872"/>
                  <a:pt x="12268498" y="3773934"/>
                  <a:pt x="12268498" y="3773934"/>
                </a:cubicBezTo>
                <a:cubicBezTo>
                  <a:pt x="12268498" y="3773934"/>
                  <a:pt x="12268498" y="3773547"/>
                  <a:pt x="12266672" y="3769672"/>
                </a:cubicBezTo>
                <a:cubicBezTo>
                  <a:pt x="12258760" y="3761923"/>
                  <a:pt x="12249020" y="3750299"/>
                  <a:pt x="12239280" y="3740612"/>
                </a:cubicBezTo>
                <a:cubicBezTo>
                  <a:pt x="12229540" y="3744487"/>
                  <a:pt x="12198496" y="3744487"/>
                  <a:pt x="12206410" y="3756111"/>
                </a:cubicBezTo>
                <a:cubicBezTo>
                  <a:pt x="12204584" y="3754174"/>
                  <a:pt x="12204584" y="3752236"/>
                  <a:pt x="12202758" y="3750299"/>
                </a:cubicBezTo>
                <a:cubicBezTo>
                  <a:pt x="12202758" y="3750299"/>
                  <a:pt x="12202758" y="3750299"/>
                  <a:pt x="12194844" y="3734800"/>
                </a:cubicBezTo>
                <a:cubicBezTo>
                  <a:pt x="12194844" y="3734800"/>
                  <a:pt x="12194844" y="3734800"/>
                  <a:pt x="12194844" y="3732863"/>
                </a:cubicBezTo>
                <a:cubicBezTo>
                  <a:pt x="12194844" y="3732863"/>
                  <a:pt x="12194844" y="3732863"/>
                  <a:pt x="12193020" y="3730926"/>
                </a:cubicBezTo>
                <a:cubicBezTo>
                  <a:pt x="12191192" y="3730926"/>
                  <a:pt x="12191192" y="3728988"/>
                  <a:pt x="12189368" y="3727051"/>
                </a:cubicBezTo>
                <a:cubicBezTo>
                  <a:pt x="12183280" y="3721239"/>
                  <a:pt x="12179628" y="3715427"/>
                  <a:pt x="12173540" y="3711552"/>
                </a:cubicBezTo>
                <a:cubicBezTo>
                  <a:pt x="12168672" y="3707678"/>
                  <a:pt x="12164410" y="3705740"/>
                  <a:pt x="12160758" y="3706902"/>
                </a:cubicBezTo>
                <a:close/>
                <a:moveTo>
                  <a:pt x="9334550" y="3588725"/>
                </a:moveTo>
                <a:lnTo>
                  <a:pt x="9321158" y="3599574"/>
                </a:lnTo>
                <a:lnTo>
                  <a:pt x="9320550" y="3599962"/>
                </a:lnTo>
                <a:cubicBezTo>
                  <a:pt x="9318115" y="3603448"/>
                  <a:pt x="9316289" y="3606936"/>
                  <a:pt x="9313245" y="3608098"/>
                </a:cubicBezTo>
                <a:lnTo>
                  <a:pt x="9311419" y="3607323"/>
                </a:lnTo>
                <a:lnTo>
                  <a:pt x="9308984" y="3609260"/>
                </a:lnTo>
                <a:lnTo>
                  <a:pt x="9287071" y="3617785"/>
                </a:lnTo>
                <a:lnTo>
                  <a:pt x="9293767" y="3640646"/>
                </a:lnTo>
                <a:lnTo>
                  <a:pt x="9312028" y="3637546"/>
                </a:lnTo>
                <a:cubicBezTo>
                  <a:pt x="9310202" y="3629796"/>
                  <a:pt x="9316289" y="3620110"/>
                  <a:pt x="9323593" y="3610423"/>
                </a:cubicBezTo>
                <a:cubicBezTo>
                  <a:pt x="9326637" y="3606548"/>
                  <a:pt x="9330289" y="3601899"/>
                  <a:pt x="9332724" y="3597636"/>
                </a:cubicBezTo>
                <a:close/>
                <a:moveTo>
                  <a:pt x="12641632" y="3582525"/>
                </a:moveTo>
                <a:cubicBezTo>
                  <a:pt x="12693372" y="3615848"/>
                  <a:pt x="12630676" y="3635996"/>
                  <a:pt x="12605112" y="3655369"/>
                </a:cubicBezTo>
                <a:cubicBezTo>
                  <a:pt x="12588068" y="3644520"/>
                  <a:pt x="12583806" y="3639483"/>
                  <a:pt x="12576502" y="3620497"/>
                </a:cubicBezTo>
                <a:cubicBezTo>
                  <a:pt x="12593546" y="3595312"/>
                  <a:pt x="12617284" y="3588725"/>
                  <a:pt x="12641632" y="3582525"/>
                </a:cubicBezTo>
                <a:close/>
                <a:moveTo>
                  <a:pt x="9157417" y="3556178"/>
                </a:moveTo>
                <a:cubicBezTo>
                  <a:pt x="9153156" y="3565864"/>
                  <a:pt x="9147678" y="3575551"/>
                  <a:pt x="9141591" y="3585238"/>
                </a:cubicBezTo>
                <a:lnTo>
                  <a:pt x="9132460" y="3604998"/>
                </a:lnTo>
                <a:lnTo>
                  <a:pt x="9134287" y="3613910"/>
                </a:lnTo>
                <a:cubicBezTo>
                  <a:pt x="9139156" y="3629796"/>
                  <a:pt x="9145852" y="3643745"/>
                  <a:pt x="9154982" y="3654594"/>
                </a:cubicBezTo>
                <a:cubicBezTo>
                  <a:pt x="9161678" y="3650720"/>
                  <a:pt x="9154982" y="3635608"/>
                  <a:pt x="9154982" y="3626309"/>
                </a:cubicBezTo>
                <a:cubicBezTo>
                  <a:pt x="9166548" y="3642970"/>
                  <a:pt x="9164722" y="3639483"/>
                  <a:pt x="9178722" y="3637933"/>
                </a:cubicBezTo>
                <a:cubicBezTo>
                  <a:pt x="9174461" y="3642970"/>
                  <a:pt x="9181765" y="3673580"/>
                  <a:pt x="9182983" y="3651882"/>
                </a:cubicBezTo>
                <a:cubicBezTo>
                  <a:pt x="9195157" y="3665444"/>
                  <a:pt x="9170200" y="3710390"/>
                  <a:pt x="9189070" y="3729376"/>
                </a:cubicBezTo>
                <a:cubicBezTo>
                  <a:pt x="9184809" y="3725114"/>
                  <a:pt x="9179939" y="3723176"/>
                  <a:pt x="9173244" y="3727051"/>
                </a:cubicBezTo>
                <a:cubicBezTo>
                  <a:pt x="9173244" y="3736738"/>
                  <a:pt x="9176287" y="3744099"/>
                  <a:pt x="9178722" y="3754174"/>
                </a:cubicBezTo>
                <a:cubicBezTo>
                  <a:pt x="9182983" y="3749524"/>
                  <a:pt x="9187244" y="3744487"/>
                  <a:pt x="9184200" y="3737125"/>
                </a:cubicBezTo>
                <a:lnTo>
                  <a:pt x="9203679" y="3858402"/>
                </a:lnTo>
                <a:lnTo>
                  <a:pt x="9211592" y="3839416"/>
                </a:lnTo>
                <a:cubicBezTo>
                  <a:pt x="9217070" y="3829730"/>
                  <a:pt x="9221331" y="3822368"/>
                  <a:pt x="9224983" y="3816556"/>
                </a:cubicBezTo>
                <a:cubicBezTo>
                  <a:pt x="9230462" y="3800670"/>
                  <a:pt x="9234723" y="3785171"/>
                  <a:pt x="9232288" y="3765798"/>
                </a:cubicBezTo>
                <a:lnTo>
                  <a:pt x="9242027" y="3763085"/>
                </a:lnTo>
                <a:lnTo>
                  <a:pt x="9228636" y="3714652"/>
                </a:lnTo>
                <a:cubicBezTo>
                  <a:pt x="9226201" y="3697991"/>
                  <a:pt x="9220114" y="3680167"/>
                  <a:pt x="9214635" y="3662731"/>
                </a:cubicBezTo>
                <a:cubicBezTo>
                  <a:pt x="9211592" y="3655369"/>
                  <a:pt x="9208548" y="3648008"/>
                  <a:pt x="9206114" y="3637933"/>
                </a:cubicBezTo>
                <a:cubicBezTo>
                  <a:pt x="9203070" y="3630571"/>
                  <a:pt x="9200027" y="3623210"/>
                  <a:pt x="9197592" y="3612748"/>
                </a:cubicBezTo>
                <a:lnTo>
                  <a:pt x="9181765" y="3558115"/>
                </a:lnTo>
                <a:lnTo>
                  <a:pt x="9172635" y="3572451"/>
                </a:lnTo>
                <a:cubicBezTo>
                  <a:pt x="9161678" y="3590662"/>
                  <a:pt x="9151939" y="3610810"/>
                  <a:pt x="9147069" y="3618560"/>
                </a:cubicBezTo>
                <a:cubicBezTo>
                  <a:pt x="9133678" y="3604998"/>
                  <a:pt x="9168983" y="3571676"/>
                  <a:pt x="9157417" y="3556178"/>
                </a:cubicBezTo>
                <a:close/>
                <a:moveTo>
                  <a:pt x="12833984" y="3546878"/>
                </a:moveTo>
                <a:cubicBezTo>
                  <a:pt x="12844332" y="3545716"/>
                  <a:pt x="12855896" y="3549203"/>
                  <a:pt x="12866852" y="3558115"/>
                </a:cubicBezTo>
                <a:cubicBezTo>
                  <a:pt x="12871114" y="3580976"/>
                  <a:pt x="12844332" y="3594150"/>
                  <a:pt x="12830940" y="3603448"/>
                </a:cubicBezTo>
                <a:cubicBezTo>
                  <a:pt x="12817548" y="3589887"/>
                  <a:pt x="12804156" y="3576326"/>
                  <a:pt x="12804156" y="3562764"/>
                </a:cubicBezTo>
                <a:cubicBezTo>
                  <a:pt x="12812680" y="3553465"/>
                  <a:pt x="12823028" y="3548041"/>
                  <a:pt x="12833984" y="3546878"/>
                </a:cubicBezTo>
                <a:close/>
                <a:moveTo>
                  <a:pt x="1130451" y="3543778"/>
                </a:moveTo>
                <a:cubicBezTo>
                  <a:pt x="1138365" y="3542616"/>
                  <a:pt x="1145669" y="3544554"/>
                  <a:pt x="1150539" y="3554240"/>
                </a:cubicBezTo>
                <a:cubicBezTo>
                  <a:pt x="1142018" y="3579426"/>
                  <a:pt x="1113408" y="3586400"/>
                  <a:pt x="1102451" y="3555403"/>
                </a:cubicBezTo>
                <a:cubicBezTo>
                  <a:pt x="1112191" y="3550366"/>
                  <a:pt x="1121931" y="3545328"/>
                  <a:pt x="1130451" y="3543778"/>
                </a:cubicBezTo>
                <a:close/>
                <a:moveTo>
                  <a:pt x="12840070" y="3372130"/>
                </a:moveTo>
                <a:cubicBezTo>
                  <a:pt x="12844332" y="3377167"/>
                  <a:pt x="12852852" y="3382592"/>
                  <a:pt x="12856504" y="3392279"/>
                </a:cubicBezTo>
                <a:cubicBezTo>
                  <a:pt x="12849200" y="3413977"/>
                  <a:pt x="12834592" y="3421339"/>
                  <a:pt x="12815722" y="3419402"/>
                </a:cubicBezTo>
                <a:cubicBezTo>
                  <a:pt x="12799288" y="3398866"/>
                  <a:pt x="12816940" y="3369418"/>
                  <a:pt x="12840070" y="3372130"/>
                </a:cubicBezTo>
                <a:close/>
                <a:moveTo>
                  <a:pt x="9602379" y="3181496"/>
                </a:moveTo>
                <a:cubicBezTo>
                  <a:pt x="9579248" y="3191183"/>
                  <a:pt x="9556118" y="3214431"/>
                  <a:pt x="9532987" y="3239616"/>
                </a:cubicBezTo>
                <a:cubicBezTo>
                  <a:pt x="9537857" y="3244653"/>
                  <a:pt x="9543335" y="3241166"/>
                  <a:pt x="9549422" y="3238067"/>
                </a:cubicBezTo>
                <a:lnTo>
                  <a:pt x="9557335" y="3234967"/>
                </a:lnTo>
                <a:lnTo>
                  <a:pt x="9562205" y="3230705"/>
                </a:lnTo>
                <a:lnTo>
                  <a:pt x="9573161" y="3243879"/>
                </a:lnTo>
                <a:lnTo>
                  <a:pt x="9577422" y="3234579"/>
                </a:lnTo>
                <a:cubicBezTo>
                  <a:pt x="9578640" y="3227605"/>
                  <a:pt x="9578640" y="3221405"/>
                  <a:pt x="9575596" y="3216368"/>
                </a:cubicBezTo>
                <a:cubicBezTo>
                  <a:pt x="9571335" y="3210556"/>
                  <a:pt x="9592640" y="3202420"/>
                  <a:pt x="9598727" y="3202420"/>
                </a:cubicBezTo>
                <a:cubicBezTo>
                  <a:pt x="9606031" y="3194670"/>
                  <a:pt x="9590814" y="3187308"/>
                  <a:pt x="9602379" y="3181496"/>
                </a:cubicBezTo>
                <a:close/>
                <a:moveTo>
                  <a:pt x="12939896" y="3179559"/>
                </a:moveTo>
                <a:cubicBezTo>
                  <a:pt x="12949028" y="3179946"/>
                  <a:pt x="12958160" y="3184983"/>
                  <a:pt x="12962420" y="3193508"/>
                </a:cubicBezTo>
                <a:cubicBezTo>
                  <a:pt x="12955724" y="3227992"/>
                  <a:pt x="12919202" y="3212106"/>
                  <a:pt x="12915548" y="3194283"/>
                </a:cubicBezTo>
                <a:cubicBezTo>
                  <a:pt x="12920420" y="3183821"/>
                  <a:pt x="12930158" y="3179171"/>
                  <a:pt x="12939896" y="3179559"/>
                </a:cubicBezTo>
                <a:close/>
                <a:moveTo>
                  <a:pt x="12743896" y="3085792"/>
                </a:moveTo>
                <a:cubicBezTo>
                  <a:pt x="12751808" y="3084242"/>
                  <a:pt x="12759112" y="3085017"/>
                  <a:pt x="12765808" y="3089279"/>
                </a:cubicBezTo>
                <a:cubicBezTo>
                  <a:pt x="12784070" y="3121051"/>
                  <a:pt x="12739026" y="3152824"/>
                  <a:pt x="12711634" y="3143524"/>
                </a:cubicBezTo>
                <a:cubicBezTo>
                  <a:pt x="12698242" y="3119889"/>
                  <a:pt x="12720156" y="3091216"/>
                  <a:pt x="12743896" y="3085792"/>
                </a:cubicBezTo>
                <a:close/>
                <a:moveTo>
                  <a:pt x="9349767" y="3057119"/>
                </a:moveTo>
                <a:cubicBezTo>
                  <a:pt x="9349767" y="3061769"/>
                  <a:pt x="9354637" y="3066418"/>
                  <a:pt x="9354637" y="3071068"/>
                </a:cubicBezTo>
                <a:cubicBezTo>
                  <a:pt x="9344898" y="3080367"/>
                  <a:pt x="9331506" y="3071068"/>
                  <a:pt x="9331506" y="3066418"/>
                </a:cubicBezTo>
                <a:cubicBezTo>
                  <a:pt x="9335767" y="3061769"/>
                  <a:pt x="9344898" y="3061769"/>
                  <a:pt x="9349767" y="3057119"/>
                </a:cubicBezTo>
                <a:close/>
                <a:moveTo>
                  <a:pt x="12720764" y="2998224"/>
                </a:moveTo>
                <a:cubicBezTo>
                  <a:pt x="12748156" y="3016823"/>
                  <a:pt x="12706764" y="3062931"/>
                  <a:pt x="12688504" y="3025734"/>
                </a:cubicBezTo>
                <a:cubicBezTo>
                  <a:pt x="12702504" y="3011785"/>
                  <a:pt x="12711634" y="3002874"/>
                  <a:pt x="12720764" y="2998224"/>
                </a:cubicBezTo>
                <a:close/>
                <a:moveTo>
                  <a:pt x="9290115" y="2950178"/>
                </a:moveTo>
                <a:lnTo>
                  <a:pt x="9290723" y="2953665"/>
                </a:lnTo>
                <a:lnTo>
                  <a:pt x="9288897" y="2981176"/>
                </a:lnTo>
                <a:lnTo>
                  <a:pt x="9298028" y="2980013"/>
                </a:lnTo>
                <a:lnTo>
                  <a:pt x="9319941" y="2990087"/>
                </a:lnTo>
                <a:lnTo>
                  <a:pt x="9314463" y="2978076"/>
                </a:lnTo>
                <a:lnTo>
                  <a:pt x="9302897" y="2975364"/>
                </a:lnTo>
                <a:close/>
                <a:moveTo>
                  <a:pt x="1372715" y="2924605"/>
                </a:moveTo>
                <a:cubicBezTo>
                  <a:pt x="1375759" y="2923443"/>
                  <a:pt x="1378803" y="2923830"/>
                  <a:pt x="1381847" y="2925380"/>
                </a:cubicBezTo>
                <a:cubicBezTo>
                  <a:pt x="1386716" y="2923443"/>
                  <a:pt x="1388542" y="2928092"/>
                  <a:pt x="1394630" y="2931192"/>
                </a:cubicBezTo>
                <a:cubicBezTo>
                  <a:pt x="1396456" y="2936229"/>
                  <a:pt x="1392802" y="2942816"/>
                  <a:pt x="1392802" y="2942816"/>
                </a:cubicBezTo>
                <a:cubicBezTo>
                  <a:pt x="1389759" y="2949791"/>
                  <a:pt x="1389759" y="2949791"/>
                  <a:pt x="1396456" y="2952890"/>
                </a:cubicBezTo>
                <a:cubicBezTo>
                  <a:pt x="1396456" y="2952890"/>
                  <a:pt x="1391586" y="2954828"/>
                  <a:pt x="1391586" y="2954828"/>
                </a:cubicBezTo>
                <a:cubicBezTo>
                  <a:pt x="1389759" y="2949791"/>
                  <a:pt x="1390977" y="2954828"/>
                  <a:pt x="1387933" y="2961415"/>
                </a:cubicBezTo>
                <a:cubicBezTo>
                  <a:pt x="1376368" y="2960252"/>
                  <a:pt x="1372108" y="2962190"/>
                  <a:pt x="1365411" y="2959090"/>
                </a:cubicBezTo>
                <a:cubicBezTo>
                  <a:pt x="1362367" y="2957540"/>
                  <a:pt x="1358716" y="2954828"/>
                  <a:pt x="1356281" y="2951728"/>
                </a:cubicBezTo>
                <a:cubicBezTo>
                  <a:pt x="1353846" y="2948241"/>
                  <a:pt x="1352628" y="2944754"/>
                  <a:pt x="1354455" y="2941266"/>
                </a:cubicBezTo>
                <a:cubicBezTo>
                  <a:pt x="1359325" y="2939329"/>
                  <a:pt x="1357498" y="2934679"/>
                  <a:pt x="1362367" y="2932742"/>
                </a:cubicBezTo>
                <a:cubicBezTo>
                  <a:pt x="1366629" y="2928480"/>
                  <a:pt x="1369673" y="2925768"/>
                  <a:pt x="1372715" y="2924605"/>
                </a:cubicBezTo>
                <a:close/>
                <a:moveTo>
                  <a:pt x="9281593" y="2911431"/>
                </a:moveTo>
                <a:lnTo>
                  <a:pt x="9280984" y="2911819"/>
                </a:lnTo>
                <a:lnTo>
                  <a:pt x="9281593" y="2913756"/>
                </a:lnTo>
                <a:close/>
                <a:moveTo>
                  <a:pt x="9330289" y="2897483"/>
                </a:moveTo>
                <a:lnTo>
                  <a:pt x="9326028" y="2898645"/>
                </a:lnTo>
                <a:lnTo>
                  <a:pt x="9327854" y="2900582"/>
                </a:lnTo>
                <a:close/>
                <a:moveTo>
                  <a:pt x="4927540" y="2861836"/>
                </a:moveTo>
                <a:lnTo>
                  <a:pt x="4915975" y="2880821"/>
                </a:lnTo>
                <a:lnTo>
                  <a:pt x="4925106" y="2886633"/>
                </a:lnTo>
                <a:cubicBezTo>
                  <a:pt x="4927540" y="2888958"/>
                  <a:pt x="4928149" y="2892445"/>
                  <a:pt x="4928758" y="2902132"/>
                </a:cubicBezTo>
                <a:cubicBezTo>
                  <a:pt x="4939106" y="2887021"/>
                  <a:pt x="4948238" y="2874234"/>
                  <a:pt x="4959802" y="2871910"/>
                </a:cubicBezTo>
                <a:cubicBezTo>
                  <a:pt x="4951888" y="2859511"/>
                  <a:pt x="4941540" y="2871522"/>
                  <a:pt x="4933628" y="2868810"/>
                </a:cubicBezTo>
                <a:close/>
                <a:moveTo>
                  <a:pt x="12564328" y="2861448"/>
                </a:moveTo>
                <a:cubicBezTo>
                  <a:pt x="12569806" y="2862223"/>
                  <a:pt x="12574676" y="2863773"/>
                  <a:pt x="12580154" y="2867260"/>
                </a:cubicBezTo>
                <a:cubicBezTo>
                  <a:pt x="12558240" y="2899032"/>
                  <a:pt x="12553372" y="2926543"/>
                  <a:pt x="12539980" y="2958315"/>
                </a:cubicBezTo>
                <a:cubicBezTo>
                  <a:pt x="12530848" y="2958315"/>
                  <a:pt x="12521720" y="2953665"/>
                  <a:pt x="12508328" y="2940104"/>
                </a:cubicBezTo>
                <a:cubicBezTo>
                  <a:pt x="12544240" y="2912594"/>
                  <a:pt x="12494936" y="2894383"/>
                  <a:pt x="12521720" y="2871522"/>
                </a:cubicBezTo>
                <a:cubicBezTo>
                  <a:pt x="12535110" y="2868035"/>
                  <a:pt x="12549110" y="2859898"/>
                  <a:pt x="12564328" y="2861448"/>
                </a:cubicBezTo>
                <a:close/>
                <a:moveTo>
                  <a:pt x="9251766" y="2854474"/>
                </a:moveTo>
                <a:cubicBezTo>
                  <a:pt x="9266984" y="2855636"/>
                  <a:pt x="9281593" y="2862610"/>
                  <a:pt x="9295593" y="2870747"/>
                </a:cubicBezTo>
                <a:lnTo>
                  <a:pt x="9331506" y="2895933"/>
                </a:lnTo>
                <a:lnTo>
                  <a:pt x="9332724" y="2894770"/>
                </a:lnTo>
                <a:cubicBezTo>
                  <a:pt x="9340028" y="2887408"/>
                  <a:pt x="9349159" y="2880434"/>
                  <a:pt x="9360115" y="2874234"/>
                </a:cubicBezTo>
                <a:cubicBezTo>
                  <a:pt x="9417333" y="2904069"/>
                  <a:pt x="9449595" y="2967614"/>
                  <a:pt x="9421594" y="3011398"/>
                </a:cubicBezTo>
                <a:cubicBezTo>
                  <a:pt x="9398464" y="3039683"/>
                  <a:pt x="9369246" y="3038908"/>
                  <a:pt x="9346115" y="3023409"/>
                </a:cubicBezTo>
                <a:lnTo>
                  <a:pt x="9343680" y="3021085"/>
                </a:lnTo>
                <a:lnTo>
                  <a:pt x="9338811" y="3043558"/>
                </a:lnTo>
                <a:lnTo>
                  <a:pt x="9327245" y="3058282"/>
                </a:lnTo>
                <a:lnTo>
                  <a:pt x="9330898" y="3064094"/>
                </a:lnTo>
                <a:cubicBezTo>
                  <a:pt x="9325419" y="3078430"/>
                  <a:pt x="9318724" y="3088117"/>
                  <a:pt x="9311419" y="3094704"/>
                </a:cubicBezTo>
                <a:lnTo>
                  <a:pt x="9290115" y="3103615"/>
                </a:lnTo>
                <a:lnTo>
                  <a:pt x="9282201" y="3121826"/>
                </a:lnTo>
                <a:cubicBezTo>
                  <a:pt x="9277332" y="3117177"/>
                  <a:pt x="9263332" y="3131125"/>
                  <a:pt x="9259071" y="3135775"/>
                </a:cubicBezTo>
                <a:cubicBezTo>
                  <a:pt x="9251766" y="3128801"/>
                  <a:pt x="9240201" y="3134613"/>
                  <a:pt x="9228636" y="3131900"/>
                </a:cubicBezTo>
                <a:lnTo>
                  <a:pt x="9223157" y="3128801"/>
                </a:lnTo>
                <a:lnTo>
                  <a:pt x="9220722" y="3129963"/>
                </a:lnTo>
                <a:cubicBezTo>
                  <a:pt x="9212201" y="3133838"/>
                  <a:pt x="9203679" y="3135388"/>
                  <a:pt x="9194548" y="3135388"/>
                </a:cubicBezTo>
                <a:cubicBezTo>
                  <a:pt x="9189679" y="3112915"/>
                  <a:pt x="9198200" y="3088117"/>
                  <a:pt x="9203070" y="3068356"/>
                </a:cubicBezTo>
                <a:cubicBezTo>
                  <a:pt x="9209157" y="3076105"/>
                  <a:pt x="9211592" y="3085017"/>
                  <a:pt x="9216461" y="3093541"/>
                </a:cubicBezTo>
                <a:lnTo>
                  <a:pt x="9223157" y="3102065"/>
                </a:lnTo>
                <a:lnTo>
                  <a:pt x="9247505" y="3086179"/>
                </a:lnTo>
                <a:lnTo>
                  <a:pt x="9264549" y="3081530"/>
                </a:lnTo>
                <a:lnTo>
                  <a:pt x="9261506" y="3074943"/>
                </a:lnTo>
                <a:lnTo>
                  <a:pt x="9265158" y="3064094"/>
                </a:lnTo>
                <a:lnTo>
                  <a:pt x="9250549" y="3043945"/>
                </a:lnTo>
                <a:lnTo>
                  <a:pt x="9249331" y="3009848"/>
                </a:lnTo>
                <a:lnTo>
                  <a:pt x="9229853" y="2988925"/>
                </a:lnTo>
                <a:cubicBezTo>
                  <a:pt x="9238375" y="2984275"/>
                  <a:pt x="9226809" y="2958315"/>
                  <a:pt x="9223157" y="2949791"/>
                </a:cubicBezTo>
                <a:cubicBezTo>
                  <a:pt x="9234723" y="2942429"/>
                  <a:pt x="9232288" y="2922280"/>
                  <a:pt x="9240201" y="2906782"/>
                </a:cubicBezTo>
                <a:lnTo>
                  <a:pt x="9247505" y="2899420"/>
                </a:lnTo>
                <a:lnTo>
                  <a:pt x="9246897" y="2895933"/>
                </a:lnTo>
                <a:cubicBezTo>
                  <a:pt x="9246288" y="2881984"/>
                  <a:pt x="9247505" y="2868035"/>
                  <a:pt x="9251766" y="2854474"/>
                </a:cubicBezTo>
                <a:close/>
                <a:moveTo>
                  <a:pt x="4877018" y="2840912"/>
                </a:moveTo>
                <a:cubicBezTo>
                  <a:pt x="4876410" y="2852149"/>
                  <a:pt x="4875801" y="2862998"/>
                  <a:pt x="4872758" y="2871522"/>
                </a:cubicBezTo>
                <a:cubicBezTo>
                  <a:pt x="4869106" y="2880046"/>
                  <a:pt x="4863627" y="2885471"/>
                  <a:pt x="4852670" y="2885471"/>
                </a:cubicBezTo>
                <a:cubicBezTo>
                  <a:pt x="4836236" y="2866873"/>
                  <a:pt x="4845366" y="2837038"/>
                  <a:pt x="4877018" y="2840912"/>
                </a:cubicBezTo>
                <a:close/>
                <a:moveTo>
                  <a:pt x="1245496" y="2833163"/>
                </a:moveTo>
                <a:cubicBezTo>
                  <a:pt x="1243671" y="2878884"/>
                  <a:pt x="1250366" y="2899420"/>
                  <a:pt x="1245496" y="2935067"/>
                </a:cubicBezTo>
                <a:cubicBezTo>
                  <a:pt x="1240627" y="2936617"/>
                  <a:pt x="1238801" y="2931967"/>
                  <a:pt x="1233932" y="2933517"/>
                </a:cubicBezTo>
                <a:cubicBezTo>
                  <a:pt x="1230279" y="2931967"/>
                  <a:pt x="1227844" y="2927318"/>
                  <a:pt x="1226019" y="2921506"/>
                </a:cubicBezTo>
                <a:cubicBezTo>
                  <a:pt x="1220539" y="2902907"/>
                  <a:pt x="1221149" y="2871522"/>
                  <a:pt x="1224800" y="2869972"/>
                </a:cubicBezTo>
                <a:cubicBezTo>
                  <a:pt x="1222974" y="2864935"/>
                  <a:pt x="1227844" y="2862998"/>
                  <a:pt x="1226019" y="2857961"/>
                </a:cubicBezTo>
                <a:cubicBezTo>
                  <a:pt x="1226019" y="2857961"/>
                  <a:pt x="1224800" y="2852924"/>
                  <a:pt x="1227844" y="2845949"/>
                </a:cubicBezTo>
                <a:cubicBezTo>
                  <a:pt x="1230888" y="2839362"/>
                  <a:pt x="1234541" y="2832001"/>
                  <a:pt x="1245496" y="2833163"/>
                </a:cubicBezTo>
                <a:close/>
                <a:moveTo>
                  <a:pt x="9377159" y="2804490"/>
                </a:moveTo>
                <a:cubicBezTo>
                  <a:pt x="9400898" y="2809140"/>
                  <a:pt x="9400290" y="2828126"/>
                  <a:pt x="9385681" y="2845174"/>
                </a:cubicBezTo>
                <a:cubicBezTo>
                  <a:pt x="9375942" y="2842462"/>
                  <a:pt x="9366811" y="2839750"/>
                  <a:pt x="9360115" y="2831613"/>
                </a:cubicBezTo>
                <a:cubicBezTo>
                  <a:pt x="9367420" y="2820764"/>
                  <a:pt x="9369246" y="2811077"/>
                  <a:pt x="9377159" y="2804490"/>
                </a:cubicBezTo>
                <a:close/>
                <a:moveTo>
                  <a:pt x="12062757" y="2752182"/>
                </a:moveTo>
                <a:cubicBezTo>
                  <a:pt x="12044495" y="2788604"/>
                  <a:pt x="12012843" y="2848274"/>
                  <a:pt x="11976321" y="2866873"/>
                </a:cubicBezTo>
                <a:cubicBezTo>
                  <a:pt x="11944059" y="2825414"/>
                  <a:pt x="12030495" y="2761094"/>
                  <a:pt x="12062757" y="2752182"/>
                </a:cubicBezTo>
                <a:close/>
                <a:moveTo>
                  <a:pt x="9590814" y="2744433"/>
                </a:moveTo>
                <a:cubicBezTo>
                  <a:pt x="9604814" y="2764969"/>
                  <a:pt x="9626119" y="2802940"/>
                  <a:pt x="9589596" y="2825026"/>
                </a:cubicBezTo>
                <a:cubicBezTo>
                  <a:pt x="9584118" y="2821539"/>
                  <a:pt x="9578640" y="2817664"/>
                  <a:pt x="9573770" y="2814177"/>
                </a:cubicBezTo>
                <a:cubicBezTo>
                  <a:pt x="9586553" y="2787829"/>
                  <a:pt x="9581683" y="2765356"/>
                  <a:pt x="9590814" y="2744433"/>
                </a:cubicBezTo>
                <a:close/>
                <a:moveTo>
                  <a:pt x="10218995" y="2717310"/>
                </a:moveTo>
                <a:cubicBezTo>
                  <a:pt x="10211082" y="2726997"/>
                  <a:pt x="10195256" y="2728934"/>
                  <a:pt x="10183690" y="2732809"/>
                </a:cubicBezTo>
                <a:lnTo>
                  <a:pt x="10170299" y="2737846"/>
                </a:lnTo>
                <a:lnTo>
                  <a:pt x="10164212" y="2741333"/>
                </a:lnTo>
                <a:lnTo>
                  <a:pt x="10154473" y="2756057"/>
                </a:lnTo>
                <a:cubicBezTo>
                  <a:pt x="10144734" y="2757994"/>
                  <a:pt x="10139255" y="2752182"/>
                  <a:pt x="10129516" y="2756057"/>
                </a:cubicBezTo>
                <a:cubicBezTo>
                  <a:pt x="10119777" y="2761869"/>
                  <a:pt x="10137429" y="2765744"/>
                  <a:pt x="10145342" y="2759932"/>
                </a:cubicBezTo>
                <a:cubicBezTo>
                  <a:pt x="10133168" y="2773493"/>
                  <a:pt x="10116124" y="2773493"/>
                  <a:pt x="10100298" y="2771556"/>
                </a:cubicBezTo>
                <a:cubicBezTo>
                  <a:pt x="10083255" y="2771556"/>
                  <a:pt x="10067428" y="2771556"/>
                  <a:pt x="10060124" y="2783180"/>
                </a:cubicBezTo>
                <a:cubicBezTo>
                  <a:pt x="10046124" y="2785117"/>
                  <a:pt x="10061950" y="2773493"/>
                  <a:pt x="10054037" y="2767681"/>
                </a:cubicBezTo>
                <a:cubicBezTo>
                  <a:pt x="10046732" y="2775430"/>
                  <a:pt x="10040645" y="2779305"/>
                  <a:pt x="10034558" y="2782792"/>
                </a:cubicBezTo>
                <a:lnTo>
                  <a:pt x="10033950" y="2783180"/>
                </a:lnTo>
                <a:lnTo>
                  <a:pt x="10040037" y="2787442"/>
                </a:lnTo>
                <a:lnTo>
                  <a:pt x="10040037" y="2790929"/>
                </a:lnTo>
                <a:lnTo>
                  <a:pt x="10061950" y="2787054"/>
                </a:lnTo>
                <a:cubicBezTo>
                  <a:pt x="10058906" y="2792091"/>
                  <a:pt x="10054037" y="2794804"/>
                  <a:pt x="10048558" y="2797128"/>
                </a:cubicBezTo>
                <a:lnTo>
                  <a:pt x="10041863" y="2799066"/>
                </a:lnTo>
                <a:lnTo>
                  <a:pt x="10042471" y="2801391"/>
                </a:lnTo>
                <a:lnTo>
                  <a:pt x="10036993" y="2820764"/>
                </a:lnTo>
                <a:lnTo>
                  <a:pt x="10037602" y="2821539"/>
                </a:lnTo>
                <a:lnTo>
                  <a:pt x="10036993" y="2821926"/>
                </a:lnTo>
                <a:lnTo>
                  <a:pt x="10033341" y="2835875"/>
                </a:lnTo>
                <a:lnTo>
                  <a:pt x="10021776" y="2827351"/>
                </a:lnTo>
                <a:lnTo>
                  <a:pt x="10011428" y="2832775"/>
                </a:lnTo>
                <a:lnTo>
                  <a:pt x="10003514" y="2812627"/>
                </a:lnTo>
                <a:lnTo>
                  <a:pt x="9991949" y="2819989"/>
                </a:lnTo>
                <a:lnTo>
                  <a:pt x="10002297" y="2808752"/>
                </a:lnTo>
                <a:lnTo>
                  <a:pt x="10001080" y="2807590"/>
                </a:lnTo>
                <a:lnTo>
                  <a:pt x="9985862" y="2812627"/>
                </a:lnTo>
                <a:cubicBezTo>
                  <a:pt x="9975514" y="2818052"/>
                  <a:pt x="9979775" y="2820764"/>
                  <a:pt x="9954818" y="2810690"/>
                </a:cubicBezTo>
                <a:cubicBezTo>
                  <a:pt x="9937774" y="2816502"/>
                  <a:pt x="9943862" y="2823864"/>
                  <a:pt x="9934122" y="2829676"/>
                </a:cubicBezTo>
                <a:cubicBezTo>
                  <a:pt x="9943862" y="2837425"/>
                  <a:pt x="9955427" y="2818052"/>
                  <a:pt x="9965166" y="2816114"/>
                </a:cubicBezTo>
                <a:cubicBezTo>
                  <a:pt x="9959079" y="2823864"/>
                  <a:pt x="9955427" y="2833938"/>
                  <a:pt x="9953601" y="2843625"/>
                </a:cubicBezTo>
                <a:cubicBezTo>
                  <a:pt x="9945688" y="2839750"/>
                  <a:pt x="9935948" y="2837813"/>
                  <a:pt x="9926209" y="2839750"/>
                </a:cubicBezTo>
                <a:cubicBezTo>
                  <a:pt x="9920122" y="2839750"/>
                  <a:pt x="9914644" y="2839750"/>
                  <a:pt x="9909165" y="2841687"/>
                </a:cubicBezTo>
                <a:cubicBezTo>
                  <a:pt x="9906731" y="2841687"/>
                  <a:pt x="9906731" y="2841687"/>
                  <a:pt x="9904905" y="2843625"/>
                </a:cubicBezTo>
                <a:cubicBezTo>
                  <a:pt x="9904905" y="2843625"/>
                  <a:pt x="9904905" y="2843625"/>
                  <a:pt x="9903078" y="2843625"/>
                </a:cubicBezTo>
                <a:cubicBezTo>
                  <a:pt x="9903078" y="2843625"/>
                  <a:pt x="9900644" y="2843625"/>
                  <a:pt x="9900644" y="2843625"/>
                </a:cubicBezTo>
                <a:cubicBezTo>
                  <a:pt x="9898818" y="2843625"/>
                  <a:pt x="9897600" y="2843237"/>
                  <a:pt x="9897600" y="2845174"/>
                </a:cubicBezTo>
                <a:cubicBezTo>
                  <a:pt x="9893339" y="2847112"/>
                  <a:pt x="9898818" y="2855249"/>
                  <a:pt x="9900644" y="2859123"/>
                </a:cubicBezTo>
                <a:cubicBezTo>
                  <a:pt x="9896991" y="2864935"/>
                  <a:pt x="9895165" y="2857186"/>
                  <a:pt x="9891513" y="2851374"/>
                </a:cubicBezTo>
                <a:cubicBezTo>
                  <a:pt x="9887252" y="2861061"/>
                  <a:pt x="9879339" y="2866873"/>
                  <a:pt x="9873861" y="2872685"/>
                </a:cubicBezTo>
                <a:cubicBezTo>
                  <a:pt x="9872035" y="2874622"/>
                  <a:pt x="9870208" y="2874234"/>
                  <a:pt x="9868382" y="2876172"/>
                </a:cubicBezTo>
                <a:cubicBezTo>
                  <a:pt x="9868382" y="2876172"/>
                  <a:pt x="9868382" y="2876559"/>
                  <a:pt x="9864121" y="2878497"/>
                </a:cubicBezTo>
                <a:cubicBezTo>
                  <a:pt x="9864121" y="2878497"/>
                  <a:pt x="9864121" y="2878497"/>
                  <a:pt x="9864121" y="2880434"/>
                </a:cubicBezTo>
                <a:cubicBezTo>
                  <a:pt x="9864121" y="2880434"/>
                  <a:pt x="9864121" y="2880434"/>
                  <a:pt x="9862295" y="2880434"/>
                </a:cubicBezTo>
                <a:cubicBezTo>
                  <a:pt x="9862295" y="2880434"/>
                  <a:pt x="9862295" y="2880434"/>
                  <a:pt x="9842817" y="2890121"/>
                </a:cubicBezTo>
                <a:cubicBezTo>
                  <a:pt x="9834904" y="2895933"/>
                  <a:pt x="9827599" y="2899807"/>
                  <a:pt x="9819686" y="2903682"/>
                </a:cubicBezTo>
                <a:cubicBezTo>
                  <a:pt x="9803860" y="2913369"/>
                  <a:pt x="9788642" y="2923055"/>
                  <a:pt x="9772816" y="2930805"/>
                </a:cubicBezTo>
                <a:cubicBezTo>
                  <a:pt x="9757598" y="2940491"/>
                  <a:pt x="9741772" y="2952503"/>
                  <a:pt x="9728381" y="2964127"/>
                </a:cubicBezTo>
                <a:cubicBezTo>
                  <a:pt x="9718641" y="2969939"/>
                  <a:pt x="9708902" y="2977301"/>
                  <a:pt x="9699163" y="2985050"/>
                </a:cubicBezTo>
                <a:cubicBezTo>
                  <a:pt x="9695511" y="2988925"/>
                  <a:pt x="9691859" y="2993187"/>
                  <a:pt x="9685771" y="2997062"/>
                </a:cubicBezTo>
                <a:cubicBezTo>
                  <a:pt x="9682119" y="3000936"/>
                  <a:pt x="9677858" y="3004811"/>
                  <a:pt x="9672380" y="3008686"/>
                </a:cubicBezTo>
                <a:cubicBezTo>
                  <a:pt x="9654728" y="3024184"/>
                  <a:pt x="9639510" y="3037746"/>
                  <a:pt x="9624292" y="3045495"/>
                </a:cubicBezTo>
                <a:cubicBezTo>
                  <a:pt x="9614553" y="3051307"/>
                  <a:pt x="9600553" y="3068743"/>
                  <a:pt x="9588988" y="3082305"/>
                </a:cubicBezTo>
                <a:cubicBezTo>
                  <a:pt x="9575596" y="3095866"/>
                  <a:pt x="9564031" y="3107490"/>
                  <a:pt x="9554292" y="3103615"/>
                </a:cubicBezTo>
                <a:cubicBezTo>
                  <a:pt x="9536639" y="3117564"/>
                  <a:pt x="9521422" y="3130738"/>
                  <a:pt x="9505595" y="3142362"/>
                </a:cubicBezTo>
                <a:lnTo>
                  <a:pt x="9490987" y="3156698"/>
                </a:lnTo>
                <a:lnTo>
                  <a:pt x="9495247" y="3162898"/>
                </a:lnTo>
                <a:cubicBezTo>
                  <a:pt x="9500726" y="3176847"/>
                  <a:pt x="9504987" y="3193120"/>
                  <a:pt x="9508030" y="3212494"/>
                </a:cubicBezTo>
                <a:cubicBezTo>
                  <a:pt x="9475769" y="3248141"/>
                  <a:pt x="9436203" y="3271001"/>
                  <a:pt x="9399681" y="3277201"/>
                </a:cubicBezTo>
                <a:lnTo>
                  <a:pt x="9380811" y="3276038"/>
                </a:lnTo>
                <a:lnTo>
                  <a:pt x="9371681" y="3288437"/>
                </a:lnTo>
                <a:cubicBezTo>
                  <a:pt x="9364376" y="3297737"/>
                  <a:pt x="9355854" y="3307423"/>
                  <a:pt x="9346724" y="3317110"/>
                </a:cubicBezTo>
                <a:cubicBezTo>
                  <a:pt x="9329680" y="3336871"/>
                  <a:pt x="9312028" y="3355857"/>
                  <a:pt x="9302289" y="3373293"/>
                </a:cubicBezTo>
                <a:cubicBezTo>
                  <a:pt x="9296202" y="3367481"/>
                  <a:pt x="9307767" y="3360119"/>
                  <a:pt x="9300463" y="3356244"/>
                </a:cubicBezTo>
                <a:cubicBezTo>
                  <a:pt x="9284636" y="3369806"/>
                  <a:pt x="9310202" y="3385304"/>
                  <a:pt x="9286462" y="3391116"/>
                </a:cubicBezTo>
                <a:cubicBezTo>
                  <a:pt x="9282810" y="3385304"/>
                  <a:pt x="9284636" y="3379492"/>
                  <a:pt x="9292549" y="3371743"/>
                </a:cubicBezTo>
                <a:cubicBezTo>
                  <a:pt x="9271245" y="3375618"/>
                  <a:pt x="9271245" y="3414364"/>
                  <a:pt x="9259679" y="3416302"/>
                </a:cubicBezTo>
                <a:cubicBezTo>
                  <a:pt x="9263332" y="3418239"/>
                  <a:pt x="9265766" y="3418239"/>
                  <a:pt x="9269419" y="3416302"/>
                </a:cubicBezTo>
                <a:cubicBezTo>
                  <a:pt x="9263940" y="3422114"/>
                  <a:pt x="9257853" y="3427926"/>
                  <a:pt x="9249940" y="3437612"/>
                </a:cubicBezTo>
                <a:lnTo>
                  <a:pt x="9246288" y="3442262"/>
                </a:lnTo>
                <a:lnTo>
                  <a:pt x="9251766" y="3451949"/>
                </a:lnTo>
                <a:cubicBezTo>
                  <a:pt x="9252375" y="3464735"/>
                  <a:pt x="9249940" y="3458536"/>
                  <a:pt x="9245679" y="3450399"/>
                </a:cubicBezTo>
                <a:lnTo>
                  <a:pt x="9242636" y="3446137"/>
                </a:lnTo>
                <a:lnTo>
                  <a:pt x="9237157" y="3453111"/>
                </a:lnTo>
                <a:lnTo>
                  <a:pt x="9242027" y="3467448"/>
                </a:lnTo>
                <a:cubicBezTo>
                  <a:pt x="9244462" y="3477522"/>
                  <a:pt x="9247505" y="3485271"/>
                  <a:pt x="9249940" y="3495345"/>
                </a:cubicBezTo>
                <a:lnTo>
                  <a:pt x="9250549" y="3499220"/>
                </a:lnTo>
                <a:lnTo>
                  <a:pt x="9300463" y="3463573"/>
                </a:lnTo>
                <a:cubicBezTo>
                  <a:pt x="9319332" y="3456211"/>
                  <a:pt x="9339419" y="3454274"/>
                  <a:pt x="9359507" y="3460473"/>
                </a:cubicBezTo>
                <a:lnTo>
                  <a:pt x="9366202" y="3492633"/>
                </a:lnTo>
                <a:lnTo>
                  <a:pt x="9371072" y="3491083"/>
                </a:lnTo>
                <a:cubicBezTo>
                  <a:pt x="9377159" y="3489146"/>
                  <a:pt x="9380811" y="3487208"/>
                  <a:pt x="9375942" y="3478684"/>
                </a:cubicBezTo>
                <a:cubicBezTo>
                  <a:pt x="9382029" y="3480622"/>
                  <a:pt x="9389333" y="3476359"/>
                  <a:pt x="9395420" y="3472484"/>
                </a:cubicBezTo>
                <a:cubicBezTo>
                  <a:pt x="9403333" y="3466672"/>
                  <a:pt x="9408812" y="3458923"/>
                  <a:pt x="9416725" y="3451174"/>
                </a:cubicBezTo>
                <a:cubicBezTo>
                  <a:pt x="9412464" y="3447299"/>
                  <a:pt x="9408812" y="3449236"/>
                  <a:pt x="9405159" y="3453111"/>
                </a:cubicBezTo>
                <a:cubicBezTo>
                  <a:pt x="9400898" y="3445362"/>
                  <a:pt x="9414899" y="3441487"/>
                  <a:pt x="9426464" y="3435675"/>
                </a:cubicBezTo>
                <a:cubicBezTo>
                  <a:pt x="9438029" y="3429863"/>
                  <a:pt x="9447769" y="3422114"/>
                  <a:pt x="9442290" y="3408552"/>
                </a:cubicBezTo>
                <a:cubicBezTo>
                  <a:pt x="9445943" y="3410490"/>
                  <a:pt x="9447769" y="3412427"/>
                  <a:pt x="9451421" y="3410490"/>
                </a:cubicBezTo>
                <a:cubicBezTo>
                  <a:pt x="9451421" y="3402740"/>
                  <a:pt x="9443508" y="3406615"/>
                  <a:pt x="9447769" y="3394991"/>
                </a:cubicBezTo>
                <a:cubicBezTo>
                  <a:pt x="9457508" y="3389179"/>
                  <a:pt x="9455073" y="3394991"/>
                  <a:pt x="9461160" y="3402740"/>
                </a:cubicBezTo>
                <a:cubicBezTo>
                  <a:pt x="9459334" y="3387242"/>
                  <a:pt x="9462986" y="3371743"/>
                  <a:pt x="9467247" y="3356244"/>
                </a:cubicBezTo>
                <a:cubicBezTo>
                  <a:pt x="9470899" y="3360119"/>
                  <a:pt x="9480639" y="3363994"/>
                  <a:pt x="9492204" y="3350432"/>
                </a:cubicBezTo>
                <a:cubicBezTo>
                  <a:pt x="9464812" y="3356244"/>
                  <a:pt x="9490378" y="3319047"/>
                  <a:pt x="9503769" y="3332996"/>
                </a:cubicBezTo>
                <a:cubicBezTo>
                  <a:pt x="9505595" y="3327184"/>
                  <a:pt x="9508030" y="3309361"/>
                  <a:pt x="9498291" y="3315173"/>
                </a:cubicBezTo>
                <a:cubicBezTo>
                  <a:pt x="9501943" y="3311298"/>
                  <a:pt x="9534813" y="3309361"/>
                  <a:pt x="9527509" y="3284175"/>
                </a:cubicBezTo>
                <a:lnTo>
                  <a:pt x="9543944" y="3277201"/>
                </a:lnTo>
                <a:lnTo>
                  <a:pt x="9533596" y="3262864"/>
                </a:lnTo>
                <a:lnTo>
                  <a:pt x="9534204" y="3261702"/>
                </a:lnTo>
                <a:lnTo>
                  <a:pt x="9515943" y="3262090"/>
                </a:lnTo>
                <a:cubicBezTo>
                  <a:pt x="9503769" y="3266352"/>
                  <a:pt x="9490987" y="3274488"/>
                  <a:pt x="9478812" y="3284175"/>
                </a:cubicBezTo>
                <a:cubicBezTo>
                  <a:pt x="9482465" y="3262864"/>
                  <a:pt x="9511682" y="3251240"/>
                  <a:pt x="9523248" y="3249303"/>
                </a:cubicBezTo>
                <a:cubicBezTo>
                  <a:pt x="9525074" y="3221793"/>
                  <a:pt x="9579248" y="3196995"/>
                  <a:pt x="9550639" y="3169872"/>
                </a:cubicBezTo>
                <a:cubicBezTo>
                  <a:pt x="9581683" y="3164060"/>
                  <a:pt x="9575596" y="3134613"/>
                  <a:pt x="9585335" y="3113302"/>
                </a:cubicBezTo>
                <a:cubicBezTo>
                  <a:pt x="9612118" y="3115239"/>
                  <a:pt x="9577422" y="3138875"/>
                  <a:pt x="9581683" y="3148562"/>
                </a:cubicBezTo>
                <a:cubicBezTo>
                  <a:pt x="9596901" y="3160186"/>
                  <a:pt x="9591423" y="3121439"/>
                  <a:pt x="9610292" y="3123376"/>
                </a:cubicBezTo>
                <a:cubicBezTo>
                  <a:pt x="9618205" y="3109815"/>
                  <a:pt x="9592640" y="3123376"/>
                  <a:pt x="9598727" y="3107877"/>
                </a:cubicBezTo>
                <a:cubicBezTo>
                  <a:pt x="9613945" y="3096253"/>
                  <a:pt x="9635249" y="3084242"/>
                  <a:pt x="9656554" y="3072618"/>
                </a:cubicBezTo>
                <a:cubicBezTo>
                  <a:pt x="9677858" y="3060994"/>
                  <a:pt x="9697337" y="3047432"/>
                  <a:pt x="9707076" y="3029996"/>
                </a:cubicBezTo>
                <a:cubicBezTo>
                  <a:pt x="9703424" y="3026122"/>
                  <a:pt x="9695511" y="3033871"/>
                  <a:pt x="9690032" y="3035808"/>
                </a:cubicBezTo>
                <a:cubicBezTo>
                  <a:pt x="9697337" y="3024184"/>
                  <a:pt x="9695511" y="3025734"/>
                  <a:pt x="9691859" y="3016048"/>
                </a:cubicBezTo>
                <a:cubicBezTo>
                  <a:pt x="9695511" y="3017985"/>
                  <a:pt x="9713163" y="3006748"/>
                  <a:pt x="9699163" y="3010623"/>
                </a:cubicBezTo>
                <a:cubicBezTo>
                  <a:pt x="9705250" y="2998999"/>
                  <a:pt x="9738120" y="3006361"/>
                  <a:pt x="9746033" y="2988925"/>
                </a:cubicBezTo>
                <a:cubicBezTo>
                  <a:pt x="9744207" y="2992800"/>
                  <a:pt x="9744207" y="2996674"/>
                  <a:pt x="9747859" y="3000549"/>
                </a:cubicBezTo>
                <a:cubicBezTo>
                  <a:pt x="9753946" y="2998612"/>
                  <a:pt x="9757598" y="2995124"/>
                  <a:pt x="9763685" y="2990862"/>
                </a:cubicBezTo>
                <a:cubicBezTo>
                  <a:pt x="9759425" y="2988925"/>
                  <a:pt x="9755772" y="2986988"/>
                  <a:pt x="9752120" y="2990862"/>
                </a:cubicBezTo>
                <a:cubicBezTo>
                  <a:pt x="9783164" y="2973426"/>
                  <a:pt x="9816034" y="2954440"/>
                  <a:pt x="9848904" y="2935067"/>
                </a:cubicBezTo>
                <a:cubicBezTo>
                  <a:pt x="9854382" y="2933130"/>
                  <a:pt x="9858643" y="2928867"/>
                  <a:pt x="9862295" y="2926930"/>
                </a:cubicBezTo>
                <a:cubicBezTo>
                  <a:pt x="9862295" y="2926930"/>
                  <a:pt x="9862295" y="2926930"/>
                  <a:pt x="9881774" y="2917243"/>
                </a:cubicBezTo>
                <a:cubicBezTo>
                  <a:pt x="9881774" y="2917243"/>
                  <a:pt x="9881165" y="2917243"/>
                  <a:pt x="9883600" y="2917243"/>
                </a:cubicBezTo>
                <a:cubicBezTo>
                  <a:pt x="9883600" y="2917243"/>
                  <a:pt x="9883600" y="2917243"/>
                  <a:pt x="9883600" y="2915306"/>
                </a:cubicBezTo>
                <a:cubicBezTo>
                  <a:pt x="9883600" y="2915306"/>
                  <a:pt x="9883600" y="2915306"/>
                  <a:pt x="9887252" y="2913369"/>
                </a:cubicBezTo>
                <a:cubicBezTo>
                  <a:pt x="9893339" y="2911431"/>
                  <a:pt x="9896991" y="2909494"/>
                  <a:pt x="9903078" y="2907557"/>
                </a:cubicBezTo>
                <a:cubicBezTo>
                  <a:pt x="9906731" y="2905619"/>
                  <a:pt x="9912818" y="2905619"/>
                  <a:pt x="9916470" y="2903682"/>
                </a:cubicBezTo>
                <a:cubicBezTo>
                  <a:pt x="9920122" y="2903682"/>
                  <a:pt x="9922557" y="2903682"/>
                  <a:pt x="9924383" y="2901745"/>
                </a:cubicBezTo>
                <a:cubicBezTo>
                  <a:pt x="9926209" y="2901745"/>
                  <a:pt x="9928035" y="2901745"/>
                  <a:pt x="9928035" y="2901745"/>
                </a:cubicBezTo>
                <a:cubicBezTo>
                  <a:pt x="9929861" y="2901745"/>
                  <a:pt x="9929861" y="2901745"/>
                  <a:pt x="9934122" y="2901745"/>
                </a:cubicBezTo>
                <a:cubicBezTo>
                  <a:pt x="9939601" y="2897870"/>
                  <a:pt x="9937774" y="2895933"/>
                  <a:pt x="9934122" y="2895933"/>
                </a:cubicBezTo>
                <a:cubicBezTo>
                  <a:pt x="9932296" y="2895933"/>
                  <a:pt x="9931687" y="2895933"/>
                  <a:pt x="9929861" y="2895933"/>
                </a:cubicBezTo>
                <a:cubicBezTo>
                  <a:pt x="9928035" y="2895933"/>
                  <a:pt x="9928035" y="2895933"/>
                  <a:pt x="9926209" y="2895933"/>
                </a:cubicBezTo>
                <a:cubicBezTo>
                  <a:pt x="9926209" y="2895933"/>
                  <a:pt x="9924383" y="2895933"/>
                  <a:pt x="9924383" y="2897870"/>
                </a:cubicBezTo>
                <a:cubicBezTo>
                  <a:pt x="9924383" y="2893995"/>
                  <a:pt x="9923774" y="2893995"/>
                  <a:pt x="9926209" y="2892058"/>
                </a:cubicBezTo>
                <a:cubicBezTo>
                  <a:pt x="9928035" y="2890121"/>
                  <a:pt x="9932296" y="2888183"/>
                  <a:pt x="9935948" y="2886246"/>
                </a:cubicBezTo>
                <a:cubicBezTo>
                  <a:pt x="9945688" y="2884309"/>
                  <a:pt x="9952992" y="2882371"/>
                  <a:pt x="9954818" y="2886246"/>
                </a:cubicBezTo>
                <a:cubicBezTo>
                  <a:pt x="9970644" y="2868810"/>
                  <a:pt x="9986471" y="2861061"/>
                  <a:pt x="10001688" y="2855249"/>
                </a:cubicBezTo>
                <a:cubicBezTo>
                  <a:pt x="10009601" y="2851374"/>
                  <a:pt x="10018732" y="2849049"/>
                  <a:pt x="10026645" y="2845174"/>
                </a:cubicBezTo>
                <a:cubicBezTo>
                  <a:pt x="10028471" y="2843237"/>
                  <a:pt x="10030906" y="2843625"/>
                  <a:pt x="10032732" y="2841687"/>
                </a:cubicBezTo>
                <a:cubicBezTo>
                  <a:pt x="10034558" y="2841687"/>
                  <a:pt x="10036993" y="2839750"/>
                  <a:pt x="10038819" y="2837813"/>
                </a:cubicBezTo>
                <a:cubicBezTo>
                  <a:pt x="10042471" y="2835875"/>
                  <a:pt x="10046124" y="2833550"/>
                  <a:pt x="10050385" y="2829676"/>
                </a:cubicBezTo>
                <a:cubicBezTo>
                  <a:pt x="10058298" y="2841300"/>
                  <a:pt x="10071080" y="2835488"/>
                  <a:pt x="10082646" y="2829676"/>
                </a:cubicBezTo>
                <a:cubicBezTo>
                  <a:pt x="10094820" y="2823864"/>
                  <a:pt x="10106385" y="2818439"/>
                  <a:pt x="10108211" y="2828126"/>
                </a:cubicBezTo>
                <a:cubicBezTo>
                  <a:pt x="10129516" y="2824251"/>
                  <a:pt x="10099081" y="2812627"/>
                  <a:pt x="10110646" y="2810690"/>
                </a:cubicBezTo>
                <a:cubicBezTo>
                  <a:pt x="10116124" y="2807590"/>
                  <a:pt x="10130125" y="2801778"/>
                  <a:pt x="10144734" y="2795966"/>
                </a:cubicBezTo>
                <a:lnTo>
                  <a:pt x="10158734" y="2789767"/>
                </a:lnTo>
                <a:lnTo>
                  <a:pt x="10172734" y="2769231"/>
                </a:lnTo>
                <a:lnTo>
                  <a:pt x="10178821" y="2771168"/>
                </a:lnTo>
                <a:lnTo>
                  <a:pt x="10176386" y="2766131"/>
                </a:lnTo>
                <a:cubicBezTo>
                  <a:pt x="10193430" y="2758382"/>
                  <a:pt x="10176386" y="2771556"/>
                  <a:pt x="10189778" y="2773493"/>
                </a:cubicBezTo>
                <a:cubicBezTo>
                  <a:pt x="10189778" y="2769618"/>
                  <a:pt x="10193430" y="2768068"/>
                  <a:pt x="10197082" y="2766131"/>
                </a:cubicBezTo>
                <a:cubicBezTo>
                  <a:pt x="10201343" y="2764194"/>
                  <a:pt x="10205604" y="2764194"/>
                  <a:pt x="10209256" y="2764194"/>
                </a:cubicBezTo>
                <a:cubicBezTo>
                  <a:pt x="10218995" y="2764194"/>
                  <a:pt x="10226300" y="2762256"/>
                  <a:pt x="10228126" y="2748308"/>
                </a:cubicBezTo>
                <a:cubicBezTo>
                  <a:pt x="10237865" y="2748308"/>
                  <a:pt x="10240300" y="2752182"/>
                  <a:pt x="10236039" y="2757994"/>
                </a:cubicBezTo>
                <a:lnTo>
                  <a:pt x="10247604" y="2747920"/>
                </a:lnTo>
                <a:lnTo>
                  <a:pt x="10244561" y="2724672"/>
                </a:lnTo>
                <a:lnTo>
                  <a:pt x="10245169" y="2719247"/>
                </a:lnTo>
                <a:lnTo>
                  <a:pt x="10238474" y="2728934"/>
                </a:lnTo>
                <a:cubicBezTo>
                  <a:pt x="10232387" y="2725059"/>
                  <a:pt x="10232387" y="2719247"/>
                  <a:pt x="10218995" y="2717310"/>
                </a:cubicBezTo>
                <a:close/>
                <a:moveTo>
                  <a:pt x="10290214" y="2697937"/>
                </a:moveTo>
                <a:lnTo>
                  <a:pt x="10287779" y="2698324"/>
                </a:lnTo>
                <a:lnTo>
                  <a:pt x="10290214" y="2699874"/>
                </a:lnTo>
                <a:close/>
                <a:moveTo>
                  <a:pt x="3665699" y="2689800"/>
                </a:moveTo>
                <a:lnTo>
                  <a:pt x="3683351" y="2709948"/>
                </a:lnTo>
                <a:lnTo>
                  <a:pt x="3683960" y="2719247"/>
                </a:lnTo>
                <a:lnTo>
                  <a:pt x="3708917" y="2732034"/>
                </a:lnTo>
                <a:cubicBezTo>
                  <a:pt x="3716831" y="2734746"/>
                  <a:pt x="3707092" y="2724285"/>
                  <a:pt x="3717440" y="2720022"/>
                </a:cubicBezTo>
                <a:cubicBezTo>
                  <a:pt x="3725352" y="2737071"/>
                  <a:pt x="3744222" y="2726609"/>
                  <a:pt x="3750918" y="2740558"/>
                </a:cubicBezTo>
                <a:lnTo>
                  <a:pt x="3747267" y="2728159"/>
                </a:lnTo>
                <a:lnTo>
                  <a:pt x="3746657" y="2729709"/>
                </a:lnTo>
                <a:lnTo>
                  <a:pt x="3730223" y="2715760"/>
                </a:lnTo>
                <a:lnTo>
                  <a:pt x="3716831" y="2711886"/>
                </a:lnTo>
                <a:cubicBezTo>
                  <a:pt x="3711352" y="2710336"/>
                  <a:pt x="3705874" y="2709561"/>
                  <a:pt x="3701613" y="2708398"/>
                </a:cubicBezTo>
                <a:cubicBezTo>
                  <a:pt x="3692483" y="2708011"/>
                  <a:pt x="3681526" y="2699487"/>
                  <a:pt x="3672396" y="2694450"/>
                </a:cubicBezTo>
                <a:close/>
                <a:moveTo>
                  <a:pt x="8750804" y="2684763"/>
                </a:moveTo>
                <a:lnTo>
                  <a:pt x="8745325" y="2688637"/>
                </a:lnTo>
                <a:lnTo>
                  <a:pt x="8766021" y="2700649"/>
                </a:lnTo>
                <a:lnTo>
                  <a:pt x="8762369" y="2688250"/>
                </a:lnTo>
                <a:cubicBezTo>
                  <a:pt x="8758717" y="2683600"/>
                  <a:pt x="8755065" y="2683213"/>
                  <a:pt x="8750804" y="2684763"/>
                </a:cubicBezTo>
                <a:close/>
                <a:moveTo>
                  <a:pt x="700098" y="2663452"/>
                </a:moveTo>
                <a:cubicBezTo>
                  <a:pt x="750013" y="2667327"/>
                  <a:pt x="818796" y="2734359"/>
                  <a:pt x="794448" y="2780467"/>
                </a:cubicBezTo>
                <a:cubicBezTo>
                  <a:pt x="756709" y="2735134"/>
                  <a:pt x="712273" y="2726609"/>
                  <a:pt x="680012" y="2666164"/>
                </a:cubicBezTo>
                <a:cubicBezTo>
                  <a:pt x="686099" y="2663840"/>
                  <a:pt x="692794" y="2663065"/>
                  <a:pt x="700098" y="2663452"/>
                </a:cubicBezTo>
                <a:close/>
                <a:moveTo>
                  <a:pt x="9316289" y="2659577"/>
                </a:moveTo>
                <a:cubicBezTo>
                  <a:pt x="9355854" y="2683988"/>
                  <a:pt x="9349159" y="2743270"/>
                  <a:pt x="9330289" y="2793641"/>
                </a:cubicBezTo>
                <a:cubicBezTo>
                  <a:pt x="9324202" y="2810302"/>
                  <a:pt x="9316897" y="2826188"/>
                  <a:pt x="9308984" y="2839362"/>
                </a:cubicBezTo>
                <a:cubicBezTo>
                  <a:pt x="9265766" y="2779692"/>
                  <a:pt x="9290723" y="2719635"/>
                  <a:pt x="9316289" y="2659577"/>
                </a:cubicBezTo>
                <a:close/>
                <a:moveTo>
                  <a:pt x="10408911" y="2647178"/>
                </a:moveTo>
                <a:cubicBezTo>
                  <a:pt x="10385780" y="2654928"/>
                  <a:pt x="10352301" y="2665002"/>
                  <a:pt x="10363867" y="2680501"/>
                </a:cubicBezTo>
                <a:cubicBezTo>
                  <a:pt x="10354736" y="2682438"/>
                  <a:pt x="10356562" y="2668877"/>
                  <a:pt x="10346823" y="2672751"/>
                </a:cubicBezTo>
                <a:cubicBezTo>
                  <a:pt x="10332214" y="2681663"/>
                  <a:pt x="10321866" y="2693287"/>
                  <a:pt x="10298735" y="2704524"/>
                </a:cubicBezTo>
                <a:lnTo>
                  <a:pt x="10296301" y="2705299"/>
                </a:lnTo>
                <a:lnTo>
                  <a:pt x="10301779" y="2713435"/>
                </a:lnTo>
                <a:lnTo>
                  <a:pt x="10301779" y="2716148"/>
                </a:lnTo>
                <a:lnTo>
                  <a:pt x="10313344" y="2713435"/>
                </a:lnTo>
                <a:cubicBezTo>
                  <a:pt x="10332823" y="2707623"/>
                  <a:pt x="10350475" y="2703749"/>
                  <a:pt x="10366301" y="2695999"/>
                </a:cubicBezTo>
                <a:cubicBezTo>
                  <a:pt x="10362040" y="2703749"/>
                  <a:pt x="10363867" y="2707623"/>
                  <a:pt x="10373606" y="2707623"/>
                </a:cubicBezTo>
                <a:cubicBezTo>
                  <a:pt x="10371780" y="2697549"/>
                  <a:pt x="10397345" y="2686313"/>
                  <a:pt x="10381519" y="2680501"/>
                </a:cubicBezTo>
                <a:cubicBezTo>
                  <a:pt x="10387606" y="2674689"/>
                  <a:pt x="10402824" y="2668877"/>
                  <a:pt x="10408911" y="2670814"/>
                </a:cubicBezTo>
                <a:cubicBezTo>
                  <a:pt x="10412563" y="2666939"/>
                  <a:pt x="10410737" y="2660740"/>
                  <a:pt x="10408911" y="2647178"/>
                </a:cubicBezTo>
                <a:close/>
                <a:moveTo>
                  <a:pt x="4923279" y="2647178"/>
                </a:moveTo>
                <a:cubicBezTo>
                  <a:pt x="4933628" y="2647566"/>
                  <a:pt x="4943367" y="2651828"/>
                  <a:pt x="4951280" y="2660740"/>
                </a:cubicBezTo>
                <a:cubicBezTo>
                  <a:pt x="4936063" y="2706461"/>
                  <a:pt x="4909280" y="2752182"/>
                  <a:pt x="4850844" y="2783955"/>
                </a:cubicBezTo>
                <a:cubicBezTo>
                  <a:pt x="4842322" y="2780467"/>
                  <a:pt x="4836236" y="2775818"/>
                  <a:pt x="4831974" y="2770006"/>
                </a:cubicBezTo>
                <a:cubicBezTo>
                  <a:pt x="4831366" y="2775043"/>
                  <a:pt x="4830148" y="2781242"/>
                  <a:pt x="4830148" y="2781242"/>
                </a:cubicBezTo>
                <a:cubicBezTo>
                  <a:pt x="4826496" y="2790154"/>
                  <a:pt x="4826496" y="2789767"/>
                  <a:pt x="4834410" y="2794029"/>
                </a:cubicBezTo>
                <a:cubicBezTo>
                  <a:pt x="4834410" y="2794029"/>
                  <a:pt x="4828322" y="2796741"/>
                  <a:pt x="4828322" y="2796741"/>
                </a:cubicBezTo>
                <a:cubicBezTo>
                  <a:pt x="4826496" y="2790154"/>
                  <a:pt x="4828322" y="2796353"/>
                  <a:pt x="4824062" y="2805265"/>
                </a:cubicBezTo>
                <a:cubicBezTo>
                  <a:pt x="4810670" y="2804103"/>
                  <a:pt x="4804582" y="2806815"/>
                  <a:pt x="4796670" y="2802553"/>
                </a:cubicBezTo>
                <a:cubicBezTo>
                  <a:pt x="4793018" y="2800616"/>
                  <a:pt x="4788756" y="2796741"/>
                  <a:pt x="4785712" y="2792866"/>
                </a:cubicBezTo>
                <a:cubicBezTo>
                  <a:pt x="4782670" y="2788604"/>
                  <a:pt x="4781452" y="2783567"/>
                  <a:pt x="4783278" y="2779305"/>
                </a:cubicBezTo>
                <a:cubicBezTo>
                  <a:pt x="4789366" y="2776593"/>
                  <a:pt x="4787540" y="2770006"/>
                  <a:pt x="4793018" y="2767681"/>
                </a:cubicBezTo>
                <a:cubicBezTo>
                  <a:pt x="4797886" y="2761869"/>
                  <a:pt x="4802148" y="2758382"/>
                  <a:pt x="4805800" y="2756832"/>
                </a:cubicBezTo>
                <a:cubicBezTo>
                  <a:pt x="4809452" y="2755282"/>
                  <a:pt x="4812496" y="2755669"/>
                  <a:pt x="4816756" y="2757607"/>
                </a:cubicBezTo>
                <a:cubicBezTo>
                  <a:pt x="4821017" y="2755669"/>
                  <a:pt x="4824062" y="2759157"/>
                  <a:pt x="4828322" y="2762256"/>
                </a:cubicBezTo>
                <a:cubicBezTo>
                  <a:pt x="4822236" y="2748695"/>
                  <a:pt x="4824670" y="2732421"/>
                  <a:pt x="4833191" y="2715373"/>
                </a:cubicBezTo>
                <a:cubicBezTo>
                  <a:pt x="4850236" y="2680501"/>
                  <a:pt x="4891018" y="2646791"/>
                  <a:pt x="4923279" y="2647178"/>
                </a:cubicBezTo>
                <a:close/>
                <a:moveTo>
                  <a:pt x="9067938" y="2646016"/>
                </a:moveTo>
                <a:cubicBezTo>
                  <a:pt x="9067329" y="2660740"/>
                  <a:pt x="9066112" y="2675851"/>
                  <a:pt x="9062460" y="2686700"/>
                </a:cubicBezTo>
                <a:cubicBezTo>
                  <a:pt x="9058807" y="2697937"/>
                  <a:pt x="9051503" y="2704911"/>
                  <a:pt x="9038720" y="2704911"/>
                </a:cubicBezTo>
                <a:cubicBezTo>
                  <a:pt x="9018024" y="2680501"/>
                  <a:pt x="9028981" y="2640979"/>
                  <a:pt x="9067938" y="2646016"/>
                </a:cubicBezTo>
                <a:close/>
                <a:moveTo>
                  <a:pt x="4651190" y="2636717"/>
                </a:moveTo>
                <a:cubicBezTo>
                  <a:pt x="4649364" y="2696774"/>
                  <a:pt x="4656668" y="2723122"/>
                  <a:pt x="4650580" y="2770006"/>
                </a:cubicBezTo>
                <a:cubicBezTo>
                  <a:pt x="4644494" y="2772330"/>
                  <a:pt x="4642668" y="2766131"/>
                  <a:pt x="4636580" y="2768843"/>
                </a:cubicBezTo>
                <a:cubicBezTo>
                  <a:pt x="4632928" y="2766906"/>
                  <a:pt x="4629886" y="2760706"/>
                  <a:pt x="4627450" y="2752570"/>
                </a:cubicBezTo>
                <a:cubicBezTo>
                  <a:pt x="4620754" y="2728159"/>
                  <a:pt x="4620754" y="2686700"/>
                  <a:pt x="4625624" y="2684763"/>
                </a:cubicBezTo>
                <a:cubicBezTo>
                  <a:pt x="4623798" y="2678176"/>
                  <a:pt x="4629276" y="2675464"/>
                  <a:pt x="4627450" y="2668877"/>
                </a:cubicBezTo>
                <a:cubicBezTo>
                  <a:pt x="4627450" y="2668877"/>
                  <a:pt x="4625624" y="2662290"/>
                  <a:pt x="4629276" y="2653378"/>
                </a:cubicBezTo>
                <a:cubicBezTo>
                  <a:pt x="4633537" y="2644079"/>
                  <a:pt x="4637798" y="2635167"/>
                  <a:pt x="4651190" y="2636717"/>
                </a:cubicBezTo>
                <a:close/>
                <a:moveTo>
                  <a:pt x="1726373" y="2634780"/>
                </a:moveTo>
                <a:cubicBezTo>
                  <a:pt x="1751937" y="2631680"/>
                  <a:pt x="1761678" y="2643691"/>
                  <a:pt x="1779329" y="2647566"/>
                </a:cubicBezTo>
                <a:cubicBezTo>
                  <a:pt x="1781156" y="2660740"/>
                  <a:pt x="1780547" y="2671201"/>
                  <a:pt x="1778112" y="2679726"/>
                </a:cubicBezTo>
                <a:cubicBezTo>
                  <a:pt x="1770808" y="2704524"/>
                  <a:pt x="1748286" y="2708786"/>
                  <a:pt x="1731850" y="2699487"/>
                </a:cubicBezTo>
                <a:cubicBezTo>
                  <a:pt x="1724547" y="2695224"/>
                  <a:pt x="1718459" y="2688250"/>
                  <a:pt x="1716025" y="2679726"/>
                </a:cubicBezTo>
                <a:cubicBezTo>
                  <a:pt x="1711764" y="2667714"/>
                  <a:pt x="1714198" y="2652216"/>
                  <a:pt x="1726373" y="2634780"/>
                </a:cubicBezTo>
                <a:close/>
                <a:moveTo>
                  <a:pt x="9647423" y="2630130"/>
                </a:moveTo>
                <a:cubicBezTo>
                  <a:pt x="9652902" y="2627030"/>
                  <a:pt x="9659597" y="2628193"/>
                  <a:pt x="9668119" y="2633230"/>
                </a:cubicBezTo>
                <a:cubicBezTo>
                  <a:pt x="9660815" y="2644466"/>
                  <a:pt x="9667510" y="2652216"/>
                  <a:pt x="9660206" y="2663065"/>
                </a:cubicBezTo>
                <a:cubicBezTo>
                  <a:pt x="9649858" y="2656090"/>
                  <a:pt x="9639510" y="2653765"/>
                  <a:pt x="9634640" y="2650278"/>
                </a:cubicBezTo>
                <a:cubicBezTo>
                  <a:pt x="9637075" y="2640204"/>
                  <a:pt x="9641336" y="2633230"/>
                  <a:pt x="9647423" y="2630130"/>
                </a:cubicBezTo>
                <a:close/>
                <a:moveTo>
                  <a:pt x="4571450" y="2601457"/>
                </a:moveTo>
                <a:cubicBezTo>
                  <a:pt x="4579362" y="2603782"/>
                  <a:pt x="4584840" y="2609207"/>
                  <a:pt x="4589102" y="2616956"/>
                </a:cubicBezTo>
                <a:cubicBezTo>
                  <a:pt x="4573884" y="2650666"/>
                  <a:pt x="4534318" y="2643691"/>
                  <a:pt x="4540406" y="2605719"/>
                </a:cubicBezTo>
                <a:cubicBezTo>
                  <a:pt x="4553797" y="2600295"/>
                  <a:pt x="4564146" y="2599520"/>
                  <a:pt x="4571450" y="2601457"/>
                </a:cubicBezTo>
                <a:close/>
                <a:moveTo>
                  <a:pt x="3336391" y="2589833"/>
                </a:moveTo>
                <a:lnTo>
                  <a:pt x="3329087" y="2590996"/>
                </a:lnTo>
                <a:lnTo>
                  <a:pt x="3329696" y="2607657"/>
                </a:lnTo>
                <a:lnTo>
                  <a:pt x="3304130" y="2602620"/>
                </a:lnTo>
                <a:lnTo>
                  <a:pt x="3309609" y="2641754"/>
                </a:lnTo>
                <a:lnTo>
                  <a:pt x="3307783" y="2656865"/>
                </a:lnTo>
                <a:lnTo>
                  <a:pt x="3344914" y="2656865"/>
                </a:lnTo>
                <a:cubicBezTo>
                  <a:pt x="3372305" y="2656090"/>
                  <a:pt x="3398479" y="2657640"/>
                  <a:pt x="3422828" y="2658028"/>
                </a:cubicBezTo>
                <a:cubicBezTo>
                  <a:pt x="3449611" y="2659190"/>
                  <a:pt x="3475176" y="2662677"/>
                  <a:pt x="3499524" y="2663065"/>
                </a:cubicBezTo>
                <a:cubicBezTo>
                  <a:pt x="3525090" y="2666552"/>
                  <a:pt x="3550047" y="2671976"/>
                  <a:pt x="3575003" y="2677401"/>
                </a:cubicBezTo>
                <a:lnTo>
                  <a:pt x="3637700" y="2697549"/>
                </a:lnTo>
                <a:lnTo>
                  <a:pt x="3654134" y="2683600"/>
                </a:lnTo>
                <a:lnTo>
                  <a:pt x="3639526" y="2678951"/>
                </a:lnTo>
                <a:cubicBezTo>
                  <a:pt x="3631003" y="2678176"/>
                  <a:pt x="3620655" y="2675076"/>
                  <a:pt x="3610308" y="2671976"/>
                </a:cubicBezTo>
                <a:cubicBezTo>
                  <a:pt x="3599351" y="2666164"/>
                  <a:pt x="3586568" y="2662290"/>
                  <a:pt x="3575003" y="2658415"/>
                </a:cubicBezTo>
                <a:cubicBezTo>
                  <a:pt x="3562829" y="2654540"/>
                  <a:pt x="3551263" y="2648728"/>
                  <a:pt x="3537264" y="2644079"/>
                </a:cubicBezTo>
                <a:cubicBezTo>
                  <a:pt x="3525090" y="2640204"/>
                  <a:pt x="3510481" y="2635942"/>
                  <a:pt x="3497698" y="2634005"/>
                </a:cubicBezTo>
                <a:cubicBezTo>
                  <a:pt x="3497089" y="2630130"/>
                  <a:pt x="3496480" y="2626643"/>
                  <a:pt x="3495263" y="2623930"/>
                </a:cubicBezTo>
                <a:lnTo>
                  <a:pt x="3489785" y="2616956"/>
                </a:lnTo>
                <a:lnTo>
                  <a:pt x="3459349" y="2611531"/>
                </a:lnTo>
                <a:cubicBezTo>
                  <a:pt x="3449001" y="2608819"/>
                  <a:pt x="3439871" y="2606107"/>
                  <a:pt x="3430740" y="2603007"/>
                </a:cubicBezTo>
                <a:cubicBezTo>
                  <a:pt x="3409436" y="2598745"/>
                  <a:pt x="3389348" y="2592158"/>
                  <a:pt x="3369870" y="2590608"/>
                </a:cubicBezTo>
                <a:cubicBezTo>
                  <a:pt x="3358913" y="2589833"/>
                  <a:pt x="3347957" y="2588671"/>
                  <a:pt x="3336391" y="2589833"/>
                </a:cubicBezTo>
                <a:close/>
                <a:moveTo>
                  <a:pt x="9144635" y="2585959"/>
                </a:moveTo>
                <a:cubicBezTo>
                  <a:pt x="9151330" y="2604944"/>
                  <a:pt x="9151939" y="2623543"/>
                  <a:pt x="9147678" y="2641366"/>
                </a:cubicBezTo>
                <a:cubicBezTo>
                  <a:pt x="9135504" y="2694837"/>
                  <a:pt x="9084373" y="2739396"/>
                  <a:pt x="9051503" y="2757994"/>
                </a:cubicBezTo>
                <a:cubicBezTo>
                  <a:pt x="9060634" y="2727772"/>
                  <a:pt x="9069155" y="2696774"/>
                  <a:pt x="9082547" y="2667327"/>
                </a:cubicBezTo>
                <a:cubicBezTo>
                  <a:pt x="9095938" y="2637879"/>
                  <a:pt x="9114199" y="2609982"/>
                  <a:pt x="9144635" y="2585959"/>
                </a:cubicBezTo>
                <a:close/>
                <a:moveTo>
                  <a:pt x="9829425" y="2571235"/>
                </a:moveTo>
                <a:cubicBezTo>
                  <a:pt x="9835512" y="2571235"/>
                  <a:pt x="9840382" y="2572010"/>
                  <a:pt x="9845252" y="2574335"/>
                </a:cubicBezTo>
                <a:cubicBezTo>
                  <a:pt x="9854382" y="2583634"/>
                  <a:pt x="9853773" y="2592546"/>
                  <a:pt x="9849513" y="2597195"/>
                </a:cubicBezTo>
                <a:cubicBezTo>
                  <a:pt x="9817860" y="2637879"/>
                  <a:pt x="9778294" y="2620056"/>
                  <a:pt x="9769164" y="2624705"/>
                </a:cubicBezTo>
                <a:cubicBezTo>
                  <a:pt x="9755772" y="2611144"/>
                  <a:pt x="9755164" y="2610757"/>
                  <a:pt x="9777686" y="2583634"/>
                </a:cubicBezTo>
                <a:cubicBezTo>
                  <a:pt x="9782555" y="2578984"/>
                  <a:pt x="9788034" y="2575884"/>
                  <a:pt x="9794121" y="2573947"/>
                </a:cubicBezTo>
                <a:cubicBezTo>
                  <a:pt x="9800208" y="2572397"/>
                  <a:pt x="9806903" y="2572010"/>
                  <a:pt x="9813599" y="2574335"/>
                </a:cubicBezTo>
                <a:cubicBezTo>
                  <a:pt x="9817860" y="2572010"/>
                  <a:pt x="9823947" y="2571235"/>
                  <a:pt x="9829425" y="2571235"/>
                </a:cubicBezTo>
                <a:close/>
                <a:moveTo>
                  <a:pt x="4191010" y="2541400"/>
                </a:moveTo>
                <a:cubicBezTo>
                  <a:pt x="4202576" y="2540625"/>
                  <a:pt x="4206227" y="2558448"/>
                  <a:pt x="4200750" y="2568910"/>
                </a:cubicBezTo>
                <a:cubicBezTo>
                  <a:pt x="4197706" y="2573560"/>
                  <a:pt x="4193446" y="2577047"/>
                  <a:pt x="4186750" y="2576659"/>
                </a:cubicBezTo>
                <a:cubicBezTo>
                  <a:pt x="4184314" y="2570072"/>
                  <a:pt x="4177010" y="2560773"/>
                  <a:pt x="4177010" y="2548762"/>
                </a:cubicBezTo>
                <a:cubicBezTo>
                  <a:pt x="4182488" y="2543725"/>
                  <a:pt x="4187358" y="2541400"/>
                  <a:pt x="4191010" y="2541400"/>
                </a:cubicBezTo>
                <a:close/>
                <a:moveTo>
                  <a:pt x="10894047" y="2540625"/>
                </a:moveTo>
                <a:lnTo>
                  <a:pt x="10892829" y="2542175"/>
                </a:lnTo>
                <a:lnTo>
                  <a:pt x="10891003" y="2544112"/>
                </a:lnTo>
                <a:lnTo>
                  <a:pt x="10900743" y="2548374"/>
                </a:lnTo>
                <a:close/>
                <a:moveTo>
                  <a:pt x="9445943" y="2515827"/>
                </a:moveTo>
                <a:cubicBezTo>
                  <a:pt x="9450203" y="2516602"/>
                  <a:pt x="9454464" y="2518927"/>
                  <a:pt x="9458725" y="2523576"/>
                </a:cubicBezTo>
                <a:cubicBezTo>
                  <a:pt x="9462986" y="2523576"/>
                  <a:pt x="9467856" y="2541400"/>
                  <a:pt x="9462986" y="2546049"/>
                </a:cubicBezTo>
                <a:cubicBezTo>
                  <a:pt x="9454464" y="2559998"/>
                  <a:pt x="9441073" y="2550699"/>
                  <a:pt x="9422812" y="2546049"/>
                </a:cubicBezTo>
                <a:cubicBezTo>
                  <a:pt x="9427681" y="2541400"/>
                  <a:pt x="9422812" y="2537138"/>
                  <a:pt x="9418551" y="2532488"/>
                </a:cubicBezTo>
                <a:cubicBezTo>
                  <a:pt x="9425247" y="2525901"/>
                  <a:pt x="9434377" y="2513890"/>
                  <a:pt x="9445943" y="2515827"/>
                </a:cubicBezTo>
                <a:close/>
                <a:moveTo>
                  <a:pt x="12308064" y="2507303"/>
                </a:moveTo>
                <a:cubicBezTo>
                  <a:pt x="12320848" y="2507303"/>
                  <a:pt x="12338500" y="2521251"/>
                  <a:pt x="12338500" y="2534425"/>
                </a:cubicBezTo>
                <a:cubicBezTo>
                  <a:pt x="12329976" y="2547987"/>
                  <a:pt x="12320848" y="2543337"/>
                  <a:pt x="12316586" y="2552636"/>
                </a:cubicBezTo>
                <a:cubicBezTo>
                  <a:pt x="12298932" y="2539075"/>
                  <a:pt x="12298932" y="2525514"/>
                  <a:pt x="12308064" y="2507303"/>
                </a:cubicBezTo>
                <a:close/>
                <a:moveTo>
                  <a:pt x="3473349" y="2504590"/>
                </a:moveTo>
                <a:cubicBezTo>
                  <a:pt x="3479437" y="2504590"/>
                  <a:pt x="3484306" y="2505753"/>
                  <a:pt x="3486132" y="2509240"/>
                </a:cubicBezTo>
                <a:cubicBezTo>
                  <a:pt x="3490394" y="2518927"/>
                  <a:pt x="3495263" y="2528613"/>
                  <a:pt x="3489175" y="2537525"/>
                </a:cubicBezTo>
                <a:cubicBezTo>
                  <a:pt x="3487350" y="2540237"/>
                  <a:pt x="3483697" y="2542950"/>
                  <a:pt x="3478828" y="2545662"/>
                </a:cubicBezTo>
                <a:cubicBezTo>
                  <a:pt x="3478828" y="2545662"/>
                  <a:pt x="3478828" y="2546049"/>
                  <a:pt x="3474567" y="2544500"/>
                </a:cubicBezTo>
                <a:cubicBezTo>
                  <a:pt x="3464828" y="2541400"/>
                  <a:pt x="3459959" y="2540237"/>
                  <a:pt x="3455089" y="2538688"/>
                </a:cubicBezTo>
                <a:cubicBezTo>
                  <a:pt x="3452045" y="2532101"/>
                  <a:pt x="3447785" y="2513890"/>
                  <a:pt x="3454480" y="2510402"/>
                </a:cubicBezTo>
                <a:cubicBezTo>
                  <a:pt x="3460566" y="2506915"/>
                  <a:pt x="3467872" y="2504978"/>
                  <a:pt x="3473349" y="2504590"/>
                </a:cubicBezTo>
                <a:close/>
                <a:moveTo>
                  <a:pt x="9166548" y="2494904"/>
                </a:moveTo>
                <a:cubicBezTo>
                  <a:pt x="9181157" y="2498003"/>
                  <a:pt x="9193331" y="2513502"/>
                  <a:pt x="9202461" y="2522414"/>
                </a:cubicBezTo>
                <a:cubicBezTo>
                  <a:pt x="9192113" y="2538300"/>
                  <a:pt x="9181765" y="2554574"/>
                  <a:pt x="9168983" y="2557286"/>
                </a:cubicBezTo>
                <a:cubicBezTo>
                  <a:pt x="9158026" y="2550312"/>
                  <a:pt x="9150722" y="2541787"/>
                  <a:pt x="9147069" y="2531326"/>
                </a:cubicBezTo>
                <a:cubicBezTo>
                  <a:pt x="9144026" y="2521251"/>
                  <a:pt x="9144635" y="2508853"/>
                  <a:pt x="9150722" y="2496066"/>
                </a:cubicBezTo>
                <a:cubicBezTo>
                  <a:pt x="9156200" y="2493741"/>
                  <a:pt x="9161678" y="2493741"/>
                  <a:pt x="9166548" y="2494904"/>
                </a:cubicBezTo>
                <a:close/>
                <a:moveTo>
                  <a:pt x="3797788" y="2492966"/>
                </a:moveTo>
                <a:lnTo>
                  <a:pt x="3798397" y="2496454"/>
                </a:lnTo>
                <a:lnTo>
                  <a:pt x="3799005" y="2495291"/>
                </a:lnTo>
                <a:close/>
                <a:moveTo>
                  <a:pt x="10465520" y="2490642"/>
                </a:moveTo>
                <a:cubicBezTo>
                  <a:pt x="10473433" y="2490254"/>
                  <a:pt x="10481955" y="2492191"/>
                  <a:pt x="10489868" y="2497616"/>
                </a:cubicBezTo>
                <a:cubicBezTo>
                  <a:pt x="10470998" y="2538688"/>
                  <a:pt x="10441781" y="2530938"/>
                  <a:pt x="10413780" y="2527838"/>
                </a:cubicBezTo>
                <a:cubicBezTo>
                  <a:pt x="10417432" y="2513115"/>
                  <a:pt x="10440563" y="2491804"/>
                  <a:pt x="10465520" y="2490642"/>
                </a:cubicBezTo>
                <a:close/>
                <a:moveTo>
                  <a:pt x="3774658" y="2480180"/>
                </a:moveTo>
                <a:cubicBezTo>
                  <a:pt x="3767961" y="2479792"/>
                  <a:pt x="3761266" y="2480180"/>
                  <a:pt x="3758831" y="2483280"/>
                </a:cubicBezTo>
                <a:lnTo>
                  <a:pt x="3758222" y="2485217"/>
                </a:lnTo>
                <a:lnTo>
                  <a:pt x="3778309" y="2491416"/>
                </a:lnTo>
                <a:lnTo>
                  <a:pt x="3797180" y="2492579"/>
                </a:lnTo>
                <a:lnTo>
                  <a:pt x="3794744" y="2488704"/>
                </a:lnTo>
                <a:cubicBezTo>
                  <a:pt x="3792918" y="2486767"/>
                  <a:pt x="3791701" y="2484830"/>
                  <a:pt x="3792918" y="2481730"/>
                </a:cubicBezTo>
                <a:cubicBezTo>
                  <a:pt x="3788657" y="2481342"/>
                  <a:pt x="3781353" y="2480180"/>
                  <a:pt x="3774658" y="2480180"/>
                </a:cubicBezTo>
                <a:close/>
                <a:moveTo>
                  <a:pt x="3747874" y="2469718"/>
                </a:moveTo>
                <a:lnTo>
                  <a:pt x="3736309" y="2476305"/>
                </a:lnTo>
                <a:lnTo>
                  <a:pt x="3738744" y="2476305"/>
                </a:lnTo>
                <a:lnTo>
                  <a:pt x="3750310" y="2481730"/>
                </a:lnTo>
                <a:lnTo>
                  <a:pt x="3749701" y="2477855"/>
                </a:lnTo>
                <a:cubicBezTo>
                  <a:pt x="3749701" y="2475143"/>
                  <a:pt x="3749092" y="2472043"/>
                  <a:pt x="3747874" y="2469718"/>
                </a:cubicBezTo>
                <a:close/>
                <a:moveTo>
                  <a:pt x="3723526" y="2469331"/>
                </a:moveTo>
                <a:cubicBezTo>
                  <a:pt x="3719265" y="2470493"/>
                  <a:pt x="3716222" y="2472431"/>
                  <a:pt x="3713787" y="2474755"/>
                </a:cubicBezTo>
                <a:lnTo>
                  <a:pt x="3708917" y="2479018"/>
                </a:lnTo>
                <a:lnTo>
                  <a:pt x="3715613" y="2483667"/>
                </a:lnTo>
                <a:cubicBezTo>
                  <a:pt x="3720484" y="2482892"/>
                  <a:pt x="3727788" y="2480180"/>
                  <a:pt x="3722310" y="2475918"/>
                </a:cubicBezTo>
                <a:lnTo>
                  <a:pt x="3731439" y="2476305"/>
                </a:lnTo>
                <a:lnTo>
                  <a:pt x="3729004" y="2475530"/>
                </a:lnTo>
                <a:cubicBezTo>
                  <a:pt x="3727179" y="2474368"/>
                  <a:pt x="3725352" y="2472431"/>
                  <a:pt x="3723526" y="2469331"/>
                </a:cubicBezTo>
                <a:close/>
                <a:moveTo>
                  <a:pt x="8863414" y="2468168"/>
                </a:moveTo>
                <a:cubicBezTo>
                  <a:pt x="8907849" y="2461581"/>
                  <a:pt x="8979067" y="2548374"/>
                  <a:pt x="8946806" y="2587896"/>
                </a:cubicBezTo>
                <a:cubicBezTo>
                  <a:pt x="8920632" y="2541787"/>
                  <a:pt x="8882892" y="2526289"/>
                  <a:pt x="8863414" y="2468168"/>
                </a:cubicBezTo>
                <a:close/>
                <a:moveTo>
                  <a:pt x="3174476" y="2457319"/>
                </a:moveTo>
                <a:lnTo>
                  <a:pt x="3136128" y="2472818"/>
                </a:lnTo>
                <a:lnTo>
                  <a:pt x="3134302" y="2472431"/>
                </a:lnTo>
                <a:lnTo>
                  <a:pt x="3125172" y="2479792"/>
                </a:lnTo>
                <a:cubicBezTo>
                  <a:pt x="3112998" y="2482892"/>
                  <a:pt x="3100215" y="2479405"/>
                  <a:pt x="3090476" y="2475918"/>
                </a:cubicBezTo>
                <a:cubicBezTo>
                  <a:pt x="3084388" y="2473980"/>
                  <a:pt x="3079518" y="2474755"/>
                  <a:pt x="3074649" y="2475530"/>
                </a:cubicBezTo>
                <a:cubicBezTo>
                  <a:pt x="3072824" y="2475143"/>
                  <a:pt x="3070997" y="2474368"/>
                  <a:pt x="3070997" y="2474368"/>
                </a:cubicBezTo>
                <a:cubicBezTo>
                  <a:pt x="3067954" y="2475918"/>
                  <a:pt x="3067954" y="2475918"/>
                  <a:pt x="3065519" y="2477468"/>
                </a:cubicBezTo>
                <a:cubicBezTo>
                  <a:pt x="3062476" y="2479018"/>
                  <a:pt x="3060041" y="2480567"/>
                  <a:pt x="3056996" y="2482117"/>
                </a:cubicBezTo>
                <a:cubicBezTo>
                  <a:pt x="3040562" y="2485992"/>
                  <a:pt x="3037519" y="2473593"/>
                  <a:pt x="3024126" y="2473980"/>
                </a:cubicBezTo>
                <a:cubicBezTo>
                  <a:pt x="3009518" y="2478630"/>
                  <a:pt x="2996126" y="2484442"/>
                  <a:pt x="2983952" y="2487542"/>
                </a:cubicBezTo>
                <a:cubicBezTo>
                  <a:pt x="2976647" y="2489867"/>
                  <a:pt x="2971169" y="2492966"/>
                  <a:pt x="2963865" y="2492966"/>
                </a:cubicBezTo>
                <a:cubicBezTo>
                  <a:pt x="2963865" y="2492966"/>
                  <a:pt x="2963865" y="2493354"/>
                  <a:pt x="2958388" y="2496454"/>
                </a:cubicBezTo>
                <a:cubicBezTo>
                  <a:pt x="2958388" y="2496454"/>
                  <a:pt x="2958388" y="2496066"/>
                  <a:pt x="2956560" y="2495679"/>
                </a:cubicBezTo>
                <a:cubicBezTo>
                  <a:pt x="2955953" y="2497616"/>
                  <a:pt x="2953517" y="2497229"/>
                  <a:pt x="2953517" y="2497229"/>
                </a:cubicBezTo>
                <a:cubicBezTo>
                  <a:pt x="2953517" y="2497229"/>
                  <a:pt x="2953517" y="2497229"/>
                  <a:pt x="2949256" y="2498003"/>
                </a:cubicBezTo>
                <a:cubicBezTo>
                  <a:pt x="2937692" y="2503815"/>
                  <a:pt x="2922474" y="2511177"/>
                  <a:pt x="2908473" y="2518539"/>
                </a:cubicBezTo>
                <a:cubicBezTo>
                  <a:pt x="2909081" y="2530551"/>
                  <a:pt x="2897517" y="2565423"/>
                  <a:pt x="2912735" y="2560386"/>
                </a:cubicBezTo>
                <a:cubicBezTo>
                  <a:pt x="2909690" y="2561936"/>
                  <a:pt x="2907865" y="2561161"/>
                  <a:pt x="2905430" y="2562711"/>
                </a:cubicBezTo>
                <a:cubicBezTo>
                  <a:pt x="2905430" y="2562711"/>
                  <a:pt x="2904821" y="2563098"/>
                  <a:pt x="2885952" y="2566585"/>
                </a:cubicBezTo>
                <a:cubicBezTo>
                  <a:pt x="2885952" y="2566585"/>
                  <a:pt x="2885952" y="2566198"/>
                  <a:pt x="2884125" y="2565810"/>
                </a:cubicBezTo>
                <a:cubicBezTo>
                  <a:pt x="2884125" y="2565810"/>
                  <a:pt x="2884125" y="2565810"/>
                  <a:pt x="2881081" y="2567360"/>
                </a:cubicBezTo>
                <a:cubicBezTo>
                  <a:pt x="2880474" y="2569297"/>
                  <a:pt x="2878646" y="2568523"/>
                  <a:pt x="2876212" y="2570072"/>
                </a:cubicBezTo>
                <a:cubicBezTo>
                  <a:pt x="2867691" y="2574722"/>
                  <a:pt x="2860386" y="2577047"/>
                  <a:pt x="2854298" y="2582471"/>
                </a:cubicBezTo>
                <a:cubicBezTo>
                  <a:pt x="2842734" y="2590608"/>
                  <a:pt x="2839689" y="2599132"/>
                  <a:pt x="2856733" y="2606882"/>
                </a:cubicBezTo>
                <a:cubicBezTo>
                  <a:pt x="2865256" y="2609594"/>
                  <a:pt x="2878039" y="2597195"/>
                  <a:pt x="2873169" y="2597970"/>
                </a:cubicBezTo>
                <a:cubicBezTo>
                  <a:pt x="2874995" y="2598358"/>
                  <a:pt x="2879864" y="2597970"/>
                  <a:pt x="2884734" y="2597195"/>
                </a:cubicBezTo>
                <a:cubicBezTo>
                  <a:pt x="2886560" y="2597583"/>
                  <a:pt x="2889603" y="2596033"/>
                  <a:pt x="2891429" y="2596808"/>
                </a:cubicBezTo>
                <a:cubicBezTo>
                  <a:pt x="2891429" y="2596808"/>
                  <a:pt x="2891429" y="2596808"/>
                  <a:pt x="2892648" y="2594870"/>
                </a:cubicBezTo>
                <a:cubicBezTo>
                  <a:pt x="2892648" y="2594870"/>
                  <a:pt x="2892648" y="2594483"/>
                  <a:pt x="2909690" y="2590221"/>
                </a:cubicBezTo>
                <a:cubicBezTo>
                  <a:pt x="2909690" y="2590221"/>
                  <a:pt x="2909690" y="2590608"/>
                  <a:pt x="2911516" y="2590996"/>
                </a:cubicBezTo>
                <a:cubicBezTo>
                  <a:pt x="2911516" y="2590996"/>
                  <a:pt x="2911516" y="2590996"/>
                  <a:pt x="2910909" y="2592933"/>
                </a:cubicBezTo>
                <a:cubicBezTo>
                  <a:pt x="2910909" y="2592933"/>
                  <a:pt x="2910909" y="2593320"/>
                  <a:pt x="2912735" y="2594095"/>
                </a:cubicBezTo>
                <a:cubicBezTo>
                  <a:pt x="2919430" y="2593708"/>
                  <a:pt x="2924299" y="2592933"/>
                  <a:pt x="2929169" y="2591771"/>
                </a:cubicBezTo>
                <a:cubicBezTo>
                  <a:pt x="2941343" y="2588671"/>
                  <a:pt x="2952300" y="2582471"/>
                  <a:pt x="2961430" y="2568910"/>
                </a:cubicBezTo>
                <a:cubicBezTo>
                  <a:pt x="2961430" y="2568910"/>
                  <a:pt x="2961430" y="2568523"/>
                  <a:pt x="2963257" y="2569297"/>
                </a:cubicBezTo>
                <a:cubicBezTo>
                  <a:pt x="2963257" y="2569297"/>
                  <a:pt x="2963257" y="2569297"/>
                  <a:pt x="2966300" y="2567748"/>
                </a:cubicBezTo>
                <a:cubicBezTo>
                  <a:pt x="2966300" y="2567748"/>
                  <a:pt x="2966300" y="2567748"/>
                  <a:pt x="2968127" y="2568523"/>
                </a:cubicBezTo>
                <a:cubicBezTo>
                  <a:pt x="2968127" y="2568523"/>
                  <a:pt x="2968127" y="2568523"/>
                  <a:pt x="2979691" y="2567360"/>
                </a:cubicBezTo>
                <a:cubicBezTo>
                  <a:pt x="2986387" y="2566973"/>
                  <a:pt x="2996126" y="2565423"/>
                  <a:pt x="3002823" y="2565423"/>
                </a:cubicBezTo>
                <a:cubicBezTo>
                  <a:pt x="3016822" y="2562711"/>
                  <a:pt x="3033258" y="2560386"/>
                  <a:pt x="3046648" y="2559998"/>
                </a:cubicBezTo>
                <a:cubicBezTo>
                  <a:pt x="3054562" y="2557673"/>
                  <a:pt x="3061257" y="2557286"/>
                  <a:pt x="3068562" y="2554961"/>
                </a:cubicBezTo>
                <a:cubicBezTo>
                  <a:pt x="3068562" y="2554961"/>
                  <a:pt x="3068562" y="2554961"/>
                  <a:pt x="3073431" y="2554186"/>
                </a:cubicBezTo>
                <a:cubicBezTo>
                  <a:pt x="3073431" y="2554186"/>
                  <a:pt x="3073431" y="2554186"/>
                  <a:pt x="3077693" y="2555349"/>
                </a:cubicBezTo>
                <a:cubicBezTo>
                  <a:pt x="3077693" y="2555349"/>
                  <a:pt x="3077693" y="2555349"/>
                  <a:pt x="3087432" y="2553799"/>
                </a:cubicBezTo>
                <a:cubicBezTo>
                  <a:pt x="3100823" y="2553411"/>
                  <a:pt x="3112998" y="2549924"/>
                  <a:pt x="3124562" y="2548762"/>
                </a:cubicBezTo>
                <a:cubicBezTo>
                  <a:pt x="3136128" y="2547987"/>
                  <a:pt x="3147694" y="2546437"/>
                  <a:pt x="3161085" y="2546049"/>
                </a:cubicBezTo>
                <a:lnTo>
                  <a:pt x="3181780" y="2545662"/>
                </a:lnTo>
                <a:lnTo>
                  <a:pt x="3159868" y="2519314"/>
                </a:lnTo>
                <a:cubicBezTo>
                  <a:pt x="3189694" y="2490254"/>
                  <a:pt x="3228043" y="2516989"/>
                  <a:pt x="3259086" y="2528613"/>
                </a:cubicBezTo>
                <a:lnTo>
                  <a:pt x="3261521" y="2471268"/>
                </a:lnTo>
                <a:lnTo>
                  <a:pt x="3246303" y="2467394"/>
                </a:lnTo>
                <a:lnTo>
                  <a:pt x="3240825" y="2461581"/>
                </a:lnTo>
                <a:lnTo>
                  <a:pt x="3228043" y="2467006"/>
                </a:lnTo>
                <a:cubicBezTo>
                  <a:pt x="3228043" y="2467006"/>
                  <a:pt x="3230478" y="2458094"/>
                  <a:pt x="3232304" y="2458869"/>
                </a:cubicBezTo>
                <a:cubicBezTo>
                  <a:pt x="3225608" y="2459257"/>
                  <a:pt x="3211607" y="2468943"/>
                  <a:pt x="3204912" y="2469331"/>
                </a:cubicBezTo>
                <a:cubicBezTo>
                  <a:pt x="3197608" y="2469331"/>
                  <a:pt x="3190911" y="2464681"/>
                  <a:pt x="3183607" y="2460419"/>
                </a:cubicBezTo>
                <a:close/>
                <a:moveTo>
                  <a:pt x="4647538" y="2456157"/>
                </a:moveTo>
                <a:cubicBezTo>
                  <a:pt x="4666408" y="2457707"/>
                  <a:pt x="4685278" y="2479792"/>
                  <a:pt x="4682234" y="2500716"/>
                </a:cubicBezTo>
                <a:cubicBezTo>
                  <a:pt x="4681016" y="2507690"/>
                  <a:pt x="4677364" y="2514665"/>
                  <a:pt x="4670060" y="2520477"/>
                </a:cubicBezTo>
                <a:cubicBezTo>
                  <a:pt x="4654234" y="2524351"/>
                  <a:pt x="4639016" y="2528226"/>
                  <a:pt x="4620754" y="2511177"/>
                </a:cubicBezTo>
                <a:cubicBezTo>
                  <a:pt x="4618319" y="2489867"/>
                  <a:pt x="4625016" y="2475143"/>
                  <a:pt x="4647538" y="2456157"/>
                </a:cubicBezTo>
                <a:close/>
                <a:moveTo>
                  <a:pt x="3580482" y="2450345"/>
                </a:moveTo>
                <a:lnTo>
                  <a:pt x="3581698" y="2450732"/>
                </a:lnTo>
                <a:lnTo>
                  <a:pt x="3581698" y="2450345"/>
                </a:lnTo>
                <a:close/>
                <a:moveTo>
                  <a:pt x="7594877" y="2447633"/>
                </a:moveTo>
                <a:lnTo>
                  <a:pt x="7615572" y="2473593"/>
                </a:lnTo>
                <a:lnTo>
                  <a:pt x="7616790" y="2486379"/>
                </a:lnTo>
                <a:lnTo>
                  <a:pt x="7647834" y="2503041"/>
                </a:lnTo>
                <a:cubicBezTo>
                  <a:pt x="7657573" y="2506528"/>
                  <a:pt x="7644790" y="2492579"/>
                  <a:pt x="7657573" y="2487542"/>
                </a:cubicBezTo>
                <a:cubicBezTo>
                  <a:pt x="7667312" y="2509627"/>
                  <a:pt x="7690443" y="2495679"/>
                  <a:pt x="7698356" y="2514277"/>
                </a:cubicBezTo>
                <a:lnTo>
                  <a:pt x="7694095" y="2497616"/>
                </a:lnTo>
                <a:lnTo>
                  <a:pt x="7692878" y="2499553"/>
                </a:lnTo>
                <a:lnTo>
                  <a:pt x="7672791" y="2481730"/>
                </a:lnTo>
                <a:lnTo>
                  <a:pt x="7656964" y="2476305"/>
                </a:lnTo>
                <a:cubicBezTo>
                  <a:pt x="7650269" y="2474755"/>
                  <a:pt x="7643573" y="2473206"/>
                  <a:pt x="7638094" y="2471268"/>
                </a:cubicBezTo>
                <a:cubicBezTo>
                  <a:pt x="7627138" y="2470881"/>
                  <a:pt x="7614355" y="2460032"/>
                  <a:pt x="7602790" y="2453057"/>
                </a:cubicBezTo>
                <a:close/>
                <a:moveTo>
                  <a:pt x="3354653" y="2447633"/>
                </a:moveTo>
                <a:cubicBezTo>
                  <a:pt x="3347349" y="2457319"/>
                  <a:pt x="3327870" y="2455769"/>
                  <a:pt x="3324827" y="2471656"/>
                </a:cubicBezTo>
                <a:cubicBezTo>
                  <a:pt x="3304739" y="2470106"/>
                  <a:pt x="3335175" y="2460419"/>
                  <a:pt x="3321173" y="2448795"/>
                </a:cubicBezTo>
                <a:lnTo>
                  <a:pt x="3311434" y="2453057"/>
                </a:lnTo>
                <a:lnTo>
                  <a:pt x="3305956" y="2456932"/>
                </a:lnTo>
                <a:lnTo>
                  <a:pt x="3304130" y="2501491"/>
                </a:lnTo>
                <a:cubicBezTo>
                  <a:pt x="3301086" y="2517764"/>
                  <a:pt x="3298651" y="2534813"/>
                  <a:pt x="3300479" y="2551861"/>
                </a:cubicBezTo>
                <a:cubicBezTo>
                  <a:pt x="3305348" y="2561161"/>
                  <a:pt x="3314478" y="2564648"/>
                  <a:pt x="3321173" y="2571235"/>
                </a:cubicBezTo>
                <a:lnTo>
                  <a:pt x="3328478" y="2584021"/>
                </a:lnTo>
                <a:lnTo>
                  <a:pt x="3335175" y="2583246"/>
                </a:lnTo>
                <a:cubicBezTo>
                  <a:pt x="3345521" y="2580534"/>
                  <a:pt x="3355262" y="2577434"/>
                  <a:pt x="3361957" y="2573947"/>
                </a:cubicBezTo>
                <a:cubicBezTo>
                  <a:pt x="3380826" y="2577434"/>
                  <a:pt x="3400306" y="2579372"/>
                  <a:pt x="3420393" y="2580922"/>
                </a:cubicBezTo>
                <a:cubicBezTo>
                  <a:pt x="3424654" y="2579759"/>
                  <a:pt x="3428914" y="2580922"/>
                  <a:pt x="3433784" y="2580147"/>
                </a:cubicBezTo>
                <a:cubicBezTo>
                  <a:pt x="3439871" y="2582084"/>
                  <a:pt x="3444131" y="2580922"/>
                  <a:pt x="3448392" y="2582471"/>
                </a:cubicBezTo>
                <a:cubicBezTo>
                  <a:pt x="3457524" y="2582859"/>
                  <a:pt x="3468480" y="2584021"/>
                  <a:pt x="3477002" y="2584409"/>
                </a:cubicBezTo>
                <a:cubicBezTo>
                  <a:pt x="3517177" y="2585184"/>
                  <a:pt x="3558568" y="2588671"/>
                  <a:pt x="3598742" y="2594483"/>
                </a:cubicBezTo>
                <a:cubicBezTo>
                  <a:pt x="3603612" y="2600682"/>
                  <a:pt x="3598742" y="2601457"/>
                  <a:pt x="3596916" y="2608044"/>
                </a:cubicBezTo>
                <a:cubicBezTo>
                  <a:pt x="3604830" y="2610369"/>
                  <a:pt x="3610916" y="2605719"/>
                  <a:pt x="3611525" y="2596420"/>
                </a:cubicBezTo>
                <a:cubicBezTo>
                  <a:pt x="3614569" y="2600682"/>
                  <a:pt x="3620655" y="2603782"/>
                  <a:pt x="3627961" y="2606107"/>
                </a:cubicBezTo>
                <a:lnTo>
                  <a:pt x="3632830" y="2608044"/>
                </a:lnTo>
                <a:lnTo>
                  <a:pt x="3641351" y="2605332"/>
                </a:lnTo>
                <a:cubicBezTo>
                  <a:pt x="3644395" y="2607657"/>
                  <a:pt x="3645004" y="2609207"/>
                  <a:pt x="3645004" y="2610757"/>
                </a:cubicBezTo>
                <a:lnTo>
                  <a:pt x="3644395" y="2611144"/>
                </a:lnTo>
                <a:lnTo>
                  <a:pt x="3650483" y="2613081"/>
                </a:lnTo>
                <a:lnTo>
                  <a:pt x="3660222" y="2617343"/>
                </a:lnTo>
                <a:lnTo>
                  <a:pt x="3658395" y="2615794"/>
                </a:lnTo>
                <a:cubicBezTo>
                  <a:pt x="3668134" y="2616956"/>
                  <a:pt x="3674221" y="2625093"/>
                  <a:pt x="3685786" y="2627030"/>
                </a:cubicBezTo>
                <a:lnTo>
                  <a:pt x="3688830" y="2627030"/>
                </a:lnTo>
                <a:lnTo>
                  <a:pt x="3691265" y="2626255"/>
                </a:lnTo>
                <a:lnTo>
                  <a:pt x="3693091" y="2626643"/>
                </a:lnTo>
                <a:lnTo>
                  <a:pt x="3699178" y="2626255"/>
                </a:lnTo>
                <a:cubicBezTo>
                  <a:pt x="3708309" y="2612306"/>
                  <a:pt x="3680309" y="2615794"/>
                  <a:pt x="3696743" y="2606494"/>
                </a:cubicBezTo>
                <a:cubicBezTo>
                  <a:pt x="3683351" y="2599907"/>
                  <a:pt x="3673005" y="2591771"/>
                  <a:pt x="3662048" y="2583634"/>
                </a:cubicBezTo>
                <a:cubicBezTo>
                  <a:pt x="3654134" y="2573947"/>
                  <a:pt x="3643786" y="2565423"/>
                  <a:pt x="3632830" y="2557286"/>
                </a:cubicBezTo>
                <a:cubicBezTo>
                  <a:pt x="3637091" y="2551474"/>
                  <a:pt x="3649874" y="2559223"/>
                  <a:pt x="3663265" y="2566198"/>
                </a:cubicBezTo>
                <a:lnTo>
                  <a:pt x="3676656" y="2571622"/>
                </a:lnTo>
                <a:lnTo>
                  <a:pt x="3673612" y="2563098"/>
                </a:lnTo>
                <a:lnTo>
                  <a:pt x="3674831" y="2555349"/>
                </a:lnTo>
                <a:lnTo>
                  <a:pt x="3659613" y="2544500"/>
                </a:lnTo>
                <a:cubicBezTo>
                  <a:pt x="3644395" y="2537138"/>
                  <a:pt x="3624917" y="2533263"/>
                  <a:pt x="3610308" y="2530938"/>
                </a:cubicBezTo>
                <a:cubicBezTo>
                  <a:pt x="3620655" y="2520089"/>
                  <a:pt x="3634656" y="2519702"/>
                  <a:pt x="3651090" y="2529776"/>
                </a:cubicBezTo>
                <a:cubicBezTo>
                  <a:pt x="3652918" y="2525514"/>
                  <a:pt x="3648656" y="2524351"/>
                  <a:pt x="3644395" y="2523189"/>
                </a:cubicBezTo>
                <a:cubicBezTo>
                  <a:pt x="3648656" y="2516989"/>
                  <a:pt x="3654134" y="2520864"/>
                  <a:pt x="3657787" y="2522414"/>
                </a:cubicBezTo>
                <a:cubicBezTo>
                  <a:pt x="3639526" y="2516602"/>
                  <a:pt x="3629177" y="2508465"/>
                  <a:pt x="3618829" y="2500328"/>
                </a:cubicBezTo>
                <a:cubicBezTo>
                  <a:pt x="3613351" y="2496066"/>
                  <a:pt x="3607874" y="2492191"/>
                  <a:pt x="3599960" y="2487542"/>
                </a:cubicBezTo>
                <a:cubicBezTo>
                  <a:pt x="3592656" y="2482892"/>
                  <a:pt x="3584743" y="2480180"/>
                  <a:pt x="3575611" y="2474755"/>
                </a:cubicBezTo>
                <a:cubicBezTo>
                  <a:pt x="3579873" y="2467394"/>
                  <a:pt x="3579264" y="2461969"/>
                  <a:pt x="3575611" y="2458869"/>
                </a:cubicBezTo>
                <a:lnTo>
                  <a:pt x="3562221" y="2453057"/>
                </a:lnTo>
                <a:lnTo>
                  <a:pt x="3553089" y="2453832"/>
                </a:lnTo>
                <a:cubicBezTo>
                  <a:pt x="3543350" y="2453445"/>
                  <a:pt x="3532394" y="2452282"/>
                  <a:pt x="3514742" y="2450345"/>
                </a:cubicBezTo>
                <a:cubicBezTo>
                  <a:pt x="3512916" y="2456932"/>
                  <a:pt x="3512307" y="2464294"/>
                  <a:pt x="3516567" y="2465844"/>
                </a:cubicBezTo>
                <a:cubicBezTo>
                  <a:pt x="3501959" y="2463131"/>
                  <a:pt x="3481262" y="2463906"/>
                  <a:pt x="3458740" y="2463906"/>
                </a:cubicBezTo>
                <a:cubicBezTo>
                  <a:pt x="3437436" y="2467006"/>
                  <a:pt x="3414915" y="2468943"/>
                  <a:pt x="3397871" y="2473206"/>
                </a:cubicBezTo>
                <a:cubicBezTo>
                  <a:pt x="3406392" y="2447245"/>
                  <a:pt x="3365610" y="2475143"/>
                  <a:pt x="3354653" y="2447633"/>
                </a:cubicBezTo>
                <a:close/>
                <a:moveTo>
                  <a:pt x="10426563" y="2425934"/>
                </a:moveTo>
                <a:cubicBezTo>
                  <a:pt x="10433259" y="2423222"/>
                  <a:pt x="10440563" y="2423997"/>
                  <a:pt x="10448476" y="2427097"/>
                </a:cubicBezTo>
                <a:cubicBezTo>
                  <a:pt x="10454563" y="2458094"/>
                  <a:pt x="10421693" y="2474368"/>
                  <a:pt x="10406476" y="2445308"/>
                </a:cubicBezTo>
                <a:cubicBezTo>
                  <a:pt x="10413172" y="2434459"/>
                  <a:pt x="10419867" y="2428647"/>
                  <a:pt x="10426563" y="2425934"/>
                </a:cubicBezTo>
                <a:close/>
                <a:moveTo>
                  <a:pt x="9216461" y="2418185"/>
                </a:moveTo>
                <a:cubicBezTo>
                  <a:pt x="9220114" y="2417798"/>
                  <a:pt x="9224983" y="2417410"/>
                  <a:pt x="9226809" y="2419735"/>
                </a:cubicBezTo>
                <a:cubicBezTo>
                  <a:pt x="9235940" y="2424385"/>
                  <a:pt x="9222549" y="2437946"/>
                  <a:pt x="9222549" y="2442596"/>
                </a:cubicBezTo>
                <a:cubicBezTo>
                  <a:pt x="9218288" y="2447245"/>
                  <a:pt x="9213418" y="2451895"/>
                  <a:pt x="9209157" y="2447245"/>
                </a:cubicBezTo>
                <a:cubicBezTo>
                  <a:pt x="9204287" y="2442596"/>
                  <a:pt x="9199418" y="2442983"/>
                  <a:pt x="9204287" y="2433684"/>
                </a:cubicBezTo>
                <a:cubicBezTo>
                  <a:pt x="9204287" y="2429034"/>
                  <a:pt x="9209157" y="2424385"/>
                  <a:pt x="9209157" y="2419735"/>
                </a:cubicBezTo>
                <a:cubicBezTo>
                  <a:pt x="9209157" y="2419735"/>
                  <a:pt x="9212201" y="2418960"/>
                  <a:pt x="9216461" y="2418185"/>
                </a:cubicBezTo>
                <a:close/>
                <a:moveTo>
                  <a:pt x="10043689" y="2410436"/>
                </a:moveTo>
                <a:cubicBezTo>
                  <a:pt x="10064385" y="2420122"/>
                  <a:pt x="10066820" y="2433684"/>
                  <a:pt x="10078385" y="2445308"/>
                </a:cubicBezTo>
                <a:cubicBezTo>
                  <a:pt x="10061950" y="2489092"/>
                  <a:pt x="10031515" y="2481730"/>
                  <a:pt x="10020558" y="2461581"/>
                </a:cubicBezTo>
                <a:cubicBezTo>
                  <a:pt x="10016906" y="2454995"/>
                  <a:pt x="10015080" y="2446858"/>
                  <a:pt x="10016906" y="2439108"/>
                </a:cubicBezTo>
                <a:cubicBezTo>
                  <a:pt x="10018732" y="2428259"/>
                  <a:pt x="10027254" y="2417410"/>
                  <a:pt x="10043689" y="2410436"/>
                </a:cubicBezTo>
                <a:close/>
                <a:moveTo>
                  <a:pt x="9123939" y="2391062"/>
                </a:moveTo>
                <a:cubicBezTo>
                  <a:pt x="9137330" y="2391450"/>
                  <a:pt x="9148895" y="2397262"/>
                  <a:pt x="9158635" y="2409273"/>
                </a:cubicBezTo>
                <a:cubicBezTo>
                  <a:pt x="9139765" y="2469331"/>
                  <a:pt x="9106895" y="2530163"/>
                  <a:pt x="9036285" y="2571622"/>
                </a:cubicBezTo>
                <a:cubicBezTo>
                  <a:pt x="8997937" y="2555349"/>
                  <a:pt x="8997328" y="2517377"/>
                  <a:pt x="9014372" y="2480955"/>
                </a:cubicBezTo>
                <a:cubicBezTo>
                  <a:pt x="9035677" y="2434846"/>
                  <a:pt x="9084982" y="2390287"/>
                  <a:pt x="9123939" y="2391062"/>
                </a:cubicBezTo>
                <a:close/>
                <a:moveTo>
                  <a:pt x="1501153" y="2381376"/>
                </a:moveTo>
                <a:cubicBezTo>
                  <a:pt x="1540108" y="2385638"/>
                  <a:pt x="1564458" y="2397262"/>
                  <a:pt x="1562630" y="2441821"/>
                </a:cubicBezTo>
                <a:cubicBezTo>
                  <a:pt x="1545587" y="2454220"/>
                  <a:pt x="1527326" y="2447633"/>
                  <a:pt x="1515152" y="2433296"/>
                </a:cubicBezTo>
                <a:cubicBezTo>
                  <a:pt x="1502369" y="2419348"/>
                  <a:pt x="1495064" y="2397649"/>
                  <a:pt x="1501153" y="2381376"/>
                </a:cubicBezTo>
                <a:close/>
                <a:moveTo>
                  <a:pt x="5236154" y="2374789"/>
                </a:moveTo>
                <a:cubicBezTo>
                  <a:pt x="5266588" y="2370914"/>
                  <a:pt x="5279372" y="2386025"/>
                  <a:pt x="5300676" y="2391450"/>
                </a:cubicBezTo>
                <a:cubicBezTo>
                  <a:pt x="5303110" y="2408886"/>
                  <a:pt x="5301894" y="2422835"/>
                  <a:pt x="5298850" y="2433684"/>
                </a:cubicBezTo>
                <a:cubicBezTo>
                  <a:pt x="5290327" y="2466619"/>
                  <a:pt x="5262328" y="2472043"/>
                  <a:pt x="5242240" y="2459644"/>
                </a:cubicBezTo>
                <a:cubicBezTo>
                  <a:pt x="5233718" y="2454220"/>
                  <a:pt x="5226414" y="2445308"/>
                  <a:pt x="5222762" y="2433684"/>
                </a:cubicBezTo>
                <a:cubicBezTo>
                  <a:pt x="5218501" y="2418185"/>
                  <a:pt x="5220936" y="2398037"/>
                  <a:pt x="5236154" y="2374789"/>
                </a:cubicBezTo>
                <a:close/>
                <a:moveTo>
                  <a:pt x="10798480" y="2363940"/>
                </a:moveTo>
                <a:lnTo>
                  <a:pt x="10821611" y="2389513"/>
                </a:lnTo>
                <a:lnTo>
                  <a:pt x="10823437" y="2389513"/>
                </a:lnTo>
                <a:cubicBezTo>
                  <a:pt x="10843525" y="2394550"/>
                  <a:pt x="10841698" y="2437558"/>
                  <a:pt x="10848394" y="2460807"/>
                </a:cubicBezTo>
                <a:cubicBezTo>
                  <a:pt x="10839872" y="2467006"/>
                  <a:pt x="10833785" y="2470493"/>
                  <a:pt x="10827698" y="2472431"/>
                </a:cubicBezTo>
                <a:lnTo>
                  <a:pt x="10820394" y="2472818"/>
                </a:lnTo>
                <a:lnTo>
                  <a:pt x="10812481" y="2493354"/>
                </a:lnTo>
                <a:lnTo>
                  <a:pt x="10806394" y="2473980"/>
                </a:lnTo>
                <a:lnTo>
                  <a:pt x="10805176" y="2473980"/>
                </a:lnTo>
                <a:cubicBezTo>
                  <a:pt x="10796654" y="2461194"/>
                  <a:pt x="10793611" y="2449183"/>
                  <a:pt x="10793002" y="2436396"/>
                </a:cubicBezTo>
                <a:lnTo>
                  <a:pt x="10793611" y="2424772"/>
                </a:lnTo>
                <a:lnTo>
                  <a:pt x="10791785" y="2400362"/>
                </a:lnTo>
                <a:cubicBezTo>
                  <a:pt x="10791785" y="2388738"/>
                  <a:pt x="10794220" y="2376726"/>
                  <a:pt x="10798480" y="2363940"/>
                </a:cubicBezTo>
                <a:close/>
                <a:moveTo>
                  <a:pt x="10200734" y="2363552"/>
                </a:moveTo>
                <a:cubicBezTo>
                  <a:pt x="10204995" y="2363552"/>
                  <a:pt x="10200734" y="2363940"/>
                  <a:pt x="10209256" y="2368977"/>
                </a:cubicBezTo>
                <a:cubicBezTo>
                  <a:pt x="10204995" y="2374014"/>
                  <a:pt x="10204995" y="2368589"/>
                  <a:pt x="10200734" y="2363552"/>
                </a:cubicBezTo>
                <a:close/>
                <a:moveTo>
                  <a:pt x="1620458" y="2363552"/>
                </a:moveTo>
                <a:cubicBezTo>
                  <a:pt x="1634457" y="2381763"/>
                  <a:pt x="1632024" y="2374789"/>
                  <a:pt x="1637501" y="2400362"/>
                </a:cubicBezTo>
                <a:cubicBezTo>
                  <a:pt x="1623502" y="2405786"/>
                  <a:pt x="1610109" y="2410823"/>
                  <a:pt x="1596110" y="2416248"/>
                </a:cubicBezTo>
                <a:cubicBezTo>
                  <a:pt x="1596110" y="2404624"/>
                  <a:pt x="1588806" y="2395712"/>
                  <a:pt x="1586980" y="2388738"/>
                </a:cubicBezTo>
                <a:cubicBezTo>
                  <a:pt x="1593066" y="2374401"/>
                  <a:pt x="1602196" y="2367039"/>
                  <a:pt x="1620458" y="2363552"/>
                </a:cubicBezTo>
                <a:close/>
                <a:moveTo>
                  <a:pt x="12023800" y="2357353"/>
                </a:moveTo>
                <a:cubicBezTo>
                  <a:pt x="12015886" y="2356190"/>
                  <a:pt x="12009191" y="2356965"/>
                  <a:pt x="12004321" y="2362390"/>
                </a:cubicBezTo>
                <a:lnTo>
                  <a:pt x="11998234" y="2370527"/>
                </a:lnTo>
                <a:lnTo>
                  <a:pt x="12012234" y="2364327"/>
                </a:lnTo>
                <a:lnTo>
                  <a:pt x="12030495" y="2359290"/>
                </a:lnTo>
                <a:close/>
                <a:moveTo>
                  <a:pt x="2087942" y="2348441"/>
                </a:moveTo>
                <a:cubicBezTo>
                  <a:pt x="2101334" y="2348828"/>
                  <a:pt x="2112289" y="2362777"/>
                  <a:pt x="2118377" y="2379438"/>
                </a:cubicBezTo>
                <a:lnTo>
                  <a:pt x="2122637" y="2403849"/>
                </a:lnTo>
                <a:lnTo>
                  <a:pt x="2128117" y="2400749"/>
                </a:lnTo>
                <a:cubicBezTo>
                  <a:pt x="2140290" y="2413923"/>
                  <a:pt x="2140290" y="2429422"/>
                  <a:pt x="2133595" y="2439496"/>
                </a:cubicBezTo>
                <a:cubicBezTo>
                  <a:pt x="2126898" y="2449183"/>
                  <a:pt x="2113508" y="2453445"/>
                  <a:pt x="2098290" y="2444145"/>
                </a:cubicBezTo>
                <a:lnTo>
                  <a:pt x="2100725" y="2433684"/>
                </a:lnTo>
                <a:lnTo>
                  <a:pt x="2076377" y="2443758"/>
                </a:lnTo>
                <a:cubicBezTo>
                  <a:pt x="2051419" y="2438721"/>
                  <a:pt x="2038028" y="2414698"/>
                  <a:pt x="2042289" y="2391450"/>
                </a:cubicBezTo>
                <a:cubicBezTo>
                  <a:pt x="2044115" y="2384088"/>
                  <a:pt x="2047767" y="2376339"/>
                  <a:pt x="2053246" y="2369752"/>
                </a:cubicBezTo>
                <a:cubicBezTo>
                  <a:pt x="2060551" y="2360452"/>
                  <a:pt x="2072115" y="2353091"/>
                  <a:pt x="2087942" y="2348441"/>
                </a:cubicBezTo>
                <a:close/>
                <a:moveTo>
                  <a:pt x="8680194" y="2329843"/>
                </a:moveTo>
                <a:cubicBezTo>
                  <a:pt x="8686281" y="2329068"/>
                  <a:pt x="8691760" y="2329068"/>
                  <a:pt x="8696629" y="2330617"/>
                </a:cubicBezTo>
                <a:cubicBezTo>
                  <a:pt x="8705760" y="2333330"/>
                  <a:pt x="8713064" y="2340692"/>
                  <a:pt x="8718542" y="2350766"/>
                </a:cubicBezTo>
                <a:cubicBezTo>
                  <a:pt x="8699673" y="2395325"/>
                  <a:pt x="8650976" y="2386025"/>
                  <a:pt x="8658890" y="2336429"/>
                </a:cubicBezTo>
                <a:cubicBezTo>
                  <a:pt x="8666803" y="2332942"/>
                  <a:pt x="8673498" y="2330617"/>
                  <a:pt x="8680194" y="2329843"/>
                </a:cubicBezTo>
                <a:close/>
                <a:moveTo>
                  <a:pt x="4220836" y="2326743"/>
                </a:moveTo>
                <a:cubicBezTo>
                  <a:pt x="4228140" y="2325193"/>
                  <a:pt x="4236664" y="2325193"/>
                  <a:pt x="4246402" y="2327518"/>
                </a:cubicBezTo>
                <a:cubicBezTo>
                  <a:pt x="4257358" y="2350378"/>
                  <a:pt x="4250664" y="2365102"/>
                  <a:pt x="4253098" y="2384088"/>
                </a:cubicBezTo>
                <a:cubicBezTo>
                  <a:pt x="4208662" y="2413536"/>
                  <a:pt x="4187358" y="2386025"/>
                  <a:pt x="4191010" y="2359678"/>
                </a:cubicBezTo>
                <a:cubicBezTo>
                  <a:pt x="4192228" y="2350766"/>
                  <a:pt x="4195879" y="2342241"/>
                  <a:pt x="4202576" y="2335655"/>
                </a:cubicBezTo>
                <a:cubicBezTo>
                  <a:pt x="4207446" y="2331392"/>
                  <a:pt x="4213532" y="2328293"/>
                  <a:pt x="4220836" y="2326743"/>
                </a:cubicBezTo>
                <a:close/>
                <a:moveTo>
                  <a:pt x="2997953" y="2317831"/>
                </a:moveTo>
                <a:lnTo>
                  <a:pt x="2988214" y="2326355"/>
                </a:lnTo>
                <a:lnTo>
                  <a:pt x="3005865" y="2320156"/>
                </a:lnTo>
                <a:close/>
                <a:moveTo>
                  <a:pt x="7194350" y="2315506"/>
                </a:moveTo>
                <a:lnTo>
                  <a:pt x="7185219" y="2317444"/>
                </a:lnTo>
                <a:lnTo>
                  <a:pt x="7185828" y="2339142"/>
                </a:lnTo>
                <a:lnTo>
                  <a:pt x="7154784" y="2332167"/>
                </a:lnTo>
                <a:lnTo>
                  <a:pt x="7162089" y="2383701"/>
                </a:lnTo>
                <a:lnTo>
                  <a:pt x="7159045" y="2403849"/>
                </a:lnTo>
                <a:lnTo>
                  <a:pt x="7204698" y="2403849"/>
                </a:lnTo>
                <a:cubicBezTo>
                  <a:pt x="7237568" y="2402686"/>
                  <a:pt x="7269829" y="2404236"/>
                  <a:pt x="7299656" y="2405011"/>
                </a:cubicBezTo>
                <a:cubicBezTo>
                  <a:pt x="7331308" y="2406561"/>
                  <a:pt x="7362352" y="2411211"/>
                  <a:pt x="7392178" y="2411986"/>
                </a:cubicBezTo>
                <a:cubicBezTo>
                  <a:pt x="7423831" y="2416248"/>
                  <a:pt x="7454266" y="2423610"/>
                  <a:pt x="7484701" y="2430972"/>
                </a:cubicBezTo>
                <a:lnTo>
                  <a:pt x="7560180" y="2457319"/>
                </a:lnTo>
                <a:lnTo>
                  <a:pt x="7580876" y="2438721"/>
                </a:lnTo>
                <a:lnTo>
                  <a:pt x="7562615" y="2432909"/>
                </a:lnTo>
                <a:cubicBezTo>
                  <a:pt x="7552267" y="2432521"/>
                  <a:pt x="7540093" y="2428259"/>
                  <a:pt x="7527919" y="2423997"/>
                </a:cubicBezTo>
                <a:cubicBezTo>
                  <a:pt x="7513919" y="2415860"/>
                  <a:pt x="7499310" y="2410823"/>
                  <a:pt x="7484093" y="2405786"/>
                </a:cubicBezTo>
                <a:cubicBezTo>
                  <a:pt x="7469484" y="2400749"/>
                  <a:pt x="7455484" y="2392612"/>
                  <a:pt x="7437831" y="2386800"/>
                </a:cubicBezTo>
                <a:cubicBezTo>
                  <a:pt x="7423222" y="2381763"/>
                  <a:pt x="7406179" y="2375951"/>
                  <a:pt x="7390961" y="2373626"/>
                </a:cubicBezTo>
                <a:cubicBezTo>
                  <a:pt x="7389744" y="2368202"/>
                  <a:pt x="7388526" y="2363940"/>
                  <a:pt x="7387309" y="2360065"/>
                </a:cubicBezTo>
                <a:lnTo>
                  <a:pt x="7380613" y="2351153"/>
                </a:lnTo>
                <a:lnTo>
                  <a:pt x="7343482" y="2344179"/>
                </a:lnTo>
                <a:cubicBezTo>
                  <a:pt x="7331308" y="2340692"/>
                  <a:pt x="7319743" y="2336429"/>
                  <a:pt x="7308786" y="2332555"/>
                </a:cubicBezTo>
                <a:cubicBezTo>
                  <a:pt x="7283221" y="2327130"/>
                  <a:pt x="7258873" y="2318606"/>
                  <a:pt x="7235133" y="2316669"/>
                </a:cubicBezTo>
                <a:cubicBezTo>
                  <a:pt x="7221742" y="2315119"/>
                  <a:pt x="7208350" y="2313956"/>
                  <a:pt x="7194350" y="2315506"/>
                </a:cubicBezTo>
                <a:close/>
                <a:moveTo>
                  <a:pt x="2210291" y="2293421"/>
                </a:moveTo>
                <a:cubicBezTo>
                  <a:pt x="2237683" y="2329843"/>
                  <a:pt x="2280901" y="2391062"/>
                  <a:pt x="2281509" y="2438333"/>
                </a:cubicBezTo>
                <a:cubicBezTo>
                  <a:pt x="2224899" y="2453445"/>
                  <a:pt x="2203596" y="2331780"/>
                  <a:pt x="2210291" y="2293421"/>
                </a:cubicBezTo>
                <a:close/>
                <a:moveTo>
                  <a:pt x="3187260" y="2272497"/>
                </a:moveTo>
                <a:cubicBezTo>
                  <a:pt x="3175693" y="2273660"/>
                  <a:pt x="3161693" y="2274047"/>
                  <a:pt x="3151954" y="2277922"/>
                </a:cubicBezTo>
                <a:cubicBezTo>
                  <a:pt x="3112998" y="2272885"/>
                  <a:pt x="3086214" y="2274047"/>
                  <a:pt x="3058215" y="2277147"/>
                </a:cubicBezTo>
                <a:lnTo>
                  <a:pt x="3037519" y="2282184"/>
                </a:lnTo>
                <a:lnTo>
                  <a:pt x="3036300" y="2282959"/>
                </a:lnTo>
                <a:lnTo>
                  <a:pt x="3011952" y="2305045"/>
                </a:lnTo>
                <a:lnTo>
                  <a:pt x="3018040" y="2304657"/>
                </a:lnTo>
                <a:cubicBezTo>
                  <a:pt x="3025954" y="2321706"/>
                  <a:pt x="3011344" y="2331392"/>
                  <a:pt x="3045432" y="2322868"/>
                </a:cubicBezTo>
                <a:cubicBezTo>
                  <a:pt x="3030214" y="2327905"/>
                  <a:pt x="3029605" y="2342241"/>
                  <a:pt x="3009518" y="2343016"/>
                </a:cubicBezTo>
                <a:cubicBezTo>
                  <a:pt x="3009518" y="2349991"/>
                  <a:pt x="3019257" y="2353091"/>
                  <a:pt x="3030214" y="2354253"/>
                </a:cubicBezTo>
                <a:cubicBezTo>
                  <a:pt x="3036909" y="2353865"/>
                  <a:pt x="3043605" y="2353478"/>
                  <a:pt x="3050302" y="2353478"/>
                </a:cubicBezTo>
                <a:cubicBezTo>
                  <a:pt x="3053344" y="2351928"/>
                  <a:pt x="3057606" y="2353091"/>
                  <a:pt x="3060041" y="2351928"/>
                </a:cubicBezTo>
                <a:cubicBezTo>
                  <a:pt x="3061866" y="2352316"/>
                  <a:pt x="3064301" y="2353091"/>
                  <a:pt x="3064911" y="2350766"/>
                </a:cubicBezTo>
                <a:cubicBezTo>
                  <a:pt x="3066736" y="2351541"/>
                  <a:pt x="3066736" y="2351541"/>
                  <a:pt x="3069780" y="2349991"/>
                </a:cubicBezTo>
                <a:cubicBezTo>
                  <a:pt x="3090476" y="2347279"/>
                  <a:pt x="3106910" y="2339917"/>
                  <a:pt x="3079518" y="2341079"/>
                </a:cubicBezTo>
                <a:cubicBezTo>
                  <a:pt x="3084997" y="2334492"/>
                  <a:pt x="3099606" y="2334880"/>
                  <a:pt x="3111779" y="2334492"/>
                </a:cubicBezTo>
                <a:lnTo>
                  <a:pt x="3119084" y="2333717"/>
                </a:lnTo>
                <a:lnTo>
                  <a:pt x="3116041" y="2332555"/>
                </a:lnTo>
                <a:cubicBezTo>
                  <a:pt x="3135520" y="2313569"/>
                  <a:pt x="3153780" y="2298458"/>
                  <a:pt x="3172651" y="2284896"/>
                </a:cubicBezTo>
                <a:lnTo>
                  <a:pt x="3190303" y="2272885"/>
                </a:lnTo>
                <a:close/>
                <a:moveTo>
                  <a:pt x="10735175" y="2265910"/>
                </a:moveTo>
                <a:lnTo>
                  <a:pt x="10741871" y="2302720"/>
                </a:lnTo>
                <a:lnTo>
                  <a:pt x="10744306" y="2301945"/>
                </a:lnTo>
                <a:cubicBezTo>
                  <a:pt x="10751002" y="2301557"/>
                  <a:pt x="10760132" y="2302720"/>
                  <a:pt x="10769263" y="2309694"/>
                </a:cubicBezTo>
                <a:cubicBezTo>
                  <a:pt x="10773524" y="2313956"/>
                  <a:pt x="10782654" y="2327905"/>
                  <a:pt x="10778393" y="2327905"/>
                </a:cubicBezTo>
                <a:cubicBezTo>
                  <a:pt x="10774132" y="2332555"/>
                  <a:pt x="10778393" y="2332555"/>
                  <a:pt x="10778393" y="2336817"/>
                </a:cubicBezTo>
                <a:cubicBezTo>
                  <a:pt x="10771698" y="2343791"/>
                  <a:pt x="10765002" y="2348441"/>
                  <a:pt x="10758306" y="2349991"/>
                </a:cubicBezTo>
                <a:lnTo>
                  <a:pt x="10743697" y="2347279"/>
                </a:lnTo>
                <a:lnTo>
                  <a:pt x="10741871" y="2365490"/>
                </a:lnTo>
                <a:cubicBezTo>
                  <a:pt x="10738828" y="2377888"/>
                  <a:pt x="10734567" y="2390287"/>
                  <a:pt x="10727871" y="2403461"/>
                </a:cubicBezTo>
                <a:cubicBezTo>
                  <a:pt x="10713262" y="2407723"/>
                  <a:pt x="10701697" y="2405011"/>
                  <a:pt x="10693784" y="2398037"/>
                </a:cubicBezTo>
                <a:lnTo>
                  <a:pt x="10681610" y="2373626"/>
                </a:lnTo>
                <a:lnTo>
                  <a:pt x="10678566" y="2377888"/>
                </a:lnTo>
                <a:cubicBezTo>
                  <a:pt x="10674305" y="2382538"/>
                  <a:pt x="10670044" y="2386800"/>
                  <a:pt x="10670044" y="2382538"/>
                </a:cubicBezTo>
                <a:cubicBezTo>
                  <a:pt x="10665783" y="2382538"/>
                  <a:pt x="10665175" y="2378276"/>
                  <a:pt x="10660914" y="2373626"/>
                </a:cubicBezTo>
                <a:cubicBezTo>
                  <a:pt x="10656653" y="2364715"/>
                  <a:pt x="10656653" y="2351153"/>
                  <a:pt x="10660914" y="2346504"/>
                </a:cubicBezTo>
                <a:cubicBezTo>
                  <a:pt x="10665175" y="2342241"/>
                  <a:pt x="10670044" y="2342241"/>
                  <a:pt x="10670044" y="2342241"/>
                </a:cubicBezTo>
                <a:lnTo>
                  <a:pt x="10677957" y="2350766"/>
                </a:lnTo>
                <a:lnTo>
                  <a:pt x="10677349" y="2330617"/>
                </a:lnTo>
                <a:cubicBezTo>
                  <a:pt x="10682827" y="2294583"/>
                  <a:pt x="10703523" y="2259711"/>
                  <a:pt x="10735175" y="2265910"/>
                </a:cubicBezTo>
                <a:close/>
                <a:moveTo>
                  <a:pt x="5065108" y="2258936"/>
                </a:moveTo>
                <a:cubicBezTo>
                  <a:pt x="5077282" y="2269010"/>
                  <a:pt x="5105890" y="2310082"/>
                  <a:pt x="5099194" y="2332942"/>
                </a:cubicBezTo>
                <a:cubicBezTo>
                  <a:pt x="5096760" y="2340692"/>
                  <a:pt x="5091282" y="2346116"/>
                  <a:pt x="5079108" y="2348053"/>
                </a:cubicBezTo>
                <a:cubicBezTo>
                  <a:pt x="5068760" y="2316669"/>
                  <a:pt x="5044412" y="2295358"/>
                  <a:pt x="5049282" y="2276759"/>
                </a:cubicBezTo>
                <a:cubicBezTo>
                  <a:pt x="5051108" y="2270560"/>
                  <a:pt x="5055368" y="2264748"/>
                  <a:pt x="5065108" y="2258936"/>
                </a:cubicBezTo>
                <a:close/>
                <a:moveTo>
                  <a:pt x="8233406" y="2251574"/>
                </a:moveTo>
                <a:cubicBezTo>
                  <a:pt x="8247407" y="2251187"/>
                  <a:pt x="8252885" y="2273660"/>
                  <a:pt x="8245581" y="2287609"/>
                </a:cubicBezTo>
                <a:cubicBezTo>
                  <a:pt x="8241928" y="2293808"/>
                  <a:pt x="8236449" y="2298458"/>
                  <a:pt x="8227928" y="2298070"/>
                </a:cubicBezTo>
                <a:cubicBezTo>
                  <a:pt x="8224885" y="2288771"/>
                  <a:pt x="8216363" y="2276759"/>
                  <a:pt x="8216363" y="2261261"/>
                </a:cubicBezTo>
                <a:cubicBezTo>
                  <a:pt x="8223059" y="2254674"/>
                  <a:pt x="8228537" y="2251962"/>
                  <a:pt x="8233406" y="2251574"/>
                </a:cubicBezTo>
                <a:close/>
                <a:moveTo>
                  <a:pt x="10030906" y="2247699"/>
                </a:moveTo>
                <a:cubicBezTo>
                  <a:pt x="10039428" y="2248087"/>
                  <a:pt x="10049167" y="2251187"/>
                  <a:pt x="10059515" y="2259323"/>
                </a:cubicBezTo>
                <a:cubicBezTo>
                  <a:pt x="10082037" y="2277534"/>
                  <a:pt x="10100298" y="2305045"/>
                  <a:pt x="10068646" y="2341467"/>
                </a:cubicBezTo>
                <a:cubicBezTo>
                  <a:pt x="10063776" y="2350378"/>
                  <a:pt x="10063776" y="2346116"/>
                  <a:pt x="10059515" y="2350378"/>
                </a:cubicBezTo>
                <a:cubicBezTo>
                  <a:pt x="10054645" y="2355028"/>
                  <a:pt x="10050385" y="2364327"/>
                  <a:pt x="10050385" y="2368977"/>
                </a:cubicBezTo>
                <a:cubicBezTo>
                  <a:pt x="10041254" y="2362002"/>
                  <a:pt x="10034558" y="2362002"/>
                  <a:pt x="10026645" y="2360840"/>
                </a:cubicBezTo>
                <a:lnTo>
                  <a:pt x="10025428" y="2360452"/>
                </a:lnTo>
                <a:lnTo>
                  <a:pt x="10025428" y="2383701"/>
                </a:lnTo>
                <a:cubicBezTo>
                  <a:pt x="10013254" y="2415860"/>
                  <a:pt x="9969427" y="2436396"/>
                  <a:pt x="9943253" y="2423610"/>
                </a:cubicBezTo>
                <a:cubicBezTo>
                  <a:pt x="9932296" y="2395325"/>
                  <a:pt x="9949340" y="2365102"/>
                  <a:pt x="9972471" y="2349603"/>
                </a:cubicBezTo>
                <a:lnTo>
                  <a:pt x="9991949" y="2341854"/>
                </a:lnTo>
                <a:lnTo>
                  <a:pt x="9976123" y="2325193"/>
                </a:lnTo>
                <a:cubicBezTo>
                  <a:pt x="9963949" y="2303495"/>
                  <a:pt x="9971862" y="2282184"/>
                  <a:pt x="9982210" y="2268623"/>
                </a:cubicBezTo>
                <a:cubicBezTo>
                  <a:pt x="9985862" y="2271722"/>
                  <a:pt x="10004123" y="2246924"/>
                  <a:pt x="10030906" y="2247699"/>
                </a:cubicBezTo>
                <a:close/>
                <a:moveTo>
                  <a:pt x="4656059" y="2242662"/>
                </a:moveTo>
                <a:cubicBezTo>
                  <a:pt x="4677364" y="2239175"/>
                  <a:pt x="4697452" y="2245375"/>
                  <a:pt x="4705364" y="2269785"/>
                </a:cubicBezTo>
                <a:cubicBezTo>
                  <a:pt x="4671276" y="2271722"/>
                  <a:pt x="4633537" y="2283346"/>
                  <a:pt x="4599450" y="2273660"/>
                </a:cubicBezTo>
                <a:cubicBezTo>
                  <a:pt x="4611624" y="2258936"/>
                  <a:pt x="4634146" y="2245762"/>
                  <a:pt x="4656059" y="2242662"/>
                </a:cubicBezTo>
                <a:close/>
                <a:moveTo>
                  <a:pt x="10114298" y="2219027"/>
                </a:moveTo>
                <a:cubicBezTo>
                  <a:pt x="10150212" y="2246537"/>
                  <a:pt x="10136212" y="2255836"/>
                  <a:pt x="10122820" y="2274047"/>
                </a:cubicBezTo>
                <a:cubicBezTo>
                  <a:pt x="10113690" y="2269398"/>
                  <a:pt x="10100298" y="2274047"/>
                  <a:pt x="10091168" y="2264748"/>
                </a:cubicBezTo>
                <a:cubicBezTo>
                  <a:pt x="10091168" y="2264748"/>
                  <a:pt x="10086298" y="2260098"/>
                  <a:pt x="10086298" y="2250799"/>
                </a:cubicBezTo>
                <a:cubicBezTo>
                  <a:pt x="10077776" y="2237238"/>
                  <a:pt x="10091168" y="2224064"/>
                  <a:pt x="10091168" y="2224064"/>
                </a:cubicBezTo>
                <a:cubicBezTo>
                  <a:pt x="10091168" y="2224064"/>
                  <a:pt x="10091168" y="2224064"/>
                  <a:pt x="10086298" y="2224064"/>
                </a:cubicBezTo>
                <a:cubicBezTo>
                  <a:pt x="10095429" y="2224064"/>
                  <a:pt x="10105168" y="2219027"/>
                  <a:pt x="10114298" y="2219027"/>
                </a:cubicBezTo>
                <a:close/>
                <a:moveTo>
                  <a:pt x="9979775" y="2204303"/>
                </a:moveTo>
                <a:cubicBezTo>
                  <a:pt x="9988297" y="2212052"/>
                  <a:pt x="9990732" y="2222127"/>
                  <a:pt x="9989514" y="2231813"/>
                </a:cubicBezTo>
                <a:cubicBezTo>
                  <a:pt x="9984645" y="2260486"/>
                  <a:pt x="9946296" y="2286446"/>
                  <a:pt x="9932296" y="2242662"/>
                </a:cubicBezTo>
                <a:cubicBezTo>
                  <a:pt x="9952992" y="2223289"/>
                  <a:pt x="9966992" y="2210115"/>
                  <a:pt x="9979775" y="2204303"/>
                </a:cubicBezTo>
                <a:close/>
                <a:moveTo>
                  <a:pt x="7361135" y="2202753"/>
                </a:moveTo>
                <a:cubicBezTo>
                  <a:pt x="7368439" y="2202366"/>
                  <a:pt x="7373917" y="2204303"/>
                  <a:pt x="7375743" y="2208565"/>
                </a:cubicBezTo>
                <a:cubicBezTo>
                  <a:pt x="7381222" y="2221739"/>
                  <a:pt x="7386700" y="2234525"/>
                  <a:pt x="7379396" y="2246150"/>
                </a:cubicBezTo>
                <a:cubicBezTo>
                  <a:pt x="7376961" y="2250024"/>
                  <a:pt x="7373309" y="2253899"/>
                  <a:pt x="7367830" y="2257386"/>
                </a:cubicBezTo>
                <a:cubicBezTo>
                  <a:pt x="7367830" y="2257386"/>
                  <a:pt x="7367222" y="2257386"/>
                  <a:pt x="7361743" y="2255449"/>
                </a:cubicBezTo>
                <a:cubicBezTo>
                  <a:pt x="7350178" y="2251574"/>
                  <a:pt x="7344700" y="2249249"/>
                  <a:pt x="7338613" y="2247312"/>
                </a:cubicBezTo>
                <a:cubicBezTo>
                  <a:pt x="7334960" y="2238788"/>
                  <a:pt x="7329482" y="2215152"/>
                  <a:pt x="7337395" y="2210502"/>
                </a:cubicBezTo>
                <a:cubicBezTo>
                  <a:pt x="7345308" y="2205853"/>
                  <a:pt x="7353830" y="2203141"/>
                  <a:pt x="7361135" y="2202753"/>
                </a:cubicBezTo>
                <a:close/>
                <a:moveTo>
                  <a:pt x="12451718" y="2193841"/>
                </a:moveTo>
                <a:cubicBezTo>
                  <a:pt x="12489456" y="2222514"/>
                  <a:pt x="12460848" y="2270947"/>
                  <a:pt x="12429804" y="2267073"/>
                </a:cubicBezTo>
                <a:cubicBezTo>
                  <a:pt x="12419456" y="2265523"/>
                  <a:pt x="12409108" y="2258548"/>
                  <a:pt x="12400588" y="2242662"/>
                </a:cubicBezTo>
                <a:cubicBezTo>
                  <a:pt x="12425544" y="2222901"/>
                  <a:pt x="12423716" y="2199653"/>
                  <a:pt x="12451718" y="2193841"/>
                </a:cubicBezTo>
                <a:close/>
                <a:moveTo>
                  <a:pt x="7754965" y="2188029"/>
                </a:moveTo>
                <a:lnTo>
                  <a:pt x="7756183" y="2191904"/>
                </a:lnTo>
                <a:lnTo>
                  <a:pt x="7756792" y="2190354"/>
                </a:lnTo>
                <a:close/>
                <a:moveTo>
                  <a:pt x="3999878" y="2179505"/>
                </a:moveTo>
                <a:cubicBezTo>
                  <a:pt x="4026051" y="2213602"/>
                  <a:pt x="4057096" y="2247699"/>
                  <a:pt x="4038226" y="2277534"/>
                </a:cubicBezTo>
                <a:cubicBezTo>
                  <a:pt x="4007790" y="2280247"/>
                  <a:pt x="3987704" y="2236463"/>
                  <a:pt x="3981008" y="2209340"/>
                </a:cubicBezTo>
                <a:cubicBezTo>
                  <a:pt x="3992574" y="2200041"/>
                  <a:pt x="3988312" y="2189192"/>
                  <a:pt x="3999878" y="2179505"/>
                </a:cubicBezTo>
                <a:close/>
                <a:moveTo>
                  <a:pt x="1868809" y="2172143"/>
                </a:moveTo>
                <a:cubicBezTo>
                  <a:pt x="1862721" y="2188804"/>
                  <a:pt x="1857852" y="2207403"/>
                  <a:pt x="1851765" y="2225614"/>
                </a:cubicBezTo>
                <a:cubicBezTo>
                  <a:pt x="1846287" y="2243437"/>
                  <a:pt x="1838983" y="2260873"/>
                  <a:pt x="1827416" y="2275597"/>
                </a:cubicBezTo>
                <a:cubicBezTo>
                  <a:pt x="1811590" y="2241887"/>
                  <a:pt x="1818896" y="2171368"/>
                  <a:pt x="1868809" y="2172143"/>
                </a:cubicBezTo>
                <a:close/>
                <a:moveTo>
                  <a:pt x="7726965" y="2170593"/>
                </a:moveTo>
                <a:cubicBezTo>
                  <a:pt x="7719052" y="2170206"/>
                  <a:pt x="7710530" y="2170981"/>
                  <a:pt x="7707487" y="2174855"/>
                </a:cubicBezTo>
                <a:lnTo>
                  <a:pt x="7707487" y="2177180"/>
                </a:lnTo>
                <a:lnTo>
                  <a:pt x="7731835" y="2186092"/>
                </a:lnTo>
                <a:lnTo>
                  <a:pt x="7754965" y="2187254"/>
                </a:lnTo>
                <a:lnTo>
                  <a:pt x="7751313" y="2182217"/>
                </a:lnTo>
                <a:cubicBezTo>
                  <a:pt x="7749487" y="2179505"/>
                  <a:pt x="7748270" y="2177180"/>
                  <a:pt x="7749487" y="2172918"/>
                </a:cubicBezTo>
                <a:cubicBezTo>
                  <a:pt x="7744617" y="2172531"/>
                  <a:pt x="7735487" y="2170981"/>
                  <a:pt x="7726965" y="2170593"/>
                </a:cubicBezTo>
                <a:close/>
                <a:moveTo>
                  <a:pt x="4651190" y="2169818"/>
                </a:moveTo>
                <a:cubicBezTo>
                  <a:pt x="4653624" y="2181055"/>
                  <a:pt x="4660320" y="2188417"/>
                  <a:pt x="4663364" y="2199653"/>
                </a:cubicBezTo>
                <a:cubicBezTo>
                  <a:pt x="4656668" y="2216315"/>
                  <a:pt x="4622582" y="2232588"/>
                  <a:pt x="4605538" y="2222514"/>
                </a:cubicBezTo>
                <a:cubicBezTo>
                  <a:pt x="4600058" y="2219414"/>
                  <a:pt x="4595798" y="2212827"/>
                  <a:pt x="4595798" y="2202753"/>
                </a:cubicBezTo>
                <a:cubicBezTo>
                  <a:pt x="4597624" y="2172918"/>
                  <a:pt x="4622582" y="2169431"/>
                  <a:pt x="4651190" y="2169818"/>
                </a:cubicBezTo>
                <a:close/>
                <a:moveTo>
                  <a:pt x="4932410" y="2162069"/>
                </a:moveTo>
                <a:cubicBezTo>
                  <a:pt x="4906844" y="2202366"/>
                  <a:pt x="4863018" y="2267848"/>
                  <a:pt x="4820410" y="2285671"/>
                </a:cubicBezTo>
                <a:cubicBezTo>
                  <a:pt x="4790582" y="2235300"/>
                  <a:pt x="4895888" y="2169818"/>
                  <a:pt x="4932410" y="2162069"/>
                </a:cubicBezTo>
                <a:close/>
                <a:moveTo>
                  <a:pt x="7694704" y="2157032"/>
                </a:moveTo>
                <a:lnTo>
                  <a:pt x="7680095" y="2165556"/>
                </a:lnTo>
                <a:lnTo>
                  <a:pt x="7683747" y="2165556"/>
                </a:lnTo>
                <a:lnTo>
                  <a:pt x="7697139" y="2172531"/>
                </a:lnTo>
                <a:lnTo>
                  <a:pt x="7697139" y="2167881"/>
                </a:lnTo>
                <a:cubicBezTo>
                  <a:pt x="7697139" y="2163619"/>
                  <a:pt x="7696530" y="2159744"/>
                  <a:pt x="7694704" y="2157032"/>
                </a:cubicBezTo>
                <a:close/>
                <a:moveTo>
                  <a:pt x="7664877" y="2156257"/>
                </a:moveTo>
                <a:cubicBezTo>
                  <a:pt x="7660008" y="2157807"/>
                  <a:pt x="7656356" y="2160519"/>
                  <a:pt x="7653312" y="2163619"/>
                </a:cubicBezTo>
                <a:lnTo>
                  <a:pt x="7647225" y="2169818"/>
                </a:lnTo>
                <a:lnTo>
                  <a:pt x="7655747" y="2174855"/>
                </a:lnTo>
                <a:cubicBezTo>
                  <a:pt x="7661225" y="2173693"/>
                  <a:pt x="7670356" y="2170593"/>
                  <a:pt x="7663660" y="2165169"/>
                </a:cubicBezTo>
                <a:lnTo>
                  <a:pt x="7674617" y="2165556"/>
                </a:lnTo>
                <a:lnTo>
                  <a:pt x="7672182" y="2164781"/>
                </a:lnTo>
                <a:cubicBezTo>
                  <a:pt x="7670356" y="2163231"/>
                  <a:pt x="7667312" y="2160132"/>
                  <a:pt x="7664877" y="2156257"/>
                </a:cubicBezTo>
                <a:close/>
                <a:moveTo>
                  <a:pt x="4188575" y="2149670"/>
                </a:moveTo>
                <a:cubicBezTo>
                  <a:pt x="4205618" y="2147733"/>
                  <a:pt x="4232402" y="2162844"/>
                  <a:pt x="4219010" y="2179118"/>
                </a:cubicBezTo>
                <a:cubicBezTo>
                  <a:pt x="4214140" y="2184930"/>
                  <a:pt x="4205010" y="2190354"/>
                  <a:pt x="4190402" y="2195779"/>
                </a:cubicBezTo>
                <a:cubicBezTo>
                  <a:pt x="4167270" y="2164006"/>
                  <a:pt x="4175184" y="2151607"/>
                  <a:pt x="4188575" y="2149670"/>
                </a:cubicBezTo>
                <a:close/>
                <a:moveTo>
                  <a:pt x="6997130" y="2140758"/>
                </a:moveTo>
                <a:lnTo>
                  <a:pt x="6950260" y="2161294"/>
                </a:lnTo>
                <a:lnTo>
                  <a:pt x="6947826" y="2160519"/>
                </a:lnTo>
                <a:lnTo>
                  <a:pt x="6936870" y="2170206"/>
                </a:lnTo>
                <a:cubicBezTo>
                  <a:pt x="6922260" y="2174468"/>
                  <a:pt x="6907652" y="2169431"/>
                  <a:pt x="6894868" y="2165169"/>
                </a:cubicBezTo>
                <a:cubicBezTo>
                  <a:pt x="6887564" y="2162844"/>
                  <a:pt x="6882085" y="2163619"/>
                  <a:pt x="6875998" y="2164781"/>
                </a:cubicBezTo>
                <a:cubicBezTo>
                  <a:pt x="6873564" y="2164006"/>
                  <a:pt x="6871130" y="2163231"/>
                  <a:pt x="6871130" y="2163231"/>
                </a:cubicBezTo>
                <a:cubicBezTo>
                  <a:pt x="6868086" y="2165169"/>
                  <a:pt x="6868086" y="2165169"/>
                  <a:pt x="6864433" y="2167494"/>
                </a:cubicBezTo>
                <a:cubicBezTo>
                  <a:pt x="6861390" y="2169431"/>
                  <a:pt x="6857738" y="2171368"/>
                  <a:pt x="6854694" y="2173306"/>
                </a:cubicBezTo>
                <a:cubicBezTo>
                  <a:pt x="6833998" y="2178730"/>
                  <a:pt x="6830954" y="2162069"/>
                  <a:pt x="6814519" y="2162457"/>
                </a:cubicBezTo>
                <a:cubicBezTo>
                  <a:pt x="6796258" y="2168656"/>
                  <a:pt x="6780432" y="2176018"/>
                  <a:pt x="6765214" y="2180280"/>
                </a:cubicBezTo>
                <a:cubicBezTo>
                  <a:pt x="6756084" y="2183767"/>
                  <a:pt x="6749388" y="2187642"/>
                  <a:pt x="6741476" y="2188029"/>
                </a:cubicBezTo>
                <a:cubicBezTo>
                  <a:pt x="6741476" y="2188029"/>
                  <a:pt x="6741476" y="2188029"/>
                  <a:pt x="6734779" y="2191904"/>
                </a:cubicBezTo>
                <a:cubicBezTo>
                  <a:pt x="6734779" y="2191904"/>
                  <a:pt x="6734779" y="2191517"/>
                  <a:pt x="6732344" y="2190742"/>
                </a:cubicBezTo>
                <a:cubicBezTo>
                  <a:pt x="6731128" y="2193841"/>
                  <a:pt x="6728692" y="2192679"/>
                  <a:pt x="6728692" y="2192679"/>
                </a:cubicBezTo>
                <a:cubicBezTo>
                  <a:pt x="6728692" y="2192679"/>
                  <a:pt x="6728692" y="2192679"/>
                  <a:pt x="6723214" y="2193841"/>
                </a:cubicBezTo>
                <a:cubicBezTo>
                  <a:pt x="6709822" y="2201978"/>
                  <a:pt x="6690954" y="2211665"/>
                  <a:pt x="6673910" y="2221352"/>
                </a:cubicBezTo>
                <a:cubicBezTo>
                  <a:pt x="6674518" y="2237238"/>
                  <a:pt x="6660518" y="2282959"/>
                  <a:pt x="6678780" y="2276372"/>
                </a:cubicBezTo>
                <a:cubicBezTo>
                  <a:pt x="6675736" y="2278309"/>
                  <a:pt x="6673300" y="2277534"/>
                  <a:pt x="6669648" y="2279472"/>
                </a:cubicBezTo>
                <a:cubicBezTo>
                  <a:pt x="6669648" y="2279472"/>
                  <a:pt x="6669648" y="2279859"/>
                  <a:pt x="6646518" y="2284509"/>
                </a:cubicBezTo>
                <a:cubicBezTo>
                  <a:pt x="6646518" y="2284509"/>
                  <a:pt x="6646518" y="2284509"/>
                  <a:pt x="6644084" y="2283734"/>
                </a:cubicBezTo>
                <a:cubicBezTo>
                  <a:pt x="6644084" y="2283734"/>
                  <a:pt x="6644084" y="2283734"/>
                  <a:pt x="6640430" y="2285671"/>
                </a:cubicBezTo>
                <a:cubicBezTo>
                  <a:pt x="6639822" y="2288383"/>
                  <a:pt x="6637387" y="2287609"/>
                  <a:pt x="6633736" y="2289546"/>
                </a:cubicBezTo>
                <a:cubicBezTo>
                  <a:pt x="6623996" y="2295745"/>
                  <a:pt x="6614865" y="2298845"/>
                  <a:pt x="6606952" y="2305432"/>
                </a:cubicBezTo>
                <a:cubicBezTo>
                  <a:pt x="6592952" y="2316281"/>
                  <a:pt x="6589300" y="2327905"/>
                  <a:pt x="6610604" y="2338367"/>
                </a:cubicBezTo>
                <a:cubicBezTo>
                  <a:pt x="6620344" y="2341467"/>
                  <a:pt x="6636778" y="2325193"/>
                  <a:pt x="6631300" y="2326355"/>
                </a:cubicBezTo>
                <a:cubicBezTo>
                  <a:pt x="6633736" y="2327130"/>
                  <a:pt x="6639214" y="2325968"/>
                  <a:pt x="6645300" y="2324805"/>
                </a:cubicBezTo>
                <a:cubicBezTo>
                  <a:pt x="6647736" y="2325580"/>
                  <a:pt x="6650778" y="2323256"/>
                  <a:pt x="6653214" y="2324418"/>
                </a:cubicBezTo>
                <a:cubicBezTo>
                  <a:pt x="6653214" y="2324418"/>
                  <a:pt x="6653214" y="2324418"/>
                  <a:pt x="6654430" y="2321318"/>
                </a:cubicBezTo>
                <a:cubicBezTo>
                  <a:pt x="6654430" y="2321318"/>
                  <a:pt x="6654430" y="2321318"/>
                  <a:pt x="6675126" y="2315894"/>
                </a:cubicBezTo>
                <a:cubicBezTo>
                  <a:pt x="6675126" y="2315894"/>
                  <a:pt x="6674518" y="2316281"/>
                  <a:pt x="6677562" y="2317056"/>
                </a:cubicBezTo>
                <a:cubicBezTo>
                  <a:pt x="6677562" y="2317056"/>
                  <a:pt x="6677562" y="2317056"/>
                  <a:pt x="6676344" y="2319768"/>
                </a:cubicBezTo>
                <a:cubicBezTo>
                  <a:pt x="6676344" y="2319768"/>
                  <a:pt x="6676344" y="2319768"/>
                  <a:pt x="6678780" y="2320543"/>
                </a:cubicBezTo>
                <a:cubicBezTo>
                  <a:pt x="6687300" y="2320543"/>
                  <a:pt x="6692780" y="2318993"/>
                  <a:pt x="6698866" y="2317831"/>
                </a:cubicBezTo>
                <a:cubicBezTo>
                  <a:pt x="6713476" y="2313569"/>
                  <a:pt x="6726866" y="2305820"/>
                  <a:pt x="6737824" y="2287609"/>
                </a:cubicBezTo>
                <a:cubicBezTo>
                  <a:pt x="6737824" y="2287609"/>
                  <a:pt x="6738432" y="2287609"/>
                  <a:pt x="6740866" y="2288383"/>
                </a:cubicBezTo>
                <a:cubicBezTo>
                  <a:pt x="6740866" y="2288383"/>
                  <a:pt x="6740258" y="2288383"/>
                  <a:pt x="6743910" y="2286446"/>
                </a:cubicBezTo>
                <a:cubicBezTo>
                  <a:pt x="6743910" y="2286446"/>
                  <a:pt x="6743910" y="2286446"/>
                  <a:pt x="6746346" y="2287221"/>
                </a:cubicBezTo>
                <a:cubicBezTo>
                  <a:pt x="6746346" y="2287221"/>
                  <a:pt x="6746346" y="2287221"/>
                  <a:pt x="6760346" y="2285671"/>
                </a:cubicBezTo>
                <a:cubicBezTo>
                  <a:pt x="6768258" y="2285284"/>
                  <a:pt x="6780432" y="2282959"/>
                  <a:pt x="6788346" y="2282959"/>
                </a:cubicBezTo>
                <a:cubicBezTo>
                  <a:pt x="6805998" y="2279472"/>
                  <a:pt x="6825476" y="2276759"/>
                  <a:pt x="6841911" y="2275985"/>
                </a:cubicBezTo>
                <a:cubicBezTo>
                  <a:pt x="6851042" y="2272885"/>
                  <a:pt x="6859563" y="2272497"/>
                  <a:pt x="6868694" y="2269398"/>
                </a:cubicBezTo>
                <a:cubicBezTo>
                  <a:pt x="6868694" y="2269398"/>
                  <a:pt x="6868694" y="2269398"/>
                  <a:pt x="6874172" y="2268235"/>
                </a:cubicBezTo>
                <a:cubicBezTo>
                  <a:pt x="6874172" y="2268235"/>
                  <a:pt x="6874172" y="2268235"/>
                  <a:pt x="6879042" y="2270172"/>
                </a:cubicBezTo>
                <a:cubicBezTo>
                  <a:pt x="6879042" y="2270172"/>
                  <a:pt x="6879042" y="2270172"/>
                  <a:pt x="6890608" y="2267848"/>
                </a:cubicBezTo>
                <a:cubicBezTo>
                  <a:pt x="6907042" y="2267073"/>
                  <a:pt x="6922260" y="2262811"/>
                  <a:pt x="6936260" y="2261261"/>
                </a:cubicBezTo>
                <a:cubicBezTo>
                  <a:pt x="6950260" y="2259711"/>
                  <a:pt x="6964260" y="2258161"/>
                  <a:pt x="6980696" y="2257774"/>
                </a:cubicBezTo>
                <a:lnTo>
                  <a:pt x="7006262" y="2257386"/>
                </a:lnTo>
                <a:lnTo>
                  <a:pt x="6980088" y="2222514"/>
                </a:lnTo>
                <a:cubicBezTo>
                  <a:pt x="7016610" y="2184155"/>
                  <a:pt x="7062262" y="2219414"/>
                  <a:pt x="7100001" y="2234525"/>
                </a:cubicBezTo>
                <a:lnTo>
                  <a:pt x="7103653" y="2158969"/>
                </a:lnTo>
                <a:lnTo>
                  <a:pt x="7084175" y="2153932"/>
                </a:lnTo>
                <a:lnTo>
                  <a:pt x="7077480" y="2146183"/>
                </a:lnTo>
                <a:lnTo>
                  <a:pt x="7062262" y="2153545"/>
                </a:lnTo>
                <a:cubicBezTo>
                  <a:pt x="7062262" y="2153545"/>
                  <a:pt x="7065306" y="2141921"/>
                  <a:pt x="7067740" y="2142696"/>
                </a:cubicBezTo>
                <a:cubicBezTo>
                  <a:pt x="7059827" y="2143083"/>
                  <a:pt x="7042174" y="2155870"/>
                  <a:pt x="7033652" y="2156257"/>
                </a:cubicBezTo>
                <a:cubicBezTo>
                  <a:pt x="7025740" y="2156644"/>
                  <a:pt x="7017218" y="2150445"/>
                  <a:pt x="7008088" y="2144633"/>
                </a:cubicBezTo>
                <a:close/>
                <a:moveTo>
                  <a:pt x="8788543" y="2138821"/>
                </a:moveTo>
                <a:cubicBezTo>
                  <a:pt x="8811674" y="2140758"/>
                  <a:pt x="8834805" y="2170206"/>
                  <a:pt x="8830544" y="2198104"/>
                </a:cubicBezTo>
                <a:cubicBezTo>
                  <a:pt x="8829326" y="2207403"/>
                  <a:pt x="8825065" y="2215927"/>
                  <a:pt x="8816544" y="2224064"/>
                </a:cubicBezTo>
                <a:cubicBezTo>
                  <a:pt x="8797065" y="2229101"/>
                  <a:pt x="8778195" y="2234138"/>
                  <a:pt x="8756282" y="2211665"/>
                </a:cubicBezTo>
                <a:cubicBezTo>
                  <a:pt x="8753239" y="2183767"/>
                  <a:pt x="8761152" y="2163619"/>
                  <a:pt x="8788543" y="2138821"/>
                </a:cubicBezTo>
                <a:close/>
                <a:moveTo>
                  <a:pt x="1681936" y="2134946"/>
                </a:moveTo>
                <a:cubicBezTo>
                  <a:pt x="1695328" y="2150058"/>
                  <a:pt x="1692893" y="2195004"/>
                  <a:pt x="1684980" y="2210115"/>
                </a:cubicBezTo>
                <a:cubicBezTo>
                  <a:pt x="1668546" y="2215152"/>
                  <a:pt x="1656372" y="2212440"/>
                  <a:pt x="1648459" y="2205465"/>
                </a:cubicBezTo>
                <a:cubicBezTo>
                  <a:pt x="1624111" y="2184542"/>
                  <a:pt x="1636893" y="2126035"/>
                  <a:pt x="1681936" y="2134946"/>
                </a:cubicBezTo>
                <a:close/>
                <a:moveTo>
                  <a:pt x="7492614" y="2131459"/>
                </a:moveTo>
                <a:lnTo>
                  <a:pt x="7491397" y="2131847"/>
                </a:lnTo>
                <a:lnTo>
                  <a:pt x="7492006" y="2132234"/>
                </a:lnTo>
                <a:close/>
                <a:moveTo>
                  <a:pt x="7216872" y="2127972"/>
                </a:moveTo>
                <a:cubicBezTo>
                  <a:pt x="7207133" y="2140371"/>
                  <a:pt x="7183393" y="2138434"/>
                  <a:pt x="7179741" y="2159357"/>
                </a:cubicBezTo>
                <a:cubicBezTo>
                  <a:pt x="7155393" y="2157419"/>
                  <a:pt x="7192524" y="2144633"/>
                  <a:pt x="7174872" y="2129522"/>
                </a:cubicBezTo>
                <a:lnTo>
                  <a:pt x="7163915" y="2134559"/>
                </a:lnTo>
                <a:lnTo>
                  <a:pt x="7157219" y="2140371"/>
                </a:lnTo>
                <a:lnTo>
                  <a:pt x="7154784" y="2198878"/>
                </a:lnTo>
                <a:cubicBezTo>
                  <a:pt x="7151741" y="2220189"/>
                  <a:pt x="7148089" y="2242662"/>
                  <a:pt x="7150523" y="2264748"/>
                </a:cubicBezTo>
                <a:cubicBezTo>
                  <a:pt x="7156610" y="2277147"/>
                  <a:pt x="7166958" y="2282184"/>
                  <a:pt x="7174872" y="2290708"/>
                </a:cubicBezTo>
                <a:lnTo>
                  <a:pt x="7184611" y="2307369"/>
                </a:lnTo>
                <a:lnTo>
                  <a:pt x="7192524" y="2306594"/>
                </a:lnTo>
                <a:cubicBezTo>
                  <a:pt x="7205915" y="2303495"/>
                  <a:pt x="7217481" y="2299233"/>
                  <a:pt x="7225394" y="2294583"/>
                </a:cubicBezTo>
                <a:cubicBezTo>
                  <a:pt x="7248525" y="2299620"/>
                  <a:pt x="7272264" y="2301170"/>
                  <a:pt x="7296003" y="2303107"/>
                </a:cubicBezTo>
                <a:cubicBezTo>
                  <a:pt x="7302090" y="2301945"/>
                  <a:pt x="7306960" y="2303882"/>
                  <a:pt x="7312438" y="2302720"/>
                </a:cubicBezTo>
                <a:cubicBezTo>
                  <a:pt x="7319743" y="2305432"/>
                  <a:pt x="7325830" y="2303882"/>
                  <a:pt x="7330699" y="2305432"/>
                </a:cubicBezTo>
                <a:cubicBezTo>
                  <a:pt x="7341047" y="2306207"/>
                  <a:pt x="7354439" y="2307757"/>
                  <a:pt x="7365396" y="2308144"/>
                </a:cubicBezTo>
                <a:cubicBezTo>
                  <a:pt x="7414092" y="2309307"/>
                  <a:pt x="7464005" y="2313956"/>
                  <a:pt x="7513310" y="2321318"/>
                </a:cubicBezTo>
                <a:cubicBezTo>
                  <a:pt x="7518789" y="2329843"/>
                  <a:pt x="7513310" y="2331005"/>
                  <a:pt x="7510267" y="2339529"/>
                </a:cubicBezTo>
                <a:cubicBezTo>
                  <a:pt x="7520615" y="2342629"/>
                  <a:pt x="7528528" y="2335655"/>
                  <a:pt x="7529137" y="2323643"/>
                </a:cubicBezTo>
                <a:cubicBezTo>
                  <a:pt x="7532789" y="2329455"/>
                  <a:pt x="7540093" y="2333717"/>
                  <a:pt x="7548615" y="2336817"/>
                </a:cubicBezTo>
                <a:lnTo>
                  <a:pt x="7554702" y="2339142"/>
                </a:lnTo>
                <a:lnTo>
                  <a:pt x="7565050" y="2336042"/>
                </a:lnTo>
                <a:cubicBezTo>
                  <a:pt x="7568094" y="2338754"/>
                  <a:pt x="7569311" y="2340692"/>
                  <a:pt x="7569311" y="2342629"/>
                </a:cubicBezTo>
                <a:lnTo>
                  <a:pt x="7568702" y="2343404"/>
                </a:lnTo>
                <a:lnTo>
                  <a:pt x="7576007" y="2345729"/>
                </a:lnTo>
                <a:lnTo>
                  <a:pt x="7588181" y="2351928"/>
                </a:lnTo>
                <a:lnTo>
                  <a:pt x="7585746" y="2349216"/>
                </a:lnTo>
                <a:cubicBezTo>
                  <a:pt x="7597311" y="2351153"/>
                  <a:pt x="7604616" y="2362002"/>
                  <a:pt x="7618616" y="2364327"/>
                </a:cubicBezTo>
                <a:lnTo>
                  <a:pt x="7622877" y="2363940"/>
                </a:lnTo>
                <a:lnTo>
                  <a:pt x="7625920" y="2363165"/>
                </a:lnTo>
                <a:lnTo>
                  <a:pt x="7628355" y="2363940"/>
                </a:lnTo>
                <a:lnTo>
                  <a:pt x="7635660" y="2363552"/>
                </a:lnTo>
                <a:cubicBezTo>
                  <a:pt x="7646616" y="2345341"/>
                  <a:pt x="7613138" y="2349216"/>
                  <a:pt x="7632616" y="2337204"/>
                </a:cubicBezTo>
                <a:cubicBezTo>
                  <a:pt x="7616790" y="2328680"/>
                  <a:pt x="7603398" y="2317831"/>
                  <a:pt x="7590616" y="2306982"/>
                </a:cubicBezTo>
                <a:cubicBezTo>
                  <a:pt x="7580876" y="2294195"/>
                  <a:pt x="7568094" y="2283346"/>
                  <a:pt x="7554702" y="2272497"/>
                </a:cubicBezTo>
                <a:cubicBezTo>
                  <a:pt x="7559572" y="2264748"/>
                  <a:pt x="7575398" y="2274822"/>
                  <a:pt x="7591224" y="2284121"/>
                </a:cubicBezTo>
                <a:lnTo>
                  <a:pt x="7608268" y="2291483"/>
                </a:lnTo>
                <a:lnTo>
                  <a:pt x="7604007" y="2280247"/>
                </a:lnTo>
                <a:lnTo>
                  <a:pt x="7606442" y="2269785"/>
                </a:lnTo>
                <a:lnTo>
                  <a:pt x="7587572" y="2255449"/>
                </a:lnTo>
                <a:cubicBezTo>
                  <a:pt x="7568702" y="2245762"/>
                  <a:pt x="7545572" y="2240725"/>
                  <a:pt x="7527311" y="2237625"/>
                </a:cubicBezTo>
                <a:cubicBezTo>
                  <a:pt x="7540093" y="2223289"/>
                  <a:pt x="7556528" y="2222901"/>
                  <a:pt x="7576615" y="2236075"/>
                </a:cubicBezTo>
                <a:cubicBezTo>
                  <a:pt x="7578442" y="2230651"/>
                  <a:pt x="7573572" y="2228713"/>
                  <a:pt x="7568702" y="2227164"/>
                </a:cubicBezTo>
                <a:cubicBezTo>
                  <a:pt x="7573572" y="2219414"/>
                  <a:pt x="7580268" y="2224451"/>
                  <a:pt x="7585746" y="2226389"/>
                </a:cubicBezTo>
                <a:cubicBezTo>
                  <a:pt x="7563224" y="2218639"/>
                  <a:pt x="7550441" y="2207790"/>
                  <a:pt x="7537050" y="2197329"/>
                </a:cubicBezTo>
                <a:cubicBezTo>
                  <a:pt x="7530963" y="2191904"/>
                  <a:pt x="7523658" y="2186867"/>
                  <a:pt x="7515136" y="2180280"/>
                </a:cubicBezTo>
                <a:cubicBezTo>
                  <a:pt x="7506006" y="2174081"/>
                  <a:pt x="7496267" y="2170981"/>
                  <a:pt x="7485310" y="2163619"/>
                </a:cubicBezTo>
                <a:cubicBezTo>
                  <a:pt x="7490180" y="2153545"/>
                  <a:pt x="7488962" y="2147345"/>
                  <a:pt x="7485310" y="2143083"/>
                </a:cubicBezTo>
                <a:lnTo>
                  <a:pt x="7468266" y="2134559"/>
                </a:lnTo>
                <a:lnTo>
                  <a:pt x="7457310" y="2136109"/>
                </a:lnTo>
                <a:cubicBezTo>
                  <a:pt x="7445744" y="2136109"/>
                  <a:pt x="7431744" y="2134171"/>
                  <a:pt x="7411048" y="2131847"/>
                </a:cubicBezTo>
                <a:cubicBezTo>
                  <a:pt x="7408613" y="2140371"/>
                  <a:pt x="7408613" y="2149670"/>
                  <a:pt x="7413483" y="2151220"/>
                </a:cubicBezTo>
                <a:cubicBezTo>
                  <a:pt x="7395222" y="2148120"/>
                  <a:pt x="7370265" y="2149283"/>
                  <a:pt x="7343482" y="2149283"/>
                </a:cubicBezTo>
                <a:cubicBezTo>
                  <a:pt x="7317917" y="2153157"/>
                  <a:pt x="7289308" y="2156257"/>
                  <a:pt x="7268612" y="2161682"/>
                </a:cubicBezTo>
                <a:cubicBezTo>
                  <a:pt x="7278960" y="2127584"/>
                  <a:pt x="7230263" y="2164006"/>
                  <a:pt x="7216872" y="2127972"/>
                </a:cubicBezTo>
                <a:close/>
                <a:moveTo>
                  <a:pt x="10702914" y="2126035"/>
                </a:moveTo>
                <a:cubicBezTo>
                  <a:pt x="10719958" y="2141146"/>
                  <a:pt x="10721175" y="2157419"/>
                  <a:pt x="10712045" y="2174081"/>
                </a:cubicBezTo>
                <a:cubicBezTo>
                  <a:pt x="10687088" y="2181830"/>
                  <a:pt x="10667001" y="2153932"/>
                  <a:pt x="10677957" y="2133396"/>
                </a:cubicBezTo>
                <a:cubicBezTo>
                  <a:pt x="10684044" y="2131459"/>
                  <a:pt x="10692566" y="2125647"/>
                  <a:pt x="10702914" y="2126035"/>
                </a:cubicBezTo>
                <a:close/>
                <a:moveTo>
                  <a:pt x="10320649" y="2122935"/>
                </a:moveTo>
                <a:cubicBezTo>
                  <a:pt x="10324910" y="2122160"/>
                  <a:pt x="10329323" y="2122063"/>
                  <a:pt x="10333888" y="2122935"/>
                </a:cubicBezTo>
                <a:cubicBezTo>
                  <a:pt x="10338453" y="2123807"/>
                  <a:pt x="10343171" y="2125647"/>
                  <a:pt x="10348040" y="2128747"/>
                </a:cubicBezTo>
                <a:cubicBezTo>
                  <a:pt x="10324301" y="2147733"/>
                  <a:pt x="10302996" y="2176018"/>
                  <a:pt x="10273170" y="2187254"/>
                </a:cubicBezTo>
                <a:cubicBezTo>
                  <a:pt x="10274387" y="2162457"/>
                  <a:pt x="10295083" y="2128359"/>
                  <a:pt x="10320649" y="2122935"/>
                </a:cubicBezTo>
                <a:close/>
                <a:moveTo>
                  <a:pt x="2434293" y="2121385"/>
                </a:moveTo>
                <a:cubicBezTo>
                  <a:pt x="2495164" y="2119060"/>
                  <a:pt x="2516468" y="2198104"/>
                  <a:pt x="2518295" y="2239563"/>
                </a:cubicBezTo>
                <a:cubicBezTo>
                  <a:pt x="2501250" y="2224064"/>
                  <a:pt x="2482990" y="2209728"/>
                  <a:pt x="2467773" y="2191517"/>
                </a:cubicBezTo>
                <a:cubicBezTo>
                  <a:pt x="2452555" y="2173693"/>
                  <a:pt x="2439772" y="2151607"/>
                  <a:pt x="2434293" y="2121385"/>
                </a:cubicBezTo>
                <a:close/>
                <a:moveTo>
                  <a:pt x="9980384" y="2109373"/>
                </a:moveTo>
                <a:cubicBezTo>
                  <a:pt x="10008384" y="2131847"/>
                  <a:pt x="10021776" y="2152382"/>
                  <a:pt x="10001080" y="2184930"/>
                </a:cubicBezTo>
                <a:cubicBezTo>
                  <a:pt x="9983427" y="2186479"/>
                  <a:pt x="9972471" y="2172143"/>
                  <a:pt x="9968818" y="2155482"/>
                </a:cubicBezTo>
                <a:cubicBezTo>
                  <a:pt x="9965166" y="2138434"/>
                  <a:pt x="9968818" y="2119060"/>
                  <a:pt x="9980384" y="2109373"/>
                </a:cubicBezTo>
                <a:close/>
                <a:moveTo>
                  <a:pt x="2319857" y="2065590"/>
                </a:moveTo>
                <a:cubicBezTo>
                  <a:pt x="2353944" y="2095812"/>
                  <a:pt x="2383771" y="2136884"/>
                  <a:pt x="2387423" y="2203916"/>
                </a:cubicBezTo>
                <a:cubicBezTo>
                  <a:pt x="2363076" y="2230263"/>
                  <a:pt x="2337510" y="2221352"/>
                  <a:pt x="2318641" y="2198491"/>
                </a:cubicBezTo>
                <a:cubicBezTo>
                  <a:pt x="2287596" y="2160132"/>
                  <a:pt x="2274813" y="2083801"/>
                  <a:pt x="2319857" y="2065590"/>
                </a:cubicBezTo>
                <a:close/>
                <a:moveTo>
                  <a:pt x="10492303" y="2064427"/>
                </a:moveTo>
                <a:cubicBezTo>
                  <a:pt x="10496564" y="2065202"/>
                  <a:pt x="10500825" y="2068689"/>
                  <a:pt x="10505694" y="2073339"/>
                </a:cubicBezTo>
                <a:cubicBezTo>
                  <a:pt x="10514825" y="2082251"/>
                  <a:pt x="10510564" y="2091162"/>
                  <a:pt x="10510564" y="2091162"/>
                </a:cubicBezTo>
                <a:cubicBezTo>
                  <a:pt x="10501433" y="2104724"/>
                  <a:pt x="10487433" y="2109373"/>
                  <a:pt x="10473433" y="2100462"/>
                </a:cubicBezTo>
                <a:cubicBezTo>
                  <a:pt x="10469172" y="2091162"/>
                  <a:pt x="10473433" y="2082251"/>
                  <a:pt x="10478303" y="2073339"/>
                </a:cubicBezTo>
                <a:cubicBezTo>
                  <a:pt x="10482564" y="2066364"/>
                  <a:pt x="10487433" y="2064040"/>
                  <a:pt x="10492303" y="2064427"/>
                </a:cubicBezTo>
                <a:close/>
                <a:moveTo>
                  <a:pt x="4639624" y="2042729"/>
                </a:moveTo>
                <a:cubicBezTo>
                  <a:pt x="4656059" y="2041567"/>
                  <a:pt x="4671886" y="2050091"/>
                  <a:pt x="4675538" y="2073726"/>
                </a:cubicBezTo>
                <a:cubicBezTo>
                  <a:pt x="4667016" y="2093100"/>
                  <a:pt x="4625624" y="2109373"/>
                  <a:pt x="4609798" y="2107824"/>
                </a:cubicBezTo>
                <a:cubicBezTo>
                  <a:pt x="4599450" y="2094262"/>
                  <a:pt x="4598232" y="2081476"/>
                  <a:pt x="4601884" y="2071014"/>
                </a:cubicBezTo>
                <a:cubicBezTo>
                  <a:pt x="4606754" y="2054740"/>
                  <a:pt x="4623798" y="2043891"/>
                  <a:pt x="4639624" y="2042729"/>
                </a:cubicBezTo>
                <a:close/>
                <a:moveTo>
                  <a:pt x="4962236" y="2040404"/>
                </a:moveTo>
                <a:cubicBezTo>
                  <a:pt x="5009106" y="2046216"/>
                  <a:pt x="5038934" y="2061715"/>
                  <a:pt x="5036498" y="2120223"/>
                </a:cubicBezTo>
                <a:cubicBezTo>
                  <a:pt x="5016412" y="2136884"/>
                  <a:pt x="4993890" y="2127972"/>
                  <a:pt x="4978672" y="2108986"/>
                </a:cubicBezTo>
                <a:cubicBezTo>
                  <a:pt x="4962846" y="2090387"/>
                  <a:pt x="4954932" y="2062102"/>
                  <a:pt x="4962236" y="2040404"/>
                </a:cubicBezTo>
                <a:close/>
                <a:moveTo>
                  <a:pt x="10625000" y="2038467"/>
                </a:moveTo>
                <a:cubicBezTo>
                  <a:pt x="10633522" y="2044279"/>
                  <a:pt x="10642044" y="2045441"/>
                  <a:pt x="10650566" y="2050866"/>
                </a:cubicBezTo>
                <a:cubicBezTo>
                  <a:pt x="10655435" y="2065590"/>
                  <a:pt x="10641435" y="2095812"/>
                  <a:pt x="10623174" y="2099299"/>
                </a:cubicBezTo>
                <a:cubicBezTo>
                  <a:pt x="10617696" y="2100462"/>
                  <a:pt x="10611000" y="2098524"/>
                  <a:pt x="10604913" y="2091937"/>
                </a:cubicBezTo>
                <a:cubicBezTo>
                  <a:pt x="10589695" y="2071789"/>
                  <a:pt x="10604913" y="2054740"/>
                  <a:pt x="10625000" y="2038467"/>
                </a:cubicBezTo>
                <a:close/>
                <a:moveTo>
                  <a:pt x="9484899" y="2036142"/>
                </a:moveTo>
                <a:lnTo>
                  <a:pt x="9492813" y="2048928"/>
                </a:lnTo>
                <a:lnTo>
                  <a:pt x="9498291" y="2051253"/>
                </a:lnTo>
                <a:cubicBezTo>
                  <a:pt x="9512900" y="2062490"/>
                  <a:pt x="9519596" y="2083801"/>
                  <a:pt x="9511074" y="2099299"/>
                </a:cubicBezTo>
                <a:lnTo>
                  <a:pt x="9506813" y="2103174"/>
                </a:lnTo>
                <a:lnTo>
                  <a:pt x="9506813" y="2105111"/>
                </a:lnTo>
                <a:cubicBezTo>
                  <a:pt x="9503769" y="2129134"/>
                  <a:pt x="9490378" y="2148508"/>
                  <a:pt x="9467247" y="2145408"/>
                </a:cubicBezTo>
                <a:cubicBezTo>
                  <a:pt x="9461160" y="2144633"/>
                  <a:pt x="9453856" y="2141533"/>
                  <a:pt x="9445334" y="2136496"/>
                </a:cubicBezTo>
                <a:cubicBezTo>
                  <a:pt x="9445334" y="2120610"/>
                  <a:pt x="9442290" y="2098524"/>
                  <a:pt x="9445334" y="2078763"/>
                </a:cubicBezTo>
                <a:lnTo>
                  <a:pt x="9452638" y="2062102"/>
                </a:lnTo>
                <a:lnTo>
                  <a:pt x="9452638" y="2050866"/>
                </a:lnTo>
                <a:lnTo>
                  <a:pt x="9464204" y="2048154"/>
                </a:lnTo>
                <a:close/>
                <a:moveTo>
                  <a:pt x="1282019" y="2036142"/>
                </a:moveTo>
                <a:cubicBezTo>
                  <a:pt x="1311237" y="2033817"/>
                  <a:pt x="1333759" y="2064815"/>
                  <a:pt x="1325236" y="2090775"/>
                </a:cubicBezTo>
                <a:cubicBezTo>
                  <a:pt x="1320976" y="2102399"/>
                  <a:pt x="1310628" y="2112861"/>
                  <a:pt x="1291759" y="2119448"/>
                </a:cubicBezTo>
                <a:cubicBezTo>
                  <a:pt x="1276541" y="2086513"/>
                  <a:pt x="1250976" y="2084575"/>
                  <a:pt x="1251584" y="2050866"/>
                </a:cubicBezTo>
                <a:cubicBezTo>
                  <a:pt x="1261932" y="2041567"/>
                  <a:pt x="1272279" y="2036917"/>
                  <a:pt x="1282019" y="2036142"/>
                </a:cubicBezTo>
                <a:close/>
                <a:moveTo>
                  <a:pt x="4796061" y="2032267"/>
                </a:moveTo>
                <a:cubicBezTo>
                  <a:pt x="4803365" y="2031105"/>
                  <a:pt x="4811278" y="2031492"/>
                  <a:pt x="4819192" y="2034592"/>
                </a:cubicBezTo>
                <a:cubicBezTo>
                  <a:pt x="4829540" y="2038854"/>
                  <a:pt x="4839278" y="2047379"/>
                  <a:pt x="4847800" y="2061327"/>
                </a:cubicBezTo>
                <a:cubicBezTo>
                  <a:pt x="4849626" y="2067914"/>
                  <a:pt x="4847800" y="2075276"/>
                  <a:pt x="4844148" y="2082638"/>
                </a:cubicBezTo>
                <a:cubicBezTo>
                  <a:pt x="4833191" y="2104336"/>
                  <a:pt x="4803365" y="2124485"/>
                  <a:pt x="4785104" y="2119060"/>
                </a:cubicBezTo>
                <a:cubicBezTo>
                  <a:pt x="4775973" y="2107824"/>
                  <a:pt x="4767452" y="2096587"/>
                  <a:pt x="4758321" y="2085350"/>
                </a:cubicBezTo>
                <a:cubicBezTo>
                  <a:pt x="4755886" y="2058228"/>
                  <a:pt x="4774148" y="2036529"/>
                  <a:pt x="4796061" y="2032267"/>
                </a:cubicBezTo>
                <a:close/>
                <a:moveTo>
                  <a:pt x="5107108" y="2017156"/>
                </a:moveTo>
                <a:cubicBezTo>
                  <a:pt x="5124152" y="2041179"/>
                  <a:pt x="5121108" y="2031880"/>
                  <a:pt x="5127196" y="2065590"/>
                </a:cubicBezTo>
                <a:cubicBezTo>
                  <a:pt x="5110760" y="2072564"/>
                  <a:pt x="5094326" y="2079926"/>
                  <a:pt x="5077890" y="2086900"/>
                </a:cubicBezTo>
                <a:cubicBezTo>
                  <a:pt x="5077282" y="2071402"/>
                  <a:pt x="5068760" y="2059390"/>
                  <a:pt x="5066326" y="2050091"/>
                </a:cubicBezTo>
                <a:cubicBezTo>
                  <a:pt x="5074238" y="2031105"/>
                  <a:pt x="5084586" y="2021418"/>
                  <a:pt x="5107108" y="2017156"/>
                </a:cubicBezTo>
                <a:close/>
                <a:moveTo>
                  <a:pt x="3543350" y="2011732"/>
                </a:moveTo>
                <a:cubicBezTo>
                  <a:pt x="3554916" y="2026455"/>
                  <a:pt x="3571350" y="2008632"/>
                  <a:pt x="3573785" y="2032267"/>
                </a:cubicBezTo>
                <a:cubicBezTo>
                  <a:pt x="3570742" y="2042729"/>
                  <a:pt x="3562221" y="2051253"/>
                  <a:pt x="3544568" y="2057065"/>
                </a:cubicBezTo>
                <a:cubicBezTo>
                  <a:pt x="3523872" y="2039242"/>
                  <a:pt x="3533611" y="2025293"/>
                  <a:pt x="3543350" y="2011732"/>
                </a:cubicBezTo>
                <a:close/>
                <a:moveTo>
                  <a:pt x="4396752" y="2002820"/>
                </a:moveTo>
                <a:cubicBezTo>
                  <a:pt x="4401012" y="2022581"/>
                  <a:pt x="4402230" y="2039629"/>
                  <a:pt x="4397970" y="2053966"/>
                </a:cubicBezTo>
                <a:cubicBezTo>
                  <a:pt x="4393708" y="2067914"/>
                  <a:pt x="4383360" y="2079151"/>
                  <a:pt x="4363274" y="2087675"/>
                </a:cubicBezTo>
                <a:cubicBezTo>
                  <a:pt x="4346229" y="2076826"/>
                  <a:pt x="4346229" y="2055903"/>
                  <a:pt x="4354752" y="2037692"/>
                </a:cubicBezTo>
                <a:cubicBezTo>
                  <a:pt x="4363274" y="2019481"/>
                  <a:pt x="4379708" y="2003982"/>
                  <a:pt x="4396752" y="2002820"/>
                </a:cubicBezTo>
                <a:close/>
                <a:moveTo>
                  <a:pt x="10199517" y="2000495"/>
                </a:moveTo>
                <a:cubicBezTo>
                  <a:pt x="10206821" y="2000495"/>
                  <a:pt x="10214126" y="2003207"/>
                  <a:pt x="10222039" y="2010182"/>
                </a:cubicBezTo>
                <a:cubicBezTo>
                  <a:pt x="10225691" y="2028393"/>
                  <a:pt x="10204995" y="2061327"/>
                  <a:pt x="10192212" y="2068689"/>
                </a:cubicBezTo>
                <a:cubicBezTo>
                  <a:pt x="10177603" y="2064815"/>
                  <a:pt x="10169690" y="2057065"/>
                  <a:pt x="10166647" y="2047766"/>
                </a:cubicBezTo>
                <a:cubicBezTo>
                  <a:pt x="10159342" y="2027230"/>
                  <a:pt x="10176995" y="2000495"/>
                  <a:pt x="10199517" y="2000495"/>
                </a:cubicBezTo>
                <a:close/>
                <a:moveTo>
                  <a:pt x="5675027" y="1997395"/>
                </a:moveTo>
                <a:cubicBezTo>
                  <a:pt x="5691464" y="1997783"/>
                  <a:pt x="5705463" y="2016381"/>
                  <a:pt x="5712767" y="2038079"/>
                </a:cubicBezTo>
                <a:lnTo>
                  <a:pt x="5718246" y="2070239"/>
                </a:lnTo>
                <a:lnTo>
                  <a:pt x="5724942" y="2065590"/>
                </a:lnTo>
                <a:cubicBezTo>
                  <a:pt x="5738942" y="2083026"/>
                  <a:pt x="5738942" y="2103561"/>
                  <a:pt x="5731028" y="2116735"/>
                </a:cubicBezTo>
                <a:cubicBezTo>
                  <a:pt x="5722506" y="2129909"/>
                  <a:pt x="5706680" y="2135721"/>
                  <a:pt x="5687810" y="2122935"/>
                </a:cubicBezTo>
                <a:lnTo>
                  <a:pt x="5691464" y="2109373"/>
                </a:lnTo>
                <a:lnTo>
                  <a:pt x="5661636" y="2122160"/>
                </a:lnTo>
                <a:cubicBezTo>
                  <a:pt x="5631202" y="2115573"/>
                  <a:pt x="5615375" y="2084575"/>
                  <a:pt x="5620244" y="2054353"/>
                </a:cubicBezTo>
                <a:cubicBezTo>
                  <a:pt x="5622070" y="2044279"/>
                  <a:pt x="5626332" y="2034205"/>
                  <a:pt x="5633027" y="2025293"/>
                </a:cubicBezTo>
                <a:cubicBezTo>
                  <a:pt x="5642158" y="2013281"/>
                  <a:pt x="5656158" y="2003207"/>
                  <a:pt x="5675027" y="1997395"/>
                </a:cubicBezTo>
                <a:close/>
                <a:moveTo>
                  <a:pt x="9792294" y="1978409"/>
                </a:moveTo>
                <a:cubicBezTo>
                  <a:pt x="9798990" y="1979959"/>
                  <a:pt x="9806295" y="1983059"/>
                  <a:pt x="9812990" y="1988871"/>
                </a:cubicBezTo>
                <a:cubicBezTo>
                  <a:pt x="9777686" y="2034205"/>
                  <a:pt x="9766729" y="2075276"/>
                  <a:pt x="9742990" y="2121772"/>
                </a:cubicBezTo>
                <a:cubicBezTo>
                  <a:pt x="9730815" y="2120610"/>
                  <a:pt x="9719859" y="2112861"/>
                  <a:pt x="9704033" y="2090387"/>
                </a:cubicBezTo>
                <a:cubicBezTo>
                  <a:pt x="9756990" y="2053578"/>
                  <a:pt x="9693076" y="2019868"/>
                  <a:pt x="9733859" y="1988871"/>
                </a:cubicBezTo>
                <a:cubicBezTo>
                  <a:pt x="9752120" y="1985384"/>
                  <a:pt x="9771599" y="1974147"/>
                  <a:pt x="9792294" y="1978409"/>
                </a:cubicBezTo>
                <a:close/>
                <a:moveTo>
                  <a:pt x="8269929" y="1968723"/>
                </a:moveTo>
                <a:cubicBezTo>
                  <a:pt x="8278450" y="1966398"/>
                  <a:pt x="8288798" y="1966398"/>
                  <a:pt x="8300972" y="1969498"/>
                </a:cubicBezTo>
                <a:cubicBezTo>
                  <a:pt x="8314363" y="1999720"/>
                  <a:pt x="8305842" y="2019093"/>
                  <a:pt x="8308885" y="2043891"/>
                </a:cubicBezTo>
                <a:cubicBezTo>
                  <a:pt x="8254711" y="2083026"/>
                  <a:pt x="8229145" y="2046604"/>
                  <a:pt x="8233406" y="2012119"/>
                </a:cubicBezTo>
                <a:cubicBezTo>
                  <a:pt x="8235233" y="2000495"/>
                  <a:pt x="8240102" y="1988871"/>
                  <a:pt x="8248015" y="1980347"/>
                </a:cubicBezTo>
                <a:cubicBezTo>
                  <a:pt x="8254102" y="1974922"/>
                  <a:pt x="8260798" y="1970660"/>
                  <a:pt x="8269929" y="1968723"/>
                </a:cubicBezTo>
                <a:close/>
                <a:moveTo>
                  <a:pt x="6782258" y="1956711"/>
                </a:moveTo>
                <a:lnTo>
                  <a:pt x="6770694" y="1968335"/>
                </a:lnTo>
                <a:lnTo>
                  <a:pt x="6791997" y="1959811"/>
                </a:lnTo>
                <a:close/>
                <a:moveTo>
                  <a:pt x="1988724" y="1956324"/>
                </a:moveTo>
                <a:cubicBezTo>
                  <a:pt x="2032549" y="1952062"/>
                  <a:pt x="2070899" y="1979184"/>
                  <a:pt x="2091594" y="2019868"/>
                </a:cubicBezTo>
                <a:cubicBezTo>
                  <a:pt x="2107420" y="2052416"/>
                  <a:pt x="2112289" y="2093487"/>
                  <a:pt x="2098898" y="2133396"/>
                </a:cubicBezTo>
                <a:cubicBezTo>
                  <a:pt x="2027680" y="2206240"/>
                  <a:pt x="1968027" y="2181442"/>
                  <a:pt x="1899243" y="2215927"/>
                </a:cubicBezTo>
                <a:cubicBezTo>
                  <a:pt x="1885853" y="2148508"/>
                  <a:pt x="1868809" y="2076826"/>
                  <a:pt x="1897417" y="2021031"/>
                </a:cubicBezTo>
                <a:cubicBezTo>
                  <a:pt x="1907157" y="2002432"/>
                  <a:pt x="1921158" y="1985771"/>
                  <a:pt x="1943071" y="1971822"/>
                </a:cubicBezTo>
                <a:cubicBezTo>
                  <a:pt x="1958288" y="1962523"/>
                  <a:pt x="1974114" y="1957486"/>
                  <a:pt x="1988724" y="1956324"/>
                </a:cubicBezTo>
                <a:close/>
                <a:moveTo>
                  <a:pt x="10056472" y="1940050"/>
                </a:moveTo>
                <a:cubicBezTo>
                  <a:pt x="10057080" y="1940825"/>
                  <a:pt x="10059515" y="1942762"/>
                  <a:pt x="10063776" y="1945087"/>
                </a:cubicBezTo>
                <a:cubicBezTo>
                  <a:pt x="10068037" y="1949349"/>
                  <a:pt x="10072298" y="1949349"/>
                  <a:pt x="10068037" y="1953999"/>
                </a:cubicBezTo>
                <a:cubicBezTo>
                  <a:pt x="10063776" y="1958261"/>
                  <a:pt x="10063776" y="1958261"/>
                  <a:pt x="10050385" y="1958261"/>
                </a:cubicBezTo>
                <a:cubicBezTo>
                  <a:pt x="10055254" y="1953999"/>
                  <a:pt x="10055254" y="1953611"/>
                  <a:pt x="10050385" y="1949349"/>
                </a:cubicBezTo>
                <a:cubicBezTo>
                  <a:pt x="10050385" y="1949349"/>
                  <a:pt x="10050385" y="1949349"/>
                  <a:pt x="10046124" y="1949349"/>
                </a:cubicBezTo>
                <a:cubicBezTo>
                  <a:pt x="10046124" y="1945087"/>
                  <a:pt x="10050385" y="1945087"/>
                  <a:pt x="10050385" y="1940825"/>
                </a:cubicBezTo>
                <a:cubicBezTo>
                  <a:pt x="10050385" y="1940825"/>
                  <a:pt x="10055254" y="1940825"/>
                  <a:pt x="10055254" y="1940825"/>
                </a:cubicBezTo>
                <a:cubicBezTo>
                  <a:pt x="10055254" y="1938500"/>
                  <a:pt x="10055254" y="1938888"/>
                  <a:pt x="10056472" y="1940050"/>
                </a:cubicBezTo>
                <a:close/>
                <a:moveTo>
                  <a:pt x="10604913" y="1931526"/>
                </a:moveTo>
                <a:cubicBezTo>
                  <a:pt x="10623174" y="1932301"/>
                  <a:pt x="10692566" y="1955549"/>
                  <a:pt x="10662131" y="1985771"/>
                </a:cubicBezTo>
                <a:cubicBezTo>
                  <a:pt x="10637783" y="1969498"/>
                  <a:pt x="10609174" y="1967560"/>
                  <a:pt x="10602478" y="1952062"/>
                </a:cubicBezTo>
                <a:cubicBezTo>
                  <a:pt x="10600652" y="1947024"/>
                  <a:pt x="10600652" y="1940438"/>
                  <a:pt x="10604913" y="1931526"/>
                </a:cubicBezTo>
                <a:close/>
                <a:moveTo>
                  <a:pt x="5824160" y="1924164"/>
                </a:moveTo>
                <a:cubicBezTo>
                  <a:pt x="5857638" y="1972210"/>
                  <a:pt x="5910596" y="2053191"/>
                  <a:pt x="5910596" y="2115573"/>
                </a:cubicBezTo>
                <a:cubicBezTo>
                  <a:pt x="5841812" y="2135334"/>
                  <a:pt x="5816248" y="1974922"/>
                  <a:pt x="5824160" y="1924164"/>
                </a:cubicBezTo>
                <a:close/>
                <a:moveTo>
                  <a:pt x="5237979" y="1904403"/>
                </a:moveTo>
                <a:cubicBezTo>
                  <a:pt x="5252588" y="1905565"/>
                  <a:pt x="5270240" y="1923001"/>
                  <a:pt x="5268414" y="1938113"/>
                </a:cubicBezTo>
                <a:cubicBezTo>
                  <a:pt x="5256848" y="1952836"/>
                  <a:pt x="5247718" y="1947024"/>
                  <a:pt x="5241632" y="1957099"/>
                </a:cubicBezTo>
                <a:cubicBezTo>
                  <a:pt x="5223980" y="1940050"/>
                  <a:pt x="5225805" y="1924164"/>
                  <a:pt x="5237979" y="1904403"/>
                </a:cubicBezTo>
                <a:close/>
                <a:moveTo>
                  <a:pt x="2130551" y="1898978"/>
                </a:moveTo>
                <a:cubicBezTo>
                  <a:pt x="2139681" y="1914477"/>
                  <a:pt x="2130551" y="1921839"/>
                  <a:pt x="2137856" y="1930751"/>
                </a:cubicBezTo>
                <a:cubicBezTo>
                  <a:pt x="2115334" y="1943150"/>
                  <a:pt x="2101941" y="1936563"/>
                  <a:pt x="2088551" y="1919127"/>
                </a:cubicBezTo>
                <a:cubicBezTo>
                  <a:pt x="2095246" y="1905178"/>
                  <a:pt x="2117159" y="1892779"/>
                  <a:pt x="2130551" y="1898978"/>
                </a:cubicBezTo>
                <a:close/>
                <a:moveTo>
                  <a:pt x="7012958" y="1897429"/>
                </a:moveTo>
                <a:cubicBezTo>
                  <a:pt x="6998348" y="1898591"/>
                  <a:pt x="6981913" y="1899366"/>
                  <a:pt x="6969739" y="1904403"/>
                </a:cubicBezTo>
                <a:cubicBezTo>
                  <a:pt x="6922868" y="1897816"/>
                  <a:pt x="6889390" y="1898591"/>
                  <a:pt x="6855912" y="1902853"/>
                </a:cubicBezTo>
                <a:lnTo>
                  <a:pt x="6830346" y="1909053"/>
                </a:lnTo>
                <a:lnTo>
                  <a:pt x="6829128" y="1910215"/>
                </a:lnTo>
                <a:lnTo>
                  <a:pt x="6799302" y="1940050"/>
                </a:lnTo>
                <a:lnTo>
                  <a:pt x="6806606" y="1939275"/>
                </a:lnTo>
                <a:cubicBezTo>
                  <a:pt x="6815738" y="1961748"/>
                  <a:pt x="6798084" y="1974147"/>
                  <a:pt x="6840086" y="1963298"/>
                </a:cubicBezTo>
                <a:cubicBezTo>
                  <a:pt x="6821824" y="1969498"/>
                  <a:pt x="6821824" y="1988871"/>
                  <a:pt x="6796868" y="1989646"/>
                </a:cubicBezTo>
                <a:cubicBezTo>
                  <a:pt x="6796868" y="1998945"/>
                  <a:pt x="6808432" y="2003595"/>
                  <a:pt x="6821824" y="2004757"/>
                </a:cubicBezTo>
                <a:cubicBezTo>
                  <a:pt x="6830346" y="2004370"/>
                  <a:pt x="6838260" y="2003982"/>
                  <a:pt x="6846782" y="2003595"/>
                </a:cubicBezTo>
                <a:cubicBezTo>
                  <a:pt x="6849824" y="2001657"/>
                  <a:pt x="6854694" y="2003207"/>
                  <a:pt x="6858346" y="2001270"/>
                </a:cubicBezTo>
                <a:cubicBezTo>
                  <a:pt x="6860782" y="2002045"/>
                  <a:pt x="6863216" y="2002820"/>
                  <a:pt x="6863824" y="2000108"/>
                </a:cubicBezTo>
                <a:cubicBezTo>
                  <a:pt x="6866260" y="2000882"/>
                  <a:pt x="6866260" y="2001270"/>
                  <a:pt x="6869912" y="1999333"/>
                </a:cubicBezTo>
                <a:cubicBezTo>
                  <a:pt x="6895478" y="1995458"/>
                  <a:pt x="6914348" y="1986159"/>
                  <a:pt x="6881478" y="1987321"/>
                </a:cubicBezTo>
                <a:cubicBezTo>
                  <a:pt x="6888172" y="1978409"/>
                  <a:pt x="6906434" y="1979184"/>
                  <a:pt x="6921042" y="1978797"/>
                </a:cubicBezTo>
                <a:lnTo>
                  <a:pt x="6929564" y="1977634"/>
                </a:lnTo>
                <a:lnTo>
                  <a:pt x="6926522" y="1976085"/>
                </a:lnTo>
                <a:cubicBezTo>
                  <a:pt x="6950260" y="1951287"/>
                  <a:pt x="6972173" y="1931138"/>
                  <a:pt x="6994696" y="1913315"/>
                </a:cubicBezTo>
                <a:lnTo>
                  <a:pt x="7016000" y="1897429"/>
                </a:lnTo>
                <a:close/>
                <a:moveTo>
                  <a:pt x="9296810" y="1878830"/>
                </a:moveTo>
                <a:cubicBezTo>
                  <a:pt x="9311419" y="1892004"/>
                  <a:pt x="9346115" y="1945862"/>
                  <a:pt x="9338202" y="1976472"/>
                </a:cubicBezTo>
                <a:cubicBezTo>
                  <a:pt x="9335159" y="1986546"/>
                  <a:pt x="9328463" y="1994296"/>
                  <a:pt x="9313854" y="1997008"/>
                </a:cubicBezTo>
                <a:cubicBezTo>
                  <a:pt x="9301680" y="1955549"/>
                  <a:pt x="9272462" y="1927264"/>
                  <a:pt x="9277940" y="1902853"/>
                </a:cubicBezTo>
                <a:cubicBezTo>
                  <a:pt x="9279767" y="1894716"/>
                  <a:pt x="9285245" y="1886580"/>
                  <a:pt x="9296810" y="1878830"/>
                </a:cubicBezTo>
                <a:close/>
                <a:moveTo>
                  <a:pt x="8798891" y="1857132"/>
                </a:moveTo>
                <a:cubicBezTo>
                  <a:pt x="8824457" y="1852482"/>
                  <a:pt x="8849414" y="1861394"/>
                  <a:pt x="8859153" y="1893166"/>
                </a:cubicBezTo>
                <a:cubicBezTo>
                  <a:pt x="8818370" y="1895879"/>
                  <a:pt x="8771500" y="1911377"/>
                  <a:pt x="8730717" y="1898591"/>
                </a:cubicBezTo>
                <a:cubicBezTo>
                  <a:pt x="8745325" y="1878830"/>
                  <a:pt x="8772717" y="1861394"/>
                  <a:pt x="8798891" y="1857132"/>
                </a:cubicBezTo>
                <a:close/>
                <a:moveTo>
                  <a:pt x="2065420" y="1806761"/>
                </a:moveTo>
                <a:cubicBezTo>
                  <a:pt x="2086116" y="1806374"/>
                  <a:pt x="2102550" y="1813348"/>
                  <a:pt x="2095855" y="1837371"/>
                </a:cubicBezTo>
                <a:cubicBezTo>
                  <a:pt x="2064202" y="1836984"/>
                  <a:pt x="2034984" y="1853257"/>
                  <a:pt x="2020376" y="1842408"/>
                </a:cubicBezTo>
                <a:cubicBezTo>
                  <a:pt x="2015507" y="1838534"/>
                  <a:pt x="2011853" y="1831947"/>
                  <a:pt x="2010637" y="1820710"/>
                </a:cubicBezTo>
                <a:cubicBezTo>
                  <a:pt x="2020376" y="1815285"/>
                  <a:pt x="2044723" y="1807149"/>
                  <a:pt x="2065420" y="1806761"/>
                </a:cubicBezTo>
                <a:close/>
                <a:moveTo>
                  <a:pt x="3404566" y="1803661"/>
                </a:moveTo>
                <a:cubicBezTo>
                  <a:pt x="3428914" y="1809086"/>
                  <a:pt x="3429523" y="1844346"/>
                  <a:pt x="3431958" y="1862944"/>
                </a:cubicBezTo>
                <a:cubicBezTo>
                  <a:pt x="3411870" y="1871081"/>
                  <a:pt x="3391174" y="1879218"/>
                  <a:pt x="3377784" y="1873018"/>
                </a:cubicBezTo>
                <a:cubicBezTo>
                  <a:pt x="3373522" y="1859069"/>
                  <a:pt x="3372914" y="1845895"/>
                  <a:pt x="3377175" y="1833884"/>
                </a:cubicBezTo>
                <a:cubicBezTo>
                  <a:pt x="3381435" y="1821872"/>
                  <a:pt x="3389958" y="1811411"/>
                  <a:pt x="3404566" y="1803661"/>
                </a:cubicBezTo>
                <a:close/>
                <a:moveTo>
                  <a:pt x="3302913" y="1799399"/>
                </a:moveTo>
                <a:cubicBezTo>
                  <a:pt x="3312043" y="1810248"/>
                  <a:pt x="3315695" y="1820710"/>
                  <a:pt x="3324217" y="1831947"/>
                </a:cubicBezTo>
                <a:cubicBezTo>
                  <a:pt x="3311434" y="1851707"/>
                  <a:pt x="3298044" y="1840471"/>
                  <a:pt x="3284043" y="1828847"/>
                </a:cubicBezTo>
                <a:cubicBezTo>
                  <a:pt x="3290738" y="1818773"/>
                  <a:pt x="3287087" y="1808311"/>
                  <a:pt x="3302913" y="1799399"/>
                </a:cubicBezTo>
                <a:close/>
                <a:moveTo>
                  <a:pt x="2579165" y="1793200"/>
                </a:moveTo>
                <a:cubicBezTo>
                  <a:pt x="2588904" y="1812573"/>
                  <a:pt x="2600470" y="1826135"/>
                  <a:pt x="2612644" y="1838921"/>
                </a:cubicBezTo>
                <a:lnTo>
                  <a:pt x="2615688" y="1843183"/>
                </a:lnTo>
                <a:lnTo>
                  <a:pt x="2615688" y="1839696"/>
                </a:lnTo>
                <a:cubicBezTo>
                  <a:pt x="2622383" y="1836209"/>
                  <a:pt x="2630905" y="1827297"/>
                  <a:pt x="2641861" y="1824972"/>
                </a:cubicBezTo>
                <a:cubicBezTo>
                  <a:pt x="2663774" y="1837759"/>
                  <a:pt x="2668036" y="1855970"/>
                  <a:pt x="2660732" y="1876893"/>
                </a:cubicBezTo>
                <a:lnTo>
                  <a:pt x="2647949" y="1879605"/>
                </a:lnTo>
                <a:lnTo>
                  <a:pt x="2638210" y="1891229"/>
                </a:lnTo>
                <a:cubicBezTo>
                  <a:pt x="2632731" y="1895491"/>
                  <a:pt x="2625427" y="1899366"/>
                  <a:pt x="2615688" y="1903628"/>
                </a:cubicBezTo>
                <a:cubicBezTo>
                  <a:pt x="2605947" y="1852482"/>
                  <a:pt x="2563947" y="1897041"/>
                  <a:pt x="2554816" y="1857907"/>
                </a:cubicBezTo>
                <a:cubicBezTo>
                  <a:pt x="2557861" y="1842021"/>
                  <a:pt x="2556035" y="1823422"/>
                  <a:pt x="2565165" y="1807536"/>
                </a:cubicBezTo>
                <a:cubicBezTo>
                  <a:pt x="2568209" y="1802499"/>
                  <a:pt x="2572469" y="1797849"/>
                  <a:pt x="2579165" y="1793200"/>
                </a:cubicBezTo>
                <a:close/>
                <a:moveTo>
                  <a:pt x="8000881" y="1774601"/>
                </a:moveTo>
                <a:cubicBezTo>
                  <a:pt x="8032534" y="1819160"/>
                  <a:pt x="8070883" y="1864494"/>
                  <a:pt x="8047752" y="1904016"/>
                </a:cubicBezTo>
                <a:cubicBezTo>
                  <a:pt x="8010621" y="1907503"/>
                  <a:pt x="7986273" y="1849383"/>
                  <a:pt x="7978359" y="1814123"/>
                </a:cubicBezTo>
                <a:cubicBezTo>
                  <a:pt x="7991751" y="1801337"/>
                  <a:pt x="7986881" y="1787388"/>
                  <a:pt x="8000881" y="1774601"/>
                </a:cubicBezTo>
                <a:close/>
                <a:moveTo>
                  <a:pt x="5409026" y="1764527"/>
                </a:moveTo>
                <a:cubicBezTo>
                  <a:pt x="5401720" y="1786613"/>
                  <a:pt x="5395633" y="1811023"/>
                  <a:pt x="5388938" y="1834659"/>
                </a:cubicBezTo>
                <a:cubicBezTo>
                  <a:pt x="5381634" y="1858294"/>
                  <a:pt x="5372502" y="1881542"/>
                  <a:pt x="5359112" y="1900916"/>
                </a:cubicBezTo>
                <a:cubicBezTo>
                  <a:pt x="5339632" y="1856357"/>
                  <a:pt x="5348764" y="1763752"/>
                  <a:pt x="5409026" y="1764527"/>
                </a:cubicBezTo>
                <a:close/>
                <a:moveTo>
                  <a:pt x="8793413" y="1761427"/>
                </a:moveTo>
                <a:cubicBezTo>
                  <a:pt x="8796456" y="1776151"/>
                  <a:pt x="8804978" y="1785838"/>
                  <a:pt x="8808022" y="1800562"/>
                </a:cubicBezTo>
                <a:cubicBezTo>
                  <a:pt x="8800717" y="1822647"/>
                  <a:pt x="8758717" y="1844346"/>
                  <a:pt x="8738021" y="1831172"/>
                </a:cubicBezTo>
                <a:cubicBezTo>
                  <a:pt x="8730717" y="1826522"/>
                  <a:pt x="8726456" y="1818385"/>
                  <a:pt x="8725847" y="1804824"/>
                </a:cubicBezTo>
                <a:cubicBezTo>
                  <a:pt x="8728282" y="1765690"/>
                  <a:pt x="8758717" y="1761040"/>
                  <a:pt x="8793413" y="1761427"/>
                </a:cubicBezTo>
                <a:close/>
                <a:moveTo>
                  <a:pt x="9134895" y="1750966"/>
                </a:moveTo>
                <a:cubicBezTo>
                  <a:pt x="9104460" y="1804436"/>
                  <a:pt x="9051503" y="1890842"/>
                  <a:pt x="8999155" y="1914090"/>
                </a:cubicBezTo>
                <a:cubicBezTo>
                  <a:pt x="8963241" y="1847445"/>
                  <a:pt x="9090460" y="1761040"/>
                  <a:pt x="9134895" y="1750966"/>
                </a:cubicBezTo>
                <a:close/>
                <a:moveTo>
                  <a:pt x="8230971" y="1735080"/>
                </a:moveTo>
                <a:cubicBezTo>
                  <a:pt x="8251667" y="1732367"/>
                  <a:pt x="8283320" y="1751741"/>
                  <a:pt x="8267493" y="1773826"/>
                </a:cubicBezTo>
                <a:cubicBezTo>
                  <a:pt x="8262015" y="1781188"/>
                  <a:pt x="8251059" y="1788550"/>
                  <a:pt x="8232797" y="1795525"/>
                </a:cubicBezTo>
                <a:cubicBezTo>
                  <a:pt x="8204797" y="1754066"/>
                  <a:pt x="8213927" y="1737404"/>
                  <a:pt x="8230971" y="1735080"/>
                </a:cubicBezTo>
                <a:close/>
                <a:moveTo>
                  <a:pt x="5163110" y="1715319"/>
                </a:moveTo>
                <a:cubicBezTo>
                  <a:pt x="5168588" y="1714156"/>
                  <a:pt x="5175284" y="1714156"/>
                  <a:pt x="5181978" y="1715706"/>
                </a:cubicBezTo>
                <a:cubicBezTo>
                  <a:pt x="5198414" y="1735467"/>
                  <a:pt x="5195369" y="1794750"/>
                  <a:pt x="5185630" y="1814511"/>
                </a:cubicBezTo>
                <a:cubicBezTo>
                  <a:pt x="5165544" y="1821485"/>
                  <a:pt x="5150935" y="1817998"/>
                  <a:pt x="5141196" y="1808699"/>
                </a:cubicBezTo>
                <a:cubicBezTo>
                  <a:pt x="5115022" y="1784676"/>
                  <a:pt x="5124152" y="1722293"/>
                  <a:pt x="5163110" y="1715319"/>
                </a:cubicBezTo>
                <a:close/>
                <a:moveTo>
                  <a:pt x="2794645" y="1699820"/>
                </a:moveTo>
                <a:cubicBezTo>
                  <a:pt x="2809863" y="1703307"/>
                  <a:pt x="2819602" y="1725006"/>
                  <a:pt x="2811689" y="1738567"/>
                </a:cubicBezTo>
                <a:cubicBezTo>
                  <a:pt x="2808038" y="1744766"/>
                  <a:pt x="2801341" y="1749416"/>
                  <a:pt x="2789776" y="1749803"/>
                </a:cubicBezTo>
                <a:cubicBezTo>
                  <a:pt x="2782472" y="1728880"/>
                  <a:pt x="2777603" y="1714931"/>
                  <a:pt x="2777603" y="1703307"/>
                </a:cubicBezTo>
                <a:cubicBezTo>
                  <a:pt x="2783689" y="1699433"/>
                  <a:pt x="2789167" y="1698658"/>
                  <a:pt x="2794645" y="1699820"/>
                </a:cubicBezTo>
                <a:close/>
                <a:moveTo>
                  <a:pt x="6097467" y="1698270"/>
                </a:moveTo>
                <a:cubicBezTo>
                  <a:pt x="6171120" y="1694783"/>
                  <a:pt x="6197296" y="1799012"/>
                  <a:pt x="6199122" y="1853257"/>
                </a:cubicBezTo>
                <a:cubicBezTo>
                  <a:pt x="6178426" y="1833109"/>
                  <a:pt x="6155904" y="1814123"/>
                  <a:pt x="6137642" y="1790100"/>
                </a:cubicBezTo>
                <a:cubicBezTo>
                  <a:pt x="6118772" y="1766077"/>
                  <a:pt x="6104164" y="1737792"/>
                  <a:pt x="6097467" y="1698270"/>
                </a:cubicBezTo>
                <a:close/>
                <a:moveTo>
                  <a:pt x="2890213" y="1696333"/>
                </a:moveTo>
                <a:cubicBezTo>
                  <a:pt x="2920648" y="1692846"/>
                  <a:pt x="2933431" y="1727718"/>
                  <a:pt x="2927952" y="1755615"/>
                </a:cubicBezTo>
                <a:cubicBezTo>
                  <a:pt x="2926734" y="1764915"/>
                  <a:pt x="2923083" y="1773052"/>
                  <a:pt x="2917604" y="1779251"/>
                </a:cubicBezTo>
                <a:cubicBezTo>
                  <a:pt x="2887168" y="1783126"/>
                  <a:pt x="2869516" y="1745929"/>
                  <a:pt x="2875604" y="1718806"/>
                </a:cubicBezTo>
                <a:cubicBezTo>
                  <a:pt x="2877430" y="1709507"/>
                  <a:pt x="2882299" y="1701757"/>
                  <a:pt x="2890213" y="1696333"/>
                </a:cubicBezTo>
                <a:close/>
                <a:moveTo>
                  <a:pt x="2888994" y="1661461"/>
                </a:moveTo>
                <a:cubicBezTo>
                  <a:pt x="2891429" y="1670760"/>
                  <a:pt x="2890213" y="1681609"/>
                  <a:pt x="2887168" y="1692846"/>
                </a:cubicBezTo>
                <a:cubicBezTo>
                  <a:pt x="2878039" y="1727330"/>
                  <a:pt x="2849429" y="1765690"/>
                  <a:pt x="2831168" y="1772664"/>
                </a:cubicBezTo>
                <a:cubicBezTo>
                  <a:pt x="2831168" y="1755615"/>
                  <a:pt x="2831776" y="1730430"/>
                  <a:pt x="2839080" y="1707957"/>
                </a:cubicBezTo>
                <a:cubicBezTo>
                  <a:pt x="2846385" y="1685871"/>
                  <a:pt x="2860994" y="1666498"/>
                  <a:pt x="2888994" y="1661461"/>
                </a:cubicBezTo>
                <a:close/>
                <a:moveTo>
                  <a:pt x="2572469" y="1649837"/>
                </a:moveTo>
                <a:cubicBezTo>
                  <a:pt x="2577338" y="1654874"/>
                  <a:pt x="2580383" y="1659911"/>
                  <a:pt x="2582208" y="1664561"/>
                </a:cubicBezTo>
                <a:cubicBezTo>
                  <a:pt x="2584643" y="1672697"/>
                  <a:pt x="2582818" y="1680447"/>
                  <a:pt x="2578557" y="1687034"/>
                </a:cubicBezTo>
                <a:cubicBezTo>
                  <a:pt x="2565165" y="1706795"/>
                  <a:pt x="2526816" y="1719194"/>
                  <a:pt x="2512207" y="1721906"/>
                </a:cubicBezTo>
                <a:cubicBezTo>
                  <a:pt x="2510382" y="1715706"/>
                  <a:pt x="2511599" y="1707957"/>
                  <a:pt x="2514642" y="1699820"/>
                </a:cubicBezTo>
                <a:cubicBezTo>
                  <a:pt x="2524990" y="1675410"/>
                  <a:pt x="2553599" y="1647899"/>
                  <a:pt x="2572469" y="1649837"/>
                </a:cubicBezTo>
                <a:close/>
                <a:moveTo>
                  <a:pt x="5958074" y="1623876"/>
                </a:moveTo>
                <a:cubicBezTo>
                  <a:pt x="5999466" y="1663786"/>
                  <a:pt x="6035380" y="1718419"/>
                  <a:pt x="6039642" y="1806761"/>
                </a:cubicBezTo>
                <a:cubicBezTo>
                  <a:pt x="6010423" y="1841246"/>
                  <a:pt x="5979380" y="1829234"/>
                  <a:pt x="5956248" y="1799399"/>
                </a:cubicBezTo>
                <a:cubicBezTo>
                  <a:pt x="5917900" y="1749029"/>
                  <a:pt x="5902682" y="1647512"/>
                  <a:pt x="5958074" y="1623876"/>
                </a:cubicBezTo>
                <a:close/>
                <a:moveTo>
                  <a:pt x="8779413" y="1593654"/>
                </a:moveTo>
                <a:cubicBezTo>
                  <a:pt x="8799500" y="1592104"/>
                  <a:pt x="8818978" y="1603341"/>
                  <a:pt x="8823239" y="1634726"/>
                </a:cubicBezTo>
                <a:cubicBezTo>
                  <a:pt x="8812283" y="1660298"/>
                  <a:pt x="8762978" y="1681997"/>
                  <a:pt x="8743499" y="1680059"/>
                </a:cubicBezTo>
                <a:cubicBezTo>
                  <a:pt x="8730717" y="1662236"/>
                  <a:pt x="8728890" y="1645187"/>
                  <a:pt x="8733151" y="1631238"/>
                </a:cubicBezTo>
                <a:cubicBezTo>
                  <a:pt x="8739238" y="1609928"/>
                  <a:pt x="8759934" y="1595204"/>
                  <a:pt x="8779413" y="1593654"/>
                </a:cubicBezTo>
                <a:close/>
                <a:moveTo>
                  <a:pt x="4973193" y="1582805"/>
                </a:moveTo>
                <a:cubicBezTo>
                  <a:pt x="4978672" y="1582805"/>
                  <a:pt x="4983541" y="1583967"/>
                  <a:pt x="4987802" y="1587067"/>
                </a:cubicBezTo>
                <a:cubicBezTo>
                  <a:pt x="4990845" y="1596366"/>
                  <a:pt x="4990845" y="1603728"/>
                  <a:pt x="4987802" y="1609540"/>
                </a:cubicBezTo>
                <a:cubicBezTo>
                  <a:pt x="4979890" y="1626976"/>
                  <a:pt x="4953106" y="1628139"/>
                  <a:pt x="4942758" y="1616902"/>
                </a:cubicBezTo>
                <a:cubicBezTo>
                  <a:pt x="4941540" y="1597141"/>
                  <a:pt x="4957368" y="1583580"/>
                  <a:pt x="4973193" y="1582805"/>
                </a:cubicBezTo>
                <a:close/>
                <a:moveTo>
                  <a:pt x="4671886" y="1580868"/>
                </a:moveTo>
                <a:lnTo>
                  <a:pt x="4688930" y="1587067"/>
                </a:lnTo>
                <a:lnTo>
                  <a:pt x="4695016" y="1585517"/>
                </a:lnTo>
                <a:cubicBezTo>
                  <a:pt x="4730320" y="1582417"/>
                  <a:pt x="4758930" y="1622714"/>
                  <a:pt x="4747974" y="1657199"/>
                </a:cubicBezTo>
                <a:cubicBezTo>
                  <a:pt x="4743104" y="1672310"/>
                  <a:pt x="4729712" y="1686646"/>
                  <a:pt x="4706582" y="1695171"/>
                </a:cubicBezTo>
                <a:cubicBezTo>
                  <a:pt x="4693190" y="1662623"/>
                  <a:pt x="4672494" y="1652549"/>
                  <a:pt x="4663364" y="1631238"/>
                </a:cubicBezTo>
                <a:lnTo>
                  <a:pt x="4660320" y="1616127"/>
                </a:lnTo>
                <a:lnTo>
                  <a:pt x="4648754" y="1601016"/>
                </a:lnTo>
                <a:cubicBezTo>
                  <a:pt x="4659712" y="1596366"/>
                  <a:pt x="4665798" y="1585905"/>
                  <a:pt x="4671886" y="1580868"/>
                </a:cubicBezTo>
                <a:close/>
                <a:moveTo>
                  <a:pt x="8969328" y="1580093"/>
                </a:moveTo>
                <a:cubicBezTo>
                  <a:pt x="8978459" y="1578543"/>
                  <a:pt x="8988198" y="1579318"/>
                  <a:pt x="8997328" y="1583192"/>
                </a:cubicBezTo>
                <a:cubicBezTo>
                  <a:pt x="9010111" y="1588617"/>
                  <a:pt x="9022285" y="1600241"/>
                  <a:pt x="9032633" y="1618452"/>
                </a:cubicBezTo>
                <a:cubicBezTo>
                  <a:pt x="9034459" y="1627364"/>
                  <a:pt x="9032633" y="1637050"/>
                  <a:pt x="9028372" y="1646737"/>
                </a:cubicBezTo>
                <a:cubicBezTo>
                  <a:pt x="9014981" y="1675410"/>
                  <a:pt x="8978459" y="1702145"/>
                  <a:pt x="8955937" y="1694783"/>
                </a:cubicBezTo>
                <a:cubicBezTo>
                  <a:pt x="8945589" y="1680059"/>
                  <a:pt x="8934632" y="1664948"/>
                  <a:pt x="8923675" y="1649837"/>
                </a:cubicBezTo>
                <a:cubicBezTo>
                  <a:pt x="8920632" y="1614190"/>
                  <a:pt x="8942545" y="1585517"/>
                  <a:pt x="8969328" y="1580093"/>
                </a:cubicBezTo>
                <a:close/>
                <a:moveTo>
                  <a:pt x="7446353" y="1552582"/>
                </a:moveTo>
                <a:cubicBezTo>
                  <a:pt x="7459745" y="1572343"/>
                  <a:pt x="7479832" y="1549095"/>
                  <a:pt x="7482875" y="1580093"/>
                </a:cubicBezTo>
                <a:cubicBezTo>
                  <a:pt x="7479223" y="1593654"/>
                  <a:pt x="7468875" y="1605278"/>
                  <a:pt x="7446962" y="1613027"/>
                </a:cubicBezTo>
                <a:cubicBezTo>
                  <a:pt x="7422005" y="1589392"/>
                  <a:pt x="7434179" y="1570793"/>
                  <a:pt x="7446353" y="1552582"/>
                </a:cubicBezTo>
                <a:close/>
                <a:moveTo>
                  <a:pt x="8482974" y="1541346"/>
                </a:moveTo>
                <a:cubicBezTo>
                  <a:pt x="8488453" y="1567694"/>
                  <a:pt x="8490888" y="1589779"/>
                  <a:pt x="8485409" y="1608378"/>
                </a:cubicBezTo>
                <a:cubicBezTo>
                  <a:pt x="8479931" y="1626976"/>
                  <a:pt x="8467148" y="1642087"/>
                  <a:pt x="8442800" y="1652937"/>
                </a:cubicBezTo>
                <a:cubicBezTo>
                  <a:pt x="8422104" y="1638988"/>
                  <a:pt x="8422104" y="1611865"/>
                  <a:pt x="8432452" y="1587842"/>
                </a:cubicBezTo>
                <a:cubicBezTo>
                  <a:pt x="8442191" y="1563819"/>
                  <a:pt x="8462887" y="1542896"/>
                  <a:pt x="8482974" y="1541346"/>
                </a:cubicBezTo>
                <a:close/>
                <a:moveTo>
                  <a:pt x="5554504" y="1479739"/>
                </a:moveTo>
                <a:cubicBezTo>
                  <a:pt x="5608070" y="1473927"/>
                  <a:pt x="5654332" y="1510348"/>
                  <a:pt x="5679290" y="1563819"/>
                </a:cubicBezTo>
                <a:cubicBezTo>
                  <a:pt x="5699376" y="1606828"/>
                  <a:pt x="5705463" y="1660686"/>
                  <a:pt x="5689028" y="1713769"/>
                </a:cubicBezTo>
                <a:cubicBezTo>
                  <a:pt x="5601984" y="1809861"/>
                  <a:pt x="5529548" y="1777314"/>
                  <a:pt x="5445547" y="1822260"/>
                </a:cubicBezTo>
                <a:cubicBezTo>
                  <a:pt x="5429720" y="1733530"/>
                  <a:pt x="5408416" y="1638988"/>
                  <a:pt x="5443720" y="1565369"/>
                </a:cubicBezTo>
                <a:cubicBezTo>
                  <a:pt x="5455286" y="1540958"/>
                  <a:pt x="5473548" y="1518873"/>
                  <a:pt x="5499722" y="1500274"/>
                </a:cubicBezTo>
                <a:cubicBezTo>
                  <a:pt x="5518592" y="1487875"/>
                  <a:pt x="5536852" y="1481676"/>
                  <a:pt x="5554504" y="1479739"/>
                </a:cubicBezTo>
                <a:close/>
                <a:moveTo>
                  <a:pt x="10526999" y="1467727"/>
                </a:moveTo>
                <a:cubicBezTo>
                  <a:pt x="10556825" y="1485551"/>
                  <a:pt x="10530651" y="1515386"/>
                  <a:pt x="10512999" y="1513061"/>
                </a:cubicBezTo>
                <a:cubicBezTo>
                  <a:pt x="10496564" y="1497175"/>
                  <a:pt x="10508738" y="1470439"/>
                  <a:pt x="10526999" y="1467727"/>
                </a:cubicBezTo>
                <a:close/>
                <a:moveTo>
                  <a:pt x="9507422" y="1411544"/>
                </a:moveTo>
                <a:cubicBezTo>
                  <a:pt x="9525074" y="1413482"/>
                  <a:pt x="9546378" y="1435955"/>
                  <a:pt x="9543944" y="1456103"/>
                </a:cubicBezTo>
                <a:cubicBezTo>
                  <a:pt x="9529944" y="1475476"/>
                  <a:pt x="9518987" y="1467727"/>
                  <a:pt x="9511074" y="1480513"/>
                </a:cubicBezTo>
                <a:cubicBezTo>
                  <a:pt x="9489769" y="1458040"/>
                  <a:pt x="9492204" y="1437892"/>
                  <a:pt x="9507422" y="1411544"/>
                </a:cubicBezTo>
                <a:close/>
                <a:moveTo>
                  <a:pt x="5713984" y="1402632"/>
                </a:moveTo>
                <a:cubicBezTo>
                  <a:pt x="5718854" y="1401858"/>
                  <a:pt x="5723116" y="1402245"/>
                  <a:pt x="5727376" y="1404182"/>
                </a:cubicBezTo>
                <a:cubicBezTo>
                  <a:pt x="5738334" y="1424718"/>
                  <a:pt x="5727376" y="1434405"/>
                  <a:pt x="5735898" y="1446029"/>
                </a:cubicBezTo>
                <a:cubicBezTo>
                  <a:pt x="5709116" y="1462303"/>
                  <a:pt x="5692680" y="1454553"/>
                  <a:pt x="5676246" y="1431305"/>
                </a:cubicBezTo>
                <a:cubicBezTo>
                  <a:pt x="5682332" y="1417356"/>
                  <a:pt x="5698768" y="1404570"/>
                  <a:pt x="5713984" y="1402632"/>
                </a:cubicBezTo>
                <a:close/>
                <a:moveTo>
                  <a:pt x="6671474" y="1391783"/>
                </a:moveTo>
                <a:cubicBezTo>
                  <a:pt x="6744520" y="1395271"/>
                  <a:pt x="6813302" y="1442929"/>
                  <a:pt x="6867477" y="1513836"/>
                </a:cubicBezTo>
                <a:lnTo>
                  <a:pt x="6904607" y="1579705"/>
                </a:lnTo>
                <a:lnTo>
                  <a:pt x="6907652" y="1559169"/>
                </a:lnTo>
                <a:cubicBezTo>
                  <a:pt x="6913130" y="1546383"/>
                  <a:pt x="6925304" y="1535921"/>
                  <a:pt x="6944174" y="1527785"/>
                </a:cubicBezTo>
                <a:cubicBezTo>
                  <a:pt x="6953912" y="1538246"/>
                  <a:pt x="6965478" y="1542508"/>
                  <a:pt x="6981304" y="1554907"/>
                </a:cubicBezTo>
                <a:cubicBezTo>
                  <a:pt x="6976434" y="1570018"/>
                  <a:pt x="6958782" y="1592492"/>
                  <a:pt x="6936870" y="1601791"/>
                </a:cubicBezTo>
                <a:lnTo>
                  <a:pt x="6919216" y="1604891"/>
                </a:lnTo>
                <a:lnTo>
                  <a:pt x="6939912" y="1642862"/>
                </a:lnTo>
                <a:cubicBezTo>
                  <a:pt x="6934434" y="1681222"/>
                  <a:pt x="6928348" y="1714931"/>
                  <a:pt x="6919825" y="1745929"/>
                </a:cubicBezTo>
                <a:lnTo>
                  <a:pt x="6909477" y="1772277"/>
                </a:lnTo>
                <a:lnTo>
                  <a:pt x="6980088" y="1762977"/>
                </a:lnTo>
                <a:cubicBezTo>
                  <a:pt x="7005652" y="1759103"/>
                  <a:pt x="7030610" y="1758328"/>
                  <a:pt x="7055566" y="1757553"/>
                </a:cubicBezTo>
                <a:cubicBezTo>
                  <a:pt x="7069566" y="1756003"/>
                  <a:pt x="7082957" y="1757165"/>
                  <a:pt x="7095740" y="1758715"/>
                </a:cubicBezTo>
                <a:cubicBezTo>
                  <a:pt x="7106697" y="1759103"/>
                  <a:pt x="7121914" y="1761427"/>
                  <a:pt x="7135306" y="1762977"/>
                </a:cubicBezTo>
                <a:cubicBezTo>
                  <a:pt x="7143828" y="1762590"/>
                  <a:pt x="7139567" y="1749029"/>
                  <a:pt x="7142002" y="1740117"/>
                </a:cubicBezTo>
                <a:cubicBezTo>
                  <a:pt x="7179741" y="1740892"/>
                  <a:pt x="7185828" y="1739342"/>
                  <a:pt x="7213829" y="1745929"/>
                </a:cubicBezTo>
                <a:cubicBezTo>
                  <a:pt x="7184002" y="1719968"/>
                  <a:pt x="7252177" y="1746316"/>
                  <a:pt x="7259481" y="1758328"/>
                </a:cubicBezTo>
                <a:cubicBezTo>
                  <a:pt x="7269829" y="1758715"/>
                  <a:pt x="7264960" y="1738179"/>
                  <a:pt x="7274090" y="1735080"/>
                </a:cubicBezTo>
                <a:cubicBezTo>
                  <a:pt x="7297221" y="1739729"/>
                  <a:pt x="7265568" y="1763752"/>
                  <a:pt x="7290525" y="1772277"/>
                </a:cubicBezTo>
                <a:cubicBezTo>
                  <a:pt x="7308786" y="1747091"/>
                  <a:pt x="7333743" y="1762202"/>
                  <a:pt x="7369656" y="1752128"/>
                </a:cubicBezTo>
                <a:cubicBezTo>
                  <a:pt x="7386091" y="1761040"/>
                  <a:pt x="7342874" y="1759103"/>
                  <a:pt x="7336787" y="1762977"/>
                </a:cubicBezTo>
                <a:cubicBezTo>
                  <a:pt x="7330091" y="1792425"/>
                  <a:pt x="7371483" y="1781576"/>
                  <a:pt x="7392178" y="1785450"/>
                </a:cubicBezTo>
                <a:cubicBezTo>
                  <a:pt x="7408005" y="1787388"/>
                  <a:pt x="7398266" y="1765690"/>
                  <a:pt x="7403135" y="1757940"/>
                </a:cubicBezTo>
                <a:cubicBezTo>
                  <a:pt x="7426266" y="1762590"/>
                  <a:pt x="7420179" y="1791650"/>
                  <a:pt x="7459745" y="1786613"/>
                </a:cubicBezTo>
                <a:cubicBezTo>
                  <a:pt x="7477397" y="1783126"/>
                  <a:pt x="7451223" y="1771114"/>
                  <a:pt x="7467049" y="1763752"/>
                </a:cubicBezTo>
                <a:cubicBezTo>
                  <a:pt x="7475571" y="1779251"/>
                  <a:pt x="7496267" y="1783126"/>
                  <a:pt x="7518180" y="1790875"/>
                </a:cubicBezTo>
                <a:cubicBezTo>
                  <a:pt x="7538876" y="1794750"/>
                  <a:pt x="7562007" y="1799399"/>
                  <a:pt x="7579659" y="1812186"/>
                </a:cubicBezTo>
                <a:cubicBezTo>
                  <a:pt x="7577833" y="1817610"/>
                  <a:pt x="7565659" y="1813736"/>
                  <a:pt x="7560180" y="1814898"/>
                </a:cubicBezTo>
                <a:cubicBezTo>
                  <a:pt x="7559572" y="1833496"/>
                  <a:pt x="7578442" y="1814898"/>
                  <a:pt x="7591224" y="1819160"/>
                </a:cubicBezTo>
                <a:cubicBezTo>
                  <a:pt x="7589398" y="1815285"/>
                  <a:pt x="7586355" y="1808311"/>
                  <a:pt x="7579050" y="1805599"/>
                </a:cubicBezTo>
                <a:cubicBezTo>
                  <a:pt x="7587572" y="1805211"/>
                  <a:pt x="7597311" y="1808699"/>
                  <a:pt x="7609485" y="1812961"/>
                </a:cubicBezTo>
                <a:cubicBezTo>
                  <a:pt x="7621659" y="1817223"/>
                  <a:pt x="7636877" y="1821872"/>
                  <a:pt x="7647225" y="1831947"/>
                </a:cubicBezTo>
                <a:cubicBezTo>
                  <a:pt x="7661834" y="1846283"/>
                  <a:pt x="7624094" y="1845895"/>
                  <a:pt x="7639312" y="1866819"/>
                </a:cubicBezTo>
                <a:cubicBezTo>
                  <a:pt x="7644182" y="1859457"/>
                  <a:pt x="7649660" y="1833109"/>
                  <a:pt x="7674617" y="1857519"/>
                </a:cubicBezTo>
                <a:cubicBezTo>
                  <a:pt x="7666095" y="1867206"/>
                  <a:pt x="7645399" y="1862944"/>
                  <a:pt x="7646616" y="1894716"/>
                </a:cubicBezTo>
                <a:cubicBezTo>
                  <a:pt x="7655138" y="1894716"/>
                  <a:pt x="7659399" y="1899366"/>
                  <a:pt x="7658182" y="1902078"/>
                </a:cubicBezTo>
                <a:lnTo>
                  <a:pt x="7664877" y="1901303"/>
                </a:lnTo>
                <a:lnTo>
                  <a:pt x="7664877" y="1900528"/>
                </a:lnTo>
                <a:lnTo>
                  <a:pt x="7670356" y="1898204"/>
                </a:lnTo>
                <a:lnTo>
                  <a:pt x="7670964" y="1891229"/>
                </a:lnTo>
                <a:cubicBezTo>
                  <a:pt x="7670356" y="1884255"/>
                  <a:pt x="7669747" y="1877668"/>
                  <a:pt x="7683138" y="1882317"/>
                </a:cubicBezTo>
                <a:lnTo>
                  <a:pt x="7681312" y="1893166"/>
                </a:lnTo>
                <a:lnTo>
                  <a:pt x="7694704" y="1886967"/>
                </a:lnTo>
                <a:cubicBezTo>
                  <a:pt x="7703834" y="1888129"/>
                  <a:pt x="7710530" y="1895879"/>
                  <a:pt x="7714791" y="1909440"/>
                </a:cubicBezTo>
                <a:lnTo>
                  <a:pt x="7702008" y="1920677"/>
                </a:lnTo>
                <a:lnTo>
                  <a:pt x="7722704" y="1930751"/>
                </a:lnTo>
                <a:cubicBezTo>
                  <a:pt x="7720878" y="1936563"/>
                  <a:pt x="7714182" y="1935788"/>
                  <a:pt x="7706878" y="1933463"/>
                </a:cubicBezTo>
                <a:lnTo>
                  <a:pt x="7692878" y="1929588"/>
                </a:lnTo>
                <a:lnTo>
                  <a:pt x="7688617" y="1933463"/>
                </a:lnTo>
                <a:lnTo>
                  <a:pt x="7693486" y="1946250"/>
                </a:lnTo>
                <a:cubicBezTo>
                  <a:pt x="7700182" y="1950512"/>
                  <a:pt x="7709313" y="1952836"/>
                  <a:pt x="7718443" y="1954386"/>
                </a:cubicBezTo>
                <a:cubicBezTo>
                  <a:pt x="7733052" y="1968723"/>
                  <a:pt x="7683138" y="1945087"/>
                  <a:pt x="7679486" y="1956711"/>
                </a:cubicBezTo>
                <a:cubicBezTo>
                  <a:pt x="7695921" y="1965235"/>
                  <a:pt x="7725748" y="1975697"/>
                  <a:pt x="7756792" y="1979959"/>
                </a:cubicBezTo>
                <a:lnTo>
                  <a:pt x="7761052" y="1980347"/>
                </a:lnTo>
                <a:lnTo>
                  <a:pt x="7776270" y="1948574"/>
                </a:lnTo>
                <a:cubicBezTo>
                  <a:pt x="7784183" y="1935013"/>
                  <a:pt x="7792705" y="1923776"/>
                  <a:pt x="7801227" y="1915252"/>
                </a:cubicBezTo>
                <a:cubicBezTo>
                  <a:pt x="7807923" y="1931138"/>
                  <a:pt x="7810357" y="1948962"/>
                  <a:pt x="7810357" y="1966785"/>
                </a:cubicBezTo>
                <a:lnTo>
                  <a:pt x="7809140" y="1978022"/>
                </a:lnTo>
                <a:lnTo>
                  <a:pt x="7831053" y="1967560"/>
                </a:lnTo>
                <a:cubicBezTo>
                  <a:pt x="7835923" y="1969498"/>
                  <a:pt x="7845053" y="1976085"/>
                  <a:pt x="7851749" y="1981122"/>
                </a:cubicBezTo>
                <a:cubicBezTo>
                  <a:pt x="7856619" y="1983059"/>
                  <a:pt x="7865141" y="1982671"/>
                  <a:pt x="7867575" y="1974147"/>
                </a:cubicBezTo>
                <a:cubicBezTo>
                  <a:pt x="7882184" y="1998170"/>
                  <a:pt x="7906532" y="2006307"/>
                  <a:pt x="7932098" y="2012119"/>
                </a:cubicBezTo>
                <a:cubicBezTo>
                  <a:pt x="7944881" y="2013281"/>
                  <a:pt x="7954620" y="2016769"/>
                  <a:pt x="7965577" y="2017156"/>
                </a:cubicBezTo>
                <a:cubicBezTo>
                  <a:pt x="7975316" y="2020643"/>
                  <a:pt x="7985664" y="2024131"/>
                  <a:pt x="7988707" y="2031492"/>
                </a:cubicBezTo>
                <a:cubicBezTo>
                  <a:pt x="7979577" y="2034592"/>
                  <a:pt x="7964968" y="2029555"/>
                  <a:pt x="7954620" y="2035367"/>
                </a:cubicBezTo>
                <a:cubicBezTo>
                  <a:pt x="7953403" y="2047766"/>
                  <a:pt x="7962533" y="2053966"/>
                  <a:pt x="7954620" y="2070239"/>
                </a:cubicBezTo>
                <a:cubicBezTo>
                  <a:pt x="7994794" y="2080701"/>
                  <a:pt x="8031317" y="2105886"/>
                  <a:pt x="8067839" y="2127972"/>
                </a:cubicBezTo>
                <a:cubicBezTo>
                  <a:pt x="8104361" y="2150058"/>
                  <a:pt x="8140883" y="2172143"/>
                  <a:pt x="8177405" y="2178343"/>
                </a:cubicBezTo>
                <a:cubicBezTo>
                  <a:pt x="8194449" y="2203141"/>
                  <a:pt x="8209667" y="2214765"/>
                  <a:pt x="8224885" y="2226389"/>
                </a:cubicBezTo>
                <a:cubicBezTo>
                  <a:pt x="8243754" y="2236075"/>
                  <a:pt x="8262015" y="2248474"/>
                  <a:pt x="8284537" y="2272110"/>
                </a:cubicBezTo>
                <a:cubicBezTo>
                  <a:pt x="8275407" y="2265910"/>
                  <a:pt x="8266885" y="2259711"/>
                  <a:pt x="8257145" y="2256224"/>
                </a:cubicBezTo>
                <a:cubicBezTo>
                  <a:pt x="8245581" y="2248862"/>
                  <a:pt x="8236449" y="2243050"/>
                  <a:pt x="8224885" y="2235688"/>
                </a:cubicBezTo>
                <a:cubicBezTo>
                  <a:pt x="8204797" y="2222514"/>
                  <a:pt x="8182884" y="2205465"/>
                  <a:pt x="8157319" y="2190354"/>
                </a:cubicBezTo>
                <a:cubicBezTo>
                  <a:pt x="8109231" y="2161294"/>
                  <a:pt x="8059317" y="2127972"/>
                  <a:pt x="8014273" y="2106274"/>
                </a:cubicBezTo>
                <a:cubicBezTo>
                  <a:pt x="7992968" y="2095812"/>
                  <a:pt x="7941229" y="2106661"/>
                  <a:pt x="7952794" y="2060165"/>
                </a:cubicBezTo>
                <a:cubicBezTo>
                  <a:pt x="7929663" y="2055515"/>
                  <a:pt x="7901663" y="2039242"/>
                  <a:pt x="7890097" y="2050866"/>
                </a:cubicBezTo>
                <a:cubicBezTo>
                  <a:pt x="7876097" y="2043116"/>
                  <a:pt x="7884619" y="2024131"/>
                  <a:pt x="7860880" y="2022193"/>
                </a:cubicBezTo>
                <a:cubicBezTo>
                  <a:pt x="7856010" y="2020643"/>
                  <a:pt x="7851749" y="2025293"/>
                  <a:pt x="7846880" y="2023356"/>
                </a:cubicBezTo>
                <a:cubicBezTo>
                  <a:pt x="7837140" y="2020256"/>
                  <a:pt x="7849923" y="2050091"/>
                  <a:pt x="7833488" y="2050478"/>
                </a:cubicBezTo>
                <a:cubicBezTo>
                  <a:pt x="7820097" y="2049316"/>
                  <a:pt x="7825575" y="2003982"/>
                  <a:pt x="7812184" y="2030717"/>
                </a:cubicBezTo>
                <a:lnTo>
                  <a:pt x="7801227" y="2022968"/>
                </a:lnTo>
                <a:lnTo>
                  <a:pt x="7781140" y="2066364"/>
                </a:lnTo>
                <a:cubicBezTo>
                  <a:pt x="7772618" y="2079538"/>
                  <a:pt x="7762879" y="2089613"/>
                  <a:pt x="7753139" y="2095425"/>
                </a:cubicBezTo>
                <a:cubicBezTo>
                  <a:pt x="7746444" y="2079538"/>
                  <a:pt x="7743400" y="2062490"/>
                  <a:pt x="7744617" y="2045054"/>
                </a:cubicBezTo>
                <a:lnTo>
                  <a:pt x="7754965" y="1994683"/>
                </a:lnTo>
                <a:lnTo>
                  <a:pt x="7704443" y="1974535"/>
                </a:lnTo>
                <a:cubicBezTo>
                  <a:pt x="7681312" y="1969885"/>
                  <a:pt x="7658790" y="1962136"/>
                  <a:pt x="7633225" y="1956711"/>
                </a:cubicBezTo>
                <a:cubicBezTo>
                  <a:pt x="7619833" y="1955161"/>
                  <a:pt x="7610094" y="1951674"/>
                  <a:pt x="7594877" y="1949349"/>
                </a:cubicBezTo>
                <a:cubicBezTo>
                  <a:pt x="7581485" y="1948187"/>
                  <a:pt x="7568094" y="1946637"/>
                  <a:pt x="7555311" y="1945475"/>
                </a:cubicBezTo>
                <a:cubicBezTo>
                  <a:pt x="7547398" y="1926876"/>
                  <a:pt x="7528528" y="1917189"/>
                  <a:pt x="7505397" y="1912540"/>
                </a:cubicBezTo>
                <a:cubicBezTo>
                  <a:pt x="7484701" y="1908278"/>
                  <a:pt x="7462788" y="1910215"/>
                  <a:pt x="7446962" y="1907890"/>
                </a:cubicBezTo>
                <a:cubicBezTo>
                  <a:pt x="7444527" y="1926101"/>
                  <a:pt x="7488354" y="1906340"/>
                  <a:pt x="7475571" y="1930363"/>
                </a:cubicBezTo>
                <a:cubicBezTo>
                  <a:pt x="7454875" y="1926489"/>
                  <a:pt x="7440875" y="1928039"/>
                  <a:pt x="7426875" y="1929588"/>
                </a:cubicBezTo>
                <a:cubicBezTo>
                  <a:pt x="7452440" y="1890842"/>
                  <a:pt x="7362352" y="1900916"/>
                  <a:pt x="7341656" y="1896654"/>
                </a:cubicBezTo>
                <a:cubicBezTo>
                  <a:pt x="7341656" y="1906340"/>
                  <a:pt x="7348961" y="1909053"/>
                  <a:pt x="7356265" y="1911765"/>
                </a:cubicBezTo>
                <a:cubicBezTo>
                  <a:pt x="7364787" y="1911377"/>
                  <a:pt x="7375135" y="1911765"/>
                  <a:pt x="7384874" y="1915252"/>
                </a:cubicBezTo>
                <a:cubicBezTo>
                  <a:pt x="7375743" y="1918352"/>
                  <a:pt x="7366613" y="1921064"/>
                  <a:pt x="7358700" y="1921452"/>
                </a:cubicBezTo>
                <a:cubicBezTo>
                  <a:pt x="7349569" y="1924551"/>
                  <a:pt x="7341047" y="1925326"/>
                  <a:pt x="7333134" y="1925714"/>
                </a:cubicBezTo>
                <a:cubicBezTo>
                  <a:pt x="7313656" y="1925326"/>
                  <a:pt x="7296003" y="1922227"/>
                  <a:pt x="7278960" y="1916415"/>
                </a:cubicBezTo>
                <a:lnTo>
                  <a:pt x="7250959" y="1909828"/>
                </a:lnTo>
                <a:lnTo>
                  <a:pt x="7237568" y="1919514"/>
                </a:lnTo>
                <a:lnTo>
                  <a:pt x="7231481" y="1905953"/>
                </a:lnTo>
                <a:lnTo>
                  <a:pt x="7220524" y="1903241"/>
                </a:lnTo>
                <a:cubicBezTo>
                  <a:pt x="7201046" y="1900528"/>
                  <a:pt x="7181567" y="1899753"/>
                  <a:pt x="7162697" y="1904403"/>
                </a:cubicBezTo>
                <a:cubicBezTo>
                  <a:pt x="7164524" y="1889292"/>
                  <a:pt x="7143828" y="1895104"/>
                  <a:pt x="7143828" y="1885805"/>
                </a:cubicBezTo>
                <a:cubicBezTo>
                  <a:pt x="7129219" y="1893166"/>
                  <a:pt x="7114610" y="1896654"/>
                  <a:pt x="7100001" y="1898591"/>
                </a:cubicBezTo>
                <a:lnTo>
                  <a:pt x="7058002" y="1899366"/>
                </a:lnTo>
                <a:lnTo>
                  <a:pt x="7056174" y="1908665"/>
                </a:lnTo>
                <a:cubicBezTo>
                  <a:pt x="7048262" y="1925326"/>
                  <a:pt x="7035480" y="1941600"/>
                  <a:pt x="7020870" y="1955161"/>
                </a:cubicBezTo>
                <a:lnTo>
                  <a:pt x="6995304" y="1969885"/>
                </a:lnTo>
                <a:lnTo>
                  <a:pt x="7004435" y="1973372"/>
                </a:lnTo>
                <a:cubicBezTo>
                  <a:pt x="7011130" y="1975310"/>
                  <a:pt x="7018436" y="1976085"/>
                  <a:pt x="7026957" y="1974535"/>
                </a:cubicBezTo>
                <a:cubicBezTo>
                  <a:pt x="7052522" y="1970660"/>
                  <a:pt x="7061654" y="1941987"/>
                  <a:pt x="7087827" y="1935400"/>
                </a:cubicBezTo>
                <a:cubicBezTo>
                  <a:pt x="7085392" y="1934626"/>
                  <a:pt x="7086610" y="1947799"/>
                  <a:pt x="7086610" y="1947799"/>
                </a:cubicBezTo>
                <a:cubicBezTo>
                  <a:pt x="7098784" y="1942375"/>
                  <a:pt x="7122523" y="1923389"/>
                  <a:pt x="7134697" y="1931913"/>
                </a:cubicBezTo>
                <a:lnTo>
                  <a:pt x="7135915" y="1934238"/>
                </a:lnTo>
                <a:lnTo>
                  <a:pt x="7139567" y="1932688"/>
                </a:lnTo>
                <a:cubicBezTo>
                  <a:pt x="7153567" y="1930363"/>
                  <a:pt x="7169393" y="1930363"/>
                  <a:pt x="7186437" y="1933076"/>
                </a:cubicBezTo>
                <a:lnTo>
                  <a:pt x="7194959" y="1968723"/>
                </a:lnTo>
                <a:lnTo>
                  <a:pt x="7235133" y="1970660"/>
                </a:lnTo>
                <a:cubicBezTo>
                  <a:pt x="7252785" y="1973760"/>
                  <a:pt x="7269220" y="1972985"/>
                  <a:pt x="7287482" y="1966398"/>
                </a:cubicBezTo>
                <a:cubicBezTo>
                  <a:pt x="7292351" y="1968335"/>
                  <a:pt x="7292351" y="1977634"/>
                  <a:pt x="7292351" y="1986934"/>
                </a:cubicBezTo>
                <a:lnTo>
                  <a:pt x="7322786" y="1985384"/>
                </a:lnTo>
                <a:lnTo>
                  <a:pt x="7325221" y="1956711"/>
                </a:lnTo>
                <a:cubicBezTo>
                  <a:pt x="7332526" y="1937725"/>
                  <a:pt x="7350178" y="1923389"/>
                  <a:pt x="7367830" y="1920677"/>
                </a:cubicBezTo>
                <a:cubicBezTo>
                  <a:pt x="7379396" y="1919127"/>
                  <a:pt x="7390961" y="1922614"/>
                  <a:pt x="7400700" y="1933851"/>
                </a:cubicBezTo>
                <a:lnTo>
                  <a:pt x="7383657" y="1990808"/>
                </a:lnTo>
                <a:lnTo>
                  <a:pt x="7406787" y="1994683"/>
                </a:lnTo>
                <a:cubicBezTo>
                  <a:pt x="7424440" y="2000882"/>
                  <a:pt x="7442092" y="2003982"/>
                  <a:pt x="7460353" y="2007082"/>
                </a:cubicBezTo>
                <a:cubicBezTo>
                  <a:pt x="7476179" y="2009407"/>
                  <a:pt x="7491397" y="2011344"/>
                  <a:pt x="7505397" y="2009794"/>
                </a:cubicBezTo>
                <a:lnTo>
                  <a:pt x="7505397" y="2012119"/>
                </a:lnTo>
                <a:lnTo>
                  <a:pt x="7540093" y="1978409"/>
                </a:lnTo>
                <a:cubicBezTo>
                  <a:pt x="7539485" y="1987709"/>
                  <a:pt x="7538267" y="1998945"/>
                  <a:pt x="7536441" y="2010182"/>
                </a:cubicBezTo>
                <a:lnTo>
                  <a:pt x="7534006" y="2017931"/>
                </a:lnTo>
                <a:lnTo>
                  <a:pt x="7563833" y="2033042"/>
                </a:lnTo>
                <a:cubicBezTo>
                  <a:pt x="7543137" y="2033042"/>
                  <a:pt x="7546180" y="2043116"/>
                  <a:pt x="7533398" y="2044279"/>
                </a:cubicBezTo>
                <a:lnTo>
                  <a:pt x="7526702" y="2043116"/>
                </a:lnTo>
                <a:lnTo>
                  <a:pt x="7526702" y="2043504"/>
                </a:lnTo>
                <a:lnTo>
                  <a:pt x="7525484" y="2045054"/>
                </a:lnTo>
                <a:lnTo>
                  <a:pt x="7562615" y="2056290"/>
                </a:lnTo>
                <a:cubicBezTo>
                  <a:pt x="7578442" y="2060940"/>
                  <a:pt x="7592442" y="2068302"/>
                  <a:pt x="7602790" y="2084575"/>
                </a:cubicBezTo>
                <a:cubicBezTo>
                  <a:pt x="7605225" y="2076051"/>
                  <a:pt x="7607659" y="2067139"/>
                  <a:pt x="7600355" y="2064427"/>
                </a:cubicBezTo>
                <a:cubicBezTo>
                  <a:pt x="7610094" y="2058615"/>
                  <a:pt x="7638094" y="2084188"/>
                  <a:pt x="7648442" y="2093875"/>
                </a:cubicBezTo>
                <a:cubicBezTo>
                  <a:pt x="7655138" y="2090000"/>
                  <a:pt x="7692269" y="2093100"/>
                  <a:pt x="7675834" y="2074889"/>
                </a:cubicBezTo>
                <a:cubicBezTo>
                  <a:pt x="7697747" y="2082638"/>
                  <a:pt x="7717835" y="2089613"/>
                  <a:pt x="7740965" y="2094262"/>
                </a:cubicBezTo>
                <a:cubicBezTo>
                  <a:pt x="7762879" y="2102012"/>
                  <a:pt x="7786009" y="2106661"/>
                  <a:pt x="7807923" y="2114411"/>
                </a:cubicBezTo>
                <a:cubicBezTo>
                  <a:pt x="7801227" y="2137271"/>
                  <a:pt x="7778705" y="2122547"/>
                  <a:pt x="7786009" y="2150445"/>
                </a:cubicBezTo>
                <a:cubicBezTo>
                  <a:pt x="7764096" y="2143083"/>
                  <a:pt x="7745835" y="2130684"/>
                  <a:pt x="7726356" y="2123710"/>
                </a:cubicBezTo>
                <a:cubicBezTo>
                  <a:pt x="7709313" y="2117898"/>
                  <a:pt x="7691052" y="2115185"/>
                  <a:pt x="7670356" y="2129909"/>
                </a:cubicBezTo>
                <a:cubicBezTo>
                  <a:pt x="7663051" y="2127197"/>
                  <a:pt x="7667921" y="2119448"/>
                  <a:pt x="7667921" y="2109761"/>
                </a:cubicBezTo>
                <a:cubicBezTo>
                  <a:pt x="7661834" y="2110923"/>
                  <a:pt x="7661225" y="2123710"/>
                  <a:pt x="7653921" y="2120997"/>
                </a:cubicBezTo>
                <a:cubicBezTo>
                  <a:pt x="7659399" y="2129522"/>
                  <a:pt x="7677660" y="2141921"/>
                  <a:pt x="7694095" y="2150445"/>
                </a:cubicBezTo>
                <a:cubicBezTo>
                  <a:pt x="7711139" y="2156644"/>
                  <a:pt x="7728791" y="2159744"/>
                  <a:pt x="7739139" y="2144246"/>
                </a:cubicBezTo>
                <a:cubicBezTo>
                  <a:pt x="7751313" y="2157807"/>
                  <a:pt x="7773835" y="2162457"/>
                  <a:pt x="7783574" y="2175243"/>
                </a:cubicBezTo>
                <a:cubicBezTo>
                  <a:pt x="7778096" y="2189192"/>
                  <a:pt x="7775053" y="2200428"/>
                  <a:pt x="7768357" y="2207015"/>
                </a:cubicBezTo>
                <a:lnTo>
                  <a:pt x="7764096" y="2208953"/>
                </a:lnTo>
                <a:lnTo>
                  <a:pt x="7769574" y="2215927"/>
                </a:lnTo>
                <a:cubicBezTo>
                  <a:pt x="7777487" y="2222514"/>
                  <a:pt x="7787835" y="2226776"/>
                  <a:pt x="7798792" y="2230651"/>
                </a:cubicBezTo>
                <a:cubicBezTo>
                  <a:pt x="7821923" y="2235300"/>
                  <a:pt x="7844445" y="2239950"/>
                  <a:pt x="7863315" y="2249637"/>
                </a:cubicBezTo>
                <a:cubicBezTo>
                  <a:pt x="7869402" y="2258161"/>
                  <a:pt x="7877923" y="2264360"/>
                  <a:pt x="7886445" y="2273272"/>
                </a:cubicBezTo>
                <a:cubicBezTo>
                  <a:pt x="7890097" y="2277922"/>
                  <a:pt x="7896793" y="2283346"/>
                  <a:pt x="7901663" y="2285284"/>
                </a:cubicBezTo>
                <a:cubicBezTo>
                  <a:pt x="7905924" y="2289933"/>
                  <a:pt x="7912620" y="2294970"/>
                  <a:pt x="7916272" y="2299620"/>
                </a:cubicBezTo>
                <a:cubicBezTo>
                  <a:pt x="7938185" y="2316669"/>
                  <a:pt x="7965577" y="2334880"/>
                  <a:pt x="7989925" y="2353091"/>
                </a:cubicBezTo>
                <a:cubicBezTo>
                  <a:pt x="8016708" y="2371689"/>
                  <a:pt x="8041056" y="2389513"/>
                  <a:pt x="8064795" y="2410436"/>
                </a:cubicBezTo>
                <a:lnTo>
                  <a:pt x="8080622" y="2427097"/>
                </a:lnTo>
                <a:lnTo>
                  <a:pt x="8082448" y="2425934"/>
                </a:lnTo>
                <a:cubicBezTo>
                  <a:pt x="8088535" y="2429809"/>
                  <a:pt x="8092187" y="2434459"/>
                  <a:pt x="8094013" y="2440271"/>
                </a:cubicBezTo>
                <a:lnTo>
                  <a:pt x="8094013" y="2441046"/>
                </a:lnTo>
                <a:lnTo>
                  <a:pt x="8117753" y="2466619"/>
                </a:lnTo>
                <a:cubicBezTo>
                  <a:pt x="8126275" y="2456932"/>
                  <a:pt x="8132970" y="2461969"/>
                  <a:pt x="8140883" y="2471268"/>
                </a:cubicBezTo>
                <a:cubicBezTo>
                  <a:pt x="8145145" y="2475918"/>
                  <a:pt x="8150014" y="2477855"/>
                  <a:pt x="8156709" y="2483280"/>
                </a:cubicBezTo>
                <a:cubicBezTo>
                  <a:pt x="8164014" y="2485604"/>
                  <a:pt x="8171319" y="2488317"/>
                  <a:pt x="8182275" y="2488704"/>
                </a:cubicBezTo>
                <a:cubicBezTo>
                  <a:pt x="8175579" y="2492579"/>
                  <a:pt x="8168275" y="2489867"/>
                  <a:pt x="8164014" y="2494904"/>
                </a:cubicBezTo>
                <a:cubicBezTo>
                  <a:pt x="8193232" y="2504978"/>
                  <a:pt x="8221232" y="2521251"/>
                  <a:pt x="8249233" y="2537138"/>
                </a:cubicBezTo>
                <a:cubicBezTo>
                  <a:pt x="8276015" y="2555736"/>
                  <a:pt x="8300972" y="2570460"/>
                  <a:pt x="8333233" y="2581696"/>
                </a:cubicBezTo>
                <a:cubicBezTo>
                  <a:pt x="8346017" y="2566973"/>
                  <a:pt x="8299755" y="2557286"/>
                  <a:pt x="8320451" y="2542562"/>
                </a:cubicBezTo>
                <a:cubicBezTo>
                  <a:pt x="8333842" y="2553411"/>
                  <a:pt x="8344190" y="2563485"/>
                  <a:pt x="8352103" y="2572397"/>
                </a:cubicBezTo>
                <a:cubicBezTo>
                  <a:pt x="8361843" y="2585184"/>
                  <a:pt x="8370365" y="2594095"/>
                  <a:pt x="8375843" y="2602232"/>
                </a:cubicBezTo>
                <a:cubicBezTo>
                  <a:pt x="8392886" y="2617731"/>
                  <a:pt x="8410539" y="2630130"/>
                  <a:pt x="8436104" y="2635554"/>
                </a:cubicBezTo>
                <a:cubicBezTo>
                  <a:pt x="8429409" y="2649116"/>
                  <a:pt x="8438539" y="2661902"/>
                  <a:pt x="8440365" y="2675076"/>
                </a:cubicBezTo>
                <a:cubicBezTo>
                  <a:pt x="8449496" y="2681276"/>
                  <a:pt x="8460452" y="2653765"/>
                  <a:pt x="8470192" y="2675851"/>
                </a:cubicBezTo>
                <a:cubicBezTo>
                  <a:pt x="8463496" y="2689412"/>
                  <a:pt x="8456800" y="2674689"/>
                  <a:pt x="8448887" y="2684375"/>
                </a:cubicBezTo>
                <a:cubicBezTo>
                  <a:pt x="8468974" y="2697549"/>
                  <a:pt x="8479322" y="2707623"/>
                  <a:pt x="8500627" y="2737071"/>
                </a:cubicBezTo>
                <a:cubicBezTo>
                  <a:pt x="8495757" y="2716535"/>
                  <a:pt x="8510366" y="2721572"/>
                  <a:pt x="8516453" y="2701424"/>
                </a:cubicBezTo>
                <a:cubicBezTo>
                  <a:pt x="8506105" y="2682051"/>
                  <a:pt x="8493322" y="2705686"/>
                  <a:pt x="8482366" y="2680113"/>
                </a:cubicBezTo>
                <a:cubicBezTo>
                  <a:pt x="8504279" y="2671589"/>
                  <a:pt x="8525584" y="2707623"/>
                  <a:pt x="8548106" y="2696387"/>
                </a:cubicBezTo>
                <a:cubicBezTo>
                  <a:pt x="8555410" y="2698712"/>
                  <a:pt x="8530453" y="2718473"/>
                  <a:pt x="8523758" y="2703749"/>
                </a:cubicBezTo>
                <a:cubicBezTo>
                  <a:pt x="8512192" y="2715373"/>
                  <a:pt x="8510366" y="2730871"/>
                  <a:pt x="8516453" y="2745595"/>
                </a:cubicBezTo>
                <a:cubicBezTo>
                  <a:pt x="8523149" y="2760319"/>
                  <a:pt x="8533497" y="2770006"/>
                  <a:pt x="8549323" y="2772330"/>
                </a:cubicBezTo>
                <a:cubicBezTo>
                  <a:pt x="8554193" y="2764581"/>
                  <a:pt x="8545671" y="2758769"/>
                  <a:pt x="8542019" y="2751407"/>
                </a:cubicBezTo>
                <a:cubicBezTo>
                  <a:pt x="8554801" y="2755669"/>
                  <a:pt x="8568802" y="2744433"/>
                  <a:pt x="8581584" y="2755282"/>
                </a:cubicBezTo>
                <a:cubicBezTo>
                  <a:pt x="8566367" y="2768843"/>
                  <a:pt x="8564541" y="2783955"/>
                  <a:pt x="8562715" y="2808752"/>
                </a:cubicBezTo>
                <a:cubicBezTo>
                  <a:pt x="8573062" y="2809140"/>
                  <a:pt x="8583410" y="2821926"/>
                  <a:pt x="8591932" y="2837813"/>
                </a:cubicBezTo>
                <a:cubicBezTo>
                  <a:pt x="8595584" y="2843625"/>
                  <a:pt x="8599237" y="2850599"/>
                  <a:pt x="8604106" y="2856023"/>
                </a:cubicBezTo>
                <a:lnTo>
                  <a:pt x="8614454" y="2862610"/>
                </a:lnTo>
                <a:lnTo>
                  <a:pt x="8606541" y="2838200"/>
                </a:lnTo>
                <a:lnTo>
                  <a:pt x="8606541" y="2837425"/>
                </a:lnTo>
                <a:cubicBezTo>
                  <a:pt x="8603498" y="2832388"/>
                  <a:pt x="8600454" y="2827738"/>
                  <a:pt x="8599845" y="2823476"/>
                </a:cubicBezTo>
                <a:lnTo>
                  <a:pt x="8601672" y="2821151"/>
                </a:lnTo>
                <a:lnTo>
                  <a:pt x="8600454" y="2816114"/>
                </a:lnTo>
                <a:cubicBezTo>
                  <a:pt x="8593758" y="2777755"/>
                  <a:pt x="8597411" y="2736296"/>
                  <a:pt x="8612628" y="2696774"/>
                </a:cubicBezTo>
                <a:cubicBezTo>
                  <a:pt x="8621150" y="2696774"/>
                  <a:pt x="8630281" y="2696774"/>
                  <a:pt x="8630889" y="2687088"/>
                </a:cubicBezTo>
                <a:cubicBezTo>
                  <a:pt x="8744108" y="2680113"/>
                  <a:pt x="8831761" y="2849437"/>
                  <a:pt x="8766021" y="2955990"/>
                </a:cubicBezTo>
                <a:lnTo>
                  <a:pt x="8722195" y="2951728"/>
                </a:lnTo>
                <a:lnTo>
                  <a:pt x="8722195" y="2959477"/>
                </a:lnTo>
                <a:cubicBezTo>
                  <a:pt x="8721586" y="2968777"/>
                  <a:pt x="8722803" y="2975364"/>
                  <a:pt x="8735586" y="2971876"/>
                </a:cubicBezTo>
                <a:cubicBezTo>
                  <a:pt x="8730717" y="2979626"/>
                  <a:pt x="8731934" y="2992800"/>
                  <a:pt x="8734369" y="3002874"/>
                </a:cubicBezTo>
                <a:cubicBezTo>
                  <a:pt x="8738021" y="3016823"/>
                  <a:pt x="8745325" y="3028834"/>
                  <a:pt x="8752021" y="3043558"/>
                </a:cubicBezTo>
                <a:cubicBezTo>
                  <a:pt x="8758108" y="3039683"/>
                  <a:pt x="8757499" y="3033096"/>
                  <a:pt x="8754456" y="3025734"/>
                </a:cubicBezTo>
                <a:cubicBezTo>
                  <a:pt x="8766021" y="3023409"/>
                  <a:pt x="8765413" y="3045108"/>
                  <a:pt x="8767239" y="3064869"/>
                </a:cubicBezTo>
                <a:cubicBezTo>
                  <a:pt x="8769674" y="3084242"/>
                  <a:pt x="8774543" y="3102065"/>
                  <a:pt x="8794630" y="3099353"/>
                </a:cubicBezTo>
                <a:cubicBezTo>
                  <a:pt x="8790369" y="3104390"/>
                  <a:pt x="8786717" y="3106328"/>
                  <a:pt x="8787326" y="3112915"/>
                </a:cubicBezTo>
                <a:cubicBezTo>
                  <a:pt x="8797674" y="3116402"/>
                  <a:pt x="8795848" y="3102840"/>
                  <a:pt x="8809239" y="3113689"/>
                </a:cubicBezTo>
                <a:cubicBezTo>
                  <a:pt x="8812283" y="3130351"/>
                  <a:pt x="8805587" y="3125313"/>
                  <a:pt x="8793413" y="3130351"/>
                </a:cubicBezTo>
                <a:cubicBezTo>
                  <a:pt x="8813500" y="3134225"/>
                  <a:pt x="8831761" y="3146624"/>
                  <a:pt x="8850022" y="3159023"/>
                </a:cubicBezTo>
                <a:cubicBezTo>
                  <a:pt x="8843327" y="3163285"/>
                  <a:pt x="8833587" y="3176072"/>
                  <a:pt x="8845761" y="3198932"/>
                </a:cubicBezTo>
                <a:cubicBezTo>
                  <a:pt x="8850631" y="3156698"/>
                  <a:pt x="8885936" y="3209781"/>
                  <a:pt x="8862196" y="3223730"/>
                </a:cubicBezTo>
                <a:cubicBezTo>
                  <a:pt x="8868892" y="3229155"/>
                  <a:pt x="8890197" y="3239229"/>
                  <a:pt x="8887153" y="3222568"/>
                </a:cubicBezTo>
                <a:cubicBezTo>
                  <a:pt x="8890197" y="3229930"/>
                  <a:pt x="8878023" y="3279526"/>
                  <a:pt x="8913327" y="3279138"/>
                </a:cubicBezTo>
                <a:cubicBezTo>
                  <a:pt x="8907849" y="3305486"/>
                  <a:pt x="8919414" y="3331446"/>
                  <a:pt x="8932197" y="3351595"/>
                </a:cubicBezTo>
                <a:cubicBezTo>
                  <a:pt x="8944980" y="3371743"/>
                  <a:pt x="8963241" y="3384142"/>
                  <a:pt x="8977850" y="3379880"/>
                </a:cubicBezTo>
                <a:cubicBezTo>
                  <a:pt x="8986980" y="3376780"/>
                  <a:pt x="8987589" y="3411265"/>
                  <a:pt x="8984546" y="3419789"/>
                </a:cubicBezTo>
                <a:cubicBezTo>
                  <a:pt x="8991241" y="3434513"/>
                  <a:pt x="9007676" y="3415139"/>
                  <a:pt x="9010111" y="3434900"/>
                </a:cubicBezTo>
                <a:lnTo>
                  <a:pt x="8997937" y="3381430"/>
                </a:lnTo>
                <a:lnTo>
                  <a:pt x="8981502" y="3376005"/>
                </a:lnTo>
                <a:cubicBezTo>
                  <a:pt x="8970545" y="3370193"/>
                  <a:pt x="8960806" y="3362831"/>
                  <a:pt x="8952893" y="3354694"/>
                </a:cubicBezTo>
                <a:lnTo>
                  <a:pt x="8941936" y="3336483"/>
                </a:lnTo>
                <a:lnTo>
                  <a:pt x="8937067" y="3334546"/>
                </a:lnTo>
                <a:cubicBezTo>
                  <a:pt x="8929762" y="3331834"/>
                  <a:pt x="8922458" y="3329121"/>
                  <a:pt x="8919414" y="3312460"/>
                </a:cubicBezTo>
                <a:cubicBezTo>
                  <a:pt x="8926110" y="3308586"/>
                  <a:pt x="8928545" y="3318660"/>
                  <a:pt x="8931589" y="3326022"/>
                </a:cubicBezTo>
                <a:cubicBezTo>
                  <a:pt x="8954719" y="3296187"/>
                  <a:pt x="8948632" y="3253178"/>
                  <a:pt x="8935241" y="3207844"/>
                </a:cubicBezTo>
                <a:cubicBezTo>
                  <a:pt x="8960806" y="3222568"/>
                  <a:pt x="8962632" y="3270614"/>
                  <a:pt x="8959589" y="3288437"/>
                </a:cubicBezTo>
                <a:lnTo>
                  <a:pt x="8976024" y="3305873"/>
                </a:lnTo>
                <a:lnTo>
                  <a:pt x="9002807" y="3310136"/>
                </a:lnTo>
                <a:cubicBezTo>
                  <a:pt x="9024111" y="3317885"/>
                  <a:pt x="9045416" y="3330671"/>
                  <a:pt x="9066112" y="3351595"/>
                </a:cubicBezTo>
                <a:lnTo>
                  <a:pt x="9050286" y="3381430"/>
                </a:lnTo>
                <a:lnTo>
                  <a:pt x="9050894" y="3391891"/>
                </a:lnTo>
                <a:cubicBezTo>
                  <a:pt x="9060025" y="3414364"/>
                  <a:pt x="9086808" y="3420952"/>
                  <a:pt x="9103851" y="3438775"/>
                </a:cubicBezTo>
                <a:cubicBezTo>
                  <a:pt x="9089243" y="3477909"/>
                  <a:pt x="9075242" y="3416689"/>
                  <a:pt x="9061242" y="3418239"/>
                </a:cubicBezTo>
                <a:cubicBezTo>
                  <a:pt x="9039329" y="3435675"/>
                  <a:pt x="9091677" y="3444200"/>
                  <a:pt x="9080112" y="3471710"/>
                </a:cubicBezTo>
                <a:cubicBezTo>
                  <a:pt x="9094112" y="3489146"/>
                  <a:pt x="9088025" y="3446137"/>
                  <a:pt x="9105069" y="3461636"/>
                </a:cubicBezTo>
                <a:cubicBezTo>
                  <a:pt x="9108721" y="3475584"/>
                  <a:pt x="9112373" y="3491470"/>
                  <a:pt x="9114808" y="3508519"/>
                </a:cubicBezTo>
                <a:lnTo>
                  <a:pt x="9120895" y="3547653"/>
                </a:lnTo>
                <a:lnTo>
                  <a:pt x="9145243" y="3501545"/>
                </a:lnTo>
                <a:lnTo>
                  <a:pt x="9155591" y="3485271"/>
                </a:lnTo>
                <a:lnTo>
                  <a:pt x="9141591" y="3458148"/>
                </a:lnTo>
                <a:cubicBezTo>
                  <a:pt x="9130634" y="3432576"/>
                  <a:pt x="9120895" y="3409715"/>
                  <a:pt x="9130026" y="3397316"/>
                </a:cubicBezTo>
                <a:cubicBezTo>
                  <a:pt x="9120895" y="3365931"/>
                  <a:pt x="9110547" y="3337258"/>
                  <a:pt x="9102634" y="3309361"/>
                </a:cubicBezTo>
                <a:lnTo>
                  <a:pt x="9095938" y="3292699"/>
                </a:lnTo>
                <a:lnTo>
                  <a:pt x="9083764" y="3288825"/>
                </a:lnTo>
                <a:cubicBezTo>
                  <a:pt x="9072808" y="3284950"/>
                  <a:pt x="9062460" y="3279138"/>
                  <a:pt x="9051503" y="3271001"/>
                </a:cubicBezTo>
                <a:lnTo>
                  <a:pt x="9081938" y="3257827"/>
                </a:lnTo>
                <a:lnTo>
                  <a:pt x="9072199" y="3232255"/>
                </a:lnTo>
                <a:cubicBezTo>
                  <a:pt x="9060025" y="3209394"/>
                  <a:pt x="9047851" y="3186533"/>
                  <a:pt x="9036894" y="3160573"/>
                </a:cubicBezTo>
                <a:cubicBezTo>
                  <a:pt x="9027155" y="3138487"/>
                  <a:pt x="9015590" y="3115627"/>
                  <a:pt x="9005850" y="3093541"/>
                </a:cubicBezTo>
                <a:cubicBezTo>
                  <a:pt x="9012546" y="3089279"/>
                  <a:pt x="9018024" y="3097416"/>
                  <a:pt x="9024720" y="3093541"/>
                </a:cubicBezTo>
                <a:cubicBezTo>
                  <a:pt x="9036894" y="3088117"/>
                  <a:pt x="9018024" y="3072230"/>
                  <a:pt x="9015590" y="3061769"/>
                </a:cubicBezTo>
                <a:cubicBezTo>
                  <a:pt x="8995502" y="3064481"/>
                  <a:pt x="9022285" y="3083080"/>
                  <a:pt x="9002807" y="3085792"/>
                </a:cubicBezTo>
                <a:cubicBezTo>
                  <a:pt x="8986372" y="3067581"/>
                  <a:pt x="8969937" y="3033484"/>
                  <a:pt x="8952893" y="2999387"/>
                </a:cubicBezTo>
                <a:cubicBezTo>
                  <a:pt x="8935849" y="2965289"/>
                  <a:pt x="8919414" y="2931192"/>
                  <a:pt x="8901762" y="2909494"/>
                </a:cubicBezTo>
                <a:cubicBezTo>
                  <a:pt x="8911501" y="2903295"/>
                  <a:pt x="8916371" y="2923830"/>
                  <a:pt x="8924893" y="2914144"/>
                </a:cubicBezTo>
                <a:cubicBezTo>
                  <a:pt x="8914545" y="2885471"/>
                  <a:pt x="8883501" y="2915694"/>
                  <a:pt x="8886544" y="2879272"/>
                </a:cubicBezTo>
                <a:cubicBezTo>
                  <a:pt x="8895675" y="2875784"/>
                  <a:pt x="8901762" y="2881596"/>
                  <a:pt x="8908458" y="2896320"/>
                </a:cubicBezTo>
                <a:cubicBezTo>
                  <a:pt x="8912719" y="2863385"/>
                  <a:pt x="8864022" y="2845949"/>
                  <a:pt x="8867066" y="2828126"/>
                </a:cubicBezTo>
                <a:cubicBezTo>
                  <a:pt x="8862805" y="2833163"/>
                  <a:pt x="8861588" y="2835875"/>
                  <a:pt x="8862196" y="2842462"/>
                </a:cubicBezTo>
                <a:cubicBezTo>
                  <a:pt x="8857935" y="2831226"/>
                  <a:pt x="8853066" y="2820376"/>
                  <a:pt x="8843935" y="2804490"/>
                </a:cubicBezTo>
                <a:cubicBezTo>
                  <a:pt x="8836631" y="2792866"/>
                  <a:pt x="8831153" y="2775043"/>
                  <a:pt x="8821413" y="2762256"/>
                </a:cubicBezTo>
                <a:cubicBezTo>
                  <a:pt x="8807413" y="2740946"/>
                  <a:pt x="8792804" y="2722735"/>
                  <a:pt x="8779413" y="2718085"/>
                </a:cubicBezTo>
                <a:lnTo>
                  <a:pt x="8776369" y="2718085"/>
                </a:lnTo>
                <a:lnTo>
                  <a:pt x="8783065" y="2736296"/>
                </a:lnTo>
                <a:cubicBezTo>
                  <a:pt x="8762978" y="2754507"/>
                  <a:pt x="8730108" y="2739008"/>
                  <a:pt x="8720369" y="2716923"/>
                </a:cubicBezTo>
                <a:cubicBezTo>
                  <a:pt x="8716716" y="2709561"/>
                  <a:pt x="8716108" y="2701424"/>
                  <a:pt x="8719151" y="2694062"/>
                </a:cubicBezTo>
                <a:lnTo>
                  <a:pt x="8738021" y="2687088"/>
                </a:lnTo>
                <a:lnTo>
                  <a:pt x="8731934" y="2666552"/>
                </a:lnTo>
                <a:cubicBezTo>
                  <a:pt x="8714282" y="2634392"/>
                  <a:pt x="8672890" y="2590608"/>
                  <a:pt x="8661324" y="2574722"/>
                </a:cubicBezTo>
                <a:cubicBezTo>
                  <a:pt x="8684455" y="2560773"/>
                  <a:pt x="8710629" y="2626643"/>
                  <a:pt x="8735586" y="2616181"/>
                </a:cubicBezTo>
                <a:cubicBezTo>
                  <a:pt x="8725238" y="2606107"/>
                  <a:pt x="8715499" y="2593708"/>
                  <a:pt x="8705760" y="2580922"/>
                </a:cubicBezTo>
                <a:cubicBezTo>
                  <a:pt x="8695412" y="2570847"/>
                  <a:pt x="8685673" y="2558061"/>
                  <a:pt x="8675325" y="2547987"/>
                </a:cubicBezTo>
                <a:cubicBezTo>
                  <a:pt x="8654020" y="2528226"/>
                  <a:pt x="8632107" y="2511565"/>
                  <a:pt x="8611411" y="2507303"/>
                </a:cubicBezTo>
                <a:cubicBezTo>
                  <a:pt x="8598628" y="2477855"/>
                  <a:pt x="8582193" y="2453057"/>
                  <a:pt x="8560280" y="2426709"/>
                </a:cubicBezTo>
                <a:cubicBezTo>
                  <a:pt x="8540193" y="2403849"/>
                  <a:pt x="8515844" y="2383313"/>
                  <a:pt x="8490279" y="2361615"/>
                </a:cubicBezTo>
                <a:cubicBezTo>
                  <a:pt x="8465322" y="2343791"/>
                  <a:pt x="8439757" y="2322093"/>
                  <a:pt x="8416626" y="2301557"/>
                </a:cubicBezTo>
                <a:cubicBezTo>
                  <a:pt x="8392886" y="2281022"/>
                  <a:pt x="8369755" y="2257386"/>
                  <a:pt x="8353929" y="2229876"/>
                </a:cubicBezTo>
                <a:cubicBezTo>
                  <a:pt x="8331407" y="2222127"/>
                  <a:pt x="8300363" y="2217864"/>
                  <a:pt x="8288189" y="2194616"/>
                </a:cubicBezTo>
                <a:cubicBezTo>
                  <a:pt x="8292451" y="2189967"/>
                  <a:pt x="8298537" y="2188417"/>
                  <a:pt x="8303407" y="2180667"/>
                </a:cubicBezTo>
                <a:cubicBezTo>
                  <a:pt x="8275407" y="2158582"/>
                  <a:pt x="8250450" y="2150058"/>
                  <a:pt x="8226711" y="2138821"/>
                </a:cubicBezTo>
                <a:cubicBezTo>
                  <a:pt x="8202363" y="2130297"/>
                  <a:pt x="8184101" y="2117898"/>
                  <a:pt x="8167667" y="2083801"/>
                </a:cubicBezTo>
                <a:cubicBezTo>
                  <a:pt x="8184101" y="2073726"/>
                  <a:pt x="8178623" y="2109373"/>
                  <a:pt x="8206623" y="2115960"/>
                </a:cubicBezTo>
                <a:cubicBezTo>
                  <a:pt x="8207232" y="2078376"/>
                  <a:pt x="8174362" y="2051253"/>
                  <a:pt x="8145145" y="2031880"/>
                </a:cubicBezTo>
                <a:cubicBezTo>
                  <a:pt x="8153666" y="2022193"/>
                  <a:pt x="8163405" y="2025680"/>
                  <a:pt x="8174362" y="2026455"/>
                </a:cubicBezTo>
                <a:cubicBezTo>
                  <a:pt x="8181667" y="2028780"/>
                  <a:pt x="8192015" y="2029555"/>
                  <a:pt x="8196275" y="2015219"/>
                </a:cubicBezTo>
                <a:cubicBezTo>
                  <a:pt x="8210275" y="2041954"/>
                  <a:pt x="8224885" y="2056290"/>
                  <a:pt x="8240102" y="2067914"/>
                </a:cubicBezTo>
                <a:cubicBezTo>
                  <a:pt x="8249233" y="2074114"/>
                  <a:pt x="8258363" y="2080313"/>
                  <a:pt x="8269929" y="2087288"/>
                </a:cubicBezTo>
                <a:cubicBezTo>
                  <a:pt x="8282103" y="2091550"/>
                  <a:pt x="8293668" y="2098912"/>
                  <a:pt x="8304016" y="2108599"/>
                </a:cubicBezTo>
                <a:cubicBezTo>
                  <a:pt x="8299146" y="2116348"/>
                  <a:pt x="8285146" y="2098912"/>
                  <a:pt x="8281493" y="2110536"/>
                </a:cubicBezTo>
                <a:cubicBezTo>
                  <a:pt x="8327755" y="2129134"/>
                  <a:pt x="8338712" y="2145795"/>
                  <a:pt x="8378277" y="2159357"/>
                </a:cubicBezTo>
                <a:cubicBezTo>
                  <a:pt x="8384973" y="2180667"/>
                  <a:pt x="8401408" y="2198878"/>
                  <a:pt x="8423322" y="2215927"/>
                </a:cubicBezTo>
                <a:cubicBezTo>
                  <a:pt x="8434887" y="2222901"/>
                  <a:pt x="8445844" y="2232976"/>
                  <a:pt x="8458626" y="2243825"/>
                </a:cubicBezTo>
                <a:cubicBezTo>
                  <a:pt x="8472626" y="2251574"/>
                  <a:pt x="8481757" y="2264360"/>
                  <a:pt x="8496366" y="2278697"/>
                </a:cubicBezTo>
                <a:cubicBezTo>
                  <a:pt x="8518279" y="2286446"/>
                  <a:pt x="8508540" y="2248474"/>
                  <a:pt x="8531671" y="2272110"/>
                </a:cubicBezTo>
                <a:cubicBezTo>
                  <a:pt x="8510975" y="2302720"/>
                  <a:pt x="8530453" y="2318606"/>
                  <a:pt x="8556019" y="2333717"/>
                </a:cubicBezTo>
                <a:cubicBezTo>
                  <a:pt x="8582802" y="2352703"/>
                  <a:pt x="8614454" y="2372851"/>
                  <a:pt x="8614454" y="2407336"/>
                </a:cubicBezTo>
                <a:cubicBezTo>
                  <a:pt x="8622367" y="2410048"/>
                  <a:pt x="8627237" y="2411986"/>
                  <a:pt x="8635150" y="2402299"/>
                </a:cubicBezTo>
                <a:lnTo>
                  <a:pt x="8654020" y="2432909"/>
                </a:lnTo>
                <a:lnTo>
                  <a:pt x="8683846" y="2445308"/>
                </a:lnTo>
                <a:cubicBezTo>
                  <a:pt x="8692977" y="2452282"/>
                  <a:pt x="8700281" y="2461969"/>
                  <a:pt x="8704542" y="2475530"/>
                </a:cubicBezTo>
                <a:lnTo>
                  <a:pt x="8689325" y="2481342"/>
                </a:lnTo>
                <a:lnTo>
                  <a:pt x="8696020" y="2489092"/>
                </a:lnTo>
                <a:cubicBezTo>
                  <a:pt x="8705760" y="2501878"/>
                  <a:pt x="8715499" y="2514665"/>
                  <a:pt x="8725847" y="2524739"/>
                </a:cubicBezTo>
                <a:cubicBezTo>
                  <a:pt x="8735586" y="2537525"/>
                  <a:pt x="8743499" y="2546437"/>
                  <a:pt x="8753847" y="2556511"/>
                </a:cubicBezTo>
                <a:cubicBezTo>
                  <a:pt x="8774543" y="2579372"/>
                  <a:pt x="8792196" y="2601070"/>
                  <a:pt x="8809848" y="2623155"/>
                </a:cubicBezTo>
                <a:cubicBezTo>
                  <a:pt x="8827500" y="2644854"/>
                  <a:pt x="8845761" y="2666552"/>
                  <a:pt x="8861588" y="2694450"/>
                </a:cubicBezTo>
                <a:cubicBezTo>
                  <a:pt x="8852457" y="2697549"/>
                  <a:pt x="8845153" y="2694837"/>
                  <a:pt x="8838457" y="2698712"/>
                </a:cubicBezTo>
                <a:cubicBezTo>
                  <a:pt x="8861588" y="2712660"/>
                  <a:pt x="8886544" y="2728159"/>
                  <a:pt x="8910893" y="2736683"/>
                </a:cubicBezTo>
                <a:cubicBezTo>
                  <a:pt x="8901762" y="2749082"/>
                  <a:pt x="8935241" y="2817277"/>
                  <a:pt x="8962632" y="2798291"/>
                </a:cubicBezTo>
                <a:cubicBezTo>
                  <a:pt x="8955937" y="2830451"/>
                  <a:pt x="8991850" y="2915306"/>
                  <a:pt x="9021677" y="2916081"/>
                </a:cubicBezTo>
                <a:cubicBezTo>
                  <a:pt x="9013155" y="2935454"/>
                  <a:pt x="9019242" y="2953278"/>
                  <a:pt x="9027764" y="2968777"/>
                </a:cubicBezTo>
                <a:cubicBezTo>
                  <a:pt x="9036894" y="2984275"/>
                  <a:pt x="9050286" y="3001711"/>
                  <a:pt x="9052720" y="3021472"/>
                </a:cubicBezTo>
                <a:cubicBezTo>
                  <a:pt x="9062460" y="3034259"/>
                  <a:pt x="9055764" y="3009848"/>
                  <a:pt x="9069764" y="3017597"/>
                </a:cubicBezTo>
                <a:cubicBezTo>
                  <a:pt x="9072199" y="3043945"/>
                  <a:pt x="9077069" y="3064481"/>
                  <a:pt x="9096547" y="3064869"/>
                </a:cubicBezTo>
                <a:cubicBezTo>
                  <a:pt x="9091069" y="3073780"/>
                  <a:pt x="9096547" y="3083854"/>
                  <a:pt x="9100808" y="3093929"/>
                </a:cubicBezTo>
                <a:lnTo>
                  <a:pt x="9101417" y="3097416"/>
                </a:lnTo>
                <a:lnTo>
                  <a:pt x="9140374" y="3092766"/>
                </a:lnTo>
                <a:cubicBezTo>
                  <a:pt x="9151939" y="3093541"/>
                  <a:pt x="9162896" y="3095478"/>
                  <a:pt x="9172635" y="3098191"/>
                </a:cubicBezTo>
                <a:cubicBezTo>
                  <a:pt x="9159243" y="3120276"/>
                  <a:pt x="9142200" y="3129576"/>
                  <a:pt x="9122721" y="3133450"/>
                </a:cubicBezTo>
                <a:lnTo>
                  <a:pt x="9103851" y="3132675"/>
                </a:lnTo>
                <a:lnTo>
                  <a:pt x="9096547" y="3143524"/>
                </a:lnTo>
                <a:cubicBezTo>
                  <a:pt x="9119069" y="3148562"/>
                  <a:pt x="9110547" y="3186146"/>
                  <a:pt x="9131243" y="3180721"/>
                </a:cubicBezTo>
                <a:cubicBezTo>
                  <a:pt x="9125156" y="3191183"/>
                  <a:pt x="9123939" y="3203582"/>
                  <a:pt x="9128808" y="3214431"/>
                </a:cubicBezTo>
                <a:cubicBezTo>
                  <a:pt x="9131243" y="3224893"/>
                  <a:pt x="9136113" y="3235742"/>
                  <a:pt x="9140982" y="3246591"/>
                </a:cubicBezTo>
                <a:cubicBezTo>
                  <a:pt x="9147069" y="3257052"/>
                  <a:pt x="9154374" y="3267514"/>
                  <a:pt x="9159243" y="3277201"/>
                </a:cubicBezTo>
                <a:lnTo>
                  <a:pt x="9161678" y="3287662"/>
                </a:lnTo>
                <a:lnTo>
                  <a:pt x="9177505" y="3299674"/>
                </a:lnTo>
                <a:lnTo>
                  <a:pt x="9164113" y="3299286"/>
                </a:lnTo>
                <a:lnTo>
                  <a:pt x="9164722" y="3302386"/>
                </a:lnTo>
                <a:cubicBezTo>
                  <a:pt x="9178722" y="3310523"/>
                  <a:pt x="9196983" y="3303936"/>
                  <a:pt x="9205505" y="3328734"/>
                </a:cubicBezTo>
                <a:cubicBezTo>
                  <a:pt x="9201853" y="3357407"/>
                  <a:pt x="9205505" y="3374068"/>
                  <a:pt x="9214027" y="3390341"/>
                </a:cubicBezTo>
                <a:lnTo>
                  <a:pt x="9214027" y="3390729"/>
                </a:lnTo>
                <a:lnTo>
                  <a:pt x="9217679" y="3386467"/>
                </a:lnTo>
                <a:cubicBezTo>
                  <a:pt x="9225592" y="3375618"/>
                  <a:pt x="9229853" y="3362056"/>
                  <a:pt x="9220722" y="3354307"/>
                </a:cubicBezTo>
                <a:cubicBezTo>
                  <a:pt x="9242027" y="3352369"/>
                  <a:pt x="9287071" y="3307423"/>
                  <a:pt x="9280984" y="3286113"/>
                </a:cubicBezTo>
                <a:cubicBezTo>
                  <a:pt x="9294375" y="3288050"/>
                  <a:pt x="9304723" y="3280301"/>
                  <a:pt x="9312028" y="3270614"/>
                </a:cubicBezTo>
                <a:lnTo>
                  <a:pt x="9323593" y="3255890"/>
                </a:lnTo>
                <a:lnTo>
                  <a:pt x="9306550" y="3243104"/>
                </a:lnTo>
                <a:cubicBezTo>
                  <a:pt x="9273071" y="3181109"/>
                  <a:pt x="9308984" y="3125313"/>
                  <a:pt x="9360115" y="3105165"/>
                </a:cubicBezTo>
                <a:lnTo>
                  <a:pt x="9397246" y="3099741"/>
                </a:lnTo>
                <a:lnTo>
                  <a:pt x="9405768" y="3083854"/>
                </a:lnTo>
                <a:cubicBezTo>
                  <a:pt x="9430116" y="3073005"/>
                  <a:pt x="9452638" y="3066806"/>
                  <a:pt x="9472117" y="3069518"/>
                </a:cubicBezTo>
                <a:lnTo>
                  <a:pt x="9490378" y="3078042"/>
                </a:lnTo>
                <a:lnTo>
                  <a:pt x="9496465" y="3064869"/>
                </a:lnTo>
                <a:cubicBezTo>
                  <a:pt x="9532987" y="3057119"/>
                  <a:pt x="9532987" y="3041620"/>
                  <a:pt x="9562205" y="3004424"/>
                </a:cubicBezTo>
                <a:cubicBezTo>
                  <a:pt x="9577422" y="2998612"/>
                  <a:pt x="9548205" y="3018372"/>
                  <a:pt x="9557944" y="3022247"/>
                </a:cubicBezTo>
                <a:cubicBezTo>
                  <a:pt x="9564031" y="3018372"/>
                  <a:pt x="9567683" y="3014498"/>
                  <a:pt x="9573770" y="3008686"/>
                </a:cubicBezTo>
                <a:cubicBezTo>
                  <a:pt x="9579248" y="3004811"/>
                  <a:pt x="9583509" y="3000936"/>
                  <a:pt x="9588988" y="2997062"/>
                </a:cubicBezTo>
                <a:cubicBezTo>
                  <a:pt x="9598727" y="2987375"/>
                  <a:pt x="9610292" y="2979238"/>
                  <a:pt x="9621858" y="2969552"/>
                </a:cubicBezTo>
                <a:cubicBezTo>
                  <a:pt x="9633423" y="2961802"/>
                  <a:pt x="9643771" y="2952115"/>
                  <a:pt x="9655336" y="2944366"/>
                </a:cubicBezTo>
                <a:cubicBezTo>
                  <a:pt x="9666902" y="2936617"/>
                  <a:pt x="9678467" y="2926930"/>
                  <a:pt x="9690032" y="2919181"/>
                </a:cubicBezTo>
                <a:cubicBezTo>
                  <a:pt x="9701598" y="2911431"/>
                  <a:pt x="9711337" y="2901745"/>
                  <a:pt x="9722902" y="2892058"/>
                </a:cubicBezTo>
                <a:cubicBezTo>
                  <a:pt x="9732642" y="2883921"/>
                  <a:pt x="9744207" y="2874622"/>
                  <a:pt x="9753946" y="2864935"/>
                </a:cubicBezTo>
                <a:cubicBezTo>
                  <a:pt x="9763685" y="2855249"/>
                  <a:pt x="9773425" y="2845562"/>
                  <a:pt x="9783164" y="2835875"/>
                </a:cubicBezTo>
                <a:cubicBezTo>
                  <a:pt x="9788642" y="2830063"/>
                  <a:pt x="9792903" y="2823864"/>
                  <a:pt x="9796555" y="2818052"/>
                </a:cubicBezTo>
                <a:cubicBezTo>
                  <a:pt x="9796555" y="2818052"/>
                  <a:pt x="9796555" y="2818052"/>
                  <a:pt x="9800208" y="2814177"/>
                </a:cubicBezTo>
                <a:cubicBezTo>
                  <a:pt x="9809947" y="2808365"/>
                  <a:pt x="9778903" y="2823864"/>
                  <a:pt x="9821512" y="2802553"/>
                </a:cubicBezTo>
                <a:cubicBezTo>
                  <a:pt x="9821512" y="2802553"/>
                  <a:pt x="9821512" y="2802553"/>
                  <a:pt x="9821512" y="2800616"/>
                </a:cubicBezTo>
                <a:cubicBezTo>
                  <a:pt x="9821512" y="2800616"/>
                  <a:pt x="9821512" y="2800616"/>
                  <a:pt x="9823338" y="2798678"/>
                </a:cubicBezTo>
                <a:cubicBezTo>
                  <a:pt x="9823338" y="2796741"/>
                  <a:pt x="9823947" y="2795191"/>
                  <a:pt x="9825773" y="2793254"/>
                </a:cubicBezTo>
                <a:cubicBezTo>
                  <a:pt x="9821512" y="2787442"/>
                  <a:pt x="9817860" y="2787054"/>
                  <a:pt x="9815425" y="2787054"/>
                </a:cubicBezTo>
                <a:cubicBezTo>
                  <a:pt x="9815425" y="2787054"/>
                  <a:pt x="9815425" y="2787054"/>
                  <a:pt x="9815425" y="2788992"/>
                </a:cubicBezTo>
                <a:cubicBezTo>
                  <a:pt x="9815425" y="2788992"/>
                  <a:pt x="9815425" y="2788992"/>
                  <a:pt x="9813599" y="2788992"/>
                </a:cubicBezTo>
                <a:cubicBezTo>
                  <a:pt x="9808121" y="2792866"/>
                  <a:pt x="9800208" y="2796741"/>
                  <a:pt x="9792294" y="2800616"/>
                </a:cubicBezTo>
                <a:cubicBezTo>
                  <a:pt x="9790468" y="2800616"/>
                  <a:pt x="9790468" y="2800616"/>
                  <a:pt x="9790468" y="2800616"/>
                </a:cubicBezTo>
                <a:cubicBezTo>
                  <a:pt x="9788642" y="2800616"/>
                  <a:pt x="9786816" y="2801003"/>
                  <a:pt x="9784381" y="2797128"/>
                </a:cubicBezTo>
                <a:cubicBezTo>
                  <a:pt x="9786816" y="2797128"/>
                  <a:pt x="9786816" y="2795191"/>
                  <a:pt x="9786816" y="2795191"/>
                </a:cubicBezTo>
                <a:cubicBezTo>
                  <a:pt x="9788642" y="2793254"/>
                  <a:pt x="9788642" y="2793254"/>
                  <a:pt x="9788642" y="2793254"/>
                </a:cubicBezTo>
                <a:lnTo>
                  <a:pt x="9789860" y="2792479"/>
                </a:lnTo>
                <a:lnTo>
                  <a:pt x="9790468" y="2792479"/>
                </a:lnTo>
                <a:lnTo>
                  <a:pt x="9790468" y="2791704"/>
                </a:lnTo>
                <a:cubicBezTo>
                  <a:pt x="9794121" y="2790154"/>
                  <a:pt x="9799599" y="2787054"/>
                  <a:pt x="9809947" y="2781630"/>
                </a:cubicBezTo>
                <a:cubicBezTo>
                  <a:pt x="9809947" y="2781630"/>
                  <a:pt x="9809947" y="2781630"/>
                  <a:pt x="9812382" y="2781630"/>
                </a:cubicBezTo>
                <a:cubicBezTo>
                  <a:pt x="9812382" y="2781630"/>
                  <a:pt x="9812382" y="2781630"/>
                  <a:pt x="9812382" y="2779692"/>
                </a:cubicBezTo>
                <a:cubicBezTo>
                  <a:pt x="9812382" y="2779692"/>
                  <a:pt x="9811773" y="2777368"/>
                  <a:pt x="9813599" y="2777368"/>
                </a:cubicBezTo>
                <a:cubicBezTo>
                  <a:pt x="9813599" y="2775430"/>
                  <a:pt x="9815425" y="2775430"/>
                  <a:pt x="9817860" y="2773493"/>
                </a:cubicBezTo>
                <a:cubicBezTo>
                  <a:pt x="9819686" y="2771556"/>
                  <a:pt x="9821512" y="2767681"/>
                  <a:pt x="9823338" y="2761869"/>
                </a:cubicBezTo>
                <a:cubicBezTo>
                  <a:pt x="9827599" y="2769618"/>
                  <a:pt x="9821512" y="2769618"/>
                  <a:pt x="9823338" y="2775430"/>
                </a:cubicBezTo>
                <a:cubicBezTo>
                  <a:pt x="9827599" y="2779305"/>
                  <a:pt x="9833078" y="2779305"/>
                  <a:pt x="9837339" y="2777368"/>
                </a:cubicBezTo>
                <a:cubicBezTo>
                  <a:pt x="9840991" y="2773493"/>
                  <a:pt x="9831251" y="2773880"/>
                  <a:pt x="9833078" y="2766131"/>
                </a:cubicBezTo>
                <a:cubicBezTo>
                  <a:pt x="9840991" y="2771943"/>
                  <a:pt x="9842817" y="2763806"/>
                  <a:pt x="9842817" y="2756057"/>
                </a:cubicBezTo>
                <a:cubicBezTo>
                  <a:pt x="9850730" y="2752182"/>
                  <a:pt x="9844643" y="2760319"/>
                  <a:pt x="9850730" y="2766131"/>
                </a:cubicBezTo>
                <a:cubicBezTo>
                  <a:pt x="9856817" y="2764194"/>
                  <a:pt x="9850730" y="2754120"/>
                  <a:pt x="9846469" y="2744433"/>
                </a:cubicBezTo>
                <a:cubicBezTo>
                  <a:pt x="9848904" y="2744433"/>
                  <a:pt x="9848904" y="2744433"/>
                  <a:pt x="9850730" y="2744433"/>
                </a:cubicBezTo>
                <a:cubicBezTo>
                  <a:pt x="9850730" y="2744433"/>
                  <a:pt x="9852556" y="2744433"/>
                  <a:pt x="9854991" y="2744433"/>
                </a:cubicBezTo>
                <a:cubicBezTo>
                  <a:pt x="9856817" y="2746370"/>
                  <a:pt x="9858643" y="2750245"/>
                  <a:pt x="9860469" y="2752182"/>
                </a:cubicBezTo>
                <a:cubicBezTo>
                  <a:pt x="9873861" y="2738621"/>
                  <a:pt x="9891513" y="2726997"/>
                  <a:pt x="9909165" y="2717310"/>
                </a:cubicBezTo>
                <a:cubicBezTo>
                  <a:pt x="9918296" y="2711498"/>
                  <a:pt x="9928035" y="2705686"/>
                  <a:pt x="9937774" y="2699874"/>
                </a:cubicBezTo>
                <a:cubicBezTo>
                  <a:pt x="9942035" y="2697937"/>
                  <a:pt x="9947514" y="2695612"/>
                  <a:pt x="9951775" y="2691737"/>
                </a:cubicBezTo>
                <a:cubicBezTo>
                  <a:pt x="9951775" y="2691737"/>
                  <a:pt x="9951166" y="2691737"/>
                  <a:pt x="9959079" y="2689800"/>
                </a:cubicBezTo>
                <a:cubicBezTo>
                  <a:pt x="9959079" y="2689800"/>
                  <a:pt x="9959079" y="2690187"/>
                  <a:pt x="9963340" y="2688250"/>
                </a:cubicBezTo>
                <a:cubicBezTo>
                  <a:pt x="9963340" y="2688250"/>
                  <a:pt x="9963340" y="2688250"/>
                  <a:pt x="9966992" y="2686313"/>
                </a:cubicBezTo>
                <a:cubicBezTo>
                  <a:pt x="9999862" y="2670814"/>
                  <a:pt x="10032732" y="2656865"/>
                  <a:pt x="10061950" y="2645241"/>
                </a:cubicBezTo>
                <a:cubicBezTo>
                  <a:pt x="10073515" y="2639429"/>
                  <a:pt x="10086907" y="2639817"/>
                  <a:pt x="10082646" y="2641754"/>
                </a:cubicBezTo>
                <a:cubicBezTo>
                  <a:pt x="10089950" y="2637879"/>
                  <a:pt x="10098472" y="2633617"/>
                  <a:pt x="10106994" y="2629355"/>
                </a:cubicBezTo>
                <a:lnTo>
                  <a:pt x="10125864" y="2621993"/>
                </a:lnTo>
                <a:lnTo>
                  <a:pt x="10122820" y="2608044"/>
                </a:lnTo>
                <a:lnTo>
                  <a:pt x="10122820" y="2605719"/>
                </a:lnTo>
                <a:lnTo>
                  <a:pt x="10111255" y="2598358"/>
                </a:lnTo>
                <a:cubicBezTo>
                  <a:pt x="10113081" y="2589833"/>
                  <a:pt x="10116124" y="2585184"/>
                  <a:pt x="10119777" y="2584021"/>
                </a:cubicBezTo>
                <a:lnTo>
                  <a:pt x="10122820" y="2584409"/>
                </a:lnTo>
                <a:lnTo>
                  <a:pt x="10122820" y="2579759"/>
                </a:lnTo>
                <a:cubicBezTo>
                  <a:pt x="10133777" y="2584409"/>
                  <a:pt x="10142907" y="2591771"/>
                  <a:pt x="10150821" y="2600682"/>
                </a:cubicBezTo>
                <a:lnTo>
                  <a:pt x="10161168" y="2617731"/>
                </a:lnTo>
                <a:lnTo>
                  <a:pt x="10176386" y="2627805"/>
                </a:lnTo>
                <a:cubicBezTo>
                  <a:pt x="10178212" y="2600682"/>
                  <a:pt x="10209256" y="2623930"/>
                  <a:pt x="10230561" y="2602620"/>
                </a:cubicBezTo>
                <a:cubicBezTo>
                  <a:pt x="10230561" y="2616181"/>
                  <a:pt x="10243952" y="2618118"/>
                  <a:pt x="10259170" y="2616181"/>
                </a:cubicBezTo>
                <a:cubicBezTo>
                  <a:pt x="10274996" y="2612306"/>
                  <a:pt x="10292040" y="2603007"/>
                  <a:pt x="10298127" y="2592933"/>
                </a:cubicBezTo>
                <a:cubicBezTo>
                  <a:pt x="10290214" y="2589058"/>
                  <a:pt x="10280474" y="2587121"/>
                  <a:pt x="10268909" y="2589058"/>
                </a:cubicBezTo>
                <a:cubicBezTo>
                  <a:pt x="10257344" y="2590996"/>
                  <a:pt x="10245778" y="2596808"/>
                  <a:pt x="10234213" y="2602620"/>
                </a:cubicBezTo>
                <a:cubicBezTo>
                  <a:pt x="10245778" y="2585184"/>
                  <a:pt x="10268909" y="2579372"/>
                  <a:pt x="10292648" y="2575497"/>
                </a:cubicBezTo>
                <a:cubicBezTo>
                  <a:pt x="10315779" y="2569685"/>
                  <a:pt x="10337084" y="2565810"/>
                  <a:pt x="10342562" y="2546437"/>
                </a:cubicBezTo>
                <a:cubicBezTo>
                  <a:pt x="10368127" y="2540625"/>
                  <a:pt x="10387606" y="2540625"/>
                  <a:pt x="10406476" y="2540625"/>
                </a:cubicBezTo>
                <a:cubicBezTo>
                  <a:pt x="10416215" y="2540625"/>
                  <a:pt x="10425954" y="2540625"/>
                  <a:pt x="10435694" y="2538688"/>
                </a:cubicBezTo>
                <a:cubicBezTo>
                  <a:pt x="10445433" y="2536750"/>
                  <a:pt x="10455172" y="2534813"/>
                  <a:pt x="10466737" y="2529001"/>
                </a:cubicBezTo>
                <a:cubicBezTo>
                  <a:pt x="10464911" y="2538688"/>
                  <a:pt x="10463085" y="2548374"/>
                  <a:pt x="10474651" y="2552249"/>
                </a:cubicBezTo>
                <a:cubicBezTo>
                  <a:pt x="10499607" y="2546437"/>
                  <a:pt x="10478303" y="2538688"/>
                  <a:pt x="10486216" y="2525126"/>
                </a:cubicBezTo>
                <a:cubicBezTo>
                  <a:pt x="10511173" y="2527064"/>
                  <a:pt x="10537956" y="2517377"/>
                  <a:pt x="10567173" y="2509627"/>
                </a:cubicBezTo>
                <a:cubicBezTo>
                  <a:pt x="10580565" y="2505753"/>
                  <a:pt x="10596391" y="2501878"/>
                  <a:pt x="10612217" y="2499941"/>
                </a:cubicBezTo>
                <a:cubicBezTo>
                  <a:pt x="10619522" y="2498003"/>
                  <a:pt x="10627435" y="2498003"/>
                  <a:pt x="10635348" y="2498003"/>
                </a:cubicBezTo>
                <a:cubicBezTo>
                  <a:pt x="10643261" y="2498003"/>
                  <a:pt x="10650566" y="2499941"/>
                  <a:pt x="10658479" y="2501878"/>
                </a:cubicBezTo>
                <a:cubicBezTo>
                  <a:pt x="10676131" y="2498003"/>
                  <a:pt x="10658479" y="2492191"/>
                  <a:pt x="10668218" y="2486379"/>
                </a:cubicBezTo>
                <a:cubicBezTo>
                  <a:pt x="10695001" y="2480567"/>
                  <a:pt x="10714479" y="2482505"/>
                  <a:pt x="10730306" y="2482505"/>
                </a:cubicBezTo>
                <a:cubicBezTo>
                  <a:pt x="10743697" y="2482505"/>
                  <a:pt x="10755263" y="2484055"/>
                  <a:pt x="10768654" y="2478243"/>
                </a:cubicBezTo>
                <a:cubicBezTo>
                  <a:pt x="10772915" y="2489867"/>
                  <a:pt x="10782654" y="2493741"/>
                  <a:pt x="10803959" y="2491804"/>
                </a:cubicBezTo>
                <a:cubicBezTo>
                  <a:pt x="10803959" y="2495679"/>
                  <a:pt x="10794220" y="2494129"/>
                  <a:pt x="10788133" y="2496066"/>
                </a:cubicBezTo>
                <a:cubicBezTo>
                  <a:pt x="10786306" y="2505753"/>
                  <a:pt x="10800307" y="2503428"/>
                  <a:pt x="10803959" y="2507303"/>
                </a:cubicBezTo>
                <a:cubicBezTo>
                  <a:pt x="10809437" y="2503428"/>
                  <a:pt x="10801524" y="2496066"/>
                  <a:pt x="10822829" y="2499941"/>
                </a:cubicBezTo>
                <a:cubicBezTo>
                  <a:pt x="10821002" y="2505753"/>
                  <a:pt x="10807611" y="2503815"/>
                  <a:pt x="10813698" y="2515439"/>
                </a:cubicBezTo>
                <a:cubicBezTo>
                  <a:pt x="10792393" y="2521251"/>
                  <a:pt x="10774741" y="2507690"/>
                  <a:pt x="10774741" y="2530938"/>
                </a:cubicBezTo>
                <a:cubicBezTo>
                  <a:pt x="10763176" y="2515439"/>
                  <a:pt x="10749784" y="2519314"/>
                  <a:pt x="10736393" y="2527064"/>
                </a:cubicBezTo>
                <a:cubicBezTo>
                  <a:pt x="10722393" y="2532876"/>
                  <a:pt x="10704740" y="2542562"/>
                  <a:pt x="10685870" y="2536750"/>
                </a:cubicBezTo>
                <a:cubicBezTo>
                  <a:pt x="10689523" y="2550312"/>
                  <a:pt x="10701088" y="2548374"/>
                  <a:pt x="10712653" y="2542562"/>
                </a:cubicBezTo>
                <a:cubicBezTo>
                  <a:pt x="10724219" y="2538688"/>
                  <a:pt x="10735784" y="2534813"/>
                  <a:pt x="10740045" y="2546437"/>
                </a:cubicBezTo>
                <a:cubicBezTo>
                  <a:pt x="10757089" y="2544500"/>
                  <a:pt x="10763176" y="2530938"/>
                  <a:pt x="10779002" y="2538688"/>
                </a:cubicBezTo>
                <a:cubicBezTo>
                  <a:pt x="10779002" y="2546437"/>
                  <a:pt x="10763176" y="2540625"/>
                  <a:pt x="10759523" y="2546437"/>
                </a:cubicBezTo>
                <a:cubicBezTo>
                  <a:pt x="10766828" y="2556124"/>
                  <a:pt x="10794220" y="2548374"/>
                  <a:pt x="10803959" y="2546437"/>
                </a:cubicBezTo>
                <a:cubicBezTo>
                  <a:pt x="10803959" y="2542562"/>
                  <a:pt x="10798480" y="2544500"/>
                  <a:pt x="10794220" y="2542562"/>
                </a:cubicBezTo>
                <a:cubicBezTo>
                  <a:pt x="10800307" y="2540625"/>
                  <a:pt x="10836829" y="2536750"/>
                  <a:pt x="10822829" y="2546437"/>
                </a:cubicBezTo>
                <a:cubicBezTo>
                  <a:pt x="10832568" y="2544500"/>
                  <a:pt x="10842916" y="2542562"/>
                  <a:pt x="10848394" y="2536750"/>
                </a:cubicBezTo>
                <a:lnTo>
                  <a:pt x="10852046" y="2537913"/>
                </a:lnTo>
                <a:cubicBezTo>
                  <a:pt x="10862394" y="2527451"/>
                  <a:pt x="10875177" y="2516989"/>
                  <a:pt x="10886134" y="2516214"/>
                </a:cubicBezTo>
                <a:cubicBezTo>
                  <a:pt x="10890395" y="2516214"/>
                  <a:pt x="10893438" y="2516989"/>
                  <a:pt x="10897090" y="2519314"/>
                </a:cubicBezTo>
                <a:cubicBezTo>
                  <a:pt x="10901351" y="2521639"/>
                  <a:pt x="10902569" y="2525126"/>
                  <a:pt x="10901351" y="2529001"/>
                </a:cubicBezTo>
                <a:lnTo>
                  <a:pt x="10894047" y="2539850"/>
                </a:lnTo>
                <a:lnTo>
                  <a:pt x="10904395" y="2542562"/>
                </a:lnTo>
                <a:cubicBezTo>
                  <a:pt x="10910482" y="2544500"/>
                  <a:pt x="10917786" y="2547987"/>
                  <a:pt x="10923873" y="2549924"/>
                </a:cubicBezTo>
                <a:cubicBezTo>
                  <a:pt x="10931786" y="2551861"/>
                  <a:pt x="10937265" y="2551861"/>
                  <a:pt x="10939091" y="2549924"/>
                </a:cubicBezTo>
                <a:cubicBezTo>
                  <a:pt x="10937265" y="2546049"/>
                  <a:pt x="10936047" y="2544500"/>
                  <a:pt x="10936047" y="2538688"/>
                </a:cubicBezTo>
                <a:cubicBezTo>
                  <a:pt x="10940308" y="2539462"/>
                  <a:pt x="10941526" y="2543337"/>
                  <a:pt x="10942743" y="2546824"/>
                </a:cubicBezTo>
                <a:lnTo>
                  <a:pt x="10947613" y="2548762"/>
                </a:lnTo>
                <a:lnTo>
                  <a:pt x="10943960" y="2544112"/>
                </a:lnTo>
                <a:cubicBezTo>
                  <a:pt x="10941526" y="2539462"/>
                  <a:pt x="10942743" y="2533650"/>
                  <a:pt x="10947613" y="2525126"/>
                </a:cubicBezTo>
                <a:cubicBezTo>
                  <a:pt x="10957352" y="2516602"/>
                  <a:pt x="10971352" y="2513115"/>
                  <a:pt x="10980483" y="2509240"/>
                </a:cubicBezTo>
                <a:cubicBezTo>
                  <a:pt x="10995700" y="2491804"/>
                  <a:pt x="10981091" y="2440271"/>
                  <a:pt x="10972570" y="2430584"/>
                </a:cubicBezTo>
                <a:cubicBezTo>
                  <a:pt x="10947004" y="2405786"/>
                  <a:pt x="10931786" y="2427872"/>
                  <a:pt x="10918395" y="2417798"/>
                </a:cubicBezTo>
                <a:cubicBezTo>
                  <a:pt x="10905612" y="2407723"/>
                  <a:pt x="10915960" y="2389900"/>
                  <a:pt x="10915960" y="2389900"/>
                </a:cubicBezTo>
                <a:cubicBezTo>
                  <a:pt x="10925699" y="2381376"/>
                  <a:pt x="10943352" y="2387188"/>
                  <a:pt x="10952482" y="2387963"/>
                </a:cubicBezTo>
                <a:cubicBezTo>
                  <a:pt x="10961613" y="2384088"/>
                  <a:pt x="10967091" y="2375564"/>
                  <a:pt x="10971961" y="2371302"/>
                </a:cubicBezTo>
                <a:cubicBezTo>
                  <a:pt x="10964048" y="2356965"/>
                  <a:pt x="10999961" y="2291096"/>
                  <a:pt x="11004831" y="2286834"/>
                </a:cubicBezTo>
                <a:cubicBezTo>
                  <a:pt x="11010309" y="2277922"/>
                  <a:pt x="11007266" y="2255061"/>
                  <a:pt x="10999352" y="2245375"/>
                </a:cubicBezTo>
                <a:cubicBezTo>
                  <a:pt x="10990222" y="2240337"/>
                  <a:pt x="10981091" y="2234913"/>
                  <a:pt x="10972570" y="2225226"/>
                </a:cubicBezTo>
                <a:cubicBezTo>
                  <a:pt x="10964048" y="2219802"/>
                  <a:pt x="10960395" y="2210502"/>
                  <a:pt x="10965265" y="2206240"/>
                </a:cubicBezTo>
                <a:cubicBezTo>
                  <a:pt x="10965265" y="2201978"/>
                  <a:pt x="10970135" y="2197716"/>
                  <a:pt x="10979265" y="2198491"/>
                </a:cubicBezTo>
                <a:cubicBezTo>
                  <a:pt x="10989005" y="2189967"/>
                  <a:pt x="11003005" y="2186092"/>
                  <a:pt x="11003005" y="2186092"/>
                </a:cubicBezTo>
                <a:cubicBezTo>
                  <a:pt x="11012744" y="2182217"/>
                  <a:pt x="11003613" y="2172143"/>
                  <a:pt x="11008483" y="2168269"/>
                </a:cubicBezTo>
                <a:cubicBezTo>
                  <a:pt x="11023701" y="2150832"/>
                  <a:pt x="11049266" y="2176018"/>
                  <a:pt x="11054136" y="2171756"/>
                </a:cubicBezTo>
                <a:cubicBezTo>
                  <a:pt x="11059005" y="2167494"/>
                  <a:pt x="11060831" y="2139983"/>
                  <a:pt x="11070571" y="2131459"/>
                </a:cubicBezTo>
                <a:cubicBezTo>
                  <a:pt x="11071179" y="2126809"/>
                  <a:pt x="11080310" y="2123322"/>
                  <a:pt x="11085180" y="2119060"/>
                </a:cubicBezTo>
                <a:cubicBezTo>
                  <a:pt x="11095528" y="2096974"/>
                  <a:pt x="11092484" y="2078376"/>
                  <a:pt x="11079701" y="2063652"/>
                </a:cubicBezTo>
                <a:cubicBezTo>
                  <a:pt x="11071788" y="2053966"/>
                  <a:pt x="11062658" y="2053578"/>
                  <a:pt x="11049875" y="2043504"/>
                </a:cubicBezTo>
                <a:cubicBezTo>
                  <a:pt x="11041353" y="2033817"/>
                  <a:pt x="11037092" y="2028393"/>
                  <a:pt x="11041962" y="2024131"/>
                </a:cubicBezTo>
                <a:cubicBezTo>
                  <a:pt x="11041962" y="2024131"/>
                  <a:pt x="11041962" y="2024518"/>
                  <a:pt x="11015787" y="2004370"/>
                </a:cubicBezTo>
                <a:cubicBezTo>
                  <a:pt x="11011527" y="1999333"/>
                  <a:pt x="11012135" y="1994683"/>
                  <a:pt x="11012135" y="1994683"/>
                </a:cubicBezTo>
                <a:cubicBezTo>
                  <a:pt x="11012135" y="1994683"/>
                  <a:pt x="11011527" y="1994683"/>
                  <a:pt x="11020657" y="2000108"/>
                </a:cubicBezTo>
                <a:cubicBezTo>
                  <a:pt x="11020657" y="2000108"/>
                  <a:pt x="11024918" y="2005145"/>
                  <a:pt x="11029179" y="2009794"/>
                </a:cubicBezTo>
                <a:cubicBezTo>
                  <a:pt x="11029179" y="2009794"/>
                  <a:pt x="11033440" y="2010182"/>
                  <a:pt x="11038309" y="2010182"/>
                </a:cubicBezTo>
                <a:cubicBezTo>
                  <a:pt x="11042570" y="2015219"/>
                  <a:pt x="11033440" y="2014831"/>
                  <a:pt x="11041962" y="2019868"/>
                </a:cubicBezTo>
                <a:cubicBezTo>
                  <a:pt x="11041962" y="2019868"/>
                  <a:pt x="11073614" y="2022193"/>
                  <a:pt x="11069353" y="2021806"/>
                </a:cubicBezTo>
                <a:cubicBezTo>
                  <a:pt x="11077875" y="2031492"/>
                  <a:pt x="11080919" y="2045441"/>
                  <a:pt x="11090049" y="2050478"/>
                </a:cubicBezTo>
                <a:cubicBezTo>
                  <a:pt x="11102832" y="2065202"/>
                  <a:pt x="11121093" y="2066364"/>
                  <a:pt x="11139963" y="2054353"/>
                </a:cubicBezTo>
                <a:cubicBezTo>
                  <a:pt x="11155180" y="2032267"/>
                  <a:pt x="11163094" y="1987321"/>
                  <a:pt x="11150311" y="1977247"/>
                </a:cubicBezTo>
                <a:cubicBezTo>
                  <a:pt x="11174050" y="1960586"/>
                  <a:pt x="11242225" y="1965623"/>
                  <a:pt x="11247095" y="1957099"/>
                </a:cubicBezTo>
                <a:cubicBezTo>
                  <a:pt x="11252573" y="1948187"/>
                  <a:pt x="11250138" y="1920289"/>
                  <a:pt x="11259877" y="1912152"/>
                </a:cubicBezTo>
                <a:cubicBezTo>
                  <a:pt x="11265356" y="1898591"/>
                  <a:pt x="11295791" y="1914477"/>
                  <a:pt x="11300660" y="1910215"/>
                </a:cubicBezTo>
                <a:cubicBezTo>
                  <a:pt x="11300660" y="1905953"/>
                  <a:pt x="11283008" y="1899753"/>
                  <a:pt x="11292747" y="1886967"/>
                </a:cubicBezTo>
                <a:cubicBezTo>
                  <a:pt x="11302487" y="1878443"/>
                  <a:pt x="11307356" y="1883480"/>
                  <a:pt x="11311617" y="1883867"/>
                </a:cubicBezTo>
                <a:cubicBezTo>
                  <a:pt x="11329269" y="1898591"/>
                  <a:pt x="11314661" y="1906728"/>
                  <a:pt x="11323182" y="1916415"/>
                </a:cubicBezTo>
                <a:cubicBezTo>
                  <a:pt x="11342052" y="1904016"/>
                  <a:pt x="11369444" y="1905953"/>
                  <a:pt x="11379183" y="1897816"/>
                </a:cubicBezTo>
                <a:cubicBezTo>
                  <a:pt x="11384053" y="1888904"/>
                  <a:pt x="11377966" y="1852095"/>
                  <a:pt x="11373705" y="1847058"/>
                </a:cubicBezTo>
                <a:cubicBezTo>
                  <a:pt x="11365183" y="1837371"/>
                  <a:pt x="11340835" y="1854032"/>
                  <a:pt x="11328052" y="1843958"/>
                </a:cubicBezTo>
                <a:cubicBezTo>
                  <a:pt x="11338400" y="1830784"/>
                  <a:pt x="11351183" y="1840858"/>
                  <a:pt x="11365792" y="1832722"/>
                </a:cubicBezTo>
                <a:cubicBezTo>
                  <a:pt x="11353618" y="1809086"/>
                  <a:pt x="11357270" y="1754453"/>
                  <a:pt x="11362139" y="1750191"/>
                </a:cubicBezTo>
                <a:cubicBezTo>
                  <a:pt x="11390140" y="1807149"/>
                  <a:pt x="11409618" y="1854032"/>
                  <a:pt x="11430923" y="1878443"/>
                </a:cubicBezTo>
                <a:cubicBezTo>
                  <a:pt x="11443706" y="1888517"/>
                  <a:pt x="11444314" y="1883867"/>
                  <a:pt x="11458314" y="1875730"/>
                </a:cubicBezTo>
                <a:cubicBezTo>
                  <a:pt x="11458314" y="1875730"/>
                  <a:pt x="11458314" y="1876118"/>
                  <a:pt x="11489967" y="1873793"/>
                </a:cubicBezTo>
                <a:cubicBezTo>
                  <a:pt x="11508228" y="1879605"/>
                  <a:pt x="11522228" y="1876118"/>
                  <a:pt x="11535620" y="1876893"/>
                </a:cubicBezTo>
                <a:cubicBezTo>
                  <a:pt x="11535620" y="1876893"/>
                  <a:pt x="11535620" y="1876505"/>
                  <a:pt x="11560577" y="1850933"/>
                </a:cubicBezTo>
                <a:cubicBezTo>
                  <a:pt x="11585533" y="1820710"/>
                  <a:pt x="11580055" y="1770339"/>
                  <a:pt x="11580055" y="1770339"/>
                </a:cubicBezTo>
                <a:cubicBezTo>
                  <a:pt x="11580055" y="1765690"/>
                  <a:pt x="11586751" y="1734305"/>
                  <a:pt x="11582490" y="1733917"/>
                </a:cubicBezTo>
                <a:cubicBezTo>
                  <a:pt x="11591620" y="1730043"/>
                  <a:pt x="11596490" y="1721131"/>
                  <a:pt x="11606229" y="1717256"/>
                </a:cubicBezTo>
                <a:cubicBezTo>
                  <a:pt x="11627534" y="1741667"/>
                  <a:pt x="11564838" y="1855970"/>
                  <a:pt x="11595273" y="1880768"/>
                </a:cubicBezTo>
                <a:cubicBezTo>
                  <a:pt x="11603186" y="1890842"/>
                  <a:pt x="11654317" y="1876118"/>
                  <a:pt x="11658578" y="1880768"/>
                </a:cubicBezTo>
                <a:cubicBezTo>
                  <a:pt x="11668926" y="1867981"/>
                  <a:pt x="11673795" y="1859457"/>
                  <a:pt x="11679274" y="1850545"/>
                </a:cubicBezTo>
                <a:cubicBezTo>
                  <a:pt x="11683535" y="1855582"/>
                  <a:pt x="11689622" y="1828459"/>
                  <a:pt x="11702404" y="1843183"/>
                </a:cubicBezTo>
                <a:cubicBezTo>
                  <a:pt x="11715796" y="1853257"/>
                  <a:pt x="11707883" y="1898204"/>
                  <a:pt x="11712144" y="1903241"/>
                </a:cubicBezTo>
                <a:cubicBezTo>
                  <a:pt x="11734666" y="1925326"/>
                  <a:pt x="11762057" y="1906728"/>
                  <a:pt x="11780318" y="1902078"/>
                </a:cubicBezTo>
                <a:lnTo>
                  <a:pt x="11782144" y="1902466"/>
                </a:lnTo>
                <a:lnTo>
                  <a:pt x="11788231" y="1892392"/>
                </a:lnTo>
                <a:cubicBezTo>
                  <a:pt x="11804058" y="1861394"/>
                  <a:pt x="11812580" y="1830397"/>
                  <a:pt x="11847276" y="1800174"/>
                </a:cubicBezTo>
                <a:cubicBezTo>
                  <a:pt x="11864319" y="1829622"/>
                  <a:pt x="11838754" y="1892779"/>
                  <a:pt x="11804666" y="1916415"/>
                </a:cubicBezTo>
                <a:lnTo>
                  <a:pt x="11799797" y="1918739"/>
                </a:lnTo>
                <a:lnTo>
                  <a:pt x="11802232" y="1938888"/>
                </a:lnTo>
                <a:cubicBezTo>
                  <a:pt x="11804058" y="1955161"/>
                  <a:pt x="11805275" y="1971435"/>
                  <a:pt x="11807710" y="1973760"/>
                </a:cubicBezTo>
                <a:cubicBezTo>
                  <a:pt x="11833276" y="1998558"/>
                  <a:pt x="11849710" y="1953999"/>
                  <a:pt x="11876493" y="1964848"/>
                </a:cubicBezTo>
                <a:cubicBezTo>
                  <a:pt x="11871624" y="1969110"/>
                  <a:pt x="11880754" y="1974535"/>
                  <a:pt x="11875276" y="1983446"/>
                </a:cubicBezTo>
                <a:cubicBezTo>
                  <a:pt x="11875276" y="1987709"/>
                  <a:pt x="11866145" y="1987321"/>
                  <a:pt x="11865537" y="1996620"/>
                </a:cubicBezTo>
                <a:cubicBezTo>
                  <a:pt x="11840580" y="2022193"/>
                  <a:pt x="11894146" y="2044279"/>
                  <a:pt x="11884407" y="2052416"/>
                </a:cubicBezTo>
                <a:cubicBezTo>
                  <a:pt x="11897189" y="2062490"/>
                  <a:pt x="11914842" y="2072951"/>
                  <a:pt x="11930059" y="2050866"/>
                </a:cubicBezTo>
                <a:cubicBezTo>
                  <a:pt x="11934320" y="2051253"/>
                  <a:pt x="11934929" y="2042341"/>
                  <a:pt x="11934929" y="2042341"/>
                </a:cubicBezTo>
                <a:cubicBezTo>
                  <a:pt x="11944059" y="2047379"/>
                  <a:pt x="11949538" y="2034205"/>
                  <a:pt x="11954407" y="2029943"/>
                </a:cubicBezTo>
                <a:cubicBezTo>
                  <a:pt x="11954407" y="2029943"/>
                  <a:pt x="11954407" y="2029943"/>
                  <a:pt x="11967190" y="2040017"/>
                </a:cubicBezTo>
                <a:cubicBezTo>
                  <a:pt x="11957451" y="2052803"/>
                  <a:pt x="11970842" y="2049703"/>
                  <a:pt x="11961103" y="2062490"/>
                </a:cubicBezTo>
                <a:cubicBezTo>
                  <a:pt x="11961103" y="2062490"/>
                  <a:pt x="11961103" y="2062490"/>
                  <a:pt x="11946494" y="2075276"/>
                </a:cubicBezTo>
                <a:cubicBezTo>
                  <a:pt x="11942233" y="2074889"/>
                  <a:pt x="11942233" y="2074501"/>
                  <a:pt x="11937364" y="2078763"/>
                </a:cubicBezTo>
                <a:cubicBezTo>
                  <a:pt x="11917277" y="2100462"/>
                  <a:pt x="11925798" y="2110148"/>
                  <a:pt x="11938581" y="2120223"/>
                </a:cubicBezTo>
                <a:cubicBezTo>
                  <a:pt x="11951973" y="2130297"/>
                  <a:pt x="11979364" y="2132234"/>
                  <a:pt x="11983625" y="2132622"/>
                </a:cubicBezTo>
                <a:cubicBezTo>
                  <a:pt x="11982408" y="2150832"/>
                  <a:pt x="11957451" y="2180667"/>
                  <a:pt x="11978756" y="2205078"/>
                </a:cubicBezTo>
                <a:cubicBezTo>
                  <a:pt x="11991538" y="2215152"/>
                  <a:pt x="12021973" y="2171756"/>
                  <a:pt x="12043278" y="2191517"/>
                </a:cubicBezTo>
                <a:cubicBezTo>
                  <a:pt x="12052409" y="2196941"/>
                  <a:pt x="12051800" y="2205853"/>
                  <a:pt x="12042061" y="2210115"/>
                </a:cubicBezTo>
                <a:cubicBezTo>
                  <a:pt x="12036582" y="2223289"/>
                  <a:pt x="12022582" y="2226776"/>
                  <a:pt x="12009191" y="2220964"/>
                </a:cubicBezTo>
                <a:cubicBezTo>
                  <a:pt x="11993364" y="2256611"/>
                  <a:pt x="11990930" y="2288771"/>
                  <a:pt x="12017104" y="2308532"/>
                </a:cubicBezTo>
                <a:cubicBezTo>
                  <a:pt x="12047539" y="2333717"/>
                  <a:pt x="12057278" y="2320543"/>
                  <a:pt x="12088322" y="2331780"/>
                </a:cubicBezTo>
                <a:cubicBezTo>
                  <a:pt x="12083452" y="2336042"/>
                  <a:pt x="12078583" y="2340304"/>
                  <a:pt x="12073713" y="2344566"/>
                </a:cubicBezTo>
                <a:cubicBezTo>
                  <a:pt x="12068844" y="2348828"/>
                  <a:pt x="12068844" y="2348828"/>
                  <a:pt x="12068844" y="2353478"/>
                </a:cubicBezTo>
                <a:cubicBezTo>
                  <a:pt x="12081626" y="2363552"/>
                  <a:pt x="12091366" y="2355028"/>
                  <a:pt x="12109018" y="2365102"/>
                </a:cubicBezTo>
                <a:lnTo>
                  <a:pt x="12084670" y="2371689"/>
                </a:lnTo>
                <a:lnTo>
                  <a:pt x="12093800" y="2379438"/>
                </a:lnTo>
                <a:cubicBezTo>
                  <a:pt x="12089539" y="2391062"/>
                  <a:pt x="12081018" y="2400362"/>
                  <a:pt x="12070670" y="2407723"/>
                </a:cubicBezTo>
                <a:lnTo>
                  <a:pt x="12052409" y="2415860"/>
                </a:lnTo>
                <a:lnTo>
                  <a:pt x="12049974" y="2425160"/>
                </a:lnTo>
                <a:cubicBezTo>
                  <a:pt x="12040235" y="2433296"/>
                  <a:pt x="12022582" y="2427484"/>
                  <a:pt x="12012234" y="2440658"/>
                </a:cubicBezTo>
                <a:cubicBezTo>
                  <a:pt x="12012234" y="2440658"/>
                  <a:pt x="11967799" y="2492191"/>
                  <a:pt x="11984843" y="2506915"/>
                </a:cubicBezTo>
                <a:cubicBezTo>
                  <a:pt x="12006147" y="2527064"/>
                  <a:pt x="12057278" y="2516989"/>
                  <a:pt x="12070061" y="2531713"/>
                </a:cubicBezTo>
                <a:cubicBezTo>
                  <a:pt x="12078583" y="2537138"/>
                  <a:pt x="12073713" y="2545662"/>
                  <a:pt x="12068844" y="2549537"/>
                </a:cubicBezTo>
                <a:cubicBezTo>
                  <a:pt x="12068844" y="2549537"/>
                  <a:pt x="12000669" y="2540237"/>
                  <a:pt x="11976321" y="2566198"/>
                </a:cubicBezTo>
                <a:cubicBezTo>
                  <a:pt x="11970842" y="2574722"/>
                  <a:pt x="11979973" y="2580147"/>
                  <a:pt x="11975103" y="2584409"/>
                </a:cubicBezTo>
                <a:cubicBezTo>
                  <a:pt x="11974495" y="2589058"/>
                  <a:pt x="11970234" y="2588283"/>
                  <a:pt x="11965364" y="2587896"/>
                </a:cubicBezTo>
                <a:cubicBezTo>
                  <a:pt x="11965364" y="2592546"/>
                  <a:pt x="11960494" y="2596808"/>
                  <a:pt x="11960494" y="2601457"/>
                </a:cubicBezTo>
                <a:cubicBezTo>
                  <a:pt x="11960494" y="2601457"/>
                  <a:pt x="11931885" y="2613081"/>
                  <a:pt x="11927016" y="2612694"/>
                </a:cubicBezTo>
                <a:cubicBezTo>
                  <a:pt x="11927016" y="2612694"/>
                  <a:pt x="11920929" y="2630130"/>
                  <a:pt x="11923364" y="2643304"/>
                </a:cubicBezTo>
                <a:lnTo>
                  <a:pt x="11927016" y="2650278"/>
                </a:lnTo>
                <a:lnTo>
                  <a:pt x="11947712" y="2650666"/>
                </a:lnTo>
                <a:cubicBezTo>
                  <a:pt x="11956842" y="2653378"/>
                  <a:pt x="11967190" y="2659965"/>
                  <a:pt x="11976321" y="2671201"/>
                </a:cubicBezTo>
                <a:cubicBezTo>
                  <a:pt x="11985451" y="2694062"/>
                  <a:pt x="11948929" y="2730484"/>
                  <a:pt x="11926407" y="2725834"/>
                </a:cubicBezTo>
                <a:cubicBezTo>
                  <a:pt x="11917277" y="2716535"/>
                  <a:pt x="11908146" y="2707623"/>
                  <a:pt x="11899015" y="2698712"/>
                </a:cubicBezTo>
                <a:lnTo>
                  <a:pt x="11901450" y="2682438"/>
                </a:lnTo>
                <a:lnTo>
                  <a:pt x="11899015" y="2681663"/>
                </a:lnTo>
                <a:cubicBezTo>
                  <a:pt x="11893537" y="2681663"/>
                  <a:pt x="11887450" y="2684375"/>
                  <a:pt x="11880754" y="2691737"/>
                </a:cubicBezTo>
                <a:cubicBezTo>
                  <a:pt x="11871015" y="2700262"/>
                  <a:pt x="11866145" y="2704524"/>
                  <a:pt x="11870406" y="2709561"/>
                </a:cubicBezTo>
                <a:cubicBezTo>
                  <a:pt x="11866145" y="2709173"/>
                  <a:pt x="11865537" y="2713435"/>
                  <a:pt x="11861276" y="2713048"/>
                </a:cubicBezTo>
                <a:cubicBezTo>
                  <a:pt x="11856406" y="2712660"/>
                  <a:pt x="11844841" y="2817277"/>
                  <a:pt x="11844232" y="2821926"/>
                </a:cubicBezTo>
                <a:cubicBezTo>
                  <a:pt x="11824754" y="2843237"/>
                  <a:pt x="11804666" y="2834713"/>
                  <a:pt x="11784579" y="2826963"/>
                </a:cubicBezTo>
                <a:lnTo>
                  <a:pt x="11768144" y="2823089"/>
                </a:lnTo>
                <a:lnTo>
                  <a:pt x="11765709" y="2839750"/>
                </a:lnTo>
                <a:cubicBezTo>
                  <a:pt x="11768753" y="2845174"/>
                  <a:pt x="11774231" y="2849437"/>
                  <a:pt x="11782144" y="2853311"/>
                </a:cubicBezTo>
                <a:cubicBezTo>
                  <a:pt x="11790058" y="2859123"/>
                  <a:pt x="11799797" y="2861061"/>
                  <a:pt x="11809536" y="2864935"/>
                </a:cubicBezTo>
                <a:cubicBezTo>
                  <a:pt x="11816841" y="2868810"/>
                  <a:pt x="11826580" y="2870747"/>
                  <a:pt x="11834493" y="2874622"/>
                </a:cubicBezTo>
                <a:cubicBezTo>
                  <a:pt x="11826580" y="2878497"/>
                  <a:pt x="11819275" y="2876559"/>
                  <a:pt x="11811362" y="2874622"/>
                </a:cubicBezTo>
                <a:cubicBezTo>
                  <a:pt x="11803449" y="2872685"/>
                  <a:pt x="11793710" y="2868810"/>
                  <a:pt x="11786405" y="2868810"/>
                </a:cubicBezTo>
                <a:cubicBezTo>
                  <a:pt x="11788231" y="2874622"/>
                  <a:pt x="11793710" y="2882371"/>
                  <a:pt x="11801623" y="2884309"/>
                </a:cubicBezTo>
                <a:cubicBezTo>
                  <a:pt x="11807710" y="2888183"/>
                  <a:pt x="11815623" y="2888183"/>
                  <a:pt x="11819275" y="2878497"/>
                </a:cubicBezTo>
                <a:cubicBezTo>
                  <a:pt x="11829015" y="2892058"/>
                  <a:pt x="11836319" y="2892058"/>
                  <a:pt x="11852145" y="2899807"/>
                </a:cubicBezTo>
                <a:cubicBezTo>
                  <a:pt x="11859450" y="2913369"/>
                  <a:pt x="11828406" y="2888183"/>
                  <a:pt x="11824754" y="2897870"/>
                </a:cubicBezTo>
                <a:cubicBezTo>
                  <a:pt x="11826580" y="2917243"/>
                  <a:pt x="11872841" y="2938554"/>
                  <a:pt x="11877102" y="2940491"/>
                </a:cubicBezTo>
                <a:cubicBezTo>
                  <a:pt x="11886841" y="2948241"/>
                  <a:pt x="11896581" y="2954440"/>
                  <a:pt x="11892320" y="2952503"/>
                </a:cubicBezTo>
                <a:cubicBezTo>
                  <a:pt x="11917885" y="2962190"/>
                  <a:pt x="11916059" y="2983500"/>
                  <a:pt x="11927624" y="2993187"/>
                </a:cubicBezTo>
                <a:cubicBezTo>
                  <a:pt x="11931277" y="2997062"/>
                  <a:pt x="11945277" y="2989312"/>
                  <a:pt x="11954407" y="2998999"/>
                </a:cubicBezTo>
                <a:lnTo>
                  <a:pt x="11958668" y="3002486"/>
                </a:lnTo>
                <a:lnTo>
                  <a:pt x="11965973" y="2995512"/>
                </a:lnTo>
                <a:cubicBezTo>
                  <a:pt x="11981190" y="2978851"/>
                  <a:pt x="11989103" y="2966064"/>
                  <a:pt x="12012234" y="2975364"/>
                </a:cubicBezTo>
                <a:cubicBezTo>
                  <a:pt x="12013452" y="2984663"/>
                  <a:pt x="12007365" y="2993962"/>
                  <a:pt x="11998843" y="3003649"/>
                </a:cubicBezTo>
                <a:lnTo>
                  <a:pt x="11979364" y="3022635"/>
                </a:lnTo>
                <a:lnTo>
                  <a:pt x="12008582" y="3047045"/>
                </a:lnTo>
                <a:cubicBezTo>
                  <a:pt x="12014669" y="3050920"/>
                  <a:pt x="12020756" y="3055182"/>
                  <a:pt x="12026234" y="3060994"/>
                </a:cubicBezTo>
                <a:cubicBezTo>
                  <a:pt x="12032321" y="3064869"/>
                  <a:pt x="12037800" y="3068743"/>
                  <a:pt x="12043887" y="3072618"/>
                </a:cubicBezTo>
                <a:cubicBezTo>
                  <a:pt x="12057278" y="3080367"/>
                  <a:pt x="12070670" y="3088504"/>
                  <a:pt x="12084670" y="3092379"/>
                </a:cubicBezTo>
                <a:cubicBezTo>
                  <a:pt x="12084670" y="3098191"/>
                  <a:pt x="12078583" y="3102065"/>
                  <a:pt x="12082235" y="3107877"/>
                </a:cubicBezTo>
                <a:cubicBezTo>
                  <a:pt x="12068844" y="3113689"/>
                  <a:pt x="12080409" y="3093929"/>
                  <a:pt x="12068844" y="3088117"/>
                </a:cubicBezTo>
                <a:cubicBezTo>
                  <a:pt x="12057278" y="3107490"/>
                  <a:pt x="12084670" y="3127251"/>
                  <a:pt x="12099887" y="3138875"/>
                </a:cubicBezTo>
                <a:cubicBezTo>
                  <a:pt x="12099887" y="3135000"/>
                  <a:pt x="12094409" y="3129188"/>
                  <a:pt x="12102322" y="3123376"/>
                </a:cubicBezTo>
                <a:cubicBezTo>
                  <a:pt x="12115714" y="3142750"/>
                  <a:pt x="12125453" y="3189246"/>
                  <a:pt x="12154062" y="3181496"/>
                </a:cubicBezTo>
                <a:cubicBezTo>
                  <a:pt x="12158324" y="3184209"/>
                  <a:pt x="12158324" y="3186533"/>
                  <a:pt x="12157714" y="3188858"/>
                </a:cubicBezTo>
                <a:lnTo>
                  <a:pt x="12157714" y="3189246"/>
                </a:lnTo>
                <a:lnTo>
                  <a:pt x="12177192" y="3210556"/>
                </a:lnTo>
                <a:lnTo>
                  <a:pt x="12174758" y="3216368"/>
                </a:lnTo>
                <a:lnTo>
                  <a:pt x="12177192" y="3217918"/>
                </a:lnTo>
                <a:lnTo>
                  <a:pt x="12177192" y="3210556"/>
                </a:lnTo>
                <a:lnTo>
                  <a:pt x="12177192" y="3204744"/>
                </a:lnTo>
                <a:cubicBezTo>
                  <a:pt x="12202758" y="3208619"/>
                  <a:pt x="12194844" y="3235742"/>
                  <a:pt x="12224064" y="3247753"/>
                </a:cubicBezTo>
                <a:cubicBezTo>
                  <a:pt x="12210672" y="3255503"/>
                  <a:pt x="12229540" y="3269064"/>
                  <a:pt x="12225888" y="3278751"/>
                </a:cubicBezTo>
                <a:cubicBezTo>
                  <a:pt x="12239280" y="3286500"/>
                  <a:pt x="12253280" y="3299674"/>
                  <a:pt x="12268498" y="3313235"/>
                </a:cubicBezTo>
                <a:cubicBezTo>
                  <a:pt x="12274584" y="3320985"/>
                  <a:pt x="12281890" y="3329121"/>
                  <a:pt x="12289804" y="3336871"/>
                </a:cubicBezTo>
                <a:cubicBezTo>
                  <a:pt x="12297108" y="3344620"/>
                  <a:pt x="12305628" y="3354307"/>
                  <a:pt x="12311108" y="3362056"/>
                </a:cubicBezTo>
                <a:cubicBezTo>
                  <a:pt x="12326934" y="3379492"/>
                  <a:pt x="12340324" y="3398866"/>
                  <a:pt x="12351890" y="3416302"/>
                </a:cubicBezTo>
                <a:cubicBezTo>
                  <a:pt x="12363456" y="3436062"/>
                  <a:pt x="12373196" y="3455048"/>
                  <a:pt x="12382934" y="3472484"/>
                </a:cubicBezTo>
                <a:lnTo>
                  <a:pt x="12403020" y="3486046"/>
                </a:lnTo>
                <a:lnTo>
                  <a:pt x="12403630" y="3469772"/>
                </a:lnTo>
                <a:cubicBezTo>
                  <a:pt x="12417630" y="3448074"/>
                  <a:pt x="12438326" y="3457373"/>
                  <a:pt x="12459632" y="3471322"/>
                </a:cubicBezTo>
                <a:cubicBezTo>
                  <a:pt x="12457196" y="3481396"/>
                  <a:pt x="12459022" y="3490308"/>
                  <a:pt x="12456588" y="3499995"/>
                </a:cubicBezTo>
                <a:cubicBezTo>
                  <a:pt x="12447456" y="3507357"/>
                  <a:pt x="12426760" y="3506582"/>
                  <a:pt x="12413368" y="3499220"/>
                </a:cubicBezTo>
                <a:lnTo>
                  <a:pt x="12410936" y="3496895"/>
                </a:lnTo>
                <a:lnTo>
                  <a:pt x="12419456" y="3513169"/>
                </a:lnTo>
                <a:cubicBezTo>
                  <a:pt x="12427370" y="3528667"/>
                  <a:pt x="12435284" y="3546104"/>
                  <a:pt x="12450500" y="3560052"/>
                </a:cubicBezTo>
                <a:cubicBezTo>
                  <a:pt x="12450500" y="3569739"/>
                  <a:pt x="12456588" y="3583300"/>
                  <a:pt x="12445022" y="3591050"/>
                </a:cubicBezTo>
                <a:cubicBezTo>
                  <a:pt x="12448674" y="3591050"/>
                  <a:pt x="12450500" y="3592987"/>
                  <a:pt x="12452326" y="3592987"/>
                </a:cubicBezTo>
                <a:cubicBezTo>
                  <a:pt x="12452326" y="3592987"/>
                  <a:pt x="12452326" y="3592987"/>
                  <a:pt x="12452326" y="3594924"/>
                </a:cubicBezTo>
                <a:cubicBezTo>
                  <a:pt x="12458412" y="3604611"/>
                  <a:pt x="12462066" y="3610423"/>
                  <a:pt x="12463892" y="3614298"/>
                </a:cubicBezTo>
                <a:cubicBezTo>
                  <a:pt x="12462066" y="3612360"/>
                  <a:pt x="12463892" y="3614298"/>
                  <a:pt x="12463892" y="3616622"/>
                </a:cubicBezTo>
                <a:cubicBezTo>
                  <a:pt x="12466328" y="3616622"/>
                  <a:pt x="12466328" y="3616622"/>
                  <a:pt x="12466328" y="3616622"/>
                </a:cubicBezTo>
                <a:cubicBezTo>
                  <a:pt x="12466328" y="3616622"/>
                  <a:pt x="12466328" y="3616622"/>
                  <a:pt x="12468152" y="3616622"/>
                </a:cubicBezTo>
                <a:cubicBezTo>
                  <a:pt x="12469980" y="3618560"/>
                  <a:pt x="12469980" y="3620110"/>
                  <a:pt x="12469980" y="3625922"/>
                </a:cubicBezTo>
                <a:cubicBezTo>
                  <a:pt x="12474240" y="3629796"/>
                  <a:pt x="12474240" y="3620497"/>
                  <a:pt x="12483370" y="3618560"/>
                </a:cubicBezTo>
                <a:cubicBezTo>
                  <a:pt x="12485804" y="3628246"/>
                  <a:pt x="12493110" y="3632121"/>
                  <a:pt x="12502848" y="3634058"/>
                </a:cubicBezTo>
                <a:cubicBezTo>
                  <a:pt x="12508328" y="3634058"/>
                  <a:pt x="12512588" y="3635608"/>
                  <a:pt x="12518066" y="3637546"/>
                </a:cubicBezTo>
                <a:cubicBezTo>
                  <a:pt x="12520500" y="3637546"/>
                  <a:pt x="12522328" y="3637546"/>
                  <a:pt x="12524152" y="3639483"/>
                </a:cubicBezTo>
                <a:cubicBezTo>
                  <a:pt x="12524152" y="3639483"/>
                  <a:pt x="12524152" y="3639483"/>
                  <a:pt x="12525980" y="3641420"/>
                </a:cubicBezTo>
                <a:cubicBezTo>
                  <a:pt x="12528414" y="3643358"/>
                  <a:pt x="12529632" y="3645682"/>
                  <a:pt x="12532068" y="3649557"/>
                </a:cubicBezTo>
                <a:cubicBezTo>
                  <a:pt x="12527806" y="3649557"/>
                  <a:pt x="12524152" y="3649557"/>
                  <a:pt x="12522328" y="3649557"/>
                </a:cubicBezTo>
                <a:cubicBezTo>
                  <a:pt x="12520500" y="3649557"/>
                  <a:pt x="12520500" y="3649557"/>
                  <a:pt x="12518066" y="3647620"/>
                </a:cubicBezTo>
                <a:cubicBezTo>
                  <a:pt x="12518066" y="3647620"/>
                  <a:pt x="12518676" y="3647620"/>
                  <a:pt x="12516848" y="3647620"/>
                </a:cubicBezTo>
                <a:cubicBezTo>
                  <a:pt x="12512588" y="3647620"/>
                  <a:pt x="12510762" y="3645295"/>
                  <a:pt x="12508936" y="3643358"/>
                </a:cubicBezTo>
                <a:cubicBezTo>
                  <a:pt x="12504676" y="3641420"/>
                  <a:pt x="12502848" y="3637546"/>
                  <a:pt x="12493110" y="3637546"/>
                </a:cubicBezTo>
                <a:cubicBezTo>
                  <a:pt x="12493110" y="3643358"/>
                  <a:pt x="12493110" y="3649170"/>
                  <a:pt x="12493110" y="3654982"/>
                </a:cubicBezTo>
                <a:cubicBezTo>
                  <a:pt x="12493110" y="3656919"/>
                  <a:pt x="12493110" y="3656919"/>
                  <a:pt x="12493110" y="3656919"/>
                </a:cubicBezTo>
                <a:cubicBezTo>
                  <a:pt x="12493110" y="3656919"/>
                  <a:pt x="12493110" y="3656919"/>
                  <a:pt x="12493110" y="3659244"/>
                </a:cubicBezTo>
                <a:cubicBezTo>
                  <a:pt x="12493110" y="3659244"/>
                  <a:pt x="12493110" y="3659244"/>
                  <a:pt x="12494936" y="3661181"/>
                </a:cubicBezTo>
                <a:cubicBezTo>
                  <a:pt x="12497370" y="3665056"/>
                  <a:pt x="12497370" y="3666606"/>
                  <a:pt x="12499196" y="3670480"/>
                </a:cubicBezTo>
                <a:cubicBezTo>
                  <a:pt x="12502848" y="3676292"/>
                  <a:pt x="12507110" y="3682104"/>
                  <a:pt x="12510762" y="3685979"/>
                </a:cubicBezTo>
                <a:cubicBezTo>
                  <a:pt x="12507110" y="3685979"/>
                  <a:pt x="12501024" y="3684042"/>
                  <a:pt x="12497370" y="3685979"/>
                </a:cubicBezTo>
                <a:cubicBezTo>
                  <a:pt x="12520500" y="3699928"/>
                  <a:pt x="12527806" y="3727051"/>
                  <a:pt x="12535720" y="3760373"/>
                </a:cubicBezTo>
                <a:cubicBezTo>
                  <a:pt x="12541806" y="3768122"/>
                  <a:pt x="12539372" y="3756111"/>
                  <a:pt x="12547284" y="3756111"/>
                </a:cubicBezTo>
                <a:cubicBezTo>
                  <a:pt x="12547284" y="3756111"/>
                  <a:pt x="12547284" y="3756111"/>
                  <a:pt x="12549110" y="3763860"/>
                </a:cubicBezTo>
                <a:cubicBezTo>
                  <a:pt x="12549110" y="3765798"/>
                  <a:pt x="12551544" y="3769672"/>
                  <a:pt x="12551544" y="3771610"/>
                </a:cubicBezTo>
                <a:cubicBezTo>
                  <a:pt x="12553372" y="3775484"/>
                  <a:pt x="12553372" y="3779359"/>
                  <a:pt x="12555196" y="3783234"/>
                </a:cubicBezTo>
                <a:cubicBezTo>
                  <a:pt x="12559458" y="3792920"/>
                  <a:pt x="12561284" y="3800670"/>
                  <a:pt x="12564936" y="3808419"/>
                </a:cubicBezTo>
                <a:cubicBezTo>
                  <a:pt x="12570416" y="3825855"/>
                  <a:pt x="12578936" y="3841354"/>
                  <a:pt x="12586240" y="3859177"/>
                </a:cubicBezTo>
                <a:cubicBezTo>
                  <a:pt x="12594154" y="3876613"/>
                  <a:pt x="12599632" y="3894049"/>
                  <a:pt x="12605720" y="3911485"/>
                </a:cubicBezTo>
                <a:cubicBezTo>
                  <a:pt x="12609372" y="3921172"/>
                  <a:pt x="12611808" y="3930859"/>
                  <a:pt x="12613632" y="3940546"/>
                </a:cubicBezTo>
                <a:cubicBezTo>
                  <a:pt x="12615460" y="3948295"/>
                  <a:pt x="12617284" y="3959919"/>
                  <a:pt x="12619112" y="3969606"/>
                </a:cubicBezTo>
                <a:cubicBezTo>
                  <a:pt x="12620936" y="3975418"/>
                  <a:pt x="12628850" y="3969606"/>
                  <a:pt x="12634328" y="3969606"/>
                </a:cubicBezTo>
                <a:cubicBezTo>
                  <a:pt x="12642242" y="3997116"/>
                  <a:pt x="12644068" y="4000990"/>
                  <a:pt x="12645894" y="4022301"/>
                </a:cubicBezTo>
                <a:cubicBezTo>
                  <a:pt x="12655632" y="3995178"/>
                  <a:pt x="12653808" y="4049036"/>
                  <a:pt x="12648328" y="4057173"/>
                </a:cubicBezTo>
                <a:cubicBezTo>
                  <a:pt x="12650156" y="4064922"/>
                  <a:pt x="12661720" y="4057173"/>
                  <a:pt x="12665372" y="4062985"/>
                </a:cubicBezTo>
                <a:cubicBezTo>
                  <a:pt x="12667808" y="4080421"/>
                  <a:pt x="12645894" y="4062985"/>
                  <a:pt x="12645894" y="4082358"/>
                </a:cubicBezTo>
                <a:cubicBezTo>
                  <a:pt x="12665372" y="4090108"/>
                  <a:pt x="12661720" y="4111418"/>
                  <a:pt x="12675112" y="4134667"/>
                </a:cubicBezTo>
                <a:cubicBezTo>
                  <a:pt x="12673286" y="4148228"/>
                  <a:pt x="12665372" y="4117618"/>
                  <a:pt x="12661720" y="4113356"/>
                </a:cubicBezTo>
                <a:cubicBezTo>
                  <a:pt x="12642242" y="4115681"/>
                  <a:pt x="12658068" y="4142804"/>
                  <a:pt x="12659894" y="4158302"/>
                </a:cubicBezTo>
                <a:cubicBezTo>
                  <a:pt x="12661720" y="4169926"/>
                  <a:pt x="12673286" y="4158302"/>
                  <a:pt x="12679372" y="4160240"/>
                </a:cubicBezTo>
                <a:cubicBezTo>
                  <a:pt x="12681200" y="4177676"/>
                  <a:pt x="12661720" y="4179613"/>
                  <a:pt x="12673894" y="4206736"/>
                </a:cubicBezTo>
                <a:cubicBezTo>
                  <a:pt x="12679372" y="4218360"/>
                  <a:pt x="12681200" y="4197049"/>
                  <a:pt x="12688504" y="4206736"/>
                </a:cubicBezTo>
                <a:cubicBezTo>
                  <a:pt x="12681200" y="4216422"/>
                  <a:pt x="12683024" y="4231921"/>
                  <a:pt x="12683024" y="4249357"/>
                </a:cubicBezTo>
                <a:cubicBezTo>
                  <a:pt x="12684852" y="4264856"/>
                  <a:pt x="12687286" y="4282292"/>
                  <a:pt x="12683024" y="4297790"/>
                </a:cubicBezTo>
                <a:cubicBezTo>
                  <a:pt x="12679372" y="4297790"/>
                  <a:pt x="12679372" y="4288492"/>
                  <a:pt x="12676938" y="4284616"/>
                </a:cubicBezTo>
                <a:cubicBezTo>
                  <a:pt x="12665372" y="4288492"/>
                  <a:pt x="12681200" y="4297790"/>
                  <a:pt x="12681200" y="4307477"/>
                </a:cubicBezTo>
                <a:cubicBezTo>
                  <a:pt x="12683024" y="4305540"/>
                  <a:pt x="12687286" y="4301665"/>
                  <a:pt x="12687286" y="4295853"/>
                </a:cubicBezTo>
                <a:cubicBezTo>
                  <a:pt x="12689112" y="4301665"/>
                  <a:pt x="12688504" y="4309802"/>
                  <a:pt x="12688504" y="4319488"/>
                </a:cubicBezTo>
                <a:cubicBezTo>
                  <a:pt x="12688504" y="4329176"/>
                  <a:pt x="12689112" y="4340800"/>
                  <a:pt x="12685460" y="4350486"/>
                </a:cubicBezTo>
                <a:cubicBezTo>
                  <a:pt x="12679372" y="4364048"/>
                  <a:pt x="12671460" y="4336538"/>
                  <a:pt x="12661720" y="4352036"/>
                </a:cubicBezTo>
                <a:cubicBezTo>
                  <a:pt x="12667808" y="4353974"/>
                  <a:pt x="12684852" y="4352424"/>
                  <a:pt x="12675112" y="4375672"/>
                </a:cubicBezTo>
                <a:cubicBezTo>
                  <a:pt x="12667200" y="4371797"/>
                  <a:pt x="12665372" y="4356298"/>
                  <a:pt x="12645894" y="4364048"/>
                </a:cubicBezTo>
                <a:cubicBezTo>
                  <a:pt x="12648328" y="4369860"/>
                  <a:pt x="12646504" y="4373734"/>
                  <a:pt x="12644676" y="4373734"/>
                </a:cubicBezTo>
                <a:cubicBezTo>
                  <a:pt x="12646504" y="4395045"/>
                  <a:pt x="12661720" y="4365985"/>
                  <a:pt x="12661720" y="4387296"/>
                </a:cubicBezTo>
                <a:cubicBezTo>
                  <a:pt x="12634328" y="4381484"/>
                  <a:pt x="12646504" y="4410544"/>
                  <a:pt x="12640416" y="4426430"/>
                </a:cubicBezTo>
                <a:cubicBezTo>
                  <a:pt x="12633112" y="4426430"/>
                  <a:pt x="12636764" y="4406669"/>
                  <a:pt x="12634328" y="4398920"/>
                </a:cubicBezTo>
                <a:cubicBezTo>
                  <a:pt x="12622764" y="4398920"/>
                  <a:pt x="12623372" y="4414806"/>
                  <a:pt x="12625198" y="4428367"/>
                </a:cubicBezTo>
                <a:cubicBezTo>
                  <a:pt x="12619112" y="4441928"/>
                  <a:pt x="12623372" y="4400857"/>
                  <a:pt x="12615460" y="4400857"/>
                </a:cubicBezTo>
                <a:cubicBezTo>
                  <a:pt x="12613632" y="4414418"/>
                  <a:pt x="12613024" y="4437666"/>
                  <a:pt x="12617284" y="4460914"/>
                </a:cubicBezTo>
                <a:cubicBezTo>
                  <a:pt x="12619112" y="4482225"/>
                  <a:pt x="12627024" y="4503536"/>
                  <a:pt x="12640416" y="4511672"/>
                </a:cubicBezTo>
                <a:cubicBezTo>
                  <a:pt x="12640416" y="4515548"/>
                  <a:pt x="12638590" y="4523296"/>
                  <a:pt x="12636764" y="4529108"/>
                </a:cubicBezTo>
                <a:cubicBezTo>
                  <a:pt x="12636764" y="4532984"/>
                  <a:pt x="12638590" y="4538408"/>
                  <a:pt x="12644676" y="4538408"/>
                </a:cubicBezTo>
                <a:cubicBezTo>
                  <a:pt x="12633112" y="4553906"/>
                  <a:pt x="12632502" y="4573668"/>
                  <a:pt x="12634328" y="4593041"/>
                </a:cubicBezTo>
                <a:cubicBezTo>
                  <a:pt x="12636764" y="4602728"/>
                  <a:pt x="12636764" y="4610477"/>
                  <a:pt x="12638590" y="4618226"/>
                </a:cubicBezTo>
                <a:cubicBezTo>
                  <a:pt x="12638590" y="4625976"/>
                  <a:pt x="12638590" y="4633725"/>
                  <a:pt x="12634328" y="4637600"/>
                </a:cubicBezTo>
                <a:cubicBezTo>
                  <a:pt x="12630676" y="4631788"/>
                  <a:pt x="12630676" y="4620164"/>
                  <a:pt x="12625198" y="4614352"/>
                </a:cubicBezTo>
                <a:cubicBezTo>
                  <a:pt x="12617284" y="4616289"/>
                  <a:pt x="12615460" y="4624038"/>
                  <a:pt x="12603284" y="4622101"/>
                </a:cubicBezTo>
                <a:cubicBezTo>
                  <a:pt x="12605720" y="4653098"/>
                  <a:pt x="12597806" y="4684483"/>
                  <a:pt x="12591720" y="4715480"/>
                </a:cubicBezTo>
                <a:cubicBezTo>
                  <a:pt x="12586240" y="4746478"/>
                  <a:pt x="12580764" y="4777476"/>
                  <a:pt x="12584416" y="4804598"/>
                </a:cubicBezTo>
                <a:lnTo>
                  <a:pt x="12581372" y="4809635"/>
                </a:lnTo>
                <a:lnTo>
                  <a:pt x="12585024" y="4813122"/>
                </a:lnTo>
                <a:cubicBezTo>
                  <a:pt x="12597198" y="4830946"/>
                  <a:pt x="12605112" y="4861168"/>
                  <a:pt x="12585024" y="4881704"/>
                </a:cubicBezTo>
                <a:cubicBezTo>
                  <a:pt x="12575892" y="4874730"/>
                  <a:pt x="12570416" y="4868143"/>
                  <a:pt x="12566764" y="4861168"/>
                </a:cubicBezTo>
                <a:lnTo>
                  <a:pt x="12564328" y="4852256"/>
                </a:lnTo>
                <a:lnTo>
                  <a:pt x="12560068" y="4873568"/>
                </a:lnTo>
                <a:cubicBezTo>
                  <a:pt x="12557632" y="4882092"/>
                  <a:pt x="12553980" y="4891004"/>
                  <a:pt x="12549110" y="4901852"/>
                </a:cubicBezTo>
                <a:cubicBezTo>
                  <a:pt x="12551544" y="4894103"/>
                  <a:pt x="12553372" y="4885966"/>
                  <a:pt x="12553372" y="4878217"/>
                </a:cubicBezTo>
                <a:cubicBezTo>
                  <a:pt x="12555196" y="4868530"/>
                  <a:pt x="12557632" y="4860781"/>
                  <a:pt x="12559458" y="4851094"/>
                </a:cubicBezTo>
                <a:lnTo>
                  <a:pt x="12561892" y="4841020"/>
                </a:lnTo>
                <a:lnTo>
                  <a:pt x="12561284" y="4841020"/>
                </a:lnTo>
                <a:cubicBezTo>
                  <a:pt x="12561284" y="4834046"/>
                  <a:pt x="12563110" y="4827458"/>
                  <a:pt x="12564936" y="4820484"/>
                </a:cubicBezTo>
                <a:lnTo>
                  <a:pt x="12569806" y="4804986"/>
                </a:lnTo>
                <a:lnTo>
                  <a:pt x="12572850" y="4792974"/>
                </a:lnTo>
                <a:cubicBezTo>
                  <a:pt x="12580764" y="4752290"/>
                  <a:pt x="12589892" y="4709668"/>
                  <a:pt x="12594154" y="4672859"/>
                </a:cubicBezTo>
                <a:cubicBezTo>
                  <a:pt x="12595980" y="4655423"/>
                  <a:pt x="12578328" y="4620164"/>
                  <a:pt x="12609372" y="4618226"/>
                </a:cubicBezTo>
                <a:cubicBezTo>
                  <a:pt x="12607546" y="4600790"/>
                  <a:pt x="12611808" y="4577542"/>
                  <a:pt x="12602068" y="4571730"/>
                </a:cubicBezTo>
                <a:cubicBezTo>
                  <a:pt x="12603892" y="4560106"/>
                  <a:pt x="12617284" y="4562044"/>
                  <a:pt x="12613632" y="4544608"/>
                </a:cubicBezTo>
                <a:cubicBezTo>
                  <a:pt x="12613632" y="4540732"/>
                  <a:pt x="12609372" y="4538796"/>
                  <a:pt x="12609372" y="4534920"/>
                </a:cubicBezTo>
                <a:cubicBezTo>
                  <a:pt x="12609372" y="4527172"/>
                  <a:pt x="12594154" y="4542670"/>
                  <a:pt x="12589892" y="4531046"/>
                </a:cubicBezTo>
                <a:cubicBezTo>
                  <a:pt x="12588068" y="4521360"/>
                  <a:pt x="12617284" y="4515548"/>
                  <a:pt x="12597806" y="4511672"/>
                </a:cubicBezTo>
                <a:cubicBezTo>
                  <a:pt x="12602068" y="4497724"/>
                  <a:pt x="12605720" y="4484550"/>
                  <a:pt x="12607546" y="4469051"/>
                </a:cubicBezTo>
                <a:cubicBezTo>
                  <a:pt x="12609372" y="4453165"/>
                  <a:pt x="12609372" y="4437666"/>
                  <a:pt x="12609372" y="4422168"/>
                </a:cubicBezTo>
                <a:cubicBezTo>
                  <a:pt x="12607546" y="4404732"/>
                  <a:pt x="12607546" y="4386908"/>
                  <a:pt x="12605720" y="4367534"/>
                </a:cubicBezTo>
                <a:cubicBezTo>
                  <a:pt x="12603892" y="4357848"/>
                  <a:pt x="12603892" y="4350098"/>
                  <a:pt x="12602068" y="4338474"/>
                </a:cubicBezTo>
                <a:cubicBezTo>
                  <a:pt x="12600240" y="4328788"/>
                  <a:pt x="12597806" y="4319102"/>
                  <a:pt x="12595980" y="4309414"/>
                </a:cubicBezTo>
                <a:cubicBezTo>
                  <a:pt x="12605720" y="4299728"/>
                  <a:pt x="12607546" y="4284229"/>
                  <a:pt x="12605720" y="4266793"/>
                </a:cubicBezTo>
                <a:cubicBezTo>
                  <a:pt x="12603892" y="4251294"/>
                  <a:pt x="12597806" y="4235796"/>
                  <a:pt x="12595980" y="4224172"/>
                </a:cubicBezTo>
                <a:cubicBezTo>
                  <a:pt x="12584416" y="4226109"/>
                  <a:pt x="12605720" y="4253232"/>
                  <a:pt x="12588068" y="4249357"/>
                </a:cubicBezTo>
                <a:cubicBezTo>
                  <a:pt x="12586240" y="4233858"/>
                  <a:pt x="12582588" y="4224172"/>
                  <a:pt x="12578328" y="4214485"/>
                </a:cubicBezTo>
                <a:cubicBezTo>
                  <a:pt x="12607546" y="4224172"/>
                  <a:pt x="12582588" y="4162177"/>
                  <a:pt x="12580154" y="4146678"/>
                </a:cubicBezTo>
                <a:cubicBezTo>
                  <a:pt x="12574676" y="4148616"/>
                  <a:pt x="12574676" y="4154428"/>
                  <a:pt x="12574676" y="4160240"/>
                </a:cubicBezTo>
                <a:cubicBezTo>
                  <a:pt x="12576502" y="4166052"/>
                  <a:pt x="12578328" y="4173414"/>
                  <a:pt x="12578328" y="4181163"/>
                </a:cubicBezTo>
                <a:cubicBezTo>
                  <a:pt x="12574676" y="4175351"/>
                  <a:pt x="12571024" y="4169926"/>
                  <a:pt x="12568588" y="4164114"/>
                </a:cubicBezTo>
                <a:cubicBezTo>
                  <a:pt x="12564936" y="4158302"/>
                  <a:pt x="12563110" y="4152490"/>
                  <a:pt x="12560676" y="4146678"/>
                </a:cubicBezTo>
                <a:cubicBezTo>
                  <a:pt x="12557024" y="4133117"/>
                  <a:pt x="12555196" y="4119168"/>
                  <a:pt x="12555196" y="4105606"/>
                </a:cubicBezTo>
                <a:cubicBezTo>
                  <a:pt x="12553372" y="4076546"/>
                  <a:pt x="12551544" y="4045549"/>
                  <a:pt x="12537544" y="4020364"/>
                </a:cubicBezTo>
                <a:cubicBezTo>
                  <a:pt x="12547284" y="4018426"/>
                  <a:pt x="12539372" y="4004865"/>
                  <a:pt x="12545458" y="4002928"/>
                </a:cubicBezTo>
                <a:cubicBezTo>
                  <a:pt x="12537544" y="3994016"/>
                  <a:pt x="12532676" y="3984329"/>
                  <a:pt x="12528414" y="3974255"/>
                </a:cubicBezTo>
                <a:lnTo>
                  <a:pt x="12519284" y="3946358"/>
                </a:lnTo>
                <a:lnTo>
                  <a:pt x="12514414" y="3947907"/>
                </a:lnTo>
                <a:cubicBezTo>
                  <a:pt x="12507718" y="3949845"/>
                  <a:pt x="12499804" y="3951394"/>
                  <a:pt x="12492500" y="3951007"/>
                </a:cubicBezTo>
                <a:lnTo>
                  <a:pt x="12471804" y="3944420"/>
                </a:lnTo>
                <a:lnTo>
                  <a:pt x="12465108" y="3934346"/>
                </a:lnTo>
                <a:lnTo>
                  <a:pt x="12466328" y="3938608"/>
                </a:lnTo>
                <a:lnTo>
                  <a:pt x="12471804" y="3944420"/>
                </a:lnTo>
                <a:lnTo>
                  <a:pt x="12483370" y="3956044"/>
                </a:lnTo>
                <a:cubicBezTo>
                  <a:pt x="12490676" y="3960694"/>
                  <a:pt x="12497980" y="3964956"/>
                  <a:pt x="12502848" y="3973868"/>
                </a:cubicBezTo>
                <a:cubicBezTo>
                  <a:pt x="12502848" y="3971930"/>
                  <a:pt x="12494936" y="3975805"/>
                  <a:pt x="12494936" y="3975805"/>
                </a:cubicBezTo>
                <a:cubicBezTo>
                  <a:pt x="12502848" y="3985492"/>
                  <a:pt x="12530240" y="4004865"/>
                  <a:pt x="12504676" y="4016489"/>
                </a:cubicBezTo>
                <a:cubicBezTo>
                  <a:pt x="12506500" y="4008740"/>
                  <a:pt x="12505284" y="4000603"/>
                  <a:pt x="12501024" y="3994791"/>
                </a:cubicBezTo>
                <a:cubicBezTo>
                  <a:pt x="12497370" y="3988979"/>
                  <a:pt x="12489456" y="3985492"/>
                  <a:pt x="12483370" y="3989366"/>
                </a:cubicBezTo>
                <a:cubicBezTo>
                  <a:pt x="12495544" y="3997116"/>
                  <a:pt x="12498588" y="4020364"/>
                  <a:pt x="12502848" y="4047486"/>
                </a:cubicBezTo>
                <a:cubicBezTo>
                  <a:pt x="12506500" y="4059110"/>
                  <a:pt x="12508936" y="4073059"/>
                  <a:pt x="12512588" y="4086621"/>
                </a:cubicBezTo>
                <a:cubicBezTo>
                  <a:pt x="12514414" y="4100182"/>
                  <a:pt x="12518676" y="4111418"/>
                  <a:pt x="12525980" y="4123043"/>
                </a:cubicBezTo>
                <a:cubicBezTo>
                  <a:pt x="12525980" y="4126917"/>
                  <a:pt x="12520500" y="4129242"/>
                  <a:pt x="12514414" y="4131180"/>
                </a:cubicBezTo>
                <a:cubicBezTo>
                  <a:pt x="12520500" y="4142804"/>
                  <a:pt x="12526588" y="4155978"/>
                  <a:pt x="12528414" y="4169539"/>
                </a:cubicBezTo>
                <a:cubicBezTo>
                  <a:pt x="12530240" y="4185425"/>
                  <a:pt x="12532068" y="4198599"/>
                  <a:pt x="12533892" y="4214485"/>
                </a:cubicBezTo>
                <a:cubicBezTo>
                  <a:pt x="12533892" y="4228046"/>
                  <a:pt x="12535720" y="4241608"/>
                  <a:pt x="12537544" y="4255169"/>
                </a:cubicBezTo>
                <a:cubicBezTo>
                  <a:pt x="12539980" y="4267180"/>
                  <a:pt x="12541806" y="4278804"/>
                  <a:pt x="12545458" y="4288492"/>
                </a:cubicBezTo>
                <a:cubicBezTo>
                  <a:pt x="12541806" y="4290428"/>
                  <a:pt x="12537544" y="4290041"/>
                  <a:pt x="12533892" y="4290041"/>
                </a:cubicBezTo>
                <a:cubicBezTo>
                  <a:pt x="12551544" y="4301665"/>
                  <a:pt x="12547892" y="4315614"/>
                  <a:pt x="12543632" y="4334988"/>
                </a:cubicBezTo>
                <a:cubicBezTo>
                  <a:pt x="12538154" y="4315614"/>
                  <a:pt x="12530240" y="4329176"/>
                  <a:pt x="12528414" y="4302052"/>
                </a:cubicBezTo>
                <a:cubicBezTo>
                  <a:pt x="12526588" y="4327238"/>
                  <a:pt x="12535720" y="4352424"/>
                  <a:pt x="12520500" y="4373734"/>
                </a:cubicBezTo>
                <a:cubicBezTo>
                  <a:pt x="12525980" y="4373734"/>
                  <a:pt x="12532068" y="4373346"/>
                  <a:pt x="12532068" y="4367534"/>
                </a:cubicBezTo>
                <a:cubicBezTo>
                  <a:pt x="12537544" y="4373346"/>
                  <a:pt x="12528414" y="4398920"/>
                  <a:pt x="12524152" y="4408606"/>
                </a:cubicBezTo>
                <a:cubicBezTo>
                  <a:pt x="12528414" y="4412481"/>
                  <a:pt x="12533892" y="4439604"/>
                  <a:pt x="12541806" y="4424105"/>
                </a:cubicBezTo>
                <a:cubicBezTo>
                  <a:pt x="12541806" y="4441541"/>
                  <a:pt x="12541806" y="4457427"/>
                  <a:pt x="12543632" y="4474863"/>
                </a:cubicBezTo>
                <a:cubicBezTo>
                  <a:pt x="12543632" y="4492300"/>
                  <a:pt x="12545458" y="4509348"/>
                  <a:pt x="12545458" y="4527172"/>
                </a:cubicBezTo>
                <a:cubicBezTo>
                  <a:pt x="12529632" y="4527172"/>
                  <a:pt x="12533892" y="4507798"/>
                  <a:pt x="12518066" y="4519422"/>
                </a:cubicBezTo>
                <a:cubicBezTo>
                  <a:pt x="12518066" y="4501986"/>
                  <a:pt x="12522328" y="4486488"/>
                  <a:pt x="12522328" y="4470988"/>
                </a:cubicBezTo>
                <a:cubicBezTo>
                  <a:pt x="12522328" y="4457427"/>
                  <a:pt x="12520500" y="4443478"/>
                  <a:pt x="12506500" y="4431854"/>
                </a:cubicBezTo>
                <a:cubicBezTo>
                  <a:pt x="12506500" y="4426042"/>
                  <a:pt x="12512588" y="4428367"/>
                  <a:pt x="12518066" y="4426430"/>
                </a:cubicBezTo>
                <a:cubicBezTo>
                  <a:pt x="12516240" y="4422168"/>
                  <a:pt x="12508936" y="4424105"/>
                  <a:pt x="12508936" y="4418293"/>
                </a:cubicBezTo>
                <a:cubicBezTo>
                  <a:pt x="12504676" y="4424105"/>
                  <a:pt x="12501024" y="4439604"/>
                  <a:pt x="12499196" y="4453165"/>
                </a:cubicBezTo>
                <a:cubicBezTo>
                  <a:pt x="12499196" y="4466726"/>
                  <a:pt x="12501024" y="4480675"/>
                  <a:pt x="12512588" y="4484550"/>
                </a:cubicBezTo>
                <a:cubicBezTo>
                  <a:pt x="12507110" y="4496174"/>
                  <a:pt x="12508328" y="4513222"/>
                  <a:pt x="12502848" y="4522909"/>
                </a:cubicBezTo>
                <a:cubicBezTo>
                  <a:pt x="12493110" y="4522134"/>
                  <a:pt x="12485804" y="4522134"/>
                  <a:pt x="12480328" y="4518647"/>
                </a:cubicBezTo>
                <a:lnTo>
                  <a:pt x="12477892" y="4516322"/>
                </a:lnTo>
                <a:lnTo>
                  <a:pt x="12474848" y="4521747"/>
                </a:lnTo>
                <a:cubicBezTo>
                  <a:pt x="12472414" y="4528721"/>
                  <a:pt x="12471804" y="4536858"/>
                  <a:pt x="12471804" y="4545770"/>
                </a:cubicBezTo>
                <a:cubicBezTo>
                  <a:pt x="12474240" y="4563206"/>
                  <a:pt x="12476066" y="4580642"/>
                  <a:pt x="12474240" y="4596140"/>
                </a:cubicBezTo>
                <a:cubicBezTo>
                  <a:pt x="12469980" y="4602340"/>
                  <a:pt x="12468152" y="4610090"/>
                  <a:pt x="12463892" y="4617839"/>
                </a:cubicBezTo>
                <a:cubicBezTo>
                  <a:pt x="12462066" y="4621714"/>
                  <a:pt x="12460240" y="4627526"/>
                  <a:pt x="12460240" y="4631400"/>
                </a:cubicBezTo>
                <a:cubicBezTo>
                  <a:pt x="12458412" y="4635275"/>
                  <a:pt x="12456588" y="4641087"/>
                  <a:pt x="12454760" y="4644962"/>
                </a:cubicBezTo>
                <a:cubicBezTo>
                  <a:pt x="12448674" y="4664335"/>
                  <a:pt x="12442588" y="4687583"/>
                  <a:pt x="12437108" y="4708894"/>
                </a:cubicBezTo>
                <a:cubicBezTo>
                  <a:pt x="12431022" y="4732529"/>
                  <a:pt x="12425544" y="4753840"/>
                  <a:pt x="12417630" y="4775150"/>
                </a:cubicBezTo>
                <a:cubicBezTo>
                  <a:pt x="12411544" y="4794524"/>
                  <a:pt x="12402412" y="4811960"/>
                  <a:pt x="12394500" y="4825522"/>
                </a:cubicBezTo>
                <a:cubicBezTo>
                  <a:pt x="12402412" y="4829396"/>
                  <a:pt x="12400588" y="4835208"/>
                  <a:pt x="12396326" y="4842958"/>
                </a:cubicBezTo>
                <a:cubicBezTo>
                  <a:pt x="12394500" y="4846832"/>
                  <a:pt x="12394500" y="4850707"/>
                  <a:pt x="12392674" y="4856519"/>
                </a:cubicBezTo>
                <a:cubicBezTo>
                  <a:pt x="12392674" y="4862331"/>
                  <a:pt x="12392674" y="4868143"/>
                  <a:pt x="12394500" y="4875892"/>
                </a:cubicBezTo>
                <a:cubicBezTo>
                  <a:pt x="12390240" y="4872018"/>
                  <a:pt x="12390848" y="4866206"/>
                  <a:pt x="12386586" y="4864268"/>
                </a:cubicBezTo>
                <a:cubicBezTo>
                  <a:pt x="12386586" y="4887516"/>
                  <a:pt x="12382934" y="4910764"/>
                  <a:pt x="12378672" y="4934012"/>
                </a:cubicBezTo>
                <a:cubicBezTo>
                  <a:pt x="12373196" y="4957260"/>
                  <a:pt x="12369544" y="4978958"/>
                  <a:pt x="12369544" y="5004144"/>
                </a:cubicBezTo>
                <a:cubicBezTo>
                  <a:pt x="12381108" y="5009956"/>
                  <a:pt x="12376848" y="4975084"/>
                  <a:pt x="12390240" y="4986708"/>
                </a:cubicBezTo>
                <a:cubicBezTo>
                  <a:pt x="12386586" y="4998332"/>
                  <a:pt x="12382934" y="5008018"/>
                  <a:pt x="12378672" y="5015768"/>
                </a:cubicBezTo>
                <a:cubicBezTo>
                  <a:pt x="12373196" y="5025454"/>
                  <a:pt x="12368934" y="5033592"/>
                  <a:pt x="12365282" y="5039404"/>
                </a:cubicBezTo>
                <a:cubicBezTo>
                  <a:pt x="12359804" y="5054902"/>
                  <a:pt x="12355544" y="5070014"/>
                  <a:pt x="12357976" y="5089387"/>
                </a:cubicBezTo>
                <a:cubicBezTo>
                  <a:pt x="12348238" y="5087450"/>
                  <a:pt x="12342152" y="5097524"/>
                  <a:pt x="12334238" y="5101398"/>
                </a:cubicBezTo>
                <a:cubicBezTo>
                  <a:pt x="12332412" y="5109148"/>
                  <a:pt x="12351890" y="5110698"/>
                  <a:pt x="12340324" y="5122709"/>
                </a:cubicBezTo>
                <a:cubicBezTo>
                  <a:pt x="12330586" y="5120384"/>
                  <a:pt x="12338500" y="5113022"/>
                  <a:pt x="12330586" y="5109148"/>
                </a:cubicBezTo>
                <a:cubicBezTo>
                  <a:pt x="12326934" y="5126584"/>
                  <a:pt x="12322672" y="5136270"/>
                  <a:pt x="12309280" y="5157581"/>
                </a:cubicBezTo>
                <a:cubicBezTo>
                  <a:pt x="12320848" y="5149832"/>
                  <a:pt x="12320848" y="5161456"/>
                  <a:pt x="12334238" y="5161456"/>
                </a:cubicBezTo>
                <a:cubicBezTo>
                  <a:pt x="12343976" y="5149832"/>
                  <a:pt x="12326934" y="5145957"/>
                  <a:pt x="12340324" y="5132396"/>
                </a:cubicBezTo>
                <a:cubicBezTo>
                  <a:pt x="12350064" y="5145957"/>
                  <a:pt x="12332412" y="5169205"/>
                  <a:pt x="12343976" y="5182766"/>
                </a:cubicBezTo>
                <a:cubicBezTo>
                  <a:pt x="12343976" y="5188578"/>
                  <a:pt x="12326324" y="5175017"/>
                  <a:pt x="12334238" y="5167268"/>
                </a:cubicBezTo>
                <a:cubicBezTo>
                  <a:pt x="12324500" y="5161456"/>
                  <a:pt x="12314760" y="5163393"/>
                  <a:pt x="12307456" y="5171142"/>
                </a:cubicBezTo>
                <a:cubicBezTo>
                  <a:pt x="12299542" y="5178892"/>
                  <a:pt x="12295890" y="5188578"/>
                  <a:pt x="12297716" y="5200202"/>
                </a:cubicBezTo>
                <a:cubicBezTo>
                  <a:pt x="12303194" y="5202140"/>
                  <a:pt x="12305020" y="5194390"/>
                  <a:pt x="12309280" y="5190516"/>
                </a:cubicBezTo>
                <a:cubicBezTo>
                  <a:pt x="12309280" y="5200202"/>
                  <a:pt x="12319020" y="5207952"/>
                  <a:pt x="12315368" y="5219576"/>
                </a:cubicBezTo>
                <a:cubicBezTo>
                  <a:pt x="12303804" y="5211826"/>
                  <a:pt x="12293456" y="5213764"/>
                  <a:pt x="12278236" y="5217638"/>
                </a:cubicBezTo>
                <a:cubicBezTo>
                  <a:pt x="12280064" y="5225388"/>
                  <a:pt x="12274584" y="5235074"/>
                  <a:pt x="12266672" y="5244762"/>
                </a:cubicBezTo>
                <a:cubicBezTo>
                  <a:pt x="12260584" y="5252510"/>
                  <a:pt x="12253280" y="5262585"/>
                  <a:pt x="12255108" y="5270334"/>
                </a:cubicBezTo>
                <a:cubicBezTo>
                  <a:pt x="12266672" y="5272272"/>
                  <a:pt x="12272760" y="5235074"/>
                  <a:pt x="12286152" y="5250961"/>
                </a:cubicBezTo>
                <a:cubicBezTo>
                  <a:pt x="12264846" y="5258710"/>
                  <a:pt x="12270324" y="5273822"/>
                  <a:pt x="12270324" y="5291258"/>
                </a:cubicBezTo>
                <a:cubicBezTo>
                  <a:pt x="12263020" y="5281571"/>
                  <a:pt x="12249020" y="5293582"/>
                  <a:pt x="12241716" y="5309081"/>
                </a:cubicBezTo>
                <a:cubicBezTo>
                  <a:pt x="12231976" y="5324580"/>
                  <a:pt x="12225888" y="5343953"/>
                  <a:pt x="12235628" y="5353640"/>
                </a:cubicBezTo>
                <a:cubicBezTo>
                  <a:pt x="12229540" y="5369138"/>
                  <a:pt x="12204584" y="5359452"/>
                  <a:pt x="12214324" y="5376888"/>
                </a:cubicBezTo>
                <a:cubicBezTo>
                  <a:pt x="12208844" y="5374950"/>
                  <a:pt x="12200932" y="5378825"/>
                  <a:pt x="12194844" y="5382700"/>
                </a:cubicBezTo>
                <a:cubicBezTo>
                  <a:pt x="12186932" y="5388512"/>
                  <a:pt x="12181454" y="5396261"/>
                  <a:pt x="12173540" y="5404010"/>
                </a:cubicBezTo>
                <a:cubicBezTo>
                  <a:pt x="12177800" y="5407885"/>
                  <a:pt x="12181454" y="5405948"/>
                  <a:pt x="12185106" y="5402073"/>
                </a:cubicBezTo>
                <a:cubicBezTo>
                  <a:pt x="12189368" y="5409822"/>
                  <a:pt x="12175368" y="5413697"/>
                  <a:pt x="12163800" y="5419509"/>
                </a:cubicBezTo>
                <a:cubicBezTo>
                  <a:pt x="12152236" y="5425321"/>
                  <a:pt x="12142496" y="5433070"/>
                  <a:pt x="12147976" y="5446632"/>
                </a:cubicBezTo>
                <a:cubicBezTo>
                  <a:pt x="12144324" y="5444694"/>
                  <a:pt x="12142496" y="5442758"/>
                  <a:pt x="12138844" y="5444694"/>
                </a:cubicBezTo>
                <a:cubicBezTo>
                  <a:pt x="12138844" y="5452444"/>
                  <a:pt x="12146758" y="5448570"/>
                  <a:pt x="12142496" y="5460194"/>
                </a:cubicBezTo>
                <a:cubicBezTo>
                  <a:pt x="12132757" y="5466006"/>
                  <a:pt x="12135192" y="5460581"/>
                  <a:pt x="12129105" y="5452832"/>
                </a:cubicBezTo>
                <a:cubicBezTo>
                  <a:pt x="12130931" y="5468330"/>
                  <a:pt x="12127279" y="5483829"/>
                  <a:pt x="12123018" y="5499328"/>
                </a:cubicBezTo>
                <a:cubicBezTo>
                  <a:pt x="12119366" y="5495453"/>
                  <a:pt x="12109627" y="5491578"/>
                  <a:pt x="12098061" y="5505140"/>
                </a:cubicBezTo>
                <a:cubicBezTo>
                  <a:pt x="12125453" y="5499328"/>
                  <a:pt x="12099887" y="5536137"/>
                  <a:pt x="12086496" y="5522576"/>
                </a:cubicBezTo>
                <a:cubicBezTo>
                  <a:pt x="12084670" y="5528388"/>
                  <a:pt x="12082235" y="5545824"/>
                  <a:pt x="12091974" y="5540012"/>
                </a:cubicBezTo>
                <a:cubicBezTo>
                  <a:pt x="12088322" y="5543886"/>
                  <a:pt x="12055452" y="5545824"/>
                  <a:pt x="12062757" y="5571009"/>
                </a:cubicBezTo>
                <a:cubicBezTo>
                  <a:pt x="12045713" y="5572946"/>
                  <a:pt x="12032321" y="5586508"/>
                  <a:pt x="12022582" y="5600069"/>
                </a:cubicBezTo>
                <a:cubicBezTo>
                  <a:pt x="12012843" y="5613630"/>
                  <a:pt x="12009191" y="5629516"/>
                  <a:pt x="12014669" y="5639204"/>
                </a:cubicBezTo>
                <a:cubicBezTo>
                  <a:pt x="12018930" y="5645016"/>
                  <a:pt x="11997017" y="5652764"/>
                  <a:pt x="11991538" y="5652764"/>
                </a:cubicBezTo>
                <a:cubicBezTo>
                  <a:pt x="11983625" y="5660514"/>
                  <a:pt x="11999451" y="5668264"/>
                  <a:pt x="11987886" y="5674076"/>
                </a:cubicBezTo>
                <a:cubicBezTo>
                  <a:pt x="12011017" y="5664388"/>
                  <a:pt x="12034147" y="5640753"/>
                  <a:pt x="12057278" y="5615568"/>
                </a:cubicBezTo>
                <a:cubicBezTo>
                  <a:pt x="12047539" y="5605881"/>
                  <a:pt x="12034147" y="5629129"/>
                  <a:pt x="12024408" y="5617505"/>
                </a:cubicBezTo>
                <a:cubicBezTo>
                  <a:pt x="12034147" y="5611693"/>
                  <a:pt x="12034147" y="5605881"/>
                  <a:pt x="12034147" y="5600069"/>
                </a:cubicBezTo>
                <a:cubicBezTo>
                  <a:pt x="12034147" y="5594257"/>
                  <a:pt x="12034147" y="5588832"/>
                  <a:pt x="12043887" y="5583020"/>
                </a:cubicBezTo>
                <a:cubicBezTo>
                  <a:pt x="12047539" y="5586895"/>
                  <a:pt x="12042061" y="5590770"/>
                  <a:pt x="12037800" y="5594644"/>
                </a:cubicBezTo>
                <a:cubicBezTo>
                  <a:pt x="12060930" y="5604332"/>
                  <a:pt x="12086496" y="5590382"/>
                  <a:pt x="12111453" y="5571009"/>
                </a:cubicBezTo>
                <a:cubicBezTo>
                  <a:pt x="12107801" y="5592320"/>
                  <a:pt x="12078583" y="5604332"/>
                  <a:pt x="12067017" y="5606268"/>
                </a:cubicBezTo>
                <a:cubicBezTo>
                  <a:pt x="12065191" y="5633392"/>
                  <a:pt x="12011017" y="5658576"/>
                  <a:pt x="12039626" y="5685700"/>
                </a:cubicBezTo>
                <a:cubicBezTo>
                  <a:pt x="12009191" y="5691512"/>
                  <a:pt x="12014669" y="5720572"/>
                  <a:pt x="12004930" y="5741882"/>
                </a:cubicBezTo>
                <a:cubicBezTo>
                  <a:pt x="11977538" y="5739945"/>
                  <a:pt x="12012843" y="5717084"/>
                  <a:pt x="12008582" y="5707398"/>
                </a:cubicBezTo>
                <a:cubicBezTo>
                  <a:pt x="11993364" y="5695774"/>
                  <a:pt x="11998843" y="5734133"/>
                  <a:pt x="11979973" y="5732196"/>
                </a:cubicBezTo>
                <a:cubicBezTo>
                  <a:pt x="11972060" y="5746144"/>
                  <a:pt x="11997017" y="5732196"/>
                  <a:pt x="11991538" y="5748082"/>
                </a:cubicBezTo>
                <a:cubicBezTo>
                  <a:pt x="11975712" y="5759706"/>
                  <a:pt x="11954407" y="5771330"/>
                  <a:pt x="11933103" y="5782954"/>
                </a:cubicBezTo>
                <a:cubicBezTo>
                  <a:pt x="11911798" y="5794578"/>
                  <a:pt x="11892928" y="5808139"/>
                  <a:pt x="11883189" y="5825576"/>
                </a:cubicBezTo>
                <a:cubicBezTo>
                  <a:pt x="11886841" y="5829450"/>
                  <a:pt x="11894755" y="5821700"/>
                  <a:pt x="11900233" y="5819763"/>
                </a:cubicBezTo>
                <a:cubicBezTo>
                  <a:pt x="11892928" y="5831388"/>
                  <a:pt x="11894755" y="5829450"/>
                  <a:pt x="11898407" y="5839136"/>
                </a:cubicBezTo>
                <a:cubicBezTo>
                  <a:pt x="11894755" y="5837200"/>
                  <a:pt x="11877102" y="5848824"/>
                  <a:pt x="11890494" y="5844948"/>
                </a:cubicBezTo>
                <a:cubicBezTo>
                  <a:pt x="11885015" y="5856572"/>
                  <a:pt x="11852145" y="5848824"/>
                  <a:pt x="11844232" y="5866260"/>
                </a:cubicBezTo>
                <a:cubicBezTo>
                  <a:pt x="11846058" y="5862384"/>
                  <a:pt x="11846058" y="5858510"/>
                  <a:pt x="11842406" y="5854636"/>
                </a:cubicBezTo>
                <a:cubicBezTo>
                  <a:pt x="11836319" y="5856572"/>
                  <a:pt x="11832667" y="5860448"/>
                  <a:pt x="11826580" y="5864322"/>
                </a:cubicBezTo>
                <a:cubicBezTo>
                  <a:pt x="11830841" y="5866260"/>
                  <a:pt x="11834493" y="5868196"/>
                  <a:pt x="11838145" y="5864322"/>
                </a:cubicBezTo>
                <a:cubicBezTo>
                  <a:pt x="11807101" y="5881758"/>
                  <a:pt x="11774231" y="5901519"/>
                  <a:pt x="11741361" y="5920892"/>
                </a:cubicBezTo>
                <a:cubicBezTo>
                  <a:pt x="11735883" y="5922830"/>
                  <a:pt x="11731622" y="5926317"/>
                  <a:pt x="11727970" y="5928254"/>
                </a:cubicBezTo>
                <a:cubicBezTo>
                  <a:pt x="11727970" y="5928254"/>
                  <a:pt x="11727970" y="5928642"/>
                  <a:pt x="11708491" y="5938328"/>
                </a:cubicBezTo>
                <a:cubicBezTo>
                  <a:pt x="11708491" y="5938328"/>
                  <a:pt x="11708491" y="5938328"/>
                  <a:pt x="11706665" y="5938328"/>
                </a:cubicBezTo>
                <a:cubicBezTo>
                  <a:pt x="11706665" y="5938328"/>
                  <a:pt x="11706665" y="5938328"/>
                  <a:pt x="11706665" y="5940266"/>
                </a:cubicBezTo>
                <a:cubicBezTo>
                  <a:pt x="11706665" y="5940266"/>
                  <a:pt x="11706665" y="5939878"/>
                  <a:pt x="11703013" y="5941816"/>
                </a:cubicBezTo>
                <a:cubicBezTo>
                  <a:pt x="11696926" y="5943753"/>
                  <a:pt x="11693274" y="5946078"/>
                  <a:pt x="11687187" y="5948015"/>
                </a:cubicBezTo>
                <a:cubicBezTo>
                  <a:pt x="11683535" y="5949952"/>
                  <a:pt x="11677448" y="5949952"/>
                  <a:pt x="11673795" y="5951890"/>
                </a:cubicBezTo>
                <a:cubicBezTo>
                  <a:pt x="11670143" y="5951890"/>
                  <a:pt x="11667708" y="5951890"/>
                  <a:pt x="11665882" y="5953827"/>
                </a:cubicBezTo>
                <a:cubicBezTo>
                  <a:pt x="11664056" y="5953827"/>
                  <a:pt x="11662230" y="5953827"/>
                  <a:pt x="11662230" y="5953827"/>
                </a:cubicBezTo>
                <a:cubicBezTo>
                  <a:pt x="11660404" y="5953827"/>
                  <a:pt x="11660404" y="5953827"/>
                  <a:pt x="11656143" y="5953827"/>
                </a:cubicBezTo>
                <a:cubicBezTo>
                  <a:pt x="11650665" y="5957702"/>
                  <a:pt x="11652491" y="5959252"/>
                  <a:pt x="11656143" y="5959252"/>
                </a:cubicBezTo>
                <a:cubicBezTo>
                  <a:pt x="11657969" y="5959252"/>
                  <a:pt x="11658578" y="5959252"/>
                  <a:pt x="11660404" y="5959252"/>
                </a:cubicBezTo>
                <a:cubicBezTo>
                  <a:pt x="11662230" y="5959252"/>
                  <a:pt x="11662230" y="5959252"/>
                  <a:pt x="11664056" y="5959252"/>
                </a:cubicBezTo>
                <a:cubicBezTo>
                  <a:pt x="11664056" y="5959252"/>
                  <a:pt x="11665882" y="5959252"/>
                  <a:pt x="11665882" y="5957314"/>
                </a:cubicBezTo>
                <a:cubicBezTo>
                  <a:pt x="11665882" y="5961189"/>
                  <a:pt x="11665882" y="5961576"/>
                  <a:pt x="11664056" y="5963514"/>
                </a:cubicBezTo>
                <a:cubicBezTo>
                  <a:pt x="11662230" y="5965451"/>
                  <a:pt x="11657969" y="5967388"/>
                  <a:pt x="11654317" y="5969326"/>
                </a:cubicBezTo>
                <a:lnTo>
                  <a:pt x="11651882" y="5969713"/>
                </a:lnTo>
                <a:lnTo>
                  <a:pt x="11662839" y="6000710"/>
                </a:lnTo>
                <a:lnTo>
                  <a:pt x="11664665" y="6015434"/>
                </a:lnTo>
                <a:lnTo>
                  <a:pt x="11681708" y="6013884"/>
                </a:lnTo>
                <a:cubicBezTo>
                  <a:pt x="11683535" y="6013884"/>
                  <a:pt x="11683535" y="6013884"/>
                  <a:pt x="11685361" y="6011947"/>
                </a:cubicBezTo>
                <a:cubicBezTo>
                  <a:pt x="11685361" y="6011947"/>
                  <a:pt x="11685361" y="6011947"/>
                  <a:pt x="11687187" y="6011947"/>
                </a:cubicBezTo>
                <a:cubicBezTo>
                  <a:pt x="11687187" y="6011947"/>
                  <a:pt x="11689622" y="6011947"/>
                  <a:pt x="11689622" y="6011947"/>
                </a:cubicBezTo>
                <a:cubicBezTo>
                  <a:pt x="11691448" y="6011947"/>
                  <a:pt x="11693274" y="6011947"/>
                  <a:pt x="11692665" y="6010010"/>
                </a:cubicBezTo>
                <a:cubicBezTo>
                  <a:pt x="11696926" y="6008072"/>
                  <a:pt x="11691448" y="6000323"/>
                  <a:pt x="11689622" y="5996448"/>
                </a:cubicBezTo>
                <a:cubicBezTo>
                  <a:pt x="11693274" y="5990636"/>
                  <a:pt x="11695100" y="5998386"/>
                  <a:pt x="11698752" y="6004198"/>
                </a:cubicBezTo>
                <a:cubicBezTo>
                  <a:pt x="11703013" y="5994124"/>
                  <a:pt x="11710926" y="5988699"/>
                  <a:pt x="11716405" y="5982887"/>
                </a:cubicBezTo>
                <a:cubicBezTo>
                  <a:pt x="11718231" y="5980950"/>
                  <a:pt x="11720057" y="5980950"/>
                  <a:pt x="11721883" y="5979012"/>
                </a:cubicBezTo>
                <a:cubicBezTo>
                  <a:pt x="11721883" y="5979012"/>
                  <a:pt x="11721883" y="5979012"/>
                  <a:pt x="11726144" y="5977075"/>
                </a:cubicBezTo>
                <a:cubicBezTo>
                  <a:pt x="11726144" y="5977075"/>
                  <a:pt x="11726144" y="5977075"/>
                  <a:pt x="11726144" y="5974750"/>
                </a:cubicBezTo>
                <a:cubicBezTo>
                  <a:pt x="11726144" y="5974750"/>
                  <a:pt x="11726144" y="5974750"/>
                  <a:pt x="11727970" y="5974750"/>
                </a:cubicBezTo>
                <a:cubicBezTo>
                  <a:pt x="11727970" y="5974750"/>
                  <a:pt x="11727970" y="5975138"/>
                  <a:pt x="11747448" y="5965451"/>
                </a:cubicBezTo>
                <a:cubicBezTo>
                  <a:pt x="11755362" y="5959639"/>
                  <a:pt x="11762666" y="5955764"/>
                  <a:pt x="11770579" y="5951890"/>
                </a:cubicBezTo>
                <a:cubicBezTo>
                  <a:pt x="11786405" y="5942203"/>
                  <a:pt x="11801623" y="5932516"/>
                  <a:pt x="11817449" y="5924767"/>
                </a:cubicBezTo>
                <a:cubicBezTo>
                  <a:pt x="11832667" y="5915080"/>
                  <a:pt x="11848493" y="5903456"/>
                  <a:pt x="11861885" y="5891832"/>
                </a:cubicBezTo>
                <a:cubicBezTo>
                  <a:pt x="11871624" y="5886020"/>
                  <a:pt x="11880754" y="5877884"/>
                  <a:pt x="11890494" y="5870134"/>
                </a:cubicBezTo>
                <a:cubicBezTo>
                  <a:pt x="11894146" y="5866260"/>
                  <a:pt x="11898407" y="5862384"/>
                  <a:pt x="11904494" y="5858510"/>
                </a:cubicBezTo>
                <a:cubicBezTo>
                  <a:pt x="11908146" y="5854636"/>
                  <a:pt x="11912407" y="5851148"/>
                  <a:pt x="11917885" y="5846886"/>
                </a:cubicBezTo>
                <a:cubicBezTo>
                  <a:pt x="11935538" y="5831388"/>
                  <a:pt x="11950755" y="5817826"/>
                  <a:pt x="11965973" y="5810076"/>
                </a:cubicBezTo>
                <a:cubicBezTo>
                  <a:pt x="11975712" y="5804264"/>
                  <a:pt x="11989712" y="5786441"/>
                  <a:pt x="12001278" y="5772880"/>
                </a:cubicBezTo>
                <a:cubicBezTo>
                  <a:pt x="12014669" y="5759318"/>
                  <a:pt x="12026234" y="5748082"/>
                  <a:pt x="12035974" y="5751956"/>
                </a:cubicBezTo>
                <a:cubicBezTo>
                  <a:pt x="12053626" y="5738395"/>
                  <a:pt x="12068844" y="5724446"/>
                  <a:pt x="12084670" y="5712822"/>
                </a:cubicBezTo>
                <a:cubicBezTo>
                  <a:pt x="12098061" y="5699261"/>
                  <a:pt x="12111453" y="5685700"/>
                  <a:pt x="12125453" y="5674076"/>
                </a:cubicBezTo>
                <a:cubicBezTo>
                  <a:pt x="12137018" y="5660514"/>
                  <a:pt x="12147976" y="5646952"/>
                  <a:pt x="12161976" y="5633004"/>
                </a:cubicBezTo>
                <a:cubicBezTo>
                  <a:pt x="12173540" y="5621380"/>
                  <a:pt x="12185106" y="5608206"/>
                  <a:pt x="12196672" y="5596582"/>
                </a:cubicBezTo>
                <a:cubicBezTo>
                  <a:pt x="12200932" y="5600456"/>
                  <a:pt x="12196672" y="5606268"/>
                  <a:pt x="12200932" y="5610144"/>
                </a:cubicBezTo>
                <a:cubicBezTo>
                  <a:pt x="12206410" y="5617892"/>
                  <a:pt x="12211888" y="5600456"/>
                  <a:pt x="12217976" y="5596582"/>
                </a:cubicBezTo>
                <a:cubicBezTo>
                  <a:pt x="12211888" y="5583020"/>
                  <a:pt x="12206410" y="5606268"/>
                  <a:pt x="12200932" y="5592707"/>
                </a:cubicBezTo>
                <a:cubicBezTo>
                  <a:pt x="12208844" y="5576821"/>
                  <a:pt x="12225888" y="5557448"/>
                  <a:pt x="12243540" y="5538074"/>
                </a:cubicBezTo>
                <a:cubicBezTo>
                  <a:pt x="12260584" y="5518701"/>
                  <a:pt x="12278236" y="5499328"/>
                  <a:pt x="12287976" y="5481892"/>
                </a:cubicBezTo>
                <a:cubicBezTo>
                  <a:pt x="12294064" y="5487704"/>
                  <a:pt x="12281890" y="5495453"/>
                  <a:pt x="12289804" y="5499328"/>
                </a:cubicBezTo>
                <a:cubicBezTo>
                  <a:pt x="12305020" y="5485766"/>
                  <a:pt x="12280064" y="5470268"/>
                  <a:pt x="12303194" y="5464456"/>
                </a:cubicBezTo>
                <a:cubicBezTo>
                  <a:pt x="12306846" y="5470268"/>
                  <a:pt x="12305628" y="5476080"/>
                  <a:pt x="12297716" y="5483829"/>
                </a:cubicBezTo>
                <a:cubicBezTo>
                  <a:pt x="12319020" y="5479954"/>
                  <a:pt x="12319020" y="5441208"/>
                  <a:pt x="12330586" y="5439270"/>
                </a:cubicBezTo>
                <a:cubicBezTo>
                  <a:pt x="12326934" y="5437332"/>
                  <a:pt x="12324500" y="5437332"/>
                  <a:pt x="12320848" y="5439270"/>
                </a:cubicBezTo>
                <a:cubicBezTo>
                  <a:pt x="12326324" y="5433458"/>
                  <a:pt x="12332412" y="5427258"/>
                  <a:pt x="12340324" y="5417572"/>
                </a:cubicBezTo>
                <a:cubicBezTo>
                  <a:pt x="12345804" y="5409822"/>
                  <a:pt x="12355544" y="5402460"/>
                  <a:pt x="12361630" y="5392774"/>
                </a:cubicBezTo>
                <a:cubicBezTo>
                  <a:pt x="12375020" y="5373013"/>
                  <a:pt x="12384760" y="5353640"/>
                  <a:pt x="12376848" y="5343953"/>
                </a:cubicBezTo>
                <a:cubicBezTo>
                  <a:pt x="12382934" y="5336204"/>
                  <a:pt x="12388412" y="5345890"/>
                  <a:pt x="12394500" y="5334266"/>
                </a:cubicBezTo>
                <a:cubicBezTo>
                  <a:pt x="12398152" y="5326517"/>
                  <a:pt x="12392674" y="5322642"/>
                  <a:pt x="12386586" y="5318768"/>
                </a:cubicBezTo>
                <a:cubicBezTo>
                  <a:pt x="12404240" y="5316830"/>
                  <a:pt x="12433456" y="5252898"/>
                  <a:pt x="12443196" y="5237400"/>
                </a:cubicBezTo>
                <a:cubicBezTo>
                  <a:pt x="12456588" y="5250961"/>
                  <a:pt x="12421284" y="5283896"/>
                  <a:pt x="12432848" y="5299394"/>
                </a:cubicBezTo>
                <a:cubicBezTo>
                  <a:pt x="12437108" y="5289708"/>
                  <a:pt x="12442588" y="5280021"/>
                  <a:pt x="12448674" y="5270334"/>
                </a:cubicBezTo>
                <a:cubicBezTo>
                  <a:pt x="12452326" y="5260648"/>
                  <a:pt x="12458412" y="5250961"/>
                  <a:pt x="12462066" y="5241274"/>
                </a:cubicBezTo>
                <a:cubicBezTo>
                  <a:pt x="12469980" y="5221900"/>
                  <a:pt x="12476066" y="5202140"/>
                  <a:pt x="12474240" y="5186641"/>
                </a:cubicBezTo>
                <a:cubicBezTo>
                  <a:pt x="12489456" y="5171142"/>
                  <a:pt x="12501024" y="5153706"/>
                  <a:pt x="12512588" y="5132396"/>
                </a:cubicBezTo>
                <a:cubicBezTo>
                  <a:pt x="12522328" y="5113022"/>
                  <a:pt x="12530240" y="5091712"/>
                  <a:pt x="12537544" y="5068464"/>
                </a:cubicBezTo>
                <a:cubicBezTo>
                  <a:pt x="12543632" y="5047153"/>
                  <a:pt x="12551544" y="5023518"/>
                  <a:pt x="12559458" y="5002206"/>
                </a:cubicBezTo>
                <a:cubicBezTo>
                  <a:pt x="12567372" y="4980896"/>
                  <a:pt x="12576502" y="4959585"/>
                  <a:pt x="12589892" y="4942149"/>
                </a:cubicBezTo>
                <a:cubicBezTo>
                  <a:pt x="12589892" y="4924713"/>
                  <a:pt x="12586240" y="4901078"/>
                  <a:pt x="12597806" y="4887516"/>
                </a:cubicBezTo>
                <a:cubicBezTo>
                  <a:pt x="12602068" y="4889454"/>
                  <a:pt x="12603892" y="4893716"/>
                  <a:pt x="12609372" y="4895653"/>
                </a:cubicBezTo>
                <a:cubicBezTo>
                  <a:pt x="12617284" y="4870080"/>
                  <a:pt x="12617284" y="4850707"/>
                  <a:pt x="12619112" y="4831334"/>
                </a:cubicBezTo>
                <a:cubicBezTo>
                  <a:pt x="12619112" y="4811960"/>
                  <a:pt x="12623372" y="4796074"/>
                  <a:pt x="12640416" y="4776700"/>
                </a:cubicBezTo>
                <a:cubicBezTo>
                  <a:pt x="12650156" y="4786387"/>
                  <a:pt x="12627024" y="4790650"/>
                  <a:pt x="12628850" y="4811960"/>
                </a:cubicBezTo>
                <a:cubicBezTo>
                  <a:pt x="12651980" y="4804210"/>
                  <a:pt x="12661720" y="4774763"/>
                  <a:pt x="12667808" y="4749578"/>
                </a:cubicBezTo>
                <a:cubicBezTo>
                  <a:pt x="12675720" y="4753452"/>
                  <a:pt x="12675112" y="4761589"/>
                  <a:pt x="12676938" y="4769338"/>
                </a:cubicBezTo>
                <a:cubicBezTo>
                  <a:pt x="12676938" y="4775150"/>
                  <a:pt x="12679372" y="4782900"/>
                  <a:pt x="12688504" y="4782900"/>
                </a:cubicBezTo>
                <a:cubicBezTo>
                  <a:pt x="12675112" y="4798398"/>
                  <a:pt x="12669632" y="4811960"/>
                  <a:pt x="12665372" y="4825522"/>
                </a:cubicBezTo>
                <a:lnTo>
                  <a:pt x="12664764" y="4829784"/>
                </a:lnTo>
                <a:lnTo>
                  <a:pt x="12667808" y="4834046"/>
                </a:lnTo>
                <a:cubicBezTo>
                  <a:pt x="12669024" y="4841408"/>
                  <a:pt x="12666590" y="4848382"/>
                  <a:pt x="12662328" y="4855356"/>
                </a:cubicBezTo>
                <a:lnTo>
                  <a:pt x="12659284" y="4854194"/>
                </a:lnTo>
                <a:lnTo>
                  <a:pt x="12654416" y="4879767"/>
                </a:lnTo>
                <a:cubicBezTo>
                  <a:pt x="12648328" y="4877830"/>
                  <a:pt x="12655632" y="4864268"/>
                  <a:pt x="12648328" y="4864268"/>
                </a:cubicBezTo>
                <a:cubicBezTo>
                  <a:pt x="12646504" y="4901465"/>
                  <a:pt x="12638590" y="4913089"/>
                  <a:pt x="12638590" y="4944086"/>
                </a:cubicBezTo>
                <a:cubicBezTo>
                  <a:pt x="12627024" y="4953773"/>
                  <a:pt x="12619112" y="4969272"/>
                  <a:pt x="12613632" y="4988646"/>
                </a:cubicBezTo>
                <a:cubicBezTo>
                  <a:pt x="12611808" y="4998332"/>
                  <a:pt x="12607546" y="5008018"/>
                  <a:pt x="12603284" y="5019642"/>
                </a:cubicBezTo>
                <a:cubicBezTo>
                  <a:pt x="12601460" y="5031266"/>
                  <a:pt x="12595980" y="5041341"/>
                  <a:pt x="12589892" y="5054902"/>
                </a:cubicBezTo>
                <a:cubicBezTo>
                  <a:pt x="12589892" y="5072338"/>
                  <a:pt x="12611808" y="5056452"/>
                  <a:pt x="12602068" y="5077763"/>
                </a:cubicBezTo>
                <a:cubicBezTo>
                  <a:pt x="12578936" y="5070014"/>
                  <a:pt x="12572850" y="5087450"/>
                  <a:pt x="12568588" y="5109148"/>
                </a:cubicBezTo>
                <a:cubicBezTo>
                  <a:pt x="12563110" y="5132396"/>
                  <a:pt x="12557024" y="5159518"/>
                  <a:pt x="12535720" y="5167268"/>
                </a:cubicBezTo>
                <a:cubicBezTo>
                  <a:pt x="12535720" y="5173080"/>
                  <a:pt x="12536328" y="5176954"/>
                  <a:pt x="12543632" y="5180829"/>
                </a:cubicBezTo>
                <a:lnTo>
                  <a:pt x="12529024" y="5200590"/>
                </a:lnTo>
                <a:lnTo>
                  <a:pt x="12583806" y="5196328"/>
                </a:lnTo>
                <a:cubicBezTo>
                  <a:pt x="12604502" y="5196716"/>
                  <a:pt x="12626416" y="5201365"/>
                  <a:pt x="12649546" y="5214926"/>
                </a:cubicBezTo>
                <a:cubicBezTo>
                  <a:pt x="12622156" y="5245536"/>
                  <a:pt x="12578936" y="5235074"/>
                  <a:pt x="12547892" y="5218414"/>
                </a:cubicBezTo>
                <a:lnTo>
                  <a:pt x="12525980" y="5204077"/>
                </a:lnTo>
                <a:lnTo>
                  <a:pt x="12520500" y="5211826"/>
                </a:lnTo>
                <a:cubicBezTo>
                  <a:pt x="12514414" y="5221514"/>
                  <a:pt x="12508328" y="5233138"/>
                  <a:pt x="12502848" y="5242824"/>
                </a:cubicBezTo>
                <a:cubicBezTo>
                  <a:pt x="12496762" y="5252510"/>
                  <a:pt x="12491284" y="5262585"/>
                  <a:pt x="12487632" y="5272272"/>
                </a:cubicBezTo>
                <a:cubicBezTo>
                  <a:pt x="12481544" y="5281958"/>
                  <a:pt x="12477892" y="5289708"/>
                  <a:pt x="12474240" y="5299394"/>
                </a:cubicBezTo>
                <a:cubicBezTo>
                  <a:pt x="12464500" y="5318768"/>
                  <a:pt x="12454760" y="5336204"/>
                  <a:pt x="12445022" y="5353640"/>
                </a:cubicBezTo>
                <a:cubicBezTo>
                  <a:pt x="12435284" y="5371076"/>
                  <a:pt x="12425544" y="5388512"/>
                  <a:pt x="12412152" y="5405948"/>
                </a:cubicBezTo>
                <a:cubicBezTo>
                  <a:pt x="12407892" y="5400136"/>
                  <a:pt x="12407892" y="5394324"/>
                  <a:pt x="12404240" y="5390449"/>
                </a:cubicBezTo>
                <a:cubicBezTo>
                  <a:pt x="12399978" y="5409822"/>
                  <a:pt x="12396326" y="5431133"/>
                  <a:pt x="12396326" y="5450894"/>
                </a:cubicBezTo>
                <a:cubicBezTo>
                  <a:pt x="12386586" y="5447020"/>
                  <a:pt x="12351890" y="5485766"/>
                  <a:pt x="12369544" y="5501265"/>
                </a:cubicBezTo>
                <a:cubicBezTo>
                  <a:pt x="12364064" y="5501652"/>
                  <a:pt x="12357368" y="5504752"/>
                  <a:pt x="12350064" y="5509789"/>
                </a:cubicBezTo>
                <a:lnTo>
                  <a:pt x="12339716" y="5518314"/>
                </a:lnTo>
                <a:lnTo>
                  <a:pt x="12345196" y="5517151"/>
                </a:lnTo>
                <a:cubicBezTo>
                  <a:pt x="12354324" y="5517538"/>
                  <a:pt x="12363456" y="5520638"/>
                  <a:pt x="12371978" y="5528775"/>
                </a:cubicBezTo>
                <a:cubicBezTo>
                  <a:pt x="12371978" y="5539236"/>
                  <a:pt x="12358586" y="5557060"/>
                  <a:pt x="12346412" y="5565584"/>
                </a:cubicBezTo>
                <a:lnTo>
                  <a:pt x="12340934" y="5567910"/>
                </a:lnTo>
                <a:lnTo>
                  <a:pt x="12339716" y="5570622"/>
                </a:lnTo>
                <a:cubicBezTo>
                  <a:pt x="12335456" y="5575658"/>
                  <a:pt x="12329976" y="5580308"/>
                  <a:pt x="12323280" y="5582633"/>
                </a:cubicBezTo>
                <a:cubicBezTo>
                  <a:pt x="12319020" y="5591545"/>
                  <a:pt x="12308064" y="5599682"/>
                  <a:pt x="12298324" y="5601619"/>
                </a:cubicBezTo>
                <a:cubicBezTo>
                  <a:pt x="12285542" y="5600069"/>
                  <a:pt x="12280672" y="5593094"/>
                  <a:pt x="12281280" y="5586508"/>
                </a:cubicBezTo>
                <a:lnTo>
                  <a:pt x="12282498" y="5580696"/>
                </a:lnTo>
                <a:lnTo>
                  <a:pt x="12278236" y="5584570"/>
                </a:lnTo>
                <a:cubicBezTo>
                  <a:pt x="12270324" y="5594257"/>
                  <a:pt x="12262412" y="5608206"/>
                  <a:pt x="12250846" y="5614018"/>
                </a:cubicBezTo>
                <a:cubicBezTo>
                  <a:pt x="12245368" y="5623704"/>
                  <a:pt x="12258760" y="5614018"/>
                  <a:pt x="12256932" y="5625642"/>
                </a:cubicBezTo>
                <a:cubicBezTo>
                  <a:pt x="12241716" y="5633392"/>
                  <a:pt x="12229540" y="5641140"/>
                  <a:pt x="12233192" y="5654702"/>
                </a:cubicBezTo>
                <a:cubicBezTo>
                  <a:pt x="12219802" y="5650828"/>
                  <a:pt x="12214324" y="5679888"/>
                  <a:pt x="12196672" y="5666326"/>
                </a:cubicBezTo>
                <a:cubicBezTo>
                  <a:pt x="12198496" y="5674076"/>
                  <a:pt x="12194844" y="5681825"/>
                  <a:pt x="12185106" y="5672138"/>
                </a:cubicBezTo>
                <a:cubicBezTo>
                  <a:pt x="12187540" y="5689574"/>
                  <a:pt x="12161976" y="5691512"/>
                  <a:pt x="12169888" y="5705460"/>
                </a:cubicBezTo>
                <a:cubicBezTo>
                  <a:pt x="12161976" y="5703523"/>
                  <a:pt x="12154062" y="5705073"/>
                  <a:pt x="12147976" y="5710885"/>
                </a:cubicBezTo>
                <a:cubicBezTo>
                  <a:pt x="12142496" y="5714760"/>
                  <a:pt x="12137018" y="5720572"/>
                  <a:pt x="12130931" y="5726384"/>
                </a:cubicBezTo>
                <a:cubicBezTo>
                  <a:pt x="12121192" y="5739945"/>
                  <a:pt x="12111453" y="5755444"/>
                  <a:pt x="12102322" y="5755444"/>
                </a:cubicBezTo>
                <a:cubicBezTo>
                  <a:pt x="12099887" y="5767068"/>
                  <a:pt x="12107801" y="5778692"/>
                  <a:pt x="12093800" y="5790703"/>
                </a:cubicBezTo>
                <a:cubicBezTo>
                  <a:pt x="12057278" y="5798452"/>
                  <a:pt x="12057278" y="5813951"/>
                  <a:pt x="12028060" y="5850760"/>
                </a:cubicBezTo>
                <a:cubicBezTo>
                  <a:pt x="12012843" y="5856572"/>
                  <a:pt x="12042061" y="5837200"/>
                  <a:pt x="12032321" y="5833324"/>
                </a:cubicBezTo>
                <a:cubicBezTo>
                  <a:pt x="12026234" y="5837200"/>
                  <a:pt x="12022582" y="5841074"/>
                  <a:pt x="12017104" y="5846886"/>
                </a:cubicBezTo>
                <a:cubicBezTo>
                  <a:pt x="12011017" y="5851148"/>
                  <a:pt x="12007365" y="5854636"/>
                  <a:pt x="12001278" y="5858510"/>
                </a:cubicBezTo>
                <a:cubicBezTo>
                  <a:pt x="11991538" y="5868196"/>
                  <a:pt x="11979973" y="5875946"/>
                  <a:pt x="11968408" y="5885632"/>
                </a:cubicBezTo>
                <a:cubicBezTo>
                  <a:pt x="11956842" y="5893382"/>
                  <a:pt x="11946494" y="5903069"/>
                  <a:pt x="11934929" y="5910818"/>
                </a:cubicBezTo>
                <a:cubicBezTo>
                  <a:pt x="11923364" y="5918568"/>
                  <a:pt x="11912407" y="5928642"/>
                  <a:pt x="11900233" y="5936391"/>
                </a:cubicBezTo>
                <a:cubicBezTo>
                  <a:pt x="11888667" y="5944140"/>
                  <a:pt x="11878928" y="5953827"/>
                  <a:pt x="11867363" y="5963514"/>
                </a:cubicBezTo>
                <a:cubicBezTo>
                  <a:pt x="11857624" y="5971263"/>
                  <a:pt x="11846058" y="5980950"/>
                  <a:pt x="11836319" y="5990636"/>
                </a:cubicBezTo>
                <a:cubicBezTo>
                  <a:pt x="11826580" y="6000323"/>
                  <a:pt x="11816841" y="6010010"/>
                  <a:pt x="11807101" y="6019696"/>
                </a:cubicBezTo>
                <a:cubicBezTo>
                  <a:pt x="11801623" y="6025508"/>
                  <a:pt x="11797362" y="6031320"/>
                  <a:pt x="11793710" y="6037132"/>
                </a:cubicBezTo>
                <a:cubicBezTo>
                  <a:pt x="11793710" y="6037132"/>
                  <a:pt x="11794319" y="6037132"/>
                  <a:pt x="11790058" y="6041007"/>
                </a:cubicBezTo>
                <a:cubicBezTo>
                  <a:pt x="11780318" y="6046819"/>
                  <a:pt x="11811362" y="6031320"/>
                  <a:pt x="11768753" y="6052632"/>
                </a:cubicBezTo>
                <a:cubicBezTo>
                  <a:pt x="11768753" y="6052632"/>
                  <a:pt x="11768753" y="6052632"/>
                  <a:pt x="11768753" y="6054568"/>
                </a:cubicBezTo>
                <a:cubicBezTo>
                  <a:pt x="11768753" y="6054568"/>
                  <a:pt x="11768753" y="6054568"/>
                  <a:pt x="11766927" y="6056506"/>
                </a:cubicBezTo>
                <a:cubicBezTo>
                  <a:pt x="11766927" y="6058444"/>
                  <a:pt x="11766318" y="6060768"/>
                  <a:pt x="11764492" y="6062706"/>
                </a:cubicBezTo>
                <a:cubicBezTo>
                  <a:pt x="11768753" y="6068518"/>
                  <a:pt x="11772405" y="6068130"/>
                  <a:pt x="11774840" y="6068130"/>
                </a:cubicBezTo>
                <a:cubicBezTo>
                  <a:pt x="11774840" y="6068130"/>
                  <a:pt x="11774840" y="6068130"/>
                  <a:pt x="11774840" y="6066192"/>
                </a:cubicBezTo>
                <a:cubicBezTo>
                  <a:pt x="11774840" y="6066192"/>
                  <a:pt x="11774840" y="6066192"/>
                  <a:pt x="11776666" y="6066192"/>
                </a:cubicBezTo>
                <a:cubicBezTo>
                  <a:pt x="11782144" y="6062318"/>
                  <a:pt x="11790058" y="6058444"/>
                  <a:pt x="11797971" y="6054568"/>
                </a:cubicBezTo>
                <a:cubicBezTo>
                  <a:pt x="11799797" y="6054568"/>
                  <a:pt x="11799797" y="6054568"/>
                  <a:pt x="11799797" y="6054568"/>
                </a:cubicBezTo>
                <a:cubicBezTo>
                  <a:pt x="11801623" y="6054568"/>
                  <a:pt x="11803449" y="6054568"/>
                  <a:pt x="11805275" y="6058444"/>
                </a:cubicBezTo>
                <a:cubicBezTo>
                  <a:pt x="11803449" y="6058444"/>
                  <a:pt x="11803449" y="6060768"/>
                  <a:pt x="11803449" y="6060768"/>
                </a:cubicBezTo>
                <a:cubicBezTo>
                  <a:pt x="11801623" y="6062706"/>
                  <a:pt x="11801623" y="6062706"/>
                  <a:pt x="11801623" y="6062706"/>
                </a:cubicBezTo>
                <a:cubicBezTo>
                  <a:pt x="11800406" y="6063480"/>
                  <a:pt x="11799188" y="6063868"/>
                  <a:pt x="11799797" y="6063868"/>
                </a:cubicBezTo>
                <a:cubicBezTo>
                  <a:pt x="11796145" y="6065418"/>
                  <a:pt x="11790666" y="6068518"/>
                  <a:pt x="11780318" y="6073942"/>
                </a:cubicBezTo>
                <a:cubicBezTo>
                  <a:pt x="11780318" y="6073942"/>
                  <a:pt x="11780318" y="6073942"/>
                  <a:pt x="11778492" y="6073942"/>
                </a:cubicBezTo>
                <a:cubicBezTo>
                  <a:pt x="11778492" y="6073942"/>
                  <a:pt x="11778492" y="6074330"/>
                  <a:pt x="11778492" y="6076267"/>
                </a:cubicBezTo>
                <a:cubicBezTo>
                  <a:pt x="11778492" y="6076267"/>
                  <a:pt x="11778492" y="6078204"/>
                  <a:pt x="11776666" y="6078204"/>
                </a:cubicBezTo>
                <a:cubicBezTo>
                  <a:pt x="11776666" y="6080142"/>
                  <a:pt x="11774840" y="6079754"/>
                  <a:pt x="11772405" y="6081692"/>
                </a:cubicBezTo>
                <a:cubicBezTo>
                  <a:pt x="11770579" y="6083628"/>
                  <a:pt x="11768753" y="6087891"/>
                  <a:pt x="11766927" y="6093703"/>
                </a:cubicBezTo>
                <a:cubicBezTo>
                  <a:pt x="11762666" y="6085954"/>
                  <a:pt x="11768753" y="6085954"/>
                  <a:pt x="11766927" y="6080142"/>
                </a:cubicBezTo>
                <a:cubicBezTo>
                  <a:pt x="11762666" y="6076267"/>
                  <a:pt x="11757188" y="6076267"/>
                  <a:pt x="11752927" y="6078204"/>
                </a:cubicBezTo>
                <a:cubicBezTo>
                  <a:pt x="11749275" y="6082079"/>
                  <a:pt x="11759014" y="6082079"/>
                  <a:pt x="11757188" y="6089828"/>
                </a:cubicBezTo>
                <a:cubicBezTo>
                  <a:pt x="11749275" y="6084016"/>
                  <a:pt x="11747448" y="6091378"/>
                  <a:pt x="11747448" y="6099128"/>
                </a:cubicBezTo>
                <a:cubicBezTo>
                  <a:pt x="11739535" y="6103002"/>
                  <a:pt x="11745622" y="6095640"/>
                  <a:pt x="11739535" y="6089828"/>
                </a:cubicBezTo>
                <a:cubicBezTo>
                  <a:pt x="11734057" y="6091766"/>
                  <a:pt x="11739535" y="6101452"/>
                  <a:pt x="11743796" y="6111139"/>
                </a:cubicBezTo>
                <a:cubicBezTo>
                  <a:pt x="11741361" y="6111139"/>
                  <a:pt x="11741361" y="6111139"/>
                  <a:pt x="11739535" y="6111139"/>
                </a:cubicBezTo>
                <a:cubicBezTo>
                  <a:pt x="11739535" y="6111139"/>
                  <a:pt x="11737709" y="6111139"/>
                  <a:pt x="11735883" y="6111139"/>
                </a:cubicBezTo>
                <a:cubicBezTo>
                  <a:pt x="11733448" y="6109202"/>
                  <a:pt x="11732231" y="6105327"/>
                  <a:pt x="11729796" y="6103390"/>
                </a:cubicBezTo>
                <a:cubicBezTo>
                  <a:pt x="11716405" y="6116951"/>
                  <a:pt x="11698752" y="6128575"/>
                  <a:pt x="11681708" y="6138262"/>
                </a:cubicBezTo>
                <a:cubicBezTo>
                  <a:pt x="11671969" y="6144074"/>
                  <a:pt x="11662230" y="6149886"/>
                  <a:pt x="11652491" y="6155698"/>
                </a:cubicBezTo>
                <a:cubicBezTo>
                  <a:pt x="11648230" y="6157635"/>
                  <a:pt x="11642751" y="6159572"/>
                  <a:pt x="11639099" y="6163447"/>
                </a:cubicBezTo>
                <a:cubicBezTo>
                  <a:pt x="11639099" y="6163447"/>
                  <a:pt x="11639099" y="6163447"/>
                  <a:pt x="11631186" y="6165384"/>
                </a:cubicBezTo>
                <a:cubicBezTo>
                  <a:pt x="11631186" y="6165384"/>
                  <a:pt x="11631186" y="6165384"/>
                  <a:pt x="11627534" y="6167322"/>
                </a:cubicBezTo>
                <a:cubicBezTo>
                  <a:pt x="11627534" y="6167322"/>
                  <a:pt x="11626925" y="6167322"/>
                  <a:pt x="11623273" y="6169259"/>
                </a:cubicBezTo>
                <a:lnTo>
                  <a:pt x="11547794" y="6201419"/>
                </a:lnTo>
                <a:lnTo>
                  <a:pt x="11547794" y="6201806"/>
                </a:lnTo>
                <a:cubicBezTo>
                  <a:pt x="11549620" y="6203744"/>
                  <a:pt x="11548403" y="6206068"/>
                  <a:pt x="11546576" y="6208006"/>
                </a:cubicBezTo>
                <a:lnTo>
                  <a:pt x="11545968" y="6209168"/>
                </a:lnTo>
                <a:lnTo>
                  <a:pt x="11558750" y="6234741"/>
                </a:lnTo>
                <a:cubicBezTo>
                  <a:pt x="11567881" y="6264576"/>
                  <a:pt x="11569098" y="6299448"/>
                  <a:pt x="11565446" y="6315722"/>
                </a:cubicBezTo>
                <a:cubicBezTo>
                  <a:pt x="11548403" y="6290536"/>
                  <a:pt x="11524054" y="6252177"/>
                  <a:pt x="11513098" y="6217305"/>
                </a:cubicBezTo>
                <a:lnTo>
                  <a:pt x="11513098" y="6214592"/>
                </a:lnTo>
                <a:lnTo>
                  <a:pt x="11511880" y="6214592"/>
                </a:lnTo>
                <a:cubicBezTo>
                  <a:pt x="11507619" y="6215368"/>
                  <a:pt x="11505185" y="6214980"/>
                  <a:pt x="11507011" y="6213818"/>
                </a:cubicBezTo>
                <a:cubicBezTo>
                  <a:pt x="11493619" y="6221567"/>
                  <a:pt x="11474141" y="6231254"/>
                  <a:pt x="11454662" y="6237066"/>
                </a:cubicBezTo>
                <a:cubicBezTo>
                  <a:pt x="11437619" y="6240940"/>
                  <a:pt x="11419966" y="6239003"/>
                  <a:pt x="11413879" y="6227379"/>
                </a:cubicBezTo>
                <a:cubicBezTo>
                  <a:pt x="11412053" y="6254502"/>
                  <a:pt x="11381009" y="6231254"/>
                  <a:pt x="11359705" y="6252564"/>
                </a:cubicBezTo>
                <a:cubicBezTo>
                  <a:pt x="11359705" y="6239003"/>
                  <a:pt x="11346313" y="6237066"/>
                  <a:pt x="11331096" y="6239003"/>
                </a:cubicBezTo>
                <a:cubicBezTo>
                  <a:pt x="11315269" y="6242878"/>
                  <a:pt x="11298226" y="6252952"/>
                  <a:pt x="11292139" y="6262638"/>
                </a:cubicBezTo>
                <a:cubicBezTo>
                  <a:pt x="11300052" y="6266514"/>
                  <a:pt x="11309182" y="6268450"/>
                  <a:pt x="11320748" y="6266514"/>
                </a:cubicBezTo>
                <a:cubicBezTo>
                  <a:pt x="11332313" y="6264576"/>
                  <a:pt x="11344487" y="6258376"/>
                  <a:pt x="11356052" y="6252564"/>
                </a:cubicBezTo>
                <a:lnTo>
                  <a:pt x="11339009" y="6265351"/>
                </a:lnTo>
                <a:lnTo>
                  <a:pt x="11334748" y="6282787"/>
                </a:lnTo>
                <a:cubicBezTo>
                  <a:pt x="11334748" y="6282787"/>
                  <a:pt x="11334748" y="6282787"/>
                  <a:pt x="11328052" y="6282012"/>
                </a:cubicBezTo>
                <a:lnTo>
                  <a:pt x="11331096" y="6271163"/>
                </a:lnTo>
                <a:lnTo>
                  <a:pt x="11297617" y="6280074"/>
                </a:lnTo>
                <a:cubicBezTo>
                  <a:pt x="11274486" y="6285887"/>
                  <a:pt x="11253182" y="6289762"/>
                  <a:pt x="11247703" y="6309135"/>
                </a:cubicBezTo>
                <a:cubicBezTo>
                  <a:pt x="11222746" y="6314947"/>
                  <a:pt x="11202659" y="6314560"/>
                  <a:pt x="11183789" y="6314560"/>
                </a:cubicBezTo>
                <a:cubicBezTo>
                  <a:pt x="11174050" y="6314560"/>
                  <a:pt x="11164311" y="6314947"/>
                  <a:pt x="11154572" y="6316884"/>
                </a:cubicBezTo>
                <a:cubicBezTo>
                  <a:pt x="11144832" y="6318822"/>
                  <a:pt x="11135093" y="6320759"/>
                  <a:pt x="11123528" y="6326571"/>
                </a:cubicBezTo>
                <a:cubicBezTo>
                  <a:pt x="11125354" y="6316884"/>
                  <a:pt x="11127180" y="6307198"/>
                  <a:pt x="11115615" y="6303323"/>
                </a:cubicBezTo>
                <a:cubicBezTo>
                  <a:pt x="11090658" y="6309135"/>
                  <a:pt x="11111963" y="6316496"/>
                  <a:pt x="11104049" y="6330058"/>
                </a:cubicBezTo>
                <a:cubicBezTo>
                  <a:pt x="11079093" y="6328120"/>
                  <a:pt x="11051701" y="6338195"/>
                  <a:pt x="11022483" y="6345944"/>
                </a:cubicBezTo>
                <a:lnTo>
                  <a:pt x="10995034" y="6352011"/>
                </a:lnTo>
                <a:lnTo>
                  <a:pt x="11000282" y="6358414"/>
                </a:lnTo>
                <a:cubicBezTo>
                  <a:pt x="10997059" y="6362874"/>
                  <a:pt x="10994536" y="6361090"/>
                  <a:pt x="10992714" y="6364034"/>
                </a:cubicBezTo>
                <a:lnTo>
                  <a:pt x="10992111" y="6352657"/>
                </a:lnTo>
                <a:lnTo>
                  <a:pt x="10978657" y="6355631"/>
                </a:lnTo>
                <a:cubicBezTo>
                  <a:pt x="10970743" y="6357568"/>
                  <a:pt x="10962830" y="6357568"/>
                  <a:pt x="10954917" y="6357568"/>
                </a:cubicBezTo>
                <a:cubicBezTo>
                  <a:pt x="10947004" y="6357568"/>
                  <a:pt x="10939700" y="6355631"/>
                  <a:pt x="10931786" y="6353694"/>
                </a:cubicBezTo>
                <a:cubicBezTo>
                  <a:pt x="10914134" y="6357568"/>
                  <a:pt x="10931786" y="6363380"/>
                  <a:pt x="10922047" y="6369192"/>
                </a:cubicBezTo>
                <a:cubicBezTo>
                  <a:pt x="10895264" y="6375004"/>
                  <a:pt x="10875786" y="6373454"/>
                  <a:pt x="10859959" y="6373454"/>
                </a:cubicBezTo>
                <a:cubicBezTo>
                  <a:pt x="10846568" y="6373454"/>
                  <a:pt x="10835003" y="6371130"/>
                  <a:pt x="10821611" y="6376942"/>
                </a:cubicBezTo>
                <a:cubicBezTo>
                  <a:pt x="10817350" y="6365318"/>
                  <a:pt x="10807611" y="6361443"/>
                  <a:pt x="10786306" y="6363380"/>
                </a:cubicBezTo>
                <a:cubicBezTo>
                  <a:pt x="10786306" y="6359506"/>
                  <a:pt x="10796046" y="6361830"/>
                  <a:pt x="10802133" y="6359893"/>
                </a:cubicBezTo>
                <a:cubicBezTo>
                  <a:pt x="10803959" y="6350206"/>
                  <a:pt x="10789959" y="6351756"/>
                  <a:pt x="10786306" y="6347882"/>
                </a:cubicBezTo>
                <a:cubicBezTo>
                  <a:pt x="10780828" y="6351756"/>
                  <a:pt x="10788133" y="6359506"/>
                  <a:pt x="10766828" y="6355631"/>
                </a:cubicBezTo>
                <a:cubicBezTo>
                  <a:pt x="10768654" y="6349819"/>
                  <a:pt x="10782654" y="6351756"/>
                  <a:pt x="10776567" y="6340132"/>
                </a:cubicBezTo>
                <a:cubicBezTo>
                  <a:pt x="10797872" y="6334320"/>
                  <a:pt x="10815524" y="6347882"/>
                  <a:pt x="10815524" y="6324634"/>
                </a:cubicBezTo>
                <a:cubicBezTo>
                  <a:pt x="10827090" y="6340132"/>
                  <a:pt x="10840481" y="6336258"/>
                  <a:pt x="10853872" y="6328508"/>
                </a:cubicBezTo>
                <a:cubicBezTo>
                  <a:pt x="10867873" y="6322696"/>
                  <a:pt x="10885525" y="6313010"/>
                  <a:pt x="10904395" y="6318822"/>
                </a:cubicBezTo>
                <a:cubicBezTo>
                  <a:pt x="10900743" y="6305260"/>
                  <a:pt x="10889177" y="6307198"/>
                  <a:pt x="10877612" y="6313010"/>
                </a:cubicBezTo>
                <a:cubicBezTo>
                  <a:pt x="10866047" y="6316884"/>
                  <a:pt x="10854481" y="6320759"/>
                  <a:pt x="10850220" y="6309135"/>
                </a:cubicBezTo>
                <a:cubicBezTo>
                  <a:pt x="10833177" y="6311072"/>
                  <a:pt x="10827090" y="6324634"/>
                  <a:pt x="10811263" y="6316884"/>
                </a:cubicBezTo>
                <a:cubicBezTo>
                  <a:pt x="10811263" y="6308748"/>
                  <a:pt x="10827090" y="6314947"/>
                  <a:pt x="10830742" y="6309135"/>
                </a:cubicBezTo>
                <a:cubicBezTo>
                  <a:pt x="10823437" y="6299448"/>
                  <a:pt x="10796046" y="6307198"/>
                  <a:pt x="10786306" y="6309135"/>
                </a:cubicBezTo>
                <a:cubicBezTo>
                  <a:pt x="10786306" y="6313010"/>
                  <a:pt x="10791785" y="6311072"/>
                  <a:pt x="10796046" y="6313010"/>
                </a:cubicBezTo>
                <a:cubicBezTo>
                  <a:pt x="10789959" y="6314947"/>
                  <a:pt x="10753436" y="6318822"/>
                  <a:pt x="10766828" y="6309135"/>
                </a:cubicBezTo>
                <a:cubicBezTo>
                  <a:pt x="10757089" y="6311072"/>
                  <a:pt x="10747349" y="6313010"/>
                  <a:pt x="10741871" y="6318822"/>
                </a:cubicBezTo>
                <a:cubicBezTo>
                  <a:pt x="10728480" y="6318822"/>
                  <a:pt x="10726654" y="6313010"/>
                  <a:pt x="10733958" y="6307198"/>
                </a:cubicBezTo>
                <a:cubicBezTo>
                  <a:pt x="10722393" y="6307198"/>
                  <a:pt x="10720567" y="6316884"/>
                  <a:pt x="10732132" y="6318822"/>
                </a:cubicBezTo>
                <a:cubicBezTo>
                  <a:pt x="10718740" y="6326571"/>
                  <a:pt x="10712653" y="6311072"/>
                  <a:pt x="10689523" y="6307198"/>
                </a:cubicBezTo>
                <a:cubicBezTo>
                  <a:pt x="10702914" y="6318822"/>
                  <a:pt x="10697436" y="6316884"/>
                  <a:pt x="10685870" y="6313010"/>
                </a:cubicBezTo>
                <a:cubicBezTo>
                  <a:pt x="10679783" y="6311072"/>
                  <a:pt x="10672479" y="6307198"/>
                  <a:pt x="10666392" y="6305260"/>
                </a:cubicBezTo>
                <a:cubicBezTo>
                  <a:pt x="10658479" y="6303323"/>
                  <a:pt x="10653000" y="6303323"/>
                  <a:pt x="10651174" y="6305260"/>
                </a:cubicBezTo>
                <a:cubicBezTo>
                  <a:pt x="10653000" y="6309135"/>
                  <a:pt x="10654827" y="6311072"/>
                  <a:pt x="10654827" y="6316884"/>
                </a:cubicBezTo>
                <a:cubicBezTo>
                  <a:pt x="10645087" y="6314947"/>
                  <a:pt x="10651174" y="6301386"/>
                  <a:pt x="10635348" y="6303323"/>
                </a:cubicBezTo>
                <a:cubicBezTo>
                  <a:pt x="10630478" y="6307198"/>
                  <a:pt x="10623174" y="6308360"/>
                  <a:pt x="10614043" y="6308748"/>
                </a:cubicBezTo>
                <a:lnTo>
                  <a:pt x="10606130" y="6308360"/>
                </a:lnTo>
                <a:lnTo>
                  <a:pt x="10583000" y="6362218"/>
                </a:lnTo>
                <a:cubicBezTo>
                  <a:pt x="10559260" y="6340907"/>
                  <a:pt x="10540999" y="6362606"/>
                  <a:pt x="10514825" y="6367255"/>
                </a:cubicBezTo>
                <a:cubicBezTo>
                  <a:pt x="10511173" y="6376942"/>
                  <a:pt x="10508129" y="6379654"/>
                  <a:pt x="10510564" y="6389728"/>
                </a:cubicBezTo>
                <a:cubicBezTo>
                  <a:pt x="10525173" y="6406776"/>
                  <a:pt x="10541608" y="6404840"/>
                  <a:pt x="10559260" y="6425375"/>
                </a:cubicBezTo>
                <a:cubicBezTo>
                  <a:pt x="10565956" y="6419563"/>
                  <a:pt x="10570217" y="6409876"/>
                  <a:pt x="10583000" y="6404452"/>
                </a:cubicBezTo>
                <a:cubicBezTo>
                  <a:pt x="10591826" y="6418013"/>
                  <a:pt x="10590152" y="6430121"/>
                  <a:pt x="10586500" y="6441697"/>
                </a:cubicBezTo>
                <a:lnTo>
                  <a:pt x="10580196" y="6467343"/>
                </a:lnTo>
                <a:lnTo>
                  <a:pt x="10580936" y="6467703"/>
                </a:lnTo>
                <a:lnTo>
                  <a:pt x="10580071" y="6467851"/>
                </a:lnTo>
                <a:lnTo>
                  <a:pt x="10578857" y="6472787"/>
                </a:lnTo>
                <a:lnTo>
                  <a:pt x="10579955" y="6473145"/>
                </a:lnTo>
                <a:lnTo>
                  <a:pt x="10578717" y="6473359"/>
                </a:lnTo>
                <a:lnTo>
                  <a:pt x="10578130" y="6475746"/>
                </a:lnTo>
                <a:lnTo>
                  <a:pt x="10578207" y="6475852"/>
                </a:lnTo>
                <a:lnTo>
                  <a:pt x="10588785" y="6479033"/>
                </a:lnTo>
                <a:lnTo>
                  <a:pt x="10589766" y="6479122"/>
                </a:lnTo>
                <a:lnTo>
                  <a:pt x="10593270" y="6471807"/>
                </a:lnTo>
                <a:cubicBezTo>
                  <a:pt x="10595092" y="6468684"/>
                  <a:pt x="10597054" y="6466097"/>
                  <a:pt x="10599016" y="6464134"/>
                </a:cubicBezTo>
                <a:lnTo>
                  <a:pt x="10600415" y="6472029"/>
                </a:lnTo>
                <a:lnTo>
                  <a:pt x="10600652" y="6471871"/>
                </a:lnTo>
                <a:cubicBezTo>
                  <a:pt x="10598826" y="6461797"/>
                  <a:pt x="10620739" y="6468384"/>
                  <a:pt x="10618913" y="6457922"/>
                </a:cubicBezTo>
                <a:cubicBezTo>
                  <a:pt x="10625152" y="6458891"/>
                  <a:pt x="10630098" y="6457607"/>
                  <a:pt x="10634616" y="6455119"/>
                </a:cubicBezTo>
                <a:lnTo>
                  <a:pt x="10642955" y="6448750"/>
                </a:lnTo>
                <a:lnTo>
                  <a:pt x="10639802" y="6440849"/>
                </a:lnTo>
                <a:cubicBezTo>
                  <a:pt x="10642885" y="6437905"/>
                  <a:pt x="10641764" y="6434693"/>
                  <a:pt x="10644988" y="6431749"/>
                </a:cubicBezTo>
                <a:lnTo>
                  <a:pt x="10651892" y="6442203"/>
                </a:lnTo>
                <a:lnTo>
                  <a:pt x="10663510" y="6434111"/>
                </a:lnTo>
                <a:cubicBezTo>
                  <a:pt x="10669778" y="6430993"/>
                  <a:pt x="10677349" y="6428765"/>
                  <a:pt x="10687088" y="6428475"/>
                </a:cubicBezTo>
                <a:cubicBezTo>
                  <a:pt x="10679783" y="6438162"/>
                  <a:pt x="10672479" y="6445911"/>
                  <a:pt x="10665175" y="6452110"/>
                </a:cubicBezTo>
                <a:lnTo>
                  <a:pt x="10655644" y="6458599"/>
                </a:lnTo>
                <a:lnTo>
                  <a:pt x="10655780" y="6461547"/>
                </a:lnTo>
                <a:lnTo>
                  <a:pt x="10653523" y="6460043"/>
                </a:lnTo>
                <a:lnTo>
                  <a:pt x="10632381" y="6474438"/>
                </a:lnTo>
                <a:lnTo>
                  <a:pt x="10622764" y="6482680"/>
                </a:lnTo>
                <a:lnTo>
                  <a:pt x="10629150" y="6486438"/>
                </a:lnTo>
                <a:cubicBezTo>
                  <a:pt x="10632093" y="6486706"/>
                  <a:pt x="10634336" y="6487509"/>
                  <a:pt x="10636858" y="6487598"/>
                </a:cubicBezTo>
                <a:cubicBezTo>
                  <a:pt x="10639101" y="6488401"/>
                  <a:pt x="10641484" y="6489204"/>
                  <a:pt x="10642184" y="6490899"/>
                </a:cubicBezTo>
                <a:cubicBezTo>
                  <a:pt x="10640082" y="6491613"/>
                  <a:pt x="10636718" y="6490453"/>
                  <a:pt x="10634336" y="6491791"/>
                </a:cubicBezTo>
                <a:lnTo>
                  <a:pt x="10634336" y="6498337"/>
                </a:lnTo>
                <a:lnTo>
                  <a:pt x="10633915" y="6497501"/>
                </a:lnTo>
                <a:cubicBezTo>
                  <a:pt x="10628589" y="6496430"/>
                  <a:pt x="10622142" y="6492683"/>
                  <a:pt x="10619479" y="6495360"/>
                </a:cubicBezTo>
                <a:lnTo>
                  <a:pt x="10614114" y="6490095"/>
                </a:lnTo>
                <a:lnTo>
                  <a:pt x="10607348" y="6495894"/>
                </a:lnTo>
                <a:cubicBezTo>
                  <a:pt x="10607348" y="6495894"/>
                  <a:pt x="10607348" y="6495991"/>
                  <a:pt x="10605750" y="6495846"/>
                </a:cubicBezTo>
                <a:lnTo>
                  <a:pt x="10596399" y="6494590"/>
                </a:lnTo>
                <a:lnTo>
                  <a:pt x="10594391" y="6498928"/>
                </a:lnTo>
                <a:lnTo>
                  <a:pt x="10594109" y="6499221"/>
                </a:lnTo>
                <a:lnTo>
                  <a:pt x="10601261" y="6509843"/>
                </a:lnTo>
                <a:lnTo>
                  <a:pt x="10595582" y="6518045"/>
                </a:lnTo>
                <a:lnTo>
                  <a:pt x="10595512" y="6518288"/>
                </a:lnTo>
                <a:lnTo>
                  <a:pt x="10595437" y="6518254"/>
                </a:lnTo>
                <a:lnTo>
                  <a:pt x="10592597" y="6522355"/>
                </a:lnTo>
                <a:lnTo>
                  <a:pt x="10594952" y="6523998"/>
                </a:lnTo>
                <a:cubicBezTo>
                  <a:pt x="10593690" y="6527210"/>
                  <a:pt x="10592990" y="6529797"/>
                  <a:pt x="10591448" y="6531314"/>
                </a:cubicBezTo>
                <a:lnTo>
                  <a:pt x="10590467" y="6531760"/>
                </a:lnTo>
                <a:lnTo>
                  <a:pt x="10591728" y="6533366"/>
                </a:lnTo>
                <a:cubicBezTo>
                  <a:pt x="10593550" y="6534882"/>
                  <a:pt x="10595933" y="6535864"/>
                  <a:pt x="10598456" y="6536756"/>
                </a:cubicBezTo>
                <a:cubicBezTo>
                  <a:pt x="10603782" y="6537826"/>
                  <a:pt x="10608967" y="6538897"/>
                  <a:pt x="10613312" y="6541127"/>
                </a:cubicBezTo>
                <a:cubicBezTo>
                  <a:pt x="10614714" y="6543090"/>
                  <a:pt x="10616676" y="6544518"/>
                  <a:pt x="10618638" y="6546569"/>
                </a:cubicBezTo>
                <a:cubicBezTo>
                  <a:pt x="10619479" y="6547640"/>
                  <a:pt x="10621021" y="6548889"/>
                  <a:pt x="10622142" y="6549335"/>
                </a:cubicBezTo>
                <a:cubicBezTo>
                  <a:pt x="10623123" y="6550406"/>
                  <a:pt x="10624665" y="6551566"/>
                  <a:pt x="10625506" y="6552636"/>
                </a:cubicBezTo>
                <a:cubicBezTo>
                  <a:pt x="10630551" y="6556562"/>
                  <a:pt x="10636858" y="6560755"/>
                  <a:pt x="10642465" y="6564948"/>
                </a:cubicBezTo>
                <a:cubicBezTo>
                  <a:pt x="10648632" y="6569230"/>
                  <a:pt x="10654238" y="6573334"/>
                  <a:pt x="10659704" y="6578152"/>
                </a:cubicBezTo>
                <a:lnTo>
                  <a:pt x="10663348" y="6581988"/>
                </a:lnTo>
                <a:lnTo>
                  <a:pt x="10663768" y="6581720"/>
                </a:lnTo>
                <a:cubicBezTo>
                  <a:pt x="10665170" y="6582613"/>
                  <a:pt x="10666011" y="6583683"/>
                  <a:pt x="10666431" y="6585021"/>
                </a:cubicBezTo>
                <a:lnTo>
                  <a:pt x="10666431" y="6585200"/>
                </a:lnTo>
                <a:lnTo>
                  <a:pt x="10671897" y="6591088"/>
                </a:lnTo>
                <a:cubicBezTo>
                  <a:pt x="10673860" y="6588858"/>
                  <a:pt x="10675401" y="6590017"/>
                  <a:pt x="10677223" y="6592159"/>
                </a:cubicBezTo>
                <a:cubicBezTo>
                  <a:pt x="10678204" y="6593229"/>
                  <a:pt x="10679326" y="6593675"/>
                  <a:pt x="10680867" y="6594924"/>
                </a:cubicBezTo>
                <a:cubicBezTo>
                  <a:pt x="10682549" y="6595460"/>
                  <a:pt x="10684231" y="6596084"/>
                  <a:pt x="10686754" y="6596173"/>
                </a:cubicBezTo>
                <a:cubicBezTo>
                  <a:pt x="10685212" y="6597066"/>
                  <a:pt x="10683530" y="6596441"/>
                  <a:pt x="10682549" y="6597601"/>
                </a:cubicBezTo>
                <a:cubicBezTo>
                  <a:pt x="10689277" y="6599920"/>
                  <a:pt x="10695724" y="6603667"/>
                  <a:pt x="10702171" y="6607325"/>
                </a:cubicBezTo>
                <a:cubicBezTo>
                  <a:pt x="10708338" y="6611608"/>
                  <a:pt x="10714084" y="6614998"/>
                  <a:pt x="10721512" y="6617585"/>
                </a:cubicBezTo>
                <a:cubicBezTo>
                  <a:pt x="10724456" y="6614195"/>
                  <a:pt x="10713804" y="6611965"/>
                  <a:pt x="10718569" y="6608574"/>
                </a:cubicBezTo>
                <a:cubicBezTo>
                  <a:pt x="10721653" y="6611072"/>
                  <a:pt x="10724035" y="6613392"/>
                  <a:pt x="10725857" y="6615444"/>
                </a:cubicBezTo>
                <a:cubicBezTo>
                  <a:pt x="10728100" y="6618388"/>
                  <a:pt x="10730062" y="6620440"/>
                  <a:pt x="10731324" y="6622314"/>
                </a:cubicBezTo>
                <a:cubicBezTo>
                  <a:pt x="10735248" y="6625882"/>
                  <a:pt x="10739312" y="6628737"/>
                  <a:pt x="10745199" y="6629986"/>
                </a:cubicBezTo>
                <a:cubicBezTo>
                  <a:pt x="10743657" y="6633109"/>
                  <a:pt x="10745760" y="6636053"/>
                  <a:pt x="10746180" y="6639086"/>
                </a:cubicBezTo>
                <a:cubicBezTo>
                  <a:pt x="10748282" y="6640514"/>
                  <a:pt x="10750805" y="6634179"/>
                  <a:pt x="10753048" y="6639265"/>
                </a:cubicBezTo>
                <a:cubicBezTo>
                  <a:pt x="10751506" y="6642387"/>
                  <a:pt x="10749964" y="6638997"/>
                  <a:pt x="10748142" y="6641227"/>
                </a:cubicBezTo>
                <a:cubicBezTo>
                  <a:pt x="10752767" y="6644261"/>
                  <a:pt x="10755150" y="6646580"/>
                  <a:pt x="10760055" y="6653361"/>
                </a:cubicBezTo>
                <a:cubicBezTo>
                  <a:pt x="10758934" y="6648632"/>
                  <a:pt x="10762298" y="6649792"/>
                  <a:pt x="10763700" y="6645153"/>
                </a:cubicBezTo>
                <a:cubicBezTo>
                  <a:pt x="10761317" y="6640692"/>
                  <a:pt x="10758374" y="6646134"/>
                  <a:pt x="10755851" y="6640246"/>
                </a:cubicBezTo>
                <a:cubicBezTo>
                  <a:pt x="10760896" y="6638283"/>
                  <a:pt x="10765802" y="6646580"/>
                  <a:pt x="10770988" y="6643993"/>
                </a:cubicBezTo>
                <a:cubicBezTo>
                  <a:pt x="10772669" y="6644528"/>
                  <a:pt x="10766923" y="6649078"/>
                  <a:pt x="10765381" y="6645688"/>
                </a:cubicBezTo>
                <a:cubicBezTo>
                  <a:pt x="10762718" y="6648365"/>
                  <a:pt x="10762298" y="6651933"/>
                  <a:pt x="10763700" y="6655323"/>
                </a:cubicBezTo>
                <a:cubicBezTo>
                  <a:pt x="10765241" y="6658714"/>
                  <a:pt x="10767624" y="6660944"/>
                  <a:pt x="10771268" y="6661479"/>
                </a:cubicBezTo>
                <a:cubicBezTo>
                  <a:pt x="10772389" y="6659695"/>
                  <a:pt x="10770427" y="6658357"/>
                  <a:pt x="10769586" y="6656662"/>
                </a:cubicBezTo>
                <a:cubicBezTo>
                  <a:pt x="10772529" y="6657643"/>
                  <a:pt x="10775753" y="6655056"/>
                  <a:pt x="10778696" y="6657554"/>
                </a:cubicBezTo>
                <a:cubicBezTo>
                  <a:pt x="10775192" y="6660676"/>
                  <a:pt x="10774772" y="6664156"/>
                  <a:pt x="10774351" y="6669866"/>
                </a:cubicBezTo>
                <a:cubicBezTo>
                  <a:pt x="10776734" y="6669955"/>
                  <a:pt x="10779117" y="6672899"/>
                  <a:pt x="10781079" y="6676557"/>
                </a:cubicBezTo>
                <a:cubicBezTo>
                  <a:pt x="10781920" y="6677895"/>
                  <a:pt x="10782761" y="6679501"/>
                  <a:pt x="10783882" y="6680750"/>
                </a:cubicBezTo>
                <a:lnTo>
                  <a:pt x="10786264" y="6682267"/>
                </a:lnTo>
                <a:lnTo>
                  <a:pt x="10784442" y="6676646"/>
                </a:lnTo>
                <a:lnTo>
                  <a:pt x="10784442" y="6676467"/>
                </a:lnTo>
                <a:cubicBezTo>
                  <a:pt x="10783742" y="6675308"/>
                  <a:pt x="10783041" y="6674237"/>
                  <a:pt x="10782901" y="6673256"/>
                </a:cubicBezTo>
                <a:lnTo>
                  <a:pt x="10783321" y="6672721"/>
                </a:lnTo>
                <a:lnTo>
                  <a:pt x="10783041" y="6671561"/>
                </a:lnTo>
                <a:cubicBezTo>
                  <a:pt x="10781499" y="6662728"/>
                  <a:pt x="10782340" y="6653182"/>
                  <a:pt x="10785844" y="6644082"/>
                </a:cubicBezTo>
                <a:cubicBezTo>
                  <a:pt x="10787806" y="6644082"/>
                  <a:pt x="10789909" y="6644082"/>
                  <a:pt x="10790049" y="6641852"/>
                </a:cubicBezTo>
                <a:cubicBezTo>
                  <a:pt x="10816118" y="6640246"/>
                  <a:pt x="10836300" y="6679233"/>
                  <a:pt x="10821163" y="6703768"/>
                </a:cubicBezTo>
                <a:lnTo>
                  <a:pt x="10811072" y="6702786"/>
                </a:lnTo>
                <a:lnTo>
                  <a:pt x="10811072" y="6704571"/>
                </a:lnTo>
                <a:cubicBezTo>
                  <a:pt x="10810932" y="6706712"/>
                  <a:pt x="10811212" y="6708228"/>
                  <a:pt x="10814156" y="6707425"/>
                </a:cubicBezTo>
                <a:cubicBezTo>
                  <a:pt x="10813034" y="6709210"/>
                  <a:pt x="10813315" y="6712243"/>
                  <a:pt x="10813875" y="6714563"/>
                </a:cubicBezTo>
                <a:cubicBezTo>
                  <a:pt x="10814716" y="6717774"/>
                  <a:pt x="10816398" y="6720540"/>
                  <a:pt x="10817940" y="6723930"/>
                </a:cubicBezTo>
                <a:cubicBezTo>
                  <a:pt x="10819341" y="6723038"/>
                  <a:pt x="10819201" y="6721521"/>
                  <a:pt x="10818500" y="6719826"/>
                </a:cubicBezTo>
                <a:cubicBezTo>
                  <a:pt x="10821163" y="6719291"/>
                  <a:pt x="10821023" y="6724287"/>
                  <a:pt x="10821444" y="6728837"/>
                </a:cubicBezTo>
                <a:cubicBezTo>
                  <a:pt x="10822004" y="6733298"/>
                  <a:pt x="10823126" y="6737402"/>
                  <a:pt x="10827751" y="6736777"/>
                </a:cubicBezTo>
                <a:cubicBezTo>
                  <a:pt x="10826770" y="6737937"/>
                  <a:pt x="10825929" y="6738383"/>
                  <a:pt x="10826069" y="6739900"/>
                </a:cubicBezTo>
                <a:cubicBezTo>
                  <a:pt x="10828452" y="6740703"/>
                  <a:pt x="10828031" y="6737580"/>
                  <a:pt x="10831114" y="6740078"/>
                </a:cubicBezTo>
                <a:cubicBezTo>
                  <a:pt x="10831815" y="6743915"/>
                  <a:pt x="10830274" y="6742755"/>
                  <a:pt x="10827470" y="6743915"/>
                </a:cubicBezTo>
                <a:cubicBezTo>
                  <a:pt x="10832096" y="6744807"/>
                  <a:pt x="10836300" y="6747662"/>
                  <a:pt x="10840505" y="6750517"/>
                </a:cubicBezTo>
                <a:cubicBezTo>
                  <a:pt x="10838963" y="6751498"/>
                  <a:pt x="10836721" y="6754442"/>
                  <a:pt x="10839524" y="6759706"/>
                </a:cubicBezTo>
                <a:cubicBezTo>
                  <a:pt x="10840645" y="6749981"/>
                  <a:pt x="10848774" y="6762204"/>
                  <a:pt x="10843308" y="6765416"/>
                </a:cubicBezTo>
                <a:cubicBezTo>
                  <a:pt x="10844850" y="6766665"/>
                  <a:pt x="10849755" y="6768984"/>
                  <a:pt x="10849054" y="6765148"/>
                </a:cubicBezTo>
                <a:cubicBezTo>
                  <a:pt x="10849755" y="6766843"/>
                  <a:pt x="10846952" y="6778263"/>
                  <a:pt x="10855081" y="6778173"/>
                </a:cubicBezTo>
                <a:lnTo>
                  <a:pt x="10857323" y="6786782"/>
                </a:lnTo>
                <a:lnTo>
                  <a:pt x="10856483" y="6785846"/>
                </a:lnTo>
                <a:lnTo>
                  <a:pt x="10857367" y="6786953"/>
                </a:lnTo>
                <a:lnTo>
                  <a:pt x="10859426" y="6794857"/>
                </a:lnTo>
                <a:cubicBezTo>
                  <a:pt x="10862369" y="6799496"/>
                  <a:pt x="10866574" y="6802351"/>
                  <a:pt x="10869938" y="6801369"/>
                </a:cubicBezTo>
                <a:cubicBezTo>
                  <a:pt x="10872040" y="6800656"/>
                  <a:pt x="10872180" y="6808596"/>
                  <a:pt x="10871479" y="6810559"/>
                </a:cubicBezTo>
                <a:cubicBezTo>
                  <a:pt x="10873021" y="6813949"/>
                  <a:pt x="10876805" y="6809488"/>
                  <a:pt x="10877366" y="6814038"/>
                </a:cubicBezTo>
                <a:lnTo>
                  <a:pt x="10874563" y="6801726"/>
                </a:lnTo>
                <a:lnTo>
                  <a:pt x="10870778" y="6800477"/>
                </a:lnTo>
                <a:cubicBezTo>
                  <a:pt x="10868256" y="6799139"/>
                  <a:pt x="10866013" y="6797444"/>
                  <a:pt x="10864191" y="6795571"/>
                </a:cubicBezTo>
                <a:lnTo>
                  <a:pt x="10861668" y="6791377"/>
                </a:lnTo>
                <a:lnTo>
                  <a:pt x="10860547" y="6790931"/>
                </a:lnTo>
                <a:lnTo>
                  <a:pt x="10857367" y="6786953"/>
                </a:lnTo>
                <a:lnTo>
                  <a:pt x="10857323" y="6786782"/>
                </a:lnTo>
                <a:lnTo>
                  <a:pt x="10859286" y="6788969"/>
                </a:lnTo>
                <a:cubicBezTo>
                  <a:pt x="10864612" y="6782099"/>
                  <a:pt x="10863210" y="6772196"/>
                  <a:pt x="10860127" y="6761758"/>
                </a:cubicBezTo>
                <a:cubicBezTo>
                  <a:pt x="10866013" y="6765148"/>
                  <a:pt x="10866434" y="6776211"/>
                  <a:pt x="10865733" y="6780315"/>
                </a:cubicBezTo>
                <a:lnTo>
                  <a:pt x="10869517" y="6784329"/>
                </a:lnTo>
                <a:lnTo>
                  <a:pt x="10875684" y="6785311"/>
                </a:lnTo>
                <a:cubicBezTo>
                  <a:pt x="10880589" y="6787095"/>
                  <a:pt x="10885495" y="6790039"/>
                  <a:pt x="10890260" y="6794857"/>
                </a:cubicBezTo>
                <a:lnTo>
                  <a:pt x="10886616" y="6801726"/>
                </a:lnTo>
                <a:lnTo>
                  <a:pt x="10886756" y="6804135"/>
                </a:lnTo>
                <a:cubicBezTo>
                  <a:pt x="10888859" y="6809310"/>
                  <a:pt x="10895026" y="6810826"/>
                  <a:pt x="10898950" y="6814930"/>
                </a:cubicBezTo>
                <a:cubicBezTo>
                  <a:pt x="10895586" y="6823941"/>
                  <a:pt x="10892362" y="6809845"/>
                  <a:pt x="10889139" y="6810202"/>
                </a:cubicBezTo>
                <a:cubicBezTo>
                  <a:pt x="10884093" y="6814217"/>
                  <a:pt x="10896147" y="6816179"/>
                  <a:pt x="10893484" y="6822514"/>
                </a:cubicBezTo>
                <a:cubicBezTo>
                  <a:pt x="10896707" y="6826528"/>
                  <a:pt x="10895306" y="6816625"/>
                  <a:pt x="10899230" y="6820194"/>
                </a:cubicBezTo>
                <a:cubicBezTo>
                  <a:pt x="10900071" y="6823406"/>
                  <a:pt x="10900912" y="6827064"/>
                  <a:pt x="10901473" y="6830989"/>
                </a:cubicBezTo>
                <a:lnTo>
                  <a:pt x="10902874" y="6840000"/>
                </a:lnTo>
                <a:lnTo>
                  <a:pt x="10908480" y="6829383"/>
                </a:lnTo>
                <a:lnTo>
                  <a:pt x="10910863" y="6825636"/>
                </a:lnTo>
                <a:lnTo>
                  <a:pt x="10907640" y="6819391"/>
                </a:lnTo>
                <a:cubicBezTo>
                  <a:pt x="10905117" y="6813503"/>
                  <a:pt x="10902874" y="6808239"/>
                  <a:pt x="10904976" y="6805384"/>
                </a:cubicBezTo>
                <a:cubicBezTo>
                  <a:pt x="10902874" y="6798158"/>
                  <a:pt x="10900492" y="6791556"/>
                  <a:pt x="10898670" y="6785132"/>
                </a:cubicBezTo>
                <a:lnTo>
                  <a:pt x="10897128" y="6781296"/>
                </a:lnTo>
                <a:lnTo>
                  <a:pt x="10894325" y="6780404"/>
                </a:lnTo>
                <a:cubicBezTo>
                  <a:pt x="10891802" y="6779512"/>
                  <a:pt x="10889419" y="6778173"/>
                  <a:pt x="10886896" y="6776300"/>
                </a:cubicBezTo>
                <a:lnTo>
                  <a:pt x="10893904" y="6773267"/>
                </a:lnTo>
                <a:lnTo>
                  <a:pt x="10891662" y="6767378"/>
                </a:lnTo>
                <a:cubicBezTo>
                  <a:pt x="10888859" y="6762115"/>
                  <a:pt x="10886056" y="6756851"/>
                  <a:pt x="10883533" y="6750873"/>
                </a:cubicBezTo>
                <a:cubicBezTo>
                  <a:pt x="10881290" y="6745788"/>
                  <a:pt x="10878627" y="6740524"/>
                  <a:pt x="10876385" y="6735439"/>
                </a:cubicBezTo>
                <a:cubicBezTo>
                  <a:pt x="10877926" y="6734458"/>
                  <a:pt x="10879188" y="6736331"/>
                  <a:pt x="10880730" y="6735439"/>
                </a:cubicBezTo>
                <a:cubicBezTo>
                  <a:pt x="10883533" y="6734190"/>
                  <a:pt x="10879188" y="6730532"/>
                  <a:pt x="10878627" y="6728123"/>
                </a:cubicBezTo>
                <a:cubicBezTo>
                  <a:pt x="10874002" y="6728748"/>
                  <a:pt x="10880169" y="6733030"/>
                  <a:pt x="10875684" y="6733655"/>
                </a:cubicBezTo>
                <a:cubicBezTo>
                  <a:pt x="10871900" y="6729462"/>
                  <a:pt x="10868116" y="6721611"/>
                  <a:pt x="10864191" y="6713760"/>
                </a:cubicBezTo>
                <a:cubicBezTo>
                  <a:pt x="10860267" y="6705909"/>
                  <a:pt x="10856483" y="6698058"/>
                  <a:pt x="10852418" y="6693062"/>
                </a:cubicBezTo>
                <a:cubicBezTo>
                  <a:pt x="10854661" y="6691634"/>
                  <a:pt x="10855782" y="6696363"/>
                  <a:pt x="10857744" y="6694132"/>
                </a:cubicBezTo>
                <a:cubicBezTo>
                  <a:pt x="10855361" y="6687530"/>
                  <a:pt x="10848213" y="6694489"/>
                  <a:pt x="10848914" y="6686103"/>
                </a:cubicBezTo>
                <a:cubicBezTo>
                  <a:pt x="10851016" y="6685300"/>
                  <a:pt x="10852418" y="6686638"/>
                  <a:pt x="10853960" y="6690028"/>
                </a:cubicBezTo>
                <a:cubicBezTo>
                  <a:pt x="10854941" y="6682445"/>
                  <a:pt x="10843728" y="6678430"/>
                  <a:pt x="10844429" y="6674326"/>
                </a:cubicBezTo>
                <a:cubicBezTo>
                  <a:pt x="10843448" y="6675486"/>
                  <a:pt x="10843168" y="6676111"/>
                  <a:pt x="10843308" y="6677627"/>
                </a:cubicBezTo>
                <a:cubicBezTo>
                  <a:pt x="10842327" y="6675040"/>
                  <a:pt x="10841206" y="6672542"/>
                  <a:pt x="10839103" y="6668884"/>
                </a:cubicBezTo>
                <a:cubicBezTo>
                  <a:pt x="10837421" y="6666208"/>
                  <a:pt x="10836160" y="6662104"/>
                  <a:pt x="10833918" y="6659160"/>
                </a:cubicBezTo>
                <a:cubicBezTo>
                  <a:pt x="10830694" y="6654253"/>
                  <a:pt x="10827330" y="6650060"/>
                  <a:pt x="10824247" y="6648989"/>
                </a:cubicBezTo>
                <a:lnTo>
                  <a:pt x="10823546" y="6648989"/>
                </a:lnTo>
                <a:lnTo>
                  <a:pt x="10825088" y="6653182"/>
                </a:lnTo>
                <a:cubicBezTo>
                  <a:pt x="10820463" y="6657375"/>
                  <a:pt x="10812894" y="6653807"/>
                  <a:pt x="10810652" y="6648721"/>
                </a:cubicBezTo>
                <a:cubicBezTo>
                  <a:pt x="10809811" y="6647026"/>
                  <a:pt x="10809671" y="6645153"/>
                  <a:pt x="10810371" y="6643458"/>
                </a:cubicBezTo>
                <a:lnTo>
                  <a:pt x="10814716" y="6641852"/>
                </a:lnTo>
                <a:lnTo>
                  <a:pt x="10813315" y="6637123"/>
                </a:lnTo>
                <a:cubicBezTo>
                  <a:pt x="10809250" y="6629719"/>
                  <a:pt x="10799720" y="6619637"/>
                  <a:pt x="10797056" y="6615979"/>
                </a:cubicBezTo>
                <a:cubicBezTo>
                  <a:pt x="10802382" y="6612767"/>
                  <a:pt x="10808409" y="6627934"/>
                  <a:pt x="10814156" y="6625525"/>
                </a:cubicBezTo>
                <a:cubicBezTo>
                  <a:pt x="10811773" y="6623206"/>
                  <a:pt x="10809530" y="6620351"/>
                  <a:pt x="10807288" y="6617407"/>
                </a:cubicBezTo>
                <a:cubicBezTo>
                  <a:pt x="10804905" y="6615087"/>
                  <a:pt x="10802663" y="6612143"/>
                  <a:pt x="10800280" y="6609823"/>
                </a:cubicBezTo>
                <a:cubicBezTo>
                  <a:pt x="10795375" y="6605273"/>
                  <a:pt x="10790329" y="6601437"/>
                  <a:pt x="10785564" y="6600456"/>
                </a:cubicBezTo>
                <a:cubicBezTo>
                  <a:pt x="10782620" y="6593675"/>
                  <a:pt x="10778836" y="6587966"/>
                  <a:pt x="10773791" y="6581899"/>
                </a:cubicBezTo>
                <a:cubicBezTo>
                  <a:pt x="10769166" y="6576635"/>
                  <a:pt x="10763559" y="6571907"/>
                  <a:pt x="10757673" y="6566911"/>
                </a:cubicBezTo>
                <a:cubicBezTo>
                  <a:pt x="10751926" y="6562807"/>
                  <a:pt x="10746040" y="6557811"/>
                  <a:pt x="10740714" y="6553082"/>
                </a:cubicBezTo>
                <a:cubicBezTo>
                  <a:pt x="10735248" y="6548354"/>
                  <a:pt x="10729922" y="6542912"/>
                  <a:pt x="10726278" y="6536577"/>
                </a:cubicBezTo>
                <a:cubicBezTo>
                  <a:pt x="10721092" y="6534793"/>
                  <a:pt x="10713944" y="6533812"/>
                  <a:pt x="10711141" y="6528459"/>
                </a:cubicBezTo>
                <a:cubicBezTo>
                  <a:pt x="10712122" y="6527388"/>
                  <a:pt x="10713524" y="6527031"/>
                  <a:pt x="10714645" y="6525247"/>
                </a:cubicBezTo>
                <a:cubicBezTo>
                  <a:pt x="10708198" y="6520162"/>
                  <a:pt x="10702451" y="6518199"/>
                  <a:pt x="10696985" y="6515612"/>
                </a:cubicBezTo>
                <a:cubicBezTo>
                  <a:pt x="10691379" y="6513649"/>
                  <a:pt x="10687174" y="6510794"/>
                  <a:pt x="10683390" y="6502943"/>
                </a:cubicBezTo>
                <a:cubicBezTo>
                  <a:pt x="10687174" y="6500623"/>
                  <a:pt x="10685913" y="6508831"/>
                  <a:pt x="10692360" y="6510348"/>
                </a:cubicBezTo>
                <a:cubicBezTo>
                  <a:pt x="10692500" y="6501694"/>
                  <a:pt x="10684932" y="6495449"/>
                  <a:pt x="10678204" y="6490988"/>
                </a:cubicBezTo>
                <a:cubicBezTo>
                  <a:pt x="10680167" y="6488758"/>
                  <a:pt x="10682409" y="6489561"/>
                  <a:pt x="10684932" y="6489739"/>
                </a:cubicBezTo>
                <a:cubicBezTo>
                  <a:pt x="10686614" y="6490274"/>
                  <a:pt x="10688996" y="6490453"/>
                  <a:pt x="10689978" y="6487152"/>
                </a:cubicBezTo>
                <a:cubicBezTo>
                  <a:pt x="10693201" y="6493308"/>
                  <a:pt x="10696565" y="6496609"/>
                  <a:pt x="10700069" y="6499285"/>
                </a:cubicBezTo>
                <a:cubicBezTo>
                  <a:pt x="10702171" y="6500713"/>
                  <a:pt x="10704273" y="6502140"/>
                  <a:pt x="10706936" y="6503746"/>
                </a:cubicBezTo>
                <a:cubicBezTo>
                  <a:pt x="10709740" y="6504727"/>
                  <a:pt x="10712402" y="6506422"/>
                  <a:pt x="10714785" y="6508653"/>
                </a:cubicBezTo>
                <a:cubicBezTo>
                  <a:pt x="10713664" y="6510437"/>
                  <a:pt x="10710440" y="6506422"/>
                  <a:pt x="10709599" y="6509099"/>
                </a:cubicBezTo>
                <a:cubicBezTo>
                  <a:pt x="10720251" y="6513381"/>
                  <a:pt x="10722774" y="6517218"/>
                  <a:pt x="10731884" y="6520340"/>
                </a:cubicBezTo>
                <a:cubicBezTo>
                  <a:pt x="10733426" y="6525247"/>
                  <a:pt x="10737210" y="6529440"/>
                  <a:pt x="10742256" y="6533366"/>
                </a:cubicBezTo>
                <a:cubicBezTo>
                  <a:pt x="10744919" y="6534971"/>
                  <a:pt x="10747441" y="6537291"/>
                  <a:pt x="10750385" y="6539789"/>
                </a:cubicBezTo>
                <a:cubicBezTo>
                  <a:pt x="10753608" y="6541573"/>
                  <a:pt x="10755711" y="6544518"/>
                  <a:pt x="10759074" y="6547819"/>
                </a:cubicBezTo>
                <a:cubicBezTo>
                  <a:pt x="10764120" y="6549603"/>
                  <a:pt x="10761877" y="6540860"/>
                  <a:pt x="10767203" y="6546302"/>
                </a:cubicBezTo>
                <a:cubicBezTo>
                  <a:pt x="10762438" y="6553350"/>
                  <a:pt x="10766923" y="6557008"/>
                  <a:pt x="10772810" y="6560487"/>
                </a:cubicBezTo>
                <a:cubicBezTo>
                  <a:pt x="10778976" y="6564859"/>
                  <a:pt x="10786264" y="6569498"/>
                  <a:pt x="10786264" y="6577438"/>
                </a:cubicBezTo>
                <a:cubicBezTo>
                  <a:pt x="10788087" y="6578063"/>
                  <a:pt x="10789208" y="6578509"/>
                  <a:pt x="10791030" y="6576278"/>
                </a:cubicBezTo>
                <a:lnTo>
                  <a:pt x="10795375" y="6583326"/>
                </a:lnTo>
                <a:lnTo>
                  <a:pt x="10802242" y="6586181"/>
                </a:lnTo>
                <a:cubicBezTo>
                  <a:pt x="10804345" y="6587787"/>
                  <a:pt x="10806026" y="6590017"/>
                  <a:pt x="10807008" y="6593140"/>
                </a:cubicBezTo>
                <a:lnTo>
                  <a:pt x="10803504" y="6594478"/>
                </a:lnTo>
                <a:lnTo>
                  <a:pt x="10805045" y="6596263"/>
                </a:lnTo>
                <a:cubicBezTo>
                  <a:pt x="10807288" y="6599207"/>
                  <a:pt x="10809530" y="6602151"/>
                  <a:pt x="10811913" y="6604470"/>
                </a:cubicBezTo>
                <a:cubicBezTo>
                  <a:pt x="10814156" y="6607415"/>
                  <a:pt x="10815978" y="6609467"/>
                  <a:pt x="10818360" y="6611786"/>
                </a:cubicBezTo>
                <a:cubicBezTo>
                  <a:pt x="10823126" y="6617050"/>
                  <a:pt x="10827190" y="6622046"/>
                  <a:pt x="10831255" y="6627131"/>
                </a:cubicBezTo>
                <a:cubicBezTo>
                  <a:pt x="10835319" y="6632127"/>
                  <a:pt x="10839524" y="6637123"/>
                  <a:pt x="10843168" y="6643547"/>
                </a:cubicBezTo>
                <a:cubicBezTo>
                  <a:pt x="10841066" y="6644261"/>
                  <a:pt x="10839384" y="6643636"/>
                  <a:pt x="10837842" y="6644528"/>
                </a:cubicBezTo>
                <a:cubicBezTo>
                  <a:pt x="10843168" y="6647740"/>
                  <a:pt x="10848914" y="6651309"/>
                  <a:pt x="10854520" y="6653271"/>
                </a:cubicBezTo>
                <a:cubicBezTo>
                  <a:pt x="10852418" y="6656126"/>
                  <a:pt x="10860127" y="6671828"/>
                  <a:pt x="10866434" y="6667457"/>
                </a:cubicBezTo>
                <a:cubicBezTo>
                  <a:pt x="10864892" y="6674862"/>
                  <a:pt x="10873161" y="6694400"/>
                  <a:pt x="10880029" y="6694578"/>
                </a:cubicBezTo>
                <a:cubicBezTo>
                  <a:pt x="10878067" y="6699039"/>
                  <a:pt x="10879468" y="6703143"/>
                  <a:pt x="10881430" y="6706712"/>
                </a:cubicBezTo>
                <a:cubicBezTo>
                  <a:pt x="10883533" y="6710280"/>
                  <a:pt x="10886616" y="6714295"/>
                  <a:pt x="10887177" y="6718845"/>
                </a:cubicBezTo>
                <a:cubicBezTo>
                  <a:pt x="10889419" y="6721789"/>
                  <a:pt x="10887878" y="6716169"/>
                  <a:pt x="10891101" y="6717953"/>
                </a:cubicBezTo>
                <a:cubicBezTo>
                  <a:pt x="10891662" y="6724019"/>
                  <a:pt x="10892783" y="6728748"/>
                  <a:pt x="10897268" y="6728837"/>
                </a:cubicBezTo>
                <a:cubicBezTo>
                  <a:pt x="10896007" y="6730889"/>
                  <a:pt x="10897268" y="6733209"/>
                  <a:pt x="10898249" y="6735528"/>
                </a:cubicBezTo>
                <a:lnTo>
                  <a:pt x="10898389" y="6736331"/>
                </a:lnTo>
                <a:lnTo>
                  <a:pt x="10900944" y="6736026"/>
                </a:lnTo>
                <a:lnTo>
                  <a:pt x="10901151" y="6720655"/>
                </a:lnTo>
                <a:cubicBezTo>
                  <a:pt x="10902987" y="6712779"/>
                  <a:pt x="10906525" y="6705707"/>
                  <a:pt x="10911699" y="6700864"/>
                </a:cubicBezTo>
                <a:lnTo>
                  <a:pt x="10926921" y="6705267"/>
                </a:lnTo>
                <a:lnTo>
                  <a:pt x="10926420" y="6702340"/>
                </a:lnTo>
                <a:cubicBezTo>
                  <a:pt x="10929083" y="6700645"/>
                  <a:pt x="10928523" y="6696006"/>
                  <a:pt x="10930345" y="6692437"/>
                </a:cubicBezTo>
                <a:lnTo>
                  <a:pt x="10932027" y="6690742"/>
                </a:lnTo>
                <a:lnTo>
                  <a:pt x="10931886" y="6689939"/>
                </a:lnTo>
                <a:cubicBezTo>
                  <a:pt x="10931746" y="6686727"/>
                  <a:pt x="10932027" y="6683516"/>
                  <a:pt x="10933008" y="6680393"/>
                </a:cubicBezTo>
                <a:cubicBezTo>
                  <a:pt x="10936512" y="6680661"/>
                  <a:pt x="10939875" y="6682267"/>
                  <a:pt x="10943099" y="6684140"/>
                </a:cubicBezTo>
                <a:lnTo>
                  <a:pt x="10951368" y="6689939"/>
                </a:lnTo>
                <a:lnTo>
                  <a:pt x="10951648" y="6689671"/>
                </a:lnTo>
                <a:cubicBezTo>
                  <a:pt x="10953330" y="6687976"/>
                  <a:pt x="10955433" y="6686371"/>
                  <a:pt x="10957956" y="6684943"/>
                </a:cubicBezTo>
                <a:cubicBezTo>
                  <a:pt x="10971130" y="6691813"/>
                  <a:pt x="10978558" y="6706444"/>
                  <a:pt x="10972111" y="6716525"/>
                </a:cubicBezTo>
                <a:cubicBezTo>
                  <a:pt x="10966785" y="6723038"/>
                  <a:pt x="10960058" y="6722860"/>
                  <a:pt x="10954732" y="6719291"/>
                </a:cubicBezTo>
                <a:lnTo>
                  <a:pt x="10954171" y="6718756"/>
                </a:lnTo>
                <a:lnTo>
                  <a:pt x="10953050" y="6723930"/>
                </a:lnTo>
                <a:lnTo>
                  <a:pt x="10950387" y="6727321"/>
                </a:lnTo>
                <a:lnTo>
                  <a:pt x="10951228" y="6728659"/>
                </a:lnTo>
                <a:cubicBezTo>
                  <a:pt x="10949966" y="6731960"/>
                  <a:pt x="10948425" y="6734190"/>
                  <a:pt x="10946743" y="6735707"/>
                </a:cubicBezTo>
                <a:lnTo>
                  <a:pt x="10943915" y="6736890"/>
                </a:lnTo>
                <a:lnTo>
                  <a:pt x="10945465" y="6749489"/>
                </a:lnTo>
                <a:lnTo>
                  <a:pt x="10957956" y="6738116"/>
                </a:lnTo>
                <a:lnTo>
                  <a:pt x="10966505" y="6736867"/>
                </a:lnTo>
                <a:lnTo>
                  <a:pt x="10968467" y="6733209"/>
                </a:lnTo>
                <a:cubicBezTo>
                  <a:pt x="10974074" y="6730711"/>
                  <a:pt x="10979259" y="6729283"/>
                  <a:pt x="10983744" y="6729908"/>
                </a:cubicBezTo>
                <a:lnTo>
                  <a:pt x="10987949" y="6731871"/>
                </a:lnTo>
                <a:lnTo>
                  <a:pt x="10989350" y="6728837"/>
                </a:lnTo>
                <a:cubicBezTo>
                  <a:pt x="10997760" y="6727053"/>
                  <a:pt x="10997760" y="6723484"/>
                  <a:pt x="11004487" y="6714919"/>
                </a:cubicBezTo>
                <a:cubicBezTo>
                  <a:pt x="11007991" y="6713581"/>
                  <a:pt x="11001264" y="6718131"/>
                  <a:pt x="11003506" y="6719023"/>
                </a:cubicBezTo>
                <a:cubicBezTo>
                  <a:pt x="11004908" y="6718131"/>
                  <a:pt x="11005748" y="6717239"/>
                  <a:pt x="11007150" y="6715901"/>
                </a:cubicBezTo>
                <a:cubicBezTo>
                  <a:pt x="11008412" y="6715009"/>
                  <a:pt x="11009393" y="6714117"/>
                  <a:pt x="11010654" y="6713224"/>
                </a:cubicBezTo>
                <a:cubicBezTo>
                  <a:pt x="11012896" y="6710994"/>
                  <a:pt x="11015560" y="6709121"/>
                  <a:pt x="11018222" y="6706890"/>
                </a:cubicBezTo>
                <a:cubicBezTo>
                  <a:pt x="11020886" y="6705106"/>
                  <a:pt x="11023268" y="6702875"/>
                  <a:pt x="11025931" y="6701091"/>
                </a:cubicBezTo>
                <a:cubicBezTo>
                  <a:pt x="11028594" y="6699307"/>
                  <a:pt x="11031257" y="6697076"/>
                  <a:pt x="11033920" y="6695292"/>
                </a:cubicBezTo>
                <a:cubicBezTo>
                  <a:pt x="11036583" y="6693508"/>
                  <a:pt x="11038826" y="6691277"/>
                  <a:pt x="11041488" y="6689047"/>
                </a:cubicBezTo>
                <a:cubicBezTo>
                  <a:pt x="11043731" y="6687173"/>
                  <a:pt x="11046394" y="6685032"/>
                  <a:pt x="11048636" y="6682802"/>
                </a:cubicBezTo>
                <a:cubicBezTo>
                  <a:pt x="11050879" y="6680571"/>
                  <a:pt x="11053121" y="6678341"/>
                  <a:pt x="11055364" y="6676111"/>
                </a:cubicBezTo>
                <a:cubicBezTo>
                  <a:pt x="11056625" y="6674772"/>
                  <a:pt x="11057606" y="6673345"/>
                  <a:pt x="11058447" y="6672007"/>
                </a:cubicBezTo>
                <a:cubicBezTo>
                  <a:pt x="11058447" y="6672007"/>
                  <a:pt x="11058447" y="6672007"/>
                  <a:pt x="11059288" y="6671115"/>
                </a:cubicBezTo>
                <a:cubicBezTo>
                  <a:pt x="11061531" y="6669776"/>
                  <a:pt x="11054383" y="6673345"/>
                  <a:pt x="11064194" y="6668438"/>
                </a:cubicBezTo>
                <a:cubicBezTo>
                  <a:pt x="11064194" y="6668438"/>
                  <a:pt x="11064194" y="6668438"/>
                  <a:pt x="11064194" y="6667992"/>
                </a:cubicBezTo>
                <a:cubicBezTo>
                  <a:pt x="11064194" y="6667992"/>
                  <a:pt x="11064194" y="6667992"/>
                  <a:pt x="11064614" y="6667546"/>
                </a:cubicBezTo>
                <a:cubicBezTo>
                  <a:pt x="11064614" y="6667100"/>
                  <a:pt x="11064754" y="6666743"/>
                  <a:pt x="11065175" y="6666297"/>
                </a:cubicBezTo>
                <a:cubicBezTo>
                  <a:pt x="11064194" y="6664959"/>
                  <a:pt x="11063353" y="6664869"/>
                  <a:pt x="11062792" y="6664869"/>
                </a:cubicBezTo>
                <a:cubicBezTo>
                  <a:pt x="11062792" y="6664869"/>
                  <a:pt x="11062792" y="6664869"/>
                  <a:pt x="11062792" y="6665316"/>
                </a:cubicBezTo>
                <a:cubicBezTo>
                  <a:pt x="11062792" y="6665316"/>
                  <a:pt x="11062792" y="6665316"/>
                  <a:pt x="11062372" y="6665316"/>
                </a:cubicBezTo>
                <a:cubicBezTo>
                  <a:pt x="11061110" y="6666208"/>
                  <a:pt x="11059288" y="6667100"/>
                  <a:pt x="11057466" y="6667992"/>
                </a:cubicBezTo>
                <a:cubicBezTo>
                  <a:pt x="11057046" y="6667992"/>
                  <a:pt x="11057046" y="6667992"/>
                  <a:pt x="11057046" y="6667992"/>
                </a:cubicBezTo>
                <a:cubicBezTo>
                  <a:pt x="11056625" y="6667992"/>
                  <a:pt x="11056205" y="6668081"/>
                  <a:pt x="11055644" y="6667189"/>
                </a:cubicBezTo>
                <a:cubicBezTo>
                  <a:pt x="11056205" y="6667189"/>
                  <a:pt x="11056205" y="6666743"/>
                  <a:pt x="11056205" y="6666743"/>
                </a:cubicBezTo>
                <a:cubicBezTo>
                  <a:pt x="11056625" y="6666297"/>
                  <a:pt x="11056625" y="6666297"/>
                  <a:pt x="11056625" y="6666297"/>
                </a:cubicBezTo>
                <a:lnTo>
                  <a:pt x="11056906" y="6666119"/>
                </a:lnTo>
                <a:lnTo>
                  <a:pt x="11057046" y="6666119"/>
                </a:lnTo>
                <a:lnTo>
                  <a:pt x="11057046" y="6665940"/>
                </a:lnTo>
                <a:cubicBezTo>
                  <a:pt x="11057886" y="6665583"/>
                  <a:pt x="11059148" y="6664869"/>
                  <a:pt x="11061531" y="6663621"/>
                </a:cubicBezTo>
                <a:cubicBezTo>
                  <a:pt x="11061531" y="6663621"/>
                  <a:pt x="11061531" y="6663621"/>
                  <a:pt x="11062091" y="6663621"/>
                </a:cubicBezTo>
                <a:cubicBezTo>
                  <a:pt x="11062091" y="6663621"/>
                  <a:pt x="11062091" y="6663621"/>
                  <a:pt x="11062091" y="6663174"/>
                </a:cubicBezTo>
                <a:cubicBezTo>
                  <a:pt x="11062091" y="6663174"/>
                  <a:pt x="11061951" y="6662639"/>
                  <a:pt x="11062372" y="6662639"/>
                </a:cubicBezTo>
                <a:cubicBezTo>
                  <a:pt x="11062372" y="6662193"/>
                  <a:pt x="11062792" y="6662193"/>
                  <a:pt x="11063353" y="6661747"/>
                </a:cubicBezTo>
                <a:cubicBezTo>
                  <a:pt x="11063773" y="6661301"/>
                  <a:pt x="11064194" y="6660409"/>
                  <a:pt x="11064614" y="6659071"/>
                </a:cubicBezTo>
                <a:cubicBezTo>
                  <a:pt x="11065595" y="6660855"/>
                  <a:pt x="11064194" y="6660855"/>
                  <a:pt x="11064614" y="6662193"/>
                </a:cubicBezTo>
                <a:cubicBezTo>
                  <a:pt x="11065595" y="6663085"/>
                  <a:pt x="11066856" y="6663085"/>
                  <a:pt x="11067838" y="6662639"/>
                </a:cubicBezTo>
                <a:cubicBezTo>
                  <a:pt x="11068678" y="6661747"/>
                  <a:pt x="11066436" y="6661836"/>
                  <a:pt x="11066856" y="6660052"/>
                </a:cubicBezTo>
                <a:cubicBezTo>
                  <a:pt x="11068678" y="6661390"/>
                  <a:pt x="11069099" y="6659517"/>
                  <a:pt x="11069099" y="6657732"/>
                </a:cubicBezTo>
                <a:cubicBezTo>
                  <a:pt x="11070921" y="6656840"/>
                  <a:pt x="11069520" y="6658714"/>
                  <a:pt x="11070921" y="6660052"/>
                </a:cubicBezTo>
                <a:cubicBezTo>
                  <a:pt x="11072323" y="6659606"/>
                  <a:pt x="11070921" y="6657286"/>
                  <a:pt x="11069940" y="6655056"/>
                </a:cubicBezTo>
                <a:cubicBezTo>
                  <a:pt x="11070500" y="6655056"/>
                  <a:pt x="11070500" y="6655056"/>
                  <a:pt x="11070921" y="6655056"/>
                </a:cubicBezTo>
                <a:cubicBezTo>
                  <a:pt x="11070921" y="6655056"/>
                  <a:pt x="11071342" y="6655056"/>
                  <a:pt x="11071902" y="6655056"/>
                </a:cubicBezTo>
                <a:cubicBezTo>
                  <a:pt x="11072323" y="6655502"/>
                  <a:pt x="11072743" y="6656394"/>
                  <a:pt x="11073164" y="6656840"/>
                </a:cubicBezTo>
                <a:cubicBezTo>
                  <a:pt x="11076247" y="6653717"/>
                  <a:pt x="11080312" y="6651041"/>
                  <a:pt x="11084376" y="6648811"/>
                </a:cubicBezTo>
                <a:cubicBezTo>
                  <a:pt x="11086478" y="6647472"/>
                  <a:pt x="11088721" y="6646134"/>
                  <a:pt x="11090963" y="6644796"/>
                </a:cubicBezTo>
                <a:cubicBezTo>
                  <a:pt x="11091944" y="6644350"/>
                  <a:pt x="11093206" y="6643815"/>
                  <a:pt x="11094187" y="6642922"/>
                </a:cubicBezTo>
                <a:cubicBezTo>
                  <a:pt x="11094187" y="6642922"/>
                  <a:pt x="11094047" y="6642922"/>
                  <a:pt x="11095869" y="6642476"/>
                </a:cubicBezTo>
                <a:cubicBezTo>
                  <a:pt x="11095869" y="6642476"/>
                  <a:pt x="11095869" y="6642566"/>
                  <a:pt x="11096850" y="6642119"/>
                </a:cubicBezTo>
                <a:cubicBezTo>
                  <a:pt x="11096850" y="6642119"/>
                  <a:pt x="11096850" y="6642119"/>
                  <a:pt x="11097691" y="6641673"/>
                </a:cubicBezTo>
                <a:cubicBezTo>
                  <a:pt x="11105259" y="6638105"/>
                  <a:pt x="11112828" y="6634893"/>
                  <a:pt x="11119555" y="6632217"/>
                </a:cubicBezTo>
                <a:cubicBezTo>
                  <a:pt x="11122218" y="6630878"/>
                  <a:pt x="11125302" y="6630967"/>
                  <a:pt x="11124320" y="6631414"/>
                </a:cubicBezTo>
                <a:cubicBezTo>
                  <a:pt x="11126002" y="6630521"/>
                  <a:pt x="11127964" y="6629540"/>
                  <a:pt x="11129927" y="6628559"/>
                </a:cubicBezTo>
                <a:lnTo>
                  <a:pt x="11134272" y="6626864"/>
                </a:lnTo>
                <a:lnTo>
                  <a:pt x="11133571" y="6623652"/>
                </a:lnTo>
                <a:lnTo>
                  <a:pt x="11133571" y="6623117"/>
                </a:lnTo>
                <a:lnTo>
                  <a:pt x="11130908" y="6621421"/>
                </a:lnTo>
                <a:cubicBezTo>
                  <a:pt x="11131328" y="6619459"/>
                  <a:pt x="11132029" y="6618388"/>
                  <a:pt x="11132870" y="6618120"/>
                </a:cubicBezTo>
                <a:lnTo>
                  <a:pt x="11133571" y="6618210"/>
                </a:lnTo>
                <a:lnTo>
                  <a:pt x="11133571" y="6617139"/>
                </a:lnTo>
                <a:cubicBezTo>
                  <a:pt x="11136094" y="6618210"/>
                  <a:pt x="11138196" y="6619905"/>
                  <a:pt x="11140018" y="6621957"/>
                </a:cubicBezTo>
                <a:lnTo>
                  <a:pt x="11142400" y="6625882"/>
                </a:lnTo>
                <a:lnTo>
                  <a:pt x="11145904" y="6628202"/>
                </a:lnTo>
                <a:cubicBezTo>
                  <a:pt x="11146325" y="6621957"/>
                  <a:pt x="11153473" y="6627310"/>
                  <a:pt x="11158378" y="6622403"/>
                </a:cubicBezTo>
                <a:cubicBezTo>
                  <a:pt x="11158378" y="6625525"/>
                  <a:pt x="11161462" y="6625971"/>
                  <a:pt x="11164966" y="6625525"/>
                </a:cubicBezTo>
                <a:cubicBezTo>
                  <a:pt x="11168610" y="6624633"/>
                  <a:pt x="11172534" y="6622492"/>
                  <a:pt x="11173936" y="6620172"/>
                </a:cubicBezTo>
                <a:cubicBezTo>
                  <a:pt x="11172114" y="6619280"/>
                  <a:pt x="11169871" y="6618834"/>
                  <a:pt x="11167208" y="6619280"/>
                </a:cubicBezTo>
                <a:cubicBezTo>
                  <a:pt x="11164545" y="6619726"/>
                  <a:pt x="11161882" y="6621065"/>
                  <a:pt x="11159219" y="6622403"/>
                </a:cubicBezTo>
                <a:cubicBezTo>
                  <a:pt x="11161882" y="6618388"/>
                  <a:pt x="11167208" y="6617050"/>
                  <a:pt x="11172674" y="6616158"/>
                </a:cubicBezTo>
                <a:cubicBezTo>
                  <a:pt x="11178000" y="6614819"/>
                  <a:pt x="11182906" y="6613927"/>
                  <a:pt x="11184167" y="6609467"/>
                </a:cubicBezTo>
                <a:cubicBezTo>
                  <a:pt x="11190054" y="6608128"/>
                  <a:pt x="11194538" y="6608128"/>
                  <a:pt x="11198883" y="6608128"/>
                </a:cubicBezTo>
                <a:lnTo>
                  <a:pt x="11203999" y="6607789"/>
                </a:lnTo>
                <a:lnTo>
                  <a:pt x="11204209" y="6605312"/>
                </a:lnTo>
                <a:lnTo>
                  <a:pt x="11200565" y="6605184"/>
                </a:lnTo>
                <a:lnTo>
                  <a:pt x="11204458" y="6602385"/>
                </a:lnTo>
                <a:lnTo>
                  <a:pt x="11205575" y="6589229"/>
                </a:lnTo>
                <a:lnTo>
                  <a:pt x="11205558" y="6589270"/>
                </a:lnTo>
                <a:cubicBezTo>
                  <a:pt x="11203403" y="6590263"/>
                  <a:pt x="11200635" y="6589527"/>
                  <a:pt x="11198883" y="6586181"/>
                </a:cubicBezTo>
                <a:cubicBezTo>
                  <a:pt x="11200425" y="6583683"/>
                  <a:pt x="11201967" y="6582345"/>
                  <a:pt x="11203508" y="6581720"/>
                </a:cubicBezTo>
                <a:cubicBezTo>
                  <a:pt x="11205050" y="6581096"/>
                  <a:pt x="11206732" y="6581274"/>
                  <a:pt x="11208554" y="6581988"/>
                </a:cubicBezTo>
                <a:lnTo>
                  <a:pt x="11207545" y="6584441"/>
                </a:lnTo>
                <a:lnTo>
                  <a:pt x="11211790" y="6576875"/>
                </a:lnTo>
                <a:lnTo>
                  <a:pt x="11207529" y="6576488"/>
                </a:lnTo>
                <a:cubicBezTo>
                  <a:pt x="11207529" y="6576488"/>
                  <a:pt x="11179529" y="6569513"/>
                  <a:pt x="11180137" y="6540066"/>
                </a:cubicBezTo>
                <a:cubicBezTo>
                  <a:pt x="11186833" y="6540840"/>
                  <a:pt x="11192311" y="6502481"/>
                  <a:pt x="11212398" y="6498219"/>
                </a:cubicBezTo>
                <a:cubicBezTo>
                  <a:pt x="11222138" y="6496282"/>
                  <a:pt x="11228225" y="6497056"/>
                  <a:pt x="11238573" y="6495120"/>
                </a:cubicBezTo>
                <a:lnTo>
                  <a:pt x="11245808" y="6501533"/>
                </a:lnTo>
                <a:lnTo>
                  <a:pt x="11249199" y="6492505"/>
                </a:lnTo>
                <a:cubicBezTo>
                  <a:pt x="11251162" y="6493843"/>
                  <a:pt x="11253124" y="6494111"/>
                  <a:pt x="11255086" y="6495360"/>
                </a:cubicBezTo>
                <a:cubicBezTo>
                  <a:pt x="11255647" y="6497055"/>
                  <a:pt x="11255121" y="6499642"/>
                  <a:pt x="11253930" y="6501906"/>
                </a:cubicBezTo>
                <a:lnTo>
                  <a:pt x="11250096" y="6505335"/>
                </a:lnTo>
                <a:lnTo>
                  <a:pt x="11255236" y="6509891"/>
                </a:lnTo>
                <a:lnTo>
                  <a:pt x="11262018" y="6519771"/>
                </a:lnTo>
                <a:lnTo>
                  <a:pt x="11261393" y="6514363"/>
                </a:lnTo>
                <a:cubicBezTo>
                  <a:pt x="11262794" y="6513917"/>
                  <a:pt x="11264756" y="6512578"/>
                  <a:pt x="11267139" y="6512667"/>
                </a:cubicBezTo>
                <a:cubicBezTo>
                  <a:pt x="11271064" y="6516147"/>
                  <a:pt x="11271344" y="6519894"/>
                  <a:pt x="11269242" y="6523730"/>
                </a:cubicBezTo>
                <a:lnTo>
                  <a:pt x="11263356" y="6521853"/>
                </a:lnTo>
                <a:lnTo>
                  <a:pt x="11267790" y="6541228"/>
                </a:lnTo>
                <a:lnTo>
                  <a:pt x="11264256" y="6552195"/>
                </a:lnTo>
                <a:lnTo>
                  <a:pt x="11265650" y="6548677"/>
                </a:lnTo>
                <a:cubicBezTo>
                  <a:pt x="11267910" y="6545811"/>
                  <a:pt x="11270924" y="6544160"/>
                  <a:pt x="11274568" y="6544874"/>
                </a:cubicBezTo>
                <a:lnTo>
                  <a:pt x="11276109" y="6553350"/>
                </a:lnTo>
                <a:lnTo>
                  <a:pt x="11276670" y="6553171"/>
                </a:lnTo>
                <a:cubicBezTo>
                  <a:pt x="11278212" y="6553082"/>
                  <a:pt x="11280314" y="6553350"/>
                  <a:pt x="11282416" y="6554956"/>
                </a:cubicBezTo>
                <a:cubicBezTo>
                  <a:pt x="11283397" y="6555937"/>
                  <a:pt x="11285500" y="6559149"/>
                  <a:pt x="11284518" y="6559149"/>
                </a:cubicBezTo>
                <a:cubicBezTo>
                  <a:pt x="11283538" y="6560219"/>
                  <a:pt x="11284518" y="6560219"/>
                  <a:pt x="11284518" y="6561201"/>
                </a:cubicBezTo>
                <a:cubicBezTo>
                  <a:pt x="11282977" y="6562807"/>
                  <a:pt x="11281435" y="6563877"/>
                  <a:pt x="11279894" y="6564234"/>
                </a:cubicBezTo>
                <a:lnTo>
                  <a:pt x="11276530" y="6563610"/>
                </a:lnTo>
                <a:lnTo>
                  <a:pt x="11276109" y="6567803"/>
                </a:lnTo>
                <a:cubicBezTo>
                  <a:pt x="11275408" y="6570658"/>
                  <a:pt x="11274427" y="6573513"/>
                  <a:pt x="11272886" y="6576546"/>
                </a:cubicBezTo>
                <a:cubicBezTo>
                  <a:pt x="11269522" y="6577527"/>
                  <a:pt x="11266859" y="6576903"/>
                  <a:pt x="11265037" y="6575297"/>
                </a:cubicBezTo>
                <a:lnTo>
                  <a:pt x="11262234" y="6569676"/>
                </a:lnTo>
                <a:lnTo>
                  <a:pt x="11261533" y="6570658"/>
                </a:lnTo>
                <a:cubicBezTo>
                  <a:pt x="11260552" y="6571728"/>
                  <a:pt x="11259571" y="6572710"/>
                  <a:pt x="11259571" y="6571728"/>
                </a:cubicBezTo>
                <a:cubicBezTo>
                  <a:pt x="11258590" y="6571728"/>
                  <a:pt x="11258450" y="6570747"/>
                  <a:pt x="11257468" y="6569676"/>
                </a:cubicBezTo>
                <a:lnTo>
                  <a:pt x="11257468" y="6565166"/>
                </a:lnTo>
                <a:lnTo>
                  <a:pt x="11248921" y="6572613"/>
                </a:lnTo>
                <a:lnTo>
                  <a:pt x="11245877" y="6573775"/>
                </a:lnTo>
                <a:lnTo>
                  <a:pt x="11251964" y="6584237"/>
                </a:lnTo>
                <a:lnTo>
                  <a:pt x="11248859" y="6598543"/>
                </a:lnTo>
                <a:lnTo>
                  <a:pt x="11251582" y="6598315"/>
                </a:lnTo>
                <a:cubicBezTo>
                  <a:pt x="11253404" y="6598315"/>
                  <a:pt x="11255086" y="6598761"/>
                  <a:pt x="11256908" y="6599207"/>
                </a:cubicBezTo>
                <a:cubicBezTo>
                  <a:pt x="11260972" y="6598315"/>
                  <a:pt x="11256908" y="6596976"/>
                  <a:pt x="11259150" y="6595638"/>
                </a:cubicBezTo>
                <a:cubicBezTo>
                  <a:pt x="11265317" y="6594300"/>
                  <a:pt x="11269802" y="6594746"/>
                  <a:pt x="11273446" y="6594746"/>
                </a:cubicBezTo>
                <a:cubicBezTo>
                  <a:pt x="11276530" y="6594746"/>
                  <a:pt x="11279193" y="6595103"/>
                  <a:pt x="11282276" y="6593765"/>
                </a:cubicBezTo>
                <a:cubicBezTo>
                  <a:pt x="11283257" y="6596441"/>
                  <a:pt x="11285500" y="6597333"/>
                  <a:pt x="11290405" y="6596887"/>
                </a:cubicBezTo>
                <a:cubicBezTo>
                  <a:pt x="11290405" y="6597779"/>
                  <a:pt x="11288163" y="6597422"/>
                  <a:pt x="11286761" y="6597869"/>
                </a:cubicBezTo>
                <a:cubicBezTo>
                  <a:pt x="11286340" y="6600099"/>
                  <a:pt x="11289564" y="6599564"/>
                  <a:pt x="11290405" y="6600456"/>
                </a:cubicBezTo>
                <a:cubicBezTo>
                  <a:pt x="11291666" y="6599564"/>
                  <a:pt x="11289844" y="6597869"/>
                  <a:pt x="11294750" y="6598761"/>
                </a:cubicBezTo>
                <a:cubicBezTo>
                  <a:pt x="11294330" y="6600099"/>
                  <a:pt x="11291246" y="6599653"/>
                  <a:pt x="11292648" y="6602329"/>
                </a:cubicBezTo>
                <a:cubicBezTo>
                  <a:pt x="11287742" y="6603667"/>
                  <a:pt x="11283678" y="6600545"/>
                  <a:pt x="11283678" y="6605898"/>
                </a:cubicBezTo>
                <a:cubicBezTo>
                  <a:pt x="11281015" y="6602329"/>
                  <a:pt x="11277931" y="6603221"/>
                  <a:pt x="11274848" y="6605006"/>
                </a:cubicBezTo>
                <a:cubicBezTo>
                  <a:pt x="11271624" y="6606344"/>
                  <a:pt x="11267560" y="6608574"/>
                  <a:pt x="11263215" y="6607236"/>
                </a:cubicBezTo>
                <a:cubicBezTo>
                  <a:pt x="11264056" y="6610359"/>
                  <a:pt x="11266719" y="6609913"/>
                  <a:pt x="11269382" y="6608574"/>
                </a:cubicBezTo>
                <a:cubicBezTo>
                  <a:pt x="11272045" y="6607682"/>
                  <a:pt x="11274708" y="6606790"/>
                  <a:pt x="11275689" y="6609467"/>
                </a:cubicBezTo>
                <a:cubicBezTo>
                  <a:pt x="11279613" y="6609020"/>
                  <a:pt x="11281015" y="6605898"/>
                  <a:pt x="11284659" y="6607682"/>
                </a:cubicBezTo>
                <a:cubicBezTo>
                  <a:pt x="11284659" y="6609467"/>
                  <a:pt x="11281015" y="6608128"/>
                  <a:pt x="11280174" y="6609467"/>
                </a:cubicBezTo>
                <a:cubicBezTo>
                  <a:pt x="11281856" y="6611697"/>
                  <a:pt x="11288163" y="6609913"/>
                  <a:pt x="11290405" y="6609467"/>
                </a:cubicBezTo>
                <a:cubicBezTo>
                  <a:pt x="11290405" y="6608574"/>
                  <a:pt x="11289144" y="6609020"/>
                  <a:pt x="11288163" y="6608574"/>
                </a:cubicBezTo>
                <a:cubicBezTo>
                  <a:pt x="11289564" y="6608128"/>
                  <a:pt x="11297974" y="6607236"/>
                  <a:pt x="11294750" y="6609467"/>
                </a:cubicBezTo>
                <a:cubicBezTo>
                  <a:pt x="11296992" y="6609020"/>
                  <a:pt x="11299375" y="6608574"/>
                  <a:pt x="11300636" y="6607236"/>
                </a:cubicBezTo>
                <a:lnTo>
                  <a:pt x="11301478" y="6607504"/>
                </a:lnTo>
                <a:cubicBezTo>
                  <a:pt x="11303860" y="6605095"/>
                  <a:pt x="11306803" y="6602686"/>
                  <a:pt x="11309326" y="6602508"/>
                </a:cubicBezTo>
                <a:cubicBezTo>
                  <a:pt x="11310307" y="6602508"/>
                  <a:pt x="11311008" y="6602686"/>
                  <a:pt x="11311849" y="6603221"/>
                </a:cubicBezTo>
                <a:cubicBezTo>
                  <a:pt x="11312830" y="6603757"/>
                  <a:pt x="11313110" y="6604560"/>
                  <a:pt x="11312830" y="6605452"/>
                </a:cubicBezTo>
                <a:lnTo>
                  <a:pt x="11311148" y="6607950"/>
                </a:lnTo>
                <a:lnTo>
                  <a:pt x="11313531" y="6608574"/>
                </a:lnTo>
                <a:cubicBezTo>
                  <a:pt x="11314932" y="6609020"/>
                  <a:pt x="11316614" y="6609823"/>
                  <a:pt x="11318016" y="6610269"/>
                </a:cubicBezTo>
                <a:cubicBezTo>
                  <a:pt x="11319838" y="6610716"/>
                  <a:pt x="11321099" y="6610716"/>
                  <a:pt x="11321520" y="6610269"/>
                </a:cubicBezTo>
                <a:cubicBezTo>
                  <a:pt x="11321099" y="6609377"/>
                  <a:pt x="11320819" y="6609020"/>
                  <a:pt x="11320819" y="6607682"/>
                </a:cubicBezTo>
                <a:cubicBezTo>
                  <a:pt x="11321800" y="6607861"/>
                  <a:pt x="11322080" y="6608753"/>
                  <a:pt x="11322361" y="6609556"/>
                </a:cubicBezTo>
                <a:lnTo>
                  <a:pt x="11323482" y="6610002"/>
                </a:lnTo>
                <a:lnTo>
                  <a:pt x="11322641" y="6608931"/>
                </a:lnTo>
                <a:cubicBezTo>
                  <a:pt x="11322080" y="6607861"/>
                  <a:pt x="11322361" y="6606522"/>
                  <a:pt x="11323482" y="6604560"/>
                </a:cubicBezTo>
                <a:cubicBezTo>
                  <a:pt x="11325724" y="6602597"/>
                  <a:pt x="11328948" y="6601794"/>
                  <a:pt x="11331050" y="6600902"/>
                </a:cubicBezTo>
                <a:cubicBezTo>
                  <a:pt x="11334554" y="6596887"/>
                  <a:pt x="11331190" y="6585021"/>
                  <a:pt x="11329228" y="6582791"/>
                </a:cubicBezTo>
                <a:cubicBezTo>
                  <a:pt x="11323342" y="6577081"/>
                  <a:pt x="11319838" y="6582167"/>
                  <a:pt x="11316754" y="6579847"/>
                </a:cubicBezTo>
                <a:cubicBezTo>
                  <a:pt x="11313811" y="6577527"/>
                  <a:pt x="11316194" y="6573423"/>
                  <a:pt x="11316194" y="6573423"/>
                </a:cubicBezTo>
                <a:cubicBezTo>
                  <a:pt x="11318436" y="6571461"/>
                  <a:pt x="11322501" y="6572799"/>
                  <a:pt x="11324603" y="6572977"/>
                </a:cubicBezTo>
                <a:cubicBezTo>
                  <a:pt x="11326706" y="6572085"/>
                  <a:pt x="11327967" y="6570122"/>
                  <a:pt x="11329088" y="6569141"/>
                </a:cubicBezTo>
                <a:cubicBezTo>
                  <a:pt x="11327266" y="6565840"/>
                  <a:pt x="11335535" y="6550673"/>
                  <a:pt x="11336656" y="6549692"/>
                </a:cubicBezTo>
                <a:cubicBezTo>
                  <a:pt x="11337918" y="6547640"/>
                  <a:pt x="11337217" y="6542376"/>
                  <a:pt x="11335395" y="6540146"/>
                </a:cubicBezTo>
                <a:cubicBezTo>
                  <a:pt x="11333293" y="6538986"/>
                  <a:pt x="11331190" y="6537737"/>
                  <a:pt x="11329228" y="6535507"/>
                </a:cubicBezTo>
                <a:cubicBezTo>
                  <a:pt x="11327266" y="6534258"/>
                  <a:pt x="11326425" y="6532117"/>
                  <a:pt x="11327546" y="6531135"/>
                </a:cubicBezTo>
                <a:cubicBezTo>
                  <a:pt x="11327546" y="6530154"/>
                  <a:pt x="11328668" y="6529172"/>
                  <a:pt x="11330770" y="6529351"/>
                </a:cubicBezTo>
                <a:cubicBezTo>
                  <a:pt x="11333012" y="6527388"/>
                  <a:pt x="11336236" y="6526496"/>
                  <a:pt x="11336236" y="6526496"/>
                </a:cubicBezTo>
                <a:cubicBezTo>
                  <a:pt x="11338478" y="6525604"/>
                  <a:pt x="11336376" y="6523284"/>
                  <a:pt x="11337498" y="6522392"/>
                </a:cubicBezTo>
                <a:cubicBezTo>
                  <a:pt x="11341002" y="6518377"/>
                  <a:pt x="11346888" y="6524176"/>
                  <a:pt x="11348009" y="6523195"/>
                </a:cubicBezTo>
                <a:cubicBezTo>
                  <a:pt x="11349130" y="6522214"/>
                  <a:pt x="11349551" y="6515879"/>
                  <a:pt x="11351794" y="6513917"/>
                </a:cubicBezTo>
                <a:cubicBezTo>
                  <a:pt x="11351934" y="6512846"/>
                  <a:pt x="11354036" y="6512043"/>
                  <a:pt x="11355157" y="6511062"/>
                </a:cubicBezTo>
                <a:cubicBezTo>
                  <a:pt x="11357540" y="6505976"/>
                  <a:pt x="11356839" y="6501694"/>
                  <a:pt x="11353896" y="6498304"/>
                </a:cubicBezTo>
                <a:cubicBezTo>
                  <a:pt x="11352074" y="6496073"/>
                  <a:pt x="11349971" y="6495984"/>
                  <a:pt x="11347028" y="6493665"/>
                </a:cubicBezTo>
                <a:cubicBezTo>
                  <a:pt x="11345066" y="6491434"/>
                  <a:pt x="11344085" y="6490185"/>
                  <a:pt x="11345206" y="6489204"/>
                </a:cubicBezTo>
                <a:cubicBezTo>
                  <a:pt x="11345206" y="6489204"/>
                  <a:pt x="11345206" y="6489293"/>
                  <a:pt x="11339179" y="6484654"/>
                </a:cubicBezTo>
                <a:cubicBezTo>
                  <a:pt x="11338198" y="6483494"/>
                  <a:pt x="11338338" y="6482423"/>
                  <a:pt x="11338338" y="6482423"/>
                </a:cubicBezTo>
                <a:cubicBezTo>
                  <a:pt x="11338338" y="6482423"/>
                  <a:pt x="11338198" y="6482423"/>
                  <a:pt x="11340300" y="6483672"/>
                </a:cubicBezTo>
                <a:cubicBezTo>
                  <a:pt x="11340300" y="6483672"/>
                  <a:pt x="11341282" y="6484832"/>
                  <a:pt x="11342263" y="6485903"/>
                </a:cubicBezTo>
                <a:cubicBezTo>
                  <a:pt x="11342263" y="6485903"/>
                  <a:pt x="11343244" y="6485992"/>
                  <a:pt x="11344365" y="6485992"/>
                </a:cubicBezTo>
                <a:cubicBezTo>
                  <a:pt x="11345346" y="6487152"/>
                  <a:pt x="11343244" y="6487063"/>
                  <a:pt x="11345206" y="6488222"/>
                </a:cubicBezTo>
                <a:cubicBezTo>
                  <a:pt x="11345206" y="6488222"/>
                  <a:pt x="11352494" y="6488758"/>
                  <a:pt x="11351513" y="6488669"/>
                </a:cubicBezTo>
                <a:cubicBezTo>
                  <a:pt x="11353475" y="6490899"/>
                  <a:pt x="11354176" y="6494111"/>
                  <a:pt x="11356278" y="6495270"/>
                </a:cubicBezTo>
                <a:cubicBezTo>
                  <a:pt x="11359222" y="6498661"/>
                  <a:pt x="11363426" y="6498928"/>
                  <a:pt x="11367771" y="6496163"/>
                </a:cubicBezTo>
                <a:cubicBezTo>
                  <a:pt x="11371275" y="6491077"/>
                  <a:pt x="11373097" y="6480728"/>
                  <a:pt x="11370154" y="6478409"/>
                </a:cubicBezTo>
                <a:cubicBezTo>
                  <a:pt x="11375620" y="6474572"/>
                  <a:pt x="11391317" y="6475732"/>
                  <a:pt x="11392438" y="6473769"/>
                </a:cubicBezTo>
                <a:cubicBezTo>
                  <a:pt x="11393700" y="6471717"/>
                  <a:pt x="11393139" y="6465294"/>
                  <a:pt x="11395382" y="6463420"/>
                </a:cubicBezTo>
                <a:cubicBezTo>
                  <a:pt x="11396643" y="6460298"/>
                  <a:pt x="11403651" y="6463956"/>
                  <a:pt x="11404772" y="6462974"/>
                </a:cubicBezTo>
                <a:cubicBezTo>
                  <a:pt x="11404772" y="6461993"/>
                  <a:pt x="11400708" y="6460566"/>
                  <a:pt x="11402950" y="6457621"/>
                </a:cubicBezTo>
                <a:cubicBezTo>
                  <a:pt x="11405193" y="6455659"/>
                  <a:pt x="11406314" y="6456819"/>
                  <a:pt x="11407295" y="6456908"/>
                </a:cubicBezTo>
                <a:cubicBezTo>
                  <a:pt x="11411360" y="6460298"/>
                  <a:pt x="11407996" y="6462171"/>
                  <a:pt x="11409958" y="6464402"/>
                </a:cubicBezTo>
                <a:cubicBezTo>
                  <a:pt x="11414303" y="6461547"/>
                  <a:pt x="11420610" y="6461993"/>
                  <a:pt x="11422852" y="6460119"/>
                </a:cubicBezTo>
                <a:cubicBezTo>
                  <a:pt x="11423974" y="6458067"/>
                  <a:pt x="11422572" y="6449592"/>
                  <a:pt x="11421591" y="6448432"/>
                </a:cubicBezTo>
                <a:cubicBezTo>
                  <a:pt x="11419629" y="6446202"/>
                  <a:pt x="11414022" y="6450038"/>
                  <a:pt x="11411079" y="6447719"/>
                </a:cubicBezTo>
                <a:cubicBezTo>
                  <a:pt x="11413462" y="6444685"/>
                  <a:pt x="11416405" y="6447005"/>
                  <a:pt x="11419769" y="6445131"/>
                </a:cubicBezTo>
                <a:cubicBezTo>
                  <a:pt x="11416966" y="6439689"/>
                  <a:pt x="11417807" y="6427110"/>
                  <a:pt x="11418928" y="6426128"/>
                </a:cubicBezTo>
                <a:cubicBezTo>
                  <a:pt x="11425375" y="6439243"/>
                  <a:pt x="11429860" y="6450038"/>
                  <a:pt x="11434766" y="6455659"/>
                </a:cubicBezTo>
                <a:cubicBezTo>
                  <a:pt x="11437709" y="6457978"/>
                  <a:pt x="11437849" y="6456908"/>
                  <a:pt x="11441073" y="6455034"/>
                </a:cubicBezTo>
                <a:cubicBezTo>
                  <a:pt x="11441073" y="6455034"/>
                  <a:pt x="11441073" y="6455123"/>
                  <a:pt x="11448361" y="6454588"/>
                </a:cubicBezTo>
                <a:cubicBezTo>
                  <a:pt x="11452566" y="6455926"/>
                  <a:pt x="11455789" y="6455123"/>
                  <a:pt x="11458872" y="6455302"/>
                </a:cubicBezTo>
                <a:cubicBezTo>
                  <a:pt x="11458872" y="6455302"/>
                  <a:pt x="11458872" y="6455213"/>
                  <a:pt x="11464619" y="6449324"/>
                </a:cubicBezTo>
                <a:cubicBezTo>
                  <a:pt x="11470365" y="6442366"/>
                  <a:pt x="11469104" y="6430767"/>
                  <a:pt x="11469104" y="6430767"/>
                </a:cubicBezTo>
                <a:cubicBezTo>
                  <a:pt x="11469104" y="6429697"/>
                  <a:pt x="11470646" y="6422470"/>
                  <a:pt x="11469664" y="6422381"/>
                </a:cubicBezTo>
                <a:cubicBezTo>
                  <a:pt x="11471767" y="6421489"/>
                  <a:pt x="11472888" y="6419437"/>
                  <a:pt x="11475130" y="6418545"/>
                </a:cubicBezTo>
                <a:cubicBezTo>
                  <a:pt x="11480036" y="6424166"/>
                  <a:pt x="11465600" y="6450484"/>
                  <a:pt x="11472608" y="6456194"/>
                </a:cubicBezTo>
                <a:cubicBezTo>
                  <a:pt x="11474430" y="6458514"/>
                  <a:pt x="11486203" y="6455123"/>
                  <a:pt x="11487184" y="6456194"/>
                </a:cubicBezTo>
                <a:cubicBezTo>
                  <a:pt x="11489566" y="6453250"/>
                  <a:pt x="11490688" y="6451287"/>
                  <a:pt x="11491949" y="6449235"/>
                </a:cubicBezTo>
                <a:cubicBezTo>
                  <a:pt x="11492930" y="6450395"/>
                  <a:pt x="11494332" y="6444150"/>
                  <a:pt x="11497275" y="6447540"/>
                </a:cubicBezTo>
                <a:cubicBezTo>
                  <a:pt x="11500358" y="6449860"/>
                  <a:pt x="11498536" y="6460209"/>
                  <a:pt x="11499518" y="6461369"/>
                </a:cubicBezTo>
                <a:cubicBezTo>
                  <a:pt x="11504704" y="6466454"/>
                  <a:pt x="11511010" y="6462171"/>
                  <a:pt x="11515215" y="6461101"/>
                </a:cubicBezTo>
                <a:lnTo>
                  <a:pt x="11515636" y="6461190"/>
                </a:lnTo>
                <a:lnTo>
                  <a:pt x="11517037" y="6458870"/>
                </a:lnTo>
                <a:cubicBezTo>
                  <a:pt x="11520681" y="6451733"/>
                  <a:pt x="11522643" y="6444596"/>
                  <a:pt x="11530632" y="6437637"/>
                </a:cubicBezTo>
                <a:cubicBezTo>
                  <a:pt x="11534556" y="6444417"/>
                  <a:pt x="11528670" y="6458960"/>
                  <a:pt x="11520821" y="6464402"/>
                </a:cubicBezTo>
                <a:lnTo>
                  <a:pt x="11519700" y="6464937"/>
                </a:lnTo>
                <a:lnTo>
                  <a:pt x="11520261" y="6469576"/>
                </a:lnTo>
                <a:cubicBezTo>
                  <a:pt x="11520681" y="6473323"/>
                  <a:pt x="11520962" y="6477070"/>
                  <a:pt x="11521522" y="6477606"/>
                </a:cubicBezTo>
                <a:cubicBezTo>
                  <a:pt x="11527409" y="6483316"/>
                  <a:pt x="11531193" y="6473056"/>
                  <a:pt x="11537360" y="6475554"/>
                </a:cubicBezTo>
                <a:cubicBezTo>
                  <a:pt x="11536238" y="6476535"/>
                  <a:pt x="11538341" y="6477784"/>
                  <a:pt x="11537080" y="6479836"/>
                </a:cubicBezTo>
                <a:cubicBezTo>
                  <a:pt x="11537080" y="6480817"/>
                  <a:pt x="11534977" y="6480728"/>
                  <a:pt x="11534837" y="6482869"/>
                </a:cubicBezTo>
                <a:cubicBezTo>
                  <a:pt x="11529090" y="6488758"/>
                  <a:pt x="11541424" y="6493843"/>
                  <a:pt x="11539182" y="6495717"/>
                </a:cubicBezTo>
                <a:cubicBezTo>
                  <a:pt x="11542125" y="6498036"/>
                  <a:pt x="11546190" y="6500445"/>
                  <a:pt x="11549694" y="6495360"/>
                </a:cubicBezTo>
                <a:cubicBezTo>
                  <a:pt x="11550674" y="6495449"/>
                  <a:pt x="11550815" y="6493397"/>
                  <a:pt x="11550815" y="6493397"/>
                </a:cubicBezTo>
                <a:cubicBezTo>
                  <a:pt x="11552917" y="6494557"/>
                  <a:pt x="11554178" y="6491523"/>
                  <a:pt x="11555300" y="6490542"/>
                </a:cubicBezTo>
                <a:cubicBezTo>
                  <a:pt x="11555300" y="6490542"/>
                  <a:pt x="11555300" y="6490542"/>
                  <a:pt x="11558243" y="6492862"/>
                </a:cubicBezTo>
                <a:cubicBezTo>
                  <a:pt x="11556000" y="6495806"/>
                  <a:pt x="11559084" y="6495092"/>
                  <a:pt x="11556842" y="6498036"/>
                </a:cubicBezTo>
                <a:cubicBezTo>
                  <a:pt x="11556842" y="6498036"/>
                  <a:pt x="11556842" y="6498036"/>
                  <a:pt x="11553478" y="6500980"/>
                </a:cubicBezTo>
                <a:cubicBezTo>
                  <a:pt x="11552496" y="6500891"/>
                  <a:pt x="11552496" y="6500802"/>
                  <a:pt x="11551375" y="6501783"/>
                </a:cubicBezTo>
                <a:cubicBezTo>
                  <a:pt x="11546750" y="6506779"/>
                  <a:pt x="11548712" y="6509010"/>
                  <a:pt x="11551656" y="6511329"/>
                </a:cubicBezTo>
                <a:cubicBezTo>
                  <a:pt x="11554739" y="6513649"/>
                  <a:pt x="11561046" y="6514095"/>
                  <a:pt x="11562027" y="6514184"/>
                </a:cubicBezTo>
                <a:cubicBezTo>
                  <a:pt x="11561747" y="6518377"/>
                  <a:pt x="11556000" y="6525247"/>
                  <a:pt x="11560906" y="6530868"/>
                </a:cubicBezTo>
                <a:cubicBezTo>
                  <a:pt x="11563849" y="6533187"/>
                  <a:pt x="11570857" y="6523195"/>
                  <a:pt x="11575762" y="6527745"/>
                </a:cubicBezTo>
                <a:cubicBezTo>
                  <a:pt x="11577865" y="6528994"/>
                  <a:pt x="11577724" y="6531046"/>
                  <a:pt x="11575482" y="6532027"/>
                </a:cubicBezTo>
                <a:cubicBezTo>
                  <a:pt x="11574221" y="6535061"/>
                  <a:pt x="11570997" y="6535864"/>
                  <a:pt x="11567914" y="6534525"/>
                </a:cubicBezTo>
                <a:cubicBezTo>
                  <a:pt x="11564270" y="6542733"/>
                  <a:pt x="11563709" y="6550138"/>
                  <a:pt x="11569736" y="6554688"/>
                </a:cubicBezTo>
                <a:cubicBezTo>
                  <a:pt x="11576744" y="6560487"/>
                  <a:pt x="11578986" y="6557454"/>
                  <a:pt x="11586134" y="6560041"/>
                </a:cubicBezTo>
                <a:cubicBezTo>
                  <a:pt x="11585013" y="6561022"/>
                  <a:pt x="11583892" y="6562004"/>
                  <a:pt x="11582770" y="6562985"/>
                </a:cubicBezTo>
                <a:cubicBezTo>
                  <a:pt x="11581649" y="6563967"/>
                  <a:pt x="11581649" y="6563967"/>
                  <a:pt x="11581649" y="6565037"/>
                </a:cubicBezTo>
                <a:cubicBezTo>
                  <a:pt x="11584592" y="6567357"/>
                  <a:pt x="11586835" y="6565394"/>
                  <a:pt x="11590899" y="6567714"/>
                </a:cubicBezTo>
                <a:lnTo>
                  <a:pt x="11585293" y="6569230"/>
                </a:lnTo>
                <a:lnTo>
                  <a:pt x="11587395" y="6571015"/>
                </a:lnTo>
                <a:cubicBezTo>
                  <a:pt x="11586414" y="6573691"/>
                  <a:pt x="11584452" y="6575832"/>
                  <a:pt x="11582070" y="6577527"/>
                </a:cubicBezTo>
                <a:lnTo>
                  <a:pt x="11577865" y="6579401"/>
                </a:lnTo>
                <a:lnTo>
                  <a:pt x="11577304" y="6581542"/>
                </a:lnTo>
                <a:cubicBezTo>
                  <a:pt x="11575062" y="6583416"/>
                  <a:pt x="11570997" y="6582077"/>
                  <a:pt x="11568614" y="6585111"/>
                </a:cubicBezTo>
                <a:cubicBezTo>
                  <a:pt x="11568614" y="6585111"/>
                  <a:pt x="11558383" y="6596976"/>
                  <a:pt x="11562308" y="6600367"/>
                </a:cubicBezTo>
                <a:cubicBezTo>
                  <a:pt x="11567213" y="6605006"/>
                  <a:pt x="11578986" y="6602686"/>
                  <a:pt x="11581929" y="6606076"/>
                </a:cubicBezTo>
                <a:cubicBezTo>
                  <a:pt x="11583892" y="6607325"/>
                  <a:pt x="11582770" y="6609288"/>
                  <a:pt x="11581649" y="6610180"/>
                </a:cubicBezTo>
                <a:cubicBezTo>
                  <a:pt x="11581649" y="6610180"/>
                  <a:pt x="11565952" y="6608039"/>
                  <a:pt x="11560345" y="6614017"/>
                </a:cubicBezTo>
                <a:cubicBezTo>
                  <a:pt x="11559084" y="6615979"/>
                  <a:pt x="11561186" y="6617228"/>
                  <a:pt x="11560065" y="6618210"/>
                </a:cubicBezTo>
                <a:cubicBezTo>
                  <a:pt x="11559925" y="6619280"/>
                  <a:pt x="11558944" y="6619102"/>
                  <a:pt x="11557822" y="6619013"/>
                </a:cubicBezTo>
                <a:cubicBezTo>
                  <a:pt x="11557822" y="6620083"/>
                  <a:pt x="11556701" y="6621065"/>
                  <a:pt x="11556701" y="6622135"/>
                </a:cubicBezTo>
                <a:cubicBezTo>
                  <a:pt x="11556701" y="6622135"/>
                  <a:pt x="11550114" y="6624812"/>
                  <a:pt x="11548993" y="6624722"/>
                </a:cubicBezTo>
                <a:cubicBezTo>
                  <a:pt x="11548993" y="6624722"/>
                  <a:pt x="11547591" y="6628737"/>
                  <a:pt x="11548152" y="6631770"/>
                </a:cubicBezTo>
                <a:lnTo>
                  <a:pt x="11548993" y="6633376"/>
                </a:lnTo>
                <a:lnTo>
                  <a:pt x="11553758" y="6633466"/>
                </a:lnTo>
                <a:cubicBezTo>
                  <a:pt x="11555860" y="6634090"/>
                  <a:pt x="11558243" y="6635607"/>
                  <a:pt x="11560345" y="6638194"/>
                </a:cubicBezTo>
                <a:cubicBezTo>
                  <a:pt x="11562448" y="6643458"/>
                  <a:pt x="11554038" y="6651844"/>
                  <a:pt x="11548852" y="6650773"/>
                </a:cubicBezTo>
                <a:cubicBezTo>
                  <a:pt x="11546750" y="6648632"/>
                  <a:pt x="11544648" y="6646580"/>
                  <a:pt x="11542546" y="6644528"/>
                </a:cubicBezTo>
                <a:lnTo>
                  <a:pt x="11543106" y="6640781"/>
                </a:lnTo>
                <a:lnTo>
                  <a:pt x="11542546" y="6640603"/>
                </a:lnTo>
                <a:cubicBezTo>
                  <a:pt x="11541284" y="6640603"/>
                  <a:pt x="11539882" y="6641227"/>
                  <a:pt x="11538341" y="6642922"/>
                </a:cubicBezTo>
                <a:cubicBezTo>
                  <a:pt x="11536098" y="6644885"/>
                  <a:pt x="11534977" y="6645867"/>
                  <a:pt x="11535958" y="6647026"/>
                </a:cubicBezTo>
                <a:cubicBezTo>
                  <a:pt x="11534977" y="6646937"/>
                  <a:pt x="11534837" y="6647919"/>
                  <a:pt x="11533856" y="6647829"/>
                </a:cubicBezTo>
                <a:cubicBezTo>
                  <a:pt x="11532734" y="6647740"/>
                  <a:pt x="11530072" y="6671828"/>
                  <a:pt x="11529932" y="6672899"/>
                </a:cubicBezTo>
                <a:cubicBezTo>
                  <a:pt x="11525446" y="6677806"/>
                  <a:pt x="11520821" y="6675843"/>
                  <a:pt x="11516196" y="6674059"/>
                </a:cubicBezTo>
                <a:lnTo>
                  <a:pt x="11512412" y="6673167"/>
                </a:lnTo>
                <a:lnTo>
                  <a:pt x="11511851" y="6677003"/>
                </a:lnTo>
                <a:cubicBezTo>
                  <a:pt x="11512552" y="6678252"/>
                  <a:pt x="11513814" y="6679233"/>
                  <a:pt x="11515636" y="6680125"/>
                </a:cubicBezTo>
                <a:cubicBezTo>
                  <a:pt x="11517458" y="6681464"/>
                  <a:pt x="11519700" y="6681910"/>
                  <a:pt x="11521942" y="6682802"/>
                </a:cubicBezTo>
                <a:cubicBezTo>
                  <a:pt x="11523624" y="6683694"/>
                  <a:pt x="11525867" y="6684140"/>
                  <a:pt x="11527689" y="6685032"/>
                </a:cubicBezTo>
                <a:cubicBezTo>
                  <a:pt x="11525867" y="6685924"/>
                  <a:pt x="11524185" y="6685478"/>
                  <a:pt x="11522363" y="6685032"/>
                </a:cubicBezTo>
                <a:cubicBezTo>
                  <a:pt x="11520541" y="6684586"/>
                  <a:pt x="11518298" y="6683694"/>
                  <a:pt x="11516617" y="6683694"/>
                </a:cubicBezTo>
                <a:cubicBezTo>
                  <a:pt x="11517037" y="6685032"/>
                  <a:pt x="11518298" y="6686817"/>
                  <a:pt x="11520120" y="6687263"/>
                </a:cubicBezTo>
                <a:cubicBezTo>
                  <a:pt x="11521522" y="6688155"/>
                  <a:pt x="11523344" y="6688155"/>
                  <a:pt x="11524185" y="6685924"/>
                </a:cubicBezTo>
                <a:cubicBezTo>
                  <a:pt x="11526428" y="6689047"/>
                  <a:pt x="11528110" y="6689047"/>
                  <a:pt x="11531754" y="6690831"/>
                </a:cubicBezTo>
                <a:cubicBezTo>
                  <a:pt x="11533435" y="6693954"/>
                  <a:pt x="11526288" y="6688155"/>
                  <a:pt x="11525446" y="6690385"/>
                </a:cubicBezTo>
                <a:cubicBezTo>
                  <a:pt x="11525867" y="6694846"/>
                  <a:pt x="11536519" y="6699753"/>
                  <a:pt x="11537500" y="6700199"/>
                </a:cubicBezTo>
                <a:cubicBezTo>
                  <a:pt x="11539742" y="6701983"/>
                  <a:pt x="11541985" y="6703411"/>
                  <a:pt x="11541004" y="6702965"/>
                </a:cubicBezTo>
                <a:cubicBezTo>
                  <a:pt x="11546890" y="6705195"/>
                  <a:pt x="11546470" y="6710102"/>
                  <a:pt x="11549133" y="6712332"/>
                </a:cubicBezTo>
                <a:cubicBezTo>
                  <a:pt x="11549974" y="6713224"/>
                  <a:pt x="11553197" y="6711440"/>
                  <a:pt x="11555300" y="6713671"/>
                </a:cubicBezTo>
                <a:lnTo>
                  <a:pt x="11556281" y="6714473"/>
                </a:lnTo>
                <a:lnTo>
                  <a:pt x="11557963" y="6712868"/>
                </a:lnTo>
                <a:cubicBezTo>
                  <a:pt x="11561466" y="6709031"/>
                  <a:pt x="11563288" y="6706087"/>
                  <a:pt x="11568614" y="6708228"/>
                </a:cubicBezTo>
                <a:cubicBezTo>
                  <a:pt x="11568895" y="6710369"/>
                  <a:pt x="11567493" y="6712511"/>
                  <a:pt x="11565531" y="6714741"/>
                </a:cubicBezTo>
                <a:lnTo>
                  <a:pt x="11561046" y="6719113"/>
                </a:lnTo>
                <a:lnTo>
                  <a:pt x="11567774" y="6724733"/>
                </a:lnTo>
                <a:cubicBezTo>
                  <a:pt x="11569175" y="6725625"/>
                  <a:pt x="11570577" y="6726607"/>
                  <a:pt x="11571838" y="6727945"/>
                </a:cubicBezTo>
                <a:cubicBezTo>
                  <a:pt x="11573240" y="6728837"/>
                  <a:pt x="11574501" y="6729729"/>
                  <a:pt x="11575902" y="6730621"/>
                </a:cubicBezTo>
                <a:cubicBezTo>
                  <a:pt x="11578986" y="6732406"/>
                  <a:pt x="11582070" y="6734279"/>
                  <a:pt x="11585293" y="6735171"/>
                </a:cubicBezTo>
                <a:cubicBezTo>
                  <a:pt x="11585293" y="6736510"/>
                  <a:pt x="11583892" y="6737402"/>
                  <a:pt x="11584732" y="6738740"/>
                </a:cubicBezTo>
                <a:lnTo>
                  <a:pt x="11584179" y="6738326"/>
                </a:lnTo>
                <a:lnTo>
                  <a:pt x="11581649" y="6734190"/>
                </a:lnTo>
                <a:cubicBezTo>
                  <a:pt x="11582981" y="6734859"/>
                  <a:pt x="11582981" y="6736331"/>
                  <a:pt x="11583033" y="6737469"/>
                </a:cubicBezTo>
                <a:lnTo>
                  <a:pt x="11584179" y="6738326"/>
                </a:lnTo>
                <a:lnTo>
                  <a:pt x="11588797" y="6745877"/>
                </a:lnTo>
                <a:cubicBezTo>
                  <a:pt x="11588797" y="6744985"/>
                  <a:pt x="11587536" y="6743647"/>
                  <a:pt x="11589358" y="6742309"/>
                </a:cubicBezTo>
                <a:cubicBezTo>
                  <a:pt x="11592441" y="6746769"/>
                  <a:pt x="11594684" y="6757475"/>
                  <a:pt x="11601271" y="6755691"/>
                </a:cubicBezTo>
                <a:cubicBezTo>
                  <a:pt x="11602252" y="6756316"/>
                  <a:pt x="11602252" y="6756851"/>
                  <a:pt x="11602112" y="6757386"/>
                </a:cubicBezTo>
                <a:lnTo>
                  <a:pt x="11602112" y="6757475"/>
                </a:lnTo>
                <a:lnTo>
                  <a:pt x="11606597" y="6762382"/>
                </a:lnTo>
                <a:lnTo>
                  <a:pt x="11606036" y="6763721"/>
                </a:lnTo>
                <a:lnTo>
                  <a:pt x="11606597" y="6764077"/>
                </a:lnTo>
                <a:lnTo>
                  <a:pt x="11606597" y="6762382"/>
                </a:lnTo>
                <a:lnTo>
                  <a:pt x="11606597" y="6761044"/>
                </a:lnTo>
                <a:cubicBezTo>
                  <a:pt x="11612483" y="6761936"/>
                  <a:pt x="11610661" y="6768181"/>
                  <a:pt x="11617389" y="6770947"/>
                </a:cubicBezTo>
                <a:cubicBezTo>
                  <a:pt x="11614305" y="6772731"/>
                  <a:pt x="11618650" y="6775854"/>
                  <a:pt x="11617809" y="6778084"/>
                </a:cubicBezTo>
                <a:cubicBezTo>
                  <a:pt x="11620892" y="6779869"/>
                  <a:pt x="11624116" y="6782902"/>
                  <a:pt x="11627620" y="6786024"/>
                </a:cubicBezTo>
                <a:cubicBezTo>
                  <a:pt x="11629022" y="6787809"/>
                  <a:pt x="11630704" y="6789682"/>
                  <a:pt x="11632526" y="6791467"/>
                </a:cubicBezTo>
                <a:cubicBezTo>
                  <a:pt x="11634208" y="6793251"/>
                  <a:pt x="11636170" y="6795481"/>
                  <a:pt x="11637431" y="6797266"/>
                </a:cubicBezTo>
                <a:cubicBezTo>
                  <a:pt x="11641075" y="6801280"/>
                  <a:pt x="11644158" y="6805741"/>
                  <a:pt x="11646822" y="6809756"/>
                </a:cubicBezTo>
                <a:cubicBezTo>
                  <a:pt x="11649484" y="6814306"/>
                  <a:pt x="11651727" y="6818677"/>
                  <a:pt x="11653970" y="6822692"/>
                </a:cubicBezTo>
                <a:lnTo>
                  <a:pt x="11658594" y="6825815"/>
                </a:lnTo>
                <a:lnTo>
                  <a:pt x="11658735" y="6822068"/>
                </a:lnTo>
                <a:cubicBezTo>
                  <a:pt x="11661958" y="6817071"/>
                  <a:pt x="11666724" y="6819213"/>
                  <a:pt x="11671629" y="6822424"/>
                </a:cubicBezTo>
                <a:cubicBezTo>
                  <a:pt x="11671068" y="6824744"/>
                  <a:pt x="11671489" y="6826796"/>
                  <a:pt x="11670928" y="6829026"/>
                </a:cubicBezTo>
                <a:cubicBezTo>
                  <a:pt x="11668826" y="6830721"/>
                  <a:pt x="11664060" y="6830543"/>
                  <a:pt x="11660977" y="6828848"/>
                </a:cubicBezTo>
                <a:lnTo>
                  <a:pt x="11660416" y="6828313"/>
                </a:lnTo>
                <a:lnTo>
                  <a:pt x="11662379" y="6832060"/>
                </a:lnTo>
                <a:cubicBezTo>
                  <a:pt x="11664201" y="6835628"/>
                  <a:pt x="11666023" y="6839643"/>
                  <a:pt x="11669527" y="6842855"/>
                </a:cubicBezTo>
                <a:cubicBezTo>
                  <a:pt x="11669527" y="6845085"/>
                  <a:pt x="11670928" y="6848208"/>
                  <a:pt x="11668265" y="6849992"/>
                </a:cubicBezTo>
                <a:cubicBezTo>
                  <a:pt x="11669106" y="6849992"/>
                  <a:pt x="11669527" y="6850438"/>
                  <a:pt x="11669947" y="6850438"/>
                </a:cubicBezTo>
                <a:cubicBezTo>
                  <a:pt x="11669947" y="6850438"/>
                  <a:pt x="11669947" y="6850438"/>
                  <a:pt x="11669947" y="6850884"/>
                </a:cubicBezTo>
                <a:cubicBezTo>
                  <a:pt x="11671349" y="6853115"/>
                  <a:pt x="11672190" y="6854453"/>
                  <a:pt x="11672610" y="6855345"/>
                </a:cubicBezTo>
                <a:cubicBezTo>
                  <a:pt x="11672190" y="6854899"/>
                  <a:pt x="11672610" y="6855345"/>
                  <a:pt x="11672610" y="6855880"/>
                </a:cubicBezTo>
                <a:cubicBezTo>
                  <a:pt x="11673171" y="6855880"/>
                  <a:pt x="11673171" y="6855880"/>
                  <a:pt x="11673171" y="6855880"/>
                </a:cubicBezTo>
                <a:cubicBezTo>
                  <a:pt x="11673171" y="6855880"/>
                  <a:pt x="11673171" y="6855880"/>
                  <a:pt x="11673591" y="6855880"/>
                </a:cubicBezTo>
                <a:cubicBezTo>
                  <a:pt x="11674012" y="6856326"/>
                  <a:pt x="11674012" y="6856683"/>
                  <a:pt x="11674012" y="6858021"/>
                </a:cubicBezTo>
                <a:cubicBezTo>
                  <a:pt x="11674993" y="6858914"/>
                  <a:pt x="11674993" y="6856772"/>
                  <a:pt x="11677095" y="6856326"/>
                </a:cubicBezTo>
                <a:cubicBezTo>
                  <a:pt x="11677656" y="6858557"/>
                  <a:pt x="11679338" y="6859449"/>
                  <a:pt x="11681580" y="6859895"/>
                </a:cubicBezTo>
                <a:cubicBezTo>
                  <a:pt x="11682842" y="6859895"/>
                  <a:pt x="11683822" y="6860252"/>
                  <a:pt x="11685084" y="6860698"/>
                </a:cubicBezTo>
                <a:cubicBezTo>
                  <a:pt x="11685644" y="6860698"/>
                  <a:pt x="11686065" y="6860698"/>
                  <a:pt x="11686486" y="6861144"/>
                </a:cubicBezTo>
                <a:cubicBezTo>
                  <a:pt x="11686486" y="6861144"/>
                  <a:pt x="11686486" y="6861144"/>
                  <a:pt x="11686906" y="6861590"/>
                </a:cubicBezTo>
                <a:cubicBezTo>
                  <a:pt x="11687467" y="6862036"/>
                  <a:pt x="11687747" y="6862571"/>
                  <a:pt x="11688308" y="6863464"/>
                </a:cubicBezTo>
                <a:cubicBezTo>
                  <a:pt x="11687326" y="6863464"/>
                  <a:pt x="11686486" y="6863464"/>
                  <a:pt x="11686065" y="6863464"/>
                </a:cubicBezTo>
                <a:cubicBezTo>
                  <a:pt x="11685644" y="6863464"/>
                  <a:pt x="11685644" y="6863464"/>
                  <a:pt x="11685084" y="6863018"/>
                </a:cubicBezTo>
                <a:cubicBezTo>
                  <a:pt x="11685084" y="6863018"/>
                  <a:pt x="11685224" y="6863018"/>
                  <a:pt x="11684804" y="6863018"/>
                </a:cubicBezTo>
                <a:cubicBezTo>
                  <a:pt x="11683822" y="6863018"/>
                  <a:pt x="11683402" y="6862482"/>
                  <a:pt x="11682982" y="6862036"/>
                </a:cubicBezTo>
                <a:cubicBezTo>
                  <a:pt x="11682000" y="6861590"/>
                  <a:pt x="11681580" y="6860698"/>
                  <a:pt x="11679338" y="6860698"/>
                </a:cubicBezTo>
                <a:cubicBezTo>
                  <a:pt x="11679338" y="6862036"/>
                  <a:pt x="11679338" y="6863374"/>
                  <a:pt x="11679338" y="6864713"/>
                </a:cubicBezTo>
                <a:cubicBezTo>
                  <a:pt x="11679338" y="6865159"/>
                  <a:pt x="11679338" y="6865159"/>
                  <a:pt x="11679338" y="6865159"/>
                </a:cubicBezTo>
                <a:cubicBezTo>
                  <a:pt x="11679338" y="6865159"/>
                  <a:pt x="11679338" y="6865159"/>
                  <a:pt x="11679338" y="6865694"/>
                </a:cubicBezTo>
                <a:cubicBezTo>
                  <a:pt x="11679338" y="6865694"/>
                  <a:pt x="11679338" y="6865694"/>
                  <a:pt x="11679758" y="6866140"/>
                </a:cubicBezTo>
                <a:cubicBezTo>
                  <a:pt x="11680319" y="6867032"/>
                  <a:pt x="11680319" y="6867389"/>
                  <a:pt x="11680739" y="6868281"/>
                </a:cubicBezTo>
                <a:cubicBezTo>
                  <a:pt x="11681580" y="6869619"/>
                  <a:pt x="11682561" y="6870958"/>
                  <a:pt x="11683402" y="6871850"/>
                </a:cubicBezTo>
                <a:cubicBezTo>
                  <a:pt x="11682561" y="6871850"/>
                  <a:pt x="11681160" y="6871404"/>
                  <a:pt x="11680319" y="6871850"/>
                </a:cubicBezTo>
                <a:cubicBezTo>
                  <a:pt x="11685644" y="6875062"/>
                  <a:pt x="11687326" y="6881307"/>
                  <a:pt x="11689148" y="6888979"/>
                </a:cubicBezTo>
                <a:cubicBezTo>
                  <a:pt x="11690550" y="6890764"/>
                  <a:pt x="11689990" y="6887998"/>
                  <a:pt x="11691812" y="6887998"/>
                </a:cubicBezTo>
                <a:cubicBezTo>
                  <a:pt x="11691812" y="6887998"/>
                  <a:pt x="11691812" y="6887998"/>
                  <a:pt x="11692232" y="6889782"/>
                </a:cubicBezTo>
                <a:cubicBezTo>
                  <a:pt x="11692232" y="6890228"/>
                  <a:pt x="11692792" y="6891121"/>
                  <a:pt x="11692792" y="6891567"/>
                </a:cubicBezTo>
                <a:cubicBezTo>
                  <a:pt x="11693213" y="6892459"/>
                  <a:pt x="11693213" y="6893351"/>
                  <a:pt x="11693634" y="6894243"/>
                </a:cubicBezTo>
                <a:cubicBezTo>
                  <a:pt x="11694614" y="6896473"/>
                  <a:pt x="11695035" y="6898258"/>
                  <a:pt x="11695876" y="6900042"/>
                </a:cubicBezTo>
                <a:cubicBezTo>
                  <a:pt x="11697138" y="6904057"/>
                  <a:pt x="11699100" y="6907625"/>
                  <a:pt x="11700782" y="6911729"/>
                </a:cubicBezTo>
                <a:cubicBezTo>
                  <a:pt x="11702604" y="6915744"/>
                  <a:pt x="11703865" y="6919759"/>
                  <a:pt x="11705266" y="6923773"/>
                </a:cubicBezTo>
                <a:cubicBezTo>
                  <a:pt x="11706107" y="6926004"/>
                  <a:pt x="11706668" y="6928234"/>
                  <a:pt x="11707088" y="6930465"/>
                </a:cubicBezTo>
                <a:cubicBezTo>
                  <a:pt x="11707509" y="6932249"/>
                  <a:pt x="11707930" y="6934925"/>
                  <a:pt x="11708350" y="6937156"/>
                </a:cubicBezTo>
                <a:cubicBezTo>
                  <a:pt x="11708770" y="6938494"/>
                  <a:pt x="11710592" y="6937156"/>
                  <a:pt x="11711854" y="6937156"/>
                </a:cubicBezTo>
                <a:cubicBezTo>
                  <a:pt x="11713676" y="6943490"/>
                  <a:pt x="11714096" y="6944382"/>
                  <a:pt x="11714517" y="6949289"/>
                </a:cubicBezTo>
                <a:cubicBezTo>
                  <a:pt x="11716759" y="6943044"/>
                  <a:pt x="11716339" y="6955445"/>
                  <a:pt x="11715077" y="6957319"/>
                </a:cubicBezTo>
                <a:cubicBezTo>
                  <a:pt x="11715498" y="6959103"/>
                  <a:pt x="11718161" y="6957319"/>
                  <a:pt x="11719002" y="6958657"/>
                </a:cubicBezTo>
                <a:cubicBezTo>
                  <a:pt x="11719562" y="6962671"/>
                  <a:pt x="11714517" y="6958657"/>
                  <a:pt x="11714517" y="6963118"/>
                </a:cubicBezTo>
                <a:cubicBezTo>
                  <a:pt x="11719002" y="6964902"/>
                  <a:pt x="11718161" y="6969809"/>
                  <a:pt x="11721244" y="6975162"/>
                </a:cubicBezTo>
                <a:cubicBezTo>
                  <a:pt x="11720824" y="6978284"/>
                  <a:pt x="11719002" y="6971236"/>
                  <a:pt x="11718161" y="6970255"/>
                </a:cubicBezTo>
                <a:cubicBezTo>
                  <a:pt x="11713676" y="6970790"/>
                  <a:pt x="11717320" y="6977035"/>
                  <a:pt x="11717740" y="6980604"/>
                </a:cubicBezTo>
                <a:cubicBezTo>
                  <a:pt x="11718161" y="6983280"/>
                  <a:pt x="11720824" y="6980604"/>
                  <a:pt x="11722225" y="6981050"/>
                </a:cubicBezTo>
                <a:cubicBezTo>
                  <a:pt x="11722646" y="6985065"/>
                  <a:pt x="11718161" y="6985511"/>
                  <a:pt x="11720964" y="6991756"/>
                </a:cubicBezTo>
                <a:cubicBezTo>
                  <a:pt x="11722225" y="6994432"/>
                  <a:pt x="11722646" y="6989525"/>
                  <a:pt x="11724328" y="6991756"/>
                </a:cubicBezTo>
                <a:cubicBezTo>
                  <a:pt x="11722646" y="6993986"/>
                  <a:pt x="11723066" y="6997555"/>
                  <a:pt x="11723066" y="7001569"/>
                </a:cubicBezTo>
                <a:cubicBezTo>
                  <a:pt x="11723487" y="7005138"/>
                  <a:pt x="11724047" y="7009153"/>
                  <a:pt x="11723066" y="7012721"/>
                </a:cubicBezTo>
                <a:cubicBezTo>
                  <a:pt x="11722225" y="7012721"/>
                  <a:pt x="11722225" y="7010580"/>
                  <a:pt x="11721665" y="7009688"/>
                </a:cubicBezTo>
                <a:cubicBezTo>
                  <a:pt x="11719002" y="7010580"/>
                  <a:pt x="11722646" y="7012721"/>
                  <a:pt x="11722646" y="7014952"/>
                </a:cubicBezTo>
                <a:cubicBezTo>
                  <a:pt x="11723066" y="7014506"/>
                  <a:pt x="11724047" y="7013614"/>
                  <a:pt x="11724047" y="7012275"/>
                </a:cubicBezTo>
                <a:cubicBezTo>
                  <a:pt x="11724468" y="7013614"/>
                  <a:pt x="11724328" y="7015487"/>
                  <a:pt x="11724328" y="7017718"/>
                </a:cubicBezTo>
                <a:cubicBezTo>
                  <a:pt x="11724328" y="7019948"/>
                  <a:pt x="11724468" y="7022624"/>
                  <a:pt x="11723627" y="7024855"/>
                </a:cubicBezTo>
                <a:cubicBezTo>
                  <a:pt x="11722225" y="7027977"/>
                  <a:pt x="11720403" y="7021643"/>
                  <a:pt x="11718161" y="7025212"/>
                </a:cubicBezTo>
                <a:cubicBezTo>
                  <a:pt x="11719562" y="7025658"/>
                  <a:pt x="11723487" y="7025301"/>
                  <a:pt x="11721244" y="7030654"/>
                </a:cubicBezTo>
                <a:cubicBezTo>
                  <a:pt x="11719422" y="7029762"/>
                  <a:pt x="11719002" y="7026193"/>
                  <a:pt x="11714517" y="7027977"/>
                </a:cubicBezTo>
                <a:cubicBezTo>
                  <a:pt x="11715077" y="7029316"/>
                  <a:pt x="11714657" y="7030208"/>
                  <a:pt x="11714236" y="7030208"/>
                </a:cubicBezTo>
                <a:cubicBezTo>
                  <a:pt x="11714657" y="7035115"/>
                  <a:pt x="11718161" y="7028423"/>
                  <a:pt x="11718161" y="7033330"/>
                </a:cubicBezTo>
                <a:cubicBezTo>
                  <a:pt x="11711854" y="7031992"/>
                  <a:pt x="11714657" y="7038683"/>
                  <a:pt x="11713255" y="7042341"/>
                </a:cubicBezTo>
                <a:cubicBezTo>
                  <a:pt x="11711574" y="7042341"/>
                  <a:pt x="11712414" y="7037791"/>
                  <a:pt x="11711854" y="7036007"/>
                </a:cubicBezTo>
                <a:cubicBezTo>
                  <a:pt x="11709191" y="7036007"/>
                  <a:pt x="11709331" y="7039665"/>
                  <a:pt x="11709752" y="7042787"/>
                </a:cubicBezTo>
                <a:cubicBezTo>
                  <a:pt x="11708350" y="7045910"/>
                  <a:pt x="11709331" y="7036453"/>
                  <a:pt x="11707509" y="7036453"/>
                </a:cubicBezTo>
                <a:cubicBezTo>
                  <a:pt x="11707088" y="7039575"/>
                  <a:pt x="11706948" y="7044928"/>
                  <a:pt x="11707930" y="7050281"/>
                </a:cubicBezTo>
                <a:cubicBezTo>
                  <a:pt x="11708350" y="7055188"/>
                  <a:pt x="11710172" y="7060095"/>
                  <a:pt x="11713255" y="7061969"/>
                </a:cubicBezTo>
                <a:cubicBezTo>
                  <a:pt x="11713255" y="7062861"/>
                  <a:pt x="11712835" y="7064645"/>
                  <a:pt x="11712414" y="7065983"/>
                </a:cubicBezTo>
                <a:cubicBezTo>
                  <a:pt x="11712414" y="7066875"/>
                  <a:pt x="11712835" y="7068124"/>
                  <a:pt x="11714236" y="7068124"/>
                </a:cubicBezTo>
                <a:cubicBezTo>
                  <a:pt x="11711574" y="7071693"/>
                  <a:pt x="11711433" y="7076243"/>
                  <a:pt x="11711854" y="7080704"/>
                </a:cubicBezTo>
                <a:cubicBezTo>
                  <a:pt x="11712414" y="7082934"/>
                  <a:pt x="11712414" y="7084719"/>
                  <a:pt x="11712835" y="7086503"/>
                </a:cubicBezTo>
                <a:cubicBezTo>
                  <a:pt x="11712835" y="7088287"/>
                  <a:pt x="11712835" y="7090071"/>
                  <a:pt x="11711854" y="7090964"/>
                </a:cubicBezTo>
                <a:cubicBezTo>
                  <a:pt x="11711013" y="7089625"/>
                  <a:pt x="11711013" y="7086949"/>
                  <a:pt x="11709752" y="7085611"/>
                </a:cubicBezTo>
                <a:lnTo>
                  <a:pt x="11705614" y="7087074"/>
                </a:lnTo>
                <a:lnTo>
                  <a:pt x="11706107" y="7086503"/>
                </a:lnTo>
                <a:cubicBezTo>
                  <a:pt x="11705687" y="7082488"/>
                  <a:pt x="11706668" y="7077135"/>
                  <a:pt x="11704426" y="7075797"/>
                </a:cubicBezTo>
                <a:cubicBezTo>
                  <a:pt x="11704846" y="7073121"/>
                  <a:pt x="11707930" y="7073567"/>
                  <a:pt x="11707088" y="7069552"/>
                </a:cubicBezTo>
                <a:cubicBezTo>
                  <a:pt x="11707088" y="7068660"/>
                  <a:pt x="11706107" y="7068214"/>
                  <a:pt x="11706107" y="7067321"/>
                </a:cubicBezTo>
                <a:cubicBezTo>
                  <a:pt x="11706107" y="7065537"/>
                  <a:pt x="11702604" y="7069106"/>
                  <a:pt x="11701622" y="7066429"/>
                </a:cubicBezTo>
                <a:cubicBezTo>
                  <a:pt x="11701202" y="7064199"/>
                  <a:pt x="11707930" y="7062861"/>
                  <a:pt x="11703444" y="7061969"/>
                </a:cubicBezTo>
                <a:cubicBezTo>
                  <a:pt x="11704426" y="7058757"/>
                  <a:pt x="11705266" y="7055723"/>
                  <a:pt x="11705687" y="7052155"/>
                </a:cubicBezTo>
                <a:cubicBezTo>
                  <a:pt x="11706107" y="7048497"/>
                  <a:pt x="11706107" y="7044928"/>
                  <a:pt x="11706107" y="7041360"/>
                </a:cubicBezTo>
                <a:cubicBezTo>
                  <a:pt x="11705687" y="7037345"/>
                  <a:pt x="11705687" y="7033241"/>
                  <a:pt x="11705266" y="7028780"/>
                </a:cubicBezTo>
                <a:cubicBezTo>
                  <a:pt x="11704846" y="7026550"/>
                  <a:pt x="11704846" y="7024766"/>
                  <a:pt x="11704426" y="7022089"/>
                </a:cubicBezTo>
                <a:cubicBezTo>
                  <a:pt x="11704005" y="7019859"/>
                  <a:pt x="11703444" y="7017628"/>
                  <a:pt x="11703024" y="7015398"/>
                </a:cubicBezTo>
                <a:cubicBezTo>
                  <a:pt x="11705266" y="7013168"/>
                  <a:pt x="11705687" y="7009599"/>
                  <a:pt x="11705266" y="7005584"/>
                </a:cubicBezTo>
                <a:cubicBezTo>
                  <a:pt x="11704846" y="7002016"/>
                  <a:pt x="11703444" y="6998447"/>
                  <a:pt x="11703024" y="6995771"/>
                </a:cubicBezTo>
                <a:cubicBezTo>
                  <a:pt x="11700361" y="6996217"/>
                  <a:pt x="11705266" y="7002462"/>
                  <a:pt x="11701202" y="7001569"/>
                </a:cubicBezTo>
                <a:cubicBezTo>
                  <a:pt x="11700782" y="6998001"/>
                  <a:pt x="11699940" y="6995771"/>
                  <a:pt x="11698960" y="6993540"/>
                </a:cubicBezTo>
                <a:cubicBezTo>
                  <a:pt x="11705687" y="6995771"/>
                  <a:pt x="11699940" y="6981496"/>
                  <a:pt x="11699380" y="6977927"/>
                </a:cubicBezTo>
                <a:cubicBezTo>
                  <a:pt x="11698118" y="6978373"/>
                  <a:pt x="11698118" y="6979712"/>
                  <a:pt x="11698118" y="6981050"/>
                </a:cubicBezTo>
                <a:cubicBezTo>
                  <a:pt x="11698539" y="6982388"/>
                  <a:pt x="11698960" y="6984083"/>
                  <a:pt x="11698960" y="6985868"/>
                </a:cubicBezTo>
                <a:cubicBezTo>
                  <a:pt x="11698118" y="6984529"/>
                  <a:pt x="11697278" y="6983280"/>
                  <a:pt x="11696717" y="6981942"/>
                </a:cubicBezTo>
                <a:cubicBezTo>
                  <a:pt x="11695876" y="6980604"/>
                  <a:pt x="11695456" y="6979266"/>
                  <a:pt x="11694895" y="6977927"/>
                </a:cubicBezTo>
                <a:cubicBezTo>
                  <a:pt x="11694054" y="6974805"/>
                  <a:pt x="11693634" y="6971593"/>
                  <a:pt x="11693634" y="6968471"/>
                </a:cubicBezTo>
                <a:cubicBezTo>
                  <a:pt x="11693213" y="6961779"/>
                  <a:pt x="11692792" y="6954642"/>
                  <a:pt x="11689569" y="6948843"/>
                </a:cubicBezTo>
                <a:cubicBezTo>
                  <a:pt x="11691812" y="6948397"/>
                  <a:pt x="11689990" y="6945274"/>
                  <a:pt x="11691391" y="6944828"/>
                </a:cubicBezTo>
                <a:cubicBezTo>
                  <a:pt x="11689569" y="6942776"/>
                  <a:pt x="11688448" y="6940546"/>
                  <a:pt x="11687467" y="6938226"/>
                </a:cubicBezTo>
                <a:lnTo>
                  <a:pt x="11685364" y="6931803"/>
                </a:lnTo>
                <a:lnTo>
                  <a:pt x="11684243" y="6932160"/>
                </a:lnTo>
                <a:cubicBezTo>
                  <a:pt x="11682701" y="6932606"/>
                  <a:pt x="11680879" y="6932963"/>
                  <a:pt x="11679198" y="6932873"/>
                </a:cubicBezTo>
                <a:lnTo>
                  <a:pt x="11674432" y="6931357"/>
                </a:lnTo>
                <a:lnTo>
                  <a:pt x="11672890" y="6929037"/>
                </a:lnTo>
                <a:lnTo>
                  <a:pt x="11673171" y="6930019"/>
                </a:lnTo>
                <a:lnTo>
                  <a:pt x="11674432" y="6931357"/>
                </a:lnTo>
                <a:lnTo>
                  <a:pt x="11677095" y="6934033"/>
                </a:lnTo>
                <a:cubicBezTo>
                  <a:pt x="11678777" y="6935104"/>
                  <a:pt x="11680459" y="6936085"/>
                  <a:pt x="11681580" y="6938137"/>
                </a:cubicBezTo>
                <a:cubicBezTo>
                  <a:pt x="11681580" y="6937691"/>
                  <a:pt x="11679758" y="6938583"/>
                  <a:pt x="11679758" y="6938583"/>
                </a:cubicBezTo>
                <a:lnTo>
                  <a:pt x="11680776" y="6942837"/>
                </a:lnTo>
                <a:lnTo>
                  <a:pt x="11677095" y="6941706"/>
                </a:lnTo>
                <a:cubicBezTo>
                  <a:pt x="11679898" y="6943490"/>
                  <a:pt x="11680599" y="6948843"/>
                  <a:pt x="11681580" y="6955088"/>
                </a:cubicBezTo>
                <a:cubicBezTo>
                  <a:pt x="11682421" y="6957765"/>
                  <a:pt x="11682982" y="6960976"/>
                  <a:pt x="11683822" y="6964099"/>
                </a:cubicBezTo>
                <a:cubicBezTo>
                  <a:pt x="11684243" y="6967221"/>
                  <a:pt x="11685224" y="6969809"/>
                  <a:pt x="11686906" y="6972485"/>
                </a:cubicBezTo>
                <a:cubicBezTo>
                  <a:pt x="11686906" y="6973377"/>
                  <a:pt x="11685644" y="6973913"/>
                  <a:pt x="11684243" y="6974359"/>
                </a:cubicBezTo>
                <a:cubicBezTo>
                  <a:pt x="11685644" y="6977035"/>
                  <a:pt x="11687046" y="6980069"/>
                  <a:pt x="11687467" y="6983191"/>
                </a:cubicBezTo>
                <a:cubicBezTo>
                  <a:pt x="11687887" y="6986849"/>
                  <a:pt x="11688308" y="6989882"/>
                  <a:pt x="11688728" y="6993540"/>
                </a:cubicBezTo>
                <a:cubicBezTo>
                  <a:pt x="11688728" y="6996663"/>
                  <a:pt x="11689148" y="6999785"/>
                  <a:pt x="11689569" y="7002908"/>
                </a:cubicBezTo>
                <a:cubicBezTo>
                  <a:pt x="11690130" y="7005673"/>
                  <a:pt x="11690550" y="7008350"/>
                  <a:pt x="11691391" y="7010580"/>
                </a:cubicBezTo>
                <a:cubicBezTo>
                  <a:pt x="11690550" y="7011026"/>
                  <a:pt x="11689569" y="7010937"/>
                  <a:pt x="11688728" y="7010937"/>
                </a:cubicBezTo>
                <a:cubicBezTo>
                  <a:pt x="11692792" y="7013614"/>
                  <a:pt x="11691952" y="7016825"/>
                  <a:pt x="11690970" y="7021286"/>
                </a:cubicBezTo>
                <a:cubicBezTo>
                  <a:pt x="11689709" y="7016825"/>
                  <a:pt x="11687887" y="7019948"/>
                  <a:pt x="11687467" y="7013703"/>
                </a:cubicBezTo>
                <a:cubicBezTo>
                  <a:pt x="11687046" y="7019502"/>
                  <a:pt x="11689148" y="7025301"/>
                  <a:pt x="11685644" y="7030208"/>
                </a:cubicBezTo>
                <a:cubicBezTo>
                  <a:pt x="11686906" y="7030208"/>
                  <a:pt x="11688308" y="7030119"/>
                  <a:pt x="11688308" y="7028780"/>
                </a:cubicBezTo>
                <a:cubicBezTo>
                  <a:pt x="11689569" y="7030119"/>
                  <a:pt x="11687467" y="7036007"/>
                  <a:pt x="11686486" y="7038237"/>
                </a:cubicBezTo>
                <a:cubicBezTo>
                  <a:pt x="11687467" y="7039129"/>
                  <a:pt x="11688728" y="7045374"/>
                  <a:pt x="11690550" y="7041806"/>
                </a:cubicBezTo>
                <a:cubicBezTo>
                  <a:pt x="11690550" y="7045821"/>
                  <a:pt x="11690550" y="7049478"/>
                  <a:pt x="11690970" y="7053493"/>
                </a:cubicBezTo>
                <a:cubicBezTo>
                  <a:pt x="11690970" y="7057508"/>
                  <a:pt x="11691391" y="7061433"/>
                  <a:pt x="11691391" y="7065537"/>
                </a:cubicBezTo>
                <a:cubicBezTo>
                  <a:pt x="11687747" y="7065537"/>
                  <a:pt x="11688728" y="7061076"/>
                  <a:pt x="11685084" y="7063753"/>
                </a:cubicBezTo>
                <a:cubicBezTo>
                  <a:pt x="11685084" y="7059738"/>
                  <a:pt x="11686065" y="7056169"/>
                  <a:pt x="11686065" y="7052601"/>
                </a:cubicBezTo>
                <a:cubicBezTo>
                  <a:pt x="11686065" y="7049478"/>
                  <a:pt x="11685644" y="7046267"/>
                  <a:pt x="11682421" y="7043590"/>
                </a:cubicBezTo>
                <a:cubicBezTo>
                  <a:pt x="11682421" y="7042252"/>
                  <a:pt x="11683822" y="7042787"/>
                  <a:pt x="11685084" y="7042341"/>
                </a:cubicBezTo>
                <a:cubicBezTo>
                  <a:pt x="11684664" y="7041360"/>
                  <a:pt x="11682982" y="7041806"/>
                  <a:pt x="11682982" y="7040468"/>
                </a:cubicBezTo>
                <a:cubicBezTo>
                  <a:pt x="11682000" y="7041806"/>
                  <a:pt x="11681160" y="7045374"/>
                  <a:pt x="11680739" y="7048497"/>
                </a:cubicBezTo>
                <a:cubicBezTo>
                  <a:pt x="11680739" y="7051619"/>
                  <a:pt x="11681160" y="7054831"/>
                  <a:pt x="11683822" y="7055723"/>
                </a:cubicBezTo>
                <a:cubicBezTo>
                  <a:pt x="11682561" y="7058400"/>
                  <a:pt x="11682842" y="7062325"/>
                  <a:pt x="11681580" y="7064556"/>
                </a:cubicBezTo>
                <a:cubicBezTo>
                  <a:pt x="11679338" y="7064377"/>
                  <a:pt x="11677656" y="7064377"/>
                  <a:pt x="11676394" y="7063574"/>
                </a:cubicBezTo>
                <a:lnTo>
                  <a:pt x="11675834" y="7063039"/>
                </a:lnTo>
                <a:lnTo>
                  <a:pt x="11675133" y="7064288"/>
                </a:lnTo>
                <a:cubicBezTo>
                  <a:pt x="11674572" y="7065894"/>
                  <a:pt x="11674432" y="7067768"/>
                  <a:pt x="11674432" y="7069819"/>
                </a:cubicBezTo>
                <a:cubicBezTo>
                  <a:pt x="11674993" y="7073834"/>
                  <a:pt x="11675413" y="7077849"/>
                  <a:pt x="11674993" y="7081418"/>
                </a:cubicBezTo>
                <a:cubicBezTo>
                  <a:pt x="11674012" y="7082845"/>
                  <a:pt x="11673591" y="7084629"/>
                  <a:pt x="11672610" y="7086414"/>
                </a:cubicBezTo>
                <a:cubicBezTo>
                  <a:pt x="11672190" y="7087306"/>
                  <a:pt x="11671769" y="7088644"/>
                  <a:pt x="11671769" y="7089536"/>
                </a:cubicBezTo>
                <a:cubicBezTo>
                  <a:pt x="11671349" y="7090428"/>
                  <a:pt x="11670928" y="7091767"/>
                  <a:pt x="11670508" y="7092659"/>
                </a:cubicBezTo>
                <a:cubicBezTo>
                  <a:pt x="11669106" y="7097119"/>
                  <a:pt x="11667705" y="7102473"/>
                  <a:pt x="11666443" y="7107379"/>
                </a:cubicBezTo>
                <a:cubicBezTo>
                  <a:pt x="11665042" y="7112821"/>
                  <a:pt x="11663780" y="7117728"/>
                  <a:pt x="11661958" y="7122635"/>
                </a:cubicBezTo>
                <a:cubicBezTo>
                  <a:pt x="11660557" y="7127096"/>
                  <a:pt x="11658454" y="7131111"/>
                  <a:pt x="11656632" y="7134233"/>
                </a:cubicBezTo>
                <a:cubicBezTo>
                  <a:pt x="11658454" y="7135125"/>
                  <a:pt x="11658034" y="7136464"/>
                  <a:pt x="11657053" y="7138248"/>
                </a:cubicBezTo>
                <a:cubicBezTo>
                  <a:pt x="11656632" y="7139140"/>
                  <a:pt x="11656632" y="7140032"/>
                  <a:pt x="11656212" y="7141371"/>
                </a:cubicBezTo>
                <a:cubicBezTo>
                  <a:pt x="11656212" y="7142709"/>
                  <a:pt x="11656212" y="7144047"/>
                  <a:pt x="11656632" y="7145831"/>
                </a:cubicBezTo>
                <a:cubicBezTo>
                  <a:pt x="11655651" y="7144939"/>
                  <a:pt x="11655792" y="7143601"/>
                  <a:pt x="11654810" y="7143155"/>
                </a:cubicBezTo>
                <a:cubicBezTo>
                  <a:pt x="11654810" y="7148508"/>
                  <a:pt x="11653970" y="7153861"/>
                  <a:pt x="11652988" y="7159214"/>
                </a:cubicBezTo>
                <a:cubicBezTo>
                  <a:pt x="11651727" y="7164567"/>
                  <a:pt x="11650886" y="7169563"/>
                  <a:pt x="11650886" y="7175362"/>
                </a:cubicBezTo>
                <a:cubicBezTo>
                  <a:pt x="11653549" y="7176700"/>
                  <a:pt x="11652568" y="7168671"/>
                  <a:pt x="11655651" y="7171347"/>
                </a:cubicBezTo>
                <a:cubicBezTo>
                  <a:pt x="11654810" y="7174023"/>
                  <a:pt x="11653970" y="7176254"/>
                  <a:pt x="11652988" y="7178038"/>
                </a:cubicBezTo>
                <a:cubicBezTo>
                  <a:pt x="11651727" y="7180269"/>
                  <a:pt x="11650746" y="7182142"/>
                  <a:pt x="11649905" y="7183480"/>
                </a:cubicBezTo>
                <a:cubicBezTo>
                  <a:pt x="11648644" y="7187049"/>
                  <a:pt x="11647662" y="7190528"/>
                  <a:pt x="11648223" y="7194989"/>
                </a:cubicBezTo>
                <a:cubicBezTo>
                  <a:pt x="11645980" y="7194543"/>
                  <a:pt x="11644579" y="7196863"/>
                  <a:pt x="11642757" y="7197755"/>
                </a:cubicBezTo>
                <a:cubicBezTo>
                  <a:pt x="11642336" y="7199539"/>
                  <a:pt x="11646822" y="7199896"/>
                  <a:pt x="11644158" y="7202662"/>
                </a:cubicBezTo>
                <a:cubicBezTo>
                  <a:pt x="11641916" y="7202126"/>
                  <a:pt x="11643738" y="7200431"/>
                  <a:pt x="11641916" y="7199539"/>
                </a:cubicBezTo>
                <a:cubicBezTo>
                  <a:pt x="11641075" y="7203554"/>
                  <a:pt x="11640094" y="7205784"/>
                  <a:pt x="11637010" y="7210691"/>
                </a:cubicBezTo>
                <a:cubicBezTo>
                  <a:pt x="11639674" y="7208907"/>
                  <a:pt x="11639674" y="7211583"/>
                  <a:pt x="11642757" y="7211583"/>
                </a:cubicBezTo>
                <a:cubicBezTo>
                  <a:pt x="11645000" y="7208907"/>
                  <a:pt x="11641075" y="7208015"/>
                  <a:pt x="11644158" y="7204892"/>
                </a:cubicBezTo>
                <a:cubicBezTo>
                  <a:pt x="11646401" y="7208015"/>
                  <a:pt x="11642336" y="7213368"/>
                  <a:pt x="11645000" y="7216490"/>
                </a:cubicBezTo>
                <a:cubicBezTo>
                  <a:pt x="11645000" y="7217828"/>
                  <a:pt x="11640935" y="7214706"/>
                  <a:pt x="11642757" y="7212921"/>
                </a:cubicBezTo>
                <a:cubicBezTo>
                  <a:pt x="11640514" y="7211583"/>
                  <a:pt x="11638272" y="7212029"/>
                  <a:pt x="11636590" y="7213814"/>
                </a:cubicBezTo>
                <a:cubicBezTo>
                  <a:pt x="11634768" y="7215598"/>
                  <a:pt x="11633927" y="7217828"/>
                  <a:pt x="11634348" y="7220505"/>
                </a:cubicBezTo>
                <a:cubicBezTo>
                  <a:pt x="11635609" y="7220951"/>
                  <a:pt x="11636030" y="7219167"/>
                  <a:pt x="11637010" y="7218275"/>
                </a:cubicBezTo>
                <a:cubicBezTo>
                  <a:pt x="11637010" y="7220505"/>
                  <a:pt x="11639253" y="7222289"/>
                  <a:pt x="11638412" y="7224966"/>
                </a:cubicBezTo>
                <a:cubicBezTo>
                  <a:pt x="11635749" y="7223181"/>
                  <a:pt x="11633366" y="7223627"/>
                  <a:pt x="11629862" y="7224519"/>
                </a:cubicBezTo>
                <a:cubicBezTo>
                  <a:pt x="11630283" y="7226304"/>
                  <a:pt x="11629022" y="7228534"/>
                  <a:pt x="11627200" y="7230765"/>
                </a:cubicBezTo>
                <a:cubicBezTo>
                  <a:pt x="11625798" y="7232549"/>
                  <a:pt x="11624116" y="7234869"/>
                  <a:pt x="11624537" y="7236653"/>
                </a:cubicBezTo>
                <a:cubicBezTo>
                  <a:pt x="11627200" y="7237099"/>
                  <a:pt x="11628601" y="7228534"/>
                  <a:pt x="11631684" y="7232192"/>
                </a:cubicBezTo>
                <a:cubicBezTo>
                  <a:pt x="11626779" y="7233976"/>
                  <a:pt x="11628040" y="7237456"/>
                  <a:pt x="11628040" y="7241471"/>
                </a:cubicBezTo>
                <a:cubicBezTo>
                  <a:pt x="11626359" y="7239240"/>
                  <a:pt x="11623135" y="7242006"/>
                  <a:pt x="11621453" y="7245575"/>
                </a:cubicBezTo>
                <a:cubicBezTo>
                  <a:pt x="11619211" y="7249143"/>
                  <a:pt x="11617809" y="7253604"/>
                  <a:pt x="11620052" y="7255834"/>
                </a:cubicBezTo>
                <a:cubicBezTo>
                  <a:pt x="11618650" y="7259403"/>
                  <a:pt x="11612904" y="7257173"/>
                  <a:pt x="11615146" y="7261187"/>
                </a:cubicBezTo>
                <a:cubicBezTo>
                  <a:pt x="11613885" y="7260741"/>
                  <a:pt x="11612063" y="7261633"/>
                  <a:pt x="11610661" y="7262525"/>
                </a:cubicBezTo>
                <a:cubicBezTo>
                  <a:pt x="11608839" y="7263864"/>
                  <a:pt x="11607578" y="7265648"/>
                  <a:pt x="11605756" y="7267432"/>
                </a:cubicBezTo>
                <a:cubicBezTo>
                  <a:pt x="11606737" y="7268325"/>
                  <a:pt x="11607578" y="7267878"/>
                  <a:pt x="11608419" y="7266986"/>
                </a:cubicBezTo>
                <a:cubicBezTo>
                  <a:pt x="11609400" y="7268771"/>
                  <a:pt x="11606176" y="7269663"/>
                  <a:pt x="11603513" y="7271001"/>
                </a:cubicBezTo>
                <a:cubicBezTo>
                  <a:pt x="11600850" y="7272339"/>
                  <a:pt x="11598608" y="7274123"/>
                  <a:pt x="11599869" y="7277246"/>
                </a:cubicBezTo>
                <a:cubicBezTo>
                  <a:pt x="11599028" y="7276800"/>
                  <a:pt x="11598608" y="7276354"/>
                  <a:pt x="11597767" y="7276800"/>
                </a:cubicBezTo>
                <a:cubicBezTo>
                  <a:pt x="11597767" y="7278584"/>
                  <a:pt x="11599589" y="7277692"/>
                  <a:pt x="11598608" y="7280369"/>
                </a:cubicBezTo>
                <a:cubicBezTo>
                  <a:pt x="11596365" y="7281707"/>
                  <a:pt x="11596926" y="7280458"/>
                  <a:pt x="11595524" y="7278673"/>
                </a:cubicBezTo>
                <a:cubicBezTo>
                  <a:pt x="11595945" y="7282242"/>
                  <a:pt x="11595104" y="7285811"/>
                  <a:pt x="11594123" y="7289379"/>
                </a:cubicBezTo>
                <a:cubicBezTo>
                  <a:pt x="11593282" y="7288487"/>
                  <a:pt x="11591040" y="7287595"/>
                  <a:pt x="11588376" y="7290718"/>
                </a:cubicBezTo>
                <a:cubicBezTo>
                  <a:pt x="11594684" y="7289379"/>
                  <a:pt x="11588797" y="7297855"/>
                  <a:pt x="11585714" y="7294732"/>
                </a:cubicBezTo>
                <a:cubicBezTo>
                  <a:pt x="11585293" y="7296071"/>
                  <a:pt x="11584732" y="7300085"/>
                  <a:pt x="11586975" y="7298747"/>
                </a:cubicBezTo>
                <a:cubicBezTo>
                  <a:pt x="11586134" y="7299639"/>
                  <a:pt x="11578566" y="7300085"/>
                  <a:pt x="11580248" y="7305884"/>
                </a:cubicBezTo>
                <a:lnTo>
                  <a:pt x="11575584" y="7309257"/>
                </a:lnTo>
                <a:lnTo>
                  <a:pt x="11575902" y="7308650"/>
                </a:lnTo>
                <a:lnTo>
                  <a:pt x="11575535" y="7309293"/>
                </a:lnTo>
                <a:lnTo>
                  <a:pt x="11570997" y="7312575"/>
                </a:lnTo>
                <a:cubicBezTo>
                  <a:pt x="11568755" y="7315698"/>
                  <a:pt x="11567914" y="7319356"/>
                  <a:pt x="11569175" y="7321586"/>
                </a:cubicBezTo>
                <a:cubicBezTo>
                  <a:pt x="11570156" y="7322925"/>
                  <a:pt x="11565110" y="7324709"/>
                  <a:pt x="11563849" y="7324709"/>
                </a:cubicBezTo>
                <a:cubicBezTo>
                  <a:pt x="11562027" y="7326493"/>
                  <a:pt x="11565671" y="7328277"/>
                  <a:pt x="11563008" y="7329616"/>
                </a:cubicBezTo>
                <a:cubicBezTo>
                  <a:pt x="11568334" y="7327385"/>
                  <a:pt x="11573660" y="7321943"/>
                  <a:pt x="11578986" y="7316144"/>
                </a:cubicBezTo>
                <a:cubicBezTo>
                  <a:pt x="11576744" y="7313914"/>
                  <a:pt x="11573660" y="7319267"/>
                  <a:pt x="11571418" y="7316590"/>
                </a:cubicBezTo>
                <a:cubicBezTo>
                  <a:pt x="11573660" y="7315252"/>
                  <a:pt x="11573660" y="7313914"/>
                  <a:pt x="11573660" y="7312575"/>
                </a:cubicBezTo>
                <a:lnTo>
                  <a:pt x="11575535" y="7309293"/>
                </a:lnTo>
                <a:lnTo>
                  <a:pt x="11575584" y="7309257"/>
                </a:lnTo>
                <a:lnTo>
                  <a:pt x="11574501" y="7311326"/>
                </a:lnTo>
                <a:cubicBezTo>
                  <a:pt x="11579827" y="7313557"/>
                  <a:pt x="11585714" y="7310345"/>
                  <a:pt x="11591460" y="7305884"/>
                </a:cubicBezTo>
                <a:cubicBezTo>
                  <a:pt x="11590619" y="7310791"/>
                  <a:pt x="11583892" y="7313557"/>
                  <a:pt x="11581228" y="7314003"/>
                </a:cubicBezTo>
                <a:cubicBezTo>
                  <a:pt x="11580808" y="7320248"/>
                  <a:pt x="11568334" y="7326047"/>
                  <a:pt x="11574922" y="7332292"/>
                </a:cubicBezTo>
                <a:cubicBezTo>
                  <a:pt x="11567914" y="7333630"/>
                  <a:pt x="11569175" y="7340321"/>
                  <a:pt x="11566932" y="7345228"/>
                </a:cubicBezTo>
                <a:cubicBezTo>
                  <a:pt x="11560626" y="7344782"/>
                  <a:pt x="11568755" y="7339519"/>
                  <a:pt x="11567774" y="7337288"/>
                </a:cubicBezTo>
                <a:cubicBezTo>
                  <a:pt x="11564270" y="7334612"/>
                  <a:pt x="11565531" y="7343444"/>
                  <a:pt x="11561186" y="7342998"/>
                </a:cubicBezTo>
                <a:cubicBezTo>
                  <a:pt x="11559364" y="7346210"/>
                  <a:pt x="11565110" y="7342998"/>
                  <a:pt x="11563849" y="7346656"/>
                </a:cubicBezTo>
                <a:cubicBezTo>
                  <a:pt x="11560205" y="7349332"/>
                  <a:pt x="11555300" y="7352009"/>
                  <a:pt x="11550394" y="7354685"/>
                </a:cubicBezTo>
                <a:cubicBezTo>
                  <a:pt x="11545489" y="7357362"/>
                  <a:pt x="11541144" y="7360484"/>
                  <a:pt x="11538902" y="7364499"/>
                </a:cubicBezTo>
                <a:cubicBezTo>
                  <a:pt x="11539742" y="7365391"/>
                  <a:pt x="11541564" y="7363607"/>
                  <a:pt x="11542826" y="7363161"/>
                </a:cubicBezTo>
                <a:cubicBezTo>
                  <a:pt x="11541144" y="7365837"/>
                  <a:pt x="11541564" y="7365391"/>
                  <a:pt x="11542405" y="7367621"/>
                </a:cubicBezTo>
                <a:cubicBezTo>
                  <a:pt x="11541564" y="7367175"/>
                  <a:pt x="11537500" y="7369852"/>
                  <a:pt x="11540583" y="7368960"/>
                </a:cubicBezTo>
                <a:cubicBezTo>
                  <a:pt x="11539322" y="7371636"/>
                  <a:pt x="11531754" y="7369852"/>
                  <a:pt x="11529932" y="7373867"/>
                </a:cubicBezTo>
                <a:cubicBezTo>
                  <a:pt x="11530352" y="7372975"/>
                  <a:pt x="11530352" y="7372082"/>
                  <a:pt x="11529511" y="7371190"/>
                </a:cubicBezTo>
                <a:cubicBezTo>
                  <a:pt x="11528110" y="7371636"/>
                  <a:pt x="11527268" y="7372528"/>
                  <a:pt x="11525867" y="7373421"/>
                </a:cubicBezTo>
                <a:cubicBezTo>
                  <a:pt x="11526848" y="7373867"/>
                  <a:pt x="11527689" y="7374313"/>
                  <a:pt x="11528530" y="7373421"/>
                </a:cubicBezTo>
                <a:cubicBezTo>
                  <a:pt x="11521382" y="7377435"/>
                  <a:pt x="11513814" y="7381985"/>
                  <a:pt x="11506245" y="7386446"/>
                </a:cubicBezTo>
                <a:cubicBezTo>
                  <a:pt x="11504984" y="7386892"/>
                  <a:pt x="11504003" y="7387695"/>
                  <a:pt x="11503162" y="7388141"/>
                </a:cubicBezTo>
                <a:cubicBezTo>
                  <a:pt x="11503162" y="7388141"/>
                  <a:pt x="11503162" y="7388230"/>
                  <a:pt x="11498677" y="7390461"/>
                </a:cubicBezTo>
                <a:cubicBezTo>
                  <a:pt x="11498677" y="7390461"/>
                  <a:pt x="11498677" y="7390461"/>
                  <a:pt x="11498256" y="7390461"/>
                </a:cubicBezTo>
                <a:cubicBezTo>
                  <a:pt x="11498256" y="7390461"/>
                  <a:pt x="11498256" y="7390461"/>
                  <a:pt x="11498256" y="7390907"/>
                </a:cubicBezTo>
                <a:cubicBezTo>
                  <a:pt x="11498256" y="7390907"/>
                  <a:pt x="11498256" y="7390818"/>
                  <a:pt x="11497415" y="7391264"/>
                </a:cubicBezTo>
                <a:cubicBezTo>
                  <a:pt x="11496014" y="7391710"/>
                  <a:pt x="11495173" y="7392245"/>
                  <a:pt x="11493771" y="7392691"/>
                </a:cubicBezTo>
                <a:cubicBezTo>
                  <a:pt x="11492930" y="7393137"/>
                  <a:pt x="11491529" y="7393137"/>
                  <a:pt x="11490688" y="7393583"/>
                </a:cubicBezTo>
                <a:cubicBezTo>
                  <a:pt x="11489847" y="7393583"/>
                  <a:pt x="11489286" y="7393583"/>
                  <a:pt x="11488866" y="7394029"/>
                </a:cubicBezTo>
                <a:cubicBezTo>
                  <a:pt x="11488445" y="7394029"/>
                  <a:pt x="11488025" y="7394029"/>
                  <a:pt x="11488025" y="7394029"/>
                </a:cubicBezTo>
                <a:cubicBezTo>
                  <a:pt x="11487604" y="7394029"/>
                  <a:pt x="11487604" y="7394029"/>
                  <a:pt x="11486623" y="7394029"/>
                </a:cubicBezTo>
                <a:cubicBezTo>
                  <a:pt x="11485362" y="7394921"/>
                  <a:pt x="11485782" y="7395278"/>
                  <a:pt x="11486623" y="7395278"/>
                </a:cubicBezTo>
                <a:cubicBezTo>
                  <a:pt x="11487044" y="7395278"/>
                  <a:pt x="11487184" y="7395278"/>
                  <a:pt x="11487604" y="7395278"/>
                </a:cubicBezTo>
                <a:cubicBezTo>
                  <a:pt x="11488025" y="7395278"/>
                  <a:pt x="11488025" y="7395278"/>
                  <a:pt x="11488445" y="7395278"/>
                </a:cubicBezTo>
                <a:cubicBezTo>
                  <a:pt x="11488445" y="7395278"/>
                  <a:pt x="11488866" y="7395278"/>
                  <a:pt x="11488866" y="7394832"/>
                </a:cubicBezTo>
                <a:cubicBezTo>
                  <a:pt x="11488866" y="7395725"/>
                  <a:pt x="11488866" y="7395814"/>
                  <a:pt x="11488445" y="7396260"/>
                </a:cubicBezTo>
                <a:cubicBezTo>
                  <a:pt x="11488025" y="7396706"/>
                  <a:pt x="11487044" y="7397152"/>
                  <a:pt x="11486203" y="7397598"/>
                </a:cubicBezTo>
                <a:lnTo>
                  <a:pt x="11485642" y="7397687"/>
                </a:lnTo>
                <a:lnTo>
                  <a:pt x="11488165" y="7404825"/>
                </a:lnTo>
                <a:lnTo>
                  <a:pt x="11488586" y="7408215"/>
                </a:lnTo>
                <a:lnTo>
                  <a:pt x="11492510" y="7407858"/>
                </a:lnTo>
                <a:cubicBezTo>
                  <a:pt x="11492930" y="7407858"/>
                  <a:pt x="11492930" y="7407858"/>
                  <a:pt x="11493351" y="7407412"/>
                </a:cubicBezTo>
                <a:cubicBezTo>
                  <a:pt x="11493351" y="7407412"/>
                  <a:pt x="11493351" y="7407412"/>
                  <a:pt x="11493771" y="7407412"/>
                </a:cubicBezTo>
                <a:cubicBezTo>
                  <a:pt x="11493771" y="7407412"/>
                  <a:pt x="11494332" y="7407412"/>
                  <a:pt x="11494332" y="7407412"/>
                </a:cubicBezTo>
                <a:cubicBezTo>
                  <a:pt x="11494752" y="7407412"/>
                  <a:pt x="11495173" y="7407412"/>
                  <a:pt x="11495033" y="7406966"/>
                </a:cubicBezTo>
                <a:cubicBezTo>
                  <a:pt x="11496014" y="7406519"/>
                  <a:pt x="11494752" y="7404735"/>
                  <a:pt x="11494332" y="7403843"/>
                </a:cubicBezTo>
                <a:cubicBezTo>
                  <a:pt x="11495173" y="7402505"/>
                  <a:pt x="11495593" y="7404289"/>
                  <a:pt x="11496434" y="7405627"/>
                </a:cubicBezTo>
                <a:cubicBezTo>
                  <a:pt x="11497415" y="7403308"/>
                  <a:pt x="11499237" y="7402059"/>
                  <a:pt x="11500499" y="7400721"/>
                </a:cubicBezTo>
                <a:cubicBezTo>
                  <a:pt x="11500919" y="7400275"/>
                  <a:pt x="11501340" y="7400275"/>
                  <a:pt x="11501760" y="7399828"/>
                </a:cubicBezTo>
                <a:cubicBezTo>
                  <a:pt x="11501760" y="7399828"/>
                  <a:pt x="11501760" y="7399828"/>
                  <a:pt x="11502741" y="7399382"/>
                </a:cubicBezTo>
                <a:cubicBezTo>
                  <a:pt x="11502741" y="7399382"/>
                  <a:pt x="11502741" y="7399382"/>
                  <a:pt x="11502741" y="7398847"/>
                </a:cubicBezTo>
                <a:cubicBezTo>
                  <a:pt x="11502741" y="7398847"/>
                  <a:pt x="11502741" y="7398847"/>
                  <a:pt x="11503162" y="7398847"/>
                </a:cubicBezTo>
                <a:cubicBezTo>
                  <a:pt x="11503162" y="7398847"/>
                  <a:pt x="11503162" y="7398936"/>
                  <a:pt x="11507647" y="7396706"/>
                </a:cubicBezTo>
                <a:cubicBezTo>
                  <a:pt x="11509469" y="7395368"/>
                  <a:pt x="11511150" y="7394475"/>
                  <a:pt x="11512972" y="7393583"/>
                </a:cubicBezTo>
                <a:cubicBezTo>
                  <a:pt x="11516617" y="7391353"/>
                  <a:pt x="11520120" y="7389123"/>
                  <a:pt x="11523764" y="7387338"/>
                </a:cubicBezTo>
                <a:cubicBezTo>
                  <a:pt x="11527268" y="7385108"/>
                  <a:pt x="11530912" y="7382431"/>
                  <a:pt x="11533996" y="7379755"/>
                </a:cubicBezTo>
                <a:cubicBezTo>
                  <a:pt x="11536238" y="7378417"/>
                  <a:pt x="11538341" y="7376543"/>
                  <a:pt x="11540583" y="7374759"/>
                </a:cubicBezTo>
                <a:cubicBezTo>
                  <a:pt x="11541424" y="7373867"/>
                  <a:pt x="11542405" y="7372975"/>
                  <a:pt x="11543807" y="7372082"/>
                </a:cubicBezTo>
                <a:cubicBezTo>
                  <a:pt x="11544648" y="7371190"/>
                  <a:pt x="11545629" y="7370387"/>
                  <a:pt x="11546890" y="7369406"/>
                </a:cubicBezTo>
                <a:cubicBezTo>
                  <a:pt x="11550955" y="7365837"/>
                  <a:pt x="11554459" y="7362715"/>
                  <a:pt x="11557963" y="7360930"/>
                </a:cubicBezTo>
                <a:cubicBezTo>
                  <a:pt x="11560205" y="7359592"/>
                  <a:pt x="11563429" y="7355488"/>
                  <a:pt x="11566092" y="7352366"/>
                </a:cubicBezTo>
                <a:cubicBezTo>
                  <a:pt x="11569175" y="7349243"/>
                  <a:pt x="11571838" y="7346656"/>
                  <a:pt x="11574080" y="7347548"/>
                </a:cubicBezTo>
                <a:cubicBezTo>
                  <a:pt x="11578145" y="7344425"/>
                  <a:pt x="11581649" y="7341214"/>
                  <a:pt x="11585293" y="7338537"/>
                </a:cubicBezTo>
                <a:cubicBezTo>
                  <a:pt x="11588376" y="7335415"/>
                  <a:pt x="11591460" y="7332292"/>
                  <a:pt x="11594684" y="7329616"/>
                </a:cubicBezTo>
                <a:cubicBezTo>
                  <a:pt x="11597346" y="7326493"/>
                  <a:pt x="11599869" y="7323371"/>
                  <a:pt x="11603093" y="7320159"/>
                </a:cubicBezTo>
                <a:cubicBezTo>
                  <a:pt x="11605756" y="7317482"/>
                  <a:pt x="11608419" y="7314449"/>
                  <a:pt x="11611082" y="7311773"/>
                </a:cubicBezTo>
                <a:cubicBezTo>
                  <a:pt x="11612063" y="7312665"/>
                  <a:pt x="11611082" y="7314003"/>
                  <a:pt x="11612063" y="7314895"/>
                </a:cubicBezTo>
                <a:cubicBezTo>
                  <a:pt x="11613324" y="7316679"/>
                  <a:pt x="11614586" y="7312665"/>
                  <a:pt x="11615987" y="7311773"/>
                </a:cubicBezTo>
                <a:cubicBezTo>
                  <a:pt x="11614586" y="7308650"/>
                  <a:pt x="11613324" y="7314003"/>
                  <a:pt x="11612063" y="7310880"/>
                </a:cubicBezTo>
                <a:cubicBezTo>
                  <a:pt x="11613885" y="7307223"/>
                  <a:pt x="11617809" y="7302762"/>
                  <a:pt x="11621874" y="7298301"/>
                </a:cubicBezTo>
                <a:cubicBezTo>
                  <a:pt x="11625798" y="7293840"/>
                  <a:pt x="11629862" y="7289379"/>
                  <a:pt x="11632105" y="7285365"/>
                </a:cubicBezTo>
                <a:cubicBezTo>
                  <a:pt x="11633507" y="7286703"/>
                  <a:pt x="11630704" y="7288487"/>
                  <a:pt x="11632526" y="7289379"/>
                </a:cubicBezTo>
                <a:cubicBezTo>
                  <a:pt x="11636030" y="7286257"/>
                  <a:pt x="11630283" y="7282688"/>
                  <a:pt x="11635609" y="7281350"/>
                </a:cubicBezTo>
                <a:cubicBezTo>
                  <a:pt x="11636450" y="7282688"/>
                  <a:pt x="11636170" y="7284026"/>
                  <a:pt x="11634348" y="7285811"/>
                </a:cubicBezTo>
                <a:cubicBezTo>
                  <a:pt x="11639253" y="7284919"/>
                  <a:pt x="11639253" y="7275997"/>
                  <a:pt x="11641916" y="7275551"/>
                </a:cubicBezTo>
                <a:cubicBezTo>
                  <a:pt x="11641075" y="7275105"/>
                  <a:pt x="11640514" y="7275105"/>
                  <a:pt x="11639674" y="7275551"/>
                </a:cubicBezTo>
                <a:cubicBezTo>
                  <a:pt x="11640935" y="7274213"/>
                  <a:pt x="11642336" y="7272785"/>
                  <a:pt x="11644158" y="7270555"/>
                </a:cubicBezTo>
                <a:cubicBezTo>
                  <a:pt x="11645420" y="7268771"/>
                  <a:pt x="11647662" y="7267075"/>
                  <a:pt x="11649064" y="7264845"/>
                </a:cubicBezTo>
                <a:cubicBezTo>
                  <a:pt x="11652147" y="7260295"/>
                  <a:pt x="11654390" y="7255834"/>
                  <a:pt x="11652568" y="7253604"/>
                </a:cubicBezTo>
                <a:cubicBezTo>
                  <a:pt x="11653970" y="7251819"/>
                  <a:pt x="11655231" y="7254050"/>
                  <a:pt x="11656632" y="7251373"/>
                </a:cubicBezTo>
                <a:cubicBezTo>
                  <a:pt x="11657473" y="7249589"/>
                  <a:pt x="11656212" y="7248697"/>
                  <a:pt x="11654810" y="7247805"/>
                </a:cubicBezTo>
                <a:cubicBezTo>
                  <a:pt x="11658875" y="7247359"/>
                  <a:pt x="11665602" y="7232638"/>
                  <a:pt x="11667845" y="7229069"/>
                </a:cubicBezTo>
                <a:cubicBezTo>
                  <a:pt x="11670928" y="7232192"/>
                  <a:pt x="11662799" y="7239775"/>
                  <a:pt x="11665462" y="7243344"/>
                </a:cubicBezTo>
                <a:cubicBezTo>
                  <a:pt x="11666443" y="7241114"/>
                  <a:pt x="11667705" y="7238883"/>
                  <a:pt x="11669106" y="7236653"/>
                </a:cubicBezTo>
                <a:cubicBezTo>
                  <a:pt x="11669947" y="7234423"/>
                  <a:pt x="11671349" y="7232192"/>
                  <a:pt x="11672190" y="7229962"/>
                </a:cubicBezTo>
                <a:cubicBezTo>
                  <a:pt x="11674012" y="7225501"/>
                  <a:pt x="11675413" y="7220951"/>
                  <a:pt x="11674993" y="7217382"/>
                </a:cubicBezTo>
                <a:cubicBezTo>
                  <a:pt x="11678497" y="7213814"/>
                  <a:pt x="11681160" y="7209799"/>
                  <a:pt x="11683822" y="7204892"/>
                </a:cubicBezTo>
                <a:cubicBezTo>
                  <a:pt x="11686065" y="7200431"/>
                  <a:pt x="11687887" y="7195525"/>
                  <a:pt x="11689569" y="7190171"/>
                </a:cubicBezTo>
                <a:cubicBezTo>
                  <a:pt x="11690970" y="7185265"/>
                  <a:pt x="11692792" y="7179823"/>
                  <a:pt x="11694614" y="7174916"/>
                </a:cubicBezTo>
                <a:cubicBezTo>
                  <a:pt x="11696436" y="7170009"/>
                  <a:pt x="11698539" y="7165102"/>
                  <a:pt x="11701622" y="7161087"/>
                </a:cubicBezTo>
                <a:cubicBezTo>
                  <a:pt x="11701622" y="7157073"/>
                  <a:pt x="11700782" y="7151630"/>
                  <a:pt x="11703444" y="7148508"/>
                </a:cubicBezTo>
                <a:cubicBezTo>
                  <a:pt x="11704426" y="7148954"/>
                  <a:pt x="11704846" y="7149935"/>
                  <a:pt x="11706107" y="7150381"/>
                </a:cubicBezTo>
                <a:cubicBezTo>
                  <a:pt x="11707930" y="7144493"/>
                  <a:pt x="11707930" y="7140032"/>
                  <a:pt x="11708350" y="7135571"/>
                </a:cubicBezTo>
                <a:cubicBezTo>
                  <a:pt x="11708350" y="7131111"/>
                  <a:pt x="11709331" y="7127453"/>
                  <a:pt x="11713255" y="7122992"/>
                </a:cubicBezTo>
                <a:cubicBezTo>
                  <a:pt x="11715498" y="7125223"/>
                  <a:pt x="11710172" y="7126204"/>
                  <a:pt x="11710592" y="7131111"/>
                </a:cubicBezTo>
                <a:cubicBezTo>
                  <a:pt x="11715918" y="7129326"/>
                  <a:pt x="11718161" y="7122546"/>
                  <a:pt x="11719562" y="7116747"/>
                </a:cubicBezTo>
                <a:cubicBezTo>
                  <a:pt x="11721384" y="7117639"/>
                  <a:pt x="11721244" y="7119513"/>
                  <a:pt x="11721665" y="7121297"/>
                </a:cubicBezTo>
                <a:cubicBezTo>
                  <a:pt x="11721665" y="7122635"/>
                  <a:pt x="11722225" y="7124419"/>
                  <a:pt x="11724328" y="7124419"/>
                </a:cubicBezTo>
                <a:cubicBezTo>
                  <a:pt x="11721244" y="7127988"/>
                  <a:pt x="11719983" y="7131111"/>
                  <a:pt x="11719002" y="7134233"/>
                </a:cubicBezTo>
                <a:lnTo>
                  <a:pt x="11718862" y="7135215"/>
                </a:lnTo>
                <a:lnTo>
                  <a:pt x="11719562" y="7136196"/>
                </a:lnTo>
                <a:cubicBezTo>
                  <a:pt x="11719843" y="7137891"/>
                  <a:pt x="11719282" y="7139497"/>
                  <a:pt x="11718301" y="7141103"/>
                </a:cubicBezTo>
                <a:lnTo>
                  <a:pt x="11717600" y="7140835"/>
                </a:lnTo>
                <a:lnTo>
                  <a:pt x="11716479" y="7146723"/>
                </a:lnTo>
                <a:cubicBezTo>
                  <a:pt x="11715077" y="7146277"/>
                  <a:pt x="11716759" y="7143155"/>
                  <a:pt x="11715077" y="7143155"/>
                </a:cubicBezTo>
                <a:cubicBezTo>
                  <a:pt x="11714657" y="7151719"/>
                  <a:pt x="11712835" y="7154396"/>
                  <a:pt x="11712835" y="7161533"/>
                </a:cubicBezTo>
                <a:cubicBezTo>
                  <a:pt x="11710172" y="7163764"/>
                  <a:pt x="11708350" y="7167332"/>
                  <a:pt x="11707088" y="7171793"/>
                </a:cubicBezTo>
                <a:cubicBezTo>
                  <a:pt x="11706668" y="7174023"/>
                  <a:pt x="11705687" y="7176254"/>
                  <a:pt x="11704706" y="7178930"/>
                </a:cubicBezTo>
                <a:cubicBezTo>
                  <a:pt x="11704285" y="7181607"/>
                  <a:pt x="11703024" y="7183926"/>
                  <a:pt x="11701622" y="7187049"/>
                </a:cubicBezTo>
                <a:cubicBezTo>
                  <a:pt x="11701622" y="7191064"/>
                  <a:pt x="11706668" y="7187406"/>
                  <a:pt x="11704426" y="7192313"/>
                </a:cubicBezTo>
                <a:cubicBezTo>
                  <a:pt x="11699100" y="7190528"/>
                  <a:pt x="11697698" y="7194543"/>
                  <a:pt x="11696717" y="7199539"/>
                </a:cubicBezTo>
                <a:cubicBezTo>
                  <a:pt x="11695456" y="7204892"/>
                  <a:pt x="11694054" y="7211137"/>
                  <a:pt x="11689148" y="7212921"/>
                </a:cubicBezTo>
                <a:cubicBezTo>
                  <a:pt x="11689148" y="7214260"/>
                  <a:pt x="11689289" y="7215152"/>
                  <a:pt x="11690970" y="7216044"/>
                </a:cubicBezTo>
                <a:lnTo>
                  <a:pt x="11687607" y="7220594"/>
                </a:lnTo>
                <a:lnTo>
                  <a:pt x="11700221" y="7219613"/>
                </a:lnTo>
                <a:cubicBezTo>
                  <a:pt x="11704986" y="7219702"/>
                  <a:pt x="11710032" y="7220773"/>
                  <a:pt x="11715358" y="7223895"/>
                </a:cubicBezTo>
                <a:cubicBezTo>
                  <a:pt x="11709051" y="7230943"/>
                  <a:pt x="11699100" y="7228534"/>
                  <a:pt x="11691952" y="7224698"/>
                </a:cubicBezTo>
                <a:lnTo>
                  <a:pt x="11686906" y="7221397"/>
                </a:lnTo>
                <a:lnTo>
                  <a:pt x="11685644" y="7223181"/>
                </a:lnTo>
                <a:cubicBezTo>
                  <a:pt x="11684243" y="7225412"/>
                  <a:pt x="11682842" y="7228088"/>
                  <a:pt x="11681580" y="7230319"/>
                </a:cubicBezTo>
                <a:cubicBezTo>
                  <a:pt x="11680178" y="7232549"/>
                  <a:pt x="11678917" y="7234869"/>
                  <a:pt x="11678076" y="7237099"/>
                </a:cubicBezTo>
                <a:cubicBezTo>
                  <a:pt x="11676675" y="7239329"/>
                  <a:pt x="11675834" y="7241114"/>
                  <a:pt x="11674993" y="7243344"/>
                </a:cubicBezTo>
                <a:cubicBezTo>
                  <a:pt x="11672750" y="7247805"/>
                  <a:pt x="11670508" y="7251819"/>
                  <a:pt x="11668265" y="7255834"/>
                </a:cubicBezTo>
                <a:cubicBezTo>
                  <a:pt x="11666023" y="7259849"/>
                  <a:pt x="11663780" y="7263864"/>
                  <a:pt x="11660697" y="7267878"/>
                </a:cubicBezTo>
                <a:cubicBezTo>
                  <a:pt x="11659716" y="7266540"/>
                  <a:pt x="11659716" y="7265202"/>
                  <a:pt x="11658875" y="7264310"/>
                </a:cubicBezTo>
                <a:cubicBezTo>
                  <a:pt x="11657894" y="7268771"/>
                  <a:pt x="11657053" y="7273677"/>
                  <a:pt x="11657053" y="7278227"/>
                </a:cubicBezTo>
                <a:cubicBezTo>
                  <a:pt x="11654810" y="7277335"/>
                  <a:pt x="11646822" y="7286257"/>
                  <a:pt x="11650886" y="7289825"/>
                </a:cubicBezTo>
                <a:cubicBezTo>
                  <a:pt x="11649624" y="7289915"/>
                  <a:pt x="11648083" y="7290628"/>
                  <a:pt x="11646401" y="7291788"/>
                </a:cubicBezTo>
                <a:lnTo>
                  <a:pt x="11644018" y="7293751"/>
                </a:lnTo>
                <a:lnTo>
                  <a:pt x="11645280" y="7293483"/>
                </a:lnTo>
                <a:cubicBezTo>
                  <a:pt x="11647382" y="7293573"/>
                  <a:pt x="11649484" y="7294286"/>
                  <a:pt x="11651446" y="7296160"/>
                </a:cubicBezTo>
                <a:cubicBezTo>
                  <a:pt x="11651446" y="7298569"/>
                  <a:pt x="11648363" y="7302673"/>
                  <a:pt x="11645560" y="7304635"/>
                </a:cubicBezTo>
                <a:lnTo>
                  <a:pt x="11644299" y="7305171"/>
                </a:lnTo>
                <a:lnTo>
                  <a:pt x="11644018" y="7305795"/>
                </a:lnTo>
                <a:cubicBezTo>
                  <a:pt x="11643037" y="7306955"/>
                  <a:pt x="11641776" y="7308025"/>
                  <a:pt x="11640234" y="7308561"/>
                </a:cubicBezTo>
                <a:cubicBezTo>
                  <a:pt x="11639253" y="7310613"/>
                  <a:pt x="11636730" y="7312486"/>
                  <a:pt x="11634488" y="7312932"/>
                </a:cubicBezTo>
                <a:cubicBezTo>
                  <a:pt x="11631544" y="7312575"/>
                  <a:pt x="11630423" y="7310969"/>
                  <a:pt x="11630563" y="7309453"/>
                </a:cubicBezTo>
                <a:lnTo>
                  <a:pt x="11630844" y="7308115"/>
                </a:lnTo>
                <a:lnTo>
                  <a:pt x="11629862" y="7309007"/>
                </a:lnTo>
                <a:cubicBezTo>
                  <a:pt x="11628040" y="7311237"/>
                  <a:pt x="11626218" y="7314449"/>
                  <a:pt x="11623556" y="7315787"/>
                </a:cubicBezTo>
                <a:cubicBezTo>
                  <a:pt x="11622294" y="7318018"/>
                  <a:pt x="11625378" y="7315787"/>
                  <a:pt x="11624957" y="7318464"/>
                </a:cubicBezTo>
                <a:cubicBezTo>
                  <a:pt x="11621453" y="7320248"/>
                  <a:pt x="11618650" y="7322032"/>
                  <a:pt x="11619491" y="7325155"/>
                </a:cubicBezTo>
                <a:cubicBezTo>
                  <a:pt x="11616408" y="7324263"/>
                  <a:pt x="11615146" y="7330954"/>
                  <a:pt x="11611082" y="7327831"/>
                </a:cubicBezTo>
                <a:cubicBezTo>
                  <a:pt x="11611502" y="7329616"/>
                  <a:pt x="11610661" y="7331400"/>
                  <a:pt x="11608419" y="7329169"/>
                </a:cubicBezTo>
                <a:cubicBezTo>
                  <a:pt x="11608979" y="7333184"/>
                  <a:pt x="11603093" y="7333630"/>
                  <a:pt x="11604915" y="7336842"/>
                </a:cubicBezTo>
                <a:cubicBezTo>
                  <a:pt x="11603093" y="7336396"/>
                  <a:pt x="11601271" y="7336753"/>
                  <a:pt x="11599869" y="7338091"/>
                </a:cubicBezTo>
                <a:cubicBezTo>
                  <a:pt x="11598608" y="7338983"/>
                  <a:pt x="11597346" y="7340321"/>
                  <a:pt x="11595945" y="7341660"/>
                </a:cubicBezTo>
                <a:cubicBezTo>
                  <a:pt x="11593702" y="7344782"/>
                  <a:pt x="11591460" y="7348351"/>
                  <a:pt x="11589358" y="7348351"/>
                </a:cubicBezTo>
                <a:cubicBezTo>
                  <a:pt x="11588797" y="7351027"/>
                  <a:pt x="11590619" y="7353704"/>
                  <a:pt x="11587395" y="7356469"/>
                </a:cubicBezTo>
                <a:cubicBezTo>
                  <a:pt x="11578986" y="7358254"/>
                  <a:pt x="11578986" y="7361823"/>
                  <a:pt x="11572258" y="7370298"/>
                </a:cubicBezTo>
                <a:cubicBezTo>
                  <a:pt x="11568755" y="7371636"/>
                  <a:pt x="11575482" y="7367175"/>
                  <a:pt x="11573240" y="7366283"/>
                </a:cubicBezTo>
                <a:cubicBezTo>
                  <a:pt x="11571838" y="7367175"/>
                  <a:pt x="11570997" y="7368068"/>
                  <a:pt x="11569736" y="7369406"/>
                </a:cubicBezTo>
                <a:cubicBezTo>
                  <a:pt x="11568334" y="7370387"/>
                  <a:pt x="11567493" y="7371190"/>
                  <a:pt x="11566092" y="7372082"/>
                </a:cubicBezTo>
                <a:cubicBezTo>
                  <a:pt x="11563849" y="7374313"/>
                  <a:pt x="11561186" y="7376097"/>
                  <a:pt x="11558523" y="7378327"/>
                </a:cubicBezTo>
                <a:cubicBezTo>
                  <a:pt x="11555860" y="7380112"/>
                  <a:pt x="11553478" y="7382342"/>
                  <a:pt x="11550815" y="7384126"/>
                </a:cubicBezTo>
                <a:cubicBezTo>
                  <a:pt x="11548152" y="7385911"/>
                  <a:pt x="11545629" y="7388230"/>
                  <a:pt x="11542826" y="7390015"/>
                </a:cubicBezTo>
                <a:cubicBezTo>
                  <a:pt x="11540163" y="7391799"/>
                  <a:pt x="11537920" y="7394029"/>
                  <a:pt x="11535258" y="7396260"/>
                </a:cubicBezTo>
                <a:cubicBezTo>
                  <a:pt x="11533015" y="7398044"/>
                  <a:pt x="11530352" y="7400275"/>
                  <a:pt x="11528110" y="7402505"/>
                </a:cubicBezTo>
                <a:cubicBezTo>
                  <a:pt x="11525867" y="7404735"/>
                  <a:pt x="11523624" y="7406966"/>
                  <a:pt x="11521382" y="7409196"/>
                </a:cubicBezTo>
                <a:cubicBezTo>
                  <a:pt x="11520120" y="7410534"/>
                  <a:pt x="11519140" y="7411873"/>
                  <a:pt x="11518298" y="7413211"/>
                </a:cubicBezTo>
                <a:cubicBezTo>
                  <a:pt x="11518298" y="7413211"/>
                  <a:pt x="11518439" y="7413211"/>
                  <a:pt x="11517458" y="7414103"/>
                </a:cubicBezTo>
                <a:cubicBezTo>
                  <a:pt x="11515215" y="7415441"/>
                  <a:pt x="11522363" y="7411873"/>
                  <a:pt x="11512552" y="7416779"/>
                </a:cubicBezTo>
                <a:cubicBezTo>
                  <a:pt x="11512552" y="7416779"/>
                  <a:pt x="11512552" y="7416779"/>
                  <a:pt x="11512552" y="7417225"/>
                </a:cubicBezTo>
                <a:cubicBezTo>
                  <a:pt x="11512552" y="7417225"/>
                  <a:pt x="11512552" y="7417225"/>
                  <a:pt x="11512132" y="7417671"/>
                </a:cubicBezTo>
                <a:cubicBezTo>
                  <a:pt x="11512132" y="7418118"/>
                  <a:pt x="11511992" y="7418653"/>
                  <a:pt x="11511571" y="7419099"/>
                </a:cubicBezTo>
                <a:cubicBezTo>
                  <a:pt x="11512552" y="7420437"/>
                  <a:pt x="11513393" y="7420348"/>
                  <a:pt x="11513954" y="7420348"/>
                </a:cubicBezTo>
                <a:cubicBezTo>
                  <a:pt x="11513954" y="7420348"/>
                  <a:pt x="11513954" y="7420348"/>
                  <a:pt x="11513954" y="7419902"/>
                </a:cubicBezTo>
                <a:cubicBezTo>
                  <a:pt x="11513954" y="7419902"/>
                  <a:pt x="11513954" y="7419902"/>
                  <a:pt x="11514374" y="7419902"/>
                </a:cubicBezTo>
                <a:cubicBezTo>
                  <a:pt x="11515636" y="7419010"/>
                  <a:pt x="11517458" y="7418118"/>
                  <a:pt x="11519280" y="7417225"/>
                </a:cubicBezTo>
                <a:cubicBezTo>
                  <a:pt x="11519700" y="7417225"/>
                  <a:pt x="11519700" y="7417225"/>
                  <a:pt x="11519700" y="7417225"/>
                </a:cubicBezTo>
                <a:cubicBezTo>
                  <a:pt x="11520120" y="7417225"/>
                  <a:pt x="11520541" y="7417225"/>
                  <a:pt x="11520962" y="7418118"/>
                </a:cubicBezTo>
                <a:cubicBezTo>
                  <a:pt x="11520541" y="7418118"/>
                  <a:pt x="11520541" y="7418653"/>
                  <a:pt x="11520541" y="7418653"/>
                </a:cubicBezTo>
                <a:cubicBezTo>
                  <a:pt x="11520120" y="7419099"/>
                  <a:pt x="11520120" y="7419099"/>
                  <a:pt x="11520120" y="7419099"/>
                </a:cubicBezTo>
                <a:cubicBezTo>
                  <a:pt x="11519840" y="7419277"/>
                  <a:pt x="11519560" y="7419367"/>
                  <a:pt x="11519700" y="7419367"/>
                </a:cubicBezTo>
                <a:cubicBezTo>
                  <a:pt x="11518859" y="7419723"/>
                  <a:pt x="11517598" y="7420437"/>
                  <a:pt x="11515215" y="7421686"/>
                </a:cubicBezTo>
                <a:cubicBezTo>
                  <a:pt x="11515215" y="7421686"/>
                  <a:pt x="11515215" y="7421686"/>
                  <a:pt x="11514795" y="7421686"/>
                </a:cubicBezTo>
                <a:cubicBezTo>
                  <a:pt x="11514795" y="7421686"/>
                  <a:pt x="11514795" y="7421775"/>
                  <a:pt x="11514795" y="7422221"/>
                </a:cubicBezTo>
                <a:cubicBezTo>
                  <a:pt x="11514795" y="7422221"/>
                  <a:pt x="11514795" y="7422668"/>
                  <a:pt x="11514374" y="7422668"/>
                </a:cubicBezTo>
                <a:cubicBezTo>
                  <a:pt x="11514374" y="7423114"/>
                  <a:pt x="11513954" y="7423025"/>
                  <a:pt x="11513393" y="7423471"/>
                </a:cubicBezTo>
                <a:cubicBezTo>
                  <a:pt x="11512972" y="7423917"/>
                  <a:pt x="11512552" y="7424898"/>
                  <a:pt x="11512132" y="7426236"/>
                </a:cubicBezTo>
                <a:cubicBezTo>
                  <a:pt x="11511150" y="7424452"/>
                  <a:pt x="11512552" y="7424452"/>
                  <a:pt x="11512132" y="7423114"/>
                </a:cubicBezTo>
                <a:cubicBezTo>
                  <a:pt x="11511150" y="7422221"/>
                  <a:pt x="11509889" y="7422221"/>
                  <a:pt x="11508908" y="7422668"/>
                </a:cubicBezTo>
                <a:cubicBezTo>
                  <a:pt x="11508067" y="7423560"/>
                  <a:pt x="11510310" y="7423560"/>
                  <a:pt x="11509889" y="7425344"/>
                </a:cubicBezTo>
                <a:cubicBezTo>
                  <a:pt x="11508067" y="7424006"/>
                  <a:pt x="11507647" y="7425701"/>
                  <a:pt x="11507647" y="7427485"/>
                </a:cubicBezTo>
                <a:cubicBezTo>
                  <a:pt x="11505825" y="7428377"/>
                  <a:pt x="11507226" y="7426682"/>
                  <a:pt x="11505825" y="7425344"/>
                </a:cubicBezTo>
                <a:cubicBezTo>
                  <a:pt x="11504563" y="7425790"/>
                  <a:pt x="11505825" y="7428021"/>
                  <a:pt x="11506806" y="7430251"/>
                </a:cubicBezTo>
                <a:cubicBezTo>
                  <a:pt x="11506245" y="7430251"/>
                  <a:pt x="11506245" y="7430251"/>
                  <a:pt x="11505825" y="7430251"/>
                </a:cubicBezTo>
                <a:cubicBezTo>
                  <a:pt x="11505825" y="7430251"/>
                  <a:pt x="11505404" y="7430251"/>
                  <a:pt x="11504984" y="7430251"/>
                </a:cubicBezTo>
                <a:cubicBezTo>
                  <a:pt x="11504423" y="7429805"/>
                  <a:pt x="11504143" y="7428913"/>
                  <a:pt x="11503582" y="7428467"/>
                </a:cubicBezTo>
                <a:cubicBezTo>
                  <a:pt x="11500499" y="7431589"/>
                  <a:pt x="11496434" y="7434266"/>
                  <a:pt x="11492510" y="7436496"/>
                </a:cubicBezTo>
                <a:cubicBezTo>
                  <a:pt x="11490267" y="7437834"/>
                  <a:pt x="11488025" y="7439173"/>
                  <a:pt x="11485782" y="7440511"/>
                </a:cubicBezTo>
                <a:cubicBezTo>
                  <a:pt x="11484801" y="7440957"/>
                  <a:pt x="11483540" y="7441403"/>
                  <a:pt x="11482699" y="7442295"/>
                </a:cubicBezTo>
                <a:cubicBezTo>
                  <a:pt x="11482699" y="7442295"/>
                  <a:pt x="11482699" y="7442295"/>
                  <a:pt x="11480877" y="7442741"/>
                </a:cubicBezTo>
                <a:cubicBezTo>
                  <a:pt x="11480877" y="7442741"/>
                  <a:pt x="11480877" y="7442741"/>
                  <a:pt x="11480036" y="7443187"/>
                </a:cubicBezTo>
                <a:cubicBezTo>
                  <a:pt x="11480036" y="7443187"/>
                  <a:pt x="11479896" y="7443187"/>
                  <a:pt x="11479055" y="7443633"/>
                </a:cubicBezTo>
                <a:lnTo>
                  <a:pt x="11461676" y="7451038"/>
                </a:lnTo>
                <a:lnTo>
                  <a:pt x="11461676" y="7451127"/>
                </a:lnTo>
                <a:cubicBezTo>
                  <a:pt x="11462096" y="7451573"/>
                  <a:pt x="11461816" y="7452109"/>
                  <a:pt x="11461395" y="7452555"/>
                </a:cubicBezTo>
                <a:lnTo>
                  <a:pt x="11461255" y="7452823"/>
                </a:lnTo>
                <a:lnTo>
                  <a:pt x="11464198" y="7458711"/>
                </a:lnTo>
                <a:cubicBezTo>
                  <a:pt x="11466301" y="7465580"/>
                  <a:pt x="11466581" y="7473610"/>
                  <a:pt x="11465740" y="7477357"/>
                </a:cubicBezTo>
                <a:cubicBezTo>
                  <a:pt x="11461816" y="7471558"/>
                  <a:pt x="11456210" y="7462725"/>
                  <a:pt x="11453687" y="7454696"/>
                </a:cubicBezTo>
                <a:lnTo>
                  <a:pt x="11453687" y="7454071"/>
                </a:lnTo>
                <a:lnTo>
                  <a:pt x="11453406" y="7454071"/>
                </a:lnTo>
                <a:cubicBezTo>
                  <a:pt x="11452425" y="7454250"/>
                  <a:pt x="11451865" y="7454161"/>
                  <a:pt x="11452285" y="7453893"/>
                </a:cubicBezTo>
                <a:cubicBezTo>
                  <a:pt x="11449202" y="7455677"/>
                  <a:pt x="11444717" y="7457908"/>
                  <a:pt x="11440232" y="7459246"/>
                </a:cubicBezTo>
                <a:cubicBezTo>
                  <a:pt x="11436307" y="7460138"/>
                  <a:pt x="11432243" y="7459692"/>
                  <a:pt x="11430841" y="7457016"/>
                </a:cubicBezTo>
                <a:cubicBezTo>
                  <a:pt x="11430421" y="7463261"/>
                  <a:pt x="11423273" y="7457908"/>
                  <a:pt x="11418368" y="7462815"/>
                </a:cubicBezTo>
                <a:cubicBezTo>
                  <a:pt x="11418368" y="7459692"/>
                  <a:pt x="11415284" y="7459246"/>
                  <a:pt x="11411780" y="7459692"/>
                </a:cubicBezTo>
                <a:cubicBezTo>
                  <a:pt x="11408136" y="7460584"/>
                  <a:pt x="11404212" y="7462904"/>
                  <a:pt x="11402810" y="7465134"/>
                </a:cubicBezTo>
                <a:cubicBezTo>
                  <a:pt x="11404632" y="7466026"/>
                  <a:pt x="11406734" y="7466473"/>
                  <a:pt x="11409398" y="7466026"/>
                </a:cubicBezTo>
                <a:cubicBezTo>
                  <a:pt x="11412060" y="7465580"/>
                  <a:pt x="11414864" y="7464153"/>
                  <a:pt x="11417526" y="7462815"/>
                </a:cubicBezTo>
                <a:lnTo>
                  <a:pt x="11413602" y="7465759"/>
                </a:lnTo>
                <a:lnTo>
                  <a:pt x="11412621" y="7469773"/>
                </a:lnTo>
                <a:cubicBezTo>
                  <a:pt x="11412621" y="7469773"/>
                  <a:pt x="11412621" y="7469773"/>
                  <a:pt x="11411079" y="7469595"/>
                </a:cubicBezTo>
                <a:lnTo>
                  <a:pt x="11411780" y="7467097"/>
                </a:lnTo>
                <a:lnTo>
                  <a:pt x="11404072" y="7469149"/>
                </a:lnTo>
                <a:cubicBezTo>
                  <a:pt x="11398746" y="7470487"/>
                  <a:pt x="11393840" y="7471379"/>
                  <a:pt x="11392579" y="7475840"/>
                </a:cubicBezTo>
                <a:cubicBezTo>
                  <a:pt x="11386832" y="7477178"/>
                  <a:pt x="11382207" y="7477089"/>
                  <a:pt x="11377862" y="7477089"/>
                </a:cubicBezTo>
                <a:cubicBezTo>
                  <a:pt x="11375620" y="7477089"/>
                  <a:pt x="11373378" y="7477178"/>
                  <a:pt x="11371135" y="7477625"/>
                </a:cubicBezTo>
                <a:cubicBezTo>
                  <a:pt x="11368892" y="7478071"/>
                  <a:pt x="11366650" y="7478517"/>
                  <a:pt x="11363987" y="7479855"/>
                </a:cubicBezTo>
                <a:cubicBezTo>
                  <a:pt x="11364408" y="7477625"/>
                  <a:pt x="11364828" y="7475394"/>
                  <a:pt x="11362165" y="7474502"/>
                </a:cubicBezTo>
                <a:cubicBezTo>
                  <a:pt x="11356418" y="7475840"/>
                  <a:pt x="11361324" y="7477535"/>
                  <a:pt x="11359502" y="7480658"/>
                </a:cubicBezTo>
                <a:cubicBezTo>
                  <a:pt x="11353756" y="7480212"/>
                  <a:pt x="11347448" y="7482531"/>
                  <a:pt x="11340721" y="7484316"/>
                </a:cubicBezTo>
                <a:cubicBezTo>
                  <a:pt x="11337638" y="7485208"/>
                  <a:pt x="11334134" y="7486100"/>
                  <a:pt x="11330630" y="7486546"/>
                </a:cubicBezTo>
                <a:cubicBezTo>
                  <a:pt x="11328808" y="7486992"/>
                  <a:pt x="11326986" y="7486992"/>
                  <a:pt x="11325164" y="7486992"/>
                </a:cubicBezTo>
                <a:cubicBezTo>
                  <a:pt x="11323342" y="7486992"/>
                  <a:pt x="11321660" y="7486546"/>
                  <a:pt x="11319838" y="7486100"/>
                </a:cubicBezTo>
                <a:cubicBezTo>
                  <a:pt x="11315773" y="7486992"/>
                  <a:pt x="11319838" y="7488330"/>
                  <a:pt x="11317595" y="7489669"/>
                </a:cubicBezTo>
                <a:cubicBezTo>
                  <a:pt x="11311428" y="7491007"/>
                  <a:pt x="11306944" y="7490650"/>
                  <a:pt x="11303300" y="7490650"/>
                </a:cubicBezTo>
                <a:cubicBezTo>
                  <a:pt x="11300216" y="7490650"/>
                  <a:pt x="11297553" y="7490115"/>
                  <a:pt x="11294470" y="7491453"/>
                </a:cubicBezTo>
                <a:cubicBezTo>
                  <a:pt x="11293488" y="7488776"/>
                  <a:pt x="11291246" y="7487884"/>
                  <a:pt x="11286340" y="7488330"/>
                </a:cubicBezTo>
                <a:cubicBezTo>
                  <a:pt x="11286340" y="7487438"/>
                  <a:pt x="11288583" y="7487973"/>
                  <a:pt x="11289985" y="7487527"/>
                </a:cubicBezTo>
                <a:cubicBezTo>
                  <a:pt x="11290405" y="7485297"/>
                  <a:pt x="11287182" y="7485654"/>
                  <a:pt x="11286340" y="7484762"/>
                </a:cubicBezTo>
                <a:cubicBezTo>
                  <a:pt x="11285079" y="7485654"/>
                  <a:pt x="11286761" y="7487438"/>
                  <a:pt x="11281856" y="7486546"/>
                </a:cubicBezTo>
                <a:cubicBezTo>
                  <a:pt x="11282276" y="7485208"/>
                  <a:pt x="11285500" y="7485654"/>
                  <a:pt x="11284098" y="7482977"/>
                </a:cubicBezTo>
                <a:cubicBezTo>
                  <a:pt x="11289004" y="7481639"/>
                  <a:pt x="11293068" y="7484762"/>
                  <a:pt x="11293068" y="7479409"/>
                </a:cubicBezTo>
                <a:cubicBezTo>
                  <a:pt x="11295731" y="7482977"/>
                  <a:pt x="11298814" y="7482085"/>
                  <a:pt x="11301898" y="7480301"/>
                </a:cubicBezTo>
                <a:cubicBezTo>
                  <a:pt x="11305122" y="7478963"/>
                  <a:pt x="11309186" y="7476732"/>
                  <a:pt x="11313531" y="7478071"/>
                </a:cubicBezTo>
                <a:cubicBezTo>
                  <a:pt x="11312690" y="7474948"/>
                  <a:pt x="11310027" y="7475394"/>
                  <a:pt x="11307364" y="7476732"/>
                </a:cubicBezTo>
                <a:cubicBezTo>
                  <a:pt x="11304701" y="7477625"/>
                  <a:pt x="11302038" y="7478517"/>
                  <a:pt x="11301057" y="7475840"/>
                </a:cubicBezTo>
                <a:cubicBezTo>
                  <a:pt x="11297132" y="7476286"/>
                  <a:pt x="11295731" y="7479409"/>
                  <a:pt x="11292087" y="7477625"/>
                </a:cubicBezTo>
                <a:cubicBezTo>
                  <a:pt x="11292087" y="7475751"/>
                  <a:pt x="11295731" y="7477178"/>
                  <a:pt x="11296572" y="7475840"/>
                </a:cubicBezTo>
                <a:cubicBezTo>
                  <a:pt x="11294890" y="7473610"/>
                  <a:pt x="11288583" y="7475394"/>
                  <a:pt x="11286340" y="7475840"/>
                </a:cubicBezTo>
                <a:cubicBezTo>
                  <a:pt x="11286340" y="7476732"/>
                  <a:pt x="11287602" y="7476286"/>
                  <a:pt x="11288583" y="7476732"/>
                </a:cubicBezTo>
                <a:cubicBezTo>
                  <a:pt x="11287182" y="7477178"/>
                  <a:pt x="11278772" y="7478071"/>
                  <a:pt x="11281856" y="7475840"/>
                </a:cubicBezTo>
                <a:cubicBezTo>
                  <a:pt x="11279613" y="7476286"/>
                  <a:pt x="11277371" y="7476732"/>
                  <a:pt x="11276109" y="7478071"/>
                </a:cubicBezTo>
                <a:cubicBezTo>
                  <a:pt x="11273026" y="7478071"/>
                  <a:pt x="11272605" y="7476732"/>
                  <a:pt x="11274287" y="7475394"/>
                </a:cubicBezTo>
                <a:cubicBezTo>
                  <a:pt x="11271624" y="7475394"/>
                  <a:pt x="11271204" y="7477625"/>
                  <a:pt x="11273867" y="7478071"/>
                </a:cubicBezTo>
                <a:cubicBezTo>
                  <a:pt x="11270783" y="7479855"/>
                  <a:pt x="11269382" y="7476286"/>
                  <a:pt x="11264056" y="7475394"/>
                </a:cubicBezTo>
                <a:cubicBezTo>
                  <a:pt x="11267139" y="7478071"/>
                  <a:pt x="11265878" y="7477625"/>
                  <a:pt x="11263215" y="7476732"/>
                </a:cubicBezTo>
                <a:cubicBezTo>
                  <a:pt x="11261813" y="7476286"/>
                  <a:pt x="11260132" y="7475394"/>
                  <a:pt x="11258730" y="7474948"/>
                </a:cubicBezTo>
                <a:cubicBezTo>
                  <a:pt x="11256908" y="7474502"/>
                  <a:pt x="11255646" y="7474502"/>
                  <a:pt x="11255226" y="7474948"/>
                </a:cubicBezTo>
                <a:cubicBezTo>
                  <a:pt x="11255646" y="7475840"/>
                  <a:pt x="11256067" y="7476286"/>
                  <a:pt x="11256067" y="7477625"/>
                </a:cubicBezTo>
                <a:cubicBezTo>
                  <a:pt x="11253824" y="7477178"/>
                  <a:pt x="11255226" y="7474056"/>
                  <a:pt x="11251582" y="7474502"/>
                </a:cubicBezTo>
                <a:cubicBezTo>
                  <a:pt x="11250461" y="7475394"/>
                  <a:pt x="11248779" y="7475662"/>
                  <a:pt x="11246676" y="7475751"/>
                </a:cubicBezTo>
                <a:lnTo>
                  <a:pt x="11244854" y="7475662"/>
                </a:lnTo>
                <a:lnTo>
                  <a:pt x="11239528" y="7488063"/>
                </a:lnTo>
                <a:cubicBezTo>
                  <a:pt x="11234062" y="7483156"/>
                  <a:pt x="11229858" y="7488152"/>
                  <a:pt x="11223831" y="7489223"/>
                </a:cubicBezTo>
                <a:cubicBezTo>
                  <a:pt x="11222990" y="7491453"/>
                  <a:pt x="11222290" y="7492077"/>
                  <a:pt x="11222850" y="7494397"/>
                </a:cubicBezTo>
                <a:cubicBezTo>
                  <a:pt x="11226214" y="7498323"/>
                  <a:pt x="11229998" y="7497876"/>
                  <a:pt x="11234062" y="7502605"/>
                </a:cubicBezTo>
                <a:cubicBezTo>
                  <a:pt x="11235604" y="7501267"/>
                  <a:pt x="11236585" y="7499036"/>
                  <a:pt x="11239528" y="7497787"/>
                </a:cubicBezTo>
                <a:cubicBezTo>
                  <a:pt x="11243593" y="7504032"/>
                  <a:pt x="11237987" y="7508939"/>
                  <a:pt x="11238407" y="7514203"/>
                </a:cubicBezTo>
                <a:lnTo>
                  <a:pt x="11240089" y="7516523"/>
                </a:lnTo>
                <a:lnTo>
                  <a:pt x="11240650" y="7515273"/>
                </a:lnTo>
                <a:cubicBezTo>
                  <a:pt x="11241631" y="7514560"/>
                  <a:pt x="11242752" y="7514025"/>
                  <a:pt x="11243593" y="7513311"/>
                </a:cubicBezTo>
                <a:cubicBezTo>
                  <a:pt x="11243172" y="7510991"/>
                  <a:pt x="11248218" y="7512508"/>
                  <a:pt x="11247798" y="7510099"/>
                </a:cubicBezTo>
                <a:cubicBezTo>
                  <a:pt x="11253544" y="7510991"/>
                  <a:pt x="11254525" y="7503586"/>
                  <a:pt x="11263495" y="7503319"/>
                </a:cubicBezTo>
                <a:cubicBezTo>
                  <a:pt x="11261813" y="7505549"/>
                  <a:pt x="11260132" y="7507333"/>
                  <a:pt x="11258450" y="7508761"/>
                </a:cubicBezTo>
                <a:cubicBezTo>
                  <a:pt x="11253264" y="7513132"/>
                  <a:pt x="11247938" y="7514738"/>
                  <a:pt x="11245135" y="7518842"/>
                </a:cubicBezTo>
                <a:cubicBezTo>
                  <a:pt x="11245135" y="7518842"/>
                  <a:pt x="11245135" y="7518931"/>
                  <a:pt x="11242192" y="7518485"/>
                </a:cubicBezTo>
                <a:lnTo>
                  <a:pt x="11241631" y="7518931"/>
                </a:lnTo>
                <a:lnTo>
                  <a:pt x="11243733" y="7522054"/>
                </a:lnTo>
                <a:cubicBezTo>
                  <a:pt x="11239669" y="7527050"/>
                  <a:pt x="11234763" y="7532760"/>
                  <a:pt x="11237987" y="7539719"/>
                </a:cubicBezTo>
                <a:cubicBezTo>
                  <a:pt x="11236305" y="7541057"/>
                  <a:pt x="11234904" y="7540878"/>
                  <a:pt x="11232661" y="7541503"/>
                </a:cubicBezTo>
                <a:cubicBezTo>
                  <a:pt x="11230138" y="7545071"/>
                  <a:pt x="11234343" y="7548373"/>
                  <a:pt x="11236305" y="7550781"/>
                </a:cubicBezTo>
                <a:cubicBezTo>
                  <a:pt x="11233922" y="7554350"/>
                  <a:pt x="11228456" y="7548016"/>
                  <a:pt x="11223831" y="7549175"/>
                </a:cubicBezTo>
                <a:cubicBezTo>
                  <a:pt x="11222290" y="7550603"/>
                  <a:pt x="11220748" y="7551941"/>
                  <a:pt x="11220608" y="7553458"/>
                </a:cubicBezTo>
                <a:cubicBezTo>
                  <a:pt x="11215422" y="7553815"/>
                  <a:pt x="11210236" y="7552833"/>
                  <a:pt x="11204770" y="7556223"/>
                </a:cubicBezTo>
                <a:cubicBezTo>
                  <a:pt x="11199164" y="7552833"/>
                  <a:pt x="11178420" y="7543198"/>
                  <a:pt x="11180102" y="7529013"/>
                </a:cubicBezTo>
                <a:cubicBezTo>
                  <a:pt x="11178140" y="7526693"/>
                  <a:pt x="11175898" y="7527228"/>
                  <a:pt x="11173936" y="7523392"/>
                </a:cubicBezTo>
                <a:cubicBezTo>
                  <a:pt x="11174776" y="7521162"/>
                  <a:pt x="11179402" y="7519913"/>
                  <a:pt x="11178841" y="7517682"/>
                </a:cubicBezTo>
                <a:cubicBezTo>
                  <a:pt x="11177440" y="7516076"/>
                  <a:pt x="11177440" y="7514560"/>
                  <a:pt x="11176178" y="7512954"/>
                </a:cubicBezTo>
                <a:cubicBezTo>
                  <a:pt x="11179822" y="7502694"/>
                  <a:pt x="11192857" y="7496895"/>
                  <a:pt x="11197342" y="7487438"/>
                </a:cubicBezTo>
                <a:cubicBezTo>
                  <a:pt x="11193417" y="7485297"/>
                  <a:pt x="11188792" y="7481371"/>
                  <a:pt x="11185288" y="7476732"/>
                </a:cubicBezTo>
                <a:lnTo>
                  <a:pt x="11183606" y="7473699"/>
                </a:lnTo>
                <a:lnTo>
                  <a:pt x="11180383" y="7474502"/>
                </a:lnTo>
                <a:cubicBezTo>
                  <a:pt x="11178000" y="7474591"/>
                  <a:pt x="11175337" y="7474323"/>
                  <a:pt x="11172114" y="7473164"/>
                </a:cubicBezTo>
                <a:cubicBezTo>
                  <a:pt x="11176178" y="7471825"/>
                  <a:pt x="11173515" y="7472182"/>
                  <a:pt x="11171693" y="7469952"/>
                </a:cubicBezTo>
                <a:cubicBezTo>
                  <a:pt x="11169871" y="7470398"/>
                  <a:pt x="11168610" y="7471825"/>
                  <a:pt x="11166367" y="7472271"/>
                </a:cubicBezTo>
                <a:cubicBezTo>
                  <a:pt x="11163284" y="7470041"/>
                  <a:pt x="11164125" y="7469595"/>
                  <a:pt x="11158799" y="7469149"/>
                </a:cubicBezTo>
                <a:cubicBezTo>
                  <a:pt x="11159640" y="7466919"/>
                  <a:pt x="11161462" y="7467811"/>
                  <a:pt x="11160200" y="7465580"/>
                </a:cubicBezTo>
                <a:cubicBezTo>
                  <a:pt x="11156136" y="7467365"/>
                  <a:pt x="11154734" y="7465937"/>
                  <a:pt x="11149829" y="7467275"/>
                </a:cubicBezTo>
                <a:cubicBezTo>
                  <a:pt x="11150810" y="7466383"/>
                  <a:pt x="11150810" y="7465045"/>
                  <a:pt x="11149829" y="7464153"/>
                </a:cubicBezTo>
                <a:cubicBezTo>
                  <a:pt x="11149408" y="7463261"/>
                  <a:pt x="11147586" y="7462815"/>
                  <a:pt x="11144923" y="7463707"/>
                </a:cubicBezTo>
                <a:cubicBezTo>
                  <a:pt x="11144923" y="7461030"/>
                  <a:pt x="11138756" y="7460138"/>
                  <a:pt x="11140018" y="7457016"/>
                </a:cubicBezTo>
                <a:cubicBezTo>
                  <a:pt x="11137355" y="7455677"/>
                  <a:pt x="11137776" y="7460227"/>
                  <a:pt x="11134692" y="7457997"/>
                </a:cubicBezTo>
                <a:cubicBezTo>
                  <a:pt x="11135533" y="7454339"/>
                  <a:pt x="11134692" y="7454785"/>
                  <a:pt x="11137355" y="7453447"/>
                </a:cubicBezTo>
                <a:cubicBezTo>
                  <a:pt x="11134692" y="7452555"/>
                  <a:pt x="11132450" y="7451663"/>
                  <a:pt x="11131608" y="7449878"/>
                </a:cubicBezTo>
                <a:cubicBezTo>
                  <a:pt x="11129786" y="7452555"/>
                  <a:pt x="11134272" y="7453447"/>
                  <a:pt x="11131608" y="7456123"/>
                </a:cubicBezTo>
                <a:cubicBezTo>
                  <a:pt x="11130207" y="7455231"/>
                  <a:pt x="11128385" y="7454785"/>
                  <a:pt x="11126283" y="7453447"/>
                </a:cubicBezTo>
                <a:cubicBezTo>
                  <a:pt x="11124040" y="7452555"/>
                  <a:pt x="11121798" y="7451217"/>
                  <a:pt x="11119976" y="7450325"/>
                </a:cubicBezTo>
                <a:cubicBezTo>
                  <a:pt x="11116472" y="7447648"/>
                  <a:pt x="11113668" y="7444971"/>
                  <a:pt x="11114510" y="7443187"/>
                </a:cubicBezTo>
                <a:cubicBezTo>
                  <a:pt x="11113248" y="7442741"/>
                  <a:pt x="11112828" y="7444971"/>
                  <a:pt x="11112407" y="7446310"/>
                </a:cubicBezTo>
                <a:cubicBezTo>
                  <a:pt x="11108343" y="7444971"/>
                  <a:pt x="11110165" y="7441849"/>
                  <a:pt x="11110165" y="7439173"/>
                </a:cubicBezTo>
                <a:cubicBezTo>
                  <a:pt x="11114229" y="7441849"/>
                  <a:pt x="11114089" y="7438280"/>
                  <a:pt x="11118154" y="7440957"/>
                </a:cubicBezTo>
                <a:cubicBezTo>
                  <a:pt x="11115911" y="7437388"/>
                  <a:pt x="11113809" y="7436050"/>
                  <a:pt x="11111146" y="7435604"/>
                </a:cubicBezTo>
                <a:cubicBezTo>
                  <a:pt x="11108483" y="7434712"/>
                  <a:pt x="11105680" y="7433819"/>
                  <a:pt x="11102596" y="7432035"/>
                </a:cubicBezTo>
                <a:cubicBezTo>
                  <a:pt x="11101615" y="7434712"/>
                  <a:pt x="11103017" y="7437388"/>
                  <a:pt x="11107922" y="7439173"/>
                </a:cubicBezTo>
                <a:cubicBezTo>
                  <a:pt x="11105680" y="7439619"/>
                  <a:pt x="11102596" y="7438637"/>
                  <a:pt x="11099933" y="7437745"/>
                </a:cubicBezTo>
                <a:cubicBezTo>
                  <a:pt x="11100354" y="7435961"/>
                  <a:pt x="11099513" y="7435158"/>
                  <a:pt x="11100354" y="7433819"/>
                </a:cubicBezTo>
                <a:cubicBezTo>
                  <a:pt x="11096289" y="7430697"/>
                  <a:pt x="11095448" y="7433819"/>
                  <a:pt x="11092225" y="7432035"/>
                </a:cubicBezTo>
                <a:cubicBezTo>
                  <a:pt x="11092786" y="7430697"/>
                  <a:pt x="11094467" y="7431143"/>
                  <a:pt x="11094888" y="7429359"/>
                </a:cubicBezTo>
                <a:cubicBezTo>
                  <a:pt x="11092786" y="7429805"/>
                  <a:pt x="11090963" y="7430251"/>
                  <a:pt x="11089141" y="7430251"/>
                </a:cubicBezTo>
                <a:cubicBezTo>
                  <a:pt x="11087319" y="7429805"/>
                  <a:pt x="11085638" y="7429805"/>
                  <a:pt x="11084376" y="7429359"/>
                </a:cubicBezTo>
                <a:cubicBezTo>
                  <a:pt x="11081152" y="7428021"/>
                  <a:pt x="11078490" y="7426147"/>
                  <a:pt x="11075826" y="7424363"/>
                </a:cubicBezTo>
                <a:cubicBezTo>
                  <a:pt x="11073164" y="7422578"/>
                  <a:pt x="11070500" y="7420437"/>
                  <a:pt x="11067277" y="7419099"/>
                </a:cubicBezTo>
                <a:lnTo>
                  <a:pt x="11066576" y="7418831"/>
                </a:lnTo>
                <a:lnTo>
                  <a:pt x="11066296" y="7419545"/>
                </a:lnTo>
                <a:cubicBezTo>
                  <a:pt x="11065175" y="7422400"/>
                  <a:pt x="11063072" y="7428110"/>
                  <a:pt x="11063493" y="7426950"/>
                </a:cubicBezTo>
                <a:cubicBezTo>
                  <a:pt x="11059708" y="7428823"/>
                  <a:pt x="11055364" y="7428645"/>
                  <a:pt x="11052981" y="7431054"/>
                </a:cubicBezTo>
                <a:cubicBezTo>
                  <a:pt x="11047375" y="7433909"/>
                  <a:pt x="11045132" y="7439975"/>
                  <a:pt x="11046674" y="7447648"/>
                </a:cubicBezTo>
                <a:cubicBezTo>
                  <a:pt x="11051440" y="7455053"/>
                  <a:pt x="11063773" y="7462190"/>
                  <a:pt x="11068118" y="7458800"/>
                </a:cubicBezTo>
                <a:cubicBezTo>
                  <a:pt x="11070360" y="7468525"/>
                  <a:pt x="11061951" y="7491096"/>
                  <a:pt x="11063913" y="7493683"/>
                </a:cubicBezTo>
                <a:cubicBezTo>
                  <a:pt x="11066016" y="7496360"/>
                  <a:pt x="11074285" y="7498233"/>
                  <a:pt x="11075826" y="7502337"/>
                </a:cubicBezTo>
                <a:cubicBezTo>
                  <a:pt x="11079050" y="7505549"/>
                  <a:pt x="11071342" y="7514381"/>
                  <a:pt x="11072042" y="7516433"/>
                </a:cubicBezTo>
                <a:cubicBezTo>
                  <a:pt x="11073304" y="7517058"/>
                  <a:pt x="11076948" y="7511616"/>
                  <a:pt x="11079611" y="7516255"/>
                </a:cubicBezTo>
                <a:cubicBezTo>
                  <a:pt x="11081152" y="7520448"/>
                  <a:pt x="11079190" y="7521429"/>
                  <a:pt x="11078630" y="7522857"/>
                </a:cubicBezTo>
                <a:cubicBezTo>
                  <a:pt x="11072463" y="7527228"/>
                  <a:pt x="11071622" y="7521519"/>
                  <a:pt x="11067838" y="7523481"/>
                </a:cubicBezTo>
                <a:cubicBezTo>
                  <a:pt x="11069520" y="7531154"/>
                  <a:pt x="11066016" y="7540254"/>
                  <a:pt x="11067557" y="7544358"/>
                </a:cubicBezTo>
                <a:cubicBezTo>
                  <a:pt x="11069520" y="7546945"/>
                  <a:pt x="11081012" y="7548462"/>
                  <a:pt x="11082974" y="7547570"/>
                </a:cubicBezTo>
                <a:cubicBezTo>
                  <a:pt x="11086618" y="7545696"/>
                  <a:pt x="11084376" y="7535793"/>
                  <a:pt x="11088581" y="7532403"/>
                </a:cubicBezTo>
                <a:cubicBezTo>
                  <a:pt x="11091384" y="7537131"/>
                  <a:pt x="11087039" y="7540521"/>
                  <a:pt x="11087880" y="7546231"/>
                </a:cubicBezTo>
                <a:cubicBezTo>
                  <a:pt x="11096009" y="7544447"/>
                  <a:pt x="11111706" y="7551317"/>
                  <a:pt x="11112407" y="7553369"/>
                </a:cubicBezTo>
                <a:cubicBezTo>
                  <a:pt x="11092926" y="7557116"/>
                  <a:pt x="11077088" y="7558989"/>
                  <a:pt x="11067838" y="7563718"/>
                </a:cubicBezTo>
                <a:cubicBezTo>
                  <a:pt x="11063493" y="7567108"/>
                  <a:pt x="11064754" y="7567732"/>
                  <a:pt x="11065735" y="7573353"/>
                </a:cubicBezTo>
                <a:cubicBezTo>
                  <a:pt x="11065735" y="7573353"/>
                  <a:pt x="11065735" y="7573353"/>
                  <a:pt x="11063072" y="7584416"/>
                </a:cubicBezTo>
                <a:cubicBezTo>
                  <a:pt x="11059428" y="7589858"/>
                  <a:pt x="11059148" y="7594943"/>
                  <a:pt x="11057466" y="7599493"/>
                </a:cubicBezTo>
                <a:cubicBezTo>
                  <a:pt x="11057466" y="7599493"/>
                  <a:pt x="11057326" y="7599493"/>
                  <a:pt x="11062232" y="7610377"/>
                </a:cubicBezTo>
                <a:cubicBezTo>
                  <a:pt x="11068538" y="7621886"/>
                  <a:pt x="11083956" y="7625098"/>
                  <a:pt x="11083956" y="7625098"/>
                </a:cubicBezTo>
                <a:cubicBezTo>
                  <a:pt x="11085217" y="7625633"/>
                  <a:pt x="11093766" y="7631075"/>
                  <a:pt x="11094327" y="7629559"/>
                </a:cubicBezTo>
                <a:cubicBezTo>
                  <a:pt x="11094467" y="7633127"/>
                  <a:pt x="11096430" y="7635715"/>
                  <a:pt x="11096570" y="7639283"/>
                </a:cubicBezTo>
                <a:cubicBezTo>
                  <a:pt x="11087319" y="7644012"/>
                  <a:pt x="11060410" y="7611270"/>
                  <a:pt x="11050038" y="7619031"/>
                </a:cubicBezTo>
                <a:cubicBezTo>
                  <a:pt x="11046254" y="7620905"/>
                  <a:pt x="11045272" y="7639729"/>
                  <a:pt x="11043450" y="7640621"/>
                </a:cubicBezTo>
                <a:cubicBezTo>
                  <a:pt x="11046114" y="7645350"/>
                  <a:pt x="11048216" y="7648027"/>
                  <a:pt x="11050178" y="7650614"/>
                </a:cubicBezTo>
                <a:cubicBezTo>
                  <a:pt x="11048356" y="7651595"/>
                  <a:pt x="11055644" y="7656413"/>
                  <a:pt x="11050038" y="7659268"/>
                </a:cubicBezTo>
                <a:cubicBezTo>
                  <a:pt x="11045693" y="7662658"/>
                  <a:pt x="11033359" y="7655521"/>
                  <a:pt x="11031537" y="7656413"/>
                </a:cubicBezTo>
                <a:cubicBezTo>
                  <a:pt x="11022708" y="7661766"/>
                  <a:pt x="11025230" y="7673096"/>
                  <a:pt x="11024670" y="7679609"/>
                </a:cubicBezTo>
                <a:lnTo>
                  <a:pt x="11024389" y="7680233"/>
                </a:lnTo>
                <a:lnTo>
                  <a:pt x="11026772" y="7683267"/>
                </a:lnTo>
                <a:cubicBezTo>
                  <a:pt x="11034200" y="7691831"/>
                  <a:pt x="11042189" y="7697898"/>
                  <a:pt x="11047515" y="7712529"/>
                </a:cubicBezTo>
                <a:cubicBezTo>
                  <a:pt x="11037144" y="7715384"/>
                  <a:pt x="11021306" y="7700396"/>
                  <a:pt x="11017942" y="7686478"/>
                </a:cubicBezTo>
                <a:lnTo>
                  <a:pt x="11017802" y="7684605"/>
                </a:lnTo>
                <a:lnTo>
                  <a:pt x="11011635" y="7683445"/>
                </a:lnTo>
                <a:cubicBezTo>
                  <a:pt x="11006730" y="7682464"/>
                  <a:pt x="11001824" y="7681215"/>
                  <a:pt x="11000983" y="7681661"/>
                </a:cubicBezTo>
                <a:cubicBezTo>
                  <a:pt x="10991032" y="7687906"/>
                  <a:pt x="11002385" y="7698077"/>
                  <a:pt x="10996358" y="7705927"/>
                </a:cubicBezTo>
                <a:cubicBezTo>
                  <a:pt x="10995658" y="7703875"/>
                  <a:pt x="10993134" y="7706373"/>
                  <a:pt x="10991172" y="7703786"/>
                </a:cubicBezTo>
                <a:cubicBezTo>
                  <a:pt x="10989771" y="7703162"/>
                  <a:pt x="10990892" y="7700128"/>
                  <a:pt x="10988369" y="7698969"/>
                </a:cubicBezTo>
                <a:cubicBezTo>
                  <a:pt x="10983464" y="7688084"/>
                  <a:pt x="10971550" y="7703965"/>
                  <a:pt x="10970009" y="7699771"/>
                </a:cubicBezTo>
                <a:cubicBezTo>
                  <a:pt x="10965804" y="7703162"/>
                  <a:pt x="10960899" y="7708069"/>
                  <a:pt x="10965664" y="7715384"/>
                </a:cubicBezTo>
                <a:cubicBezTo>
                  <a:pt x="10965104" y="7716901"/>
                  <a:pt x="10967766" y="7718061"/>
                  <a:pt x="10967766" y="7718061"/>
                </a:cubicBezTo>
                <a:cubicBezTo>
                  <a:pt x="10965384" y="7720470"/>
                  <a:pt x="10968607" y="7723681"/>
                  <a:pt x="10969308" y="7725733"/>
                </a:cubicBezTo>
                <a:cubicBezTo>
                  <a:pt x="10969308" y="7725733"/>
                  <a:pt x="10969308" y="7725733"/>
                  <a:pt x="10965104" y="7729123"/>
                </a:cubicBezTo>
                <a:cubicBezTo>
                  <a:pt x="10962300" y="7724484"/>
                  <a:pt x="10961880" y="7729480"/>
                  <a:pt x="10959077" y="7724752"/>
                </a:cubicBezTo>
                <a:cubicBezTo>
                  <a:pt x="10959077" y="7724752"/>
                  <a:pt x="10959217" y="7724841"/>
                  <a:pt x="10956974" y="7718596"/>
                </a:cubicBezTo>
                <a:cubicBezTo>
                  <a:pt x="10957535" y="7717079"/>
                  <a:pt x="10957535" y="7717079"/>
                  <a:pt x="10956834" y="7715027"/>
                </a:cubicBezTo>
                <a:cubicBezTo>
                  <a:pt x="10952630" y="7706195"/>
                  <a:pt x="10948845" y="7708069"/>
                  <a:pt x="10944641" y="7711459"/>
                </a:cubicBezTo>
                <a:cubicBezTo>
                  <a:pt x="10940296" y="7714849"/>
                  <a:pt x="10936932" y="7723860"/>
                  <a:pt x="10936372" y="7725377"/>
                </a:cubicBezTo>
                <a:cubicBezTo>
                  <a:pt x="10931186" y="7723146"/>
                  <a:pt x="10924879" y="7711637"/>
                  <a:pt x="10915628" y="7716366"/>
                </a:cubicBezTo>
                <a:cubicBezTo>
                  <a:pt x="10911424" y="7719667"/>
                  <a:pt x="10920954" y="7734477"/>
                  <a:pt x="10912825" y="7739740"/>
                </a:cubicBezTo>
                <a:cubicBezTo>
                  <a:pt x="10910443" y="7742149"/>
                  <a:pt x="10907920" y="7740989"/>
                  <a:pt x="10907780" y="7737421"/>
                </a:cubicBezTo>
                <a:cubicBezTo>
                  <a:pt x="10904416" y="7734209"/>
                  <a:pt x="10904836" y="7729213"/>
                  <a:pt x="10907780" y="7725198"/>
                </a:cubicBezTo>
                <a:cubicBezTo>
                  <a:pt x="10899230" y="7716187"/>
                  <a:pt x="10890120" y="7712173"/>
                  <a:pt x="10881570" y="7718953"/>
                </a:cubicBezTo>
                <a:cubicBezTo>
                  <a:pt x="10871059" y="7726715"/>
                  <a:pt x="10873862" y="7731443"/>
                  <a:pt x="10867275" y="7740811"/>
                </a:cubicBezTo>
                <a:cubicBezTo>
                  <a:pt x="10866574" y="7738759"/>
                  <a:pt x="10865873" y="7736707"/>
                  <a:pt x="10865172" y="7734655"/>
                </a:cubicBezTo>
                <a:cubicBezTo>
                  <a:pt x="10864472" y="7732603"/>
                  <a:pt x="10864472" y="7732603"/>
                  <a:pt x="10863210" y="7731978"/>
                </a:cubicBezTo>
                <a:cubicBezTo>
                  <a:pt x="10858865" y="7735369"/>
                  <a:pt x="10860267" y="7739473"/>
                  <a:pt x="10855502" y="7744379"/>
                </a:cubicBezTo>
                <a:lnTo>
                  <a:pt x="10856202" y="7735547"/>
                </a:lnTo>
                <a:lnTo>
                  <a:pt x="10852839" y="7737956"/>
                </a:lnTo>
                <a:cubicBezTo>
                  <a:pt x="10850036" y="7735279"/>
                  <a:pt x="10848073" y="7731354"/>
                  <a:pt x="10846952" y="7727161"/>
                </a:cubicBezTo>
                <a:lnTo>
                  <a:pt x="10846532" y="7720291"/>
                </a:lnTo>
                <a:lnTo>
                  <a:pt x="10844149" y="7718418"/>
                </a:lnTo>
                <a:cubicBezTo>
                  <a:pt x="10842607" y="7714314"/>
                  <a:pt x="10846251" y="7708961"/>
                  <a:pt x="10843448" y="7704232"/>
                </a:cubicBezTo>
                <a:cubicBezTo>
                  <a:pt x="10843448" y="7704232"/>
                  <a:pt x="10833077" y="7683802"/>
                  <a:pt x="10826910" y="7688173"/>
                </a:cubicBezTo>
                <a:cubicBezTo>
                  <a:pt x="10818921" y="7693437"/>
                  <a:pt x="10816538" y="7711727"/>
                  <a:pt x="10810932" y="7714581"/>
                </a:cubicBezTo>
                <a:cubicBezTo>
                  <a:pt x="10808549" y="7716990"/>
                  <a:pt x="10806587" y="7714314"/>
                  <a:pt x="10805886" y="7712262"/>
                </a:cubicBezTo>
                <a:cubicBezTo>
                  <a:pt x="10805886" y="7712262"/>
                  <a:pt x="10815697" y="7690225"/>
                  <a:pt x="10810652" y="7679341"/>
                </a:cubicBezTo>
                <a:cubicBezTo>
                  <a:pt x="10808690" y="7676754"/>
                  <a:pt x="10806167" y="7679163"/>
                  <a:pt x="10805466" y="7677111"/>
                </a:cubicBezTo>
                <a:cubicBezTo>
                  <a:pt x="10804204" y="7676486"/>
                  <a:pt x="10804765" y="7675059"/>
                  <a:pt x="10805326" y="7673542"/>
                </a:cubicBezTo>
                <a:cubicBezTo>
                  <a:pt x="10804064" y="7673007"/>
                  <a:pt x="10803364" y="7670955"/>
                  <a:pt x="10801962" y="7670330"/>
                </a:cubicBezTo>
                <a:cubicBezTo>
                  <a:pt x="10801962" y="7670330"/>
                  <a:pt x="10801542" y="7659625"/>
                  <a:pt x="10802102" y="7658108"/>
                </a:cubicBezTo>
                <a:cubicBezTo>
                  <a:pt x="10802102" y="7658108"/>
                  <a:pt x="10797617" y="7654182"/>
                  <a:pt x="10793553" y="7653647"/>
                </a:cubicBezTo>
                <a:lnTo>
                  <a:pt x="10791310" y="7654271"/>
                </a:lnTo>
                <a:lnTo>
                  <a:pt x="10788928" y="7661230"/>
                </a:lnTo>
                <a:cubicBezTo>
                  <a:pt x="10787106" y="7664175"/>
                  <a:pt x="10784302" y="7666851"/>
                  <a:pt x="10779958" y="7668814"/>
                </a:cubicBezTo>
                <a:cubicBezTo>
                  <a:pt x="10772389" y="7669617"/>
                  <a:pt x="10765522" y="7653647"/>
                  <a:pt x="10769306" y="7646421"/>
                </a:cubicBezTo>
                <a:cubicBezTo>
                  <a:pt x="10772810" y="7644279"/>
                  <a:pt x="10776454" y="7642049"/>
                  <a:pt x="10779958" y="7639908"/>
                </a:cubicBezTo>
                <a:lnTo>
                  <a:pt x="10784583" y="7642406"/>
                </a:lnTo>
                <a:lnTo>
                  <a:pt x="10785003" y="7641692"/>
                </a:lnTo>
                <a:cubicBezTo>
                  <a:pt x="10785704" y="7639640"/>
                  <a:pt x="10785564" y="7637321"/>
                  <a:pt x="10783882" y="7634377"/>
                </a:cubicBezTo>
                <a:cubicBezTo>
                  <a:pt x="10782480" y="7630273"/>
                  <a:pt x="10781780" y="7628221"/>
                  <a:pt x="10779958" y="7629202"/>
                </a:cubicBezTo>
                <a:cubicBezTo>
                  <a:pt x="10780518" y="7627685"/>
                  <a:pt x="10779117" y="7627150"/>
                  <a:pt x="10779677" y="7625633"/>
                </a:cubicBezTo>
                <a:cubicBezTo>
                  <a:pt x="10780238" y="7624117"/>
                  <a:pt x="10751085" y="7609575"/>
                  <a:pt x="10749824" y="7609039"/>
                </a:cubicBezTo>
                <a:cubicBezTo>
                  <a:pt x="10745619" y="7600207"/>
                  <a:pt x="10750104" y="7594319"/>
                  <a:pt x="10754449" y="7588252"/>
                </a:cubicBezTo>
                <a:lnTo>
                  <a:pt x="10757252" y="7583167"/>
                </a:lnTo>
                <a:lnTo>
                  <a:pt x="10752627" y="7580669"/>
                </a:lnTo>
                <a:cubicBezTo>
                  <a:pt x="10750805" y="7581025"/>
                  <a:pt x="10748983" y="7582542"/>
                  <a:pt x="10747021" y="7584773"/>
                </a:cubicBezTo>
                <a:cubicBezTo>
                  <a:pt x="10744498" y="7586825"/>
                  <a:pt x="10742956" y="7589947"/>
                  <a:pt x="10740854" y="7592891"/>
                </a:cubicBezTo>
                <a:cubicBezTo>
                  <a:pt x="10738892" y="7595121"/>
                  <a:pt x="10737210" y="7598155"/>
                  <a:pt x="10735388" y="7600385"/>
                </a:cubicBezTo>
                <a:cubicBezTo>
                  <a:pt x="10734968" y="7597352"/>
                  <a:pt x="10736369" y="7594943"/>
                  <a:pt x="10737771" y="7592534"/>
                </a:cubicBezTo>
                <a:cubicBezTo>
                  <a:pt x="10739172" y="7590036"/>
                  <a:pt x="10741274" y="7587271"/>
                  <a:pt x="10742116" y="7584594"/>
                </a:cubicBezTo>
                <a:cubicBezTo>
                  <a:pt x="10740153" y="7584683"/>
                  <a:pt x="10737350" y="7585843"/>
                  <a:pt x="10735949" y="7588252"/>
                </a:cubicBezTo>
                <a:cubicBezTo>
                  <a:pt x="10734267" y="7589858"/>
                  <a:pt x="10733426" y="7592534"/>
                  <a:pt x="10735949" y="7594765"/>
                </a:cubicBezTo>
                <a:cubicBezTo>
                  <a:pt x="10730903" y="7596727"/>
                  <a:pt x="10730062" y="7599315"/>
                  <a:pt x="10726138" y="7603775"/>
                </a:cubicBezTo>
                <a:cubicBezTo>
                  <a:pt x="10721372" y="7605025"/>
                  <a:pt x="10732024" y="7597084"/>
                  <a:pt x="10729501" y="7594765"/>
                </a:cubicBezTo>
                <a:cubicBezTo>
                  <a:pt x="10723755" y="7593516"/>
                  <a:pt x="10712683" y="7607077"/>
                  <a:pt x="10711702" y="7608147"/>
                </a:cubicBezTo>
                <a:cubicBezTo>
                  <a:pt x="10708338" y="7610645"/>
                  <a:pt x="10705815" y="7613411"/>
                  <a:pt x="10706656" y="7612340"/>
                </a:cubicBezTo>
                <a:cubicBezTo>
                  <a:pt x="10701330" y="7619834"/>
                  <a:pt x="10695303" y="7617069"/>
                  <a:pt x="10691239" y="7620013"/>
                </a:cubicBezTo>
                <a:cubicBezTo>
                  <a:pt x="10689697" y="7620905"/>
                  <a:pt x="10690398" y="7626258"/>
                  <a:pt x="10686614" y="7628577"/>
                </a:cubicBezTo>
                <a:lnTo>
                  <a:pt x="10685212" y="7629470"/>
                </a:lnTo>
                <a:lnTo>
                  <a:pt x="10686474" y="7632771"/>
                </a:lnTo>
                <a:cubicBezTo>
                  <a:pt x="10689837" y="7639551"/>
                  <a:pt x="10692781" y="7643387"/>
                  <a:pt x="10687595" y="7650257"/>
                </a:cubicBezTo>
                <a:cubicBezTo>
                  <a:pt x="10684792" y="7649811"/>
                  <a:pt x="10682549" y="7646956"/>
                  <a:pt x="10680727" y="7643030"/>
                </a:cubicBezTo>
                <a:lnTo>
                  <a:pt x="10677223" y="7634644"/>
                </a:lnTo>
                <a:lnTo>
                  <a:pt x="10666852" y="7642049"/>
                </a:lnTo>
                <a:cubicBezTo>
                  <a:pt x="10665170" y="7643566"/>
                  <a:pt x="10663488" y="7645261"/>
                  <a:pt x="10661105" y="7646599"/>
                </a:cubicBezTo>
                <a:cubicBezTo>
                  <a:pt x="10659424" y="7648205"/>
                  <a:pt x="10657602" y="7649811"/>
                  <a:pt x="10655920" y="7651417"/>
                </a:cubicBezTo>
                <a:cubicBezTo>
                  <a:pt x="10652276" y="7655164"/>
                  <a:pt x="10648491" y="7658911"/>
                  <a:pt x="10645968" y="7663104"/>
                </a:cubicBezTo>
                <a:cubicBezTo>
                  <a:pt x="10644287" y="7662569"/>
                  <a:pt x="10643726" y="7660160"/>
                  <a:pt x="10641624" y="7660963"/>
                </a:cubicBezTo>
                <a:cubicBezTo>
                  <a:pt x="10641343" y="7655788"/>
                  <a:pt x="10645828" y="7661677"/>
                  <a:pt x="10648772" y="7658375"/>
                </a:cubicBezTo>
                <a:cubicBezTo>
                  <a:pt x="10644287" y="7652487"/>
                  <a:pt x="10635737" y="7659714"/>
                  <a:pt x="10630832" y="7663728"/>
                </a:cubicBezTo>
                <a:cubicBezTo>
                  <a:pt x="10631953" y="7664175"/>
                  <a:pt x="10634336" y="7662747"/>
                  <a:pt x="10635176" y="7665959"/>
                </a:cubicBezTo>
                <a:cubicBezTo>
                  <a:pt x="10628169" y="7668635"/>
                  <a:pt x="10613452" y="7667208"/>
                  <a:pt x="10612752" y="7677825"/>
                </a:cubicBezTo>
                <a:cubicBezTo>
                  <a:pt x="10611490" y="7678806"/>
                  <a:pt x="10610789" y="7678717"/>
                  <a:pt x="10610089" y="7678181"/>
                </a:cubicBezTo>
                <a:lnTo>
                  <a:pt x="10610089" y="7678092"/>
                </a:lnTo>
                <a:lnTo>
                  <a:pt x="10601820" y="7682553"/>
                </a:lnTo>
                <a:lnTo>
                  <a:pt x="10600418" y="7681304"/>
                </a:lnTo>
                <a:lnTo>
                  <a:pt x="10599577" y="7682018"/>
                </a:lnTo>
                <a:cubicBezTo>
                  <a:pt x="10600138" y="7684337"/>
                  <a:pt x="10601679" y="7683356"/>
                  <a:pt x="10603501" y="7683267"/>
                </a:cubicBezTo>
                <a:cubicBezTo>
                  <a:pt x="10599857" y="7691475"/>
                  <a:pt x="10592569" y="7686121"/>
                  <a:pt x="10586262" y="7694775"/>
                </a:cubicBezTo>
                <a:cubicBezTo>
                  <a:pt x="10585281" y="7689423"/>
                  <a:pt x="10579394" y="7694597"/>
                  <a:pt x="10576872" y="7692277"/>
                </a:cubicBezTo>
                <a:cubicBezTo>
                  <a:pt x="10573228" y="7696114"/>
                  <a:pt x="10567902" y="7699325"/>
                  <a:pt x="10562296" y="7703251"/>
                </a:cubicBezTo>
                <a:cubicBezTo>
                  <a:pt x="10559492" y="7704411"/>
                  <a:pt x="10556409" y="7706284"/>
                  <a:pt x="10553326" y="7708158"/>
                </a:cubicBezTo>
                <a:cubicBezTo>
                  <a:pt x="10550242" y="7710031"/>
                  <a:pt x="10546598" y="7711637"/>
                  <a:pt x="10543795" y="7712797"/>
                </a:cubicBezTo>
                <a:cubicBezTo>
                  <a:pt x="10537068" y="7716366"/>
                  <a:pt x="10530060" y="7718953"/>
                  <a:pt x="10523753" y="7721094"/>
                </a:cubicBezTo>
                <a:cubicBezTo>
                  <a:pt x="10516885" y="7723057"/>
                  <a:pt x="10510158" y="7724395"/>
                  <a:pt x="10503991" y="7725912"/>
                </a:cubicBezTo>
                <a:lnTo>
                  <a:pt x="10498104" y="7731354"/>
                </a:lnTo>
                <a:lnTo>
                  <a:pt x="10502729" y="7733317"/>
                </a:lnTo>
                <a:cubicBezTo>
                  <a:pt x="10507635" y="7740186"/>
                  <a:pt x="10502729" y="7746253"/>
                  <a:pt x="10496422" y="7752141"/>
                </a:cubicBezTo>
                <a:cubicBezTo>
                  <a:pt x="10493759" y="7750357"/>
                  <a:pt x="10491096" y="7750000"/>
                  <a:pt x="10488433" y="7748127"/>
                </a:cubicBezTo>
                <a:cubicBezTo>
                  <a:pt x="10487312" y="7744379"/>
                  <a:pt x="10489555" y="7737421"/>
                  <a:pt x="10493058" y="7733584"/>
                </a:cubicBezTo>
                <a:lnTo>
                  <a:pt x="10494040" y="7733049"/>
                </a:lnTo>
                <a:lnTo>
                  <a:pt x="10488293" y="7734298"/>
                </a:lnTo>
                <a:cubicBezTo>
                  <a:pt x="10482967" y="7735369"/>
                  <a:pt x="10477081" y="7736261"/>
                  <a:pt x="10471615" y="7740186"/>
                </a:cubicBezTo>
                <a:cubicBezTo>
                  <a:pt x="10468671" y="7739205"/>
                  <a:pt x="10464186" y="7739740"/>
                  <a:pt x="10463065" y="7735012"/>
                </a:cubicBezTo>
                <a:cubicBezTo>
                  <a:pt x="10462785" y="7736350"/>
                  <a:pt x="10461944" y="7736885"/>
                  <a:pt x="10461804" y="7737510"/>
                </a:cubicBezTo>
                <a:cubicBezTo>
                  <a:pt x="10461804" y="7737510"/>
                  <a:pt x="10461664" y="7737421"/>
                  <a:pt x="10461103" y="7737242"/>
                </a:cubicBezTo>
                <a:cubicBezTo>
                  <a:pt x="10457599" y="7738223"/>
                  <a:pt x="10455637" y="7739027"/>
                  <a:pt x="10454376" y="7739294"/>
                </a:cubicBezTo>
                <a:cubicBezTo>
                  <a:pt x="10455076" y="7738759"/>
                  <a:pt x="10454235" y="7739294"/>
                  <a:pt x="10453675" y="7739027"/>
                </a:cubicBezTo>
                <a:cubicBezTo>
                  <a:pt x="10453535" y="7739740"/>
                  <a:pt x="10453535" y="7739740"/>
                  <a:pt x="10453535" y="7739740"/>
                </a:cubicBezTo>
                <a:cubicBezTo>
                  <a:pt x="10453535" y="7739740"/>
                  <a:pt x="10453535" y="7739740"/>
                  <a:pt x="10453254" y="7740365"/>
                </a:cubicBezTo>
                <a:cubicBezTo>
                  <a:pt x="10452554" y="7740811"/>
                  <a:pt x="10451993" y="7740632"/>
                  <a:pt x="10450311" y="7740097"/>
                </a:cubicBezTo>
                <a:cubicBezTo>
                  <a:pt x="10448769" y="7740989"/>
                  <a:pt x="10451572" y="7741881"/>
                  <a:pt x="10451152" y="7745361"/>
                </a:cubicBezTo>
                <a:cubicBezTo>
                  <a:pt x="10448068" y="7745093"/>
                  <a:pt x="10446106" y="7747323"/>
                  <a:pt x="10444565" y="7750446"/>
                </a:cubicBezTo>
                <a:cubicBezTo>
                  <a:pt x="10444004" y="7752409"/>
                  <a:pt x="10443023" y="7753569"/>
                  <a:pt x="10441902" y="7755264"/>
                </a:cubicBezTo>
                <a:cubicBezTo>
                  <a:pt x="10441621" y="7755977"/>
                  <a:pt x="10441481" y="7756602"/>
                  <a:pt x="10440640" y="7757048"/>
                </a:cubicBezTo>
                <a:cubicBezTo>
                  <a:pt x="10440640" y="7757048"/>
                  <a:pt x="10440640" y="7757048"/>
                  <a:pt x="10439940" y="7757494"/>
                </a:cubicBezTo>
                <a:cubicBezTo>
                  <a:pt x="10439098" y="7757940"/>
                  <a:pt x="10438398" y="7758386"/>
                  <a:pt x="10437136" y="7758654"/>
                </a:cubicBezTo>
                <a:cubicBezTo>
                  <a:pt x="10437417" y="7757405"/>
                  <a:pt x="10437837" y="7756067"/>
                  <a:pt x="10438117" y="7755353"/>
                </a:cubicBezTo>
                <a:cubicBezTo>
                  <a:pt x="10438258" y="7754728"/>
                  <a:pt x="10438258" y="7754728"/>
                  <a:pt x="10438958" y="7754282"/>
                </a:cubicBezTo>
                <a:cubicBezTo>
                  <a:pt x="10438958" y="7754282"/>
                  <a:pt x="10438958" y="7754282"/>
                  <a:pt x="10439239" y="7753658"/>
                </a:cubicBezTo>
                <a:cubicBezTo>
                  <a:pt x="10439519" y="7752320"/>
                  <a:pt x="10440360" y="7751873"/>
                  <a:pt x="10441061" y="7751427"/>
                </a:cubicBezTo>
                <a:cubicBezTo>
                  <a:pt x="10442042" y="7750357"/>
                  <a:pt x="10443443" y="7750089"/>
                  <a:pt x="10444565" y="7746788"/>
                </a:cubicBezTo>
                <a:cubicBezTo>
                  <a:pt x="10442743" y="7746164"/>
                  <a:pt x="10441061" y="7745628"/>
                  <a:pt x="10439379" y="7745004"/>
                </a:cubicBezTo>
                <a:cubicBezTo>
                  <a:pt x="10438818" y="7744825"/>
                  <a:pt x="10438818" y="7744825"/>
                  <a:pt x="10438818" y="7744825"/>
                </a:cubicBezTo>
                <a:cubicBezTo>
                  <a:pt x="10438818" y="7744825"/>
                  <a:pt x="10438818" y="7744825"/>
                  <a:pt x="10438258" y="7744647"/>
                </a:cubicBezTo>
                <a:cubicBezTo>
                  <a:pt x="10438258" y="7744647"/>
                  <a:pt x="10438258" y="7744647"/>
                  <a:pt x="10437417" y="7745093"/>
                </a:cubicBezTo>
                <a:cubicBezTo>
                  <a:pt x="10436155" y="7745361"/>
                  <a:pt x="10435595" y="7745093"/>
                  <a:pt x="10434193" y="7745361"/>
                </a:cubicBezTo>
                <a:cubicBezTo>
                  <a:pt x="10432091" y="7746164"/>
                  <a:pt x="10429988" y="7746877"/>
                  <a:pt x="10428447" y="7747770"/>
                </a:cubicBezTo>
                <a:cubicBezTo>
                  <a:pt x="10428867" y="7746431"/>
                  <a:pt x="10430128" y="7744736"/>
                  <a:pt x="10429988" y="7743220"/>
                </a:cubicBezTo>
                <a:cubicBezTo>
                  <a:pt x="10423541" y="7749732"/>
                  <a:pt x="10414711" y="7749554"/>
                  <a:pt x="10404340" y="7748840"/>
                </a:cubicBezTo>
                <a:cubicBezTo>
                  <a:pt x="10401397" y="7750089"/>
                  <a:pt x="10405041" y="7750535"/>
                  <a:pt x="10404200" y="7753212"/>
                </a:cubicBezTo>
                <a:cubicBezTo>
                  <a:pt x="10404200" y="7753212"/>
                  <a:pt x="10404340" y="7753212"/>
                  <a:pt x="10401817" y="7753123"/>
                </a:cubicBezTo>
                <a:cubicBezTo>
                  <a:pt x="10401256" y="7752944"/>
                  <a:pt x="10399995" y="7753212"/>
                  <a:pt x="10399434" y="7753033"/>
                </a:cubicBezTo>
                <a:cubicBezTo>
                  <a:pt x="10398033" y="7753301"/>
                  <a:pt x="10396912" y="7752855"/>
                  <a:pt x="10395510" y="7753123"/>
                </a:cubicBezTo>
                <a:cubicBezTo>
                  <a:pt x="10392286" y="7753479"/>
                  <a:pt x="10389904" y="7753301"/>
                  <a:pt x="10387241" y="7753836"/>
                </a:cubicBezTo>
                <a:cubicBezTo>
                  <a:pt x="10381494" y="7754015"/>
                  <a:pt x="10376168" y="7755175"/>
                  <a:pt x="10370282" y="7756067"/>
                </a:cubicBezTo>
                <a:cubicBezTo>
                  <a:pt x="10364255" y="7756870"/>
                  <a:pt x="10358649" y="7757137"/>
                  <a:pt x="10352903" y="7757316"/>
                </a:cubicBezTo>
                <a:cubicBezTo>
                  <a:pt x="10349679" y="7757673"/>
                  <a:pt x="10346596" y="7757405"/>
                  <a:pt x="10343652" y="7757048"/>
                </a:cubicBezTo>
                <a:cubicBezTo>
                  <a:pt x="10341130" y="7756959"/>
                  <a:pt x="10337626" y="7756334"/>
                  <a:pt x="10334542" y="7756067"/>
                </a:cubicBezTo>
                <a:cubicBezTo>
                  <a:pt x="10332580" y="7756067"/>
                  <a:pt x="10333561" y="7759278"/>
                  <a:pt x="10333000" y="7761241"/>
                </a:cubicBezTo>
                <a:cubicBezTo>
                  <a:pt x="10324311" y="7761152"/>
                  <a:pt x="10322909" y="7761509"/>
                  <a:pt x="10316462" y="7759992"/>
                </a:cubicBezTo>
                <a:cubicBezTo>
                  <a:pt x="10323330" y="7765970"/>
                  <a:pt x="10307632" y="7759903"/>
                  <a:pt x="10305950" y="7757137"/>
                </a:cubicBezTo>
                <a:cubicBezTo>
                  <a:pt x="10303568" y="7757048"/>
                  <a:pt x="10304689" y="7761687"/>
                  <a:pt x="10302587" y="7762490"/>
                </a:cubicBezTo>
                <a:cubicBezTo>
                  <a:pt x="10297261" y="7761330"/>
                  <a:pt x="10304549" y="7755888"/>
                  <a:pt x="10298802" y="7753925"/>
                </a:cubicBezTo>
                <a:cubicBezTo>
                  <a:pt x="10294598" y="7759725"/>
                  <a:pt x="10288852" y="7756245"/>
                  <a:pt x="10280582" y="7758475"/>
                </a:cubicBezTo>
                <a:cubicBezTo>
                  <a:pt x="10276798" y="7756513"/>
                  <a:pt x="10286749" y="7756959"/>
                  <a:pt x="10288151" y="7756067"/>
                </a:cubicBezTo>
                <a:cubicBezTo>
                  <a:pt x="10289692" y="7749286"/>
                  <a:pt x="10280162" y="7751784"/>
                  <a:pt x="10275396" y="7750892"/>
                </a:cubicBezTo>
                <a:cubicBezTo>
                  <a:pt x="10271752" y="7750357"/>
                  <a:pt x="10273995" y="7755442"/>
                  <a:pt x="10272874" y="7757227"/>
                </a:cubicBezTo>
                <a:cubicBezTo>
                  <a:pt x="10267548" y="7756156"/>
                  <a:pt x="10268949" y="7749375"/>
                  <a:pt x="10259839" y="7750625"/>
                </a:cubicBezTo>
                <a:cubicBezTo>
                  <a:pt x="10255775" y="7751427"/>
                  <a:pt x="10261801" y="7754193"/>
                  <a:pt x="10258298" y="7755888"/>
                </a:cubicBezTo>
                <a:cubicBezTo>
                  <a:pt x="10256195" y="7752230"/>
                  <a:pt x="10251430" y="7751338"/>
                  <a:pt x="10246244" y="7749643"/>
                </a:cubicBezTo>
                <a:cubicBezTo>
                  <a:pt x="10241619" y="7748751"/>
                  <a:pt x="10236293" y="7747591"/>
                  <a:pt x="10232228" y="7744736"/>
                </a:cubicBezTo>
                <a:cubicBezTo>
                  <a:pt x="10232649" y="7743487"/>
                  <a:pt x="10235452" y="7744379"/>
                  <a:pt x="10236714" y="7744112"/>
                </a:cubicBezTo>
                <a:cubicBezTo>
                  <a:pt x="10236854" y="7739829"/>
                  <a:pt x="10232369" y="7744112"/>
                  <a:pt x="10229566" y="7743130"/>
                </a:cubicBezTo>
                <a:cubicBezTo>
                  <a:pt x="10229846" y="7743933"/>
                  <a:pt x="10230687" y="7745628"/>
                  <a:pt x="10232369" y="7746253"/>
                </a:cubicBezTo>
                <a:cubicBezTo>
                  <a:pt x="10230406" y="7746253"/>
                  <a:pt x="10228164" y="7745539"/>
                  <a:pt x="10225361" y="7744558"/>
                </a:cubicBezTo>
                <a:cubicBezTo>
                  <a:pt x="10222558" y="7743577"/>
                  <a:pt x="10219054" y="7742417"/>
                  <a:pt x="10216671" y="7740186"/>
                </a:cubicBezTo>
                <a:cubicBezTo>
                  <a:pt x="10213308" y="7736796"/>
                  <a:pt x="10221997" y="7736975"/>
                  <a:pt x="10218493" y="7732068"/>
                </a:cubicBezTo>
                <a:cubicBezTo>
                  <a:pt x="10217372" y="7733852"/>
                  <a:pt x="10216111" y="7739919"/>
                  <a:pt x="10210364" y="7734298"/>
                </a:cubicBezTo>
                <a:cubicBezTo>
                  <a:pt x="10212326" y="7732068"/>
                  <a:pt x="10217092" y="7733049"/>
                  <a:pt x="10216811" y="7725644"/>
                </a:cubicBezTo>
                <a:cubicBezTo>
                  <a:pt x="10214849" y="7725733"/>
                  <a:pt x="10213868" y="7724663"/>
                  <a:pt x="10214148" y="7724038"/>
                </a:cubicBezTo>
                <a:cubicBezTo>
                  <a:pt x="10207701" y="7722521"/>
                  <a:pt x="10214569" y="7730640"/>
                  <a:pt x="10208402" y="7728499"/>
                </a:cubicBezTo>
                <a:cubicBezTo>
                  <a:pt x="10212887" y="7719934"/>
                  <a:pt x="10203216" y="7720916"/>
                  <a:pt x="10199292" y="7717436"/>
                </a:cubicBezTo>
                <a:cubicBezTo>
                  <a:pt x="10199993" y="7714760"/>
                  <a:pt x="10205319" y="7718061"/>
                  <a:pt x="10207841" y="7718150"/>
                </a:cubicBezTo>
                <a:cubicBezTo>
                  <a:pt x="10208963" y="7714225"/>
                  <a:pt x="10204478" y="7712708"/>
                  <a:pt x="10200273" y="7711994"/>
                </a:cubicBezTo>
                <a:cubicBezTo>
                  <a:pt x="10196909" y="7708693"/>
                  <a:pt x="10208402" y="7714046"/>
                  <a:pt x="10209103" y="7711459"/>
                </a:cubicBezTo>
                <a:cubicBezTo>
                  <a:pt x="10205459" y="7709407"/>
                  <a:pt x="10198591" y="7707087"/>
                  <a:pt x="10191443" y="7706017"/>
                </a:cubicBezTo>
                <a:cubicBezTo>
                  <a:pt x="10184996" y="7704589"/>
                  <a:pt x="10177988" y="7705125"/>
                  <a:pt x="10174344" y="7708871"/>
                </a:cubicBezTo>
                <a:cubicBezTo>
                  <a:pt x="10173223" y="7708515"/>
                  <a:pt x="10171120" y="7706998"/>
                  <a:pt x="10169579" y="7705749"/>
                </a:cubicBezTo>
                <a:cubicBezTo>
                  <a:pt x="10168458" y="7705392"/>
                  <a:pt x="10166495" y="7705481"/>
                  <a:pt x="10165935" y="7707444"/>
                </a:cubicBezTo>
                <a:cubicBezTo>
                  <a:pt x="10162571" y="7701913"/>
                  <a:pt x="10156965" y="7700039"/>
                  <a:pt x="10151078" y="7698701"/>
                </a:cubicBezTo>
                <a:cubicBezTo>
                  <a:pt x="10148135" y="7698433"/>
                  <a:pt x="10145752" y="7697630"/>
                  <a:pt x="10143370" y="7697541"/>
                </a:cubicBezTo>
                <a:cubicBezTo>
                  <a:pt x="10140987" y="7696738"/>
                  <a:pt x="10138744" y="7695935"/>
                  <a:pt x="10138044" y="7694240"/>
                </a:cubicBezTo>
                <a:cubicBezTo>
                  <a:pt x="10140146" y="7693527"/>
                  <a:pt x="10143510" y="7694686"/>
                  <a:pt x="10145892" y="7693259"/>
                </a:cubicBezTo>
                <a:lnTo>
                  <a:pt x="10145774" y="7686566"/>
                </a:lnTo>
                <a:lnTo>
                  <a:pt x="10146313" y="7687638"/>
                </a:lnTo>
                <a:cubicBezTo>
                  <a:pt x="10151639" y="7688709"/>
                  <a:pt x="10158086" y="7692456"/>
                  <a:pt x="10160749" y="7689690"/>
                </a:cubicBezTo>
                <a:cubicBezTo>
                  <a:pt x="10163973" y="7691564"/>
                  <a:pt x="10162010" y="7695846"/>
                  <a:pt x="10167476" y="7696292"/>
                </a:cubicBezTo>
                <a:cubicBezTo>
                  <a:pt x="10168598" y="7696738"/>
                  <a:pt x="10169579" y="7695668"/>
                  <a:pt x="10170700" y="7696025"/>
                </a:cubicBezTo>
                <a:cubicBezTo>
                  <a:pt x="10172942" y="7696827"/>
                  <a:pt x="10169999" y="7689958"/>
                  <a:pt x="10173784" y="7689779"/>
                </a:cubicBezTo>
                <a:cubicBezTo>
                  <a:pt x="10176867" y="7690136"/>
                  <a:pt x="10175606" y="7700575"/>
                  <a:pt x="10178689" y="7694419"/>
                </a:cubicBezTo>
                <a:cubicBezTo>
                  <a:pt x="10182333" y="7697095"/>
                  <a:pt x="10185837" y="7699771"/>
                  <a:pt x="10190182" y="7702002"/>
                </a:cubicBezTo>
                <a:cubicBezTo>
                  <a:pt x="10194526" y="7704232"/>
                  <a:pt x="10199012" y="7705749"/>
                  <a:pt x="10203496" y="7707355"/>
                </a:cubicBezTo>
                <a:cubicBezTo>
                  <a:pt x="10208822" y="7708425"/>
                  <a:pt x="10213868" y="7710210"/>
                  <a:pt x="10219755" y="7711459"/>
                </a:cubicBezTo>
                <a:cubicBezTo>
                  <a:pt x="10222838" y="7711816"/>
                  <a:pt x="10225080" y="7712619"/>
                  <a:pt x="10228725" y="7713154"/>
                </a:cubicBezTo>
                <a:cubicBezTo>
                  <a:pt x="10231668" y="7713421"/>
                  <a:pt x="10234892" y="7713689"/>
                  <a:pt x="10237835" y="7714046"/>
                </a:cubicBezTo>
                <a:cubicBezTo>
                  <a:pt x="10239657" y="7718328"/>
                  <a:pt x="10244002" y="7720559"/>
                  <a:pt x="10249187" y="7721629"/>
                </a:cubicBezTo>
                <a:cubicBezTo>
                  <a:pt x="10253953" y="7722521"/>
                  <a:pt x="10259138" y="7722165"/>
                  <a:pt x="10262782" y="7722611"/>
                </a:cubicBezTo>
                <a:cubicBezTo>
                  <a:pt x="10263343" y="7718507"/>
                  <a:pt x="10253252" y="7723057"/>
                  <a:pt x="10256195" y="7717525"/>
                </a:cubicBezTo>
                <a:cubicBezTo>
                  <a:pt x="10260960" y="7718418"/>
                  <a:pt x="10264184" y="7718061"/>
                  <a:pt x="10267408" y="7717704"/>
                </a:cubicBezTo>
                <a:cubicBezTo>
                  <a:pt x="10261521" y="7726536"/>
                  <a:pt x="10282264" y="7724306"/>
                  <a:pt x="10287029" y="7725198"/>
                </a:cubicBezTo>
                <a:cubicBezTo>
                  <a:pt x="10287029" y="7723057"/>
                  <a:pt x="10285348" y="7722432"/>
                  <a:pt x="10283666" y="7721808"/>
                </a:cubicBezTo>
                <a:cubicBezTo>
                  <a:pt x="10281704" y="7721897"/>
                  <a:pt x="10279321" y="7721808"/>
                  <a:pt x="10277078" y="7721005"/>
                </a:cubicBezTo>
                <a:cubicBezTo>
                  <a:pt x="10279181" y="7720291"/>
                  <a:pt x="10281143" y="7719577"/>
                  <a:pt x="10283105" y="7719488"/>
                </a:cubicBezTo>
                <a:cubicBezTo>
                  <a:pt x="10285207" y="7718775"/>
                  <a:pt x="10287170" y="7718685"/>
                  <a:pt x="10288992" y="7718596"/>
                </a:cubicBezTo>
                <a:cubicBezTo>
                  <a:pt x="10293477" y="7718685"/>
                  <a:pt x="10297541" y="7719399"/>
                  <a:pt x="10301466" y="7720737"/>
                </a:cubicBezTo>
                <a:cubicBezTo>
                  <a:pt x="10310155" y="7722968"/>
                  <a:pt x="10319405" y="7725555"/>
                  <a:pt x="10328235" y="7723503"/>
                </a:cubicBezTo>
                <a:cubicBezTo>
                  <a:pt x="10327815" y="7726982"/>
                  <a:pt x="10332580" y="7725644"/>
                  <a:pt x="10332580" y="7727785"/>
                </a:cubicBezTo>
                <a:cubicBezTo>
                  <a:pt x="10335804" y="7726001"/>
                  <a:pt x="10339308" y="7725198"/>
                  <a:pt x="10342671" y="7724841"/>
                </a:cubicBezTo>
                <a:lnTo>
                  <a:pt x="10351781" y="7724663"/>
                </a:lnTo>
                <a:lnTo>
                  <a:pt x="10351781" y="7722878"/>
                </a:lnTo>
                <a:cubicBezTo>
                  <a:pt x="10351922" y="7720202"/>
                  <a:pt x="10352342" y="7717525"/>
                  <a:pt x="10353183" y="7715027"/>
                </a:cubicBezTo>
                <a:lnTo>
                  <a:pt x="10357248" y="7708693"/>
                </a:lnTo>
                <a:lnTo>
                  <a:pt x="10360892" y="7707444"/>
                </a:lnTo>
                <a:lnTo>
                  <a:pt x="10359490" y="7707355"/>
                </a:lnTo>
                <a:lnTo>
                  <a:pt x="10357248" y="7708693"/>
                </a:lnTo>
                <a:lnTo>
                  <a:pt x="10352482" y="7711548"/>
                </a:lnTo>
                <a:cubicBezTo>
                  <a:pt x="10350520" y="7713511"/>
                  <a:pt x="10348558" y="7715563"/>
                  <a:pt x="10345474" y="7716366"/>
                </a:cubicBezTo>
                <a:cubicBezTo>
                  <a:pt x="10346035" y="7716544"/>
                  <a:pt x="10345755" y="7713511"/>
                  <a:pt x="10345755" y="7713511"/>
                </a:cubicBezTo>
                <a:cubicBezTo>
                  <a:pt x="10342111" y="7715117"/>
                  <a:pt x="10333561" y="7722343"/>
                  <a:pt x="10332860" y="7712619"/>
                </a:cubicBezTo>
                <a:cubicBezTo>
                  <a:pt x="10334823" y="7714046"/>
                  <a:pt x="10337345" y="7714225"/>
                  <a:pt x="10339448" y="7713511"/>
                </a:cubicBezTo>
                <a:cubicBezTo>
                  <a:pt x="10341550" y="7712797"/>
                  <a:pt x="10343512" y="7710477"/>
                  <a:pt x="10342952" y="7708158"/>
                </a:cubicBezTo>
                <a:cubicBezTo>
                  <a:pt x="10339448" y="7711280"/>
                  <a:pt x="10332160" y="7710299"/>
                  <a:pt x="10323890" y="7708871"/>
                </a:cubicBezTo>
                <a:cubicBezTo>
                  <a:pt x="10320106" y="7709050"/>
                  <a:pt x="10316042" y="7708336"/>
                  <a:pt x="10311557" y="7708247"/>
                </a:cubicBezTo>
                <a:cubicBezTo>
                  <a:pt x="10307492" y="7707533"/>
                  <a:pt x="10303568" y="7707712"/>
                  <a:pt x="10299363" y="7709139"/>
                </a:cubicBezTo>
                <a:cubicBezTo>
                  <a:pt x="10298242" y="7708782"/>
                  <a:pt x="10298382" y="7706641"/>
                  <a:pt x="10298382" y="7704500"/>
                </a:cubicBezTo>
                <a:cubicBezTo>
                  <a:pt x="10294458" y="7705303"/>
                  <a:pt x="10289832" y="7705838"/>
                  <a:pt x="10285628" y="7705125"/>
                </a:cubicBezTo>
                <a:cubicBezTo>
                  <a:pt x="10280863" y="7704232"/>
                  <a:pt x="10276658" y="7703519"/>
                  <a:pt x="10272033" y="7702627"/>
                </a:cubicBezTo>
                <a:cubicBezTo>
                  <a:pt x="10267968" y="7701288"/>
                  <a:pt x="10263904" y="7700485"/>
                  <a:pt x="10259699" y="7699771"/>
                </a:cubicBezTo>
                <a:cubicBezTo>
                  <a:pt x="10256055" y="7699325"/>
                  <a:pt x="10252411" y="7698790"/>
                  <a:pt x="10249187" y="7699147"/>
                </a:cubicBezTo>
                <a:cubicBezTo>
                  <a:pt x="10249047" y="7697630"/>
                  <a:pt x="10249468" y="7696381"/>
                  <a:pt x="10249888" y="7695043"/>
                </a:cubicBezTo>
                <a:cubicBezTo>
                  <a:pt x="10244702" y="7699771"/>
                  <a:pt x="10241058" y="7697095"/>
                  <a:pt x="10235872" y="7693883"/>
                </a:cubicBezTo>
                <a:cubicBezTo>
                  <a:pt x="10242180" y="7693794"/>
                  <a:pt x="10238956" y="7689779"/>
                  <a:pt x="10247085" y="7691831"/>
                </a:cubicBezTo>
                <a:cubicBezTo>
                  <a:pt x="10239937" y="7688620"/>
                  <a:pt x="10231528" y="7689423"/>
                  <a:pt x="10226903" y="7682018"/>
                </a:cubicBezTo>
                <a:cubicBezTo>
                  <a:pt x="10226342" y="7683980"/>
                  <a:pt x="10225781" y="7685943"/>
                  <a:pt x="10227463" y="7686478"/>
                </a:cubicBezTo>
                <a:cubicBezTo>
                  <a:pt x="10225221" y="7687906"/>
                  <a:pt x="10218774" y="7682107"/>
                  <a:pt x="10216391" y="7679787"/>
                </a:cubicBezTo>
                <a:cubicBezTo>
                  <a:pt x="10214849" y="7680769"/>
                  <a:pt x="10206300" y="7680055"/>
                  <a:pt x="10210084" y="7684248"/>
                </a:cubicBezTo>
                <a:cubicBezTo>
                  <a:pt x="10205038" y="7682464"/>
                  <a:pt x="10200413" y="7680858"/>
                  <a:pt x="10195087" y="7679698"/>
                </a:cubicBezTo>
                <a:cubicBezTo>
                  <a:pt x="10190042" y="7678003"/>
                  <a:pt x="10184716" y="7676932"/>
                  <a:pt x="10179670" y="7675148"/>
                </a:cubicBezTo>
                <a:cubicBezTo>
                  <a:pt x="10181212" y="7669884"/>
                  <a:pt x="10186398" y="7673185"/>
                  <a:pt x="10184716" y="7666762"/>
                </a:cubicBezTo>
                <a:cubicBezTo>
                  <a:pt x="10189761" y="7668546"/>
                  <a:pt x="10193966" y="7671401"/>
                  <a:pt x="10198451" y="7672918"/>
                </a:cubicBezTo>
                <a:cubicBezTo>
                  <a:pt x="10202375" y="7674345"/>
                  <a:pt x="10206580" y="7674970"/>
                  <a:pt x="10211345" y="7671579"/>
                </a:cubicBezTo>
                <a:cubicBezTo>
                  <a:pt x="10213027" y="7672115"/>
                  <a:pt x="10211906" y="7673988"/>
                  <a:pt x="10211906" y="7676129"/>
                </a:cubicBezTo>
                <a:cubicBezTo>
                  <a:pt x="10213308" y="7675862"/>
                  <a:pt x="10213448" y="7673007"/>
                  <a:pt x="10215130" y="7673542"/>
                </a:cubicBezTo>
                <a:cubicBezTo>
                  <a:pt x="10213868" y="7671669"/>
                  <a:pt x="10209663" y="7668814"/>
                  <a:pt x="10206019" y="7666762"/>
                </a:cubicBezTo>
                <a:cubicBezTo>
                  <a:pt x="10201955" y="7665423"/>
                  <a:pt x="10197890" y="7664710"/>
                  <a:pt x="10195508" y="7668278"/>
                </a:cubicBezTo>
                <a:cubicBezTo>
                  <a:pt x="10192704" y="7665156"/>
                  <a:pt x="10187379" y="7664085"/>
                  <a:pt x="10185136" y="7661141"/>
                </a:cubicBezTo>
                <a:cubicBezTo>
                  <a:pt x="10186398" y="7657929"/>
                  <a:pt x="10187238" y="7655342"/>
                  <a:pt x="10188780" y="7653736"/>
                </a:cubicBezTo>
                <a:lnTo>
                  <a:pt x="10189761" y="7653290"/>
                </a:lnTo>
                <a:lnTo>
                  <a:pt x="10188500" y="7651773"/>
                </a:lnTo>
                <a:cubicBezTo>
                  <a:pt x="10186678" y="7650257"/>
                  <a:pt x="10184295" y="7649275"/>
                  <a:pt x="10181772" y="7648383"/>
                </a:cubicBezTo>
                <a:cubicBezTo>
                  <a:pt x="10176446" y="7647223"/>
                  <a:pt x="10171120" y="7646153"/>
                  <a:pt x="10166776" y="7643923"/>
                </a:cubicBezTo>
                <a:cubicBezTo>
                  <a:pt x="10165514" y="7642049"/>
                  <a:pt x="10163412" y="7640621"/>
                  <a:pt x="10161590" y="7638570"/>
                </a:cubicBezTo>
                <a:cubicBezTo>
                  <a:pt x="10160609" y="7637499"/>
                  <a:pt x="10159207" y="7636161"/>
                  <a:pt x="10158086" y="7635804"/>
                </a:cubicBezTo>
                <a:cubicBezTo>
                  <a:pt x="10157105" y="7634733"/>
                  <a:pt x="10155563" y="7633573"/>
                  <a:pt x="10154722" y="7632503"/>
                </a:cubicBezTo>
                <a:cubicBezTo>
                  <a:pt x="10149677" y="7628577"/>
                  <a:pt x="10143370" y="7624295"/>
                  <a:pt x="10137764" y="7620191"/>
                </a:cubicBezTo>
                <a:cubicBezTo>
                  <a:pt x="10131597" y="7615909"/>
                  <a:pt x="10125990" y="7611805"/>
                  <a:pt x="10120524" y="7606987"/>
                </a:cubicBezTo>
                <a:cubicBezTo>
                  <a:pt x="10115479" y="7603062"/>
                  <a:pt x="10111274" y="7598066"/>
                  <a:pt x="10108190" y="7594051"/>
                </a:cubicBezTo>
                <a:cubicBezTo>
                  <a:pt x="10106228" y="7596281"/>
                  <a:pt x="10104827" y="7595032"/>
                  <a:pt x="10103005" y="7592980"/>
                </a:cubicBezTo>
                <a:cubicBezTo>
                  <a:pt x="10102024" y="7591910"/>
                  <a:pt x="10100902" y="7591464"/>
                  <a:pt x="10099361" y="7590215"/>
                </a:cubicBezTo>
                <a:cubicBezTo>
                  <a:pt x="10097679" y="7589590"/>
                  <a:pt x="10095997" y="7589055"/>
                  <a:pt x="10093474" y="7588966"/>
                </a:cubicBezTo>
                <a:cubicBezTo>
                  <a:pt x="10095016" y="7587984"/>
                  <a:pt x="10096698" y="7588698"/>
                  <a:pt x="10097679" y="7587538"/>
                </a:cubicBezTo>
                <a:cubicBezTo>
                  <a:pt x="10090951" y="7585219"/>
                  <a:pt x="10084504" y="7581471"/>
                  <a:pt x="10078057" y="7577814"/>
                </a:cubicBezTo>
                <a:cubicBezTo>
                  <a:pt x="10071890" y="7573531"/>
                  <a:pt x="10066144" y="7570052"/>
                  <a:pt x="10058716" y="7567554"/>
                </a:cubicBezTo>
                <a:cubicBezTo>
                  <a:pt x="10055772" y="7570944"/>
                  <a:pt x="10066424" y="7573085"/>
                  <a:pt x="10061659" y="7576565"/>
                </a:cubicBezTo>
                <a:cubicBezTo>
                  <a:pt x="10058575" y="7574067"/>
                  <a:pt x="10056193" y="7571747"/>
                  <a:pt x="10054371" y="7569695"/>
                </a:cubicBezTo>
                <a:cubicBezTo>
                  <a:pt x="10052128" y="7566751"/>
                  <a:pt x="10050166" y="7564699"/>
                  <a:pt x="10048905" y="7562825"/>
                </a:cubicBezTo>
                <a:cubicBezTo>
                  <a:pt x="10044980" y="7559257"/>
                  <a:pt x="10040916" y="7556402"/>
                  <a:pt x="10035029" y="7555064"/>
                </a:cubicBezTo>
                <a:cubicBezTo>
                  <a:pt x="10036571" y="7552030"/>
                  <a:pt x="10034328" y="7548997"/>
                  <a:pt x="10034048" y="7545964"/>
                </a:cubicBezTo>
                <a:cubicBezTo>
                  <a:pt x="10031946" y="7544536"/>
                  <a:pt x="10029423" y="7550960"/>
                  <a:pt x="10027180" y="7545785"/>
                </a:cubicBezTo>
                <a:cubicBezTo>
                  <a:pt x="10028722" y="7542752"/>
                  <a:pt x="10030264" y="7546142"/>
                  <a:pt x="10032086" y="7543912"/>
                </a:cubicBezTo>
                <a:cubicBezTo>
                  <a:pt x="10027461" y="7540789"/>
                  <a:pt x="10025078" y="7538559"/>
                  <a:pt x="10020173" y="7531778"/>
                </a:cubicBezTo>
                <a:cubicBezTo>
                  <a:pt x="10021294" y="7536507"/>
                  <a:pt x="10017930" y="7535347"/>
                  <a:pt x="10016529" y="7539986"/>
                </a:cubicBezTo>
                <a:cubicBezTo>
                  <a:pt x="10018911" y="7544358"/>
                  <a:pt x="10021854" y="7538826"/>
                  <a:pt x="10024377" y="7544804"/>
                </a:cubicBezTo>
                <a:cubicBezTo>
                  <a:pt x="10019332" y="7546767"/>
                  <a:pt x="10014426" y="7538559"/>
                  <a:pt x="10009240" y="7541146"/>
                </a:cubicBezTo>
                <a:cubicBezTo>
                  <a:pt x="10007559" y="7540521"/>
                  <a:pt x="10013305" y="7535971"/>
                  <a:pt x="10014707" y="7539362"/>
                </a:cubicBezTo>
                <a:cubicBezTo>
                  <a:pt x="10017370" y="7536685"/>
                  <a:pt x="10017930" y="7533206"/>
                  <a:pt x="10016529" y="7529726"/>
                </a:cubicBezTo>
                <a:cubicBezTo>
                  <a:pt x="10014987" y="7526336"/>
                  <a:pt x="10012604" y="7524106"/>
                  <a:pt x="10008960" y="7523660"/>
                </a:cubicBezTo>
                <a:cubicBezTo>
                  <a:pt x="10007839" y="7525355"/>
                  <a:pt x="10009801" y="7526782"/>
                  <a:pt x="10010642" y="7528477"/>
                </a:cubicBezTo>
                <a:cubicBezTo>
                  <a:pt x="10007699" y="7527496"/>
                  <a:pt x="10004475" y="7530083"/>
                  <a:pt x="10001532" y="7527585"/>
                </a:cubicBezTo>
                <a:cubicBezTo>
                  <a:pt x="10005036" y="7524373"/>
                  <a:pt x="10005316" y="7520894"/>
                  <a:pt x="10005877" y="7515273"/>
                </a:cubicBezTo>
                <a:cubicBezTo>
                  <a:pt x="10003354" y="7515184"/>
                  <a:pt x="10001112" y="7512151"/>
                  <a:pt x="9999149" y="7508582"/>
                </a:cubicBezTo>
                <a:cubicBezTo>
                  <a:pt x="9997468" y="7505817"/>
                  <a:pt x="9995505" y="7502248"/>
                  <a:pt x="9992982" y="7502159"/>
                </a:cubicBezTo>
                <a:cubicBezTo>
                  <a:pt x="9991160" y="7505906"/>
                  <a:pt x="10001392" y="7511616"/>
                  <a:pt x="9995505" y="7514649"/>
                </a:cubicBezTo>
                <a:cubicBezTo>
                  <a:pt x="9995365" y="7510634"/>
                  <a:pt x="9994104" y="7508671"/>
                  <a:pt x="9992142" y="7507601"/>
                </a:cubicBezTo>
                <a:lnTo>
                  <a:pt x="9989619" y="7506709"/>
                </a:lnTo>
                <a:lnTo>
                  <a:pt x="9986816" y="7508850"/>
                </a:lnTo>
                <a:cubicBezTo>
                  <a:pt x="9984573" y="7505281"/>
                  <a:pt x="9984293" y="7509118"/>
                  <a:pt x="9982050" y="7505549"/>
                </a:cubicBezTo>
                <a:cubicBezTo>
                  <a:pt x="9982050" y="7505549"/>
                  <a:pt x="9982050" y="7505549"/>
                  <a:pt x="9980228" y="7500910"/>
                </a:cubicBezTo>
                <a:cubicBezTo>
                  <a:pt x="9980649" y="7499750"/>
                  <a:pt x="9980649" y="7499750"/>
                  <a:pt x="9980088" y="7498233"/>
                </a:cubicBezTo>
                <a:cubicBezTo>
                  <a:pt x="9976584" y="7491542"/>
                  <a:pt x="9973641" y="7492880"/>
                  <a:pt x="9969997" y="7495468"/>
                </a:cubicBezTo>
                <a:cubicBezTo>
                  <a:pt x="9966493" y="7498055"/>
                  <a:pt x="9963690" y="7504835"/>
                  <a:pt x="9963269" y="7505995"/>
                </a:cubicBezTo>
                <a:cubicBezTo>
                  <a:pt x="9959065" y="7504300"/>
                  <a:pt x="9953879" y="7495646"/>
                  <a:pt x="9946170" y="7499215"/>
                </a:cubicBezTo>
                <a:cubicBezTo>
                  <a:pt x="9942666" y="7501802"/>
                  <a:pt x="9950655" y="7512954"/>
                  <a:pt x="9944068" y="7516969"/>
                </a:cubicBezTo>
                <a:lnTo>
                  <a:pt x="9941826" y="7517593"/>
                </a:lnTo>
                <a:lnTo>
                  <a:pt x="9946170" y="7525890"/>
                </a:lnTo>
                <a:cubicBezTo>
                  <a:pt x="9950515" y="7532492"/>
                  <a:pt x="9955140" y="7537756"/>
                  <a:pt x="9958784" y="7536061"/>
                </a:cubicBezTo>
                <a:cubicBezTo>
                  <a:pt x="9960466" y="7538826"/>
                  <a:pt x="9956962" y="7539808"/>
                  <a:pt x="9959766" y="7543020"/>
                </a:cubicBezTo>
                <a:cubicBezTo>
                  <a:pt x="9961588" y="7545071"/>
                  <a:pt x="9963410" y="7543466"/>
                  <a:pt x="9965232" y="7541860"/>
                </a:cubicBezTo>
                <a:cubicBezTo>
                  <a:pt x="9963970" y="7548016"/>
                  <a:pt x="9979528" y="7564253"/>
                  <a:pt x="9983031" y="7569160"/>
                </a:cubicBezTo>
                <a:cubicBezTo>
                  <a:pt x="9977706" y="7572371"/>
                  <a:pt x="9971819" y="7557205"/>
                  <a:pt x="9966072" y="7559614"/>
                </a:cubicBezTo>
                <a:cubicBezTo>
                  <a:pt x="9968455" y="7561844"/>
                  <a:pt x="9970698" y="7564788"/>
                  <a:pt x="9972940" y="7567732"/>
                </a:cubicBezTo>
                <a:cubicBezTo>
                  <a:pt x="9975323" y="7570052"/>
                  <a:pt x="9977565" y="7572996"/>
                  <a:pt x="9979948" y="7575226"/>
                </a:cubicBezTo>
                <a:cubicBezTo>
                  <a:pt x="9984853" y="7579866"/>
                  <a:pt x="9989899" y="7583702"/>
                  <a:pt x="9994664" y="7584594"/>
                </a:cubicBezTo>
                <a:cubicBezTo>
                  <a:pt x="9997608" y="7591464"/>
                  <a:pt x="10001392" y="7597173"/>
                  <a:pt x="10006437" y="7603240"/>
                </a:cubicBezTo>
                <a:cubicBezTo>
                  <a:pt x="10011062" y="7608504"/>
                  <a:pt x="10016529" y="7613232"/>
                  <a:pt x="10022555" y="7618228"/>
                </a:cubicBezTo>
                <a:cubicBezTo>
                  <a:pt x="10028162" y="7622332"/>
                  <a:pt x="10034188" y="7627239"/>
                  <a:pt x="10039514" y="7632057"/>
                </a:cubicBezTo>
                <a:cubicBezTo>
                  <a:pt x="10044980" y="7636785"/>
                  <a:pt x="10050306" y="7642227"/>
                  <a:pt x="10053950" y="7648562"/>
                </a:cubicBezTo>
                <a:cubicBezTo>
                  <a:pt x="10059136" y="7650257"/>
                  <a:pt x="10066284" y="7651327"/>
                  <a:pt x="10069087" y="7656591"/>
                </a:cubicBezTo>
                <a:cubicBezTo>
                  <a:pt x="10068106" y="7657751"/>
                  <a:pt x="10066704" y="7658019"/>
                  <a:pt x="10065583" y="7659803"/>
                </a:cubicBezTo>
                <a:cubicBezTo>
                  <a:pt x="10072030" y="7664977"/>
                  <a:pt x="10077777" y="7666940"/>
                  <a:pt x="10083243" y="7669527"/>
                </a:cubicBezTo>
                <a:cubicBezTo>
                  <a:pt x="10088849" y="7671490"/>
                  <a:pt x="10093054" y="7674345"/>
                  <a:pt x="10096838" y="7682196"/>
                </a:cubicBezTo>
                <a:cubicBezTo>
                  <a:pt x="10093054" y="7684516"/>
                  <a:pt x="10094315" y="7676308"/>
                  <a:pt x="10087868" y="7674791"/>
                </a:cubicBezTo>
                <a:cubicBezTo>
                  <a:pt x="10087728" y="7683445"/>
                  <a:pt x="10095156" y="7689601"/>
                  <a:pt x="10101884" y="7694151"/>
                </a:cubicBezTo>
                <a:cubicBezTo>
                  <a:pt x="10100062" y="7696381"/>
                  <a:pt x="10097819" y="7695578"/>
                  <a:pt x="10095296" y="7695400"/>
                </a:cubicBezTo>
                <a:cubicBezTo>
                  <a:pt x="10093614" y="7694865"/>
                  <a:pt x="10091092" y="7694686"/>
                  <a:pt x="10090110" y="7697987"/>
                </a:cubicBezTo>
                <a:cubicBezTo>
                  <a:pt x="10087027" y="7691831"/>
                  <a:pt x="10083663" y="7688530"/>
                  <a:pt x="10080159" y="7685854"/>
                </a:cubicBezTo>
                <a:lnTo>
                  <a:pt x="10079038" y="7685140"/>
                </a:lnTo>
                <a:lnTo>
                  <a:pt x="10077356" y="7685586"/>
                </a:lnTo>
                <a:cubicBezTo>
                  <a:pt x="10075114" y="7685229"/>
                  <a:pt x="10073292" y="7683713"/>
                  <a:pt x="10071890" y="7681571"/>
                </a:cubicBezTo>
                <a:lnTo>
                  <a:pt x="10072451" y="7680769"/>
                </a:lnTo>
                <a:lnTo>
                  <a:pt x="10065443" y="7676397"/>
                </a:lnTo>
                <a:cubicBezTo>
                  <a:pt x="10066564" y="7674613"/>
                  <a:pt x="10069788" y="7678717"/>
                  <a:pt x="10070629" y="7676040"/>
                </a:cubicBezTo>
                <a:cubicBezTo>
                  <a:pt x="10059977" y="7671669"/>
                  <a:pt x="10057454" y="7667921"/>
                  <a:pt x="10048344" y="7664799"/>
                </a:cubicBezTo>
                <a:cubicBezTo>
                  <a:pt x="10046802" y="7659892"/>
                  <a:pt x="10043018" y="7655699"/>
                  <a:pt x="10037972" y="7651773"/>
                </a:cubicBezTo>
                <a:cubicBezTo>
                  <a:pt x="10035310" y="7650168"/>
                  <a:pt x="10032787" y="7647848"/>
                  <a:pt x="10029844" y="7645350"/>
                </a:cubicBezTo>
                <a:cubicBezTo>
                  <a:pt x="10026620" y="7643477"/>
                  <a:pt x="10024377" y="7640621"/>
                  <a:pt x="10021014" y="7637231"/>
                </a:cubicBezTo>
                <a:cubicBezTo>
                  <a:pt x="10015968" y="7635536"/>
                  <a:pt x="10018351" y="7644279"/>
                  <a:pt x="10013025" y="7638837"/>
                </a:cubicBezTo>
                <a:cubicBezTo>
                  <a:pt x="10017790" y="7631700"/>
                  <a:pt x="10013305" y="7628042"/>
                  <a:pt x="10007418" y="7624563"/>
                </a:cubicBezTo>
                <a:cubicBezTo>
                  <a:pt x="10001252" y="7620280"/>
                  <a:pt x="9993964" y="7615552"/>
                  <a:pt x="9993964" y="7607523"/>
                </a:cubicBezTo>
                <a:cubicBezTo>
                  <a:pt x="9992142" y="7606987"/>
                  <a:pt x="9991020" y="7606630"/>
                  <a:pt x="9989198" y="7608861"/>
                </a:cubicBezTo>
                <a:lnTo>
                  <a:pt x="9984853" y="7601902"/>
                </a:lnTo>
                <a:lnTo>
                  <a:pt x="9980509" y="7620816"/>
                </a:lnTo>
                <a:cubicBezTo>
                  <a:pt x="9978126" y="7627953"/>
                  <a:pt x="9974622" y="7634912"/>
                  <a:pt x="9968175" y="7641335"/>
                </a:cubicBezTo>
                <a:cubicBezTo>
                  <a:pt x="9962148" y="7628934"/>
                  <a:pt x="9969576" y="7615373"/>
                  <a:pt x="9977706" y="7606452"/>
                </a:cubicBezTo>
                <a:lnTo>
                  <a:pt x="9984153" y="7600564"/>
                </a:lnTo>
                <a:lnTo>
                  <a:pt x="9982471" y="7597798"/>
                </a:lnTo>
                <a:cubicBezTo>
                  <a:pt x="9980228" y="7594854"/>
                  <a:pt x="9977425" y="7591821"/>
                  <a:pt x="9975183" y="7588876"/>
                </a:cubicBezTo>
                <a:cubicBezTo>
                  <a:pt x="9972940" y="7585932"/>
                  <a:pt x="9970698" y="7582988"/>
                  <a:pt x="9968315" y="7580669"/>
                </a:cubicBezTo>
                <a:cubicBezTo>
                  <a:pt x="9966072" y="7577725"/>
                  <a:pt x="9964250" y="7575583"/>
                  <a:pt x="9961868" y="7573353"/>
                </a:cubicBezTo>
                <a:cubicBezTo>
                  <a:pt x="9957102" y="7568089"/>
                  <a:pt x="9953038" y="7563093"/>
                  <a:pt x="9948974" y="7558008"/>
                </a:cubicBezTo>
                <a:cubicBezTo>
                  <a:pt x="9944909" y="7553012"/>
                  <a:pt x="9940704" y="7547926"/>
                  <a:pt x="9937060" y="7541592"/>
                </a:cubicBezTo>
                <a:cubicBezTo>
                  <a:pt x="9939163" y="7540878"/>
                  <a:pt x="9940844" y="7541503"/>
                  <a:pt x="9942386" y="7540611"/>
                </a:cubicBezTo>
                <a:cubicBezTo>
                  <a:pt x="9937060" y="7537310"/>
                  <a:pt x="9931314" y="7533830"/>
                  <a:pt x="9925708" y="7531868"/>
                </a:cubicBezTo>
                <a:cubicBezTo>
                  <a:pt x="9927810" y="7529013"/>
                  <a:pt x="9920101" y="7513311"/>
                  <a:pt x="9913794" y="7517682"/>
                </a:cubicBezTo>
                <a:cubicBezTo>
                  <a:pt x="9914215" y="7515809"/>
                  <a:pt x="9913934" y="7513221"/>
                  <a:pt x="9913234" y="7510367"/>
                </a:cubicBezTo>
                <a:lnTo>
                  <a:pt x="9912253" y="7507333"/>
                </a:lnTo>
                <a:lnTo>
                  <a:pt x="9911132" y="7509028"/>
                </a:lnTo>
                <a:cubicBezTo>
                  <a:pt x="9910010" y="7511526"/>
                  <a:pt x="9909169" y="7514203"/>
                  <a:pt x="9906506" y="7517771"/>
                </a:cubicBezTo>
                <a:lnTo>
                  <a:pt x="9905665" y="7515452"/>
                </a:lnTo>
                <a:lnTo>
                  <a:pt x="9905525" y="7515720"/>
                </a:lnTo>
                <a:lnTo>
                  <a:pt x="9902162" y="7512419"/>
                </a:lnTo>
                <a:lnTo>
                  <a:pt x="9900059" y="7515363"/>
                </a:lnTo>
                <a:cubicBezTo>
                  <a:pt x="9899498" y="7516969"/>
                  <a:pt x="9898798" y="7518664"/>
                  <a:pt x="9896836" y="7520537"/>
                </a:cubicBezTo>
                <a:lnTo>
                  <a:pt x="9897396" y="7513846"/>
                </a:lnTo>
                <a:lnTo>
                  <a:pt x="9894593" y="7515541"/>
                </a:lnTo>
                <a:cubicBezTo>
                  <a:pt x="9892210" y="7513489"/>
                  <a:pt x="9890669" y="7510634"/>
                  <a:pt x="9889828" y="7507423"/>
                </a:cubicBezTo>
                <a:lnTo>
                  <a:pt x="9889407" y="7502159"/>
                </a:lnTo>
                <a:lnTo>
                  <a:pt x="9887445" y="7500821"/>
                </a:lnTo>
                <a:cubicBezTo>
                  <a:pt x="9886184" y="7497609"/>
                  <a:pt x="9889127" y="7493505"/>
                  <a:pt x="9886884" y="7489936"/>
                </a:cubicBezTo>
                <a:cubicBezTo>
                  <a:pt x="9886884" y="7489936"/>
                  <a:pt x="9878335" y="7474591"/>
                  <a:pt x="9873289" y="7477892"/>
                </a:cubicBezTo>
                <a:cubicBezTo>
                  <a:pt x="9866702" y="7481818"/>
                  <a:pt x="9864740" y="7495735"/>
                  <a:pt x="9860115" y="7497876"/>
                </a:cubicBezTo>
                <a:cubicBezTo>
                  <a:pt x="9858152" y="7499750"/>
                  <a:pt x="9856611" y="7497698"/>
                  <a:pt x="9855910" y="7496092"/>
                </a:cubicBezTo>
                <a:cubicBezTo>
                  <a:pt x="9855910" y="7496092"/>
                  <a:pt x="9863899" y="7479409"/>
                  <a:pt x="9859974" y="7471201"/>
                </a:cubicBezTo>
                <a:cubicBezTo>
                  <a:pt x="9858293" y="7469149"/>
                  <a:pt x="9856330" y="7471023"/>
                  <a:pt x="9855630" y="7469417"/>
                </a:cubicBezTo>
                <a:cubicBezTo>
                  <a:pt x="9854649" y="7468971"/>
                  <a:pt x="9855069" y="7467900"/>
                  <a:pt x="9855490" y="7466740"/>
                </a:cubicBezTo>
                <a:cubicBezTo>
                  <a:pt x="9854508" y="7466294"/>
                  <a:pt x="9853948" y="7464688"/>
                  <a:pt x="9852827" y="7464242"/>
                </a:cubicBezTo>
                <a:cubicBezTo>
                  <a:pt x="9852827" y="7464242"/>
                  <a:pt x="9852406" y="7456123"/>
                  <a:pt x="9852827" y="7455053"/>
                </a:cubicBezTo>
                <a:cubicBezTo>
                  <a:pt x="9852827" y="7455053"/>
                  <a:pt x="9849183" y="7452019"/>
                  <a:pt x="9845819" y="7451663"/>
                </a:cubicBezTo>
                <a:lnTo>
                  <a:pt x="9843997" y="7452109"/>
                </a:lnTo>
                <a:lnTo>
                  <a:pt x="9842175" y="7457283"/>
                </a:lnTo>
                <a:cubicBezTo>
                  <a:pt x="9840633" y="7459603"/>
                  <a:pt x="9838250" y="7461655"/>
                  <a:pt x="9834746" y="7463082"/>
                </a:cubicBezTo>
                <a:cubicBezTo>
                  <a:pt x="9828440" y="7463707"/>
                  <a:pt x="9822833" y="7451573"/>
                  <a:pt x="9825917" y="7446131"/>
                </a:cubicBezTo>
                <a:cubicBezTo>
                  <a:pt x="9828860" y="7444525"/>
                  <a:pt x="9831663" y="7442919"/>
                  <a:pt x="9834746" y="7441225"/>
                </a:cubicBezTo>
                <a:lnTo>
                  <a:pt x="9838391" y="7443098"/>
                </a:lnTo>
                <a:lnTo>
                  <a:pt x="9838811" y="7442563"/>
                </a:lnTo>
                <a:cubicBezTo>
                  <a:pt x="9839372" y="7441046"/>
                  <a:pt x="9839232" y="7439262"/>
                  <a:pt x="9837830" y="7437031"/>
                </a:cubicBezTo>
                <a:cubicBezTo>
                  <a:pt x="9836709" y="7433909"/>
                  <a:pt x="9836148" y="7432392"/>
                  <a:pt x="9834606" y="7433106"/>
                </a:cubicBezTo>
                <a:cubicBezTo>
                  <a:pt x="9835027" y="7431946"/>
                  <a:pt x="9833906" y="7431500"/>
                  <a:pt x="9834466" y="7430340"/>
                </a:cubicBezTo>
                <a:cubicBezTo>
                  <a:pt x="9834887" y="7429180"/>
                  <a:pt x="9810920" y="7418207"/>
                  <a:pt x="9809799" y="7417761"/>
                </a:cubicBezTo>
                <a:cubicBezTo>
                  <a:pt x="9806435" y="7411069"/>
                  <a:pt x="9810079" y="7406609"/>
                  <a:pt x="9813723" y="7402059"/>
                </a:cubicBezTo>
                <a:lnTo>
                  <a:pt x="9815966" y="7398133"/>
                </a:lnTo>
                <a:lnTo>
                  <a:pt x="9812181" y="7396349"/>
                </a:lnTo>
                <a:cubicBezTo>
                  <a:pt x="9810640" y="7396617"/>
                  <a:pt x="9809238" y="7397776"/>
                  <a:pt x="9807696" y="7399471"/>
                </a:cubicBezTo>
                <a:cubicBezTo>
                  <a:pt x="9805594" y="7400988"/>
                  <a:pt x="9804192" y="7403308"/>
                  <a:pt x="9802511" y="7405538"/>
                </a:cubicBezTo>
                <a:cubicBezTo>
                  <a:pt x="9800969" y="7407144"/>
                  <a:pt x="9799567" y="7409553"/>
                  <a:pt x="9798026" y="7411248"/>
                </a:cubicBezTo>
                <a:cubicBezTo>
                  <a:pt x="9797745" y="7409018"/>
                  <a:pt x="9798867" y="7407144"/>
                  <a:pt x="9799988" y="7405271"/>
                </a:cubicBezTo>
                <a:cubicBezTo>
                  <a:pt x="9801109" y="7403486"/>
                  <a:pt x="9802791" y="7401256"/>
                  <a:pt x="9803492" y="7399293"/>
                </a:cubicBezTo>
                <a:cubicBezTo>
                  <a:pt x="9801950" y="7399293"/>
                  <a:pt x="9799567" y="7400275"/>
                  <a:pt x="9798446" y="7402059"/>
                </a:cubicBezTo>
                <a:cubicBezTo>
                  <a:pt x="9797045" y="7403308"/>
                  <a:pt x="9796344" y="7405271"/>
                  <a:pt x="9798306" y="7406966"/>
                </a:cubicBezTo>
                <a:cubicBezTo>
                  <a:pt x="9794241" y="7408393"/>
                  <a:pt x="9793681" y="7410445"/>
                  <a:pt x="9790457" y="7413835"/>
                </a:cubicBezTo>
                <a:cubicBezTo>
                  <a:pt x="9786533" y="7414817"/>
                  <a:pt x="9795223" y="7408661"/>
                  <a:pt x="9793260" y="7406966"/>
                </a:cubicBezTo>
                <a:cubicBezTo>
                  <a:pt x="9788355" y="7405984"/>
                  <a:pt x="9779385" y="7416333"/>
                  <a:pt x="9778544" y="7417136"/>
                </a:cubicBezTo>
                <a:cubicBezTo>
                  <a:pt x="9775881" y="7419010"/>
                  <a:pt x="9773639" y="7421151"/>
                  <a:pt x="9774480" y="7420259"/>
                </a:cubicBezTo>
                <a:cubicBezTo>
                  <a:pt x="9769994" y="7425969"/>
                  <a:pt x="9764949" y="7423917"/>
                  <a:pt x="9761725" y="7426147"/>
                </a:cubicBezTo>
                <a:cubicBezTo>
                  <a:pt x="9760464" y="7426861"/>
                  <a:pt x="9761024" y="7430875"/>
                  <a:pt x="9757941" y="7432660"/>
                </a:cubicBezTo>
                <a:lnTo>
                  <a:pt x="9756680" y="7433284"/>
                </a:lnTo>
                <a:lnTo>
                  <a:pt x="9757801" y="7435871"/>
                </a:lnTo>
                <a:cubicBezTo>
                  <a:pt x="9760604" y="7441046"/>
                  <a:pt x="9762847" y="7443812"/>
                  <a:pt x="9758642" y="7449075"/>
                </a:cubicBezTo>
                <a:cubicBezTo>
                  <a:pt x="9756399" y="7448719"/>
                  <a:pt x="9754577" y="7446488"/>
                  <a:pt x="9753036" y="7443544"/>
                </a:cubicBezTo>
                <a:lnTo>
                  <a:pt x="9750232" y="7437121"/>
                </a:lnTo>
                <a:lnTo>
                  <a:pt x="9741683" y="7442830"/>
                </a:lnTo>
                <a:cubicBezTo>
                  <a:pt x="9740281" y="7443990"/>
                  <a:pt x="9738740" y="7445239"/>
                  <a:pt x="9736918" y="7446310"/>
                </a:cubicBezTo>
                <a:cubicBezTo>
                  <a:pt x="9735516" y="7447469"/>
                  <a:pt x="9734115" y="7448719"/>
                  <a:pt x="9732713" y="7449878"/>
                </a:cubicBezTo>
                <a:cubicBezTo>
                  <a:pt x="9729630" y="7452733"/>
                  <a:pt x="9726686" y="7455677"/>
                  <a:pt x="9724584" y="7458889"/>
                </a:cubicBezTo>
                <a:cubicBezTo>
                  <a:pt x="9723182" y="7458443"/>
                  <a:pt x="9722622" y="7456659"/>
                  <a:pt x="9720940" y="7457194"/>
                </a:cubicBezTo>
                <a:cubicBezTo>
                  <a:pt x="9720660" y="7453269"/>
                  <a:pt x="9724444" y="7457729"/>
                  <a:pt x="9726826" y="7455231"/>
                </a:cubicBezTo>
                <a:cubicBezTo>
                  <a:pt x="9723182" y="7450771"/>
                  <a:pt x="9716175" y="7456213"/>
                  <a:pt x="9712110" y="7459335"/>
                </a:cubicBezTo>
                <a:cubicBezTo>
                  <a:pt x="9712951" y="7459603"/>
                  <a:pt x="9714913" y="7458532"/>
                  <a:pt x="9715614" y="7460941"/>
                </a:cubicBezTo>
                <a:cubicBezTo>
                  <a:pt x="9709868" y="7462993"/>
                  <a:pt x="9697814" y="7461923"/>
                  <a:pt x="9697254" y="7469952"/>
                </a:cubicBezTo>
                <a:cubicBezTo>
                  <a:pt x="9696132" y="7470755"/>
                  <a:pt x="9695572" y="7470666"/>
                  <a:pt x="9695011" y="7470220"/>
                </a:cubicBezTo>
                <a:lnTo>
                  <a:pt x="9695011" y="7470130"/>
                </a:lnTo>
                <a:lnTo>
                  <a:pt x="9688284" y="7473521"/>
                </a:lnTo>
                <a:lnTo>
                  <a:pt x="9687022" y="7472628"/>
                </a:lnTo>
                <a:lnTo>
                  <a:pt x="9686321" y="7473075"/>
                </a:lnTo>
                <a:cubicBezTo>
                  <a:pt x="9686882" y="7474859"/>
                  <a:pt x="9688003" y="7474234"/>
                  <a:pt x="9689545" y="7474234"/>
                </a:cubicBezTo>
                <a:cubicBezTo>
                  <a:pt x="9686462" y="7480390"/>
                  <a:pt x="9680715" y="7476197"/>
                  <a:pt x="9675389" y="7482799"/>
                </a:cubicBezTo>
                <a:cubicBezTo>
                  <a:pt x="9674688" y="7478695"/>
                  <a:pt x="9669783" y="7482710"/>
                  <a:pt x="9667821" y="7481015"/>
                </a:cubicBezTo>
                <a:cubicBezTo>
                  <a:pt x="9664737" y="7483870"/>
                  <a:pt x="9660393" y="7486278"/>
                  <a:pt x="9655768" y="7489223"/>
                </a:cubicBezTo>
                <a:cubicBezTo>
                  <a:pt x="9653385" y="7490115"/>
                  <a:pt x="9650862" y="7491631"/>
                  <a:pt x="9648339" y="7492970"/>
                </a:cubicBezTo>
                <a:cubicBezTo>
                  <a:pt x="9645816" y="7494397"/>
                  <a:pt x="9642873" y="7495557"/>
                  <a:pt x="9640490" y="7496449"/>
                </a:cubicBezTo>
                <a:cubicBezTo>
                  <a:pt x="9635024" y="7499125"/>
                  <a:pt x="9629138" y="7501177"/>
                  <a:pt x="9623952" y="7502783"/>
                </a:cubicBezTo>
                <a:cubicBezTo>
                  <a:pt x="9618346" y="7504300"/>
                  <a:pt x="9612880" y="7505281"/>
                  <a:pt x="9607834" y="7506441"/>
                </a:cubicBezTo>
                <a:lnTo>
                  <a:pt x="9602929" y="7510634"/>
                </a:lnTo>
                <a:lnTo>
                  <a:pt x="9606713" y="7512062"/>
                </a:lnTo>
                <a:cubicBezTo>
                  <a:pt x="9610777" y="7517325"/>
                  <a:pt x="9606713" y="7521875"/>
                  <a:pt x="9601527" y="7526336"/>
                </a:cubicBezTo>
                <a:cubicBezTo>
                  <a:pt x="9599425" y="7524998"/>
                  <a:pt x="9597042" y="7524730"/>
                  <a:pt x="9594940" y="7523392"/>
                </a:cubicBezTo>
                <a:cubicBezTo>
                  <a:pt x="9593959" y="7520537"/>
                  <a:pt x="9595921" y="7515184"/>
                  <a:pt x="9598864" y="7512240"/>
                </a:cubicBezTo>
                <a:lnTo>
                  <a:pt x="9599565" y="7511794"/>
                </a:lnTo>
                <a:lnTo>
                  <a:pt x="9594940" y="7512775"/>
                </a:lnTo>
                <a:cubicBezTo>
                  <a:pt x="9590595" y="7513578"/>
                  <a:pt x="9585690" y="7514292"/>
                  <a:pt x="9581064" y="7517236"/>
                </a:cubicBezTo>
                <a:cubicBezTo>
                  <a:pt x="9578822" y="7516433"/>
                  <a:pt x="9575038" y="7516969"/>
                  <a:pt x="9574057" y="7513311"/>
                </a:cubicBezTo>
                <a:cubicBezTo>
                  <a:pt x="9573776" y="7514381"/>
                  <a:pt x="9573216" y="7514649"/>
                  <a:pt x="9573076" y="7515184"/>
                </a:cubicBezTo>
                <a:cubicBezTo>
                  <a:pt x="9573076" y="7515184"/>
                  <a:pt x="9573076" y="7515273"/>
                  <a:pt x="9572515" y="7515095"/>
                </a:cubicBezTo>
                <a:cubicBezTo>
                  <a:pt x="9569712" y="7515809"/>
                  <a:pt x="9568030" y="7516344"/>
                  <a:pt x="9566909" y="7516523"/>
                </a:cubicBezTo>
                <a:cubicBezTo>
                  <a:pt x="9567469" y="7516255"/>
                  <a:pt x="9566909" y="7516523"/>
                  <a:pt x="9566348" y="7516344"/>
                </a:cubicBezTo>
                <a:cubicBezTo>
                  <a:pt x="9566208" y="7516879"/>
                  <a:pt x="9566208" y="7516969"/>
                  <a:pt x="9566208" y="7516969"/>
                </a:cubicBezTo>
                <a:cubicBezTo>
                  <a:pt x="9566208" y="7516969"/>
                  <a:pt x="9566348" y="7516879"/>
                  <a:pt x="9566208" y="7517415"/>
                </a:cubicBezTo>
                <a:cubicBezTo>
                  <a:pt x="9565507" y="7517771"/>
                  <a:pt x="9564946" y="7517682"/>
                  <a:pt x="9563545" y="7517236"/>
                </a:cubicBezTo>
                <a:cubicBezTo>
                  <a:pt x="9562284" y="7517861"/>
                  <a:pt x="9564666" y="7518575"/>
                  <a:pt x="9564246" y="7521251"/>
                </a:cubicBezTo>
                <a:cubicBezTo>
                  <a:pt x="9561863" y="7520983"/>
                  <a:pt x="9560181" y="7522678"/>
                  <a:pt x="9558920" y="7524998"/>
                </a:cubicBezTo>
                <a:cubicBezTo>
                  <a:pt x="9558359" y="7526515"/>
                  <a:pt x="9557658" y="7527407"/>
                  <a:pt x="9556677" y="7528745"/>
                </a:cubicBezTo>
                <a:cubicBezTo>
                  <a:pt x="9556537" y="7529280"/>
                  <a:pt x="9556257" y="7529726"/>
                  <a:pt x="9555696" y="7530083"/>
                </a:cubicBezTo>
                <a:cubicBezTo>
                  <a:pt x="9555696" y="7530083"/>
                  <a:pt x="9555696" y="7530083"/>
                  <a:pt x="9554995" y="7530440"/>
                </a:cubicBezTo>
                <a:cubicBezTo>
                  <a:pt x="9554435" y="7530797"/>
                  <a:pt x="9553874" y="7531154"/>
                  <a:pt x="9552753" y="7531332"/>
                </a:cubicBezTo>
                <a:cubicBezTo>
                  <a:pt x="9553033" y="7530351"/>
                  <a:pt x="9553454" y="7529370"/>
                  <a:pt x="9553594" y="7528834"/>
                </a:cubicBezTo>
                <a:cubicBezTo>
                  <a:pt x="9553734" y="7528388"/>
                  <a:pt x="9553734" y="7528299"/>
                  <a:pt x="9554295" y="7527942"/>
                </a:cubicBezTo>
                <a:cubicBezTo>
                  <a:pt x="9554295" y="7527942"/>
                  <a:pt x="9554295" y="7527942"/>
                  <a:pt x="9554435" y="7527496"/>
                </a:cubicBezTo>
                <a:cubicBezTo>
                  <a:pt x="9554855" y="7526515"/>
                  <a:pt x="9555556" y="7526158"/>
                  <a:pt x="9556117" y="7525801"/>
                </a:cubicBezTo>
                <a:cubicBezTo>
                  <a:pt x="9556958" y="7524998"/>
                  <a:pt x="9557939" y="7524730"/>
                  <a:pt x="9558780" y="7522232"/>
                </a:cubicBezTo>
                <a:cubicBezTo>
                  <a:pt x="9557378" y="7521786"/>
                  <a:pt x="9556117" y="7521429"/>
                  <a:pt x="9554715" y="7520983"/>
                </a:cubicBezTo>
                <a:cubicBezTo>
                  <a:pt x="9554154" y="7520805"/>
                  <a:pt x="9554154" y="7520805"/>
                  <a:pt x="9554154" y="7520805"/>
                </a:cubicBezTo>
                <a:cubicBezTo>
                  <a:pt x="9554154" y="7520805"/>
                  <a:pt x="9554154" y="7520716"/>
                  <a:pt x="9553734" y="7520626"/>
                </a:cubicBezTo>
                <a:cubicBezTo>
                  <a:pt x="9553734" y="7520626"/>
                  <a:pt x="9553734" y="7520626"/>
                  <a:pt x="9553173" y="7520983"/>
                </a:cubicBezTo>
                <a:cubicBezTo>
                  <a:pt x="9552052" y="7521162"/>
                  <a:pt x="9551492" y="7521073"/>
                  <a:pt x="9550510" y="7521251"/>
                </a:cubicBezTo>
                <a:cubicBezTo>
                  <a:pt x="9548688" y="7521786"/>
                  <a:pt x="9547007" y="7522411"/>
                  <a:pt x="9545745" y="7523035"/>
                </a:cubicBezTo>
                <a:cubicBezTo>
                  <a:pt x="9546025" y="7522054"/>
                  <a:pt x="9547007" y="7520716"/>
                  <a:pt x="9546866" y="7519556"/>
                </a:cubicBezTo>
                <a:cubicBezTo>
                  <a:pt x="9541681" y="7524552"/>
                  <a:pt x="9534392" y="7524463"/>
                  <a:pt x="9525843" y="7523927"/>
                </a:cubicBezTo>
                <a:cubicBezTo>
                  <a:pt x="9523460" y="7524820"/>
                  <a:pt x="9526404" y="7525087"/>
                  <a:pt x="9525843" y="7527139"/>
                </a:cubicBezTo>
                <a:cubicBezTo>
                  <a:pt x="9525843" y="7527139"/>
                  <a:pt x="9525843" y="7527139"/>
                  <a:pt x="9523741" y="7527050"/>
                </a:cubicBezTo>
                <a:cubicBezTo>
                  <a:pt x="9523320" y="7526871"/>
                  <a:pt x="9522199" y="7527050"/>
                  <a:pt x="9521778" y="7526961"/>
                </a:cubicBezTo>
                <a:cubicBezTo>
                  <a:pt x="9520657" y="7527139"/>
                  <a:pt x="9519676" y="7526871"/>
                  <a:pt x="9518695" y="7527139"/>
                </a:cubicBezTo>
                <a:cubicBezTo>
                  <a:pt x="9516032" y="7527407"/>
                  <a:pt x="9513930" y="7527228"/>
                  <a:pt x="9511687" y="7527675"/>
                </a:cubicBezTo>
                <a:cubicBezTo>
                  <a:pt x="9507062" y="7527853"/>
                  <a:pt x="9502717" y="7528656"/>
                  <a:pt x="9497812" y="7529280"/>
                </a:cubicBezTo>
                <a:cubicBezTo>
                  <a:pt x="9492906" y="7529994"/>
                  <a:pt x="9488281" y="7530083"/>
                  <a:pt x="9483656" y="7530262"/>
                </a:cubicBezTo>
                <a:cubicBezTo>
                  <a:pt x="9480993" y="7530440"/>
                  <a:pt x="9478470" y="7530262"/>
                  <a:pt x="9475948" y="7530083"/>
                </a:cubicBezTo>
                <a:cubicBezTo>
                  <a:pt x="9473985" y="7529994"/>
                  <a:pt x="9470902" y="7529548"/>
                  <a:pt x="9468519" y="7529280"/>
                </a:cubicBezTo>
                <a:cubicBezTo>
                  <a:pt x="9466837" y="7529370"/>
                  <a:pt x="9467678" y="7531778"/>
                  <a:pt x="9467118" y="7533295"/>
                </a:cubicBezTo>
                <a:cubicBezTo>
                  <a:pt x="9459970" y="7533206"/>
                  <a:pt x="9458848" y="7533384"/>
                  <a:pt x="9453663" y="7532225"/>
                </a:cubicBezTo>
                <a:cubicBezTo>
                  <a:pt x="9459269" y="7536775"/>
                  <a:pt x="9446375" y="7532225"/>
                  <a:pt x="9444973" y="7530173"/>
                </a:cubicBezTo>
                <a:cubicBezTo>
                  <a:pt x="9443011" y="7530083"/>
                  <a:pt x="9443852" y="7533652"/>
                  <a:pt x="9442170" y="7534187"/>
                </a:cubicBezTo>
                <a:cubicBezTo>
                  <a:pt x="9437825" y="7533295"/>
                  <a:pt x="9443712" y="7529102"/>
                  <a:pt x="9439087" y="7527675"/>
                </a:cubicBezTo>
                <a:cubicBezTo>
                  <a:pt x="9435583" y="7532046"/>
                  <a:pt x="9430817" y="7529459"/>
                  <a:pt x="9424090" y="7531154"/>
                </a:cubicBezTo>
                <a:cubicBezTo>
                  <a:pt x="9421006" y="7529637"/>
                  <a:pt x="9429136" y="7529994"/>
                  <a:pt x="9430397" y="7529280"/>
                </a:cubicBezTo>
                <a:cubicBezTo>
                  <a:pt x="9431658" y="7524195"/>
                  <a:pt x="9423810" y="7526069"/>
                  <a:pt x="9419885" y="7525355"/>
                </a:cubicBezTo>
                <a:cubicBezTo>
                  <a:pt x="9416942" y="7524998"/>
                  <a:pt x="9418764" y="7528923"/>
                  <a:pt x="9417783" y="7530262"/>
                </a:cubicBezTo>
                <a:cubicBezTo>
                  <a:pt x="9413438" y="7529370"/>
                  <a:pt x="9414559" y="7524284"/>
                  <a:pt x="9406991" y="7525176"/>
                </a:cubicBezTo>
                <a:cubicBezTo>
                  <a:pt x="9403767" y="7525801"/>
                  <a:pt x="9408673" y="7527853"/>
                  <a:pt x="9405729" y="7529102"/>
                </a:cubicBezTo>
                <a:cubicBezTo>
                  <a:pt x="9404048" y="7526425"/>
                  <a:pt x="9400123" y="7525801"/>
                  <a:pt x="9395919" y="7524463"/>
                </a:cubicBezTo>
                <a:cubicBezTo>
                  <a:pt x="9391994" y="7523749"/>
                  <a:pt x="9387649" y="7522857"/>
                  <a:pt x="9384286" y="7520716"/>
                </a:cubicBezTo>
                <a:cubicBezTo>
                  <a:pt x="9384566" y="7519734"/>
                  <a:pt x="9386949" y="7520448"/>
                  <a:pt x="9388070" y="7520270"/>
                </a:cubicBezTo>
                <a:cubicBezTo>
                  <a:pt x="9388070" y="7516969"/>
                  <a:pt x="9384426" y="7520270"/>
                  <a:pt x="9382183" y="7519467"/>
                </a:cubicBezTo>
                <a:cubicBezTo>
                  <a:pt x="9382464" y="7520180"/>
                  <a:pt x="9383024" y="7521429"/>
                  <a:pt x="9384426" y="7521875"/>
                </a:cubicBezTo>
                <a:cubicBezTo>
                  <a:pt x="9382884" y="7521965"/>
                  <a:pt x="9381062" y="7521340"/>
                  <a:pt x="9378679" y="7520626"/>
                </a:cubicBezTo>
                <a:cubicBezTo>
                  <a:pt x="9376297" y="7519823"/>
                  <a:pt x="9373494" y="7518931"/>
                  <a:pt x="9371531" y="7517236"/>
                </a:cubicBezTo>
                <a:cubicBezTo>
                  <a:pt x="9368728" y="7514649"/>
                  <a:pt x="9376016" y="7514738"/>
                  <a:pt x="9373073" y="7511080"/>
                </a:cubicBezTo>
                <a:cubicBezTo>
                  <a:pt x="9372092" y="7512419"/>
                  <a:pt x="9371111" y="7517058"/>
                  <a:pt x="9366346" y="7512775"/>
                </a:cubicBezTo>
                <a:cubicBezTo>
                  <a:pt x="9367887" y="7511080"/>
                  <a:pt x="9371812" y="7511794"/>
                  <a:pt x="9371672" y="7506173"/>
                </a:cubicBezTo>
                <a:cubicBezTo>
                  <a:pt x="9369990" y="7506263"/>
                  <a:pt x="9369289" y="7505549"/>
                  <a:pt x="9369429" y="7505014"/>
                </a:cubicBezTo>
                <a:cubicBezTo>
                  <a:pt x="9364103" y="7503854"/>
                  <a:pt x="9369850" y="7510010"/>
                  <a:pt x="9364804" y="7508404"/>
                </a:cubicBezTo>
                <a:cubicBezTo>
                  <a:pt x="9368448" y="7501891"/>
                  <a:pt x="9360459" y="7502694"/>
                  <a:pt x="9357236" y="7500018"/>
                </a:cubicBezTo>
                <a:cubicBezTo>
                  <a:pt x="9357936" y="7498055"/>
                  <a:pt x="9362141" y="7500553"/>
                  <a:pt x="9364243" y="7500642"/>
                </a:cubicBezTo>
                <a:cubicBezTo>
                  <a:pt x="9365224" y="7497609"/>
                  <a:pt x="9361440" y="7496449"/>
                  <a:pt x="9358076" y="7495914"/>
                </a:cubicBezTo>
                <a:cubicBezTo>
                  <a:pt x="9355273" y="7493416"/>
                  <a:pt x="9364664" y="7497430"/>
                  <a:pt x="9365365" y="7495468"/>
                </a:cubicBezTo>
                <a:cubicBezTo>
                  <a:pt x="9362281" y="7493951"/>
                  <a:pt x="9356675" y="7492077"/>
                  <a:pt x="9350788" y="7491364"/>
                </a:cubicBezTo>
                <a:cubicBezTo>
                  <a:pt x="9345462" y="7490204"/>
                  <a:pt x="9339716" y="7490650"/>
                  <a:pt x="9336633" y="7493505"/>
                </a:cubicBezTo>
                <a:cubicBezTo>
                  <a:pt x="9335792" y="7493237"/>
                  <a:pt x="9334110" y="7492077"/>
                  <a:pt x="9332848" y="7491185"/>
                </a:cubicBezTo>
                <a:cubicBezTo>
                  <a:pt x="9331867" y="7490828"/>
                  <a:pt x="9330326" y="7490918"/>
                  <a:pt x="9329905" y="7492434"/>
                </a:cubicBezTo>
                <a:cubicBezTo>
                  <a:pt x="9327102" y="7488241"/>
                  <a:pt x="9322477" y="7486814"/>
                  <a:pt x="9317712" y="7485832"/>
                </a:cubicBezTo>
                <a:cubicBezTo>
                  <a:pt x="9315189" y="7485565"/>
                  <a:pt x="9313227" y="7485029"/>
                  <a:pt x="9311264" y="7484940"/>
                </a:cubicBezTo>
                <a:cubicBezTo>
                  <a:pt x="9309442" y="7484316"/>
                  <a:pt x="9307620" y="7483691"/>
                  <a:pt x="9306920" y="7482442"/>
                </a:cubicBezTo>
                <a:cubicBezTo>
                  <a:pt x="9308742" y="7481907"/>
                  <a:pt x="9311545" y="7482799"/>
                  <a:pt x="9313367" y="7481728"/>
                </a:cubicBezTo>
                <a:lnTo>
                  <a:pt x="9313244" y="7476396"/>
                </a:lnTo>
                <a:lnTo>
                  <a:pt x="9313787" y="7477357"/>
                </a:lnTo>
                <a:cubicBezTo>
                  <a:pt x="9318132" y="7478249"/>
                  <a:pt x="9323318" y="7481015"/>
                  <a:pt x="9325560" y="7478963"/>
                </a:cubicBezTo>
                <a:cubicBezTo>
                  <a:pt x="9328223" y="7480301"/>
                  <a:pt x="9326541" y="7483691"/>
                  <a:pt x="9331026" y="7484048"/>
                </a:cubicBezTo>
                <a:cubicBezTo>
                  <a:pt x="9332008" y="7484316"/>
                  <a:pt x="9332848" y="7483513"/>
                  <a:pt x="9333689" y="7483780"/>
                </a:cubicBezTo>
                <a:cubicBezTo>
                  <a:pt x="9335652" y="7484405"/>
                  <a:pt x="9333269" y="7479141"/>
                  <a:pt x="9336352" y="7479052"/>
                </a:cubicBezTo>
                <a:cubicBezTo>
                  <a:pt x="9338875" y="7479320"/>
                  <a:pt x="9337754" y="7487171"/>
                  <a:pt x="9340277" y="7482531"/>
                </a:cubicBezTo>
                <a:cubicBezTo>
                  <a:pt x="9343220" y="7484583"/>
                  <a:pt x="9346163" y="7486635"/>
                  <a:pt x="9349807" y="7488330"/>
                </a:cubicBezTo>
                <a:cubicBezTo>
                  <a:pt x="9353311" y="7490025"/>
                  <a:pt x="9357095" y="7491185"/>
                  <a:pt x="9360739" y="7492345"/>
                </a:cubicBezTo>
                <a:cubicBezTo>
                  <a:pt x="9365084" y="7493148"/>
                  <a:pt x="9369429" y="7494486"/>
                  <a:pt x="9374194" y="7495468"/>
                </a:cubicBezTo>
                <a:cubicBezTo>
                  <a:pt x="9376717" y="7495735"/>
                  <a:pt x="9378399" y="7496360"/>
                  <a:pt x="9381482" y="7496717"/>
                </a:cubicBezTo>
                <a:cubicBezTo>
                  <a:pt x="9383865" y="7496984"/>
                  <a:pt x="9386388" y="7497252"/>
                  <a:pt x="9388911" y="7497520"/>
                </a:cubicBezTo>
                <a:cubicBezTo>
                  <a:pt x="9390452" y="7500731"/>
                  <a:pt x="9394096" y="7502337"/>
                  <a:pt x="9398441" y="7503140"/>
                </a:cubicBezTo>
                <a:cubicBezTo>
                  <a:pt x="9402226" y="7503854"/>
                  <a:pt x="9406430" y="7503586"/>
                  <a:pt x="9409374" y="7504032"/>
                </a:cubicBezTo>
                <a:cubicBezTo>
                  <a:pt x="9409934" y="7500910"/>
                  <a:pt x="9401665" y="7504211"/>
                  <a:pt x="9404048" y="7500018"/>
                </a:cubicBezTo>
                <a:cubicBezTo>
                  <a:pt x="9407972" y="7500731"/>
                  <a:pt x="9410635" y="7500464"/>
                  <a:pt x="9413298" y="7500196"/>
                </a:cubicBezTo>
                <a:cubicBezTo>
                  <a:pt x="9408392" y="7506976"/>
                  <a:pt x="9425491" y="7505281"/>
                  <a:pt x="9429416" y="7505906"/>
                </a:cubicBezTo>
                <a:cubicBezTo>
                  <a:pt x="9429416" y="7504300"/>
                  <a:pt x="9428014" y="7503765"/>
                  <a:pt x="9426613" y="7503319"/>
                </a:cubicBezTo>
                <a:cubicBezTo>
                  <a:pt x="9425071" y="7503408"/>
                  <a:pt x="9422969" y="7503319"/>
                  <a:pt x="9421147" y="7502694"/>
                </a:cubicBezTo>
                <a:cubicBezTo>
                  <a:pt x="9422828" y="7502159"/>
                  <a:pt x="9424650" y="7501623"/>
                  <a:pt x="9426192" y="7501623"/>
                </a:cubicBezTo>
                <a:cubicBezTo>
                  <a:pt x="9427874" y="7501088"/>
                  <a:pt x="9429416" y="7500910"/>
                  <a:pt x="9431098" y="7500910"/>
                </a:cubicBezTo>
                <a:cubicBezTo>
                  <a:pt x="9434602" y="7500910"/>
                  <a:pt x="9438105" y="7501534"/>
                  <a:pt x="9441329" y="7502516"/>
                </a:cubicBezTo>
                <a:cubicBezTo>
                  <a:pt x="9448477" y="7504211"/>
                  <a:pt x="9456186" y="7506084"/>
                  <a:pt x="9463334" y="7504568"/>
                </a:cubicBezTo>
                <a:cubicBezTo>
                  <a:pt x="9462913" y="7507155"/>
                  <a:pt x="9466837" y="7506173"/>
                  <a:pt x="9466837" y="7507869"/>
                </a:cubicBezTo>
                <a:cubicBezTo>
                  <a:pt x="9469500" y="7506530"/>
                  <a:pt x="9472304" y="7505906"/>
                  <a:pt x="9475107" y="7505638"/>
                </a:cubicBezTo>
                <a:lnTo>
                  <a:pt x="9482535" y="7505549"/>
                </a:lnTo>
                <a:lnTo>
                  <a:pt x="9482535" y="7504121"/>
                </a:lnTo>
                <a:cubicBezTo>
                  <a:pt x="9482675" y="7502070"/>
                  <a:pt x="9483096" y="7500107"/>
                  <a:pt x="9483796" y="7498233"/>
                </a:cubicBezTo>
                <a:lnTo>
                  <a:pt x="9487020" y="7493416"/>
                </a:lnTo>
                <a:lnTo>
                  <a:pt x="9483236" y="7495557"/>
                </a:lnTo>
                <a:cubicBezTo>
                  <a:pt x="9481554" y="7497073"/>
                  <a:pt x="9480012" y="7498590"/>
                  <a:pt x="9477489" y="7499125"/>
                </a:cubicBezTo>
                <a:cubicBezTo>
                  <a:pt x="9477910" y="7499304"/>
                  <a:pt x="9477629" y="7496984"/>
                  <a:pt x="9477629" y="7496984"/>
                </a:cubicBezTo>
                <a:cubicBezTo>
                  <a:pt x="9474686" y="7498233"/>
                  <a:pt x="9467678" y="7503765"/>
                  <a:pt x="9466978" y="7496360"/>
                </a:cubicBezTo>
                <a:cubicBezTo>
                  <a:pt x="9468659" y="7497430"/>
                  <a:pt x="9470762" y="7497609"/>
                  <a:pt x="9472444" y="7496984"/>
                </a:cubicBezTo>
                <a:cubicBezTo>
                  <a:pt x="9474266" y="7496449"/>
                  <a:pt x="9475807" y="7494754"/>
                  <a:pt x="9475387" y="7492970"/>
                </a:cubicBezTo>
                <a:cubicBezTo>
                  <a:pt x="9472444" y="7495378"/>
                  <a:pt x="9466557" y="7494575"/>
                  <a:pt x="9459689" y="7493505"/>
                </a:cubicBezTo>
                <a:cubicBezTo>
                  <a:pt x="9456606" y="7493683"/>
                  <a:pt x="9453102" y="7493148"/>
                  <a:pt x="9449598" y="7493059"/>
                </a:cubicBezTo>
                <a:cubicBezTo>
                  <a:pt x="9446094" y="7492523"/>
                  <a:pt x="9443011" y="7492613"/>
                  <a:pt x="9439507" y="7493683"/>
                </a:cubicBezTo>
                <a:cubicBezTo>
                  <a:pt x="9438666" y="7493416"/>
                  <a:pt x="9438666" y="7491810"/>
                  <a:pt x="9438806" y="7490115"/>
                </a:cubicBezTo>
                <a:cubicBezTo>
                  <a:pt x="9435442" y="7490739"/>
                  <a:pt x="9431658" y="7491275"/>
                  <a:pt x="9428295" y="7490739"/>
                </a:cubicBezTo>
                <a:cubicBezTo>
                  <a:pt x="9424370" y="7490025"/>
                  <a:pt x="9420866" y="7489490"/>
                  <a:pt x="9417082" y="7488776"/>
                </a:cubicBezTo>
                <a:cubicBezTo>
                  <a:pt x="9413718" y="7487706"/>
                  <a:pt x="9410355" y="7487171"/>
                  <a:pt x="9406991" y="7486635"/>
                </a:cubicBezTo>
                <a:cubicBezTo>
                  <a:pt x="9403907" y="7486278"/>
                  <a:pt x="9401104" y="7485832"/>
                  <a:pt x="9398441" y="7486100"/>
                </a:cubicBezTo>
                <a:cubicBezTo>
                  <a:pt x="9398301" y="7484940"/>
                  <a:pt x="9398582" y="7483959"/>
                  <a:pt x="9398862" y="7482977"/>
                </a:cubicBezTo>
                <a:cubicBezTo>
                  <a:pt x="9394517" y="7486546"/>
                  <a:pt x="9391714" y="7484583"/>
                  <a:pt x="9387369" y="7482085"/>
                </a:cubicBezTo>
                <a:cubicBezTo>
                  <a:pt x="9392555" y="7482085"/>
                  <a:pt x="9389892" y="7479052"/>
                  <a:pt x="9396619" y="7480569"/>
                </a:cubicBezTo>
                <a:cubicBezTo>
                  <a:pt x="9390733" y="7478160"/>
                  <a:pt x="9383865" y="7478784"/>
                  <a:pt x="9380081" y="7473164"/>
                </a:cubicBezTo>
                <a:cubicBezTo>
                  <a:pt x="9379520" y="7474680"/>
                  <a:pt x="9378960" y="7476108"/>
                  <a:pt x="9380361" y="7476554"/>
                </a:cubicBezTo>
                <a:cubicBezTo>
                  <a:pt x="9378539" y="7477625"/>
                  <a:pt x="9373353" y="7473253"/>
                  <a:pt x="9371391" y="7471558"/>
                </a:cubicBezTo>
                <a:cubicBezTo>
                  <a:pt x="9370130" y="7472271"/>
                  <a:pt x="9362982" y="7471647"/>
                  <a:pt x="9366065" y="7474859"/>
                </a:cubicBezTo>
                <a:cubicBezTo>
                  <a:pt x="9361861" y="7473521"/>
                  <a:pt x="9358217" y="7472271"/>
                  <a:pt x="9353872" y="7471469"/>
                </a:cubicBezTo>
                <a:cubicBezTo>
                  <a:pt x="9349667" y="7470130"/>
                  <a:pt x="9345322" y="7469327"/>
                  <a:pt x="9341118" y="7467989"/>
                </a:cubicBezTo>
                <a:cubicBezTo>
                  <a:pt x="9342379" y="7463975"/>
                  <a:pt x="9346724" y="7466473"/>
                  <a:pt x="9345322" y="7461655"/>
                </a:cubicBezTo>
                <a:cubicBezTo>
                  <a:pt x="9349527" y="7462993"/>
                  <a:pt x="9352891" y="7465134"/>
                  <a:pt x="9356535" y="7466294"/>
                </a:cubicBezTo>
                <a:cubicBezTo>
                  <a:pt x="9359898" y="7467365"/>
                  <a:pt x="9363262" y="7467900"/>
                  <a:pt x="9367187" y="7465313"/>
                </a:cubicBezTo>
                <a:cubicBezTo>
                  <a:pt x="9368588" y="7465759"/>
                  <a:pt x="9367607" y="7467008"/>
                  <a:pt x="9367607" y="7468703"/>
                </a:cubicBezTo>
                <a:cubicBezTo>
                  <a:pt x="9368728" y="7468525"/>
                  <a:pt x="9368868" y="7466294"/>
                  <a:pt x="9370270" y="7466740"/>
                </a:cubicBezTo>
                <a:cubicBezTo>
                  <a:pt x="9369289" y="7465313"/>
                  <a:pt x="9365785" y="7463171"/>
                  <a:pt x="9362702" y="7461655"/>
                </a:cubicBezTo>
                <a:cubicBezTo>
                  <a:pt x="9359478" y="7460584"/>
                  <a:pt x="9355974" y="7460049"/>
                  <a:pt x="9354152" y="7462725"/>
                </a:cubicBezTo>
                <a:cubicBezTo>
                  <a:pt x="9351769" y="7460317"/>
                  <a:pt x="9347425" y="7459514"/>
                  <a:pt x="9345603" y="7457283"/>
                </a:cubicBezTo>
                <a:cubicBezTo>
                  <a:pt x="9346724" y="7454875"/>
                  <a:pt x="9347425" y="7452912"/>
                  <a:pt x="9348686" y="7451752"/>
                </a:cubicBezTo>
                <a:lnTo>
                  <a:pt x="9349387" y="7451484"/>
                </a:lnTo>
                <a:lnTo>
                  <a:pt x="9348266" y="7450146"/>
                </a:lnTo>
                <a:cubicBezTo>
                  <a:pt x="9346864" y="7448986"/>
                  <a:pt x="9344902" y="7448273"/>
                  <a:pt x="9342800" y="7447559"/>
                </a:cubicBezTo>
                <a:cubicBezTo>
                  <a:pt x="9338455" y="7446756"/>
                  <a:pt x="9334110" y="7445953"/>
                  <a:pt x="9330466" y="7444258"/>
                </a:cubicBezTo>
                <a:cubicBezTo>
                  <a:pt x="9329485" y="7442830"/>
                  <a:pt x="9327803" y="7441760"/>
                  <a:pt x="9326261" y="7440154"/>
                </a:cubicBezTo>
                <a:cubicBezTo>
                  <a:pt x="9325560" y="7439351"/>
                  <a:pt x="9324299" y="7438459"/>
                  <a:pt x="9323318" y="7438102"/>
                </a:cubicBezTo>
                <a:cubicBezTo>
                  <a:pt x="9322617" y="7437388"/>
                  <a:pt x="9321356" y="7436407"/>
                  <a:pt x="9320655" y="7435604"/>
                </a:cubicBezTo>
                <a:cubicBezTo>
                  <a:pt x="9316450" y="7432571"/>
                  <a:pt x="9311264" y="7429359"/>
                  <a:pt x="9306639" y="7426236"/>
                </a:cubicBezTo>
                <a:cubicBezTo>
                  <a:pt x="9301594" y="7422935"/>
                  <a:pt x="9296969" y="7419813"/>
                  <a:pt x="9292624" y="7416244"/>
                </a:cubicBezTo>
                <a:cubicBezTo>
                  <a:pt x="9288419" y="7413211"/>
                  <a:pt x="9284915" y="7409464"/>
                  <a:pt x="9282392" y="7406430"/>
                </a:cubicBezTo>
                <a:cubicBezTo>
                  <a:pt x="9280851" y="7408125"/>
                  <a:pt x="9279589" y="7407144"/>
                  <a:pt x="9278047" y="7405627"/>
                </a:cubicBezTo>
                <a:cubicBezTo>
                  <a:pt x="9277347" y="7404825"/>
                  <a:pt x="9276366" y="7404468"/>
                  <a:pt x="9275104" y="7403575"/>
                </a:cubicBezTo>
                <a:cubicBezTo>
                  <a:pt x="9273703" y="7403129"/>
                  <a:pt x="9272301" y="7402683"/>
                  <a:pt x="9270199" y="7402594"/>
                </a:cubicBezTo>
                <a:cubicBezTo>
                  <a:pt x="9271460" y="7401880"/>
                  <a:pt x="9273002" y="7402326"/>
                  <a:pt x="9273703" y="7401434"/>
                </a:cubicBezTo>
                <a:cubicBezTo>
                  <a:pt x="9268096" y="7399650"/>
                  <a:pt x="9262911" y="7396973"/>
                  <a:pt x="9257585" y="7394208"/>
                </a:cubicBezTo>
                <a:cubicBezTo>
                  <a:pt x="9252539" y="7390907"/>
                  <a:pt x="9247774" y="7388230"/>
                  <a:pt x="9241607" y="7386357"/>
                </a:cubicBezTo>
                <a:cubicBezTo>
                  <a:pt x="9239224" y="7388855"/>
                  <a:pt x="9248054" y="7390639"/>
                  <a:pt x="9243990" y="7393226"/>
                </a:cubicBezTo>
                <a:cubicBezTo>
                  <a:pt x="9241607" y="7391353"/>
                  <a:pt x="9239645" y="7389569"/>
                  <a:pt x="9238103" y="7387963"/>
                </a:cubicBezTo>
                <a:cubicBezTo>
                  <a:pt x="9236281" y="7385732"/>
                  <a:pt x="9234739" y="7384216"/>
                  <a:pt x="9233618" y="7382788"/>
                </a:cubicBezTo>
                <a:cubicBezTo>
                  <a:pt x="9230394" y="7380112"/>
                  <a:pt x="9227031" y="7377881"/>
                  <a:pt x="9222265" y="7376900"/>
                </a:cubicBezTo>
                <a:cubicBezTo>
                  <a:pt x="9223527" y="7374580"/>
                  <a:pt x="9221705" y="7372261"/>
                  <a:pt x="9221424" y="7370030"/>
                </a:cubicBezTo>
                <a:cubicBezTo>
                  <a:pt x="9219743" y="7368871"/>
                  <a:pt x="9217640" y="7373777"/>
                  <a:pt x="9215818" y="7369941"/>
                </a:cubicBezTo>
                <a:cubicBezTo>
                  <a:pt x="9217080" y="7367532"/>
                  <a:pt x="9218201" y="7370119"/>
                  <a:pt x="9219883" y="7368425"/>
                </a:cubicBezTo>
                <a:cubicBezTo>
                  <a:pt x="9215958" y="7366105"/>
                  <a:pt x="9213996" y="7364410"/>
                  <a:pt x="9210072" y="7359235"/>
                </a:cubicBezTo>
                <a:cubicBezTo>
                  <a:pt x="9210913" y="7362804"/>
                  <a:pt x="9208110" y="7361912"/>
                  <a:pt x="9206988" y="7365391"/>
                </a:cubicBezTo>
                <a:cubicBezTo>
                  <a:pt x="9208951" y="7368781"/>
                  <a:pt x="9211333" y="7364677"/>
                  <a:pt x="9213436" y="7369138"/>
                </a:cubicBezTo>
                <a:cubicBezTo>
                  <a:pt x="9209371" y="7370655"/>
                  <a:pt x="9205307" y="7364410"/>
                  <a:pt x="9200962" y="7366373"/>
                </a:cubicBezTo>
                <a:cubicBezTo>
                  <a:pt x="9199560" y="7365926"/>
                  <a:pt x="9204326" y="7362358"/>
                  <a:pt x="9205587" y="7364945"/>
                </a:cubicBezTo>
                <a:cubicBezTo>
                  <a:pt x="9207689" y="7362893"/>
                  <a:pt x="9208110" y="7360306"/>
                  <a:pt x="9206848" y="7357719"/>
                </a:cubicBezTo>
                <a:cubicBezTo>
                  <a:pt x="9205727" y="7355131"/>
                  <a:pt x="9203765" y="7353436"/>
                  <a:pt x="9200681" y="7352990"/>
                </a:cubicBezTo>
                <a:cubicBezTo>
                  <a:pt x="9199840" y="7354418"/>
                  <a:pt x="9201522" y="7355399"/>
                  <a:pt x="9202083" y="7356737"/>
                </a:cubicBezTo>
                <a:cubicBezTo>
                  <a:pt x="9199840" y="7355934"/>
                  <a:pt x="9197037" y="7357897"/>
                  <a:pt x="9194655" y="7356023"/>
                </a:cubicBezTo>
                <a:lnTo>
                  <a:pt x="9196673" y="7350886"/>
                </a:lnTo>
                <a:lnTo>
                  <a:pt x="9176287" y="7353748"/>
                </a:lnTo>
                <a:cubicBezTo>
                  <a:pt x="9171722" y="7357332"/>
                  <a:pt x="9170885" y="7364040"/>
                  <a:pt x="9171646" y="7372443"/>
                </a:cubicBezTo>
                <a:lnTo>
                  <a:pt x="9172955" y="7380088"/>
                </a:lnTo>
                <a:lnTo>
                  <a:pt x="9179518" y="7387517"/>
                </a:lnTo>
                <a:lnTo>
                  <a:pt x="9173744" y="7384690"/>
                </a:lnTo>
                <a:lnTo>
                  <a:pt x="9174637" y="7389905"/>
                </a:lnTo>
                <a:lnTo>
                  <a:pt x="9176995" y="7392156"/>
                </a:lnTo>
                <a:cubicBezTo>
                  <a:pt x="9181060" y="7395635"/>
                  <a:pt x="9185124" y="7398669"/>
                  <a:pt x="9189048" y="7399382"/>
                </a:cubicBezTo>
                <a:cubicBezTo>
                  <a:pt x="9191431" y="7404468"/>
                  <a:pt x="9194655" y="7408750"/>
                  <a:pt x="9198719" y="7413389"/>
                </a:cubicBezTo>
                <a:cubicBezTo>
                  <a:pt x="9202503" y="7417315"/>
                  <a:pt x="9206988" y="7420973"/>
                  <a:pt x="9211894" y="7424719"/>
                </a:cubicBezTo>
                <a:cubicBezTo>
                  <a:pt x="9216519" y="7427842"/>
                  <a:pt x="9221565" y="7431589"/>
                  <a:pt x="9225910" y="7435247"/>
                </a:cubicBezTo>
                <a:cubicBezTo>
                  <a:pt x="9230394" y="7438816"/>
                  <a:pt x="9234739" y="7442919"/>
                  <a:pt x="9237823" y="7447737"/>
                </a:cubicBezTo>
                <a:cubicBezTo>
                  <a:pt x="9242027" y="7449075"/>
                  <a:pt x="9247914" y="7449878"/>
                  <a:pt x="9250156" y="7453893"/>
                </a:cubicBezTo>
                <a:cubicBezTo>
                  <a:pt x="9249456" y="7454785"/>
                  <a:pt x="9248194" y="7454964"/>
                  <a:pt x="9247213" y="7456302"/>
                </a:cubicBezTo>
                <a:cubicBezTo>
                  <a:pt x="9252679" y="7460227"/>
                  <a:pt x="9257304" y="7461655"/>
                  <a:pt x="9261789" y="7463618"/>
                </a:cubicBezTo>
                <a:cubicBezTo>
                  <a:pt x="9266555" y="7465134"/>
                  <a:pt x="9269918" y="7467275"/>
                  <a:pt x="9273002" y="7473253"/>
                </a:cubicBezTo>
                <a:cubicBezTo>
                  <a:pt x="9269918" y="7475037"/>
                  <a:pt x="9271040" y="7468792"/>
                  <a:pt x="9265714" y="7467721"/>
                </a:cubicBezTo>
                <a:cubicBezTo>
                  <a:pt x="9265574" y="7474234"/>
                  <a:pt x="9271740" y="7478963"/>
                  <a:pt x="9277207" y="7482353"/>
                </a:cubicBezTo>
                <a:cubicBezTo>
                  <a:pt x="9275665" y="7484048"/>
                  <a:pt x="9273703" y="7483423"/>
                  <a:pt x="9271740" y="7483334"/>
                </a:cubicBezTo>
                <a:cubicBezTo>
                  <a:pt x="9270339" y="7482888"/>
                  <a:pt x="9268377" y="7482799"/>
                  <a:pt x="9267536" y="7485297"/>
                </a:cubicBezTo>
                <a:cubicBezTo>
                  <a:pt x="9265013" y="7480658"/>
                  <a:pt x="9262210" y="7478071"/>
                  <a:pt x="9259267" y="7476019"/>
                </a:cubicBezTo>
                <a:lnTo>
                  <a:pt x="9258286" y="7475483"/>
                </a:lnTo>
                <a:lnTo>
                  <a:pt x="9257024" y="7475840"/>
                </a:lnTo>
                <a:cubicBezTo>
                  <a:pt x="9255062" y="7475573"/>
                  <a:pt x="9253660" y="7474502"/>
                  <a:pt x="9252539" y="7472807"/>
                </a:cubicBezTo>
                <a:lnTo>
                  <a:pt x="9252960" y="7472182"/>
                </a:lnTo>
                <a:lnTo>
                  <a:pt x="9247213" y="7468971"/>
                </a:lnTo>
                <a:cubicBezTo>
                  <a:pt x="9248194" y="7467632"/>
                  <a:pt x="9250857" y="7470576"/>
                  <a:pt x="9251418" y="7468614"/>
                </a:cubicBezTo>
                <a:cubicBezTo>
                  <a:pt x="9242728" y="7465313"/>
                  <a:pt x="9240626" y="7462458"/>
                  <a:pt x="9233198" y="7460049"/>
                </a:cubicBezTo>
                <a:cubicBezTo>
                  <a:pt x="9231936" y="7456302"/>
                  <a:pt x="9228713" y="7453179"/>
                  <a:pt x="9224648" y="7450235"/>
                </a:cubicBezTo>
                <a:cubicBezTo>
                  <a:pt x="9222406" y="7448986"/>
                  <a:pt x="9220443" y="7447291"/>
                  <a:pt x="9217921" y="7445418"/>
                </a:cubicBezTo>
                <a:cubicBezTo>
                  <a:pt x="9215398" y="7443990"/>
                  <a:pt x="9213576" y="7441760"/>
                  <a:pt x="9210773" y="7439262"/>
                </a:cubicBezTo>
                <a:cubicBezTo>
                  <a:pt x="9206568" y="7437923"/>
                  <a:pt x="9208390" y="7444525"/>
                  <a:pt x="9204185" y="7440421"/>
                </a:cubicBezTo>
                <a:cubicBezTo>
                  <a:pt x="9207970" y="7435069"/>
                  <a:pt x="9204326" y="7432214"/>
                  <a:pt x="9199560" y="7429626"/>
                </a:cubicBezTo>
                <a:cubicBezTo>
                  <a:pt x="9194515" y="7426325"/>
                  <a:pt x="9188348" y="7422757"/>
                  <a:pt x="9188348" y="7416690"/>
                </a:cubicBezTo>
                <a:cubicBezTo>
                  <a:pt x="9186946" y="7416244"/>
                  <a:pt x="9185965" y="7415976"/>
                  <a:pt x="9184423" y="7417671"/>
                </a:cubicBezTo>
                <a:lnTo>
                  <a:pt x="9181060" y="7412408"/>
                </a:lnTo>
                <a:lnTo>
                  <a:pt x="9177936" y="7424720"/>
                </a:lnTo>
                <a:lnTo>
                  <a:pt x="9178341" y="7431774"/>
                </a:lnTo>
                <a:cubicBezTo>
                  <a:pt x="9176972" y="7441243"/>
                  <a:pt x="9172939" y="7449549"/>
                  <a:pt x="9164113" y="7455264"/>
                </a:cubicBezTo>
                <a:cubicBezTo>
                  <a:pt x="9153765" y="7465726"/>
                  <a:pt x="9142808" y="7460688"/>
                  <a:pt x="9142200" y="7445190"/>
                </a:cubicBezTo>
                <a:cubicBezTo>
                  <a:pt x="9127591" y="7431241"/>
                  <a:pt x="9129417" y="7409543"/>
                  <a:pt x="9142200" y="7392106"/>
                </a:cubicBezTo>
                <a:cubicBezTo>
                  <a:pt x="9132917" y="7382323"/>
                  <a:pt x="9123482" y="7373895"/>
                  <a:pt x="9113971" y="7367217"/>
                </a:cubicBezTo>
                <a:lnTo>
                  <a:pt x="9105831" y="7363134"/>
                </a:lnTo>
                <a:lnTo>
                  <a:pt x="9095898" y="7366417"/>
                </a:lnTo>
                <a:cubicBezTo>
                  <a:pt x="9092166" y="7366372"/>
                  <a:pt x="9088837" y="7364677"/>
                  <a:pt x="9086034" y="7360573"/>
                </a:cubicBezTo>
                <a:cubicBezTo>
                  <a:pt x="9087436" y="7359771"/>
                  <a:pt x="9086735" y="7358254"/>
                  <a:pt x="9086034" y="7356737"/>
                </a:cubicBezTo>
                <a:lnTo>
                  <a:pt x="9089716" y="7355049"/>
                </a:lnTo>
                <a:lnTo>
                  <a:pt x="9085286" y="7352827"/>
                </a:lnTo>
                <a:cubicBezTo>
                  <a:pt x="9066112" y="7347257"/>
                  <a:pt x="9046937" y="7350260"/>
                  <a:pt x="9028372" y="7364984"/>
                </a:cubicBezTo>
                <a:cubicBezTo>
                  <a:pt x="8982720" y="7398694"/>
                  <a:pt x="8994894" y="7419230"/>
                  <a:pt x="8966285" y="7459914"/>
                </a:cubicBezTo>
                <a:cubicBezTo>
                  <a:pt x="8963241" y="7451002"/>
                  <a:pt x="8960198" y="7442090"/>
                  <a:pt x="8957154" y="7433178"/>
                </a:cubicBezTo>
                <a:cubicBezTo>
                  <a:pt x="8954111" y="7424266"/>
                  <a:pt x="8954111" y="7424266"/>
                  <a:pt x="8948632" y="7421554"/>
                </a:cubicBezTo>
                <a:cubicBezTo>
                  <a:pt x="8929762" y="7436278"/>
                  <a:pt x="8935849" y="7454102"/>
                  <a:pt x="8915154" y="7475412"/>
                </a:cubicBezTo>
                <a:lnTo>
                  <a:pt x="8918197" y="7437053"/>
                </a:lnTo>
                <a:lnTo>
                  <a:pt x="8903588" y="7447514"/>
                </a:lnTo>
                <a:cubicBezTo>
                  <a:pt x="8891414" y="7435890"/>
                  <a:pt x="8882892" y="7418842"/>
                  <a:pt x="8878023" y="7400631"/>
                </a:cubicBezTo>
                <a:lnTo>
                  <a:pt x="8876197" y="7370796"/>
                </a:lnTo>
                <a:lnTo>
                  <a:pt x="8865849" y="7362659"/>
                </a:lnTo>
                <a:cubicBezTo>
                  <a:pt x="8859153" y="7344836"/>
                  <a:pt x="8874979" y="7321588"/>
                  <a:pt x="8862805" y="7301052"/>
                </a:cubicBezTo>
                <a:cubicBezTo>
                  <a:pt x="8862805" y="7301052"/>
                  <a:pt x="8817761" y="7212322"/>
                  <a:pt x="8790978" y="7231308"/>
                </a:cubicBezTo>
                <a:cubicBezTo>
                  <a:pt x="8756282" y="7254168"/>
                  <a:pt x="8745934" y="7333599"/>
                  <a:pt x="8721586" y="7345998"/>
                </a:cubicBezTo>
                <a:cubicBezTo>
                  <a:pt x="8711238" y="7356460"/>
                  <a:pt x="8702716" y="7344836"/>
                  <a:pt x="8699673" y="7335924"/>
                </a:cubicBezTo>
                <a:cubicBezTo>
                  <a:pt x="8699673" y="7335924"/>
                  <a:pt x="8742282" y="7240220"/>
                  <a:pt x="8720369" y="7192948"/>
                </a:cubicBezTo>
                <a:cubicBezTo>
                  <a:pt x="8711847" y="7181712"/>
                  <a:pt x="8700890" y="7192174"/>
                  <a:pt x="8697847" y="7183262"/>
                </a:cubicBezTo>
                <a:cubicBezTo>
                  <a:pt x="8692368" y="7180550"/>
                  <a:pt x="8694803" y="7174350"/>
                  <a:pt x="8697238" y="7167763"/>
                </a:cubicBezTo>
                <a:cubicBezTo>
                  <a:pt x="8691760" y="7165438"/>
                  <a:pt x="8688716" y="7156526"/>
                  <a:pt x="8682629" y="7153814"/>
                </a:cubicBezTo>
                <a:cubicBezTo>
                  <a:pt x="8682629" y="7153814"/>
                  <a:pt x="8680803" y="7107318"/>
                  <a:pt x="8683238" y="7100731"/>
                </a:cubicBezTo>
                <a:cubicBezTo>
                  <a:pt x="8683238" y="7100731"/>
                  <a:pt x="8663759" y="7083682"/>
                  <a:pt x="8646107" y="7081358"/>
                </a:cubicBezTo>
                <a:lnTo>
                  <a:pt x="8636368" y="7084070"/>
                </a:lnTo>
                <a:lnTo>
                  <a:pt x="8626020" y="7114292"/>
                </a:lnTo>
                <a:cubicBezTo>
                  <a:pt x="8618106" y="7127079"/>
                  <a:pt x="8605932" y="7138703"/>
                  <a:pt x="8587063" y="7147227"/>
                </a:cubicBezTo>
                <a:cubicBezTo>
                  <a:pt x="8554193" y="7150714"/>
                  <a:pt x="8524366" y="7081358"/>
                  <a:pt x="8540801" y="7049973"/>
                </a:cubicBezTo>
                <a:cubicBezTo>
                  <a:pt x="8556019" y="7040674"/>
                  <a:pt x="8571845" y="7030987"/>
                  <a:pt x="8587063" y="7021688"/>
                </a:cubicBezTo>
                <a:lnTo>
                  <a:pt x="8607150" y="7032537"/>
                </a:lnTo>
                <a:lnTo>
                  <a:pt x="8608976" y="7029437"/>
                </a:lnTo>
                <a:cubicBezTo>
                  <a:pt x="8612019" y="7020526"/>
                  <a:pt x="8611411" y="7010451"/>
                  <a:pt x="8604106" y="6997664"/>
                </a:cubicBezTo>
                <a:cubicBezTo>
                  <a:pt x="8598019" y="6979841"/>
                  <a:pt x="8594976" y="6970930"/>
                  <a:pt x="8587063" y="6975192"/>
                </a:cubicBezTo>
                <a:cubicBezTo>
                  <a:pt x="8589497" y="6968604"/>
                  <a:pt x="8583410" y="6966280"/>
                  <a:pt x="8585845" y="6959693"/>
                </a:cubicBezTo>
                <a:cubicBezTo>
                  <a:pt x="8588280" y="6953106"/>
                  <a:pt x="8461670" y="6889948"/>
                  <a:pt x="8456191" y="6887624"/>
                </a:cubicBezTo>
                <a:cubicBezTo>
                  <a:pt x="8437930" y="6849264"/>
                  <a:pt x="8457409" y="6823692"/>
                  <a:pt x="8476279" y="6797344"/>
                </a:cubicBezTo>
                <a:lnTo>
                  <a:pt x="8488453" y="6775258"/>
                </a:lnTo>
                <a:lnTo>
                  <a:pt x="8468366" y="6764409"/>
                </a:lnTo>
                <a:cubicBezTo>
                  <a:pt x="8460452" y="6765959"/>
                  <a:pt x="8452539" y="6772546"/>
                  <a:pt x="8444017" y="6782232"/>
                </a:cubicBezTo>
                <a:cubicBezTo>
                  <a:pt x="8433061" y="6791144"/>
                  <a:pt x="8426365" y="6804706"/>
                  <a:pt x="8417235" y="6817492"/>
                </a:cubicBezTo>
                <a:cubicBezTo>
                  <a:pt x="8408713" y="6827179"/>
                  <a:pt x="8401408" y="6840353"/>
                  <a:pt x="8393495" y="6850040"/>
                </a:cubicBezTo>
                <a:cubicBezTo>
                  <a:pt x="8391669" y="6836866"/>
                  <a:pt x="8397756" y="6826404"/>
                  <a:pt x="8403843" y="6815942"/>
                </a:cubicBezTo>
                <a:cubicBezTo>
                  <a:pt x="8409930" y="6805094"/>
                  <a:pt x="8419061" y="6793082"/>
                  <a:pt x="8422713" y="6781458"/>
                </a:cubicBezTo>
                <a:cubicBezTo>
                  <a:pt x="8414191" y="6781846"/>
                  <a:pt x="8402017" y="6786882"/>
                  <a:pt x="8395930" y="6797344"/>
                </a:cubicBezTo>
                <a:cubicBezTo>
                  <a:pt x="8388625" y="6804318"/>
                  <a:pt x="8384973" y="6815942"/>
                  <a:pt x="8395930" y="6825629"/>
                </a:cubicBezTo>
                <a:cubicBezTo>
                  <a:pt x="8374017" y="6834154"/>
                  <a:pt x="8370365" y="6845390"/>
                  <a:pt x="8353321" y="6864764"/>
                </a:cubicBezTo>
                <a:cubicBezTo>
                  <a:pt x="8332625" y="6870188"/>
                  <a:pt x="8378886" y="6835704"/>
                  <a:pt x="8367929" y="6825629"/>
                </a:cubicBezTo>
                <a:cubicBezTo>
                  <a:pt x="8342973" y="6820204"/>
                  <a:pt x="8294885" y="6879100"/>
                  <a:pt x="8290625" y="6883749"/>
                </a:cubicBezTo>
                <a:cubicBezTo>
                  <a:pt x="8276015" y="6894598"/>
                  <a:pt x="8265059" y="6906610"/>
                  <a:pt x="8268711" y="6901960"/>
                </a:cubicBezTo>
                <a:cubicBezTo>
                  <a:pt x="8245581" y="6934508"/>
                  <a:pt x="8219406" y="6922496"/>
                  <a:pt x="8201753" y="6935282"/>
                </a:cubicBezTo>
                <a:cubicBezTo>
                  <a:pt x="8195058" y="6939157"/>
                  <a:pt x="8198101" y="6962405"/>
                  <a:pt x="8181667" y="6972480"/>
                </a:cubicBezTo>
                <a:lnTo>
                  <a:pt x="8175579" y="6976354"/>
                </a:lnTo>
                <a:lnTo>
                  <a:pt x="8181058" y="6990690"/>
                </a:lnTo>
                <a:cubicBezTo>
                  <a:pt x="8195667" y="7020138"/>
                  <a:pt x="8208449" y="7036799"/>
                  <a:pt x="8185927" y="7066634"/>
                </a:cubicBezTo>
                <a:cubicBezTo>
                  <a:pt x="8173753" y="7064696"/>
                  <a:pt x="8164014" y="7052298"/>
                  <a:pt x="8156101" y="7035249"/>
                </a:cubicBezTo>
                <a:lnTo>
                  <a:pt x="8140883" y="6998827"/>
                </a:lnTo>
                <a:lnTo>
                  <a:pt x="8095839" y="7030987"/>
                </a:lnTo>
                <a:cubicBezTo>
                  <a:pt x="8088535" y="7037574"/>
                  <a:pt x="8081231" y="7044936"/>
                  <a:pt x="8070883" y="7050748"/>
                </a:cubicBezTo>
                <a:cubicBezTo>
                  <a:pt x="8063578" y="7057722"/>
                  <a:pt x="8055665" y="7064696"/>
                  <a:pt x="8048361" y="7071671"/>
                </a:cubicBezTo>
                <a:cubicBezTo>
                  <a:pt x="8032534" y="7087944"/>
                  <a:pt x="8016099" y="7104218"/>
                  <a:pt x="8005142" y="7122430"/>
                </a:cubicBezTo>
                <a:cubicBezTo>
                  <a:pt x="7997838" y="7120104"/>
                  <a:pt x="7995403" y="7109643"/>
                  <a:pt x="7986273" y="7113130"/>
                </a:cubicBezTo>
                <a:cubicBezTo>
                  <a:pt x="7985055" y="7090657"/>
                  <a:pt x="8004534" y="7116230"/>
                  <a:pt x="8017316" y="7101894"/>
                </a:cubicBezTo>
                <a:cubicBezTo>
                  <a:pt x="7997838" y="7076320"/>
                  <a:pt x="7960707" y="7107706"/>
                  <a:pt x="7939402" y="7125142"/>
                </a:cubicBezTo>
                <a:cubicBezTo>
                  <a:pt x="7944272" y="7127079"/>
                  <a:pt x="7954620" y="7120880"/>
                  <a:pt x="7958272" y="7134828"/>
                </a:cubicBezTo>
                <a:cubicBezTo>
                  <a:pt x="7927837" y="7146452"/>
                  <a:pt x="7863923" y="7140253"/>
                  <a:pt x="7860880" y="7186362"/>
                </a:cubicBezTo>
                <a:cubicBezTo>
                  <a:pt x="7855401" y="7190624"/>
                  <a:pt x="7852358" y="7190236"/>
                  <a:pt x="7849314" y="7187912"/>
                </a:cubicBezTo>
                <a:lnTo>
                  <a:pt x="7849314" y="7187524"/>
                </a:lnTo>
                <a:lnTo>
                  <a:pt x="7813401" y="7206897"/>
                </a:lnTo>
                <a:lnTo>
                  <a:pt x="7807314" y="7201472"/>
                </a:lnTo>
                <a:lnTo>
                  <a:pt x="7803662" y="7204572"/>
                </a:lnTo>
                <a:cubicBezTo>
                  <a:pt x="7806096" y="7214646"/>
                  <a:pt x="7812792" y="7210384"/>
                  <a:pt x="7820705" y="7209997"/>
                </a:cubicBezTo>
                <a:cubicBezTo>
                  <a:pt x="7804879" y="7245644"/>
                  <a:pt x="7773227" y="7222396"/>
                  <a:pt x="7745835" y="7259980"/>
                </a:cubicBezTo>
                <a:cubicBezTo>
                  <a:pt x="7741574" y="7236732"/>
                  <a:pt x="7716008" y="7259206"/>
                  <a:pt x="7705052" y="7249131"/>
                </a:cubicBezTo>
                <a:cubicBezTo>
                  <a:pt x="7689226" y="7265792"/>
                  <a:pt x="7666095" y="7279741"/>
                  <a:pt x="7641747" y="7296790"/>
                </a:cubicBezTo>
                <a:cubicBezTo>
                  <a:pt x="7629573" y="7301827"/>
                  <a:pt x="7616181" y="7309964"/>
                  <a:pt x="7602790" y="7318100"/>
                </a:cubicBezTo>
                <a:cubicBezTo>
                  <a:pt x="7589398" y="7326237"/>
                  <a:pt x="7573572" y="7333212"/>
                  <a:pt x="7561398" y="7338248"/>
                </a:cubicBezTo>
                <a:cubicBezTo>
                  <a:pt x="7532180" y="7353748"/>
                  <a:pt x="7501745" y="7364984"/>
                  <a:pt x="7474353" y="7374283"/>
                </a:cubicBezTo>
                <a:cubicBezTo>
                  <a:pt x="7444527" y="7382808"/>
                  <a:pt x="7415309" y="7388620"/>
                  <a:pt x="7388526" y="7395206"/>
                </a:cubicBezTo>
                <a:lnTo>
                  <a:pt x="7362961" y="7418842"/>
                </a:lnTo>
                <a:lnTo>
                  <a:pt x="7383048" y="7427366"/>
                </a:lnTo>
                <a:cubicBezTo>
                  <a:pt x="7404353" y="7457202"/>
                  <a:pt x="7383048" y="7483549"/>
                  <a:pt x="7355656" y="7509122"/>
                </a:cubicBezTo>
                <a:cubicBezTo>
                  <a:pt x="7344091" y="7501372"/>
                  <a:pt x="7332526" y="7499822"/>
                  <a:pt x="7320960" y="7491686"/>
                </a:cubicBezTo>
                <a:cubicBezTo>
                  <a:pt x="7316091" y="7475412"/>
                  <a:pt x="7325830" y="7445190"/>
                  <a:pt x="7341047" y="7428528"/>
                </a:cubicBezTo>
                <a:lnTo>
                  <a:pt x="7345308" y="7426204"/>
                </a:lnTo>
                <a:lnTo>
                  <a:pt x="7320352" y="7431628"/>
                </a:lnTo>
                <a:cubicBezTo>
                  <a:pt x="7297221" y="7436278"/>
                  <a:pt x="7271655" y="7440152"/>
                  <a:pt x="7247916" y="7457202"/>
                </a:cubicBezTo>
                <a:cubicBezTo>
                  <a:pt x="7235133" y="7452939"/>
                  <a:pt x="7215655" y="7455264"/>
                  <a:pt x="7210785" y="7434728"/>
                </a:cubicBezTo>
                <a:cubicBezTo>
                  <a:pt x="7209568" y="7440540"/>
                  <a:pt x="7205915" y="7442865"/>
                  <a:pt x="7205307" y="7445578"/>
                </a:cubicBezTo>
                <a:cubicBezTo>
                  <a:pt x="7205307" y="7445578"/>
                  <a:pt x="7204698" y="7445190"/>
                  <a:pt x="7202263" y="7444415"/>
                </a:cubicBezTo>
                <a:cubicBezTo>
                  <a:pt x="7187046" y="7448677"/>
                  <a:pt x="7178524" y="7452164"/>
                  <a:pt x="7173045" y="7453326"/>
                </a:cubicBezTo>
                <a:cubicBezTo>
                  <a:pt x="7176089" y="7451002"/>
                  <a:pt x="7172437" y="7453326"/>
                  <a:pt x="7170002" y="7452164"/>
                </a:cubicBezTo>
                <a:cubicBezTo>
                  <a:pt x="7169393" y="7455264"/>
                  <a:pt x="7169393" y="7455264"/>
                  <a:pt x="7169393" y="7455264"/>
                </a:cubicBezTo>
                <a:cubicBezTo>
                  <a:pt x="7169393" y="7455264"/>
                  <a:pt x="7169393" y="7455264"/>
                  <a:pt x="7168176" y="7457976"/>
                </a:cubicBezTo>
                <a:cubicBezTo>
                  <a:pt x="7165132" y="7459914"/>
                  <a:pt x="7162697" y="7459138"/>
                  <a:pt x="7155393" y="7456814"/>
                </a:cubicBezTo>
                <a:cubicBezTo>
                  <a:pt x="7148697" y="7460688"/>
                  <a:pt x="7160871" y="7464563"/>
                  <a:pt x="7159045" y="7479674"/>
                </a:cubicBezTo>
                <a:cubicBezTo>
                  <a:pt x="7145654" y="7478512"/>
                  <a:pt x="7137132" y="7488198"/>
                  <a:pt x="7130436" y="7501760"/>
                </a:cubicBezTo>
                <a:cubicBezTo>
                  <a:pt x="7128001" y="7510284"/>
                  <a:pt x="7123740" y="7515322"/>
                  <a:pt x="7118871" y="7522684"/>
                </a:cubicBezTo>
                <a:cubicBezTo>
                  <a:pt x="7117653" y="7525783"/>
                  <a:pt x="7117045" y="7528496"/>
                  <a:pt x="7113393" y="7530432"/>
                </a:cubicBezTo>
                <a:cubicBezTo>
                  <a:pt x="7113393" y="7530432"/>
                  <a:pt x="7113393" y="7530432"/>
                  <a:pt x="7110349" y="7532370"/>
                </a:cubicBezTo>
                <a:cubicBezTo>
                  <a:pt x="7106697" y="7534308"/>
                  <a:pt x="7103653" y="7536244"/>
                  <a:pt x="7098175" y="7537407"/>
                </a:cubicBezTo>
                <a:cubicBezTo>
                  <a:pt x="7099392" y="7531982"/>
                  <a:pt x="7101218" y="7526170"/>
                  <a:pt x="7102436" y="7523071"/>
                </a:cubicBezTo>
                <a:cubicBezTo>
                  <a:pt x="7103045" y="7520358"/>
                  <a:pt x="7103045" y="7520358"/>
                  <a:pt x="7106088" y="7518421"/>
                </a:cubicBezTo>
                <a:cubicBezTo>
                  <a:pt x="7106088" y="7518421"/>
                  <a:pt x="7106088" y="7518421"/>
                  <a:pt x="7107305" y="7515709"/>
                </a:cubicBezTo>
                <a:cubicBezTo>
                  <a:pt x="7108523" y="7509897"/>
                  <a:pt x="7112175" y="7507960"/>
                  <a:pt x="7115219" y="7506022"/>
                </a:cubicBezTo>
                <a:cubicBezTo>
                  <a:pt x="7119480" y="7501372"/>
                  <a:pt x="7125567" y="7500210"/>
                  <a:pt x="7130436" y="7485874"/>
                </a:cubicBezTo>
                <a:cubicBezTo>
                  <a:pt x="7122523" y="7483162"/>
                  <a:pt x="7115219" y="7480837"/>
                  <a:pt x="7107914" y="7478124"/>
                </a:cubicBezTo>
                <a:cubicBezTo>
                  <a:pt x="7105479" y="7477350"/>
                  <a:pt x="7105479" y="7477350"/>
                  <a:pt x="7105479" y="7477350"/>
                </a:cubicBezTo>
                <a:cubicBezTo>
                  <a:pt x="7105479" y="7477350"/>
                  <a:pt x="7105479" y="7477350"/>
                  <a:pt x="7103045" y="7476574"/>
                </a:cubicBezTo>
                <a:cubicBezTo>
                  <a:pt x="7103045" y="7476574"/>
                  <a:pt x="7103045" y="7476574"/>
                  <a:pt x="7099392" y="7478512"/>
                </a:cubicBezTo>
                <a:cubicBezTo>
                  <a:pt x="7093914" y="7479674"/>
                  <a:pt x="7091479" y="7478512"/>
                  <a:pt x="7085392" y="7479674"/>
                </a:cubicBezTo>
                <a:cubicBezTo>
                  <a:pt x="7076262" y="7483162"/>
                  <a:pt x="7067131" y="7486262"/>
                  <a:pt x="7060436" y="7490136"/>
                </a:cubicBezTo>
                <a:cubicBezTo>
                  <a:pt x="7062262" y="7484324"/>
                  <a:pt x="7067740" y="7476962"/>
                  <a:pt x="7067131" y="7470375"/>
                </a:cubicBezTo>
                <a:cubicBezTo>
                  <a:pt x="7039132" y="7498660"/>
                  <a:pt x="7000782" y="7497886"/>
                  <a:pt x="6955738" y="7494786"/>
                </a:cubicBezTo>
                <a:cubicBezTo>
                  <a:pt x="6942956" y="7500210"/>
                  <a:pt x="6958782" y="7502148"/>
                  <a:pt x="6955130" y="7513772"/>
                </a:cubicBezTo>
                <a:cubicBezTo>
                  <a:pt x="6955130" y="7513772"/>
                  <a:pt x="6955738" y="7513772"/>
                  <a:pt x="6944782" y="7513384"/>
                </a:cubicBezTo>
                <a:cubicBezTo>
                  <a:pt x="6942347" y="7512609"/>
                  <a:pt x="6936870" y="7513772"/>
                  <a:pt x="6934434" y="7512996"/>
                </a:cubicBezTo>
                <a:cubicBezTo>
                  <a:pt x="6928348" y="7514159"/>
                  <a:pt x="6923478" y="7512222"/>
                  <a:pt x="6917390" y="7513384"/>
                </a:cubicBezTo>
                <a:cubicBezTo>
                  <a:pt x="6903390" y="7514934"/>
                  <a:pt x="6893042" y="7514159"/>
                  <a:pt x="6881478" y="7516484"/>
                </a:cubicBezTo>
                <a:cubicBezTo>
                  <a:pt x="6856520" y="7517259"/>
                  <a:pt x="6833390" y="7522296"/>
                  <a:pt x="6807824" y="7526170"/>
                </a:cubicBezTo>
                <a:cubicBezTo>
                  <a:pt x="6781650" y="7529658"/>
                  <a:pt x="6757301" y="7530820"/>
                  <a:pt x="6732344" y="7531595"/>
                </a:cubicBezTo>
                <a:cubicBezTo>
                  <a:pt x="6718344" y="7533145"/>
                  <a:pt x="6704953" y="7531982"/>
                  <a:pt x="6692170" y="7530432"/>
                </a:cubicBezTo>
                <a:cubicBezTo>
                  <a:pt x="6681214" y="7530045"/>
                  <a:pt x="6665996" y="7527333"/>
                  <a:pt x="6652604" y="7526170"/>
                </a:cubicBezTo>
                <a:cubicBezTo>
                  <a:pt x="6644084" y="7526170"/>
                  <a:pt x="6648344" y="7540120"/>
                  <a:pt x="6645910" y="7548644"/>
                </a:cubicBezTo>
                <a:cubicBezTo>
                  <a:pt x="6608170" y="7548256"/>
                  <a:pt x="6602082" y="7549806"/>
                  <a:pt x="6574082" y="7543219"/>
                </a:cubicBezTo>
                <a:cubicBezTo>
                  <a:pt x="6603908" y="7569180"/>
                  <a:pt x="6535734" y="7542832"/>
                  <a:pt x="6528430" y="7530820"/>
                </a:cubicBezTo>
                <a:cubicBezTo>
                  <a:pt x="6518082" y="7530432"/>
                  <a:pt x="6522952" y="7550581"/>
                  <a:pt x="6513820" y="7554068"/>
                </a:cubicBezTo>
                <a:cubicBezTo>
                  <a:pt x="6490690" y="7549031"/>
                  <a:pt x="6522342" y="7525396"/>
                  <a:pt x="6497386" y="7516872"/>
                </a:cubicBezTo>
                <a:cubicBezTo>
                  <a:pt x="6479124" y="7542056"/>
                  <a:pt x="6454168" y="7526946"/>
                  <a:pt x="6418254" y="7536632"/>
                </a:cubicBezTo>
                <a:cubicBezTo>
                  <a:pt x="6401820" y="7528108"/>
                  <a:pt x="6445037" y="7530045"/>
                  <a:pt x="6451124" y="7526170"/>
                </a:cubicBezTo>
                <a:cubicBezTo>
                  <a:pt x="6457820" y="7496723"/>
                  <a:pt x="6416428" y="7507572"/>
                  <a:pt x="6395732" y="7503698"/>
                </a:cubicBezTo>
                <a:cubicBezTo>
                  <a:pt x="6379905" y="7501372"/>
                  <a:pt x="6389646" y="7523458"/>
                  <a:pt x="6384775" y="7531208"/>
                </a:cubicBezTo>
                <a:cubicBezTo>
                  <a:pt x="6361644" y="7526558"/>
                  <a:pt x="6367732" y="7497110"/>
                  <a:pt x="6328166" y="7502535"/>
                </a:cubicBezTo>
                <a:cubicBezTo>
                  <a:pt x="6310514" y="7506022"/>
                  <a:pt x="6336688" y="7518034"/>
                  <a:pt x="6321470" y="7525396"/>
                </a:cubicBezTo>
                <a:cubicBezTo>
                  <a:pt x="6312339" y="7509510"/>
                  <a:pt x="6291644" y="7505634"/>
                  <a:pt x="6269122" y="7498273"/>
                </a:cubicBezTo>
                <a:cubicBezTo>
                  <a:pt x="6249036" y="7494398"/>
                  <a:pt x="6225904" y="7489361"/>
                  <a:pt x="6208252" y="7476962"/>
                </a:cubicBezTo>
                <a:cubicBezTo>
                  <a:pt x="6210078" y="7471538"/>
                  <a:pt x="6222252" y="7475412"/>
                  <a:pt x="6227730" y="7474250"/>
                </a:cubicBezTo>
                <a:cubicBezTo>
                  <a:pt x="6228338" y="7455652"/>
                  <a:pt x="6208860" y="7474250"/>
                  <a:pt x="6196686" y="7469988"/>
                </a:cubicBezTo>
                <a:cubicBezTo>
                  <a:pt x="6197904" y="7473475"/>
                  <a:pt x="6201556" y="7480837"/>
                  <a:pt x="6208860" y="7483549"/>
                </a:cubicBezTo>
                <a:cubicBezTo>
                  <a:pt x="6200339" y="7483549"/>
                  <a:pt x="6190600" y="7480450"/>
                  <a:pt x="6178426" y="7476187"/>
                </a:cubicBezTo>
                <a:cubicBezTo>
                  <a:pt x="6166252" y="7471925"/>
                  <a:pt x="6151034" y="7466888"/>
                  <a:pt x="6140686" y="7457202"/>
                </a:cubicBezTo>
                <a:cubicBezTo>
                  <a:pt x="6126078" y="7442478"/>
                  <a:pt x="6163816" y="7443252"/>
                  <a:pt x="6148598" y="7421942"/>
                </a:cubicBezTo>
                <a:cubicBezTo>
                  <a:pt x="6143730" y="7429691"/>
                  <a:pt x="6138250" y="7456039"/>
                  <a:pt x="6113294" y="7431628"/>
                </a:cubicBezTo>
                <a:cubicBezTo>
                  <a:pt x="6121816" y="7421942"/>
                  <a:pt x="6142512" y="7426204"/>
                  <a:pt x="6141294" y="7394044"/>
                </a:cubicBezTo>
                <a:cubicBezTo>
                  <a:pt x="6132773" y="7394432"/>
                  <a:pt x="6128512" y="7389782"/>
                  <a:pt x="6129730" y="7387070"/>
                </a:cubicBezTo>
                <a:cubicBezTo>
                  <a:pt x="6101730" y="7380482"/>
                  <a:pt x="6131556" y="7415742"/>
                  <a:pt x="6104772" y="7406443"/>
                </a:cubicBezTo>
                <a:cubicBezTo>
                  <a:pt x="6124250" y="7369246"/>
                  <a:pt x="6082250" y="7373508"/>
                  <a:pt x="6065207" y="7358397"/>
                </a:cubicBezTo>
                <a:cubicBezTo>
                  <a:pt x="6068250" y="7346773"/>
                  <a:pt x="6091380" y="7361110"/>
                  <a:pt x="6102338" y="7361497"/>
                </a:cubicBezTo>
                <a:cubicBezTo>
                  <a:pt x="6107208" y="7344448"/>
                  <a:pt x="6087728" y="7337862"/>
                  <a:pt x="6069468" y="7334762"/>
                </a:cubicBezTo>
                <a:cubicBezTo>
                  <a:pt x="6054858" y="7320425"/>
                  <a:pt x="6104772" y="7343674"/>
                  <a:pt x="6107816" y="7332436"/>
                </a:cubicBezTo>
                <a:cubicBezTo>
                  <a:pt x="6091990" y="7323525"/>
                  <a:pt x="6062164" y="7313451"/>
                  <a:pt x="6031120" y="7308801"/>
                </a:cubicBezTo>
                <a:cubicBezTo>
                  <a:pt x="6003118" y="7302602"/>
                  <a:pt x="5972683" y="7304926"/>
                  <a:pt x="5956858" y="7321200"/>
                </a:cubicBezTo>
                <a:cubicBezTo>
                  <a:pt x="5951988" y="7319650"/>
                  <a:pt x="5942857" y="7313064"/>
                  <a:pt x="5936162" y="7307639"/>
                </a:cubicBezTo>
                <a:cubicBezTo>
                  <a:pt x="5931292" y="7306089"/>
                  <a:pt x="5922770" y="7306476"/>
                  <a:pt x="5920335" y="7315000"/>
                </a:cubicBezTo>
                <a:cubicBezTo>
                  <a:pt x="5905726" y="7290978"/>
                  <a:pt x="5881378" y="7282841"/>
                  <a:pt x="5855812" y="7277029"/>
                </a:cubicBezTo>
                <a:cubicBezTo>
                  <a:pt x="5843030" y="7275866"/>
                  <a:pt x="5832681" y="7272379"/>
                  <a:pt x="5822334" y="7271992"/>
                </a:cubicBezTo>
                <a:cubicBezTo>
                  <a:pt x="5811986" y="7268504"/>
                  <a:pt x="5802248" y="7265018"/>
                  <a:pt x="5799204" y="7257656"/>
                </a:cubicBezTo>
                <a:cubicBezTo>
                  <a:pt x="5808334" y="7254556"/>
                  <a:pt x="5822942" y="7259593"/>
                  <a:pt x="5833290" y="7253394"/>
                </a:cubicBezTo>
                <a:cubicBezTo>
                  <a:pt x="5834508" y="7241382"/>
                  <a:pt x="5825377" y="7235182"/>
                  <a:pt x="5832681" y="7218908"/>
                </a:cubicBezTo>
                <a:cubicBezTo>
                  <a:pt x="5792508" y="7208060"/>
                  <a:pt x="5756594" y="7183262"/>
                  <a:pt x="5720071" y="7161176"/>
                </a:cubicBezTo>
                <a:cubicBezTo>
                  <a:pt x="5683550" y="7139090"/>
                  <a:pt x="5647028" y="7116618"/>
                  <a:pt x="5610505" y="7110418"/>
                </a:cubicBezTo>
                <a:lnTo>
                  <a:pt x="5605636" y="7104606"/>
                </a:lnTo>
                <a:lnTo>
                  <a:pt x="5599550" y="7107706"/>
                </a:lnTo>
                <a:cubicBezTo>
                  <a:pt x="5571548" y="7118554"/>
                  <a:pt x="5529548" y="7116230"/>
                  <a:pt x="5513113" y="7077870"/>
                </a:cubicBezTo>
                <a:cubicBezTo>
                  <a:pt x="5525288" y="7067796"/>
                  <a:pt x="5536852" y="7062372"/>
                  <a:pt x="5546592" y="7060047"/>
                </a:cubicBezTo>
                <a:lnTo>
                  <a:pt x="5559374" y="7060434"/>
                </a:lnTo>
                <a:lnTo>
                  <a:pt x="5534418" y="7045323"/>
                </a:lnTo>
                <a:cubicBezTo>
                  <a:pt x="5524678" y="7037962"/>
                  <a:pt x="5514330" y="7028662"/>
                  <a:pt x="5502764" y="7017038"/>
                </a:cubicBezTo>
                <a:cubicBezTo>
                  <a:pt x="5511896" y="7023238"/>
                  <a:pt x="5521026" y="7029437"/>
                  <a:pt x="5530766" y="7032924"/>
                </a:cubicBezTo>
                <a:cubicBezTo>
                  <a:pt x="5542330" y="7039898"/>
                  <a:pt x="5551462" y="7046098"/>
                  <a:pt x="5563026" y="7053072"/>
                </a:cubicBezTo>
                <a:lnTo>
                  <a:pt x="5574592" y="7061210"/>
                </a:lnTo>
                <a:lnTo>
                  <a:pt x="5575200" y="7061210"/>
                </a:lnTo>
                <a:cubicBezTo>
                  <a:pt x="5583722" y="7064309"/>
                  <a:pt x="5591636" y="7069346"/>
                  <a:pt x="5599550" y="7075158"/>
                </a:cubicBezTo>
                <a:lnTo>
                  <a:pt x="5616592" y="7089107"/>
                </a:lnTo>
                <a:lnTo>
                  <a:pt x="5630592" y="7098794"/>
                </a:lnTo>
                <a:cubicBezTo>
                  <a:pt x="5678680" y="7127854"/>
                  <a:pt x="5728594" y="7160788"/>
                  <a:pt x="5773638" y="7182487"/>
                </a:cubicBezTo>
                <a:cubicBezTo>
                  <a:pt x="5794942" y="7193336"/>
                  <a:pt x="5846682" y="7182487"/>
                  <a:pt x="5835116" y="7228983"/>
                </a:cubicBezTo>
                <a:cubicBezTo>
                  <a:pt x="5858248" y="7233632"/>
                  <a:pt x="5886248" y="7249906"/>
                  <a:pt x="5897813" y="7237894"/>
                </a:cubicBezTo>
                <a:cubicBezTo>
                  <a:pt x="5911814" y="7246032"/>
                  <a:pt x="5903292" y="7264630"/>
                  <a:pt x="5927030" y="7266567"/>
                </a:cubicBezTo>
                <a:cubicBezTo>
                  <a:pt x="5931900" y="7268504"/>
                  <a:pt x="5936162" y="7263855"/>
                  <a:pt x="5941032" y="7265405"/>
                </a:cubicBezTo>
                <a:cubicBezTo>
                  <a:pt x="5950770" y="7268892"/>
                  <a:pt x="5937988" y="7239057"/>
                  <a:pt x="5954424" y="7238282"/>
                </a:cubicBezTo>
                <a:cubicBezTo>
                  <a:pt x="5967814" y="7239832"/>
                  <a:pt x="5962335" y="7285166"/>
                  <a:pt x="5975728" y="7258430"/>
                </a:cubicBezTo>
                <a:cubicBezTo>
                  <a:pt x="5991554" y="7270054"/>
                  <a:pt x="6006772" y="7281678"/>
                  <a:pt x="6025640" y="7291365"/>
                </a:cubicBezTo>
                <a:cubicBezTo>
                  <a:pt x="6044510" y="7301052"/>
                  <a:pt x="6063990" y="7307639"/>
                  <a:pt x="6083468" y="7314613"/>
                </a:cubicBezTo>
                <a:cubicBezTo>
                  <a:pt x="6106598" y="7319263"/>
                  <a:pt x="6128512" y="7327012"/>
                  <a:pt x="6154078" y="7332436"/>
                </a:cubicBezTo>
                <a:cubicBezTo>
                  <a:pt x="6167468" y="7333986"/>
                  <a:pt x="6177207" y="7337474"/>
                  <a:pt x="6193034" y="7339798"/>
                </a:cubicBezTo>
                <a:cubicBezTo>
                  <a:pt x="6205816" y="7340961"/>
                  <a:pt x="6219818" y="7342124"/>
                  <a:pt x="6232599" y="7343674"/>
                </a:cubicBezTo>
                <a:cubicBezTo>
                  <a:pt x="6240512" y="7362272"/>
                  <a:pt x="6259382" y="7371958"/>
                  <a:pt x="6281904" y="7376608"/>
                </a:cubicBezTo>
                <a:cubicBezTo>
                  <a:pt x="6302600" y="7380482"/>
                  <a:pt x="6325122" y="7378933"/>
                  <a:pt x="6340948" y="7380870"/>
                </a:cubicBezTo>
                <a:cubicBezTo>
                  <a:pt x="6343384" y="7363046"/>
                  <a:pt x="6299558" y="7382808"/>
                  <a:pt x="6312339" y="7358784"/>
                </a:cubicBezTo>
                <a:cubicBezTo>
                  <a:pt x="6333036" y="7362659"/>
                  <a:pt x="6347035" y="7361110"/>
                  <a:pt x="6361036" y="7359560"/>
                </a:cubicBezTo>
                <a:cubicBezTo>
                  <a:pt x="6335471" y="7397918"/>
                  <a:pt x="6425558" y="7388232"/>
                  <a:pt x="6446254" y="7392106"/>
                </a:cubicBezTo>
                <a:cubicBezTo>
                  <a:pt x="6446254" y="7382808"/>
                  <a:pt x="6438950" y="7380095"/>
                  <a:pt x="6431646" y="7377383"/>
                </a:cubicBezTo>
                <a:cubicBezTo>
                  <a:pt x="6423124" y="7377770"/>
                  <a:pt x="6412776" y="7377383"/>
                  <a:pt x="6403038" y="7373896"/>
                </a:cubicBezTo>
                <a:cubicBezTo>
                  <a:pt x="6412168" y="7370796"/>
                  <a:pt x="6420690" y="7367696"/>
                  <a:pt x="6429210" y="7367309"/>
                </a:cubicBezTo>
                <a:cubicBezTo>
                  <a:pt x="6438342" y="7364209"/>
                  <a:pt x="6446864" y="7363822"/>
                  <a:pt x="6454776" y="7363434"/>
                </a:cubicBezTo>
                <a:cubicBezTo>
                  <a:pt x="6474254" y="7363822"/>
                  <a:pt x="6491908" y="7366922"/>
                  <a:pt x="6508950" y="7372734"/>
                </a:cubicBezTo>
                <a:cubicBezTo>
                  <a:pt x="6546690" y="7382420"/>
                  <a:pt x="6586864" y="7393656"/>
                  <a:pt x="6625214" y="7384745"/>
                </a:cubicBezTo>
                <a:cubicBezTo>
                  <a:pt x="6623388" y="7399856"/>
                  <a:pt x="6644084" y="7394044"/>
                  <a:pt x="6644084" y="7403344"/>
                </a:cubicBezTo>
                <a:cubicBezTo>
                  <a:pt x="6658084" y="7395594"/>
                  <a:pt x="6673300" y="7392106"/>
                  <a:pt x="6687910" y="7390557"/>
                </a:cubicBezTo>
                <a:lnTo>
                  <a:pt x="6727475" y="7389782"/>
                </a:lnTo>
                <a:lnTo>
                  <a:pt x="6727475" y="7382032"/>
                </a:lnTo>
                <a:cubicBezTo>
                  <a:pt x="6728084" y="7370408"/>
                  <a:pt x="6729910" y="7358784"/>
                  <a:pt x="6733562" y="7347936"/>
                </a:cubicBezTo>
                <a:lnTo>
                  <a:pt x="6751214" y="7320425"/>
                </a:lnTo>
                <a:lnTo>
                  <a:pt x="6767042" y="7315000"/>
                </a:lnTo>
                <a:lnTo>
                  <a:pt x="6760954" y="7314613"/>
                </a:lnTo>
                <a:lnTo>
                  <a:pt x="6751214" y="7320425"/>
                </a:lnTo>
                <a:lnTo>
                  <a:pt x="6730518" y="7332824"/>
                </a:lnTo>
                <a:cubicBezTo>
                  <a:pt x="6721998" y="7341348"/>
                  <a:pt x="6713476" y="7350260"/>
                  <a:pt x="6700084" y="7353748"/>
                </a:cubicBezTo>
                <a:cubicBezTo>
                  <a:pt x="6702518" y="7354522"/>
                  <a:pt x="6701302" y="7341348"/>
                  <a:pt x="6701302" y="7341348"/>
                </a:cubicBezTo>
                <a:cubicBezTo>
                  <a:pt x="6685474" y="7348323"/>
                  <a:pt x="6648344" y="7379708"/>
                  <a:pt x="6645300" y="7337474"/>
                </a:cubicBezTo>
                <a:cubicBezTo>
                  <a:pt x="6653822" y="7343674"/>
                  <a:pt x="6664778" y="7344448"/>
                  <a:pt x="6673910" y="7341348"/>
                </a:cubicBezTo>
                <a:cubicBezTo>
                  <a:pt x="6683040" y="7338248"/>
                  <a:pt x="6691562" y="7328174"/>
                  <a:pt x="6689128" y="7318100"/>
                </a:cubicBezTo>
                <a:cubicBezTo>
                  <a:pt x="6673910" y="7331662"/>
                  <a:pt x="6642256" y="7327400"/>
                  <a:pt x="6606344" y="7321200"/>
                </a:cubicBezTo>
                <a:cubicBezTo>
                  <a:pt x="6589908" y="7321975"/>
                  <a:pt x="6572256" y="7318876"/>
                  <a:pt x="6552778" y="7318488"/>
                </a:cubicBezTo>
                <a:cubicBezTo>
                  <a:pt x="6535125" y="7315388"/>
                  <a:pt x="6518082" y="7316163"/>
                  <a:pt x="6499820" y="7322362"/>
                </a:cubicBezTo>
                <a:cubicBezTo>
                  <a:pt x="6494951" y="7320812"/>
                  <a:pt x="6495560" y="7311514"/>
                  <a:pt x="6495560" y="7302214"/>
                </a:cubicBezTo>
                <a:cubicBezTo>
                  <a:pt x="6478516" y="7305702"/>
                  <a:pt x="6458428" y="7308026"/>
                  <a:pt x="6440168" y="7304926"/>
                </a:cubicBezTo>
                <a:cubicBezTo>
                  <a:pt x="6419472" y="7301052"/>
                  <a:pt x="6401210" y="7297952"/>
                  <a:pt x="6381124" y="7294078"/>
                </a:cubicBezTo>
                <a:cubicBezTo>
                  <a:pt x="6363470" y="7288266"/>
                  <a:pt x="6345818" y="7284778"/>
                  <a:pt x="6327557" y="7281678"/>
                </a:cubicBezTo>
                <a:cubicBezTo>
                  <a:pt x="6311732" y="7279741"/>
                  <a:pt x="6295904" y="7277416"/>
                  <a:pt x="6281904" y="7278966"/>
                </a:cubicBezTo>
                <a:cubicBezTo>
                  <a:pt x="6281296" y="7272379"/>
                  <a:pt x="6283122" y="7266954"/>
                  <a:pt x="6284948" y="7261142"/>
                </a:cubicBezTo>
                <a:cubicBezTo>
                  <a:pt x="6262426" y="7281678"/>
                  <a:pt x="6246600" y="7270054"/>
                  <a:pt x="6224078" y="7256106"/>
                </a:cubicBezTo>
                <a:cubicBezTo>
                  <a:pt x="6251470" y="7255718"/>
                  <a:pt x="6237469" y="7238282"/>
                  <a:pt x="6272774" y="7247194"/>
                </a:cubicBezTo>
                <a:cubicBezTo>
                  <a:pt x="6241730" y="7233245"/>
                  <a:pt x="6205208" y="7236732"/>
                  <a:pt x="6185121" y="7204572"/>
                </a:cubicBezTo>
                <a:cubicBezTo>
                  <a:pt x="6182686" y="7213096"/>
                  <a:pt x="6180251" y="7221621"/>
                  <a:pt x="6187555" y="7223946"/>
                </a:cubicBezTo>
                <a:cubicBezTo>
                  <a:pt x="6177816" y="7230146"/>
                  <a:pt x="6149816" y="7204960"/>
                  <a:pt x="6139468" y="7194886"/>
                </a:cubicBezTo>
                <a:cubicBezTo>
                  <a:pt x="6132773" y="7199148"/>
                  <a:pt x="6095642" y="7196048"/>
                  <a:pt x="6112076" y="7214259"/>
                </a:cubicBezTo>
                <a:cubicBezTo>
                  <a:pt x="6090163" y="7206510"/>
                  <a:pt x="6070076" y="7199536"/>
                  <a:pt x="6046946" y="7194498"/>
                </a:cubicBezTo>
                <a:cubicBezTo>
                  <a:pt x="6025032" y="7187136"/>
                  <a:pt x="6001902" y="7182487"/>
                  <a:pt x="5979988" y="7174738"/>
                </a:cubicBezTo>
                <a:cubicBezTo>
                  <a:pt x="5986684" y="7151877"/>
                  <a:pt x="6009206" y="7166213"/>
                  <a:pt x="6001902" y="7138316"/>
                </a:cubicBezTo>
                <a:cubicBezTo>
                  <a:pt x="6023814" y="7146065"/>
                  <a:pt x="6042076" y="7158464"/>
                  <a:pt x="6061554" y="7165050"/>
                </a:cubicBezTo>
                <a:cubicBezTo>
                  <a:pt x="6078598" y="7171250"/>
                  <a:pt x="6096860" y="7173962"/>
                  <a:pt x="6117554" y="7159238"/>
                </a:cubicBezTo>
                <a:cubicBezTo>
                  <a:pt x="6124859" y="7161564"/>
                  <a:pt x="6119989" y="7169700"/>
                  <a:pt x="6119989" y="7179000"/>
                </a:cubicBezTo>
                <a:cubicBezTo>
                  <a:pt x="6126078" y="7177837"/>
                  <a:pt x="6126686" y="7165438"/>
                  <a:pt x="6133990" y="7167763"/>
                </a:cubicBezTo>
                <a:cubicBezTo>
                  <a:pt x="6128512" y="7159626"/>
                  <a:pt x="6110250" y="7147227"/>
                  <a:pt x="6094424" y="7138316"/>
                </a:cubicBezTo>
                <a:cubicBezTo>
                  <a:pt x="6076772" y="7132504"/>
                  <a:pt x="6059120" y="7129404"/>
                  <a:pt x="6048772" y="7144902"/>
                </a:cubicBezTo>
                <a:cubicBezTo>
                  <a:pt x="6036598" y="7131341"/>
                  <a:pt x="6013466" y="7126692"/>
                  <a:pt x="6003728" y="7113905"/>
                </a:cubicBezTo>
                <a:cubicBezTo>
                  <a:pt x="6009206" y="7099956"/>
                  <a:pt x="6012858" y="7088720"/>
                  <a:pt x="6019554" y="7081745"/>
                </a:cubicBezTo>
                <a:lnTo>
                  <a:pt x="6023814" y="7079808"/>
                </a:lnTo>
                <a:lnTo>
                  <a:pt x="6018336" y="7073221"/>
                </a:lnTo>
                <a:cubicBezTo>
                  <a:pt x="6010423" y="7066634"/>
                  <a:pt x="6000075" y="7062372"/>
                  <a:pt x="5989118" y="7058497"/>
                </a:cubicBezTo>
                <a:cubicBezTo>
                  <a:pt x="5965988" y="7053460"/>
                  <a:pt x="5942857" y="7048810"/>
                  <a:pt x="5923988" y="7039124"/>
                </a:cubicBezTo>
                <a:cubicBezTo>
                  <a:pt x="5918510" y="7030987"/>
                  <a:pt x="5909378" y="7024788"/>
                  <a:pt x="5901466" y="7015876"/>
                </a:cubicBezTo>
                <a:cubicBezTo>
                  <a:pt x="5897204" y="7011226"/>
                  <a:pt x="5891118" y="7005414"/>
                  <a:pt x="5886248" y="7003864"/>
                </a:cubicBezTo>
                <a:cubicBezTo>
                  <a:pt x="5881988" y="6999214"/>
                  <a:pt x="5875291" y="6994178"/>
                  <a:pt x="5871638" y="6989528"/>
                </a:cubicBezTo>
                <a:cubicBezTo>
                  <a:pt x="5849726" y="6972480"/>
                  <a:pt x="5822334" y="6953881"/>
                  <a:pt x="5797986" y="6936058"/>
                </a:cubicBezTo>
                <a:cubicBezTo>
                  <a:pt x="5771204" y="6917459"/>
                  <a:pt x="5746856" y="6899636"/>
                  <a:pt x="5723116" y="6878712"/>
                </a:cubicBezTo>
                <a:cubicBezTo>
                  <a:pt x="5701202" y="6861664"/>
                  <a:pt x="5682941" y="6839966"/>
                  <a:pt x="5669550" y="6822530"/>
                </a:cubicBezTo>
                <a:cubicBezTo>
                  <a:pt x="5661028" y="6832216"/>
                  <a:pt x="5654940" y="6826792"/>
                  <a:pt x="5647028" y="6817880"/>
                </a:cubicBezTo>
                <a:cubicBezTo>
                  <a:pt x="5642766" y="6813230"/>
                  <a:pt x="5637897" y="6811293"/>
                  <a:pt x="5631202" y="6805868"/>
                </a:cubicBezTo>
                <a:cubicBezTo>
                  <a:pt x="5623898" y="6803156"/>
                  <a:pt x="5616592" y="6800831"/>
                  <a:pt x="5605636" y="6800444"/>
                </a:cubicBezTo>
                <a:cubicBezTo>
                  <a:pt x="5612332" y="6796182"/>
                  <a:pt x="5619636" y="6799282"/>
                  <a:pt x="5623898" y="6794244"/>
                </a:cubicBezTo>
                <a:cubicBezTo>
                  <a:pt x="5594680" y="6784170"/>
                  <a:pt x="5566678" y="6767896"/>
                  <a:pt x="5538678" y="6752010"/>
                </a:cubicBezTo>
                <a:cubicBezTo>
                  <a:pt x="5511896" y="6733412"/>
                  <a:pt x="5486938" y="6718300"/>
                  <a:pt x="5454678" y="6707452"/>
                </a:cubicBezTo>
                <a:cubicBezTo>
                  <a:pt x="5441894" y="6722176"/>
                  <a:pt x="5488156" y="6731474"/>
                  <a:pt x="5467460" y="6746586"/>
                </a:cubicBezTo>
                <a:cubicBezTo>
                  <a:pt x="5454068" y="6735736"/>
                  <a:pt x="5443720" y="6725662"/>
                  <a:pt x="5435808" y="6716750"/>
                </a:cubicBezTo>
                <a:cubicBezTo>
                  <a:pt x="5426068" y="6703964"/>
                  <a:pt x="5417546" y="6695052"/>
                  <a:pt x="5412068" y="6686916"/>
                </a:cubicBezTo>
                <a:cubicBezTo>
                  <a:pt x="5395024" y="6671417"/>
                  <a:pt x="5377372" y="6659018"/>
                  <a:pt x="5351806" y="6653206"/>
                </a:cubicBezTo>
                <a:cubicBezTo>
                  <a:pt x="5358502" y="6640032"/>
                  <a:pt x="5348764" y="6626858"/>
                  <a:pt x="5347546" y="6613684"/>
                </a:cubicBezTo>
                <a:cubicBezTo>
                  <a:pt x="5338416" y="6607485"/>
                  <a:pt x="5327458" y="6635382"/>
                  <a:pt x="5317720" y="6612910"/>
                </a:cubicBezTo>
                <a:cubicBezTo>
                  <a:pt x="5324416" y="6599736"/>
                  <a:pt x="5331110" y="6614460"/>
                  <a:pt x="5339024" y="6604772"/>
                </a:cubicBezTo>
                <a:cubicBezTo>
                  <a:pt x="5318936" y="6591211"/>
                  <a:pt x="5308588" y="6581524"/>
                  <a:pt x="5287284" y="6552077"/>
                </a:cubicBezTo>
                <a:cubicBezTo>
                  <a:pt x="5292154" y="6572613"/>
                  <a:pt x="5277544" y="6567576"/>
                  <a:pt x="5271458" y="6587724"/>
                </a:cubicBezTo>
                <a:cubicBezTo>
                  <a:pt x="5281806" y="6606710"/>
                  <a:pt x="5294588" y="6582687"/>
                  <a:pt x="5305545" y="6608648"/>
                </a:cubicBezTo>
                <a:cubicBezTo>
                  <a:pt x="5283632" y="6617172"/>
                  <a:pt x="5262328" y="6581524"/>
                  <a:pt x="5239806" y="6592761"/>
                </a:cubicBezTo>
                <a:cubicBezTo>
                  <a:pt x="5232500" y="6590049"/>
                  <a:pt x="5257458" y="6570288"/>
                  <a:pt x="5263544" y="6585012"/>
                </a:cubicBezTo>
                <a:cubicBezTo>
                  <a:pt x="5275110" y="6573388"/>
                  <a:pt x="5277544" y="6558276"/>
                  <a:pt x="5271458" y="6543165"/>
                </a:cubicBezTo>
                <a:cubicBezTo>
                  <a:pt x="5264762" y="6528442"/>
                  <a:pt x="5254414" y="6518755"/>
                  <a:pt x="5238588" y="6516818"/>
                </a:cubicBezTo>
                <a:cubicBezTo>
                  <a:pt x="5233718" y="6524180"/>
                  <a:pt x="5242240" y="6530379"/>
                  <a:pt x="5245892" y="6537740"/>
                </a:cubicBezTo>
                <a:cubicBezTo>
                  <a:pt x="5233110" y="6533478"/>
                  <a:pt x="5219110" y="6544715"/>
                  <a:pt x="5206328" y="6533866"/>
                </a:cubicBezTo>
                <a:cubicBezTo>
                  <a:pt x="5221544" y="6519917"/>
                  <a:pt x="5222762" y="6504806"/>
                  <a:pt x="5225196" y="6480396"/>
                </a:cubicBezTo>
                <a:cubicBezTo>
                  <a:pt x="5214240" y="6480008"/>
                  <a:pt x="5204500" y="6466834"/>
                  <a:pt x="5195978" y="6451336"/>
                </a:cubicBezTo>
                <a:cubicBezTo>
                  <a:pt x="5188674" y="6439324"/>
                  <a:pt x="5180152" y="6423825"/>
                  <a:pt x="5169196" y="6423438"/>
                </a:cubicBezTo>
                <a:cubicBezTo>
                  <a:pt x="5161282" y="6439712"/>
                  <a:pt x="5205718" y="6464510"/>
                  <a:pt x="5180152" y="6477683"/>
                </a:cubicBezTo>
                <a:cubicBezTo>
                  <a:pt x="5179544" y="6460247"/>
                  <a:pt x="5174066" y="6451723"/>
                  <a:pt x="5165544" y="6447074"/>
                </a:cubicBezTo>
                <a:lnTo>
                  <a:pt x="5154586" y="6443198"/>
                </a:lnTo>
                <a:lnTo>
                  <a:pt x="5142412" y="6452498"/>
                </a:lnTo>
                <a:cubicBezTo>
                  <a:pt x="5132674" y="6436999"/>
                  <a:pt x="5131456" y="6453660"/>
                  <a:pt x="5121716" y="6438162"/>
                </a:cubicBezTo>
                <a:cubicBezTo>
                  <a:pt x="5121716" y="6438162"/>
                  <a:pt x="5121716" y="6438162"/>
                  <a:pt x="5113804" y="6418013"/>
                </a:cubicBezTo>
                <a:cubicBezTo>
                  <a:pt x="5115629" y="6412976"/>
                  <a:pt x="5115629" y="6412976"/>
                  <a:pt x="5113195" y="6406389"/>
                </a:cubicBezTo>
                <a:cubicBezTo>
                  <a:pt x="5097978" y="6377329"/>
                  <a:pt x="5085194" y="6383141"/>
                  <a:pt x="5069368" y="6394378"/>
                </a:cubicBezTo>
                <a:cubicBezTo>
                  <a:pt x="5054150" y="6405614"/>
                  <a:pt x="5041976" y="6435062"/>
                  <a:pt x="5040152" y="6440099"/>
                </a:cubicBezTo>
                <a:cubicBezTo>
                  <a:pt x="5021890" y="6432737"/>
                  <a:pt x="4999368" y="6395152"/>
                  <a:pt x="4965888" y="6410652"/>
                </a:cubicBezTo>
                <a:cubicBezTo>
                  <a:pt x="4950671" y="6421888"/>
                  <a:pt x="4985368" y="6470322"/>
                  <a:pt x="4956758" y="6487758"/>
                </a:cubicBezTo>
                <a:lnTo>
                  <a:pt x="4947020" y="6490470"/>
                </a:lnTo>
                <a:lnTo>
                  <a:pt x="4965888" y="6526504"/>
                </a:lnTo>
                <a:cubicBezTo>
                  <a:pt x="4984760" y="6555176"/>
                  <a:pt x="5004846" y="6578038"/>
                  <a:pt x="5020672" y="6570676"/>
                </a:cubicBezTo>
                <a:cubicBezTo>
                  <a:pt x="5027978" y="6582687"/>
                  <a:pt x="5012760" y="6586949"/>
                  <a:pt x="5024934" y="6600898"/>
                </a:cubicBezTo>
                <a:cubicBezTo>
                  <a:pt x="5032846" y="6609810"/>
                  <a:pt x="5040759" y="6602835"/>
                  <a:pt x="5048672" y="6595861"/>
                </a:cubicBezTo>
                <a:cubicBezTo>
                  <a:pt x="5043194" y="6622596"/>
                  <a:pt x="5110760" y="6693115"/>
                  <a:pt x="5125978" y="6714426"/>
                </a:cubicBezTo>
                <a:cubicBezTo>
                  <a:pt x="5102848" y="6728374"/>
                  <a:pt x="5077282" y="6662506"/>
                  <a:pt x="5052326" y="6672967"/>
                </a:cubicBezTo>
                <a:cubicBezTo>
                  <a:pt x="5062672" y="6682654"/>
                  <a:pt x="5072412" y="6695440"/>
                  <a:pt x="5082152" y="6708226"/>
                </a:cubicBezTo>
                <a:cubicBezTo>
                  <a:pt x="5092500" y="6718300"/>
                  <a:pt x="5102238" y="6731087"/>
                  <a:pt x="5112586" y="6740774"/>
                </a:cubicBezTo>
                <a:cubicBezTo>
                  <a:pt x="5133892" y="6760922"/>
                  <a:pt x="5155804" y="6777583"/>
                  <a:pt x="5176500" y="6781458"/>
                </a:cubicBezTo>
                <a:cubicBezTo>
                  <a:pt x="5189282" y="6811293"/>
                  <a:pt x="5205718" y="6836090"/>
                  <a:pt x="5227632" y="6862438"/>
                </a:cubicBezTo>
                <a:cubicBezTo>
                  <a:pt x="5247718" y="6885299"/>
                  <a:pt x="5271458" y="6905835"/>
                  <a:pt x="5297632" y="6927533"/>
                </a:cubicBezTo>
                <a:cubicBezTo>
                  <a:pt x="5321980" y="6945356"/>
                  <a:pt x="5348154" y="6966668"/>
                  <a:pt x="5371286" y="6987590"/>
                </a:cubicBezTo>
                <a:cubicBezTo>
                  <a:pt x="5395024" y="7008126"/>
                  <a:pt x="5418155" y="7031762"/>
                  <a:pt x="5433982" y="7059272"/>
                </a:cubicBezTo>
                <a:cubicBezTo>
                  <a:pt x="5456504" y="7066634"/>
                  <a:pt x="5487548" y="7071284"/>
                  <a:pt x="5499722" y="7094144"/>
                </a:cubicBezTo>
                <a:cubicBezTo>
                  <a:pt x="5495460" y="7099181"/>
                  <a:pt x="5489374" y="7100344"/>
                  <a:pt x="5484504" y="7108093"/>
                </a:cubicBezTo>
                <a:cubicBezTo>
                  <a:pt x="5512504" y="7130566"/>
                  <a:pt x="5537462" y="7139090"/>
                  <a:pt x="5561200" y="7150327"/>
                </a:cubicBezTo>
                <a:cubicBezTo>
                  <a:pt x="5585548" y="7158851"/>
                  <a:pt x="5603810" y="7171250"/>
                  <a:pt x="5620244" y="7205348"/>
                </a:cubicBezTo>
                <a:cubicBezTo>
                  <a:pt x="5603810" y="7215422"/>
                  <a:pt x="5609288" y="7179774"/>
                  <a:pt x="5581288" y="7173188"/>
                </a:cubicBezTo>
                <a:cubicBezTo>
                  <a:pt x="5580679" y="7210772"/>
                  <a:pt x="5612940" y="7237507"/>
                  <a:pt x="5642158" y="7257268"/>
                </a:cubicBezTo>
                <a:cubicBezTo>
                  <a:pt x="5634244" y="7266954"/>
                  <a:pt x="5624506" y="7263468"/>
                  <a:pt x="5613548" y="7262692"/>
                </a:cubicBezTo>
                <a:cubicBezTo>
                  <a:pt x="5606244" y="7260368"/>
                  <a:pt x="5595287" y="7259593"/>
                  <a:pt x="5591026" y="7273929"/>
                </a:cubicBezTo>
                <a:cubicBezTo>
                  <a:pt x="5577635" y="7247194"/>
                  <a:pt x="5563026" y="7232858"/>
                  <a:pt x="5547809" y="7221234"/>
                </a:cubicBezTo>
                <a:lnTo>
                  <a:pt x="5542939" y="7218134"/>
                </a:lnTo>
                <a:lnTo>
                  <a:pt x="5535634" y="7220071"/>
                </a:lnTo>
                <a:cubicBezTo>
                  <a:pt x="5525896" y="7218521"/>
                  <a:pt x="5517982" y="7211934"/>
                  <a:pt x="5511896" y="7202635"/>
                </a:cubicBezTo>
                <a:lnTo>
                  <a:pt x="5514330" y="7199148"/>
                </a:lnTo>
                <a:lnTo>
                  <a:pt x="5483896" y="7180162"/>
                </a:lnTo>
                <a:cubicBezTo>
                  <a:pt x="5488766" y="7172412"/>
                  <a:pt x="5502764" y="7190236"/>
                  <a:pt x="5506418" y="7178612"/>
                </a:cubicBezTo>
                <a:cubicBezTo>
                  <a:pt x="5460155" y="7159626"/>
                  <a:pt x="5449200" y="7143352"/>
                  <a:pt x="5409634" y="7129791"/>
                </a:cubicBezTo>
                <a:cubicBezTo>
                  <a:pt x="5402937" y="7108480"/>
                  <a:pt x="5386502" y="7090270"/>
                  <a:pt x="5364590" y="7073221"/>
                </a:cubicBezTo>
                <a:cubicBezTo>
                  <a:pt x="5353024" y="7066246"/>
                  <a:pt x="5342068" y="7056172"/>
                  <a:pt x="5329286" y="7045323"/>
                </a:cubicBezTo>
                <a:cubicBezTo>
                  <a:pt x="5315284" y="7037186"/>
                  <a:pt x="5305545" y="7024788"/>
                  <a:pt x="5290936" y="7010064"/>
                </a:cubicBezTo>
                <a:cubicBezTo>
                  <a:pt x="5269024" y="7002702"/>
                  <a:pt x="5279372" y="7040674"/>
                  <a:pt x="5256240" y="7017038"/>
                </a:cubicBezTo>
                <a:cubicBezTo>
                  <a:pt x="5276936" y="6986040"/>
                  <a:pt x="5257458" y="6970154"/>
                  <a:pt x="5231892" y="6955044"/>
                </a:cubicBezTo>
                <a:cubicBezTo>
                  <a:pt x="5205110" y="6936445"/>
                  <a:pt x="5173456" y="6915909"/>
                  <a:pt x="5173456" y="6881037"/>
                </a:cubicBezTo>
                <a:cubicBezTo>
                  <a:pt x="5165544" y="6878712"/>
                  <a:pt x="5160674" y="6877162"/>
                  <a:pt x="5152760" y="6886849"/>
                </a:cubicBezTo>
                <a:lnTo>
                  <a:pt x="5133892" y="6856626"/>
                </a:lnTo>
                <a:lnTo>
                  <a:pt x="5115022" y="6938770"/>
                </a:lnTo>
                <a:cubicBezTo>
                  <a:pt x="5104674" y="6969767"/>
                  <a:pt x="5089456" y="6999990"/>
                  <a:pt x="5061456" y="7027887"/>
                </a:cubicBezTo>
                <a:cubicBezTo>
                  <a:pt x="5035282" y="6974029"/>
                  <a:pt x="5067542" y="6915134"/>
                  <a:pt x="5102848" y="6876388"/>
                </a:cubicBezTo>
                <a:lnTo>
                  <a:pt x="5130847" y="6850814"/>
                </a:lnTo>
                <a:lnTo>
                  <a:pt x="5123543" y="6838803"/>
                </a:lnTo>
                <a:cubicBezTo>
                  <a:pt x="5113804" y="6826016"/>
                  <a:pt x="5101630" y="6812842"/>
                  <a:pt x="5091890" y="6800056"/>
                </a:cubicBezTo>
                <a:cubicBezTo>
                  <a:pt x="5082152" y="6787270"/>
                  <a:pt x="5072412" y="6774484"/>
                  <a:pt x="5062064" y="6764409"/>
                </a:cubicBezTo>
                <a:cubicBezTo>
                  <a:pt x="5052326" y="6751623"/>
                  <a:pt x="5044412" y="6742324"/>
                  <a:pt x="5034064" y="6732637"/>
                </a:cubicBezTo>
                <a:cubicBezTo>
                  <a:pt x="5013368" y="6709776"/>
                  <a:pt x="4995715" y="6688078"/>
                  <a:pt x="4978064" y="6665992"/>
                </a:cubicBezTo>
                <a:cubicBezTo>
                  <a:pt x="4960412" y="6644294"/>
                  <a:pt x="4942150" y="6622208"/>
                  <a:pt x="4926324" y="6594698"/>
                </a:cubicBezTo>
                <a:cubicBezTo>
                  <a:pt x="4935453" y="6591598"/>
                  <a:pt x="4942758" y="6594311"/>
                  <a:pt x="4949454" y="6590436"/>
                </a:cubicBezTo>
                <a:cubicBezTo>
                  <a:pt x="4926324" y="6576100"/>
                  <a:pt x="4901366" y="6560988"/>
                  <a:pt x="4877018" y="6552464"/>
                </a:cubicBezTo>
                <a:cubicBezTo>
                  <a:pt x="4886148" y="6540066"/>
                  <a:pt x="4852670" y="6471871"/>
                  <a:pt x="4825280" y="6490857"/>
                </a:cubicBezTo>
                <a:cubicBezTo>
                  <a:pt x="4827104" y="6482720"/>
                  <a:pt x="4825887" y="6471484"/>
                  <a:pt x="4822844" y="6459085"/>
                </a:cubicBezTo>
                <a:lnTo>
                  <a:pt x="4818582" y="6445911"/>
                </a:lnTo>
                <a:lnTo>
                  <a:pt x="4813714" y="6453273"/>
                </a:lnTo>
                <a:cubicBezTo>
                  <a:pt x="4808844" y="6464122"/>
                  <a:pt x="4805192" y="6475746"/>
                  <a:pt x="4793626" y="6491244"/>
                </a:cubicBezTo>
                <a:lnTo>
                  <a:pt x="4789974" y="6481170"/>
                </a:lnTo>
                <a:lnTo>
                  <a:pt x="4789366" y="6482333"/>
                </a:lnTo>
                <a:lnTo>
                  <a:pt x="4774756" y="6467996"/>
                </a:lnTo>
                <a:lnTo>
                  <a:pt x="4765625" y="6480783"/>
                </a:lnTo>
                <a:cubicBezTo>
                  <a:pt x="4763190" y="6487758"/>
                  <a:pt x="4760148" y="6495120"/>
                  <a:pt x="4751626" y="6503256"/>
                </a:cubicBezTo>
                <a:lnTo>
                  <a:pt x="4754060" y="6474196"/>
                </a:lnTo>
                <a:lnTo>
                  <a:pt x="4741886" y="6481558"/>
                </a:lnTo>
                <a:cubicBezTo>
                  <a:pt x="4731538" y="6472646"/>
                  <a:pt x="4724842" y="6460247"/>
                  <a:pt x="4721190" y="6446298"/>
                </a:cubicBezTo>
                <a:lnTo>
                  <a:pt x="4719364" y="6423438"/>
                </a:lnTo>
                <a:lnTo>
                  <a:pt x="4710842" y="6417626"/>
                </a:lnTo>
                <a:cubicBezTo>
                  <a:pt x="4705364" y="6403677"/>
                  <a:pt x="4718146" y="6385854"/>
                  <a:pt x="4708407" y="6370354"/>
                </a:cubicBezTo>
                <a:cubicBezTo>
                  <a:pt x="4708407" y="6370354"/>
                  <a:pt x="4671276" y="6303710"/>
                  <a:pt x="4649364" y="6318046"/>
                </a:cubicBezTo>
                <a:cubicBezTo>
                  <a:pt x="4620754" y="6335095"/>
                  <a:pt x="4612232" y="6395540"/>
                  <a:pt x="4592146" y="6404840"/>
                </a:cubicBezTo>
                <a:cubicBezTo>
                  <a:pt x="4583624" y="6412976"/>
                  <a:pt x="4576928" y="6404064"/>
                  <a:pt x="4573884" y="6397090"/>
                </a:cubicBezTo>
                <a:cubicBezTo>
                  <a:pt x="4573884" y="6397090"/>
                  <a:pt x="4608580" y="6324634"/>
                  <a:pt x="4591536" y="6288986"/>
                </a:cubicBezTo>
                <a:cubicBezTo>
                  <a:pt x="4584232" y="6280074"/>
                  <a:pt x="4575710" y="6288212"/>
                  <a:pt x="4572666" y="6281237"/>
                </a:cubicBezTo>
                <a:cubicBezTo>
                  <a:pt x="4568405" y="6279300"/>
                  <a:pt x="4570232" y="6274650"/>
                  <a:pt x="4572058" y="6269613"/>
                </a:cubicBezTo>
                <a:cubicBezTo>
                  <a:pt x="4567798" y="6267676"/>
                  <a:pt x="4565362" y="6260702"/>
                  <a:pt x="4560492" y="6258764"/>
                </a:cubicBezTo>
                <a:cubicBezTo>
                  <a:pt x="4560492" y="6258764"/>
                  <a:pt x="4558666" y="6223504"/>
                  <a:pt x="4560492" y="6218855"/>
                </a:cubicBezTo>
                <a:cubicBezTo>
                  <a:pt x="4560492" y="6218855"/>
                  <a:pt x="4544666" y="6205681"/>
                  <a:pt x="4530058" y="6204131"/>
                </a:cubicBezTo>
                <a:lnTo>
                  <a:pt x="4522144" y="6206068"/>
                </a:lnTo>
                <a:lnTo>
                  <a:pt x="4514232" y="6228542"/>
                </a:lnTo>
                <a:cubicBezTo>
                  <a:pt x="4507536" y="6238616"/>
                  <a:pt x="4497188" y="6247528"/>
                  <a:pt x="4481970" y="6253727"/>
                </a:cubicBezTo>
                <a:cubicBezTo>
                  <a:pt x="4454578" y="6256439"/>
                  <a:pt x="4430230" y="6203744"/>
                  <a:pt x="4443621" y="6180108"/>
                </a:cubicBezTo>
                <a:cubicBezTo>
                  <a:pt x="4456404" y="6173134"/>
                  <a:pt x="4468578" y="6166160"/>
                  <a:pt x="4481970" y="6158798"/>
                </a:cubicBezTo>
                <a:lnTo>
                  <a:pt x="4497796" y="6166934"/>
                </a:lnTo>
                <a:lnTo>
                  <a:pt x="4499624" y="6164610"/>
                </a:lnTo>
                <a:cubicBezTo>
                  <a:pt x="4502058" y="6158022"/>
                  <a:pt x="4501448" y="6150273"/>
                  <a:pt x="4495362" y="6140586"/>
                </a:cubicBezTo>
                <a:cubicBezTo>
                  <a:pt x="4490492" y="6127025"/>
                  <a:pt x="4488058" y="6120438"/>
                  <a:pt x="4481362" y="6123538"/>
                </a:cubicBezTo>
                <a:cubicBezTo>
                  <a:pt x="4483188" y="6118501"/>
                  <a:pt x="4478317" y="6116564"/>
                  <a:pt x="4480752" y="6111526"/>
                </a:cubicBezTo>
                <a:cubicBezTo>
                  <a:pt x="4482580" y="6106490"/>
                  <a:pt x="4378490" y="6058830"/>
                  <a:pt x="4373621" y="6056894"/>
                </a:cubicBezTo>
                <a:cubicBezTo>
                  <a:pt x="4359012" y="6027834"/>
                  <a:pt x="4374838" y="6008460"/>
                  <a:pt x="4390666" y="5988699"/>
                </a:cubicBezTo>
                <a:lnTo>
                  <a:pt x="4400404" y="5971650"/>
                </a:lnTo>
                <a:lnTo>
                  <a:pt x="4383969" y="5963901"/>
                </a:lnTo>
                <a:cubicBezTo>
                  <a:pt x="4377274" y="5965064"/>
                  <a:pt x="4371186" y="5970100"/>
                  <a:pt x="4364490" y="5977462"/>
                </a:cubicBezTo>
                <a:cubicBezTo>
                  <a:pt x="4355360" y="5984050"/>
                  <a:pt x="4349272" y="5994124"/>
                  <a:pt x="4341968" y="6003810"/>
                </a:cubicBezTo>
                <a:cubicBezTo>
                  <a:pt x="4335274" y="6010785"/>
                  <a:pt x="4329186" y="6021246"/>
                  <a:pt x="4322490" y="6028608"/>
                </a:cubicBezTo>
                <a:cubicBezTo>
                  <a:pt x="4321272" y="6018922"/>
                  <a:pt x="4326142" y="6010785"/>
                  <a:pt x="4331011" y="6002648"/>
                </a:cubicBezTo>
                <a:cubicBezTo>
                  <a:pt x="4335881" y="5994898"/>
                  <a:pt x="4343186" y="5985212"/>
                  <a:pt x="4346229" y="5976688"/>
                </a:cubicBezTo>
                <a:cubicBezTo>
                  <a:pt x="4339534" y="5976688"/>
                  <a:pt x="4329186" y="5980950"/>
                  <a:pt x="4324316" y="5988699"/>
                </a:cubicBezTo>
                <a:cubicBezTo>
                  <a:pt x="4318230" y="5994124"/>
                  <a:pt x="4315186" y="6002648"/>
                  <a:pt x="4323707" y="6010010"/>
                </a:cubicBezTo>
                <a:cubicBezTo>
                  <a:pt x="4306054" y="6016210"/>
                  <a:pt x="4303620" y="6025121"/>
                  <a:pt x="4289620" y="6039845"/>
                </a:cubicBezTo>
                <a:cubicBezTo>
                  <a:pt x="4272576" y="6044107"/>
                  <a:pt x="4310316" y="6017372"/>
                  <a:pt x="4301794" y="6010010"/>
                </a:cubicBezTo>
                <a:cubicBezTo>
                  <a:pt x="4280490" y="6005748"/>
                  <a:pt x="4241532" y="6050694"/>
                  <a:pt x="4237880" y="6054181"/>
                </a:cubicBezTo>
                <a:cubicBezTo>
                  <a:pt x="4226314" y="6062318"/>
                  <a:pt x="4216576" y="6071617"/>
                  <a:pt x="4220228" y="6067742"/>
                </a:cubicBezTo>
                <a:cubicBezTo>
                  <a:pt x="4200750" y="6092540"/>
                  <a:pt x="4178836" y="6083628"/>
                  <a:pt x="4164836" y="6093316"/>
                </a:cubicBezTo>
                <a:cubicBezTo>
                  <a:pt x="4159358" y="6096415"/>
                  <a:pt x="4161792" y="6113851"/>
                  <a:pt x="4148402" y="6121600"/>
                </a:cubicBezTo>
                <a:lnTo>
                  <a:pt x="4142922" y="6124313"/>
                </a:lnTo>
                <a:lnTo>
                  <a:pt x="4147792" y="6135550"/>
                </a:lnTo>
                <a:cubicBezTo>
                  <a:pt x="4159966" y="6158022"/>
                  <a:pt x="4169706" y="6170034"/>
                  <a:pt x="4151444" y="6192894"/>
                </a:cubicBezTo>
                <a:cubicBezTo>
                  <a:pt x="4141706" y="6191344"/>
                  <a:pt x="4133792" y="6181658"/>
                  <a:pt x="4127096" y="6168872"/>
                </a:cubicBezTo>
                <a:lnTo>
                  <a:pt x="4114922" y="6140974"/>
                </a:lnTo>
                <a:lnTo>
                  <a:pt x="4077792" y="6165772"/>
                </a:lnTo>
                <a:cubicBezTo>
                  <a:pt x="4071704" y="6170809"/>
                  <a:pt x="4065008" y="6176234"/>
                  <a:pt x="4057096" y="6180883"/>
                </a:cubicBezTo>
                <a:cubicBezTo>
                  <a:pt x="4051008" y="6185920"/>
                  <a:pt x="4044922" y="6191344"/>
                  <a:pt x="4038834" y="6196382"/>
                </a:cubicBezTo>
                <a:cubicBezTo>
                  <a:pt x="4025444" y="6208780"/>
                  <a:pt x="4012660" y="6221567"/>
                  <a:pt x="4003529" y="6235516"/>
                </a:cubicBezTo>
                <a:cubicBezTo>
                  <a:pt x="3997442" y="6233578"/>
                  <a:pt x="3995008" y="6225830"/>
                  <a:pt x="3987704" y="6228154"/>
                </a:cubicBezTo>
                <a:cubicBezTo>
                  <a:pt x="3986486" y="6211106"/>
                  <a:pt x="4002922" y="6230479"/>
                  <a:pt x="4013268" y="6219630"/>
                </a:cubicBezTo>
                <a:cubicBezTo>
                  <a:pt x="3997442" y="6200256"/>
                  <a:pt x="3967008" y="6223892"/>
                  <a:pt x="3949356" y="6237454"/>
                </a:cubicBezTo>
                <a:cubicBezTo>
                  <a:pt x="3953008" y="6238616"/>
                  <a:pt x="3961529" y="6233966"/>
                  <a:pt x="3964572" y="6244428"/>
                </a:cubicBezTo>
                <a:cubicBezTo>
                  <a:pt x="3939616" y="6253340"/>
                  <a:pt x="3887268" y="6248690"/>
                  <a:pt x="3884832" y="6283562"/>
                </a:cubicBezTo>
                <a:cubicBezTo>
                  <a:pt x="3879964" y="6287049"/>
                  <a:pt x="3877528" y="6286662"/>
                  <a:pt x="3875094" y="6284724"/>
                </a:cubicBezTo>
                <a:lnTo>
                  <a:pt x="3875094" y="6284337"/>
                </a:lnTo>
                <a:lnTo>
                  <a:pt x="3845876" y="6299060"/>
                </a:lnTo>
                <a:lnTo>
                  <a:pt x="3840398" y="6295186"/>
                </a:lnTo>
                <a:lnTo>
                  <a:pt x="3837354" y="6297124"/>
                </a:lnTo>
                <a:cubicBezTo>
                  <a:pt x="3839788" y="6304872"/>
                  <a:pt x="3844658" y="6302160"/>
                  <a:pt x="3851353" y="6302160"/>
                </a:cubicBezTo>
                <a:cubicBezTo>
                  <a:pt x="3837962" y="6328896"/>
                  <a:pt x="3813005" y="6310684"/>
                  <a:pt x="3789876" y="6339358"/>
                </a:cubicBezTo>
                <a:cubicBezTo>
                  <a:pt x="3786832" y="6321534"/>
                  <a:pt x="3765526" y="6338970"/>
                  <a:pt x="3757006" y="6331608"/>
                </a:cubicBezTo>
                <a:cubicBezTo>
                  <a:pt x="3743613" y="6344007"/>
                  <a:pt x="3724745" y="6354468"/>
                  <a:pt x="3704657" y="6367255"/>
                </a:cubicBezTo>
                <a:cubicBezTo>
                  <a:pt x="3694309" y="6371130"/>
                  <a:pt x="3683351" y="6377716"/>
                  <a:pt x="3672396" y="6383528"/>
                </a:cubicBezTo>
                <a:cubicBezTo>
                  <a:pt x="3661438" y="6389728"/>
                  <a:pt x="3648656" y="6394765"/>
                  <a:pt x="3638308" y="6398640"/>
                </a:cubicBezTo>
                <a:cubicBezTo>
                  <a:pt x="3614569" y="6410264"/>
                  <a:pt x="3589003" y="6419176"/>
                  <a:pt x="3566481" y="6426150"/>
                </a:cubicBezTo>
                <a:cubicBezTo>
                  <a:pt x="3542134" y="6432737"/>
                  <a:pt x="3518393" y="6436999"/>
                  <a:pt x="3496480" y="6442036"/>
                </a:cubicBezTo>
                <a:lnTo>
                  <a:pt x="3475176" y="6460247"/>
                </a:lnTo>
                <a:lnTo>
                  <a:pt x="3491610" y="6466446"/>
                </a:lnTo>
                <a:cubicBezTo>
                  <a:pt x="3509263" y="6489307"/>
                  <a:pt x="3491610" y="6509068"/>
                  <a:pt x="3469088" y="6528442"/>
                </a:cubicBezTo>
                <a:cubicBezTo>
                  <a:pt x="3459959" y="6522630"/>
                  <a:pt x="3449611" y="6521467"/>
                  <a:pt x="3440480" y="6515655"/>
                </a:cubicBezTo>
                <a:cubicBezTo>
                  <a:pt x="3436218" y="6503256"/>
                  <a:pt x="3444741" y="6480008"/>
                  <a:pt x="3457524" y="6467222"/>
                </a:cubicBezTo>
                <a:lnTo>
                  <a:pt x="3460566" y="6465284"/>
                </a:lnTo>
                <a:lnTo>
                  <a:pt x="3440480" y="6469546"/>
                </a:lnTo>
                <a:cubicBezTo>
                  <a:pt x="3421609" y="6473034"/>
                  <a:pt x="3400306" y="6476134"/>
                  <a:pt x="3380219" y="6488920"/>
                </a:cubicBezTo>
                <a:cubicBezTo>
                  <a:pt x="3370479" y="6485432"/>
                  <a:pt x="3354043" y="6487758"/>
                  <a:pt x="3349784" y="6471871"/>
                </a:cubicBezTo>
                <a:cubicBezTo>
                  <a:pt x="3348565" y="6476521"/>
                  <a:pt x="3346130" y="6477683"/>
                  <a:pt x="3345521" y="6480008"/>
                </a:cubicBezTo>
                <a:cubicBezTo>
                  <a:pt x="3345521" y="6480008"/>
                  <a:pt x="3345521" y="6480396"/>
                  <a:pt x="3343088" y="6479620"/>
                </a:cubicBezTo>
                <a:cubicBezTo>
                  <a:pt x="3330913" y="6482720"/>
                  <a:pt x="3323608" y="6485045"/>
                  <a:pt x="3318739" y="6485820"/>
                </a:cubicBezTo>
                <a:cubicBezTo>
                  <a:pt x="3321173" y="6484658"/>
                  <a:pt x="3318739" y="6485820"/>
                  <a:pt x="3316304" y="6485045"/>
                </a:cubicBezTo>
                <a:cubicBezTo>
                  <a:pt x="3315695" y="6487370"/>
                  <a:pt x="3315695" y="6487758"/>
                  <a:pt x="3315695" y="6487758"/>
                </a:cubicBezTo>
                <a:cubicBezTo>
                  <a:pt x="3315695" y="6487758"/>
                  <a:pt x="3316304" y="6487370"/>
                  <a:pt x="3315695" y="6489694"/>
                </a:cubicBezTo>
                <a:cubicBezTo>
                  <a:pt x="3312653" y="6491244"/>
                  <a:pt x="3310218" y="6490857"/>
                  <a:pt x="3304130" y="6488920"/>
                </a:cubicBezTo>
                <a:cubicBezTo>
                  <a:pt x="3298651" y="6491632"/>
                  <a:pt x="3308999" y="6494732"/>
                  <a:pt x="3307174" y="6506356"/>
                </a:cubicBezTo>
                <a:cubicBezTo>
                  <a:pt x="3296825" y="6505194"/>
                  <a:pt x="3289521" y="6512556"/>
                  <a:pt x="3284043" y="6522630"/>
                </a:cubicBezTo>
                <a:cubicBezTo>
                  <a:pt x="3281608" y="6529216"/>
                  <a:pt x="3278564" y="6533091"/>
                  <a:pt x="3274303" y="6538903"/>
                </a:cubicBezTo>
                <a:cubicBezTo>
                  <a:pt x="3273695" y="6541228"/>
                  <a:pt x="3272478" y="6543165"/>
                  <a:pt x="3270043" y="6544715"/>
                </a:cubicBezTo>
                <a:cubicBezTo>
                  <a:pt x="3270043" y="6544715"/>
                  <a:pt x="3270043" y="6544715"/>
                  <a:pt x="3266999" y="6546265"/>
                </a:cubicBezTo>
                <a:cubicBezTo>
                  <a:pt x="3264564" y="6547815"/>
                  <a:pt x="3262130" y="6549364"/>
                  <a:pt x="3257261" y="6550140"/>
                </a:cubicBezTo>
                <a:cubicBezTo>
                  <a:pt x="3258477" y="6545878"/>
                  <a:pt x="3260304" y="6541616"/>
                  <a:pt x="3260912" y="6539290"/>
                </a:cubicBezTo>
                <a:cubicBezTo>
                  <a:pt x="3261521" y="6537353"/>
                  <a:pt x="3261521" y="6536966"/>
                  <a:pt x="3263955" y="6535416"/>
                </a:cubicBezTo>
                <a:cubicBezTo>
                  <a:pt x="3263955" y="6535416"/>
                  <a:pt x="3263955" y="6535416"/>
                  <a:pt x="3264564" y="6533478"/>
                </a:cubicBezTo>
                <a:cubicBezTo>
                  <a:pt x="3266390" y="6529216"/>
                  <a:pt x="3269434" y="6527666"/>
                  <a:pt x="3271869" y="6526116"/>
                </a:cubicBezTo>
                <a:cubicBezTo>
                  <a:pt x="3275522" y="6522630"/>
                  <a:pt x="3279783" y="6521467"/>
                  <a:pt x="3283434" y="6510618"/>
                </a:cubicBezTo>
                <a:cubicBezTo>
                  <a:pt x="3277348" y="6508680"/>
                  <a:pt x="3271869" y="6507131"/>
                  <a:pt x="3265781" y="6505194"/>
                </a:cubicBezTo>
                <a:cubicBezTo>
                  <a:pt x="3263347" y="6504418"/>
                  <a:pt x="3263347" y="6504418"/>
                  <a:pt x="3263347" y="6504418"/>
                </a:cubicBezTo>
                <a:cubicBezTo>
                  <a:pt x="3263347" y="6504418"/>
                  <a:pt x="3263347" y="6504031"/>
                  <a:pt x="3261521" y="6503644"/>
                </a:cubicBezTo>
                <a:cubicBezTo>
                  <a:pt x="3261521" y="6503644"/>
                  <a:pt x="3261521" y="6503644"/>
                  <a:pt x="3259086" y="6505194"/>
                </a:cubicBezTo>
                <a:cubicBezTo>
                  <a:pt x="3254216" y="6505968"/>
                  <a:pt x="3251781" y="6505581"/>
                  <a:pt x="3247521" y="6506356"/>
                </a:cubicBezTo>
                <a:cubicBezTo>
                  <a:pt x="3239608" y="6508680"/>
                  <a:pt x="3232304" y="6511393"/>
                  <a:pt x="3226825" y="6514105"/>
                </a:cubicBezTo>
                <a:cubicBezTo>
                  <a:pt x="3228043" y="6509843"/>
                  <a:pt x="3232304" y="6504031"/>
                  <a:pt x="3231694" y="6498994"/>
                </a:cubicBezTo>
                <a:cubicBezTo>
                  <a:pt x="3209172" y="6520692"/>
                  <a:pt x="3177521" y="6520304"/>
                  <a:pt x="3140390" y="6517980"/>
                </a:cubicBezTo>
                <a:cubicBezTo>
                  <a:pt x="3130042" y="6521854"/>
                  <a:pt x="3142824" y="6523017"/>
                  <a:pt x="3140390" y="6531928"/>
                </a:cubicBezTo>
                <a:cubicBezTo>
                  <a:pt x="3140390" y="6531928"/>
                  <a:pt x="3140390" y="6531928"/>
                  <a:pt x="3131258" y="6531541"/>
                </a:cubicBezTo>
                <a:cubicBezTo>
                  <a:pt x="3129432" y="6530766"/>
                  <a:pt x="3124562" y="6531541"/>
                  <a:pt x="3122737" y="6531154"/>
                </a:cubicBezTo>
                <a:cubicBezTo>
                  <a:pt x="3117868" y="6531928"/>
                  <a:pt x="3113606" y="6530766"/>
                  <a:pt x="3109345" y="6531928"/>
                </a:cubicBezTo>
                <a:cubicBezTo>
                  <a:pt x="3097780" y="6533091"/>
                  <a:pt x="3088649" y="6532316"/>
                  <a:pt x="3078910" y="6534254"/>
                </a:cubicBezTo>
                <a:cubicBezTo>
                  <a:pt x="3058822" y="6535028"/>
                  <a:pt x="3039954" y="6538516"/>
                  <a:pt x="3018648" y="6541228"/>
                </a:cubicBezTo>
                <a:cubicBezTo>
                  <a:pt x="2997344" y="6544328"/>
                  <a:pt x="2977257" y="6544715"/>
                  <a:pt x="2957169" y="6545490"/>
                </a:cubicBezTo>
                <a:cubicBezTo>
                  <a:pt x="2945605" y="6546265"/>
                  <a:pt x="2934647" y="6545490"/>
                  <a:pt x="2923690" y="6544715"/>
                </a:cubicBezTo>
                <a:cubicBezTo>
                  <a:pt x="2915170" y="6544328"/>
                  <a:pt x="2901777" y="6542390"/>
                  <a:pt x="2891429" y="6541228"/>
                </a:cubicBezTo>
                <a:cubicBezTo>
                  <a:pt x="2884125" y="6541616"/>
                  <a:pt x="2887778" y="6552077"/>
                  <a:pt x="2885343" y="6558664"/>
                </a:cubicBezTo>
                <a:cubicBezTo>
                  <a:pt x="2854298" y="6558276"/>
                  <a:pt x="2849429" y="6559052"/>
                  <a:pt x="2826906" y="6554014"/>
                </a:cubicBezTo>
                <a:cubicBezTo>
                  <a:pt x="2851255" y="6573775"/>
                  <a:pt x="2795255" y="6554014"/>
                  <a:pt x="2789167" y="6545102"/>
                </a:cubicBezTo>
                <a:cubicBezTo>
                  <a:pt x="2780646" y="6544715"/>
                  <a:pt x="2784297" y="6560214"/>
                  <a:pt x="2776993" y="6562538"/>
                </a:cubicBezTo>
                <a:cubicBezTo>
                  <a:pt x="2758124" y="6558664"/>
                  <a:pt x="2783689" y="6540453"/>
                  <a:pt x="2763603" y="6534254"/>
                </a:cubicBezTo>
                <a:cubicBezTo>
                  <a:pt x="2748385" y="6553240"/>
                  <a:pt x="2727689" y="6542003"/>
                  <a:pt x="2698470" y="6549364"/>
                </a:cubicBezTo>
                <a:cubicBezTo>
                  <a:pt x="2685080" y="6542778"/>
                  <a:pt x="2720385" y="6544328"/>
                  <a:pt x="2725863" y="6541228"/>
                </a:cubicBezTo>
                <a:cubicBezTo>
                  <a:pt x="2731340" y="6519142"/>
                  <a:pt x="2697253" y="6527279"/>
                  <a:pt x="2680210" y="6524180"/>
                </a:cubicBezTo>
                <a:cubicBezTo>
                  <a:pt x="2667427" y="6522630"/>
                  <a:pt x="2675341" y="6539678"/>
                  <a:pt x="2671080" y="6545490"/>
                </a:cubicBezTo>
                <a:cubicBezTo>
                  <a:pt x="2652209" y="6541616"/>
                  <a:pt x="2657079" y="6519530"/>
                  <a:pt x="2624208" y="6523404"/>
                </a:cubicBezTo>
                <a:cubicBezTo>
                  <a:pt x="2610209" y="6526116"/>
                  <a:pt x="2631513" y="6535028"/>
                  <a:pt x="2618730" y="6540453"/>
                </a:cubicBezTo>
                <a:cubicBezTo>
                  <a:pt x="2611426" y="6528829"/>
                  <a:pt x="2594382" y="6526116"/>
                  <a:pt x="2576121" y="6520304"/>
                </a:cubicBezTo>
                <a:cubicBezTo>
                  <a:pt x="2559077" y="6517205"/>
                  <a:pt x="2540209" y="6513330"/>
                  <a:pt x="2525600" y="6504031"/>
                </a:cubicBezTo>
                <a:cubicBezTo>
                  <a:pt x="2526816" y="6499769"/>
                  <a:pt x="2537164" y="6502868"/>
                  <a:pt x="2542033" y="6502094"/>
                </a:cubicBezTo>
                <a:cubicBezTo>
                  <a:pt x="2542033" y="6487758"/>
                  <a:pt x="2526207" y="6502094"/>
                  <a:pt x="2516468" y="6498606"/>
                </a:cubicBezTo>
                <a:cubicBezTo>
                  <a:pt x="2517686" y="6501706"/>
                  <a:pt x="2520121" y="6507131"/>
                  <a:pt x="2526207" y="6509068"/>
                </a:cubicBezTo>
                <a:cubicBezTo>
                  <a:pt x="2519512" y="6509456"/>
                  <a:pt x="2511599" y="6506744"/>
                  <a:pt x="2501250" y="6503644"/>
                </a:cubicBezTo>
                <a:cubicBezTo>
                  <a:pt x="2490904" y="6500156"/>
                  <a:pt x="2478730" y="6496282"/>
                  <a:pt x="2470208" y="6488920"/>
                </a:cubicBezTo>
                <a:cubicBezTo>
                  <a:pt x="2458034" y="6477683"/>
                  <a:pt x="2489685" y="6478070"/>
                  <a:pt x="2476902" y="6462184"/>
                </a:cubicBezTo>
                <a:cubicBezTo>
                  <a:pt x="2472642" y="6467996"/>
                  <a:pt x="2468382" y="6488145"/>
                  <a:pt x="2447685" y="6469546"/>
                </a:cubicBezTo>
                <a:cubicBezTo>
                  <a:pt x="2454380" y="6462184"/>
                  <a:pt x="2471424" y="6465284"/>
                  <a:pt x="2470816" y="6440874"/>
                </a:cubicBezTo>
                <a:cubicBezTo>
                  <a:pt x="2463512" y="6441262"/>
                  <a:pt x="2460468" y="6438162"/>
                  <a:pt x="2461077" y="6435836"/>
                </a:cubicBezTo>
                <a:cubicBezTo>
                  <a:pt x="2437946" y="6430800"/>
                  <a:pt x="2462903" y="6457535"/>
                  <a:pt x="2440990" y="6450560"/>
                </a:cubicBezTo>
                <a:cubicBezTo>
                  <a:pt x="2456815" y="6422276"/>
                  <a:pt x="2422119" y="6425762"/>
                  <a:pt x="2408120" y="6414138"/>
                </a:cubicBezTo>
                <a:cubicBezTo>
                  <a:pt x="2411164" y="6405614"/>
                  <a:pt x="2429424" y="6416464"/>
                  <a:pt x="2438555" y="6416851"/>
                </a:cubicBezTo>
                <a:cubicBezTo>
                  <a:pt x="2442816" y="6403677"/>
                  <a:pt x="2426380" y="6398640"/>
                  <a:pt x="2411771" y="6396315"/>
                </a:cubicBezTo>
                <a:cubicBezTo>
                  <a:pt x="2399597" y="6385466"/>
                  <a:pt x="2440381" y="6402902"/>
                  <a:pt x="2443425" y="6394378"/>
                </a:cubicBezTo>
                <a:cubicBezTo>
                  <a:pt x="2430033" y="6387790"/>
                  <a:pt x="2405685" y="6379654"/>
                  <a:pt x="2380119" y="6376554"/>
                </a:cubicBezTo>
                <a:cubicBezTo>
                  <a:pt x="2356988" y="6371517"/>
                  <a:pt x="2332031" y="6373454"/>
                  <a:pt x="2318641" y="6385854"/>
                </a:cubicBezTo>
                <a:cubicBezTo>
                  <a:pt x="2314987" y="6384691"/>
                  <a:pt x="2307684" y="6379654"/>
                  <a:pt x="2302205" y="6375779"/>
                </a:cubicBezTo>
                <a:cubicBezTo>
                  <a:pt x="2297945" y="6374230"/>
                  <a:pt x="2291248" y="6374617"/>
                  <a:pt x="2289422" y="6381204"/>
                </a:cubicBezTo>
                <a:cubicBezTo>
                  <a:pt x="2277248" y="6362993"/>
                  <a:pt x="2257161" y="6356794"/>
                  <a:pt x="2236465" y="6352531"/>
                </a:cubicBezTo>
                <a:cubicBezTo>
                  <a:pt x="2225509" y="6351369"/>
                  <a:pt x="2216986" y="6349044"/>
                  <a:pt x="2208465" y="6348656"/>
                </a:cubicBezTo>
                <a:cubicBezTo>
                  <a:pt x="2200552" y="6345944"/>
                  <a:pt x="2192638" y="6343232"/>
                  <a:pt x="2189595" y="6337808"/>
                </a:cubicBezTo>
                <a:cubicBezTo>
                  <a:pt x="2197508" y="6335482"/>
                  <a:pt x="2209682" y="6339358"/>
                  <a:pt x="2217595" y="6334708"/>
                </a:cubicBezTo>
                <a:cubicBezTo>
                  <a:pt x="2218205" y="6325408"/>
                  <a:pt x="2210900" y="6320759"/>
                  <a:pt x="2216986" y="6308360"/>
                </a:cubicBezTo>
                <a:cubicBezTo>
                  <a:pt x="2184116" y="6300223"/>
                  <a:pt x="2154899" y="6281237"/>
                  <a:pt x="2124463" y="6264576"/>
                </a:cubicBezTo>
                <a:cubicBezTo>
                  <a:pt x="2094028" y="6247915"/>
                  <a:pt x="2064202" y="6230866"/>
                  <a:pt x="2034375" y="6226216"/>
                </a:cubicBezTo>
                <a:lnTo>
                  <a:pt x="2030115" y="6221567"/>
                </a:lnTo>
                <a:lnTo>
                  <a:pt x="2025854" y="6224280"/>
                </a:lnTo>
                <a:cubicBezTo>
                  <a:pt x="2002723" y="6232416"/>
                  <a:pt x="1967418" y="6230866"/>
                  <a:pt x="1954028" y="6201419"/>
                </a:cubicBezTo>
                <a:cubicBezTo>
                  <a:pt x="1964375" y="6194057"/>
                  <a:pt x="1973506" y="6189408"/>
                  <a:pt x="1982027" y="6187470"/>
                </a:cubicBezTo>
                <a:lnTo>
                  <a:pt x="1992375" y="6187858"/>
                </a:lnTo>
                <a:lnTo>
                  <a:pt x="1971679" y="6176621"/>
                </a:lnTo>
                <a:cubicBezTo>
                  <a:pt x="1963767" y="6170809"/>
                  <a:pt x="1955853" y="6164222"/>
                  <a:pt x="1946114" y="6155310"/>
                </a:cubicBezTo>
                <a:cubicBezTo>
                  <a:pt x="1954028" y="6159960"/>
                  <a:pt x="1960723" y="6164610"/>
                  <a:pt x="1969244" y="6167322"/>
                </a:cubicBezTo>
                <a:cubicBezTo>
                  <a:pt x="1978376" y="6172746"/>
                  <a:pt x="1985680" y="6177396"/>
                  <a:pt x="1995419" y="6182820"/>
                </a:cubicBezTo>
                <a:lnTo>
                  <a:pt x="2005158" y="6189020"/>
                </a:lnTo>
                <a:cubicBezTo>
                  <a:pt x="2012462" y="6190957"/>
                  <a:pt x="2019158" y="6194832"/>
                  <a:pt x="2025245" y="6199094"/>
                </a:cubicBezTo>
                <a:lnTo>
                  <a:pt x="2039245" y="6209943"/>
                </a:lnTo>
                <a:lnTo>
                  <a:pt x="2050811" y="6217305"/>
                </a:lnTo>
                <a:cubicBezTo>
                  <a:pt x="2090377" y="6239390"/>
                  <a:pt x="2131160" y="6264188"/>
                  <a:pt x="2168291" y="6280850"/>
                </a:cubicBezTo>
                <a:cubicBezTo>
                  <a:pt x="2185943" y="6288986"/>
                  <a:pt x="2228552" y="6280850"/>
                  <a:pt x="2219421" y="6315722"/>
                </a:cubicBezTo>
                <a:cubicBezTo>
                  <a:pt x="2238292" y="6319596"/>
                  <a:pt x="2260814" y="6331608"/>
                  <a:pt x="2270553" y="6322696"/>
                </a:cubicBezTo>
                <a:cubicBezTo>
                  <a:pt x="2282118" y="6328508"/>
                  <a:pt x="2274813" y="6343232"/>
                  <a:pt x="2294292" y="6344782"/>
                </a:cubicBezTo>
                <a:cubicBezTo>
                  <a:pt x="2298553" y="6345944"/>
                  <a:pt x="2302205" y="6342457"/>
                  <a:pt x="2305858" y="6343620"/>
                </a:cubicBezTo>
                <a:cubicBezTo>
                  <a:pt x="2314379" y="6346332"/>
                  <a:pt x="2304031" y="6323471"/>
                  <a:pt x="2317422" y="6323084"/>
                </a:cubicBezTo>
                <a:cubicBezTo>
                  <a:pt x="2328380" y="6324246"/>
                  <a:pt x="2323510" y="6358343"/>
                  <a:pt x="2334466" y="6338195"/>
                </a:cubicBezTo>
                <a:cubicBezTo>
                  <a:pt x="2347249" y="6347106"/>
                  <a:pt x="2360032" y="6356018"/>
                  <a:pt x="2375859" y="6363380"/>
                </a:cubicBezTo>
                <a:cubicBezTo>
                  <a:pt x="2391076" y="6370742"/>
                  <a:pt x="2407510" y="6375779"/>
                  <a:pt x="2423338" y="6380816"/>
                </a:cubicBezTo>
                <a:cubicBezTo>
                  <a:pt x="2442206" y="6384304"/>
                  <a:pt x="2461077" y="6390116"/>
                  <a:pt x="2481772" y="6394378"/>
                </a:cubicBezTo>
                <a:cubicBezTo>
                  <a:pt x="2492730" y="6395540"/>
                  <a:pt x="2500034" y="6398252"/>
                  <a:pt x="2513426" y="6399802"/>
                </a:cubicBezTo>
                <a:cubicBezTo>
                  <a:pt x="2523773" y="6400964"/>
                  <a:pt x="2534729" y="6402127"/>
                  <a:pt x="2545687" y="6403290"/>
                </a:cubicBezTo>
                <a:cubicBezTo>
                  <a:pt x="2552382" y="6417238"/>
                  <a:pt x="2568209" y="6424212"/>
                  <a:pt x="2587078" y="6427700"/>
                </a:cubicBezTo>
                <a:cubicBezTo>
                  <a:pt x="2603514" y="6430800"/>
                  <a:pt x="2621774" y="6429637"/>
                  <a:pt x="2634557" y="6431574"/>
                </a:cubicBezTo>
                <a:cubicBezTo>
                  <a:pt x="2636991" y="6418013"/>
                  <a:pt x="2601079" y="6432350"/>
                  <a:pt x="2611426" y="6414138"/>
                </a:cubicBezTo>
                <a:cubicBezTo>
                  <a:pt x="2628469" y="6417238"/>
                  <a:pt x="2640035" y="6416076"/>
                  <a:pt x="2651600" y="6414914"/>
                </a:cubicBezTo>
                <a:cubicBezTo>
                  <a:pt x="2630297" y="6444361"/>
                  <a:pt x="2704557" y="6436999"/>
                  <a:pt x="2721601" y="6439712"/>
                </a:cubicBezTo>
                <a:cubicBezTo>
                  <a:pt x="2721601" y="6432737"/>
                  <a:pt x="2715515" y="6430412"/>
                  <a:pt x="2709427" y="6428475"/>
                </a:cubicBezTo>
                <a:cubicBezTo>
                  <a:pt x="2702732" y="6428862"/>
                  <a:pt x="2693602" y="6428475"/>
                  <a:pt x="2685689" y="6425762"/>
                </a:cubicBezTo>
                <a:cubicBezTo>
                  <a:pt x="2692993" y="6423438"/>
                  <a:pt x="2700906" y="6421113"/>
                  <a:pt x="2707602" y="6421113"/>
                </a:cubicBezTo>
                <a:cubicBezTo>
                  <a:pt x="2714906" y="6418788"/>
                  <a:pt x="2721601" y="6418013"/>
                  <a:pt x="2728905" y="6418013"/>
                </a:cubicBezTo>
                <a:cubicBezTo>
                  <a:pt x="2744123" y="6418013"/>
                  <a:pt x="2759340" y="6420726"/>
                  <a:pt x="2773342" y="6424988"/>
                </a:cubicBezTo>
                <a:cubicBezTo>
                  <a:pt x="2804385" y="6432350"/>
                  <a:pt x="2837864" y="6440486"/>
                  <a:pt x="2868907" y="6433900"/>
                </a:cubicBezTo>
                <a:cubicBezTo>
                  <a:pt x="2867081" y="6445136"/>
                  <a:pt x="2884125" y="6440874"/>
                  <a:pt x="2884125" y="6448236"/>
                </a:cubicBezTo>
                <a:cubicBezTo>
                  <a:pt x="2895691" y="6442424"/>
                  <a:pt x="2907865" y="6439712"/>
                  <a:pt x="2920039" y="6438549"/>
                </a:cubicBezTo>
                <a:lnTo>
                  <a:pt x="2952300" y="6438162"/>
                </a:lnTo>
                <a:lnTo>
                  <a:pt x="2952300" y="6431962"/>
                </a:lnTo>
                <a:cubicBezTo>
                  <a:pt x="2952909" y="6423050"/>
                  <a:pt x="2954735" y="6414526"/>
                  <a:pt x="2957779" y="6406389"/>
                </a:cubicBezTo>
                <a:lnTo>
                  <a:pt x="2971778" y="6385466"/>
                </a:lnTo>
                <a:lnTo>
                  <a:pt x="2955344" y="6394765"/>
                </a:lnTo>
                <a:cubicBezTo>
                  <a:pt x="2948040" y="6401352"/>
                  <a:pt x="2941343" y="6407939"/>
                  <a:pt x="2930387" y="6410264"/>
                </a:cubicBezTo>
                <a:cubicBezTo>
                  <a:pt x="2932212" y="6411039"/>
                  <a:pt x="2930995" y="6400964"/>
                  <a:pt x="2930995" y="6400964"/>
                </a:cubicBezTo>
                <a:cubicBezTo>
                  <a:pt x="2918213" y="6406389"/>
                  <a:pt x="2887778" y="6430412"/>
                  <a:pt x="2884734" y="6398252"/>
                </a:cubicBezTo>
                <a:cubicBezTo>
                  <a:pt x="2892038" y="6402902"/>
                  <a:pt x="2901168" y="6403677"/>
                  <a:pt x="2908473" y="6400964"/>
                </a:cubicBezTo>
                <a:cubicBezTo>
                  <a:pt x="2916386" y="6398640"/>
                  <a:pt x="2923083" y="6391278"/>
                  <a:pt x="2921256" y="6383528"/>
                </a:cubicBezTo>
                <a:cubicBezTo>
                  <a:pt x="2908473" y="6393990"/>
                  <a:pt x="2882908" y="6390503"/>
                  <a:pt x="2853082" y="6385854"/>
                </a:cubicBezTo>
                <a:cubicBezTo>
                  <a:pt x="2839689" y="6386628"/>
                  <a:pt x="2824472" y="6384304"/>
                  <a:pt x="2809254" y="6383916"/>
                </a:cubicBezTo>
                <a:cubicBezTo>
                  <a:pt x="2794037" y="6381591"/>
                  <a:pt x="2780646" y="6381978"/>
                  <a:pt x="2765429" y="6386628"/>
                </a:cubicBezTo>
                <a:cubicBezTo>
                  <a:pt x="2761775" y="6385466"/>
                  <a:pt x="2761775" y="6378492"/>
                  <a:pt x="2762385" y="6371130"/>
                </a:cubicBezTo>
                <a:cubicBezTo>
                  <a:pt x="2747776" y="6373842"/>
                  <a:pt x="2731340" y="6376166"/>
                  <a:pt x="2716731" y="6373842"/>
                </a:cubicBezTo>
                <a:cubicBezTo>
                  <a:pt x="2699688" y="6370742"/>
                  <a:pt x="2684470" y="6368418"/>
                  <a:pt x="2668036" y="6365318"/>
                </a:cubicBezTo>
                <a:cubicBezTo>
                  <a:pt x="2653427" y="6360668"/>
                  <a:pt x="2638817" y="6358343"/>
                  <a:pt x="2624208" y="6356018"/>
                </a:cubicBezTo>
                <a:cubicBezTo>
                  <a:pt x="2610818" y="6354468"/>
                  <a:pt x="2598643" y="6352531"/>
                  <a:pt x="2587078" y="6353694"/>
                </a:cubicBezTo>
                <a:cubicBezTo>
                  <a:pt x="2586469" y="6348656"/>
                  <a:pt x="2587687" y="6344394"/>
                  <a:pt x="2588904" y="6340132"/>
                </a:cubicBezTo>
                <a:cubicBezTo>
                  <a:pt x="2570035" y="6355631"/>
                  <a:pt x="2557861" y="6347106"/>
                  <a:pt x="2538990" y="6336258"/>
                </a:cubicBezTo>
                <a:cubicBezTo>
                  <a:pt x="2561512" y="6336258"/>
                  <a:pt x="2549947" y="6323084"/>
                  <a:pt x="2579165" y="6329670"/>
                </a:cubicBezTo>
                <a:cubicBezTo>
                  <a:pt x="2553599" y="6319209"/>
                  <a:pt x="2523773" y="6321921"/>
                  <a:pt x="2507338" y="6297511"/>
                </a:cubicBezTo>
                <a:cubicBezTo>
                  <a:pt x="2504903" y="6304098"/>
                  <a:pt x="2502468" y="6310297"/>
                  <a:pt x="2508556" y="6312234"/>
                </a:cubicBezTo>
                <a:cubicBezTo>
                  <a:pt x="2500643" y="6316884"/>
                  <a:pt x="2478121" y="6297898"/>
                  <a:pt x="2469598" y="6290536"/>
                </a:cubicBezTo>
                <a:cubicBezTo>
                  <a:pt x="2464120" y="6293636"/>
                  <a:pt x="2433077" y="6290924"/>
                  <a:pt x="2446467" y="6304872"/>
                </a:cubicBezTo>
                <a:cubicBezTo>
                  <a:pt x="2428207" y="6299060"/>
                  <a:pt x="2412380" y="6293636"/>
                  <a:pt x="2393511" y="6290149"/>
                </a:cubicBezTo>
                <a:cubicBezTo>
                  <a:pt x="2375250" y="6284337"/>
                  <a:pt x="2356379" y="6280850"/>
                  <a:pt x="2338119" y="6275038"/>
                </a:cubicBezTo>
                <a:cubicBezTo>
                  <a:pt x="2343598" y="6257602"/>
                  <a:pt x="2362466" y="6268450"/>
                  <a:pt x="2356379" y="6247528"/>
                </a:cubicBezTo>
                <a:cubicBezTo>
                  <a:pt x="2374640" y="6253340"/>
                  <a:pt x="2389249" y="6262638"/>
                  <a:pt x="2405076" y="6267676"/>
                </a:cubicBezTo>
                <a:cubicBezTo>
                  <a:pt x="2419684" y="6272326"/>
                  <a:pt x="2434293" y="6274650"/>
                  <a:pt x="2451337" y="6263414"/>
                </a:cubicBezTo>
                <a:cubicBezTo>
                  <a:pt x="2457424" y="6265351"/>
                  <a:pt x="2453164" y="6270776"/>
                  <a:pt x="2453164" y="6278138"/>
                </a:cubicBezTo>
                <a:cubicBezTo>
                  <a:pt x="2458034" y="6277362"/>
                  <a:pt x="2458641" y="6267676"/>
                  <a:pt x="2464728" y="6269613"/>
                </a:cubicBezTo>
                <a:cubicBezTo>
                  <a:pt x="2460468" y="6263414"/>
                  <a:pt x="2445251" y="6254114"/>
                  <a:pt x="2431858" y="6247528"/>
                </a:cubicBezTo>
                <a:cubicBezTo>
                  <a:pt x="2417859" y="6242878"/>
                  <a:pt x="2402641" y="6240553"/>
                  <a:pt x="2394728" y="6252177"/>
                </a:cubicBezTo>
                <a:cubicBezTo>
                  <a:pt x="2384380" y="6241716"/>
                  <a:pt x="2365511" y="6238228"/>
                  <a:pt x="2357597" y="6228542"/>
                </a:cubicBezTo>
                <a:cubicBezTo>
                  <a:pt x="2362466" y="6218080"/>
                  <a:pt x="2365511" y="6209556"/>
                  <a:pt x="2370989" y="6204518"/>
                </a:cubicBezTo>
                <a:lnTo>
                  <a:pt x="2374032" y="6203356"/>
                </a:lnTo>
                <a:lnTo>
                  <a:pt x="2369162" y="6197544"/>
                </a:lnTo>
                <a:cubicBezTo>
                  <a:pt x="2363076" y="6192507"/>
                  <a:pt x="2354553" y="6189408"/>
                  <a:pt x="2345424" y="6186308"/>
                </a:cubicBezTo>
                <a:cubicBezTo>
                  <a:pt x="2326553" y="6182820"/>
                  <a:pt x="2307684" y="6179333"/>
                  <a:pt x="2291857" y="6171972"/>
                </a:cubicBezTo>
                <a:cubicBezTo>
                  <a:pt x="2287596" y="6165772"/>
                  <a:pt x="2280292" y="6161122"/>
                  <a:pt x="2273597" y="6154148"/>
                </a:cubicBezTo>
                <a:cubicBezTo>
                  <a:pt x="2270553" y="6150660"/>
                  <a:pt x="2265074" y="6146786"/>
                  <a:pt x="2260814" y="6145236"/>
                </a:cubicBezTo>
                <a:cubicBezTo>
                  <a:pt x="2257770" y="6142136"/>
                  <a:pt x="2252291" y="6137874"/>
                  <a:pt x="2249248" y="6134387"/>
                </a:cubicBezTo>
                <a:cubicBezTo>
                  <a:pt x="2230987" y="6121213"/>
                  <a:pt x="2208465" y="6107264"/>
                  <a:pt x="2188378" y="6093703"/>
                </a:cubicBezTo>
                <a:cubicBezTo>
                  <a:pt x="2166464" y="6079366"/>
                  <a:pt x="2146378" y="6065805"/>
                  <a:pt x="2127507" y="6050306"/>
                </a:cubicBezTo>
                <a:cubicBezTo>
                  <a:pt x="2109246" y="6037132"/>
                  <a:pt x="2094028" y="6020859"/>
                  <a:pt x="2083073" y="6007685"/>
                </a:cubicBezTo>
                <a:cubicBezTo>
                  <a:pt x="2076377" y="6015047"/>
                  <a:pt x="2070899" y="6010785"/>
                  <a:pt x="2064202" y="6004198"/>
                </a:cubicBezTo>
                <a:cubicBezTo>
                  <a:pt x="2061159" y="6000710"/>
                  <a:pt x="2056897" y="5999160"/>
                  <a:pt x="2051419" y="5995286"/>
                </a:cubicBezTo>
                <a:cubicBezTo>
                  <a:pt x="2045333" y="5993348"/>
                  <a:pt x="2039245" y="5991412"/>
                  <a:pt x="2030115" y="5991024"/>
                </a:cubicBezTo>
                <a:cubicBezTo>
                  <a:pt x="2035594" y="5987924"/>
                  <a:pt x="2042289" y="5989862"/>
                  <a:pt x="2045333" y="5985987"/>
                </a:cubicBezTo>
                <a:cubicBezTo>
                  <a:pt x="2020985" y="5978238"/>
                  <a:pt x="1998463" y="5966614"/>
                  <a:pt x="1975332" y="5954602"/>
                </a:cubicBezTo>
                <a:cubicBezTo>
                  <a:pt x="1953419" y="5940266"/>
                  <a:pt x="1932722" y="5928642"/>
                  <a:pt x="1905940" y="5920505"/>
                </a:cubicBezTo>
                <a:cubicBezTo>
                  <a:pt x="1895592" y="5931354"/>
                  <a:pt x="1933939" y="5939104"/>
                  <a:pt x="1916288" y="5950340"/>
                </a:cubicBezTo>
                <a:cubicBezTo>
                  <a:pt x="1905940" y="5942203"/>
                  <a:pt x="1897417" y="5934454"/>
                  <a:pt x="1890722" y="5927479"/>
                </a:cubicBezTo>
                <a:cubicBezTo>
                  <a:pt x="1882809" y="5917792"/>
                  <a:pt x="1876113" y="5911206"/>
                  <a:pt x="1871244" y="5905006"/>
                </a:cubicBezTo>
                <a:cubicBezTo>
                  <a:pt x="1857243" y="5893382"/>
                  <a:pt x="1842634" y="5883696"/>
                  <a:pt x="1821938" y="5879433"/>
                </a:cubicBezTo>
                <a:cubicBezTo>
                  <a:pt x="1827416" y="5869359"/>
                  <a:pt x="1819503" y="5859285"/>
                  <a:pt x="1818287" y="5849598"/>
                </a:cubicBezTo>
                <a:cubicBezTo>
                  <a:pt x="1810982" y="5844561"/>
                  <a:pt x="1801851" y="5865872"/>
                  <a:pt x="1793939" y="5849211"/>
                </a:cubicBezTo>
                <a:cubicBezTo>
                  <a:pt x="1799416" y="5838749"/>
                  <a:pt x="1804286" y="5849986"/>
                  <a:pt x="1811590" y="5842624"/>
                </a:cubicBezTo>
                <a:cubicBezTo>
                  <a:pt x="1794547" y="5832550"/>
                  <a:pt x="1786026" y="5825188"/>
                  <a:pt x="1768982" y="5802714"/>
                </a:cubicBezTo>
                <a:cubicBezTo>
                  <a:pt x="1772633" y="5818214"/>
                  <a:pt x="1760459" y="5814338"/>
                  <a:pt x="1755590" y="5829450"/>
                </a:cubicBezTo>
                <a:cubicBezTo>
                  <a:pt x="1764111" y="5844174"/>
                  <a:pt x="1774459" y="5826350"/>
                  <a:pt x="1783591" y="5845724"/>
                </a:cubicBezTo>
                <a:cubicBezTo>
                  <a:pt x="1765938" y="5852310"/>
                  <a:pt x="1748286" y="5825188"/>
                  <a:pt x="1729415" y="5833712"/>
                </a:cubicBezTo>
                <a:cubicBezTo>
                  <a:pt x="1723329" y="5831774"/>
                  <a:pt x="1744025" y="5816276"/>
                  <a:pt x="1749502" y="5827512"/>
                </a:cubicBezTo>
                <a:cubicBezTo>
                  <a:pt x="1758634" y="5818601"/>
                  <a:pt x="1760459" y="5807364"/>
                  <a:pt x="1754981" y="5796128"/>
                </a:cubicBezTo>
                <a:cubicBezTo>
                  <a:pt x="1750111" y="5784891"/>
                  <a:pt x="1741589" y="5777530"/>
                  <a:pt x="1728199" y="5775592"/>
                </a:cubicBezTo>
                <a:cubicBezTo>
                  <a:pt x="1724547" y="5781792"/>
                  <a:pt x="1731850" y="5786054"/>
                  <a:pt x="1734285" y="5791866"/>
                </a:cubicBezTo>
                <a:cubicBezTo>
                  <a:pt x="1724547" y="5788378"/>
                  <a:pt x="1712371" y="5796902"/>
                  <a:pt x="1702023" y="5788766"/>
                </a:cubicBezTo>
                <a:cubicBezTo>
                  <a:pt x="1714198" y="5778692"/>
                  <a:pt x="1716025" y="5766680"/>
                  <a:pt x="1717850" y="5748469"/>
                </a:cubicBezTo>
                <a:cubicBezTo>
                  <a:pt x="1708720" y="5747694"/>
                  <a:pt x="1700807" y="5738395"/>
                  <a:pt x="1693503" y="5726384"/>
                </a:cubicBezTo>
                <a:cubicBezTo>
                  <a:pt x="1687415" y="5717472"/>
                  <a:pt x="1680110" y="5705848"/>
                  <a:pt x="1671589" y="5705460"/>
                </a:cubicBezTo>
                <a:cubicBezTo>
                  <a:pt x="1665502" y="5717472"/>
                  <a:pt x="1701416" y="5736070"/>
                  <a:pt x="1680110" y="5745757"/>
                </a:cubicBezTo>
                <a:cubicBezTo>
                  <a:pt x="1680110" y="5719409"/>
                  <a:pt x="1661850" y="5720959"/>
                  <a:pt x="1643589" y="5715147"/>
                </a:cubicBezTo>
                <a:cubicBezTo>
                  <a:pt x="1656372" y="5709722"/>
                  <a:pt x="1649675" y="5690736"/>
                  <a:pt x="1636285" y="5677175"/>
                </a:cubicBezTo>
                <a:cubicBezTo>
                  <a:pt x="1623502" y="5660902"/>
                  <a:pt x="1605849" y="5648115"/>
                  <a:pt x="1591849" y="5655864"/>
                </a:cubicBezTo>
                <a:cubicBezTo>
                  <a:pt x="1577848" y="5644240"/>
                  <a:pt x="1597327" y="5619442"/>
                  <a:pt x="1575413" y="5624480"/>
                </a:cubicBezTo>
                <a:cubicBezTo>
                  <a:pt x="1579674" y="5618668"/>
                  <a:pt x="1578458" y="5608594"/>
                  <a:pt x="1576632" y="5600844"/>
                </a:cubicBezTo>
                <a:cubicBezTo>
                  <a:pt x="1572979" y="5590382"/>
                  <a:pt x="1567500" y="5581470"/>
                  <a:pt x="1562023" y="5570234"/>
                </a:cubicBezTo>
                <a:cubicBezTo>
                  <a:pt x="1556545" y="5573334"/>
                  <a:pt x="1557152" y="5578371"/>
                  <a:pt x="1560196" y="5583796"/>
                </a:cubicBezTo>
                <a:cubicBezTo>
                  <a:pt x="1550457" y="5585346"/>
                  <a:pt x="1551675" y="5569072"/>
                  <a:pt x="1549848" y="5554348"/>
                </a:cubicBezTo>
                <a:cubicBezTo>
                  <a:pt x="1548022" y="5539236"/>
                  <a:pt x="1543153" y="5526063"/>
                  <a:pt x="1526718" y="5528000"/>
                </a:cubicBezTo>
                <a:cubicBezTo>
                  <a:pt x="1530369" y="5524513"/>
                  <a:pt x="1532804" y="5522576"/>
                  <a:pt x="1532804" y="5517538"/>
                </a:cubicBezTo>
                <a:cubicBezTo>
                  <a:pt x="1524283" y="5515214"/>
                  <a:pt x="1525500" y="5524900"/>
                  <a:pt x="1515152" y="5516764"/>
                </a:cubicBezTo>
                <a:cubicBezTo>
                  <a:pt x="1512717" y="5503977"/>
                  <a:pt x="1517587" y="5508240"/>
                  <a:pt x="1527934" y="5504364"/>
                </a:cubicBezTo>
                <a:cubicBezTo>
                  <a:pt x="1511500" y="5501652"/>
                  <a:pt x="1496283" y="5491966"/>
                  <a:pt x="1481674" y="5482666"/>
                </a:cubicBezTo>
                <a:cubicBezTo>
                  <a:pt x="1487151" y="5479566"/>
                  <a:pt x="1495064" y="5469880"/>
                  <a:pt x="1485325" y="5452444"/>
                </a:cubicBezTo>
                <a:cubicBezTo>
                  <a:pt x="1481065" y="5484604"/>
                  <a:pt x="1451848" y="5444307"/>
                  <a:pt x="1471326" y="5433458"/>
                </a:cubicBezTo>
                <a:cubicBezTo>
                  <a:pt x="1465848" y="5429584"/>
                  <a:pt x="1448195" y="5421834"/>
                  <a:pt x="1450630" y="5434233"/>
                </a:cubicBezTo>
                <a:cubicBezTo>
                  <a:pt x="1448195" y="5428808"/>
                  <a:pt x="1457934" y="5391612"/>
                  <a:pt x="1428717" y="5391612"/>
                </a:cubicBezTo>
                <a:cubicBezTo>
                  <a:pt x="1433587" y="5371850"/>
                  <a:pt x="1424456" y="5352090"/>
                  <a:pt x="1414108" y="5336978"/>
                </a:cubicBezTo>
                <a:cubicBezTo>
                  <a:pt x="1403151" y="5321480"/>
                  <a:pt x="1388542" y="5312180"/>
                  <a:pt x="1376368" y="5315280"/>
                </a:cubicBezTo>
                <a:cubicBezTo>
                  <a:pt x="1369064" y="5317605"/>
                  <a:pt x="1368455" y="5291258"/>
                  <a:pt x="1370890" y="5284670"/>
                </a:cubicBezTo>
                <a:cubicBezTo>
                  <a:pt x="1365411" y="5273434"/>
                  <a:pt x="1351412" y="5288545"/>
                  <a:pt x="1349584" y="5273434"/>
                </a:cubicBezTo>
                <a:cubicBezTo>
                  <a:pt x="1351412" y="5302494"/>
                  <a:pt x="1367238" y="5335816"/>
                  <a:pt x="1384889" y="5370301"/>
                </a:cubicBezTo>
                <a:cubicBezTo>
                  <a:pt x="1398282" y="5362552"/>
                  <a:pt x="1379412" y="5340078"/>
                  <a:pt x="1395237" y="5333104"/>
                </a:cubicBezTo>
                <a:cubicBezTo>
                  <a:pt x="1397672" y="5345890"/>
                  <a:pt x="1403151" y="5347828"/>
                  <a:pt x="1409238" y="5349378"/>
                </a:cubicBezTo>
                <a:cubicBezTo>
                  <a:pt x="1415324" y="5351315"/>
                  <a:pt x="1421412" y="5353640"/>
                  <a:pt x="1424456" y="5366426"/>
                </a:cubicBezTo>
                <a:cubicBezTo>
                  <a:pt x="1418978" y="5369138"/>
                  <a:pt x="1416543" y="5361389"/>
                  <a:pt x="1414108" y="5355964"/>
                </a:cubicBezTo>
                <a:cubicBezTo>
                  <a:pt x="1395237" y="5378825"/>
                  <a:pt x="1400107" y="5410985"/>
                  <a:pt x="1411065" y="5445470"/>
                </a:cubicBezTo>
                <a:cubicBezTo>
                  <a:pt x="1390367" y="5434233"/>
                  <a:pt x="1388542" y="5398198"/>
                  <a:pt x="1390977" y="5384637"/>
                </a:cubicBezTo>
                <a:cubicBezTo>
                  <a:pt x="1363586" y="5373400"/>
                  <a:pt x="1357498" y="5304819"/>
                  <a:pt x="1317932" y="5328067"/>
                </a:cubicBezTo>
                <a:cubicBezTo>
                  <a:pt x="1323411" y="5291645"/>
                  <a:pt x="1291759" y="5288158"/>
                  <a:pt x="1272888" y="5270334"/>
                </a:cubicBezTo>
                <a:cubicBezTo>
                  <a:pt x="1285062" y="5240886"/>
                  <a:pt x="1296020" y="5287383"/>
                  <a:pt x="1307584" y="5286220"/>
                </a:cubicBezTo>
                <a:cubicBezTo>
                  <a:pt x="1325236" y="5272659"/>
                  <a:pt x="1282627" y="5266460"/>
                  <a:pt x="1291759" y="5245536"/>
                </a:cubicBezTo>
                <a:cubicBezTo>
                  <a:pt x="1280802" y="5232362"/>
                  <a:pt x="1285671" y="5264910"/>
                  <a:pt x="1271672" y="5253286"/>
                </a:cubicBezTo>
                <a:cubicBezTo>
                  <a:pt x="1264975" y="5231975"/>
                  <a:pt x="1261324" y="5204852"/>
                  <a:pt x="1257063" y="5176954"/>
                </a:cubicBezTo>
                <a:cubicBezTo>
                  <a:pt x="1252801" y="5149444"/>
                  <a:pt x="1245496" y="5123096"/>
                  <a:pt x="1230888" y="5106436"/>
                </a:cubicBezTo>
                <a:cubicBezTo>
                  <a:pt x="1225409" y="5109535"/>
                  <a:pt x="1230888" y="5121159"/>
                  <a:pt x="1230279" y="5128134"/>
                </a:cubicBezTo>
                <a:cubicBezTo>
                  <a:pt x="1221149" y="5115734"/>
                  <a:pt x="1222365" y="5118060"/>
                  <a:pt x="1210801" y="5119222"/>
                </a:cubicBezTo>
                <a:cubicBezTo>
                  <a:pt x="1214453" y="5115734"/>
                  <a:pt x="1208975" y="5092486"/>
                  <a:pt x="1207757" y="5109148"/>
                </a:cubicBezTo>
                <a:cubicBezTo>
                  <a:pt x="1198017" y="5098686"/>
                  <a:pt x="1218105" y="5064589"/>
                  <a:pt x="1202887" y="5049865"/>
                </a:cubicBezTo>
                <a:cubicBezTo>
                  <a:pt x="1205932" y="5053352"/>
                  <a:pt x="1210191" y="5054514"/>
                  <a:pt x="1215670" y="5051802"/>
                </a:cubicBezTo>
                <a:cubicBezTo>
                  <a:pt x="1215670" y="5044440"/>
                  <a:pt x="1213235" y="5039016"/>
                  <a:pt x="1210801" y="5031266"/>
                </a:cubicBezTo>
                <a:cubicBezTo>
                  <a:pt x="1207757" y="5035142"/>
                  <a:pt x="1204714" y="5038628"/>
                  <a:pt x="1207149" y="5044053"/>
                </a:cubicBezTo>
                <a:cubicBezTo>
                  <a:pt x="1200452" y="5003756"/>
                  <a:pt x="1191931" y="4960360"/>
                  <a:pt x="1184018" y="4917351"/>
                </a:cubicBezTo>
                <a:cubicBezTo>
                  <a:pt x="1184018" y="4910377"/>
                  <a:pt x="1181584" y="4904952"/>
                  <a:pt x="1180975" y="4899915"/>
                </a:cubicBezTo>
                <a:cubicBezTo>
                  <a:pt x="1180975" y="4899915"/>
                  <a:pt x="1180975" y="4899915"/>
                  <a:pt x="1177930" y="4875117"/>
                </a:cubicBezTo>
                <a:cubicBezTo>
                  <a:pt x="1177930" y="4875117"/>
                  <a:pt x="1177930" y="4874730"/>
                  <a:pt x="1178540" y="4872792"/>
                </a:cubicBezTo>
                <a:cubicBezTo>
                  <a:pt x="1178540" y="4872792"/>
                  <a:pt x="1178540" y="4873180"/>
                  <a:pt x="1176714" y="4872405"/>
                </a:cubicBezTo>
                <a:cubicBezTo>
                  <a:pt x="1176714" y="4872405"/>
                  <a:pt x="1176714" y="4872018"/>
                  <a:pt x="1176714" y="4867368"/>
                </a:cubicBezTo>
                <a:cubicBezTo>
                  <a:pt x="1176714" y="4860006"/>
                  <a:pt x="1176105" y="4855356"/>
                  <a:pt x="1176105" y="4847994"/>
                </a:cubicBezTo>
                <a:cubicBezTo>
                  <a:pt x="1175495" y="4842958"/>
                  <a:pt x="1177323" y="4836758"/>
                  <a:pt x="1176714" y="4831721"/>
                </a:cubicBezTo>
                <a:cubicBezTo>
                  <a:pt x="1178540" y="4827458"/>
                  <a:pt x="1179149" y="4825134"/>
                  <a:pt x="1177323" y="4822034"/>
                </a:cubicBezTo>
                <a:cubicBezTo>
                  <a:pt x="1178540" y="4820097"/>
                  <a:pt x="1179149" y="4818160"/>
                  <a:pt x="1179149" y="4818160"/>
                </a:cubicBezTo>
                <a:cubicBezTo>
                  <a:pt x="1179756" y="4816222"/>
                  <a:pt x="1179756" y="4815834"/>
                  <a:pt x="1180975" y="4811572"/>
                </a:cubicBezTo>
                <a:cubicBezTo>
                  <a:pt x="1179149" y="4803823"/>
                  <a:pt x="1176714" y="4805373"/>
                  <a:pt x="1175495" y="4809635"/>
                </a:cubicBezTo>
                <a:cubicBezTo>
                  <a:pt x="1174279" y="4811960"/>
                  <a:pt x="1174279" y="4811572"/>
                  <a:pt x="1173670" y="4813898"/>
                </a:cubicBezTo>
                <a:cubicBezTo>
                  <a:pt x="1173061" y="4815834"/>
                  <a:pt x="1173061" y="4816222"/>
                  <a:pt x="1172452" y="4818160"/>
                </a:cubicBezTo>
                <a:cubicBezTo>
                  <a:pt x="1172452" y="4818160"/>
                  <a:pt x="1171844" y="4820484"/>
                  <a:pt x="1173670" y="4820872"/>
                </a:cubicBezTo>
                <a:cubicBezTo>
                  <a:pt x="1169409" y="4819710"/>
                  <a:pt x="1170017" y="4819710"/>
                  <a:pt x="1168191" y="4816997"/>
                </a:cubicBezTo>
                <a:cubicBezTo>
                  <a:pt x="1166975" y="4814285"/>
                  <a:pt x="1166366" y="4809248"/>
                  <a:pt x="1165757" y="4804210"/>
                </a:cubicBezTo>
                <a:lnTo>
                  <a:pt x="1166366" y="4801111"/>
                </a:lnTo>
                <a:lnTo>
                  <a:pt x="1129844" y="4803436"/>
                </a:lnTo>
                <a:lnTo>
                  <a:pt x="1113408" y="4800724"/>
                </a:lnTo>
                <a:lnTo>
                  <a:pt x="1109148" y="4819710"/>
                </a:lnTo>
                <a:cubicBezTo>
                  <a:pt x="1108539" y="4822034"/>
                  <a:pt x="1108539" y="4821646"/>
                  <a:pt x="1109757" y="4824746"/>
                </a:cubicBezTo>
                <a:cubicBezTo>
                  <a:pt x="1109757" y="4824746"/>
                  <a:pt x="1109757" y="4824746"/>
                  <a:pt x="1109148" y="4827072"/>
                </a:cubicBezTo>
                <a:cubicBezTo>
                  <a:pt x="1109148" y="4827072"/>
                  <a:pt x="1108539" y="4829008"/>
                  <a:pt x="1108539" y="4829008"/>
                </a:cubicBezTo>
                <a:cubicBezTo>
                  <a:pt x="1107322" y="4830946"/>
                  <a:pt x="1107322" y="4833658"/>
                  <a:pt x="1109148" y="4834046"/>
                </a:cubicBezTo>
                <a:cubicBezTo>
                  <a:pt x="1109757" y="4839083"/>
                  <a:pt x="1120103" y="4834820"/>
                  <a:pt x="1124365" y="4834046"/>
                </a:cubicBezTo>
                <a:cubicBezTo>
                  <a:pt x="1129235" y="4840245"/>
                  <a:pt x="1120712" y="4840245"/>
                  <a:pt x="1112799" y="4842570"/>
                </a:cubicBezTo>
                <a:cubicBezTo>
                  <a:pt x="1121931" y="4849932"/>
                  <a:pt x="1124973" y="4860394"/>
                  <a:pt x="1128626" y="4868918"/>
                </a:cubicBezTo>
                <a:cubicBezTo>
                  <a:pt x="1129844" y="4871630"/>
                  <a:pt x="1129235" y="4873955"/>
                  <a:pt x="1130451" y="4876667"/>
                </a:cubicBezTo>
                <a:cubicBezTo>
                  <a:pt x="1130451" y="4876667"/>
                  <a:pt x="1131061" y="4876667"/>
                  <a:pt x="1131670" y="4881704"/>
                </a:cubicBezTo>
                <a:cubicBezTo>
                  <a:pt x="1131670" y="4881704"/>
                  <a:pt x="1131670" y="4881704"/>
                  <a:pt x="1133496" y="4882479"/>
                </a:cubicBezTo>
                <a:cubicBezTo>
                  <a:pt x="1133496" y="4882479"/>
                  <a:pt x="1133496" y="4882092"/>
                  <a:pt x="1132886" y="4884416"/>
                </a:cubicBezTo>
                <a:cubicBezTo>
                  <a:pt x="1132886" y="4884416"/>
                  <a:pt x="1132277" y="4884416"/>
                  <a:pt x="1135321" y="4909602"/>
                </a:cubicBezTo>
                <a:cubicBezTo>
                  <a:pt x="1138365" y="4920064"/>
                  <a:pt x="1139583" y="4929750"/>
                  <a:pt x="1140800" y="4939824"/>
                </a:cubicBezTo>
                <a:cubicBezTo>
                  <a:pt x="1145060" y="4960360"/>
                  <a:pt x="1149930" y="4980896"/>
                  <a:pt x="1152366" y="5000657"/>
                </a:cubicBezTo>
                <a:cubicBezTo>
                  <a:pt x="1156627" y="5021192"/>
                  <a:pt x="1162713" y="5042116"/>
                  <a:pt x="1170017" y="5061102"/>
                </a:cubicBezTo>
                <a:cubicBezTo>
                  <a:pt x="1172452" y="5073888"/>
                  <a:pt x="1177323" y="5087062"/>
                  <a:pt x="1181584" y="5100624"/>
                </a:cubicBezTo>
                <a:cubicBezTo>
                  <a:pt x="1184018" y="5106048"/>
                  <a:pt x="1187062" y="5111472"/>
                  <a:pt x="1188888" y="5119222"/>
                </a:cubicBezTo>
                <a:cubicBezTo>
                  <a:pt x="1191323" y="5125034"/>
                  <a:pt x="1193758" y="5130846"/>
                  <a:pt x="1195583" y="5138595"/>
                </a:cubicBezTo>
                <a:cubicBezTo>
                  <a:pt x="1205322" y="5163006"/>
                  <a:pt x="1213845" y="5184704"/>
                  <a:pt x="1216280" y="5204464"/>
                </a:cubicBezTo>
                <a:cubicBezTo>
                  <a:pt x="1218714" y="5217251"/>
                  <a:pt x="1232106" y="5238562"/>
                  <a:pt x="1241845" y="5255998"/>
                </a:cubicBezTo>
                <a:cubicBezTo>
                  <a:pt x="1250976" y="5275758"/>
                  <a:pt x="1258280" y="5292420"/>
                  <a:pt x="1250976" y="5301719"/>
                </a:cubicBezTo>
                <a:cubicBezTo>
                  <a:pt x="1258889" y="5325742"/>
                  <a:pt x="1267409" y="5347440"/>
                  <a:pt x="1273498" y="5368751"/>
                </a:cubicBezTo>
                <a:cubicBezTo>
                  <a:pt x="1282627" y="5388124"/>
                  <a:pt x="1291759" y="5407885"/>
                  <a:pt x="1299063" y="5426871"/>
                </a:cubicBezTo>
                <a:cubicBezTo>
                  <a:pt x="1308802" y="5444307"/>
                  <a:pt x="1318542" y="5461743"/>
                  <a:pt x="1327671" y="5481504"/>
                </a:cubicBezTo>
                <a:cubicBezTo>
                  <a:pt x="1335584" y="5498165"/>
                  <a:pt x="1345323" y="5515601"/>
                  <a:pt x="1353237" y="5532262"/>
                </a:cubicBezTo>
                <a:cubicBezTo>
                  <a:pt x="1347758" y="5535362"/>
                  <a:pt x="1343498" y="5529550"/>
                  <a:pt x="1338019" y="5532262"/>
                </a:cubicBezTo>
                <a:cubicBezTo>
                  <a:pt x="1327671" y="5536137"/>
                  <a:pt x="1343498" y="5548536"/>
                  <a:pt x="1345323" y="5556286"/>
                </a:cubicBezTo>
                <a:cubicBezTo>
                  <a:pt x="1361759" y="5554348"/>
                  <a:pt x="1339845" y="5540012"/>
                  <a:pt x="1356281" y="5538074"/>
                </a:cubicBezTo>
                <a:cubicBezTo>
                  <a:pt x="1369064" y="5551636"/>
                  <a:pt x="1383063" y="5577984"/>
                  <a:pt x="1396456" y="5603556"/>
                </a:cubicBezTo>
                <a:cubicBezTo>
                  <a:pt x="1410455" y="5629516"/>
                  <a:pt x="1424456" y="5655090"/>
                  <a:pt x="1439065" y="5671750"/>
                </a:cubicBezTo>
                <a:cubicBezTo>
                  <a:pt x="1430542" y="5676400"/>
                  <a:pt x="1426891" y="5660902"/>
                  <a:pt x="1420194" y="5668264"/>
                </a:cubicBezTo>
                <a:cubicBezTo>
                  <a:pt x="1428717" y="5689962"/>
                  <a:pt x="1453674" y="5667101"/>
                  <a:pt x="1451239" y="5694998"/>
                </a:cubicBezTo>
                <a:cubicBezTo>
                  <a:pt x="1443934" y="5697324"/>
                  <a:pt x="1438456" y="5693062"/>
                  <a:pt x="1433587" y="5681825"/>
                </a:cubicBezTo>
                <a:cubicBezTo>
                  <a:pt x="1429325" y="5707010"/>
                  <a:pt x="1470108" y="5719796"/>
                  <a:pt x="1467673" y="5733746"/>
                </a:cubicBezTo>
                <a:cubicBezTo>
                  <a:pt x="1471326" y="5729871"/>
                  <a:pt x="1471935" y="5727934"/>
                  <a:pt x="1471326" y="5722896"/>
                </a:cubicBezTo>
                <a:cubicBezTo>
                  <a:pt x="1474977" y="5731033"/>
                  <a:pt x="1479239" y="5739558"/>
                  <a:pt x="1486544" y="5751569"/>
                </a:cubicBezTo>
                <a:cubicBezTo>
                  <a:pt x="1492022" y="5760480"/>
                  <a:pt x="1496892" y="5773654"/>
                  <a:pt x="1504804" y="5783342"/>
                </a:cubicBezTo>
                <a:cubicBezTo>
                  <a:pt x="1520021" y="5805040"/>
                  <a:pt x="1536457" y="5822088"/>
                  <a:pt x="1549848" y="5816664"/>
                </a:cubicBezTo>
                <a:cubicBezTo>
                  <a:pt x="1555326" y="5825962"/>
                  <a:pt x="1543153" y="5829062"/>
                  <a:pt x="1553501" y="5839524"/>
                </a:cubicBezTo>
                <a:cubicBezTo>
                  <a:pt x="1559588" y="5846498"/>
                  <a:pt x="1566284" y="5841074"/>
                  <a:pt x="1572370" y="5836037"/>
                </a:cubicBezTo>
                <a:cubicBezTo>
                  <a:pt x="1568109" y="5856185"/>
                  <a:pt x="1624111" y="5909656"/>
                  <a:pt x="1636285" y="5925542"/>
                </a:cubicBezTo>
                <a:cubicBezTo>
                  <a:pt x="1617414" y="5936004"/>
                  <a:pt x="1595501" y="5886408"/>
                  <a:pt x="1575413" y="5894157"/>
                </a:cubicBezTo>
                <a:cubicBezTo>
                  <a:pt x="1583936" y="5901519"/>
                  <a:pt x="1591849" y="5911593"/>
                  <a:pt x="1599761" y="5921280"/>
                </a:cubicBezTo>
                <a:cubicBezTo>
                  <a:pt x="1608284" y="5928642"/>
                  <a:pt x="1616806" y="5938328"/>
                  <a:pt x="1625327" y="5945690"/>
                </a:cubicBezTo>
                <a:cubicBezTo>
                  <a:pt x="1642980" y="5960802"/>
                  <a:pt x="1660633" y="5973976"/>
                  <a:pt x="1677675" y="5977075"/>
                </a:cubicBezTo>
                <a:cubicBezTo>
                  <a:pt x="1688024" y="5999160"/>
                  <a:pt x="1702023" y="6017759"/>
                  <a:pt x="1719676" y="6037908"/>
                </a:cubicBezTo>
                <a:cubicBezTo>
                  <a:pt x="1736112" y="6054956"/>
                  <a:pt x="1755590" y="6070842"/>
                  <a:pt x="1776894" y="6087116"/>
                </a:cubicBezTo>
                <a:cubicBezTo>
                  <a:pt x="1796981" y="6100677"/>
                  <a:pt x="1818896" y="6116951"/>
                  <a:pt x="1837764" y="6132837"/>
                </a:cubicBezTo>
                <a:cubicBezTo>
                  <a:pt x="1857243" y="6148336"/>
                  <a:pt x="1876113" y="6166160"/>
                  <a:pt x="1889504" y="6187082"/>
                </a:cubicBezTo>
                <a:cubicBezTo>
                  <a:pt x="1907765" y="6192894"/>
                  <a:pt x="1933332" y="6196382"/>
                  <a:pt x="1943071" y="6213818"/>
                </a:cubicBezTo>
                <a:cubicBezTo>
                  <a:pt x="1940027" y="6217692"/>
                  <a:pt x="1934548" y="6218468"/>
                  <a:pt x="1930287" y="6224280"/>
                </a:cubicBezTo>
                <a:cubicBezTo>
                  <a:pt x="1954028" y="6241328"/>
                  <a:pt x="1974114" y="6247528"/>
                  <a:pt x="1993593" y="6256052"/>
                </a:cubicBezTo>
                <a:cubicBezTo>
                  <a:pt x="2014288" y="6262638"/>
                  <a:pt x="2028897" y="6271938"/>
                  <a:pt x="2042289" y="6297898"/>
                </a:cubicBezTo>
                <a:cubicBezTo>
                  <a:pt x="2028897" y="6305648"/>
                  <a:pt x="2033768" y="6278525"/>
                  <a:pt x="2010637" y="6273876"/>
                </a:cubicBezTo>
                <a:cubicBezTo>
                  <a:pt x="2010027" y="6302160"/>
                  <a:pt x="2036810" y="6322696"/>
                  <a:pt x="2060551" y="6337420"/>
                </a:cubicBezTo>
                <a:cubicBezTo>
                  <a:pt x="2053855" y="6344782"/>
                  <a:pt x="2045333" y="6342070"/>
                  <a:pt x="2036810" y="6341682"/>
                </a:cubicBezTo>
                <a:cubicBezTo>
                  <a:pt x="2030724" y="6339745"/>
                  <a:pt x="2022201" y="6339358"/>
                  <a:pt x="2018550" y="6350206"/>
                </a:cubicBezTo>
                <a:cubicBezTo>
                  <a:pt x="2007593" y="6330058"/>
                  <a:pt x="1995419" y="6318822"/>
                  <a:pt x="1982636" y="6309910"/>
                </a:cubicBezTo>
                <a:lnTo>
                  <a:pt x="1978376" y="6307585"/>
                </a:lnTo>
                <a:lnTo>
                  <a:pt x="1972897" y="6309135"/>
                </a:lnTo>
                <a:cubicBezTo>
                  <a:pt x="1964375" y="6307972"/>
                  <a:pt x="1958288" y="6303323"/>
                  <a:pt x="1953419" y="6295961"/>
                </a:cubicBezTo>
                <a:lnTo>
                  <a:pt x="1955244" y="6293248"/>
                </a:lnTo>
                <a:lnTo>
                  <a:pt x="1930287" y="6279300"/>
                </a:lnTo>
                <a:cubicBezTo>
                  <a:pt x="1934548" y="6273488"/>
                  <a:pt x="1946114" y="6286274"/>
                  <a:pt x="1948549" y="6277750"/>
                </a:cubicBezTo>
                <a:cubicBezTo>
                  <a:pt x="1910810" y="6263414"/>
                  <a:pt x="1901678" y="6251014"/>
                  <a:pt x="1869417" y="6240553"/>
                </a:cubicBezTo>
                <a:cubicBezTo>
                  <a:pt x="1863940" y="6224280"/>
                  <a:pt x="1849938" y="6210718"/>
                  <a:pt x="1832286" y="6197932"/>
                </a:cubicBezTo>
                <a:cubicBezTo>
                  <a:pt x="1822547" y="6192507"/>
                  <a:pt x="1814026" y="6185145"/>
                  <a:pt x="1803069" y="6177008"/>
                </a:cubicBezTo>
                <a:cubicBezTo>
                  <a:pt x="1792112" y="6170809"/>
                  <a:pt x="1784200" y="6161122"/>
                  <a:pt x="1772024" y="6150273"/>
                </a:cubicBezTo>
                <a:cubicBezTo>
                  <a:pt x="1753764" y="6144461"/>
                  <a:pt x="1761678" y="6173134"/>
                  <a:pt x="1743416" y="6155310"/>
                </a:cubicBezTo>
                <a:cubicBezTo>
                  <a:pt x="1759850" y="6132062"/>
                  <a:pt x="1744025" y="6119663"/>
                  <a:pt x="1723329" y="6108426"/>
                </a:cubicBezTo>
                <a:cubicBezTo>
                  <a:pt x="1701416" y="6094090"/>
                  <a:pt x="1674632" y="6078592"/>
                  <a:pt x="1674632" y="6052244"/>
                </a:cubicBezTo>
                <a:cubicBezTo>
                  <a:pt x="1668546" y="6050306"/>
                  <a:pt x="1664285" y="6049144"/>
                  <a:pt x="1657588" y="6056506"/>
                </a:cubicBezTo>
                <a:lnTo>
                  <a:pt x="1642980" y="6033646"/>
                </a:lnTo>
                <a:lnTo>
                  <a:pt x="1627153" y="6096028"/>
                </a:lnTo>
                <a:cubicBezTo>
                  <a:pt x="1618632" y="6119276"/>
                  <a:pt x="1605849" y="6142524"/>
                  <a:pt x="1583327" y="6163447"/>
                </a:cubicBezTo>
                <a:cubicBezTo>
                  <a:pt x="1561414" y="6122763"/>
                  <a:pt x="1588197" y="6078204"/>
                  <a:pt x="1616806" y="6048756"/>
                </a:cubicBezTo>
                <a:lnTo>
                  <a:pt x="1639936" y="6028996"/>
                </a:lnTo>
                <a:lnTo>
                  <a:pt x="1633850" y="6020472"/>
                </a:lnTo>
                <a:cubicBezTo>
                  <a:pt x="1625937" y="6010785"/>
                  <a:pt x="1616197" y="6000323"/>
                  <a:pt x="1608284" y="5990636"/>
                </a:cubicBezTo>
                <a:cubicBezTo>
                  <a:pt x="1600370" y="5980950"/>
                  <a:pt x="1592457" y="5971263"/>
                  <a:pt x="1583327" y="5963901"/>
                </a:cubicBezTo>
                <a:cubicBezTo>
                  <a:pt x="1575413" y="5954214"/>
                  <a:pt x="1568719" y="5946852"/>
                  <a:pt x="1560196" y="5939490"/>
                </a:cubicBezTo>
                <a:cubicBezTo>
                  <a:pt x="1543153" y="5922442"/>
                  <a:pt x="1528544" y="5905781"/>
                  <a:pt x="1513935" y="5889120"/>
                </a:cubicBezTo>
                <a:cubicBezTo>
                  <a:pt x="1499326" y="5872846"/>
                  <a:pt x="1485325" y="5856185"/>
                  <a:pt x="1471935" y="5835262"/>
                </a:cubicBezTo>
                <a:cubicBezTo>
                  <a:pt x="1479239" y="5832550"/>
                  <a:pt x="1485325" y="5834487"/>
                  <a:pt x="1490805" y="5831388"/>
                </a:cubicBezTo>
                <a:cubicBezTo>
                  <a:pt x="1472542" y="5820926"/>
                  <a:pt x="1451239" y="5809302"/>
                  <a:pt x="1431152" y="5802714"/>
                </a:cubicBezTo>
                <a:cubicBezTo>
                  <a:pt x="1438456" y="5793416"/>
                  <a:pt x="1411065" y="5741882"/>
                  <a:pt x="1388542" y="5756218"/>
                </a:cubicBezTo>
                <a:cubicBezTo>
                  <a:pt x="1390367" y="5750019"/>
                  <a:pt x="1389151" y="5741495"/>
                  <a:pt x="1386716" y="5731808"/>
                </a:cubicBezTo>
                <a:lnTo>
                  <a:pt x="1381847" y="5717472"/>
                </a:lnTo>
                <a:lnTo>
                  <a:pt x="1380629" y="5724058"/>
                </a:lnTo>
                <a:cubicBezTo>
                  <a:pt x="1377585" y="5733746"/>
                  <a:pt x="1370280" y="5743432"/>
                  <a:pt x="1358716" y="5750019"/>
                </a:cubicBezTo>
                <a:cubicBezTo>
                  <a:pt x="1348368" y="5746532"/>
                  <a:pt x="1334368" y="5725996"/>
                  <a:pt x="1330106" y="5709722"/>
                </a:cubicBezTo>
                <a:lnTo>
                  <a:pt x="1330106" y="5701973"/>
                </a:lnTo>
                <a:lnTo>
                  <a:pt x="1327671" y="5699648"/>
                </a:lnTo>
                <a:cubicBezTo>
                  <a:pt x="1323411" y="5693836"/>
                  <a:pt x="1320976" y="5686474"/>
                  <a:pt x="1320976" y="5678338"/>
                </a:cubicBezTo>
                <a:cubicBezTo>
                  <a:pt x="1313062" y="5670201"/>
                  <a:pt x="1308802" y="5655477"/>
                  <a:pt x="1310019" y="5643853"/>
                </a:cubicBezTo>
                <a:cubicBezTo>
                  <a:pt x="1316716" y="5630292"/>
                  <a:pt x="1325846" y="5626804"/>
                  <a:pt x="1331933" y="5629904"/>
                </a:cubicBezTo>
                <a:lnTo>
                  <a:pt x="1338019" y="5633004"/>
                </a:lnTo>
                <a:lnTo>
                  <a:pt x="1335584" y="5626804"/>
                </a:lnTo>
                <a:cubicBezTo>
                  <a:pt x="1328281" y="5614793"/>
                  <a:pt x="1316716" y="5602006"/>
                  <a:pt x="1314888" y="5586895"/>
                </a:cubicBezTo>
                <a:cubicBezTo>
                  <a:pt x="1306976" y="5577208"/>
                  <a:pt x="1311846" y="5595807"/>
                  <a:pt x="1300889" y="5589608"/>
                </a:cubicBezTo>
                <a:cubicBezTo>
                  <a:pt x="1298454" y="5569846"/>
                  <a:pt x="1294801" y="5554348"/>
                  <a:pt x="1278976" y="5554348"/>
                </a:cubicBezTo>
                <a:cubicBezTo>
                  <a:pt x="1288106" y="5540399"/>
                  <a:pt x="1259497" y="5524126"/>
                  <a:pt x="1280192" y="5509402"/>
                </a:cubicBezTo>
                <a:cubicBezTo>
                  <a:pt x="1271672" y="5509014"/>
                  <a:pt x="1264975" y="5502040"/>
                  <a:pt x="1278976" y="5494678"/>
                </a:cubicBezTo>
                <a:cubicBezTo>
                  <a:pt x="1260105" y="5490804"/>
                  <a:pt x="1267409" y="5462130"/>
                  <a:pt x="1250366" y="5466393"/>
                </a:cubicBezTo>
                <a:cubicBezTo>
                  <a:pt x="1255235" y="5458256"/>
                  <a:pt x="1255845" y="5448957"/>
                  <a:pt x="1252193" y="5440432"/>
                </a:cubicBezTo>
                <a:cubicBezTo>
                  <a:pt x="1250366" y="5432683"/>
                  <a:pt x="1246106" y="5424546"/>
                  <a:pt x="1241845" y="5416022"/>
                </a:cubicBezTo>
                <a:cubicBezTo>
                  <a:pt x="1231497" y="5400911"/>
                  <a:pt x="1219323" y="5384637"/>
                  <a:pt x="1222365" y="5373788"/>
                </a:cubicBezTo>
                <a:cubicBezTo>
                  <a:pt x="1211410" y="5367976"/>
                  <a:pt x="1196192" y="5372626"/>
                  <a:pt x="1188888" y="5353640"/>
                </a:cubicBezTo>
                <a:cubicBezTo>
                  <a:pt x="1194974" y="5309856"/>
                  <a:pt x="1178540" y="5304819"/>
                  <a:pt x="1151148" y="5260260"/>
                </a:cubicBezTo>
                <a:cubicBezTo>
                  <a:pt x="1150539" y="5241274"/>
                  <a:pt x="1160278" y="5279634"/>
                  <a:pt x="1167582" y="5270334"/>
                </a:cubicBezTo>
                <a:cubicBezTo>
                  <a:pt x="1165757" y="5262585"/>
                  <a:pt x="1163322" y="5257160"/>
                  <a:pt x="1159061" y="5248636"/>
                </a:cubicBezTo>
                <a:cubicBezTo>
                  <a:pt x="1157234" y="5240886"/>
                  <a:pt x="1154799" y="5235462"/>
                  <a:pt x="1152973" y="5227713"/>
                </a:cubicBezTo>
                <a:cubicBezTo>
                  <a:pt x="1146279" y="5213764"/>
                  <a:pt x="1142625" y="5197878"/>
                  <a:pt x="1136539" y="5181992"/>
                </a:cubicBezTo>
                <a:cubicBezTo>
                  <a:pt x="1132886" y="5166493"/>
                  <a:pt x="1126192" y="5152544"/>
                  <a:pt x="1122538" y="5137046"/>
                </a:cubicBezTo>
                <a:cubicBezTo>
                  <a:pt x="1118887" y="5121159"/>
                  <a:pt x="1112799" y="5104886"/>
                  <a:pt x="1109148" y="5089387"/>
                </a:cubicBezTo>
                <a:cubicBezTo>
                  <a:pt x="1105495" y="5073888"/>
                  <a:pt x="1098800" y="5059940"/>
                  <a:pt x="1093321" y="5043666"/>
                </a:cubicBezTo>
                <a:cubicBezTo>
                  <a:pt x="1088452" y="5030104"/>
                  <a:pt x="1082365" y="5014218"/>
                  <a:pt x="1076278" y="5000270"/>
                </a:cubicBezTo>
                <a:cubicBezTo>
                  <a:pt x="1069582" y="4986320"/>
                  <a:pt x="1062885" y="4972372"/>
                  <a:pt x="1056799" y="4958423"/>
                </a:cubicBezTo>
                <a:cubicBezTo>
                  <a:pt x="1052537" y="4949898"/>
                  <a:pt x="1048277" y="4943699"/>
                  <a:pt x="1043407" y="4937112"/>
                </a:cubicBezTo>
                <a:cubicBezTo>
                  <a:pt x="1043407" y="4937112"/>
                  <a:pt x="1043407" y="4937500"/>
                  <a:pt x="1040973" y="4931688"/>
                </a:cubicBezTo>
                <a:cubicBezTo>
                  <a:pt x="1038538" y="4918901"/>
                  <a:pt x="1042798" y="4958810"/>
                  <a:pt x="1036712" y="4904178"/>
                </a:cubicBezTo>
                <a:cubicBezTo>
                  <a:pt x="1036712" y="4904178"/>
                  <a:pt x="1036712" y="4904178"/>
                  <a:pt x="1034885" y="4903402"/>
                </a:cubicBezTo>
                <a:cubicBezTo>
                  <a:pt x="1034885" y="4903402"/>
                  <a:pt x="1034885" y="4903402"/>
                  <a:pt x="1033669" y="4900690"/>
                </a:cubicBezTo>
                <a:cubicBezTo>
                  <a:pt x="1031234" y="4899915"/>
                  <a:pt x="1029408" y="4899528"/>
                  <a:pt x="1027581" y="4896816"/>
                </a:cubicBezTo>
                <a:cubicBezTo>
                  <a:pt x="1020276" y="4899140"/>
                  <a:pt x="1019060" y="4903402"/>
                  <a:pt x="1018451" y="4905340"/>
                </a:cubicBezTo>
                <a:cubicBezTo>
                  <a:pt x="1018451" y="4905340"/>
                  <a:pt x="1018451" y="4905727"/>
                  <a:pt x="1020276" y="4906114"/>
                </a:cubicBezTo>
                <a:cubicBezTo>
                  <a:pt x="1020276" y="4906114"/>
                  <a:pt x="1020276" y="4906114"/>
                  <a:pt x="1019668" y="4908052"/>
                </a:cubicBezTo>
                <a:cubicBezTo>
                  <a:pt x="1021494" y="4915802"/>
                  <a:pt x="1022711" y="4925876"/>
                  <a:pt x="1023929" y="4935562"/>
                </a:cubicBezTo>
                <a:cubicBezTo>
                  <a:pt x="1023320" y="4937887"/>
                  <a:pt x="1023320" y="4938274"/>
                  <a:pt x="1023320" y="4938274"/>
                </a:cubicBezTo>
                <a:cubicBezTo>
                  <a:pt x="1022103" y="4940212"/>
                  <a:pt x="1021494" y="4942536"/>
                  <a:pt x="1016625" y="4943312"/>
                </a:cubicBezTo>
                <a:cubicBezTo>
                  <a:pt x="1017234" y="4940986"/>
                  <a:pt x="1015407" y="4940600"/>
                  <a:pt x="1015407" y="4940600"/>
                </a:cubicBezTo>
                <a:cubicBezTo>
                  <a:pt x="1014190" y="4937500"/>
                  <a:pt x="1014190" y="4937500"/>
                  <a:pt x="1014190" y="4937500"/>
                </a:cubicBezTo>
                <a:lnTo>
                  <a:pt x="1014190" y="4935950"/>
                </a:lnTo>
                <a:lnTo>
                  <a:pt x="1014190" y="4935562"/>
                </a:lnTo>
                <a:cubicBezTo>
                  <a:pt x="1013581" y="4931688"/>
                  <a:pt x="1011755" y="4923550"/>
                  <a:pt x="1009928" y="4909990"/>
                </a:cubicBezTo>
                <a:cubicBezTo>
                  <a:pt x="1009928" y="4909990"/>
                  <a:pt x="1009928" y="4909990"/>
                  <a:pt x="1010537" y="4907664"/>
                </a:cubicBezTo>
                <a:cubicBezTo>
                  <a:pt x="1010537" y="4907664"/>
                  <a:pt x="1010537" y="4907664"/>
                  <a:pt x="1008712" y="4906890"/>
                </a:cubicBezTo>
                <a:cubicBezTo>
                  <a:pt x="1008712" y="4906890"/>
                  <a:pt x="1006886" y="4906502"/>
                  <a:pt x="1007493" y="4904178"/>
                </a:cubicBezTo>
                <a:cubicBezTo>
                  <a:pt x="1005667" y="4903402"/>
                  <a:pt x="1006277" y="4901465"/>
                  <a:pt x="1004451" y="4898753"/>
                </a:cubicBezTo>
                <a:cubicBezTo>
                  <a:pt x="1003233" y="4896040"/>
                  <a:pt x="1000189" y="4892554"/>
                  <a:pt x="994712" y="4888291"/>
                </a:cubicBezTo>
                <a:cubicBezTo>
                  <a:pt x="1004451" y="4886742"/>
                  <a:pt x="1002624" y="4893328"/>
                  <a:pt x="1009320" y="4892941"/>
                </a:cubicBezTo>
                <a:cubicBezTo>
                  <a:pt x="1014799" y="4890228"/>
                  <a:pt x="1016625" y="4883254"/>
                  <a:pt x="1016016" y="4878217"/>
                </a:cubicBezTo>
                <a:cubicBezTo>
                  <a:pt x="1012972" y="4872792"/>
                  <a:pt x="1009928" y="4883642"/>
                  <a:pt x="1002624" y="4878604"/>
                </a:cubicBezTo>
                <a:cubicBezTo>
                  <a:pt x="1011147" y="4872018"/>
                  <a:pt x="1003842" y="4867368"/>
                  <a:pt x="995929" y="4864656"/>
                </a:cubicBezTo>
                <a:cubicBezTo>
                  <a:pt x="994712" y="4854969"/>
                  <a:pt x="1000798" y="4864268"/>
                  <a:pt x="1008712" y="4859618"/>
                </a:cubicBezTo>
                <a:cubicBezTo>
                  <a:pt x="1008712" y="4852644"/>
                  <a:pt x="996538" y="4855744"/>
                  <a:pt x="984971" y="4856906"/>
                </a:cubicBezTo>
                <a:cubicBezTo>
                  <a:pt x="986190" y="4854582"/>
                  <a:pt x="986190" y="4854582"/>
                  <a:pt x="986799" y="4852256"/>
                </a:cubicBezTo>
                <a:cubicBezTo>
                  <a:pt x="986799" y="4852256"/>
                  <a:pt x="987406" y="4850320"/>
                  <a:pt x="988015" y="4847994"/>
                </a:cubicBezTo>
                <a:cubicBezTo>
                  <a:pt x="990450" y="4846444"/>
                  <a:pt x="995319" y="4845670"/>
                  <a:pt x="998363" y="4844120"/>
                </a:cubicBezTo>
                <a:cubicBezTo>
                  <a:pt x="989233" y="4824359"/>
                  <a:pt x="983755" y="4801498"/>
                  <a:pt x="980102" y="4778638"/>
                </a:cubicBezTo>
                <a:cubicBezTo>
                  <a:pt x="977667" y="4765852"/>
                  <a:pt x="975232" y="4753065"/>
                  <a:pt x="972190" y="4740666"/>
                </a:cubicBezTo>
                <a:cubicBezTo>
                  <a:pt x="971581" y="4735629"/>
                  <a:pt x="972190" y="4728267"/>
                  <a:pt x="969146" y="4722455"/>
                </a:cubicBezTo>
                <a:cubicBezTo>
                  <a:pt x="969146" y="4722455"/>
                  <a:pt x="969146" y="4722842"/>
                  <a:pt x="970363" y="4713544"/>
                </a:cubicBezTo>
                <a:cubicBezTo>
                  <a:pt x="970363" y="4713544"/>
                  <a:pt x="970363" y="4713544"/>
                  <a:pt x="969755" y="4708506"/>
                </a:cubicBezTo>
                <a:cubicBezTo>
                  <a:pt x="969755" y="4708506"/>
                  <a:pt x="969755" y="4708506"/>
                  <a:pt x="969146" y="4703469"/>
                </a:cubicBezTo>
                <a:lnTo>
                  <a:pt x="963058" y="4608540"/>
                </a:lnTo>
                <a:cubicBezTo>
                  <a:pt x="960623" y="4609702"/>
                  <a:pt x="958189" y="4607764"/>
                  <a:pt x="956972" y="4605440"/>
                </a:cubicBezTo>
                <a:lnTo>
                  <a:pt x="956363" y="4604278"/>
                </a:lnTo>
                <a:lnTo>
                  <a:pt x="924711" y="4609702"/>
                </a:lnTo>
                <a:cubicBezTo>
                  <a:pt x="890015" y="4609702"/>
                  <a:pt x="852883" y="4600016"/>
                  <a:pt x="837665" y="4590328"/>
                </a:cubicBezTo>
                <a:cubicBezTo>
                  <a:pt x="870535" y="4579480"/>
                  <a:pt x="919233" y="4565143"/>
                  <a:pt x="960016" y="4564756"/>
                </a:cubicBezTo>
                <a:lnTo>
                  <a:pt x="962449" y="4565143"/>
                </a:lnTo>
                <a:lnTo>
                  <a:pt x="963058" y="4564368"/>
                </a:lnTo>
                <a:cubicBezTo>
                  <a:pt x="964276" y="4559331"/>
                  <a:pt x="965493" y="4556619"/>
                  <a:pt x="965493" y="4559331"/>
                </a:cubicBezTo>
                <a:cubicBezTo>
                  <a:pt x="962449" y="4541508"/>
                  <a:pt x="959407" y="4516710"/>
                  <a:pt x="960623" y="4493074"/>
                </a:cubicBezTo>
                <a:cubicBezTo>
                  <a:pt x="963058" y="4472538"/>
                  <a:pt x="971581" y="4453552"/>
                  <a:pt x="985580" y="4450840"/>
                </a:cubicBezTo>
                <a:cubicBezTo>
                  <a:pt x="958189" y="4439604"/>
                  <a:pt x="994103" y="4412868"/>
                  <a:pt x="979494" y="4381871"/>
                </a:cubicBezTo>
                <a:cubicBezTo>
                  <a:pt x="993494" y="4386520"/>
                  <a:pt x="1000798" y="4372184"/>
                  <a:pt x="1004451" y="4353974"/>
                </a:cubicBezTo>
                <a:cubicBezTo>
                  <a:pt x="1006277" y="4335762"/>
                  <a:pt x="1002624" y="4313289"/>
                  <a:pt x="994712" y="4303602"/>
                </a:cubicBezTo>
                <a:cubicBezTo>
                  <a:pt x="988015" y="4310964"/>
                  <a:pt x="981929" y="4321038"/>
                  <a:pt x="979494" y="4334600"/>
                </a:cubicBezTo>
                <a:cubicBezTo>
                  <a:pt x="977059" y="4348162"/>
                  <a:pt x="978885" y="4363272"/>
                  <a:pt x="980710" y="4377996"/>
                </a:cubicBezTo>
                <a:lnTo>
                  <a:pt x="974016" y="4354748"/>
                </a:lnTo>
                <a:lnTo>
                  <a:pt x="957580" y="4343899"/>
                </a:lnTo>
                <a:cubicBezTo>
                  <a:pt x="957580" y="4343899"/>
                  <a:pt x="957580" y="4343899"/>
                  <a:pt x="960623" y="4336925"/>
                </a:cubicBezTo>
                <a:lnTo>
                  <a:pt x="970972" y="4344286"/>
                </a:lnTo>
                <a:lnTo>
                  <a:pt x="974016" y="4303990"/>
                </a:lnTo>
                <a:cubicBezTo>
                  <a:pt x="976451" y="4276092"/>
                  <a:pt x="980710" y="4251294"/>
                  <a:pt x="962449" y="4238120"/>
                </a:cubicBezTo>
                <a:cubicBezTo>
                  <a:pt x="965493" y="4208286"/>
                  <a:pt x="972797" y="4186587"/>
                  <a:pt x="980102" y="4164889"/>
                </a:cubicBezTo>
                <a:cubicBezTo>
                  <a:pt x="983755" y="4154040"/>
                  <a:pt x="987406" y="4143191"/>
                  <a:pt x="988625" y="4131954"/>
                </a:cubicBezTo>
                <a:cubicBezTo>
                  <a:pt x="990450" y="4120330"/>
                  <a:pt x="992277" y="4109481"/>
                  <a:pt x="990450" y="4094370"/>
                </a:cubicBezTo>
                <a:cubicBezTo>
                  <a:pt x="999581" y="4099794"/>
                  <a:pt x="1009320" y="4104832"/>
                  <a:pt x="1017234" y="4093208"/>
                </a:cubicBezTo>
                <a:cubicBezTo>
                  <a:pt x="1020885" y="4063373"/>
                  <a:pt x="1005058" y="4084296"/>
                  <a:pt x="993494" y="4071510"/>
                </a:cubicBezTo>
                <a:cubicBezTo>
                  <a:pt x="1005058" y="4043999"/>
                  <a:pt x="1005058" y="4010290"/>
                  <a:pt x="1007493" y="3975418"/>
                </a:cubicBezTo>
                <a:cubicBezTo>
                  <a:pt x="1008712" y="3958756"/>
                  <a:pt x="1009928" y="3940546"/>
                  <a:pt x="1014190" y="3922722"/>
                </a:cubicBezTo>
                <a:cubicBezTo>
                  <a:pt x="1014799" y="3913423"/>
                  <a:pt x="1017234" y="3904511"/>
                  <a:pt x="1020276" y="3895987"/>
                </a:cubicBezTo>
                <a:cubicBezTo>
                  <a:pt x="1023320" y="3887462"/>
                  <a:pt x="1028189" y="3879326"/>
                  <a:pt x="1033059" y="3871189"/>
                </a:cubicBezTo>
                <a:cubicBezTo>
                  <a:pt x="1035494" y="3850653"/>
                  <a:pt x="1022711" y="3868089"/>
                  <a:pt x="1020276" y="3855302"/>
                </a:cubicBezTo>
                <a:cubicBezTo>
                  <a:pt x="1024538" y="3823143"/>
                  <a:pt x="1033669" y="3802220"/>
                  <a:pt x="1039147" y="3784784"/>
                </a:cubicBezTo>
                <a:cubicBezTo>
                  <a:pt x="1044625" y="3769672"/>
                  <a:pt x="1050711" y="3757661"/>
                  <a:pt x="1049495" y="3740612"/>
                </a:cubicBezTo>
                <a:cubicBezTo>
                  <a:pt x="1063495" y="3740225"/>
                  <a:pt x="1070799" y="3730538"/>
                  <a:pt x="1076886" y="3706128"/>
                </a:cubicBezTo>
                <a:cubicBezTo>
                  <a:pt x="1081148" y="3707290"/>
                  <a:pt x="1075059" y="3717752"/>
                  <a:pt x="1075059" y="3724726"/>
                </a:cubicBezTo>
                <a:cubicBezTo>
                  <a:pt x="1084191" y="3730150"/>
                  <a:pt x="1087233" y="3714264"/>
                  <a:pt x="1092712" y="3711164"/>
                </a:cubicBezTo>
                <a:cubicBezTo>
                  <a:pt x="1090886" y="3703415"/>
                  <a:pt x="1079929" y="3710002"/>
                  <a:pt x="1092104" y="3687529"/>
                </a:cubicBezTo>
                <a:cubicBezTo>
                  <a:pt x="1097581" y="3691404"/>
                  <a:pt x="1090277" y="3705740"/>
                  <a:pt x="1104278" y="3703415"/>
                </a:cubicBezTo>
                <a:cubicBezTo>
                  <a:pt x="1102451" y="3728988"/>
                  <a:pt x="1081756" y="3743712"/>
                  <a:pt x="1106104" y="3751461"/>
                </a:cubicBezTo>
                <a:cubicBezTo>
                  <a:pt x="1086017" y="3759210"/>
                  <a:pt x="1084800" y="3775484"/>
                  <a:pt x="1087842" y="3793308"/>
                </a:cubicBezTo>
                <a:cubicBezTo>
                  <a:pt x="1089061" y="3810356"/>
                  <a:pt x="1092712" y="3832830"/>
                  <a:pt x="1079321" y="3852590"/>
                </a:cubicBezTo>
                <a:cubicBezTo>
                  <a:pt x="1094539" y="3852978"/>
                  <a:pt x="1097581" y="3839416"/>
                  <a:pt x="1095756" y="3824305"/>
                </a:cubicBezTo>
                <a:cubicBezTo>
                  <a:pt x="1095756" y="3809969"/>
                  <a:pt x="1095756" y="3795632"/>
                  <a:pt x="1109757" y="3795245"/>
                </a:cubicBezTo>
                <a:cubicBezTo>
                  <a:pt x="1114017" y="3775097"/>
                  <a:pt x="1101843" y="3764635"/>
                  <a:pt x="1115843" y="3749911"/>
                </a:cubicBezTo>
                <a:cubicBezTo>
                  <a:pt x="1123757" y="3752624"/>
                  <a:pt x="1112191" y="3767348"/>
                  <a:pt x="1116452" y="3773934"/>
                </a:cubicBezTo>
                <a:cubicBezTo>
                  <a:pt x="1129844" y="3768510"/>
                  <a:pt x="1131670" y="3735575"/>
                  <a:pt x="1133496" y="3723951"/>
                </a:cubicBezTo>
                <a:cubicBezTo>
                  <a:pt x="1129235" y="3722789"/>
                  <a:pt x="1129235" y="3729763"/>
                  <a:pt x="1125582" y="3733638"/>
                </a:cubicBezTo>
                <a:cubicBezTo>
                  <a:pt x="1126192" y="3726276"/>
                  <a:pt x="1135321" y="3684042"/>
                  <a:pt x="1140800" y="3702640"/>
                </a:cubicBezTo>
                <a:cubicBezTo>
                  <a:pt x="1142018" y="3691016"/>
                  <a:pt x="1143844" y="3679780"/>
                  <a:pt x="1139583" y="3671256"/>
                </a:cubicBezTo>
                <a:cubicBezTo>
                  <a:pt x="1145060" y="3656144"/>
                  <a:pt x="1151148" y="3656144"/>
                  <a:pt x="1154799" y="3666606"/>
                </a:cubicBezTo>
                <a:cubicBezTo>
                  <a:pt x="1159061" y="3653820"/>
                  <a:pt x="1149930" y="3648395"/>
                  <a:pt x="1143234" y="3660794"/>
                </a:cubicBezTo>
                <a:cubicBezTo>
                  <a:pt x="1140191" y="3642970"/>
                  <a:pt x="1158453" y="3641420"/>
                  <a:pt x="1171235" y="3617010"/>
                </a:cubicBezTo>
                <a:cubicBezTo>
                  <a:pt x="1154192" y="3628246"/>
                  <a:pt x="1157843" y="3622047"/>
                  <a:pt x="1166366" y="3610423"/>
                </a:cubicBezTo>
                <a:cubicBezTo>
                  <a:pt x="1170626" y="3604611"/>
                  <a:pt x="1177930" y="3597249"/>
                  <a:pt x="1182192" y="3591437"/>
                </a:cubicBezTo>
                <a:cubicBezTo>
                  <a:pt x="1187062" y="3583300"/>
                  <a:pt x="1188888" y="3577101"/>
                  <a:pt x="1187669" y="3574388"/>
                </a:cubicBezTo>
                <a:cubicBezTo>
                  <a:pt x="1182800" y="3575164"/>
                  <a:pt x="1180365" y="3576713"/>
                  <a:pt x="1174279" y="3574776"/>
                </a:cubicBezTo>
                <a:cubicBezTo>
                  <a:pt x="1179756" y="3564314"/>
                  <a:pt x="1191323" y="3575551"/>
                  <a:pt x="1194974" y="3557340"/>
                </a:cubicBezTo>
                <a:cubicBezTo>
                  <a:pt x="1193148" y="3550753"/>
                  <a:pt x="1194366" y="3542229"/>
                  <a:pt x="1197409" y="3532542"/>
                </a:cubicBezTo>
                <a:lnTo>
                  <a:pt x="1200452" y="3523630"/>
                </a:lnTo>
                <a:lnTo>
                  <a:pt x="1153583" y="3480234"/>
                </a:lnTo>
                <a:cubicBezTo>
                  <a:pt x="1184018" y="3460086"/>
                  <a:pt x="1168801" y="3433350"/>
                  <a:pt x="1173061" y="3402353"/>
                </a:cubicBezTo>
                <a:cubicBezTo>
                  <a:pt x="1164540" y="3394991"/>
                  <a:pt x="1162713" y="3390341"/>
                  <a:pt x="1151757" y="3389954"/>
                </a:cubicBezTo>
                <a:cubicBezTo>
                  <a:pt x="1128017" y="3400416"/>
                  <a:pt x="1124365" y="3419402"/>
                  <a:pt x="1095756" y="3432576"/>
                </a:cubicBezTo>
                <a:cubicBezTo>
                  <a:pt x="1099408" y="3442262"/>
                  <a:pt x="1107929" y="3449624"/>
                  <a:pt x="1109148" y="3466285"/>
                </a:cubicBezTo>
                <a:cubicBezTo>
                  <a:pt x="1074452" y="3476747"/>
                  <a:pt x="1061669" y="3442650"/>
                  <a:pt x="1036712" y="3436838"/>
                </a:cubicBezTo>
                <a:lnTo>
                  <a:pt x="1023320" y="3441487"/>
                </a:lnTo>
                <a:lnTo>
                  <a:pt x="1028189" y="3446524"/>
                </a:lnTo>
                <a:cubicBezTo>
                  <a:pt x="1030015" y="3451949"/>
                  <a:pt x="1030624" y="3458536"/>
                  <a:pt x="1032450" y="3463573"/>
                </a:cubicBezTo>
                <a:cubicBezTo>
                  <a:pt x="1043407" y="3464735"/>
                  <a:pt x="1028799" y="3486821"/>
                  <a:pt x="1039756" y="3487596"/>
                </a:cubicBezTo>
                <a:cubicBezTo>
                  <a:pt x="1026973" y="3515106"/>
                  <a:pt x="1059234" y="3530217"/>
                  <a:pt x="1045842" y="3574001"/>
                </a:cubicBezTo>
                <a:cubicBezTo>
                  <a:pt x="1037929" y="3563152"/>
                  <a:pt x="1033059" y="3552303"/>
                  <a:pt x="1028799" y="3541841"/>
                </a:cubicBezTo>
                <a:cubicBezTo>
                  <a:pt x="1017841" y="3510844"/>
                  <a:pt x="1019060" y="3482171"/>
                  <a:pt x="1004451" y="3463185"/>
                </a:cubicBezTo>
                <a:cubicBezTo>
                  <a:pt x="1004451" y="3463185"/>
                  <a:pt x="1005058" y="3463185"/>
                  <a:pt x="1011755" y="3449624"/>
                </a:cubicBezTo>
                <a:lnTo>
                  <a:pt x="1010537" y="3446137"/>
                </a:lnTo>
                <a:lnTo>
                  <a:pt x="992884" y="3451561"/>
                </a:lnTo>
                <a:cubicBezTo>
                  <a:pt x="977059" y="3424438"/>
                  <a:pt x="958798" y="3392666"/>
                  <a:pt x="922276" y="3398091"/>
                </a:cubicBezTo>
                <a:cubicBezTo>
                  <a:pt x="918624" y="3388404"/>
                  <a:pt x="921058" y="3381430"/>
                  <a:pt x="922276" y="3369418"/>
                </a:cubicBezTo>
                <a:cubicBezTo>
                  <a:pt x="910101" y="3352369"/>
                  <a:pt x="888797" y="3368256"/>
                  <a:pt x="874188" y="3374455"/>
                </a:cubicBezTo>
                <a:cubicBezTo>
                  <a:pt x="862014" y="3357407"/>
                  <a:pt x="900362" y="3340358"/>
                  <a:pt x="902189" y="3316335"/>
                </a:cubicBezTo>
                <a:cubicBezTo>
                  <a:pt x="897927" y="3306648"/>
                  <a:pt x="894276" y="3296962"/>
                  <a:pt x="887579" y="3294249"/>
                </a:cubicBezTo>
                <a:cubicBezTo>
                  <a:pt x="894276" y="3268289"/>
                  <a:pt x="907059" y="3245428"/>
                  <a:pt x="900971" y="3214044"/>
                </a:cubicBezTo>
                <a:cubicBezTo>
                  <a:pt x="925318" y="3191570"/>
                  <a:pt x="1002016" y="3104390"/>
                  <a:pt x="1063495" y="3133450"/>
                </a:cubicBezTo>
                <a:cubicBezTo>
                  <a:pt x="1077494" y="3126863"/>
                  <a:pt x="1078713" y="3115239"/>
                  <a:pt x="1099408" y="3111365"/>
                </a:cubicBezTo>
                <a:cubicBezTo>
                  <a:pt x="1107322" y="3118727"/>
                  <a:pt x="1105495" y="3142750"/>
                  <a:pt x="1117061" y="3143137"/>
                </a:cubicBezTo>
                <a:cubicBezTo>
                  <a:pt x="1126192" y="3138875"/>
                  <a:pt x="1132886" y="3141587"/>
                  <a:pt x="1142018" y="3137325"/>
                </a:cubicBezTo>
                <a:cubicBezTo>
                  <a:pt x="1182800" y="3169872"/>
                  <a:pt x="1188279" y="3241166"/>
                  <a:pt x="1223584" y="3276426"/>
                </a:cubicBezTo>
                <a:cubicBezTo>
                  <a:pt x="1240018" y="3260152"/>
                  <a:pt x="1264975" y="3243491"/>
                  <a:pt x="1291759" y="3233417"/>
                </a:cubicBezTo>
                <a:lnTo>
                  <a:pt x="1307584" y="3229542"/>
                </a:lnTo>
                <a:lnTo>
                  <a:pt x="1310019" y="3212494"/>
                </a:lnTo>
                <a:cubicBezTo>
                  <a:pt x="1313062" y="3200870"/>
                  <a:pt x="1319150" y="3188471"/>
                  <a:pt x="1328890" y="3174909"/>
                </a:cubicBezTo>
                <a:cubicBezTo>
                  <a:pt x="1328281" y="3196608"/>
                  <a:pt x="1331324" y="3183046"/>
                  <a:pt x="1344107" y="3177622"/>
                </a:cubicBezTo>
                <a:cubicBezTo>
                  <a:pt x="1344716" y="3168322"/>
                  <a:pt x="1341064" y="3159798"/>
                  <a:pt x="1342280" y="3148562"/>
                </a:cubicBezTo>
                <a:cubicBezTo>
                  <a:pt x="1357498" y="3136550"/>
                  <a:pt x="1358107" y="3141587"/>
                  <a:pt x="1369064" y="3116014"/>
                </a:cubicBezTo>
                <a:cubicBezTo>
                  <a:pt x="1377585" y="3123764"/>
                  <a:pt x="1370280" y="3131125"/>
                  <a:pt x="1382454" y="3127638"/>
                </a:cubicBezTo>
                <a:cubicBezTo>
                  <a:pt x="1381238" y="3105553"/>
                  <a:pt x="1389151" y="3101290"/>
                  <a:pt x="1390977" y="3075330"/>
                </a:cubicBezTo>
                <a:cubicBezTo>
                  <a:pt x="1393412" y="3081142"/>
                  <a:pt x="1400107" y="3083080"/>
                  <a:pt x="1405585" y="3079980"/>
                </a:cubicBezTo>
                <a:cubicBezTo>
                  <a:pt x="1410455" y="3078817"/>
                  <a:pt x="1415324" y="3071068"/>
                  <a:pt x="1415324" y="3056732"/>
                </a:cubicBezTo>
                <a:cubicBezTo>
                  <a:pt x="1427498" y="3060606"/>
                  <a:pt x="1441500" y="3031546"/>
                  <a:pt x="1453674" y="3042395"/>
                </a:cubicBezTo>
                <a:cubicBezTo>
                  <a:pt x="1464022" y="3031546"/>
                  <a:pt x="1442716" y="3027284"/>
                  <a:pt x="1457934" y="3015273"/>
                </a:cubicBezTo>
                <a:cubicBezTo>
                  <a:pt x="1472542" y="3024959"/>
                  <a:pt x="1471935" y="3019922"/>
                  <a:pt x="1473761" y="3035034"/>
                </a:cubicBezTo>
                <a:cubicBezTo>
                  <a:pt x="1482282" y="3023022"/>
                  <a:pt x="1490195" y="3013335"/>
                  <a:pt x="1499326" y="3011785"/>
                </a:cubicBezTo>
                <a:cubicBezTo>
                  <a:pt x="1490195" y="2999387"/>
                  <a:pt x="1479239" y="3019922"/>
                  <a:pt x="1471326" y="3002874"/>
                </a:cubicBezTo>
                <a:cubicBezTo>
                  <a:pt x="1477412" y="2997837"/>
                  <a:pt x="1482282" y="2989700"/>
                  <a:pt x="1492022" y="2980788"/>
                </a:cubicBezTo>
                <a:cubicBezTo>
                  <a:pt x="1499326" y="2971101"/>
                  <a:pt x="1509066" y="2962577"/>
                  <a:pt x="1516370" y="2955215"/>
                </a:cubicBezTo>
                <a:cubicBezTo>
                  <a:pt x="1534023" y="2941654"/>
                  <a:pt x="1550457" y="2932355"/>
                  <a:pt x="1557152" y="2939329"/>
                </a:cubicBezTo>
                <a:cubicBezTo>
                  <a:pt x="1561414" y="2933517"/>
                  <a:pt x="1551675" y="2928092"/>
                  <a:pt x="1546197" y="2924218"/>
                </a:cubicBezTo>
                <a:cubicBezTo>
                  <a:pt x="1558979" y="2906782"/>
                  <a:pt x="1569935" y="2919956"/>
                  <a:pt x="1582109" y="2923830"/>
                </a:cubicBezTo>
                <a:cubicBezTo>
                  <a:pt x="1563849" y="2939329"/>
                  <a:pt x="1580283" y="2944366"/>
                  <a:pt x="1561414" y="2959865"/>
                </a:cubicBezTo>
                <a:cubicBezTo>
                  <a:pt x="1581501" y="2954440"/>
                  <a:pt x="1591240" y="2945141"/>
                  <a:pt x="1597327" y="2932742"/>
                </a:cubicBezTo>
                <a:cubicBezTo>
                  <a:pt x="1605849" y="2921118"/>
                  <a:pt x="1613763" y="2909494"/>
                  <a:pt x="1627153" y="2897095"/>
                </a:cubicBezTo>
                <a:cubicBezTo>
                  <a:pt x="1616197" y="2888958"/>
                  <a:pt x="1601589" y="2891671"/>
                  <a:pt x="1585762" y="2912981"/>
                </a:cubicBezTo>
                <a:cubicBezTo>
                  <a:pt x="1587587" y="2901357"/>
                  <a:pt x="1596719" y="2887796"/>
                  <a:pt x="1605240" y="2875784"/>
                </a:cubicBezTo>
                <a:cubicBezTo>
                  <a:pt x="1612544" y="2880821"/>
                  <a:pt x="1618023" y="2877722"/>
                  <a:pt x="1622283" y="2883921"/>
                </a:cubicBezTo>
                <a:cubicBezTo>
                  <a:pt x="1642980" y="2868810"/>
                  <a:pt x="1630806" y="2860286"/>
                  <a:pt x="1643589" y="2847499"/>
                </a:cubicBezTo>
                <a:cubicBezTo>
                  <a:pt x="1649067" y="2851761"/>
                  <a:pt x="1643589" y="2859511"/>
                  <a:pt x="1651502" y="2864548"/>
                </a:cubicBezTo>
                <a:cubicBezTo>
                  <a:pt x="1652719" y="2852924"/>
                  <a:pt x="1653937" y="2843625"/>
                  <a:pt x="1656981" y="2835100"/>
                </a:cubicBezTo>
                <a:cubicBezTo>
                  <a:pt x="1661850" y="2826963"/>
                  <a:pt x="1664285" y="2818439"/>
                  <a:pt x="1668546" y="2812627"/>
                </a:cubicBezTo>
                <a:cubicBezTo>
                  <a:pt x="1680110" y="2799453"/>
                  <a:pt x="1692284" y="2788604"/>
                  <a:pt x="1704458" y="2778530"/>
                </a:cubicBezTo>
                <a:cubicBezTo>
                  <a:pt x="1717241" y="2768068"/>
                  <a:pt x="1731242" y="2758382"/>
                  <a:pt x="1742198" y="2745208"/>
                </a:cubicBezTo>
                <a:cubicBezTo>
                  <a:pt x="1754981" y="2734746"/>
                  <a:pt x="1766546" y="2719247"/>
                  <a:pt x="1773243" y="2699874"/>
                </a:cubicBezTo>
                <a:cubicBezTo>
                  <a:pt x="1765938" y="2721572"/>
                  <a:pt x="1776894" y="2722735"/>
                  <a:pt x="1768982" y="2746370"/>
                </a:cubicBezTo>
                <a:cubicBezTo>
                  <a:pt x="1772024" y="2749857"/>
                  <a:pt x="1779329" y="2742495"/>
                  <a:pt x="1775678" y="2739008"/>
                </a:cubicBezTo>
                <a:cubicBezTo>
                  <a:pt x="1788460" y="2754894"/>
                  <a:pt x="1801243" y="2749470"/>
                  <a:pt x="1814634" y="2734746"/>
                </a:cubicBezTo>
                <a:cubicBezTo>
                  <a:pt x="1823765" y="2728159"/>
                  <a:pt x="1829851" y="2717698"/>
                  <a:pt x="1837156" y="2708398"/>
                </a:cubicBezTo>
                <a:cubicBezTo>
                  <a:pt x="1843852" y="2701036"/>
                  <a:pt x="1849938" y="2690962"/>
                  <a:pt x="1856634" y="2683600"/>
                </a:cubicBezTo>
                <a:cubicBezTo>
                  <a:pt x="1857852" y="2693287"/>
                  <a:pt x="1852983" y="2701424"/>
                  <a:pt x="1848113" y="2709561"/>
                </a:cubicBezTo>
                <a:cubicBezTo>
                  <a:pt x="1843244" y="2717310"/>
                  <a:pt x="1835939" y="2726997"/>
                  <a:pt x="1832895" y="2735909"/>
                </a:cubicBezTo>
                <a:cubicBezTo>
                  <a:pt x="1839591" y="2735521"/>
                  <a:pt x="1849938" y="2731259"/>
                  <a:pt x="1854808" y="2723510"/>
                </a:cubicBezTo>
                <a:cubicBezTo>
                  <a:pt x="1860896" y="2718085"/>
                  <a:pt x="1863940" y="2709948"/>
                  <a:pt x="1855417" y="2702199"/>
                </a:cubicBezTo>
                <a:cubicBezTo>
                  <a:pt x="1873070" y="2695999"/>
                  <a:pt x="1875505" y="2687088"/>
                  <a:pt x="1889504" y="2672364"/>
                </a:cubicBezTo>
                <a:cubicBezTo>
                  <a:pt x="1906549" y="2668102"/>
                  <a:pt x="1868809" y="2694450"/>
                  <a:pt x="1877330" y="2701811"/>
                </a:cubicBezTo>
                <a:cubicBezTo>
                  <a:pt x="1898636" y="2706074"/>
                  <a:pt x="1937592" y="2661515"/>
                  <a:pt x="1941245" y="2657640"/>
                </a:cubicBezTo>
                <a:cubicBezTo>
                  <a:pt x="1952809" y="2649503"/>
                  <a:pt x="1962549" y="2640979"/>
                  <a:pt x="1958896" y="2644466"/>
                </a:cubicBezTo>
                <a:cubicBezTo>
                  <a:pt x="1978376" y="2619668"/>
                  <a:pt x="2000288" y="2628580"/>
                  <a:pt x="2014288" y="2618893"/>
                </a:cubicBezTo>
                <a:cubicBezTo>
                  <a:pt x="2019767" y="2615794"/>
                  <a:pt x="2017332" y="2598358"/>
                  <a:pt x="2030724" y="2590608"/>
                </a:cubicBezTo>
                <a:cubicBezTo>
                  <a:pt x="2047158" y="2581696"/>
                  <a:pt x="2074550" y="2566198"/>
                  <a:pt x="2101334" y="2546049"/>
                </a:cubicBezTo>
                <a:cubicBezTo>
                  <a:pt x="2107420" y="2541012"/>
                  <a:pt x="2114115" y="2535975"/>
                  <a:pt x="2122029" y="2531326"/>
                </a:cubicBezTo>
                <a:cubicBezTo>
                  <a:pt x="2128117" y="2526289"/>
                  <a:pt x="2134203" y="2520864"/>
                  <a:pt x="2140290" y="2515827"/>
                </a:cubicBezTo>
                <a:lnTo>
                  <a:pt x="2150639" y="2504590"/>
                </a:lnTo>
                <a:lnTo>
                  <a:pt x="2150639" y="2498778"/>
                </a:lnTo>
                <a:cubicBezTo>
                  <a:pt x="2156117" y="2473980"/>
                  <a:pt x="2176204" y="2442983"/>
                  <a:pt x="2207857" y="2443371"/>
                </a:cubicBezTo>
                <a:cubicBezTo>
                  <a:pt x="2209682" y="2468943"/>
                  <a:pt x="2202377" y="2484442"/>
                  <a:pt x="2191421" y="2495679"/>
                </a:cubicBezTo>
                <a:lnTo>
                  <a:pt x="2185943" y="2498778"/>
                </a:lnTo>
                <a:lnTo>
                  <a:pt x="2197508" y="2496454"/>
                </a:lnTo>
                <a:cubicBezTo>
                  <a:pt x="2209073" y="2491029"/>
                  <a:pt x="2221247" y="2481342"/>
                  <a:pt x="2229769" y="2474755"/>
                </a:cubicBezTo>
                <a:cubicBezTo>
                  <a:pt x="2226118" y="2473593"/>
                  <a:pt x="2217595" y="2478243"/>
                  <a:pt x="2214551" y="2467781"/>
                </a:cubicBezTo>
                <a:cubicBezTo>
                  <a:pt x="2239508" y="2458869"/>
                  <a:pt x="2291857" y="2463519"/>
                  <a:pt x="2294292" y="2428647"/>
                </a:cubicBezTo>
                <a:cubicBezTo>
                  <a:pt x="2303423" y="2422060"/>
                  <a:pt x="2305249" y="2429422"/>
                  <a:pt x="2310118" y="2435621"/>
                </a:cubicBezTo>
                <a:cubicBezTo>
                  <a:pt x="2330206" y="2422835"/>
                  <a:pt x="2332031" y="2423997"/>
                  <a:pt x="2341770" y="2415085"/>
                </a:cubicBezTo>
                <a:cubicBezTo>
                  <a:pt x="2339335" y="2407336"/>
                  <a:pt x="2334466" y="2410048"/>
                  <a:pt x="2327771" y="2410436"/>
                </a:cubicBezTo>
                <a:cubicBezTo>
                  <a:pt x="2341163" y="2383313"/>
                  <a:pt x="2366118" y="2401524"/>
                  <a:pt x="2389249" y="2372851"/>
                </a:cubicBezTo>
                <a:cubicBezTo>
                  <a:pt x="2392293" y="2390675"/>
                  <a:pt x="2413597" y="2373239"/>
                  <a:pt x="2422119" y="2380988"/>
                </a:cubicBezTo>
                <a:cubicBezTo>
                  <a:pt x="2435512" y="2368202"/>
                  <a:pt x="2454380" y="2357740"/>
                  <a:pt x="2474467" y="2344954"/>
                </a:cubicBezTo>
                <a:cubicBezTo>
                  <a:pt x="2484816" y="2341079"/>
                  <a:pt x="2495773" y="2334880"/>
                  <a:pt x="2506729" y="2328680"/>
                </a:cubicBezTo>
                <a:cubicBezTo>
                  <a:pt x="2517686" y="2322481"/>
                  <a:pt x="2530469" y="2317444"/>
                  <a:pt x="2540817" y="2313569"/>
                </a:cubicBezTo>
                <a:cubicBezTo>
                  <a:pt x="2564556" y="2301945"/>
                  <a:pt x="2590122" y="2293033"/>
                  <a:pt x="2612644" y="2286059"/>
                </a:cubicBezTo>
                <a:cubicBezTo>
                  <a:pt x="2636991" y="2279472"/>
                  <a:pt x="2661339" y="2275210"/>
                  <a:pt x="2682645" y="2270172"/>
                </a:cubicBezTo>
                <a:cubicBezTo>
                  <a:pt x="2690558" y="2260486"/>
                  <a:pt x="2699079" y="2253899"/>
                  <a:pt x="2707602" y="2249249"/>
                </a:cubicBezTo>
                <a:lnTo>
                  <a:pt x="2714906" y="2247699"/>
                </a:lnTo>
                <a:lnTo>
                  <a:pt x="2694209" y="2205078"/>
                </a:lnTo>
                <a:cubicBezTo>
                  <a:pt x="2680819" y="2158194"/>
                  <a:pt x="2683254" y="2107436"/>
                  <a:pt x="2697253" y="2060940"/>
                </a:cubicBezTo>
                <a:cubicBezTo>
                  <a:pt x="2714297" y="2005145"/>
                  <a:pt x="2748993" y="1955161"/>
                  <a:pt x="2796472" y="1924164"/>
                </a:cubicBezTo>
                <a:cubicBezTo>
                  <a:pt x="2832995" y="1898204"/>
                  <a:pt x="2870734" y="1887742"/>
                  <a:pt x="2906647" y="1889292"/>
                </a:cubicBezTo>
                <a:cubicBezTo>
                  <a:pt x="2966908" y="1892004"/>
                  <a:pt x="3023518" y="1928426"/>
                  <a:pt x="3067954" y="1981897"/>
                </a:cubicBezTo>
                <a:lnTo>
                  <a:pt x="3098388" y="2031880"/>
                </a:lnTo>
                <a:lnTo>
                  <a:pt x="3100823" y="2016381"/>
                </a:lnTo>
                <a:cubicBezTo>
                  <a:pt x="3105085" y="2006694"/>
                  <a:pt x="3115433" y="1998558"/>
                  <a:pt x="3131258" y="1992358"/>
                </a:cubicBezTo>
                <a:cubicBezTo>
                  <a:pt x="3139171" y="2000495"/>
                  <a:pt x="3148303" y="2003595"/>
                  <a:pt x="3161085" y="2013281"/>
                </a:cubicBezTo>
                <a:cubicBezTo>
                  <a:pt x="3157433" y="2024518"/>
                  <a:pt x="3142824" y="2041954"/>
                  <a:pt x="3125172" y="2048541"/>
                </a:cubicBezTo>
                <a:lnTo>
                  <a:pt x="3110563" y="2050866"/>
                </a:lnTo>
                <a:lnTo>
                  <a:pt x="3127607" y="2079538"/>
                </a:lnTo>
                <a:cubicBezTo>
                  <a:pt x="3123345" y="2108986"/>
                  <a:pt x="3117868" y="2134559"/>
                  <a:pt x="3111171" y="2157807"/>
                </a:cubicBezTo>
                <a:lnTo>
                  <a:pt x="3102040" y="2177568"/>
                </a:lnTo>
                <a:lnTo>
                  <a:pt x="3160477" y="2170981"/>
                </a:lnTo>
                <a:cubicBezTo>
                  <a:pt x="3181780" y="2167881"/>
                  <a:pt x="3201868" y="2167494"/>
                  <a:pt x="3221955" y="2166719"/>
                </a:cubicBezTo>
                <a:cubicBezTo>
                  <a:pt x="3233520" y="2165944"/>
                  <a:pt x="3245087" y="2166719"/>
                  <a:pt x="3255435" y="2167881"/>
                </a:cubicBezTo>
                <a:cubicBezTo>
                  <a:pt x="3264564" y="2168269"/>
                  <a:pt x="3277348" y="2169818"/>
                  <a:pt x="3287696" y="2170981"/>
                </a:cubicBezTo>
                <a:cubicBezTo>
                  <a:pt x="3295000" y="2170593"/>
                  <a:pt x="3291956" y="2160132"/>
                  <a:pt x="3293782" y="2153932"/>
                </a:cubicBezTo>
                <a:cubicBezTo>
                  <a:pt x="3324827" y="2153932"/>
                  <a:pt x="3329696" y="2153157"/>
                  <a:pt x="3352218" y="2158194"/>
                </a:cubicBezTo>
                <a:cubicBezTo>
                  <a:pt x="3327870" y="2138434"/>
                  <a:pt x="3383870" y="2158194"/>
                  <a:pt x="3389958" y="2167494"/>
                </a:cubicBezTo>
                <a:cubicBezTo>
                  <a:pt x="3398479" y="2167881"/>
                  <a:pt x="3394828" y="2151995"/>
                  <a:pt x="3402132" y="2149670"/>
                </a:cubicBezTo>
                <a:cubicBezTo>
                  <a:pt x="3421001" y="2153545"/>
                  <a:pt x="3395436" y="2171756"/>
                  <a:pt x="3415522" y="2177955"/>
                </a:cubicBezTo>
                <a:cubicBezTo>
                  <a:pt x="3430740" y="2158969"/>
                  <a:pt x="3451436" y="2170206"/>
                  <a:pt x="3480653" y="2162844"/>
                </a:cubicBezTo>
                <a:cubicBezTo>
                  <a:pt x="3494045" y="2169431"/>
                  <a:pt x="3458740" y="2167881"/>
                  <a:pt x="3453262" y="2170981"/>
                </a:cubicBezTo>
                <a:cubicBezTo>
                  <a:pt x="3447785" y="2193066"/>
                  <a:pt x="3481871" y="2184930"/>
                  <a:pt x="3498915" y="2188029"/>
                </a:cubicBezTo>
                <a:cubicBezTo>
                  <a:pt x="3511697" y="2189579"/>
                  <a:pt x="3504393" y="2172918"/>
                  <a:pt x="3508654" y="2166719"/>
                </a:cubicBezTo>
                <a:cubicBezTo>
                  <a:pt x="3527525" y="2170593"/>
                  <a:pt x="3522046" y="2192679"/>
                  <a:pt x="3554916" y="2188804"/>
                </a:cubicBezTo>
                <a:cubicBezTo>
                  <a:pt x="3568916" y="2186092"/>
                  <a:pt x="3547612" y="2177180"/>
                  <a:pt x="3560393" y="2171756"/>
                </a:cubicBezTo>
                <a:cubicBezTo>
                  <a:pt x="3567699" y="2183380"/>
                  <a:pt x="3584743" y="2186092"/>
                  <a:pt x="3603004" y="2191904"/>
                </a:cubicBezTo>
                <a:cubicBezTo>
                  <a:pt x="3620048" y="2195004"/>
                  <a:pt x="3638916" y="2198878"/>
                  <a:pt x="3653525" y="2208178"/>
                </a:cubicBezTo>
                <a:cubicBezTo>
                  <a:pt x="3652309" y="2212827"/>
                  <a:pt x="3641961" y="2209340"/>
                  <a:pt x="3637091" y="2210502"/>
                </a:cubicBezTo>
                <a:cubicBezTo>
                  <a:pt x="3637091" y="2224451"/>
                  <a:pt x="3652918" y="2210115"/>
                  <a:pt x="3662657" y="2213602"/>
                </a:cubicBezTo>
                <a:cubicBezTo>
                  <a:pt x="3661438" y="2210890"/>
                  <a:pt x="3659004" y="2205078"/>
                  <a:pt x="3652918" y="2203141"/>
                </a:cubicBezTo>
                <a:cubicBezTo>
                  <a:pt x="3659613" y="2202753"/>
                  <a:pt x="3667526" y="2205465"/>
                  <a:pt x="3677873" y="2208565"/>
                </a:cubicBezTo>
                <a:cubicBezTo>
                  <a:pt x="3688221" y="2212052"/>
                  <a:pt x="3700395" y="2215927"/>
                  <a:pt x="3708917" y="2223289"/>
                </a:cubicBezTo>
                <a:cubicBezTo>
                  <a:pt x="3721091" y="2234525"/>
                  <a:pt x="3689439" y="2233751"/>
                  <a:pt x="3702223" y="2249637"/>
                </a:cubicBezTo>
                <a:cubicBezTo>
                  <a:pt x="3706482" y="2243825"/>
                  <a:pt x="3710743" y="2224064"/>
                  <a:pt x="3731439" y="2242662"/>
                </a:cubicBezTo>
                <a:cubicBezTo>
                  <a:pt x="3724745" y="2250024"/>
                  <a:pt x="3707701" y="2246537"/>
                  <a:pt x="3708309" y="2270947"/>
                </a:cubicBezTo>
                <a:cubicBezTo>
                  <a:pt x="3715613" y="2270560"/>
                  <a:pt x="3718656" y="2274435"/>
                  <a:pt x="3718048" y="2276372"/>
                </a:cubicBezTo>
                <a:lnTo>
                  <a:pt x="3723526" y="2275597"/>
                </a:lnTo>
                <a:lnTo>
                  <a:pt x="3723526" y="2275210"/>
                </a:lnTo>
                <a:lnTo>
                  <a:pt x="3727788" y="2273272"/>
                </a:lnTo>
                <a:lnTo>
                  <a:pt x="3728396" y="2268235"/>
                </a:lnTo>
                <a:cubicBezTo>
                  <a:pt x="3727788" y="2262811"/>
                  <a:pt x="3727179" y="2257774"/>
                  <a:pt x="3738135" y="2261261"/>
                </a:cubicBezTo>
                <a:lnTo>
                  <a:pt x="3736918" y="2269785"/>
                </a:lnTo>
                <a:lnTo>
                  <a:pt x="3747874" y="2264748"/>
                </a:lnTo>
                <a:cubicBezTo>
                  <a:pt x="3755180" y="2265910"/>
                  <a:pt x="3760657" y="2271722"/>
                  <a:pt x="3764310" y="2282184"/>
                </a:cubicBezTo>
                <a:lnTo>
                  <a:pt x="3754570" y="2290708"/>
                </a:lnTo>
                <a:lnTo>
                  <a:pt x="3771005" y="2298070"/>
                </a:lnTo>
                <a:cubicBezTo>
                  <a:pt x="3769788" y="2302332"/>
                  <a:pt x="3764310" y="2301945"/>
                  <a:pt x="3758222" y="2300395"/>
                </a:cubicBezTo>
                <a:lnTo>
                  <a:pt x="3746657" y="2297295"/>
                </a:lnTo>
                <a:lnTo>
                  <a:pt x="3743006" y="2300395"/>
                </a:lnTo>
                <a:lnTo>
                  <a:pt x="3746657" y="2310082"/>
                </a:lnTo>
                <a:cubicBezTo>
                  <a:pt x="3752136" y="2313181"/>
                  <a:pt x="3760048" y="2314731"/>
                  <a:pt x="3767354" y="2315894"/>
                </a:cubicBezTo>
                <a:cubicBezTo>
                  <a:pt x="3779528" y="2326743"/>
                  <a:pt x="3738744" y="2309307"/>
                  <a:pt x="3735700" y="2317831"/>
                </a:cubicBezTo>
                <a:cubicBezTo>
                  <a:pt x="3749092" y="2324418"/>
                  <a:pt x="3773440" y="2332167"/>
                  <a:pt x="3799005" y="2335267"/>
                </a:cubicBezTo>
                <a:lnTo>
                  <a:pt x="3802658" y="2335655"/>
                </a:lnTo>
                <a:lnTo>
                  <a:pt x="3814832" y="2311632"/>
                </a:lnTo>
                <a:cubicBezTo>
                  <a:pt x="3821527" y="2301170"/>
                  <a:pt x="3828832" y="2292646"/>
                  <a:pt x="3835528" y="2286446"/>
                </a:cubicBezTo>
                <a:cubicBezTo>
                  <a:pt x="3841006" y="2298458"/>
                  <a:pt x="3843440" y="2312019"/>
                  <a:pt x="3843440" y="2325968"/>
                </a:cubicBezTo>
                <a:lnTo>
                  <a:pt x="3841614" y="2333717"/>
                </a:lnTo>
                <a:lnTo>
                  <a:pt x="3860484" y="2326355"/>
                </a:lnTo>
                <a:cubicBezTo>
                  <a:pt x="3864136" y="2327518"/>
                  <a:pt x="3871441" y="2332555"/>
                  <a:pt x="3876920" y="2336429"/>
                </a:cubicBezTo>
                <a:cubicBezTo>
                  <a:pt x="3881180" y="2337979"/>
                  <a:pt x="3887876" y="2337592"/>
                  <a:pt x="3889702" y="2331005"/>
                </a:cubicBezTo>
                <a:cubicBezTo>
                  <a:pt x="3901876" y="2349216"/>
                  <a:pt x="3921964" y="2355415"/>
                  <a:pt x="3942660" y="2359678"/>
                </a:cubicBezTo>
                <a:cubicBezTo>
                  <a:pt x="3953616" y="2360840"/>
                  <a:pt x="3962138" y="2363165"/>
                  <a:pt x="3970660" y="2363552"/>
                </a:cubicBezTo>
                <a:cubicBezTo>
                  <a:pt x="3978574" y="2366264"/>
                  <a:pt x="3986486" y="2368977"/>
                  <a:pt x="3989530" y="2374401"/>
                </a:cubicBezTo>
                <a:cubicBezTo>
                  <a:pt x="3981616" y="2376726"/>
                  <a:pt x="3969442" y="2373239"/>
                  <a:pt x="3961529" y="2377501"/>
                </a:cubicBezTo>
                <a:cubicBezTo>
                  <a:pt x="3960920" y="2386800"/>
                  <a:pt x="3968224" y="2391450"/>
                  <a:pt x="3962138" y="2403849"/>
                </a:cubicBezTo>
                <a:lnTo>
                  <a:pt x="3984660" y="2413148"/>
                </a:lnTo>
                <a:lnTo>
                  <a:pt x="3987094" y="2412761"/>
                </a:lnTo>
                <a:cubicBezTo>
                  <a:pt x="4002312" y="2413923"/>
                  <a:pt x="4018747" y="2420122"/>
                  <a:pt x="4034574" y="2430197"/>
                </a:cubicBezTo>
                <a:lnTo>
                  <a:pt x="4055270" y="2448020"/>
                </a:lnTo>
                <a:lnTo>
                  <a:pt x="4099704" y="2471268"/>
                </a:lnTo>
                <a:cubicBezTo>
                  <a:pt x="4114922" y="2478243"/>
                  <a:pt x="4130140" y="2483667"/>
                  <a:pt x="4144750" y="2485992"/>
                </a:cubicBezTo>
                <a:cubicBezTo>
                  <a:pt x="4158748" y="2504590"/>
                  <a:pt x="4171532" y="2513502"/>
                  <a:pt x="4184314" y="2522414"/>
                </a:cubicBezTo>
                <a:cubicBezTo>
                  <a:pt x="4199532" y="2529388"/>
                  <a:pt x="4214750" y="2539075"/>
                  <a:pt x="4233010" y="2556899"/>
                </a:cubicBezTo>
                <a:cubicBezTo>
                  <a:pt x="4225706" y="2552249"/>
                  <a:pt x="4218401" y="2547599"/>
                  <a:pt x="4209880" y="2544887"/>
                </a:cubicBezTo>
                <a:cubicBezTo>
                  <a:pt x="4200750" y="2539462"/>
                  <a:pt x="4193446" y="2534813"/>
                  <a:pt x="4184314" y="2529388"/>
                </a:cubicBezTo>
                <a:cubicBezTo>
                  <a:pt x="4167270" y="2519314"/>
                  <a:pt x="4149010" y="2506528"/>
                  <a:pt x="4128314" y="2495291"/>
                </a:cubicBezTo>
                <a:lnTo>
                  <a:pt x="4072314" y="2463131"/>
                </a:lnTo>
                <a:lnTo>
                  <a:pt x="4078400" y="2468943"/>
                </a:lnTo>
                <a:cubicBezTo>
                  <a:pt x="4103358" y="2499166"/>
                  <a:pt x="4116748" y="2536363"/>
                  <a:pt x="4102140" y="2566585"/>
                </a:cubicBezTo>
                <a:cubicBezTo>
                  <a:pt x="4068052" y="2521639"/>
                  <a:pt x="4029095" y="2504203"/>
                  <a:pt x="3995008" y="2464294"/>
                </a:cubicBezTo>
                <a:lnTo>
                  <a:pt x="3963964" y="2417023"/>
                </a:lnTo>
                <a:lnTo>
                  <a:pt x="3961529" y="2415473"/>
                </a:lnTo>
                <a:cubicBezTo>
                  <a:pt x="3958486" y="2411211"/>
                  <a:pt x="3957268" y="2405011"/>
                  <a:pt x="3959704" y="2396487"/>
                </a:cubicBezTo>
                <a:cubicBezTo>
                  <a:pt x="3940834" y="2392612"/>
                  <a:pt x="3918312" y="2380601"/>
                  <a:pt x="3908572" y="2389513"/>
                </a:cubicBezTo>
                <a:cubicBezTo>
                  <a:pt x="3897006" y="2383701"/>
                  <a:pt x="3904312" y="2368977"/>
                  <a:pt x="3884832" y="2367814"/>
                </a:cubicBezTo>
                <a:cubicBezTo>
                  <a:pt x="3880572" y="2366264"/>
                  <a:pt x="3876920" y="2369752"/>
                  <a:pt x="3873268" y="2368589"/>
                </a:cubicBezTo>
                <a:cubicBezTo>
                  <a:pt x="3864746" y="2365877"/>
                  <a:pt x="3875702" y="2388350"/>
                  <a:pt x="3861702" y="2388738"/>
                </a:cubicBezTo>
                <a:cubicBezTo>
                  <a:pt x="3851353" y="2387575"/>
                  <a:pt x="3855614" y="2353865"/>
                  <a:pt x="3844658" y="2374014"/>
                </a:cubicBezTo>
                <a:lnTo>
                  <a:pt x="3835528" y="2368589"/>
                </a:lnTo>
                <a:lnTo>
                  <a:pt x="3819092" y="2401137"/>
                </a:lnTo>
                <a:cubicBezTo>
                  <a:pt x="3811788" y="2410823"/>
                  <a:pt x="3803875" y="2418960"/>
                  <a:pt x="3795962" y="2423610"/>
                </a:cubicBezTo>
                <a:cubicBezTo>
                  <a:pt x="3790483" y="2411211"/>
                  <a:pt x="3788657" y="2398037"/>
                  <a:pt x="3789266" y="2384863"/>
                </a:cubicBezTo>
                <a:lnTo>
                  <a:pt x="3797180" y="2346504"/>
                </a:lnTo>
                <a:lnTo>
                  <a:pt x="3755787" y="2331392"/>
                </a:lnTo>
                <a:cubicBezTo>
                  <a:pt x="3736918" y="2327905"/>
                  <a:pt x="3718048" y="2322093"/>
                  <a:pt x="3697353" y="2317831"/>
                </a:cubicBezTo>
                <a:cubicBezTo>
                  <a:pt x="3686395" y="2316669"/>
                  <a:pt x="3679091" y="2313956"/>
                  <a:pt x="3665699" y="2312406"/>
                </a:cubicBezTo>
                <a:cubicBezTo>
                  <a:pt x="3655351" y="2311244"/>
                  <a:pt x="3644395" y="2310082"/>
                  <a:pt x="3633438" y="2309307"/>
                </a:cubicBezTo>
                <a:cubicBezTo>
                  <a:pt x="3626742" y="2294970"/>
                  <a:pt x="3610916" y="2287996"/>
                  <a:pt x="3592047" y="2284509"/>
                </a:cubicBezTo>
                <a:cubicBezTo>
                  <a:pt x="3575611" y="2281409"/>
                  <a:pt x="3557351" y="2282571"/>
                  <a:pt x="3544568" y="2281022"/>
                </a:cubicBezTo>
                <a:cubicBezTo>
                  <a:pt x="3542134" y="2294583"/>
                  <a:pt x="3578046" y="2279859"/>
                  <a:pt x="3567699" y="2298070"/>
                </a:cubicBezTo>
                <a:cubicBezTo>
                  <a:pt x="3550654" y="2294970"/>
                  <a:pt x="3539089" y="2296133"/>
                  <a:pt x="3527525" y="2297295"/>
                </a:cubicBezTo>
                <a:cubicBezTo>
                  <a:pt x="3548828" y="2267848"/>
                  <a:pt x="3474567" y="2275597"/>
                  <a:pt x="3457524" y="2272497"/>
                </a:cubicBezTo>
                <a:cubicBezTo>
                  <a:pt x="3457524" y="2279472"/>
                  <a:pt x="3463610" y="2281797"/>
                  <a:pt x="3469698" y="2283734"/>
                </a:cubicBezTo>
                <a:cubicBezTo>
                  <a:pt x="3476393" y="2283346"/>
                  <a:pt x="3485523" y="2283734"/>
                  <a:pt x="3493436" y="2286446"/>
                </a:cubicBezTo>
                <a:cubicBezTo>
                  <a:pt x="3486132" y="2288771"/>
                  <a:pt x="3478219" y="2291096"/>
                  <a:pt x="3471523" y="2291096"/>
                </a:cubicBezTo>
                <a:cubicBezTo>
                  <a:pt x="3464219" y="2293421"/>
                  <a:pt x="3457524" y="2293808"/>
                  <a:pt x="3450219" y="2293808"/>
                </a:cubicBezTo>
                <a:cubicBezTo>
                  <a:pt x="3435002" y="2293808"/>
                  <a:pt x="3419784" y="2291871"/>
                  <a:pt x="3405783" y="2287221"/>
                </a:cubicBezTo>
                <a:lnTo>
                  <a:pt x="3383261" y="2282571"/>
                </a:lnTo>
                <a:lnTo>
                  <a:pt x="3371696" y="2289546"/>
                </a:lnTo>
                <a:lnTo>
                  <a:pt x="3367436" y="2279084"/>
                </a:lnTo>
                <a:lnTo>
                  <a:pt x="3358304" y="2277147"/>
                </a:lnTo>
                <a:cubicBezTo>
                  <a:pt x="3342479" y="2275210"/>
                  <a:pt x="3326043" y="2275210"/>
                  <a:pt x="3310218" y="2278309"/>
                </a:cubicBezTo>
                <a:cubicBezTo>
                  <a:pt x="3312043" y="2267073"/>
                  <a:pt x="3295000" y="2271335"/>
                  <a:pt x="3295000" y="2263973"/>
                </a:cubicBezTo>
                <a:cubicBezTo>
                  <a:pt x="3282826" y="2269785"/>
                  <a:pt x="3271260" y="2272497"/>
                  <a:pt x="3259086" y="2273660"/>
                </a:cubicBezTo>
                <a:lnTo>
                  <a:pt x="3224390" y="2274047"/>
                </a:lnTo>
                <a:lnTo>
                  <a:pt x="3223172" y="2281797"/>
                </a:lnTo>
                <a:cubicBezTo>
                  <a:pt x="3216477" y="2294195"/>
                  <a:pt x="3205521" y="2306594"/>
                  <a:pt x="3193346" y="2316669"/>
                </a:cubicBezTo>
                <a:lnTo>
                  <a:pt x="3172651" y="2327905"/>
                </a:lnTo>
                <a:lnTo>
                  <a:pt x="3180564" y="2330617"/>
                </a:lnTo>
                <a:cubicBezTo>
                  <a:pt x="3186041" y="2332167"/>
                  <a:pt x="3192129" y="2332555"/>
                  <a:pt x="3198824" y="2331392"/>
                </a:cubicBezTo>
                <a:cubicBezTo>
                  <a:pt x="3220130" y="2328680"/>
                  <a:pt x="3226825" y="2306982"/>
                  <a:pt x="3248738" y="2301945"/>
                </a:cubicBezTo>
                <a:cubicBezTo>
                  <a:pt x="3246912" y="2301170"/>
                  <a:pt x="3248130" y="2311244"/>
                  <a:pt x="3248130" y="2311244"/>
                </a:cubicBezTo>
                <a:cubicBezTo>
                  <a:pt x="3257869" y="2306982"/>
                  <a:pt x="3277348" y="2292646"/>
                  <a:pt x="3287696" y="2299233"/>
                </a:cubicBezTo>
                <a:lnTo>
                  <a:pt x="3288305" y="2300782"/>
                </a:lnTo>
                <a:lnTo>
                  <a:pt x="3291956" y="2300008"/>
                </a:lnTo>
                <a:cubicBezTo>
                  <a:pt x="3303521" y="2298070"/>
                  <a:pt x="3315695" y="2298070"/>
                  <a:pt x="3329696" y="2300008"/>
                </a:cubicBezTo>
                <a:lnTo>
                  <a:pt x="3337609" y="2326743"/>
                </a:lnTo>
                <a:lnTo>
                  <a:pt x="3369870" y="2328293"/>
                </a:lnTo>
                <a:cubicBezTo>
                  <a:pt x="3385088" y="2330617"/>
                  <a:pt x="3398479" y="2330230"/>
                  <a:pt x="3413696" y="2325580"/>
                </a:cubicBezTo>
                <a:cubicBezTo>
                  <a:pt x="3417350" y="2326743"/>
                  <a:pt x="3417350" y="2333717"/>
                  <a:pt x="3416740" y="2341079"/>
                </a:cubicBezTo>
                <a:lnTo>
                  <a:pt x="3442306" y="2339917"/>
                </a:lnTo>
                <a:lnTo>
                  <a:pt x="3444741" y="2317831"/>
                </a:lnTo>
                <a:cubicBezTo>
                  <a:pt x="3450219" y="2303495"/>
                  <a:pt x="3464219" y="2292258"/>
                  <a:pt x="3478828" y="2290321"/>
                </a:cubicBezTo>
                <a:cubicBezTo>
                  <a:pt x="3488567" y="2289158"/>
                  <a:pt x="3498306" y="2292258"/>
                  <a:pt x="3506219" y="2300782"/>
                </a:cubicBezTo>
                <a:lnTo>
                  <a:pt x="3492827" y="2343791"/>
                </a:lnTo>
                <a:lnTo>
                  <a:pt x="3511089" y="2346891"/>
                </a:lnTo>
                <a:cubicBezTo>
                  <a:pt x="3525698" y="2351541"/>
                  <a:pt x="3540308" y="2353865"/>
                  <a:pt x="3554916" y="2356190"/>
                </a:cubicBezTo>
                <a:cubicBezTo>
                  <a:pt x="3568307" y="2357740"/>
                  <a:pt x="3580482" y="2359678"/>
                  <a:pt x="3592047" y="2358515"/>
                </a:cubicBezTo>
                <a:lnTo>
                  <a:pt x="3592047" y="2359678"/>
                </a:lnTo>
                <a:lnTo>
                  <a:pt x="3620655" y="2334105"/>
                </a:lnTo>
                <a:cubicBezTo>
                  <a:pt x="3620655" y="2341467"/>
                  <a:pt x="3619438" y="2349991"/>
                  <a:pt x="3617613" y="2358515"/>
                </a:cubicBezTo>
                <a:lnTo>
                  <a:pt x="3615785" y="2364327"/>
                </a:lnTo>
                <a:lnTo>
                  <a:pt x="3640135" y="2375951"/>
                </a:lnTo>
                <a:cubicBezTo>
                  <a:pt x="3623090" y="2375951"/>
                  <a:pt x="3625525" y="2383313"/>
                  <a:pt x="3615178" y="2384088"/>
                </a:cubicBezTo>
                <a:lnTo>
                  <a:pt x="3609700" y="2383701"/>
                </a:lnTo>
                <a:lnTo>
                  <a:pt x="3609090" y="2384863"/>
                </a:lnTo>
                <a:lnTo>
                  <a:pt x="3639526" y="2393000"/>
                </a:lnTo>
                <a:cubicBezTo>
                  <a:pt x="3652309" y="2396874"/>
                  <a:pt x="3663873" y="2402686"/>
                  <a:pt x="3671787" y="2414698"/>
                </a:cubicBezTo>
                <a:cubicBezTo>
                  <a:pt x="3674221" y="2408111"/>
                  <a:pt x="3676656" y="2401911"/>
                  <a:pt x="3670569" y="2399974"/>
                </a:cubicBezTo>
                <a:cubicBezTo>
                  <a:pt x="3678482" y="2395325"/>
                  <a:pt x="3701004" y="2414310"/>
                  <a:pt x="3709527" y="2421672"/>
                </a:cubicBezTo>
                <a:cubicBezTo>
                  <a:pt x="3715005" y="2418960"/>
                  <a:pt x="3746048" y="2421285"/>
                  <a:pt x="3732658" y="2407336"/>
                </a:cubicBezTo>
                <a:cubicBezTo>
                  <a:pt x="3750918" y="2413148"/>
                  <a:pt x="3766744" y="2418573"/>
                  <a:pt x="3785614" y="2422060"/>
                </a:cubicBezTo>
                <a:cubicBezTo>
                  <a:pt x="3803875" y="2427872"/>
                  <a:pt x="3822746" y="2431746"/>
                  <a:pt x="3841006" y="2437558"/>
                </a:cubicBezTo>
                <a:cubicBezTo>
                  <a:pt x="3835528" y="2454607"/>
                  <a:pt x="3816658" y="2443758"/>
                  <a:pt x="3822746" y="2464681"/>
                </a:cubicBezTo>
                <a:cubicBezTo>
                  <a:pt x="3804484" y="2459257"/>
                  <a:pt x="3789876" y="2449570"/>
                  <a:pt x="3774048" y="2444533"/>
                </a:cubicBezTo>
                <a:cubicBezTo>
                  <a:pt x="3759440" y="2439883"/>
                  <a:pt x="3744832" y="2437558"/>
                  <a:pt x="3727788" y="2448795"/>
                </a:cubicBezTo>
                <a:cubicBezTo>
                  <a:pt x="3721700" y="2446858"/>
                  <a:pt x="3725961" y="2441433"/>
                  <a:pt x="3725961" y="2434071"/>
                </a:cubicBezTo>
                <a:cubicBezTo>
                  <a:pt x="3721091" y="2435234"/>
                  <a:pt x="3720484" y="2444533"/>
                  <a:pt x="3714396" y="2442596"/>
                </a:cubicBezTo>
                <a:cubicBezTo>
                  <a:pt x="3718656" y="2448795"/>
                  <a:pt x="3733874" y="2458094"/>
                  <a:pt x="3747267" y="2464681"/>
                </a:cubicBezTo>
                <a:cubicBezTo>
                  <a:pt x="3761266" y="2469331"/>
                  <a:pt x="3776483" y="2471656"/>
                  <a:pt x="3784396" y="2460032"/>
                </a:cubicBezTo>
                <a:cubicBezTo>
                  <a:pt x="3794744" y="2470493"/>
                  <a:pt x="3813614" y="2473980"/>
                  <a:pt x="3821527" y="2483667"/>
                </a:cubicBezTo>
                <a:cubicBezTo>
                  <a:pt x="3816658" y="2494129"/>
                  <a:pt x="3813614" y="2502653"/>
                  <a:pt x="3808136" y="2507690"/>
                </a:cubicBezTo>
                <a:lnTo>
                  <a:pt x="3805092" y="2509240"/>
                </a:lnTo>
                <a:lnTo>
                  <a:pt x="3809962" y="2514277"/>
                </a:lnTo>
                <a:cubicBezTo>
                  <a:pt x="3816049" y="2519314"/>
                  <a:pt x="3824572" y="2522801"/>
                  <a:pt x="3833701" y="2525901"/>
                </a:cubicBezTo>
                <a:cubicBezTo>
                  <a:pt x="3852572" y="2529388"/>
                  <a:pt x="3871441" y="2532876"/>
                  <a:pt x="3887268" y="2540237"/>
                </a:cubicBezTo>
                <a:cubicBezTo>
                  <a:pt x="3891528" y="2546437"/>
                  <a:pt x="3898834" y="2551087"/>
                  <a:pt x="3905528" y="2558061"/>
                </a:cubicBezTo>
                <a:cubicBezTo>
                  <a:pt x="3908572" y="2561548"/>
                  <a:pt x="3914050" y="2565423"/>
                  <a:pt x="3918312" y="2566973"/>
                </a:cubicBezTo>
                <a:cubicBezTo>
                  <a:pt x="3921354" y="2570460"/>
                  <a:pt x="3926834" y="2574722"/>
                  <a:pt x="3929876" y="2577822"/>
                </a:cubicBezTo>
                <a:cubicBezTo>
                  <a:pt x="3948138" y="2590996"/>
                  <a:pt x="3970660" y="2604944"/>
                  <a:pt x="3990746" y="2618506"/>
                </a:cubicBezTo>
                <a:cubicBezTo>
                  <a:pt x="4012660" y="2632842"/>
                  <a:pt x="4032748" y="2646404"/>
                  <a:pt x="4051617" y="2661902"/>
                </a:cubicBezTo>
                <a:lnTo>
                  <a:pt x="4065008" y="2674689"/>
                </a:lnTo>
                <a:lnTo>
                  <a:pt x="4066834" y="2673526"/>
                </a:lnTo>
                <a:cubicBezTo>
                  <a:pt x="4071704" y="2676626"/>
                  <a:pt x="4074139" y="2680113"/>
                  <a:pt x="4075966" y="2684375"/>
                </a:cubicBezTo>
                <a:lnTo>
                  <a:pt x="4075966" y="2685150"/>
                </a:lnTo>
                <a:lnTo>
                  <a:pt x="4096052" y="2704524"/>
                </a:lnTo>
                <a:cubicBezTo>
                  <a:pt x="4102748" y="2697162"/>
                  <a:pt x="4108226" y="2701424"/>
                  <a:pt x="4114922" y="2708398"/>
                </a:cubicBezTo>
                <a:cubicBezTo>
                  <a:pt x="4117966" y="2711498"/>
                  <a:pt x="4122226" y="2713048"/>
                  <a:pt x="4127706" y="2716923"/>
                </a:cubicBezTo>
                <a:cubicBezTo>
                  <a:pt x="4133792" y="2718860"/>
                  <a:pt x="4139880" y="2720797"/>
                  <a:pt x="4149010" y="2721572"/>
                </a:cubicBezTo>
                <a:cubicBezTo>
                  <a:pt x="4143531" y="2724285"/>
                  <a:pt x="4136836" y="2722347"/>
                  <a:pt x="4133792" y="2726222"/>
                </a:cubicBezTo>
                <a:cubicBezTo>
                  <a:pt x="4158140" y="2733971"/>
                  <a:pt x="4180662" y="2745595"/>
                  <a:pt x="4203792" y="2757607"/>
                </a:cubicBezTo>
                <a:cubicBezTo>
                  <a:pt x="4225706" y="2771943"/>
                  <a:pt x="4246402" y="2783180"/>
                  <a:pt x="4273186" y="2791316"/>
                </a:cubicBezTo>
                <a:cubicBezTo>
                  <a:pt x="4283532" y="2780467"/>
                  <a:pt x="4245184" y="2773105"/>
                  <a:pt x="4262838" y="2761869"/>
                </a:cubicBezTo>
                <a:cubicBezTo>
                  <a:pt x="4273186" y="2770006"/>
                  <a:pt x="4281706" y="2777755"/>
                  <a:pt x="4288402" y="2784729"/>
                </a:cubicBezTo>
                <a:cubicBezTo>
                  <a:pt x="4296315" y="2794416"/>
                  <a:pt x="4303012" y="2801003"/>
                  <a:pt x="4307882" y="2807590"/>
                </a:cubicBezTo>
                <a:cubicBezTo>
                  <a:pt x="4321882" y="2819214"/>
                  <a:pt x="4336490" y="2828513"/>
                  <a:pt x="4357186" y="2832775"/>
                </a:cubicBezTo>
                <a:cubicBezTo>
                  <a:pt x="4351708" y="2843237"/>
                  <a:pt x="4359622" y="2852924"/>
                  <a:pt x="4360838" y="2862610"/>
                </a:cubicBezTo>
                <a:cubicBezTo>
                  <a:pt x="4368142" y="2867648"/>
                  <a:pt x="4377274" y="2846337"/>
                  <a:pt x="4385186" y="2863385"/>
                </a:cubicBezTo>
                <a:cubicBezTo>
                  <a:pt x="4379708" y="2873460"/>
                  <a:pt x="4374838" y="2862223"/>
                  <a:pt x="4367534" y="2869585"/>
                </a:cubicBezTo>
                <a:cubicBezTo>
                  <a:pt x="4384578" y="2879659"/>
                  <a:pt x="4393100" y="2887021"/>
                  <a:pt x="4410144" y="2909494"/>
                </a:cubicBezTo>
                <a:cubicBezTo>
                  <a:pt x="4406490" y="2893995"/>
                  <a:pt x="4418665" y="2897870"/>
                  <a:pt x="4423534" y="2882759"/>
                </a:cubicBezTo>
                <a:cubicBezTo>
                  <a:pt x="4415014" y="2868035"/>
                  <a:pt x="4404664" y="2885859"/>
                  <a:pt x="4395534" y="2866485"/>
                </a:cubicBezTo>
                <a:cubicBezTo>
                  <a:pt x="4413186" y="2859898"/>
                  <a:pt x="4430840" y="2887021"/>
                  <a:pt x="4449708" y="2878884"/>
                </a:cubicBezTo>
                <a:cubicBezTo>
                  <a:pt x="4455795" y="2880821"/>
                  <a:pt x="4435100" y="2895933"/>
                  <a:pt x="4429622" y="2884696"/>
                </a:cubicBezTo>
                <a:cubicBezTo>
                  <a:pt x="4420492" y="2893608"/>
                  <a:pt x="4418665" y="2904844"/>
                  <a:pt x="4424144" y="2916081"/>
                </a:cubicBezTo>
                <a:cubicBezTo>
                  <a:pt x="4429012" y="2927318"/>
                  <a:pt x="4437534" y="2934679"/>
                  <a:pt x="4450926" y="2936617"/>
                </a:cubicBezTo>
                <a:cubicBezTo>
                  <a:pt x="4454578" y="2930805"/>
                  <a:pt x="4447274" y="2925768"/>
                  <a:pt x="4444840" y="2920343"/>
                </a:cubicBezTo>
                <a:cubicBezTo>
                  <a:pt x="4454578" y="2923443"/>
                  <a:pt x="4466752" y="2915306"/>
                  <a:pt x="4477100" y="2923443"/>
                </a:cubicBezTo>
                <a:cubicBezTo>
                  <a:pt x="4464926" y="2933904"/>
                  <a:pt x="4463100" y="2945529"/>
                  <a:pt x="4461274" y="2964127"/>
                </a:cubicBezTo>
                <a:cubicBezTo>
                  <a:pt x="4470406" y="2964514"/>
                  <a:pt x="4478317" y="2974201"/>
                  <a:pt x="4485622" y="2985825"/>
                </a:cubicBezTo>
                <a:cubicBezTo>
                  <a:pt x="4488666" y="2990475"/>
                  <a:pt x="4491710" y="2995512"/>
                  <a:pt x="4495362" y="2999774"/>
                </a:cubicBezTo>
                <a:lnTo>
                  <a:pt x="4504492" y="3004811"/>
                </a:lnTo>
                <a:lnTo>
                  <a:pt x="4497796" y="2986213"/>
                </a:lnTo>
                <a:lnTo>
                  <a:pt x="4497796" y="2985825"/>
                </a:lnTo>
                <a:cubicBezTo>
                  <a:pt x="4494754" y="2982338"/>
                  <a:pt x="4492318" y="2978463"/>
                  <a:pt x="4492318" y="2974976"/>
                </a:cubicBezTo>
                <a:lnTo>
                  <a:pt x="4493535" y="2973039"/>
                </a:lnTo>
                <a:lnTo>
                  <a:pt x="4492318" y="2969939"/>
                </a:lnTo>
                <a:cubicBezTo>
                  <a:pt x="4487448" y="2940879"/>
                  <a:pt x="4490492" y="2909107"/>
                  <a:pt x="4502666" y="2879272"/>
                </a:cubicBezTo>
                <a:cubicBezTo>
                  <a:pt x="4509970" y="2879272"/>
                  <a:pt x="4517274" y="2879272"/>
                  <a:pt x="4517274" y="2871910"/>
                </a:cubicBezTo>
                <a:cubicBezTo>
                  <a:pt x="4610406" y="2866485"/>
                  <a:pt x="4682842" y="2995124"/>
                  <a:pt x="4629276" y="3075718"/>
                </a:cubicBezTo>
                <a:lnTo>
                  <a:pt x="4592754" y="3072230"/>
                </a:lnTo>
                <a:lnTo>
                  <a:pt x="4592754" y="3078430"/>
                </a:lnTo>
                <a:cubicBezTo>
                  <a:pt x="4592754" y="3085404"/>
                  <a:pt x="4592754" y="3090441"/>
                  <a:pt x="4603710" y="3087729"/>
                </a:cubicBezTo>
                <a:cubicBezTo>
                  <a:pt x="4599450" y="3093541"/>
                  <a:pt x="4600668" y="3103615"/>
                  <a:pt x="4602494" y="3111365"/>
                </a:cubicBezTo>
                <a:cubicBezTo>
                  <a:pt x="4606145" y="3121826"/>
                  <a:pt x="4611624" y="3130738"/>
                  <a:pt x="4617102" y="3141975"/>
                </a:cubicBezTo>
                <a:cubicBezTo>
                  <a:pt x="4622582" y="3138875"/>
                  <a:pt x="4621972" y="3134225"/>
                  <a:pt x="4618928" y="3128413"/>
                </a:cubicBezTo>
                <a:cubicBezTo>
                  <a:pt x="4628667" y="3126863"/>
                  <a:pt x="4627450" y="3143137"/>
                  <a:pt x="4629276" y="3157861"/>
                </a:cubicBezTo>
                <a:cubicBezTo>
                  <a:pt x="4631102" y="3172972"/>
                  <a:pt x="4635971" y="3186146"/>
                  <a:pt x="4652406" y="3184209"/>
                </a:cubicBezTo>
                <a:cubicBezTo>
                  <a:pt x="4648754" y="3188083"/>
                  <a:pt x="4646320" y="3189633"/>
                  <a:pt x="4646320" y="3194670"/>
                </a:cubicBezTo>
                <a:cubicBezTo>
                  <a:pt x="4650580" y="3195833"/>
                  <a:pt x="4652406" y="3194283"/>
                  <a:pt x="4654842" y="3193120"/>
                </a:cubicBezTo>
                <a:lnTo>
                  <a:pt x="4656059" y="3193508"/>
                </a:lnTo>
                <a:lnTo>
                  <a:pt x="4660929" y="3189246"/>
                </a:lnTo>
                <a:cubicBezTo>
                  <a:pt x="4674928" y="3179559"/>
                  <a:pt x="4690755" y="3170260"/>
                  <a:pt x="4706582" y="3163673"/>
                </a:cubicBezTo>
                <a:lnTo>
                  <a:pt x="4726668" y="3159023"/>
                </a:lnTo>
                <a:lnTo>
                  <a:pt x="4729712" y="3136550"/>
                </a:lnTo>
                <a:cubicBezTo>
                  <a:pt x="4733364" y="3121439"/>
                  <a:pt x="4740060" y="3104778"/>
                  <a:pt x="4752844" y="3086954"/>
                </a:cubicBezTo>
                <a:cubicBezTo>
                  <a:pt x="4752234" y="3115239"/>
                  <a:pt x="4754670" y="3097416"/>
                  <a:pt x="4770496" y="3090054"/>
                </a:cubicBezTo>
                <a:lnTo>
                  <a:pt x="4770496" y="3086954"/>
                </a:lnTo>
                <a:lnTo>
                  <a:pt x="4761974" y="3071068"/>
                </a:lnTo>
                <a:cubicBezTo>
                  <a:pt x="4754670" y="3059444"/>
                  <a:pt x="4747364" y="3048595"/>
                  <a:pt x="4740060" y="3040458"/>
                </a:cubicBezTo>
                <a:cubicBezTo>
                  <a:pt x="4748582" y="3035808"/>
                  <a:pt x="4752234" y="3051307"/>
                  <a:pt x="4759538" y="3043945"/>
                </a:cubicBezTo>
                <a:cubicBezTo>
                  <a:pt x="4751016" y="3022247"/>
                  <a:pt x="4725452" y="3045108"/>
                  <a:pt x="4727886" y="3017210"/>
                </a:cubicBezTo>
                <a:cubicBezTo>
                  <a:pt x="4735190" y="3014885"/>
                  <a:pt x="4740670" y="3018760"/>
                  <a:pt x="4745540" y="3029996"/>
                </a:cubicBezTo>
                <a:cubicBezTo>
                  <a:pt x="4749800" y="3005199"/>
                  <a:pt x="4709016" y="2992412"/>
                  <a:pt x="4711452" y="2978851"/>
                </a:cubicBezTo>
                <a:cubicBezTo>
                  <a:pt x="4707798" y="2982338"/>
                  <a:pt x="4707190" y="2984663"/>
                  <a:pt x="4707798" y="2989312"/>
                </a:cubicBezTo>
                <a:cubicBezTo>
                  <a:pt x="4704146" y="2981176"/>
                  <a:pt x="4699886" y="2972651"/>
                  <a:pt x="4692582" y="2960640"/>
                </a:cubicBezTo>
                <a:cubicBezTo>
                  <a:pt x="4687104" y="2951728"/>
                  <a:pt x="4682234" y="2938554"/>
                  <a:pt x="4674320" y="2928867"/>
                </a:cubicBezTo>
                <a:cubicBezTo>
                  <a:pt x="4659102" y="2907557"/>
                  <a:pt x="4642668" y="2890121"/>
                  <a:pt x="4629276" y="2895545"/>
                </a:cubicBezTo>
                <a:cubicBezTo>
                  <a:pt x="4623798" y="2886246"/>
                  <a:pt x="4635971" y="2883146"/>
                  <a:pt x="4625624" y="2872685"/>
                </a:cubicBezTo>
                <a:cubicBezTo>
                  <a:pt x="4619538" y="2865710"/>
                  <a:pt x="4612842" y="2871135"/>
                  <a:pt x="4606754" y="2876172"/>
                </a:cubicBezTo>
                <a:cubicBezTo>
                  <a:pt x="4611015" y="2856411"/>
                  <a:pt x="4555014" y="2802553"/>
                  <a:pt x="4542840" y="2786667"/>
                </a:cubicBezTo>
                <a:cubicBezTo>
                  <a:pt x="4561710" y="2776205"/>
                  <a:pt x="4583624" y="2826188"/>
                  <a:pt x="4603710" y="2818052"/>
                </a:cubicBezTo>
                <a:cubicBezTo>
                  <a:pt x="4595188" y="2810690"/>
                  <a:pt x="4587276" y="2800616"/>
                  <a:pt x="4579362" y="2790929"/>
                </a:cubicBezTo>
                <a:cubicBezTo>
                  <a:pt x="4570840" y="2783567"/>
                  <a:pt x="4562928" y="2773880"/>
                  <a:pt x="4554406" y="2766518"/>
                </a:cubicBezTo>
                <a:cubicBezTo>
                  <a:pt x="4536754" y="2751407"/>
                  <a:pt x="4518492" y="2738233"/>
                  <a:pt x="4501448" y="2735521"/>
                </a:cubicBezTo>
                <a:cubicBezTo>
                  <a:pt x="4491100" y="2713048"/>
                  <a:pt x="4477100" y="2694450"/>
                  <a:pt x="4459448" y="2674301"/>
                </a:cubicBezTo>
                <a:cubicBezTo>
                  <a:pt x="4443014" y="2657253"/>
                  <a:pt x="4423534" y="2641366"/>
                  <a:pt x="4402230" y="2625093"/>
                </a:cubicBezTo>
                <a:cubicBezTo>
                  <a:pt x="4382142" y="2611531"/>
                  <a:pt x="4360230" y="2594870"/>
                  <a:pt x="4341360" y="2579372"/>
                </a:cubicBezTo>
                <a:cubicBezTo>
                  <a:pt x="4321882" y="2563485"/>
                  <a:pt x="4303012" y="2546049"/>
                  <a:pt x="4289620" y="2525126"/>
                </a:cubicBezTo>
                <a:cubicBezTo>
                  <a:pt x="4271358" y="2519314"/>
                  <a:pt x="4245794" y="2515827"/>
                  <a:pt x="4236054" y="2498391"/>
                </a:cubicBezTo>
                <a:cubicBezTo>
                  <a:pt x="4239098" y="2494516"/>
                  <a:pt x="4244576" y="2493741"/>
                  <a:pt x="4248837" y="2487929"/>
                </a:cubicBezTo>
                <a:cubicBezTo>
                  <a:pt x="4225098" y="2470881"/>
                  <a:pt x="4205010" y="2464294"/>
                  <a:pt x="4185532" y="2455769"/>
                </a:cubicBezTo>
                <a:cubicBezTo>
                  <a:pt x="4164836" y="2449183"/>
                  <a:pt x="4150228" y="2440271"/>
                  <a:pt x="4136836" y="2414310"/>
                </a:cubicBezTo>
                <a:cubicBezTo>
                  <a:pt x="4150228" y="2406561"/>
                  <a:pt x="4145358" y="2433684"/>
                  <a:pt x="4168488" y="2438721"/>
                </a:cubicBezTo>
                <a:cubicBezTo>
                  <a:pt x="4169097" y="2410048"/>
                  <a:pt x="4142314" y="2389513"/>
                  <a:pt x="4118574" y="2374789"/>
                </a:cubicBezTo>
                <a:cubicBezTo>
                  <a:pt x="4125270" y="2367427"/>
                  <a:pt x="4133792" y="2370139"/>
                  <a:pt x="4142314" y="2370527"/>
                </a:cubicBezTo>
                <a:cubicBezTo>
                  <a:pt x="4148402" y="2372464"/>
                  <a:pt x="4156924" y="2372851"/>
                  <a:pt x="4160576" y="2362002"/>
                </a:cubicBezTo>
                <a:cubicBezTo>
                  <a:pt x="4171532" y="2382538"/>
                  <a:pt x="4183705" y="2393000"/>
                  <a:pt x="4196488" y="2401911"/>
                </a:cubicBezTo>
                <a:cubicBezTo>
                  <a:pt x="4203792" y="2406561"/>
                  <a:pt x="4211706" y="2411598"/>
                  <a:pt x="4220836" y="2417023"/>
                </a:cubicBezTo>
                <a:cubicBezTo>
                  <a:pt x="4231184" y="2420122"/>
                  <a:pt x="4239706" y="2425547"/>
                  <a:pt x="4248837" y="2432909"/>
                </a:cubicBezTo>
                <a:cubicBezTo>
                  <a:pt x="4244576" y="2438721"/>
                  <a:pt x="4233010" y="2425547"/>
                  <a:pt x="4230576" y="2434071"/>
                </a:cubicBezTo>
                <a:cubicBezTo>
                  <a:pt x="4268316" y="2448408"/>
                  <a:pt x="4277446" y="2461194"/>
                  <a:pt x="4310316" y="2471656"/>
                </a:cubicBezTo>
                <a:cubicBezTo>
                  <a:pt x="4315794" y="2487929"/>
                  <a:pt x="4329186" y="2501491"/>
                  <a:pt x="4346838" y="2514277"/>
                </a:cubicBezTo>
                <a:cubicBezTo>
                  <a:pt x="4356578" y="2519702"/>
                  <a:pt x="4365100" y="2527064"/>
                  <a:pt x="4375448" y="2535200"/>
                </a:cubicBezTo>
                <a:cubicBezTo>
                  <a:pt x="4387012" y="2541400"/>
                  <a:pt x="4394926" y="2551087"/>
                  <a:pt x="4407100" y="2561936"/>
                </a:cubicBezTo>
                <a:cubicBezTo>
                  <a:pt x="4425360" y="2567748"/>
                  <a:pt x="4417448" y="2539075"/>
                  <a:pt x="4435708" y="2556899"/>
                </a:cubicBezTo>
                <a:cubicBezTo>
                  <a:pt x="4419274" y="2580147"/>
                  <a:pt x="4435100" y="2592546"/>
                  <a:pt x="4455795" y="2603782"/>
                </a:cubicBezTo>
                <a:cubicBezTo>
                  <a:pt x="4477710" y="2618118"/>
                  <a:pt x="4504492" y="2633617"/>
                  <a:pt x="4504492" y="2659965"/>
                </a:cubicBezTo>
                <a:cubicBezTo>
                  <a:pt x="4510580" y="2661902"/>
                  <a:pt x="4514840" y="2663065"/>
                  <a:pt x="4521536" y="2655703"/>
                </a:cubicBezTo>
                <a:lnTo>
                  <a:pt x="4536754" y="2679338"/>
                </a:lnTo>
                <a:lnTo>
                  <a:pt x="4561101" y="2688250"/>
                </a:lnTo>
                <a:cubicBezTo>
                  <a:pt x="4568405" y="2693675"/>
                  <a:pt x="4574494" y="2701036"/>
                  <a:pt x="4578146" y="2711498"/>
                </a:cubicBezTo>
                <a:lnTo>
                  <a:pt x="4565971" y="2715373"/>
                </a:lnTo>
                <a:lnTo>
                  <a:pt x="4570840" y="2721960"/>
                </a:lnTo>
                <a:cubicBezTo>
                  <a:pt x="4578754" y="2731646"/>
                  <a:pt x="4586668" y="2740946"/>
                  <a:pt x="4595798" y="2748308"/>
                </a:cubicBezTo>
                <a:cubicBezTo>
                  <a:pt x="4603710" y="2757994"/>
                  <a:pt x="4610406" y="2765356"/>
                  <a:pt x="4618928" y="2772718"/>
                </a:cubicBezTo>
                <a:cubicBezTo>
                  <a:pt x="4635971" y="2790154"/>
                  <a:pt x="4650580" y="2806428"/>
                  <a:pt x="4665190" y="2823089"/>
                </a:cubicBezTo>
                <a:cubicBezTo>
                  <a:pt x="4679798" y="2839362"/>
                  <a:pt x="4693798" y="2856411"/>
                  <a:pt x="4707190" y="2876947"/>
                </a:cubicBezTo>
                <a:cubicBezTo>
                  <a:pt x="4699886" y="2879659"/>
                  <a:pt x="4693798" y="2877722"/>
                  <a:pt x="4688320" y="2880821"/>
                </a:cubicBezTo>
                <a:cubicBezTo>
                  <a:pt x="4706582" y="2891283"/>
                  <a:pt x="4727886" y="2902520"/>
                  <a:pt x="4747974" y="2909107"/>
                </a:cubicBezTo>
                <a:cubicBezTo>
                  <a:pt x="4740670" y="2918406"/>
                  <a:pt x="4768060" y="2970326"/>
                  <a:pt x="4790582" y="2955990"/>
                </a:cubicBezTo>
                <a:cubicBezTo>
                  <a:pt x="4787540" y="2968389"/>
                  <a:pt x="4793626" y="2990475"/>
                  <a:pt x="4803365" y="3009848"/>
                </a:cubicBezTo>
                <a:lnTo>
                  <a:pt x="4812496" y="3023409"/>
                </a:lnTo>
                <a:lnTo>
                  <a:pt x="4817974" y="3024572"/>
                </a:lnTo>
                <a:cubicBezTo>
                  <a:pt x="4816148" y="2995512"/>
                  <a:pt x="4825887" y="2989312"/>
                  <a:pt x="4828322" y="2955603"/>
                </a:cubicBezTo>
                <a:cubicBezTo>
                  <a:pt x="4831366" y="2962965"/>
                  <a:pt x="4838670" y="2965677"/>
                  <a:pt x="4845366" y="2961415"/>
                </a:cubicBezTo>
                <a:cubicBezTo>
                  <a:pt x="4851452" y="2960252"/>
                  <a:pt x="4856932" y="2949791"/>
                  <a:pt x="4857540" y="2930805"/>
                </a:cubicBezTo>
                <a:cubicBezTo>
                  <a:pt x="4872148" y="2935842"/>
                  <a:pt x="4889192" y="2898257"/>
                  <a:pt x="4903802" y="2912594"/>
                </a:cubicBezTo>
                <a:cubicBezTo>
                  <a:pt x="4910498" y="2905232"/>
                  <a:pt x="4907454" y="2900195"/>
                  <a:pt x="4905020" y="2895158"/>
                </a:cubicBezTo>
                <a:lnTo>
                  <a:pt x="4863018" y="2925768"/>
                </a:lnTo>
                <a:cubicBezTo>
                  <a:pt x="4870931" y="2902520"/>
                  <a:pt x="4878236" y="2879272"/>
                  <a:pt x="4889192" y="2856798"/>
                </a:cubicBezTo>
                <a:cubicBezTo>
                  <a:pt x="4900150" y="2834325"/>
                  <a:pt x="4914758" y="2813402"/>
                  <a:pt x="4939714" y="2795191"/>
                </a:cubicBezTo>
                <a:cubicBezTo>
                  <a:pt x="4945194" y="2809527"/>
                  <a:pt x="4945802" y="2823476"/>
                  <a:pt x="4942758" y="2837038"/>
                </a:cubicBezTo>
                <a:lnTo>
                  <a:pt x="4936063" y="2847887"/>
                </a:lnTo>
                <a:lnTo>
                  <a:pt x="4950671" y="2830838"/>
                </a:lnTo>
                <a:cubicBezTo>
                  <a:pt x="4959802" y="2818439"/>
                  <a:pt x="4971368" y="2806815"/>
                  <a:pt x="4979890" y="2797128"/>
                </a:cubicBezTo>
                <a:cubicBezTo>
                  <a:pt x="5001802" y="2779305"/>
                  <a:pt x="5021890" y="2767293"/>
                  <a:pt x="5029802" y="2776205"/>
                </a:cubicBezTo>
                <a:cubicBezTo>
                  <a:pt x="5034672" y="2768843"/>
                  <a:pt x="5023716" y="2761481"/>
                  <a:pt x="5017020" y="2756057"/>
                </a:cubicBezTo>
                <a:cubicBezTo>
                  <a:pt x="5032238" y="2732809"/>
                  <a:pt x="5046238" y="2750632"/>
                  <a:pt x="5060846" y="2755669"/>
                </a:cubicBezTo>
                <a:cubicBezTo>
                  <a:pt x="5038324" y="2776205"/>
                  <a:pt x="5057804" y="2782792"/>
                  <a:pt x="5035282" y="2803328"/>
                </a:cubicBezTo>
                <a:cubicBezTo>
                  <a:pt x="5059630" y="2795966"/>
                  <a:pt x="5071195" y="2784342"/>
                  <a:pt x="5078499" y="2768068"/>
                </a:cubicBezTo>
                <a:cubicBezTo>
                  <a:pt x="5088846" y="2752570"/>
                  <a:pt x="5099194" y="2737071"/>
                  <a:pt x="5115022" y="2720410"/>
                </a:cubicBezTo>
                <a:cubicBezTo>
                  <a:pt x="5102238" y="2709948"/>
                  <a:pt x="5084586" y="2713435"/>
                  <a:pt x="5065108" y="2741333"/>
                </a:cubicBezTo>
                <a:cubicBezTo>
                  <a:pt x="5066934" y="2726222"/>
                  <a:pt x="5078499" y="2708011"/>
                  <a:pt x="5088238" y="2692900"/>
                </a:cubicBezTo>
                <a:cubicBezTo>
                  <a:pt x="5097368" y="2699099"/>
                  <a:pt x="5104064" y="2694837"/>
                  <a:pt x="5109542" y="2702974"/>
                </a:cubicBezTo>
                <a:cubicBezTo>
                  <a:pt x="5134500" y="2683213"/>
                  <a:pt x="5119282" y="2671976"/>
                  <a:pt x="5135108" y="2655315"/>
                </a:cubicBezTo>
                <a:cubicBezTo>
                  <a:pt x="5141196" y="2660740"/>
                  <a:pt x="5135717" y="2670814"/>
                  <a:pt x="5144238" y="2677013"/>
                </a:cubicBezTo>
                <a:cubicBezTo>
                  <a:pt x="5146674" y="2661902"/>
                  <a:pt x="5147282" y="2649891"/>
                  <a:pt x="5150935" y="2638654"/>
                </a:cubicBezTo>
                <a:cubicBezTo>
                  <a:pt x="5157022" y="2627805"/>
                  <a:pt x="5160674" y="2616569"/>
                  <a:pt x="5165544" y="2609207"/>
                </a:cubicBezTo>
                <a:cubicBezTo>
                  <a:pt x="5178936" y="2591771"/>
                  <a:pt x="5194154" y="2577822"/>
                  <a:pt x="5208762" y="2563873"/>
                </a:cubicBezTo>
                <a:cubicBezTo>
                  <a:pt x="5223980" y="2550312"/>
                  <a:pt x="5241632" y="2537525"/>
                  <a:pt x="5255024" y="2520089"/>
                </a:cubicBezTo>
                <a:cubicBezTo>
                  <a:pt x="5270240" y="2506528"/>
                  <a:pt x="5284850" y="2485992"/>
                  <a:pt x="5292762" y="2460419"/>
                </a:cubicBezTo>
                <a:cubicBezTo>
                  <a:pt x="5284240" y="2489092"/>
                  <a:pt x="5297024" y="2490642"/>
                  <a:pt x="5287284" y="2521639"/>
                </a:cubicBezTo>
                <a:cubicBezTo>
                  <a:pt x="5291546" y="2526289"/>
                  <a:pt x="5300066" y="2516602"/>
                  <a:pt x="5295806" y="2511952"/>
                </a:cubicBezTo>
                <a:cubicBezTo>
                  <a:pt x="5311024" y="2532876"/>
                  <a:pt x="5326850" y="2525901"/>
                  <a:pt x="5343894" y="2506528"/>
                </a:cubicBezTo>
                <a:cubicBezTo>
                  <a:pt x="5354850" y="2498003"/>
                  <a:pt x="5361546" y="2484055"/>
                  <a:pt x="5370676" y="2471656"/>
                </a:cubicBezTo>
                <a:cubicBezTo>
                  <a:pt x="5379198" y="2461969"/>
                  <a:pt x="5385894" y="2448795"/>
                  <a:pt x="5394416" y="2439108"/>
                </a:cubicBezTo>
                <a:cubicBezTo>
                  <a:pt x="5395633" y="2451895"/>
                  <a:pt x="5390156" y="2462744"/>
                  <a:pt x="5384068" y="2473206"/>
                </a:cubicBezTo>
                <a:cubicBezTo>
                  <a:pt x="5377981" y="2483667"/>
                  <a:pt x="5368850" y="2496066"/>
                  <a:pt x="5365198" y="2507303"/>
                </a:cubicBezTo>
                <a:cubicBezTo>
                  <a:pt x="5373720" y="2507303"/>
                  <a:pt x="5385894" y="2502266"/>
                  <a:pt x="5391982" y="2491416"/>
                </a:cubicBezTo>
                <a:cubicBezTo>
                  <a:pt x="5399286" y="2484830"/>
                  <a:pt x="5402937" y="2473206"/>
                  <a:pt x="5391982" y="2463131"/>
                </a:cubicBezTo>
                <a:cubicBezTo>
                  <a:pt x="5402937" y="2459257"/>
                  <a:pt x="5409026" y="2454607"/>
                  <a:pt x="5415112" y="2448020"/>
                </a:cubicBezTo>
                <a:lnTo>
                  <a:pt x="5422416" y="2439496"/>
                </a:lnTo>
                <a:lnTo>
                  <a:pt x="5416938" y="2437558"/>
                </a:lnTo>
                <a:cubicBezTo>
                  <a:pt x="5411460" y="2433684"/>
                  <a:pt x="5406590" y="2427484"/>
                  <a:pt x="5399894" y="2418960"/>
                </a:cubicBezTo>
                <a:cubicBezTo>
                  <a:pt x="5443720" y="2391062"/>
                  <a:pt x="5390764" y="2365877"/>
                  <a:pt x="5424242" y="2342241"/>
                </a:cubicBezTo>
                <a:cubicBezTo>
                  <a:pt x="5439460" y="2339529"/>
                  <a:pt x="5455286" y="2331005"/>
                  <a:pt x="5472330" y="2334105"/>
                </a:cubicBezTo>
                <a:cubicBezTo>
                  <a:pt x="5477808" y="2335267"/>
                  <a:pt x="5483896" y="2337592"/>
                  <a:pt x="5489374" y="2342241"/>
                </a:cubicBezTo>
                <a:cubicBezTo>
                  <a:pt x="5460155" y="2376726"/>
                  <a:pt x="5451634" y="2407723"/>
                  <a:pt x="5432156" y="2442983"/>
                </a:cubicBezTo>
                <a:lnTo>
                  <a:pt x="5427894" y="2441433"/>
                </a:lnTo>
                <a:lnTo>
                  <a:pt x="5419982" y="2452282"/>
                </a:lnTo>
                <a:cubicBezTo>
                  <a:pt x="5417546" y="2456544"/>
                  <a:pt x="5416938" y="2460807"/>
                  <a:pt x="5419372" y="2463131"/>
                </a:cubicBezTo>
                <a:cubicBezTo>
                  <a:pt x="5444938" y="2468943"/>
                  <a:pt x="5493025" y="2410048"/>
                  <a:pt x="5497286" y="2405011"/>
                </a:cubicBezTo>
                <a:cubicBezTo>
                  <a:pt x="5511286" y="2394162"/>
                  <a:pt x="5522852" y="2382151"/>
                  <a:pt x="5519200" y="2387188"/>
                </a:cubicBezTo>
                <a:cubicBezTo>
                  <a:pt x="5542330" y="2354253"/>
                  <a:pt x="5568506" y="2366652"/>
                  <a:pt x="5586158" y="2353865"/>
                </a:cubicBezTo>
                <a:cubicBezTo>
                  <a:pt x="5592853" y="2349603"/>
                  <a:pt x="5589200" y="2326743"/>
                  <a:pt x="5605636" y="2316669"/>
                </a:cubicBezTo>
                <a:cubicBezTo>
                  <a:pt x="5625722" y="2304657"/>
                  <a:pt x="5659202" y="2284509"/>
                  <a:pt x="5692072" y="2258161"/>
                </a:cubicBezTo>
                <a:cubicBezTo>
                  <a:pt x="5699376" y="2251187"/>
                  <a:pt x="5706680" y="2244212"/>
                  <a:pt x="5717028" y="2238400"/>
                </a:cubicBezTo>
                <a:cubicBezTo>
                  <a:pt x="5724332" y="2231426"/>
                  <a:pt x="5732246" y="2224451"/>
                  <a:pt x="5739550" y="2217477"/>
                </a:cubicBezTo>
                <a:lnTo>
                  <a:pt x="5751726" y="2203141"/>
                </a:lnTo>
                <a:lnTo>
                  <a:pt x="5751726" y="2195004"/>
                </a:lnTo>
                <a:cubicBezTo>
                  <a:pt x="5758420" y="2162457"/>
                  <a:pt x="5782160" y="2121772"/>
                  <a:pt x="5821116" y="2122160"/>
                </a:cubicBezTo>
                <a:cubicBezTo>
                  <a:pt x="5823552" y="2156257"/>
                  <a:pt x="5815029" y="2176793"/>
                  <a:pt x="5801638" y="2191129"/>
                </a:cubicBezTo>
                <a:lnTo>
                  <a:pt x="5794334" y="2195004"/>
                </a:lnTo>
                <a:lnTo>
                  <a:pt x="5808334" y="2191904"/>
                </a:lnTo>
                <a:cubicBezTo>
                  <a:pt x="5822942" y="2185317"/>
                  <a:pt x="5837551" y="2172531"/>
                  <a:pt x="5848508" y="2163619"/>
                </a:cubicBezTo>
                <a:cubicBezTo>
                  <a:pt x="5843640" y="2162069"/>
                  <a:pt x="5833290" y="2168269"/>
                  <a:pt x="5829638" y="2154320"/>
                </a:cubicBezTo>
                <a:cubicBezTo>
                  <a:pt x="5860073" y="2142696"/>
                  <a:pt x="5923988" y="2148895"/>
                  <a:pt x="5927030" y="2102786"/>
                </a:cubicBezTo>
                <a:cubicBezTo>
                  <a:pt x="5937988" y="2093875"/>
                  <a:pt x="5940422" y="2103949"/>
                  <a:pt x="5945900" y="2112473"/>
                </a:cubicBezTo>
                <a:cubicBezTo>
                  <a:pt x="5970248" y="2095425"/>
                  <a:pt x="5972683" y="2096199"/>
                  <a:pt x="5984250" y="2084575"/>
                </a:cubicBezTo>
                <a:cubicBezTo>
                  <a:pt x="5981814" y="2074114"/>
                  <a:pt x="5975118" y="2078763"/>
                  <a:pt x="5967206" y="2078763"/>
                </a:cubicBezTo>
                <a:cubicBezTo>
                  <a:pt x="5983032" y="2043504"/>
                  <a:pt x="6014076" y="2066752"/>
                  <a:pt x="6042076" y="2029168"/>
                </a:cubicBezTo>
                <a:cubicBezTo>
                  <a:pt x="6045728" y="2052416"/>
                  <a:pt x="6071902" y="2029943"/>
                  <a:pt x="6082250" y="2040017"/>
                </a:cubicBezTo>
                <a:cubicBezTo>
                  <a:pt x="6098076" y="2023356"/>
                  <a:pt x="6121816" y="2009407"/>
                  <a:pt x="6146164" y="1992358"/>
                </a:cubicBezTo>
                <a:cubicBezTo>
                  <a:pt x="6158338" y="1987321"/>
                  <a:pt x="6171730" y="1978797"/>
                  <a:pt x="6185121" y="1971047"/>
                </a:cubicBezTo>
                <a:cubicBezTo>
                  <a:pt x="6198512" y="1962911"/>
                  <a:pt x="6213730" y="1955936"/>
                  <a:pt x="6226512" y="1950512"/>
                </a:cubicBezTo>
                <a:cubicBezTo>
                  <a:pt x="6255730" y="1935400"/>
                  <a:pt x="6286166" y="1924164"/>
                  <a:pt x="6313558" y="1914865"/>
                </a:cubicBezTo>
                <a:cubicBezTo>
                  <a:pt x="6343384" y="1906340"/>
                  <a:pt x="6372601" y="1900141"/>
                  <a:pt x="6398776" y="1893554"/>
                </a:cubicBezTo>
                <a:cubicBezTo>
                  <a:pt x="6407906" y="1881155"/>
                  <a:pt x="6418862" y="1872243"/>
                  <a:pt x="6429210" y="1866044"/>
                </a:cubicBezTo>
                <a:lnTo>
                  <a:pt x="6437732" y="1864106"/>
                </a:lnTo>
                <a:lnTo>
                  <a:pt x="6413384" y="1808311"/>
                </a:lnTo>
                <a:cubicBezTo>
                  <a:pt x="6396950" y="1746316"/>
                  <a:pt x="6399384" y="1679284"/>
                  <a:pt x="6416428" y="1618064"/>
                </a:cubicBezTo>
                <a:cubicBezTo>
                  <a:pt x="6437124" y="1544446"/>
                  <a:pt x="6479733" y="1478576"/>
                  <a:pt x="6537560" y="1437505"/>
                </a:cubicBezTo>
                <a:cubicBezTo>
                  <a:pt x="6581996" y="1403020"/>
                  <a:pt x="6627648" y="1389459"/>
                  <a:pt x="6671474" y="1391783"/>
                </a:cubicBezTo>
                <a:close/>
                <a:moveTo>
                  <a:pt x="3683351" y="1326689"/>
                </a:moveTo>
                <a:cubicBezTo>
                  <a:pt x="3688830" y="1327851"/>
                  <a:pt x="3694918" y="1329789"/>
                  <a:pt x="3701613" y="1333276"/>
                </a:cubicBezTo>
                <a:cubicBezTo>
                  <a:pt x="3702831" y="1347225"/>
                  <a:pt x="3700395" y="1361948"/>
                  <a:pt x="3694309" y="1375510"/>
                </a:cubicBezTo>
                <a:cubicBezTo>
                  <a:pt x="3676047" y="1416194"/>
                  <a:pt x="3632222" y="1447191"/>
                  <a:pt x="3607265" y="1418131"/>
                </a:cubicBezTo>
                <a:cubicBezTo>
                  <a:pt x="3602395" y="1412319"/>
                  <a:pt x="3598133" y="1404957"/>
                  <a:pt x="3595091" y="1394496"/>
                </a:cubicBezTo>
                <a:cubicBezTo>
                  <a:pt x="3615178" y="1368923"/>
                  <a:pt x="3641961" y="1320489"/>
                  <a:pt x="3683351" y="1326689"/>
                </a:cubicBezTo>
                <a:close/>
                <a:moveTo>
                  <a:pt x="5648245" y="1282905"/>
                </a:moveTo>
                <a:cubicBezTo>
                  <a:pt x="5673202" y="1282518"/>
                  <a:pt x="5693290" y="1291429"/>
                  <a:pt x="5685375" y="1323202"/>
                </a:cubicBezTo>
                <a:cubicBezTo>
                  <a:pt x="5646418" y="1322427"/>
                  <a:pt x="5611114" y="1343737"/>
                  <a:pt x="5593462" y="1329789"/>
                </a:cubicBezTo>
                <a:cubicBezTo>
                  <a:pt x="5587374" y="1324752"/>
                  <a:pt x="5583114" y="1316227"/>
                  <a:pt x="5581896" y="1301503"/>
                </a:cubicBezTo>
                <a:cubicBezTo>
                  <a:pt x="5592853" y="1294142"/>
                  <a:pt x="5623288" y="1283680"/>
                  <a:pt x="5648245" y="1282905"/>
                </a:cubicBezTo>
                <a:close/>
                <a:moveTo>
                  <a:pt x="7277134" y="1278643"/>
                </a:moveTo>
                <a:cubicBezTo>
                  <a:pt x="7306960" y="1286005"/>
                  <a:pt x="7306960" y="1332113"/>
                  <a:pt x="7310004" y="1356524"/>
                </a:cubicBezTo>
                <a:cubicBezTo>
                  <a:pt x="7285655" y="1367373"/>
                  <a:pt x="7261307" y="1378610"/>
                  <a:pt x="7244872" y="1370085"/>
                </a:cubicBezTo>
                <a:cubicBezTo>
                  <a:pt x="7239394" y="1352262"/>
                  <a:pt x="7238785" y="1334051"/>
                  <a:pt x="7243655" y="1318552"/>
                </a:cubicBezTo>
                <a:cubicBezTo>
                  <a:pt x="7248525" y="1302666"/>
                  <a:pt x="7259481" y="1289104"/>
                  <a:pt x="7277134" y="1278643"/>
                </a:cubicBezTo>
                <a:close/>
                <a:moveTo>
                  <a:pt x="7153567" y="1272831"/>
                </a:moveTo>
                <a:cubicBezTo>
                  <a:pt x="7164524" y="1287167"/>
                  <a:pt x="7168784" y="1301503"/>
                  <a:pt x="7179741" y="1316227"/>
                </a:cubicBezTo>
                <a:cubicBezTo>
                  <a:pt x="7164524" y="1342188"/>
                  <a:pt x="7147480" y="1327076"/>
                  <a:pt x="7130436" y="1311578"/>
                </a:cubicBezTo>
                <a:cubicBezTo>
                  <a:pt x="7138349" y="1298791"/>
                  <a:pt x="7134088" y="1284455"/>
                  <a:pt x="7153567" y="1272831"/>
                </a:cubicBezTo>
                <a:close/>
                <a:moveTo>
                  <a:pt x="6272774" y="1264694"/>
                </a:moveTo>
                <a:cubicBezTo>
                  <a:pt x="6284948" y="1290267"/>
                  <a:pt x="6298948" y="1308865"/>
                  <a:pt x="6313558" y="1325526"/>
                </a:cubicBezTo>
                <a:lnTo>
                  <a:pt x="6317818" y="1330564"/>
                </a:lnTo>
                <a:lnTo>
                  <a:pt x="6317818" y="1326301"/>
                </a:lnTo>
                <a:cubicBezTo>
                  <a:pt x="6325122" y="1321652"/>
                  <a:pt x="6335471" y="1309640"/>
                  <a:pt x="6348862" y="1306928"/>
                </a:cubicBezTo>
                <a:cubicBezTo>
                  <a:pt x="6375646" y="1323589"/>
                  <a:pt x="6381124" y="1348000"/>
                  <a:pt x="6372601" y="1375510"/>
                </a:cubicBezTo>
                <a:lnTo>
                  <a:pt x="6356776" y="1378997"/>
                </a:lnTo>
                <a:lnTo>
                  <a:pt x="6345210" y="1394108"/>
                </a:lnTo>
                <a:cubicBezTo>
                  <a:pt x="6338514" y="1399533"/>
                  <a:pt x="6329992" y="1404570"/>
                  <a:pt x="6317818" y="1409994"/>
                </a:cubicBezTo>
                <a:cubicBezTo>
                  <a:pt x="6306252" y="1342962"/>
                  <a:pt x="6254514" y="1401858"/>
                  <a:pt x="6242948" y="1349937"/>
                </a:cubicBezTo>
                <a:cubicBezTo>
                  <a:pt x="6247208" y="1329014"/>
                  <a:pt x="6244773" y="1304991"/>
                  <a:pt x="6256340" y="1284067"/>
                </a:cubicBezTo>
                <a:cubicBezTo>
                  <a:pt x="6259991" y="1277480"/>
                  <a:pt x="6264861" y="1270506"/>
                  <a:pt x="6272774" y="1264694"/>
                </a:cubicBezTo>
                <a:close/>
                <a:moveTo>
                  <a:pt x="3696743" y="1218973"/>
                </a:moveTo>
                <a:cubicBezTo>
                  <a:pt x="3702223" y="1230209"/>
                  <a:pt x="3701613" y="1241446"/>
                  <a:pt x="3697353" y="1251520"/>
                </a:cubicBezTo>
                <a:cubicBezTo>
                  <a:pt x="3685179" y="1282130"/>
                  <a:pt x="3638916" y="1305378"/>
                  <a:pt x="3613960" y="1310028"/>
                </a:cubicBezTo>
                <a:cubicBezTo>
                  <a:pt x="3605439" y="1300341"/>
                  <a:pt x="3604220" y="1289879"/>
                  <a:pt x="3608481" y="1279418"/>
                </a:cubicBezTo>
                <a:cubicBezTo>
                  <a:pt x="3619438" y="1248420"/>
                  <a:pt x="3673005" y="1219748"/>
                  <a:pt x="3696743" y="1218973"/>
                </a:cubicBezTo>
                <a:close/>
                <a:moveTo>
                  <a:pt x="2756297" y="1177514"/>
                </a:moveTo>
                <a:cubicBezTo>
                  <a:pt x="2752036" y="1198437"/>
                  <a:pt x="2750211" y="1227885"/>
                  <a:pt x="2743514" y="1254232"/>
                </a:cubicBezTo>
                <a:cubicBezTo>
                  <a:pt x="2736819" y="1280580"/>
                  <a:pt x="2724645" y="1303441"/>
                  <a:pt x="2701514" y="1310028"/>
                </a:cubicBezTo>
                <a:cubicBezTo>
                  <a:pt x="2687514" y="1289104"/>
                  <a:pt x="2686905" y="1259657"/>
                  <a:pt x="2696644" y="1233697"/>
                </a:cubicBezTo>
                <a:cubicBezTo>
                  <a:pt x="2706992" y="1207736"/>
                  <a:pt x="2727079" y="1184876"/>
                  <a:pt x="2756297" y="1177514"/>
                </a:cubicBezTo>
                <a:close/>
                <a:moveTo>
                  <a:pt x="6535125" y="1141479"/>
                </a:moveTo>
                <a:cubicBezTo>
                  <a:pt x="6553996" y="1146129"/>
                  <a:pt x="6564951" y="1174802"/>
                  <a:pt x="6555212" y="1193013"/>
                </a:cubicBezTo>
                <a:cubicBezTo>
                  <a:pt x="6550952" y="1201149"/>
                  <a:pt x="6543038" y="1206961"/>
                  <a:pt x="6529038" y="1207736"/>
                </a:cubicBezTo>
                <a:cubicBezTo>
                  <a:pt x="6520516" y="1180226"/>
                  <a:pt x="6514430" y="1162015"/>
                  <a:pt x="6514430" y="1146516"/>
                </a:cubicBezTo>
                <a:cubicBezTo>
                  <a:pt x="6521734" y="1141092"/>
                  <a:pt x="6529038" y="1139929"/>
                  <a:pt x="6535125" y="1141479"/>
                </a:cubicBezTo>
                <a:close/>
                <a:moveTo>
                  <a:pt x="6651996" y="1137605"/>
                </a:moveTo>
                <a:cubicBezTo>
                  <a:pt x="6688518" y="1132955"/>
                  <a:pt x="6703736" y="1178289"/>
                  <a:pt x="6698258" y="1215098"/>
                </a:cubicBezTo>
                <a:cubicBezTo>
                  <a:pt x="6695822" y="1227110"/>
                  <a:pt x="6691562" y="1238734"/>
                  <a:pt x="6684866" y="1246871"/>
                </a:cubicBezTo>
                <a:cubicBezTo>
                  <a:pt x="6648344" y="1251520"/>
                  <a:pt x="6626430" y="1203087"/>
                  <a:pt x="6633736" y="1167052"/>
                </a:cubicBezTo>
                <a:cubicBezTo>
                  <a:pt x="6636170" y="1155041"/>
                  <a:pt x="6642256" y="1144579"/>
                  <a:pt x="6651996" y="1137605"/>
                </a:cubicBezTo>
                <a:close/>
                <a:moveTo>
                  <a:pt x="6650170" y="1091109"/>
                </a:moveTo>
                <a:cubicBezTo>
                  <a:pt x="6653214" y="1103120"/>
                  <a:pt x="6651388" y="1117456"/>
                  <a:pt x="6647736" y="1132568"/>
                </a:cubicBezTo>
                <a:cubicBezTo>
                  <a:pt x="6636170" y="1177514"/>
                  <a:pt x="6601474" y="1228660"/>
                  <a:pt x="6579560" y="1237571"/>
                </a:cubicBezTo>
                <a:cubicBezTo>
                  <a:pt x="6579560" y="1215486"/>
                  <a:pt x="6580170" y="1182163"/>
                  <a:pt x="6589300" y="1152716"/>
                </a:cubicBezTo>
                <a:cubicBezTo>
                  <a:pt x="6598430" y="1123268"/>
                  <a:pt x="6615474" y="1097696"/>
                  <a:pt x="6650170" y="1091109"/>
                </a:cubicBezTo>
                <a:close/>
                <a:moveTo>
                  <a:pt x="6264861" y="1075997"/>
                </a:moveTo>
                <a:cubicBezTo>
                  <a:pt x="6270948" y="1082584"/>
                  <a:pt x="6274600" y="1089171"/>
                  <a:pt x="6276426" y="1095371"/>
                </a:cubicBezTo>
                <a:cubicBezTo>
                  <a:pt x="6280079" y="1106220"/>
                  <a:pt x="6278252" y="1115906"/>
                  <a:pt x="6272774" y="1124431"/>
                </a:cubicBezTo>
                <a:cubicBezTo>
                  <a:pt x="6256340" y="1150779"/>
                  <a:pt x="6209470" y="1167052"/>
                  <a:pt x="6191208" y="1170539"/>
                </a:cubicBezTo>
                <a:cubicBezTo>
                  <a:pt x="6188774" y="1162403"/>
                  <a:pt x="6190600" y="1152328"/>
                  <a:pt x="6194252" y="1141479"/>
                </a:cubicBezTo>
                <a:cubicBezTo>
                  <a:pt x="6206426" y="1109707"/>
                  <a:pt x="6241730" y="1073673"/>
                  <a:pt x="6264861" y="1075997"/>
                </a:cubicBezTo>
                <a:close/>
                <a:moveTo>
                  <a:pt x="2283943" y="1075222"/>
                </a:moveTo>
                <a:cubicBezTo>
                  <a:pt x="2304640" y="1077935"/>
                  <a:pt x="2323510" y="1090721"/>
                  <a:pt x="2325336" y="1108157"/>
                </a:cubicBezTo>
                <a:cubicBezTo>
                  <a:pt x="2325945" y="1112807"/>
                  <a:pt x="2325336" y="1118231"/>
                  <a:pt x="2322902" y="1123268"/>
                </a:cubicBezTo>
                <a:cubicBezTo>
                  <a:pt x="2316814" y="1139155"/>
                  <a:pt x="2296726" y="1156591"/>
                  <a:pt x="2254117" y="1174027"/>
                </a:cubicBezTo>
                <a:cubicBezTo>
                  <a:pt x="2230987" y="1129855"/>
                  <a:pt x="2231595" y="1102733"/>
                  <a:pt x="2242552" y="1088396"/>
                </a:cubicBezTo>
                <a:cubicBezTo>
                  <a:pt x="2248031" y="1081422"/>
                  <a:pt x="2255944" y="1077160"/>
                  <a:pt x="2264465" y="1075610"/>
                </a:cubicBezTo>
                <a:cubicBezTo>
                  <a:pt x="2270553" y="1074060"/>
                  <a:pt x="2277248" y="1074060"/>
                  <a:pt x="2283943" y="1075222"/>
                </a:cubicBezTo>
                <a:close/>
                <a:moveTo>
                  <a:pt x="3246303" y="996566"/>
                </a:moveTo>
                <a:cubicBezTo>
                  <a:pt x="3256042" y="1005478"/>
                  <a:pt x="3263347" y="1013228"/>
                  <a:pt x="3266999" y="1020977"/>
                </a:cubicBezTo>
                <a:cubicBezTo>
                  <a:pt x="3271260" y="1028339"/>
                  <a:pt x="3272478" y="1036088"/>
                  <a:pt x="3272478" y="1044612"/>
                </a:cubicBezTo>
                <a:cubicBezTo>
                  <a:pt x="3251173" y="1060111"/>
                  <a:pt x="3229259" y="1063986"/>
                  <a:pt x="3210390" y="1041125"/>
                </a:cubicBezTo>
                <a:cubicBezTo>
                  <a:pt x="3215260" y="1026014"/>
                  <a:pt x="3224999" y="1012453"/>
                  <a:pt x="3246303" y="996566"/>
                </a:cubicBezTo>
                <a:close/>
                <a:moveTo>
                  <a:pt x="9185418" y="988042"/>
                </a:moveTo>
                <a:cubicBezTo>
                  <a:pt x="9191505" y="987655"/>
                  <a:pt x="9197592" y="989205"/>
                  <a:pt x="9203070" y="993079"/>
                </a:cubicBezTo>
                <a:cubicBezTo>
                  <a:pt x="9206722" y="1005478"/>
                  <a:pt x="9206114" y="1015165"/>
                  <a:pt x="9203070" y="1022914"/>
                </a:cubicBezTo>
                <a:cubicBezTo>
                  <a:pt x="9193331" y="1045775"/>
                  <a:pt x="9160461" y="1046937"/>
                  <a:pt x="9148287" y="1032213"/>
                </a:cubicBezTo>
                <a:cubicBezTo>
                  <a:pt x="9146461" y="1005866"/>
                  <a:pt x="9165939" y="988817"/>
                  <a:pt x="9185418" y="988042"/>
                </a:cubicBezTo>
                <a:close/>
                <a:moveTo>
                  <a:pt x="8818370" y="984942"/>
                </a:moveTo>
                <a:cubicBezTo>
                  <a:pt x="8836631" y="986880"/>
                  <a:pt x="8847587" y="995017"/>
                  <a:pt x="8857327" y="1017490"/>
                </a:cubicBezTo>
                <a:cubicBezTo>
                  <a:pt x="8842109" y="1044225"/>
                  <a:pt x="8848805" y="1038025"/>
                  <a:pt x="8822022" y="1056624"/>
                </a:cubicBezTo>
                <a:cubicBezTo>
                  <a:pt x="8811674" y="1041513"/>
                  <a:pt x="8801326" y="1026401"/>
                  <a:pt x="8790978" y="1011290"/>
                </a:cubicBezTo>
                <a:cubicBezTo>
                  <a:pt x="8803761" y="1005478"/>
                  <a:pt x="8811674" y="991529"/>
                  <a:pt x="8818370" y="984942"/>
                </a:cubicBezTo>
                <a:close/>
                <a:moveTo>
                  <a:pt x="2293684" y="834218"/>
                </a:moveTo>
                <a:cubicBezTo>
                  <a:pt x="2301596" y="845067"/>
                  <a:pt x="2307074" y="855916"/>
                  <a:pt x="2309509" y="866377"/>
                </a:cubicBezTo>
                <a:cubicBezTo>
                  <a:pt x="2312553" y="882263"/>
                  <a:pt x="2310118" y="897375"/>
                  <a:pt x="2303423" y="912486"/>
                </a:cubicBezTo>
                <a:cubicBezTo>
                  <a:pt x="2297335" y="927597"/>
                  <a:pt x="2286378" y="942321"/>
                  <a:pt x="2273597" y="957045"/>
                </a:cubicBezTo>
                <a:cubicBezTo>
                  <a:pt x="2251682" y="936121"/>
                  <a:pt x="2245596" y="915586"/>
                  <a:pt x="2250466" y="895437"/>
                </a:cubicBezTo>
                <a:cubicBezTo>
                  <a:pt x="2255335" y="875289"/>
                  <a:pt x="2271162" y="855141"/>
                  <a:pt x="2293684" y="834218"/>
                </a:cubicBezTo>
                <a:close/>
                <a:moveTo>
                  <a:pt x="7615572" y="650170"/>
                </a:moveTo>
                <a:cubicBezTo>
                  <a:pt x="7622877" y="651333"/>
                  <a:pt x="7630790" y="654045"/>
                  <a:pt x="7638703" y="658307"/>
                </a:cubicBezTo>
                <a:cubicBezTo>
                  <a:pt x="7640529" y="676906"/>
                  <a:pt x="7636268" y="695892"/>
                  <a:pt x="7628964" y="713715"/>
                </a:cubicBezTo>
                <a:cubicBezTo>
                  <a:pt x="7607659" y="767573"/>
                  <a:pt x="7553485" y="809032"/>
                  <a:pt x="7523050" y="770285"/>
                </a:cubicBezTo>
                <a:cubicBezTo>
                  <a:pt x="7517571" y="762923"/>
                  <a:pt x="7512702" y="752849"/>
                  <a:pt x="7509049" y="739288"/>
                </a:cubicBezTo>
                <a:cubicBezTo>
                  <a:pt x="7533398" y="705578"/>
                  <a:pt x="7565659" y="641646"/>
                  <a:pt x="7615572" y="650170"/>
                </a:cubicBezTo>
                <a:close/>
                <a:moveTo>
                  <a:pt x="7632616" y="507195"/>
                </a:moveTo>
                <a:cubicBezTo>
                  <a:pt x="7638703" y="522306"/>
                  <a:pt x="7638094" y="537030"/>
                  <a:pt x="7633225" y="550591"/>
                </a:cubicBezTo>
                <a:cubicBezTo>
                  <a:pt x="7618007" y="590888"/>
                  <a:pt x="7562007" y="621498"/>
                  <a:pt x="7531571" y="627697"/>
                </a:cubicBezTo>
                <a:cubicBezTo>
                  <a:pt x="7521224" y="614911"/>
                  <a:pt x="7520006" y="600962"/>
                  <a:pt x="7524267" y="587401"/>
                </a:cubicBezTo>
                <a:cubicBezTo>
                  <a:pt x="7537658" y="546717"/>
                  <a:pt x="7603398" y="508357"/>
                  <a:pt x="7632616" y="507195"/>
                </a:cubicBezTo>
                <a:close/>
                <a:moveTo>
                  <a:pt x="6488256" y="452949"/>
                </a:moveTo>
                <a:cubicBezTo>
                  <a:pt x="6483386" y="480460"/>
                  <a:pt x="6480950" y="519594"/>
                  <a:pt x="6472428" y="554466"/>
                </a:cubicBezTo>
                <a:cubicBezTo>
                  <a:pt x="6464516" y="589338"/>
                  <a:pt x="6450516" y="619173"/>
                  <a:pt x="6422515" y="627697"/>
                </a:cubicBezTo>
                <a:cubicBezTo>
                  <a:pt x="6405472" y="599800"/>
                  <a:pt x="6404254" y="561440"/>
                  <a:pt x="6416428" y="526956"/>
                </a:cubicBezTo>
                <a:cubicBezTo>
                  <a:pt x="6428602" y="492859"/>
                  <a:pt x="6453560" y="462636"/>
                  <a:pt x="6488256" y="452949"/>
                </a:cubicBezTo>
                <a:close/>
                <a:moveTo>
                  <a:pt x="5914248" y="317723"/>
                </a:moveTo>
                <a:cubicBezTo>
                  <a:pt x="5938596" y="321598"/>
                  <a:pt x="5962335" y="338646"/>
                  <a:pt x="5964770" y="361507"/>
                </a:cubicBezTo>
                <a:cubicBezTo>
                  <a:pt x="5965379" y="367707"/>
                  <a:pt x="5964770" y="374293"/>
                  <a:pt x="5961728" y="381268"/>
                </a:cubicBezTo>
                <a:cubicBezTo>
                  <a:pt x="5953814" y="401804"/>
                  <a:pt x="5929466" y="425439"/>
                  <a:pt x="5877726" y="448300"/>
                </a:cubicBezTo>
                <a:cubicBezTo>
                  <a:pt x="5849116" y="390180"/>
                  <a:pt x="5850334" y="354533"/>
                  <a:pt x="5863726" y="335547"/>
                </a:cubicBezTo>
                <a:cubicBezTo>
                  <a:pt x="5870421" y="326247"/>
                  <a:pt x="5879552" y="320823"/>
                  <a:pt x="5889900" y="318111"/>
                </a:cubicBezTo>
                <a:cubicBezTo>
                  <a:pt x="5897204" y="316561"/>
                  <a:pt x="5905726" y="316561"/>
                  <a:pt x="5914248" y="317723"/>
                </a:cubicBezTo>
                <a:close/>
                <a:moveTo>
                  <a:pt x="7084175" y="214269"/>
                </a:moveTo>
                <a:cubicBezTo>
                  <a:pt x="7096958" y="225893"/>
                  <a:pt x="7104871" y="235968"/>
                  <a:pt x="7109740" y="246042"/>
                </a:cubicBezTo>
                <a:cubicBezTo>
                  <a:pt x="7114610" y="256116"/>
                  <a:pt x="7116436" y="266190"/>
                  <a:pt x="7116436" y="277427"/>
                </a:cubicBezTo>
                <a:cubicBezTo>
                  <a:pt x="7090871" y="297962"/>
                  <a:pt x="7063480" y="303387"/>
                  <a:pt x="7040348" y="273164"/>
                </a:cubicBezTo>
                <a:cubicBezTo>
                  <a:pt x="7046436" y="253016"/>
                  <a:pt x="7058610" y="235193"/>
                  <a:pt x="7084175" y="214269"/>
                </a:cubicBezTo>
                <a:close/>
                <a:moveTo>
                  <a:pt x="5925814" y="0"/>
                </a:moveTo>
                <a:cubicBezTo>
                  <a:pt x="5936162" y="14724"/>
                  <a:pt x="5941640" y="28672"/>
                  <a:pt x="5944684" y="42621"/>
                </a:cubicBezTo>
                <a:cubicBezTo>
                  <a:pt x="5948944" y="63544"/>
                  <a:pt x="5946510" y="83693"/>
                  <a:pt x="5938596" y="103454"/>
                </a:cubicBezTo>
                <a:cubicBezTo>
                  <a:pt x="5930684" y="123602"/>
                  <a:pt x="5917292" y="142975"/>
                  <a:pt x="5901466" y="162349"/>
                </a:cubicBezTo>
                <a:cubicBezTo>
                  <a:pt x="5875291" y="134838"/>
                  <a:pt x="5867378" y="108103"/>
                  <a:pt x="5872856" y="81368"/>
                </a:cubicBezTo>
                <a:cubicBezTo>
                  <a:pt x="5878944" y="54633"/>
                  <a:pt x="5898422" y="27510"/>
                  <a:pt x="59258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53422" y="1632462"/>
            <a:ext cx="12145384" cy="8616438"/>
          </a:xfrm>
          <a:custGeom>
            <a:avLst/>
            <a:gdLst>
              <a:gd name="connsiteX0" fmla="*/ 3246248 w 12145384"/>
              <a:gd name="connsiteY0" fmla="*/ 781 h 8616438"/>
              <a:gd name="connsiteX1" fmla="*/ 5942137 w 12145384"/>
              <a:gd name="connsiteY1" fmla="*/ 2124461 h 8616438"/>
              <a:gd name="connsiteX2" fmla="*/ 6678804 w 12145384"/>
              <a:gd name="connsiteY2" fmla="*/ 2884597 h 8616438"/>
              <a:gd name="connsiteX3" fmla="*/ 7619232 w 12145384"/>
              <a:gd name="connsiteY3" fmla="*/ 2641667 h 8616438"/>
              <a:gd name="connsiteX4" fmla="*/ 9547104 w 12145384"/>
              <a:gd name="connsiteY4" fmla="*/ 1897204 h 8616438"/>
              <a:gd name="connsiteX5" fmla="*/ 12141114 w 12145384"/>
              <a:gd name="connsiteY5" fmla="*/ 4420542 h 8616438"/>
              <a:gd name="connsiteX6" fmla="*/ 10294424 w 12145384"/>
              <a:gd name="connsiteY6" fmla="*/ 7113612 h 8616438"/>
              <a:gd name="connsiteX7" fmla="*/ 10134492 w 12145384"/>
              <a:gd name="connsiteY7" fmla="*/ 7156224 h 8616438"/>
              <a:gd name="connsiteX8" fmla="*/ 10069680 w 12145384"/>
              <a:gd name="connsiteY8" fmla="*/ 7236260 h 8616438"/>
              <a:gd name="connsiteX9" fmla="*/ 9448704 w 12145384"/>
              <a:gd name="connsiteY9" fmla="*/ 7503390 h 8616438"/>
              <a:gd name="connsiteX10" fmla="*/ 8932628 w 12145384"/>
              <a:gd name="connsiteY10" fmla="*/ 8170683 h 8616438"/>
              <a:gd name="connsiteX11" fmla="*/ 8708672 w 12145384"/>
              <a:gd name="connsiteY11" fmla="*/ 8316806 h 8616438"/>
              <a:gd name="connsiteX12" fmla="*/ 8061142 w 12145384"/>
              <a:gd name="connsiteY12" fmla="*/ 8131716 h 8616438"/>
              <a:gd name="connsiteX13" fmla="*/ 7997852 w 12145384"/>
              <a:gd name="connsiteY13" fmla="*/ 7576452 h 8616438"/>
              <a:gd name="connsiteX14" fmla="*/ 8484714 w 12145384"/>
              <a:gd name="connsiteY14" fmla="*/ 7230628 h 8616438"/>
              <a:gd name="connsiteX15" fmla="*/ 8656636 w 12145384"/>
              <a:gd name="connsiteY15" fmla="*/ 7121340 h 8616438"/>
              <a:gd name="connsiteX16" fmla="*/ 8660680 w 12145384"/>
              <a:gd name="connsiteY16" fmla="*/ 7115136 h 8616438"/>
              <a:gd name="connsiteX17" fmla="*/ 8547856 w 12145384"/>
              <a:gd name="connsiteY17" fmla="*/ 7078281 h 8616438"/>
              <a:gd name="connsiteX18" fmla="*/ 8042424 w 12145384"/>
              <a:gd name="connsiteY18" fmla="*/ 6826336 h 8616438"/>
              <a:gd name="connsiteX19" fmla="*/ 6584762 w 12145384"/>
              <a:gd name="connsiteY19" fmla="*/ 6136728 h 8616438"/>
              <a:gd name="connsiteX20" fmla="*/ 5855931 w 12145384"/>
              <a:gd name="connsiteY20" fmla="*/ 7445416 h 8616438"/>
              <a:gd name="connsiteX21" fmla="*/ 4233696 w 12145384"/>
              <a:gd name="connsiteY21" fmla="*/ 8613049 h 8616438"/>
              <a:gd name="connsiteX22" fmla="*/ 2423375 w 12145384"/>
              <a:gd name="connsiteY22" fmla="*/ 7555127 h 8616438"/>
              <a:gd name="connsiteX23" fmla="*/ 1804261 w 12145384"/>
              <a:gd name="connsiteY23" fmla="*/ 7155466 h 8616438"/>
              <a:gd name="connsiteX24" fmla="*/ 1788588 w 12145384"/>
              <a:gd name="connsiteY24" fmla="*/ 7155466 h 8616438"/>
              <a:gd name="connsiteX25" fmla="*/ 1777 w 12145384"/>
              <a:gd name="connsiteY25" fmla="*/ 5360918 h 8616438"/>
              <a:gd name="connsiteX26" fmla="*/ 534686 w 12145384"/>
              <a:gd name="connsiteY26" fmla="*/ 3958192 h 8616438"/>
              <a:gd name="connsiteX27" fmla="*/ 722770 w 12145384"/>
              <a:gd name="connsiteY27" fmla="*/ 3292093 h 8616438"/>
              <a:gd name="connsiteX28" fmla="*/ 652239 w 12145384"/>
              <a:gd name="connsiteY28" fmla="*/ 2571138 h 8616438"/>
              <a:gd name="connsiteX29" fmla="*/ 3246248 w 12145384"/>
              <a:gd name="connsiteY29" fmla="*/ 781 h 86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45384" h="8616438">
                <a:moveTo>
                  <a:pt x="3246248" y="781"/>
                </a:moveTo>
                <a:cubicBezTo>
                  <a:pt x="4570682" y="-30565"/>
                  <a:pt x="5683520" y="886300"/>
                  <a:pt x="5942137" y="2124461"/>
                </a:cubicBezTo>
                <a:cubicBezTo>
                  <a:pt x="6020506" y="2492775"/>
                  <a:pt x="6318307" y="2798396"/>
                  <a:pt x="6678804" y="2884597"/>
                </a:cubicBezTo>
                <a:cubicBezTo>
                  <a:pt x="7007954" y="2970798"/>
                  <a:pt x="7376286" y="2876760"/>
                  <a:pt x="7619232" y="2641667"/>
                </a:cubicBezTo>
                <a:cubicBezTo>
                  <a:pt x="8120792" y="2163643"/>
                  <a:pt x="8802600" y="1873695"/>
                  <a:pt x="9547104" y="1897204"/>
                </a:cubicBezTo>
                <a:cubicBezTo>
                  <a:pt x="10934234" y="1936386"/>
                  <a:pt x="12070582" y="3041326"/>
                  <a:pt x="12141114" y="4420542"/>
                </a:cubicBezTo>
                <a:cubicBezTo>
                  <a:pt x="12211156" y="5674866"/>
                  <a:pt x="11412040" y="6753298"/>
                  <a:pt x="10294424" y="7113612"/>
                </a:cubicBezTo>
                <a:lnTo>
                  <a:pt x="10134492" y="7156224"/>
                </a:lnTo>
                <a:lnTo>
                  <a:pt x="10069680" y="7236260"/>
                </a:lnTo>
                <a:cubicBezTo>
                  <a:pt x="9910614" y="7396538"/>
                  <a:pt x="9682396" y="7437636"/>
                  <a:pt x="9448704" y="7503390"/>
                </a:cubicBezTo>
                <a:cubicBezTo>
                  <a:pt x="9093292" y="7595934"/>
                  <a:pt x="9137110" y="7936887"/>
                  <a:pt x="8932628" y="8170683"/>
                </a:cubicBezTo>
                <a:cubicBezTo>
                  <a:pt x="8879072" y="8234002"/>
                  <a:pt x="8810912" y="8282710"/>
                  <a:pt x="8708672" y="8316806"/>
                </a:cubicBezTo>
                <a:cubicBezTo>
                  <a:pt x="8474976" y="8399608"/>
                  <a:pt x="8212070" y="8331418"/>
                  <a:pt x="8061142" y="8131716"/>
                </a:cubicBezTo>
                <a:cubicBezTo>
                  <a:pt x="7944296" y="7970982"/>
                  <a:pt x="7924820" y="7756669"/>
                  <a:pt x="7997852" y="7576452"/>
                </a:cubicBezTo>
                <a:cubicBezTo>
                  <a:pt x="8090354" y="7357268"/>
                  <a:pt x="8275362" y="7293948"/>
                  <a:pt x="8484714" y="7230628"/>
                </a:cubicBezTo>
                <a:cubicBezTo>
                  <a:pt x="8560176" y="7208710"/>
                  <a:pt x="8615254" y="7170352"/>
                  <a:pt x="8656636" y="7121340"/>
                </a:cubicBezTo>
                <a:lnTo>
                  <a:pt x="8660680" y="7115136"/>
                </a:lnTo>
                <a:lnTo>
                  <a:pt x="8547856" y="7078281"/>
                </a:lnTo>
                <a:cubicBezTo>
                  <a:pt x="8370838" y="7013308"/>
                  <a:pt x="8201120" y="6929189"/>
                  <a:pt x="8042424" y="6826336"/>
                </a:cubicBezTo>
                <a:cubicBezTo>
                  <a:pt x="7580046" y="6536388"/>
                  <a:pt x="7219550" y="5948652"/>
                  <a:pt x="6584762" y="6136728"/>
                </a:cubicBezTo>
                <a:cubicBezTo>
                  <a:pt x="5949973" y="6324803"/>
                  <a:pt x="6059690" y="6951720"/>
                  <a:pt x="5855931" y="7445416"/>
                </a:cubicBezTo>
                <a:cubicBezTo>
                  <a:pt x="5581640" y="8103678"/>
                  <a:pt x="4946853" y="8566030"/>
                  <a:pt x="4233696" y="8613049"/>
                </a:cubicBezTo>
                <a:cubicBezTo>
                  <a:pt x="3442170" y="8660067"/>
                  <a:pt x="2744688" y="8213390"/>
                  <a:pt x="2423375" y="7555127"/>
                </a:cubicBezTo>
                <a:cubicBezTo>
                  <a:pt x="2305822" y="7320034"/>
                  <a:pt x="2070715" y="7163304"/>
                  <a:pt x="1804261" y="7155466"/>
                </a:cubicBezTo>
                <a:cubicBezTo>
                  <a:pt x="1796425" y="7155466"/>
                  <a:pt x="1796425" y="7155466"/>
                  <a:pt x="1788588" y="7155466"/>
                </a:cubicBezTo>
                <a:cubicBezTo>
                  <a:pt x="824650" y="7100612"/>
                  <a:pt x="48799" y="6316966"/>
                  <a:pt x="1777" y="5360918"/>
                </a:cubicBezTo>
                <a:cubicBezTo>
                  <a:pt x="-21734" y="4812366"/>
                  <a:pt x="189862" y="4318669"/>
                  <a:pt x="534686" y="3958192"/>
                </a:cubicBezTo>
                <a:cubicBezTo>
                  <a:pt x="707098" y="3777954"/>
                  <a:pt x="777628" y="3535023"/>
                  <a:pt x="722770" y="3292093"/>
                </a:cubicBezTo>
                <a:cubicBezTo>
                  <a:pt x="667913" y="3064835"/>
                  <a:pt x="644402" y="2821906"/>
                  <a:pt x="652239" y="2571138"/>
                </a:cubicBezTo>
                <a:cubicBezTo>
                  <a:pt x="707098" y="1215432"/>
                  <a:pt x="1890467" y="39963"/>
                  <a:pt x="3246248" y="7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1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66936" y="2085638"/>
            <a:ext cx="9492939" cy="9748888"/>
          </a:xfrm>
          <a:custGeom>
            <a:avLst/>
            <a:gdLst>
              <a:gd name="connsiteX0" fmla="*/ 3598532 w 9492939"/>
              <a:gd name="connsiteY0" fmla="*/ 1209 h 9748888"/>
              <a:gd name="connsiteX1" fmla="*/ 4719103 w 9492939"/>
              <a:gd name="connsiteY1" fmla="*/ 316716 h 9748888"/>
              <a:gd name="connsiteX2" fmla="*/ 5106275 w 9492939"/>
              <a:gd name="connsiteY2" fmla="*/ 661624 h 9748888"/>
              <a:gd name="connsiteX3" fmla="*/ 6521215 w 9492939"/>
              <a:gd name="connsiteY3" fmla="*/ 1048766 h 9748888"/>
              <a:gd name="connsiteX4" fmla="*/ 7239243 w 9492939"/>
              <a:gd name="connsiteY4" fmla="*/ 1879360 h 9748888"/>
              <a:gd name="connsiteX5" fmla="*/ 7253321 w 9492939"/>
              <a:gd name="connsiteY5" fmla="*/ 3427926 h 9748888"/>
              <a:gd name="connsiteX6" fmla="*/ 8576747 w 9492939"/>
              <a:gd name="connsiteY6" fmla="*/ 4209247 h 9748888"/>
              <a:gd name="connsiteX7" fmla="*/ 8914643 w 9492939"/>
              <a:gd name="connsiteY7" fmla="*/ 5631112 h 9748888"/>
              <a:gd name="connsiteX8" fmla="*/ 9132869 w 9492939"/>
              <a:gd name="connsiteY8" fmla="*/ 6405394 h 9748888"/>
              <a:gd name="connsiteX9" fmla="*/ 9491881 w 9492939"/>
              <a:gd name="connsiteY9" fmla="*/ 7355650 h 9748888"/>
              <a:gd name="connsiteX10" fmla="*/ 8288129 w 9492939"/>
              <a:gd name="connsiteY10" fmla="*/ 8566347 h 9748888"/>
              <a:gd name="connsiteX11" fmla="*/ 8274049 w 9492939"/>
              <a:gd name="connsiteY11" fmla="*/ 8566347 h 9748888"/>
              <a:gd name="connsiteX12" fmla="*/ 7563061 w 9492939"/>
              <a:gd name="connsiteY12" fmla="*/ 9030917 h 9748888"/>
              <a:gd name="connsiteX13" fmla="*/ 6415621 w 9492939"/>
              <a:gd name="connsiteY13" fmla="*/ 9748888 h 9748888"/>
              <a:gd name="connsiteX14" fmla="*/ 6331149 w 9492939"/>
              <a:gd name="connsiteY14" fmla="*/ 9741849 h 9748888"/>
              <a:gd name="connsiteX15" fmla="*/ 5240025 w 9492939"/>
              <a:gd name="connsiteY15" fmla="*/ 8960527 h 9748888"/>
              <a:gd name="connsiteX16" fmla="*/ 5148513 w 9492939"/>
              <a:gd name="connsiteY16" fmla="*/ 8636736 h 9748888"/>
              <a:gd name="connsiteX17" fmla="*/ 4486801 w 9492939"/>
              <a:gd name="connsiteY17" fmla="*/ 7749830 h 9748888"/>
              <a:gd name="connsiteX18" fmla="*/ 4219299 w 9492939"/>
              <a:gd name="connsiteY18" fmla="*/ 7707597 h 9748888"/>
              <a:gd name="connsiteX19" fmla="*/ 3367520 w 9492939"/>
              <a:gd name="connsiteY19" fmla="*/ 8129933 h 9748888"/>
              <a:gd name="connsiteX20" fmla="*/ 3100019 w 9492939"/>
              <a:gd name="connsiteY20" fmla="*/ 8341101 h 9748888"/>
              <a:gd name="connsiteX21" fmla="*/ 2874755 w 9492939"/>
              <a:gd name="connsiteY21" fmla="*/ 8460763 h 9748888"/>
              <a:gd name="connsiteX22" fmla="*/ 2142647 w 9492939"/>
              <a:gd name="connsiteY22" fmla="*/ 8707126 h 9748888"/>
              <a:gd name="connsiteX23" fmla="*/ 685472 w 9492939"/>
              <a:gd name="connsiteY23" fmla="*/ 8284790 h 9748888"/>
              <a:gd name="connsiteX24" fmla="*/ 157509 w 9492939"/>
              <a:gd name="connsiteY24" fmla="*/ 6046408 h 9748888"/>
              <a:gd name="connsiteX25" fmla="*/ 213825 w 9492939"/>
              <a:gd name="connsiteY25" fmla="*/ 5919708 h 9748888"/>
              <a:gd name="connsiteX26" fmla="*/ 340536 w 9492939"/>
              <a:gd name="connsiteY26" fmla="*/ 5715579 h 9748888"/>
              <a:gd name="connsiteX27" fmla="*/ 375734 w 9492939"/>
              <a:gd name="connsiteY27" fmla="*/ 5673345 h 9748888"/>
              <a:gd name="connsiteX28" fmla="*/ 375734 w 9492939"/>
              <a:gd name="connsiteY28" fmla="*/ 5666306 h 9748888"/>
              <a:gd name="connsiteX29" fmla="*/ 1762515 w 9492939"/>
              <a:gd name="connsiteY29" fmla="*/ 4807556 h 9748888"/>
              <a:gd name="connsiteX30" fmla="*/ 2269358 w 9492939"/>
              <a:gd name="connsiteY30" fmla="*/ 4497843 h 9748888"/>
              <a:gd name="connsiteX31" fmla="*/ 2339753 w 9492939"/>
              <a:gd name="connsiteY31" fmla="*/ 4399298 h 9748888"/>
              <a:gd name="connsiteX32" fmla="*/ 2374951 w 9492939"/>
              <a:gd name="connsiteY32" fmla="*/ 4314832 h 9748888"/>
              <a:gd name="connsiteX33" fmla="*/ 2234161 w 9492939"/>
              <a:gd name="connsiteY33" fmla="*/ 3470160 h 9748888"/>
              <a:gd name="connsiteX34" fmla="*/ 1966660 w 9492939"/>
              <a:gd name="connsiteY34" fmla="*/ 978376 h 9748888"/>
              <a:gd name="connsiteX35" fmla="*/ 1980739 w 9492939"/>
              <a:gd name="connsiteY35" fmla="*/ 950221 h 9748888"/>
              <a:gd name="connsiteX36" fmla="*/ 1994818 w 9492939"/>
              <a:gd name="connsiteY36" fmla="*/ 929104 h 9748888"/>
              <a:gd name="connsiteX37" fmla="*/ 2093371 w 9492939"/>
              <a:gd name="connsiteY37" fmla="*/ 781286 h 9748888"/>
              <a:gd name="connsiteX38" fmla="*/ 2100411 w 9492939"/>
              <a:gd name="connsiteY38" fmla="*/ 767208 h 9748888"/>
              <a:gd name="connsiteX39" fmla="*/ 2107450 w 9492939"/>
              <a:gd name="connsiteY39" fmla="*/ 760169 h 9748888"/>
              <a:gd name="connsiteX40" fmla="*/ 2135608 w 9492939"/>
              <a:gd name="connsiteY40" fmla="*/ 717936 h 9748888"/>
              <a:gd name="connsiteX41" fmla="*/ 2156727 w 9492939"/>
              <a:gd name="connsiteY41" fmla="*/ 696819 h 9748888"/>
              <a:gd name="connsiteX42" fmla="*/ 2234161 w 9492939"/>
              <a:gd name="connsiteY42" fmla="*/ 598274 h 9748888"/>
              <a:gd name="connsiteX43" fmla="*/ 2241201 w 9492939"/>
              <a:gd name="connsiteY43" fmla="*/ 598274 h 9748888"/>
              <a:gd name="connsiteX44" fmla="*/ 3598532 w 9492939"/>
              <a:gd name="connsiteY44" fmla="*/ 1209 h 974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92939" h="9748888">
                <a:moveTo>
                  <a:pt x="3598532" y="1209"/>
                </a:moveTo>
                <a:cubicBezTo>
                  <a:pt x="3992660" y="-12409"/>
                  <a:pt x="4389566" y="88831"/>
                  <a:pt x="4719103" y="316716"/>
                </a:cubicBezTo>
                <a:cubicBezTo>
                  <a:pt x="4866933" y="415262"/>
                  <a:pt x="4993643" y="527885"/>
                  <a:pt x="5106275" y="661624"/>
                </a:cubicBezTo>
                <a:cubicBezTo>
                  <a:pt x="5479369" y="1105077"/>
                  <a:pt x="6049569" y="844636"/>
                  <a:pt x="6521215" y="1048766"/>
                </a:cubicBezTo>
                <a:cubicBezTo>
                  <a:pt x="6873189" y="1196583"/>
                  <a:pt x="7161809" y="1499257"/>
                  <a:pt x="7239243" y="1879360"/>
                </a:cubicBezTo>
                <a:cubicBezTo>
                  <a:pt x="7351875" y="2414319"/>
                  <a:pt x="6880229" y="2914083"/>
                  <a:pt x="7253321" y="3427926"/>
                </a:cubicBezTo>
                <a:cubicBezTo>
                  <a:pt x="7570099" y="3871378"/>
                  <a:pt x="8224773" y="3808028"/>
                  <a:pt x="8576747" y="4209247"/>
                </a:cubicBezTo>
                <a:cubicBezTo>
                  <a:pt x="8914643" y="4589350"/>
                  <a:pt x="9034315" y="5145425"/>
                  <a:pt x="8914643" y="5631112"/>
                </a:cubicBezTo>
                <a:cubicBezTo>
                  <a:pt x="8851289" y="5912669"/>
                  <a:pt x="8928721" y="6201265"/>
                  <a:pt x="9132869" y="6405394"/>
                </a:cubicBezTo>
                <a:cubicBezTo>
                  <a:pt x="9379249" y="6658796"/>
                  <a:pt x="9505961" y="6996664"/>
                  <a:pt x="9491881" y="7355650"/>
                </a:cubicBezTo>
                <a:cubicBezTo>
                  <a:pt x="9463725" y="7996194"/>
                  <a:pt x="8935761" y="8531152"/>
                  <a:pt x="8288129" y="8566347"/>
                </a:cubicBezTo>
                <a:cubicBezTo>
                  <a:pt x="8288129" y="8566347"/>
                  <a:pt x="8288129" y="8566347"/>
                  <a:pt x="8274049" y="8566347"/>
                </a:cubicBezTo>
                <a:cubicBezTo>
                  <a:pt x="7971351" y="8580425"/>
                  <a:pt x="7696811" y="8756398"/>
                  <a:pt x="7563061" y="9030917"/>
                </a:cubicBezTo>
                <a:cubicBezTo>
                  <a:pt x="7344835" y="9474370"/>
                  <a:pt x="6908387" y="9748888"/>
                  <a:pt x="6415621" y="9748888"/>
                </a:cubicBezTo>
                <a:cubicBezTo>
                  <a:pt x="6387465" y="9748888"/>
                  <a:pt x="6359305" y="9748888"/>
                  <a:pt x="6331149" y="9741849"/>
                </a:cubicBezTo>
                <a:cubicBezTo>
                  <a:pt x="5852461" y="9713693"/>
                  <a:pt x="5423053" y="9411019"/>
                  <a:pt x="5240025" y="8960527"/>
                </a:cubicBezTo>
                <a:cubicBezTo>
                  <a:pt x="5197789" y="8869021"/>
                  <a:pt x="5176671" y="8756398"/>
                  <a:pt x="5148513" y="8636736"/>
                </a:cubicBezTo>
                <a:cubicBezTo>
                  <a:pt x="5085157" y="8327023"/>
                  <a:pt x="4993643" y="7904687"/>
                  <a:pt x="4486801" y="7749830"/>
                </a:cubicBezTo>
                <a:cubicBezTo>
                  <a:pt x="4395287" y="7721675"/>
                  <a:pt x="4303773" y="7707597"/>
                  <a:pt x="4219299" y="7707597"/>
                </a:cubicBezTo>
                <a:cubicBezTo>
                  <a:pt x="3853245" y="7707597"/>
                  <a:pt x="3592784" y="7932843"/>
                  <a:pt x="3367520" y="8129933"/>
                </a:cubicBezTo>
                <a:cubicBezTo>
                  <a:pt x="3276007" y="8207361"/>
                  <a:pt x="3184493" y="8284790"/>
                  <a:pt x="3100019" y="8341101"/>
                </a:cubicBezTo>
                <a:cubicBezTo>
                  <a:pt x="3029624" y="8383335"/>
                  <a:pt x="2952189" y="8425568"/>
                  <a:pt x="2874755" y="8460763"/>
                </a:cubicBezTo>
                <a:cubicBezTo>
                  <a:pt x="2656531" y="8594503"/>
                  <a:pt x="2403109" y="8678970"/>
                  <a:pt x="2142647" y="8707126"/>
                </a:cubicBezTo>
                <a:cubicBezTo>
                  <a:pt x="1614685" y="8770476"/>
                  <a:pt x="1100802" y="8622659"/>
                  <a:pt x="685472" y="8284790"/>
                </a:cubicBezTo>
                <a:cubicBezTo>
                  <a:pt x="23759" y="7735753"/>
                  <a:pt x="-173347" y="6806614"/>
                  <a:pt x="157509" y="6046408"/>
                </a:cubicBezTo>
                <a:cubicBezTo>
                  <a:pt x="171588" y="6004175"/>
                  <a:pt x="192707" y="5961942"/>
                  <a:pt x="213825" y="5919708"/>
                </a:cubicBezTo>
                <a:cubicBezTo>
                  <a:pt x="256062" y="5849319"/>
                  <a:pt x="291260" y="5785968"/>
                  <a:pt x="340536" y="5715579"/>
                </a:cubicBezTo>
                <a:cubicBezTo>
                  <a:pt x="354615" y="5701501"/>
                  <a:pt x="361655" y="5687423"/>
                  <a:pt x="375734" y="5673345"/>
                </a:cubicBezTo>
                <a:cubicBezTo>
                  <a:pt x="375734" y="5666306"/>
                  <a:pt x="375734" y="5666306"/>
                  <a:pt x="375734" y="5666306"/>
                </a:cubicBezTo>
                <a:cubicBezTo>
                  <a:pt x="720669" y="5194698"/>
                  <a:pt x="1227513" y="4899063"/>
                  <a:pt x="1762515" y="4807556"/>
                </a:cubicBezTo>
                <a:cubicBezTo>
                  <a:pt x="1966660" y="4779401"/>
                  <a:pt x="2149687" y="4659739"/>
                  <a:pt x="2269358" y="4497843"/>
                </a:cubicBezTo>
                <a:cubicBezTo>
                  <a:pt x="2297516" y="4462649"/>
                  <a:pt x="2318635" y="4434493"/>
                  <a:pt x="2339753" y="4399298"/>
                </a:cubicBezTo>
                <a:cubicBezTo>
                  <a:pt x="2353832" y="4371142"/>
                  <a:pt x="2367911" y="4342987"/>
                  <a:pt x="2374951" y="4314832"/>
                </a:cubicBezTo>
                <a:cubicBezTo>
                  <a:pt x="2494622" y="4033274"/>
                  <a:pt x="2438306" y="3695405"/>
                  <a:pt x="2234161" y="3470160"/>
                </a:cubicBezTo>
                <a:cubicBezTo>
                  <a:pt x="1628764" y="2787383"/>
                  <a:pt x="1516132" y="1787854"/>
                  <a:pt x="1966660" y="978376"/>
                </a:cubicBezTo>
                <a:cubicBezTo>
                  <a:pt x="1973699" y="971337"/>
                  <a:pt x="1973699" y="964298"/>
                  <a:pt x="1980739" y="950221"/>
                </a:cubicBezTo>
                <a:cubicBezTo>
                  <a:pt x="1987779" y="943182"/>
                  <a:pt x="1987779" y="936143"/>
                  <a:pt x="1994818" y="929104"/>
                </a:cubicBezTo>
                <a:cubicBezTo>
                  <a:pt x="2022976" y="879831"/>
                  <a:pt x="2058173" y="830559"/>
                  <a:pt x="2093371" y="781286"/>
                </a:cubicBezTo>
                <a:cubicBezTo>
                  <a:pt x="2093371" y="774247"/>
                  <a:pt x="2093371" y="774247"/>
                  <a:pt x="2100411" y="767208"/>
                </a:cubicBezTo>
                <a:cubicBezTo>
                  <a:pt x="2100411" y="767208"/>
                  <a:pt x="2107450" y="760169"/>
                  <a:pt x="2107450" y="760169"/>
                </a:cubicBezTo>
                <a:cubicBezTo>
                  <a:pt x="2114489" y="746091"/>
                  <a:pt x="2128569" y="732014"/>
                  <a:pt x="2135608" y="717936"/>
                </a:cubicBezTo>
                <a:cubicBezTo>
                  <a:pt x="2142647" y="710897"/>
                  <a:pt x="2149687" y="703858"/>
                  <a:pt x="2156727" y="696819"/>
                </a:cubicBezTo>
                <a:cubicBezTo>
                  <a:pt x="2184885" y="661624"/>
                  <a:pt x="2206003" y="626430"/>
                  <a:pt x="2234161" y="598274"/>
                </a:cubicBezTo>
                <a:cubicBezTo>
                  <a:pt x="2234161" y="598274"/>
                  <a:pt x="2234161" y="598274"/>
                  <a:pt x="2241201" y="598274"/>
                </a:cubicBezTo>
                <a:cubicBezTo>
                  <a:pt x="2589656" y="226090"/>
                  <a:pt x="3091797" y="18717"/>
                  <a:pt x="3598532" y="12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4154680" y="4638675"/>
            <a:ext cx="3432081" cy="3449638"/>
          </a:xfrm>
          <a:custGeom>
            <a:avLst/>
            <a:gdLst>
              <a:gd name="connsiteX0" fmla="*/ 1716041 w 3432081"/>
              <a:gd name="connsiteY0" fmla="*/ 0 h 3449638"/>
              <a:gd name="connsiteX1" fmla="*/ 3432081 w 3432081"/>
              <a:gd name="connsiteY1" fmla="*/ 1724819 h 3449638"/>
              <a:gd name="connsiteX2" fmla="*/ 1716041 w 3432081"/>
              <a:gd name="connsiteY2" fmla="*/ 3449638 h 3449638"/>
              <a:gd name="connsiteX3" fmla="*/ 0 w 3432081"/>
              <a:gd name="connsiteY3" fmla="*/ 1724819 h 3449638"/>
              <a:gd name="connsiteX4" fmla="*/ 1716041 w 3432081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1" h="3449638">
                <a:moveTo>
                  <a:pt x="1716041" y="0"/>
                </a:moveTo>
                <a:cubicBezTo>
                  <a:pt x="2663785" y="0"/>
                  <a:pt x="3432081" y="772228"/>
                  <a:pt x="3432081" y="1724819"/>
                </a:cubicBezTo>
                <a:cubicBezTo>
                  <a:pt x="3432081" y="2677410"/>
                  <a:pt x="2663785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6876614" y="8334375"/>
            <a:ext cx="3432082" cy="3449638"/>
          </a:xfrm>
          <a:custGeom>
            <a:avLst/>
            <a:gdLst>
              <a:gd name="connsiteX0" fmla="*/ 1716041 w 3432082"/>
              <a:gd name="connsiteY0" fmla="*/ 0 h 3449638"/>
              <a:gd name="connsiteX1" fmla="*/ 3432082 w 3432082"/>
              <a:gd name="connsiteY1" fmla="*/ 1724819 h 3449638"/>
              <a:gd name="connsiteX2" fmla="*/ 1716041 w 3432082"/>
              <a:gd name="connsiteY2" fmla="*/ 3449638 h 3449638"/>
              <a:gd name="connsiteX3" fmla="*/ 0 w 3432082"/>
              <a:gd name="connsiteY3" fmla="*/ 1724819 h 3449638"/>
              <a:gd name="connsiteX4" fmla="*/ 1716041 w 3432082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2" h="3449638">
                <a:moveTo>
                  <a:pt x="1716041" y="0"/>
                </a:moveTo>
                <a:cubicBezTo>
                  <a:pt x="2663784" y="0"/>
                  <a:pt x="3432082" y="772228"/>
                  <a:pt x="3432082" y="1724819"/>
                </a:cubicBezTo>
                <a:cubicBezTo>
                  <a:pt x="3432082" y="2677410"/>
                  <a:pt x="2663784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2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2117388" y="3390900"/>
            <a:ext cx="4312920" cy="4312920"/>
          </a:xfrm>
          <a:custGeom>
            <a:avLst/>
            <a:gdLst>
              <a:gd name="connsiteX0" fmla="*/ 2156460 w 4312920"/>
              <a:gd name="connsiteY0" fmla="*/ 0 h 4312920"/>
              <a:gd name="connsiteX1" fmla="*/ 4312920 w 4312920"/>
              <a:gd name="connsiteY1" fmla="*/ 2156460 h 4312920"/>
              <a:gd name="connsiteX2" fmla="*/ 2156460 w 4312920"/>
              <a:gd name="connsiteY2" fmla="*/ 4312920 h 4312920"/>
              <a:gd name="connsiteX3" fmla="*/ 0 w 4312920"/>
              <a:gd name="connsiteY3" fmla="*/ 2156460 h 4312920"/>
              <a:gd name="connsiteX4" fmla="*/ 2156460 w 4312920"/>
              <a:gd name="connsiteY4" fmla="*/ 0 h 4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920" h="4312920">
                <a:moveTo>
                  <a:pt x="2156460" y="0"/>
                </a:moveTo>
                <a:cubicBezTo>
                  <a:pt x="3347440" y="0"/>
                  <a:pt x="4312920" y="965480"/>
                  <a:pt x="4312920" y="2156460"/>
                </a:cubicBezTo>
                <a:cubicBezTo>
                  <a:pt x="4312920" y="3347440"/>
                  <a:pt x="3347440" y="4312920"/>
                  <a:pt x="2156460" y="4312920"/>
                </a:cubicBezTo>
                <a:cubicBezTo>
                  <a:pt x="965480" y="4312920"/>
                  <a:pt x="0" y="3347440"/>
                  <a:pt x="0" y="2156460"/>
                </a:cubicBezTo>
                <a:cubicBezTo>
                  <a:pt x="0" y="965480"/>
                  <a:pt x="965480" y="0"/>
                  <a:pt x="21564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7518418" y="0"/>
            <a:ext cx="15886381" cy="6153768"/>
          </a:xfrm>
          <a:custGeom>
            <a:avLst/>
            <a:gdLst>
              <a:gd name="connsiteX0" fmla="*/ 8249 w 15886381"/>
              <a:gd name="connsiteY0" fmla="*/ 0 h 6153768"/>
              <a:gd name="connsiteX1" fmla="*/ 7760112 w 15886381"/>
              <a:gd name="connsiteY1" fmla="*/ 0 h 6153768"/>
              <a:gd name="connsiteX2" fmla="*/ 7933430 w 15886381"/>
              <a:gd name="connsiteY2" fmla="*/ 27977 h 6153768"/>
              <a:gd name="connsiteX3" fmla="*/ 12326939 w 15886381"/>
              <a:gd name="connsiteY3" fmla="*/ 743876 h 6153768"/>
              <a:gd name="connsiteX4" fmla="*/ 11493787 w 15886381"/>
              <a:gd name="connsiteY4" fmla="*/ 5829690 h 6153768"/>
              <a:gd name="connsiteX5" fmla="*/ 9063765 w 15886381"/>
              <a:gd name="connsiteY5" fmla="*/ 4847760 h 6153768"/>
              <a:gd name="connsiteX6" fmla="*/ 6545630 w 15886381"/>
              <a:gd name="connsiteY6" fmla="*/ 3139868 h 6153768"/>
              <a:gd name="connsiteX7" fmla="*/ 5603000 w 15886381"/>
              <a:gd name="connsiteY7" fmla="*/ 3475272 h 6153768"/>
              <a:gd name="connsiteX8" fmla="*/ 4802046 w 15886381"/>
              <a:gd name="connsiteY8" fmla="*/ 3155048 h 6153768"/>
              <a:gd name="connsiteX9" fmla="*/ 4843895 w 15886381"/>
              <a:gd name="connsiteY9" fmla="*/ 3297300 h 6153768"/>
              <a:gd name="connsiteX10" fmla="*/ 3925508 w 15886381"/>
              <a:gd name="connsiteY10" fmla="*/ 4440082 h 6153768"/>
              <a:gd name="connsiteX11" fmla="*/ 2784636 w 15886381"/>
              <a:gd name="connsiteY11" fmla="*/ 3547236 h 6153768"/>
              <a:gd name="connsiteX12" fmla="*/ 3675860 w 15886381"/>
              <a:gd name="connsiteY12" fmla="*/ 2383196 h 6153768"/>
              <a:gd name="connsiteX13" fmla="*/ 4606758 w 15886381"/>
              <a:gd name="connsiteY13" fmla="*/ 2761312 h 6153768"/>
              <a:gd name="connsiteX14" fmla="*/ 2374960 w 15886381"/>
              <a:gd name="connsiteY14" fmla="*/ 2197316 h 6153768"/>
              <a:gd name="connsiteX15" fmla="*/ 779 w 15886381"/>
              <a:gd name="connsiteY15" fmla="*/ 81996 h 615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86381" h="6153768">
                <a:moveTo>
                  <a:pt x="8249" y="0"/>
                </a:moveTo>
                <a:lnTo>
                  <a:pt x="7760112" y="0"/>
                </a:lnTo>
                <a:lnTo>
                  <a:pt x="7933430" y="27977"/>
                </a:lnTo>
                <a:cubicBezTo>
                  <a:pt x="9057400" y="209528"/>
                  <a:pt x="10520947" y="447414"/>
                  <a:pt x="12326939" y="743876"/>
                </a:cubicBezTo>
                <a:cubicBezTo>
                  <a:pt x="17893209" y="1639818"/>
                  <a:pt x="16403019" y="7591144"/>
                  <a:pt x="11493787" y="5829690"/>
                </a:cubicBezTo>
                <a:cubicBezTo>
                  <a:pt x="10689897" y="5485268"/>
                  <a:pt x="9888945" y="5165044"/>
                  <a:pt x="9063765" y="4847760"/>
                </a:cubicBezTo>
                <a:cubicBezTo>
                  <a:pt x="8783302" y="3752264"/>
                  <a:pt x="7708505" y="2998728"/>
                  <a:pt x="6545630" y="3139868"/>
                </a:cubicBezTo>
                <a:cubicBezTo>
                  <a:pt x="6182231" y="3183974"/>
                  <a:pt x="5876097" y="3294796"/>
                  <a:pt x="5603000" y="3475272"/>
                </a:cubicBezTo>
                <a:cubicBezTo>
                  <a:pt x="4802046" y="3155048"/>
                  <a:pt x="4802046" y="3155048"/>
                  <a:pt x="4802046" y="3155048"/>
                </a:cubicBezTo>
                <a:cubicBezTo>
                  <a:pt x="4832147" y="3200504"/>
                  <a:pt x="4838021" y="3248902"/>
                  <a:pt x="4843895" y="3297300"/>
                </a:cubicBezTo>
                <a:cubicBezTo>
                  <a:pt x="4911447" y="3853868"/>
                  <a:pt x="4506946" y="4369512"/>
                  <a:pt x="3925508" y="4440082"/>
                </a:cubicBezTo>
                <a:cubicBezTo>
                  <a:pt x="3368297" y="4507712"/>
                  <a:pt x="2852188" y="4103804"/>
                  <a:pt x="2784636" y="3547236"/>
                </a:cubicBezTo>
                <a:cubicBezTo>
                  <a:pt x="2714148" y="2966468"/>
                  <a:pt x="3118649" y="2450824"/>
                  <a:pt x="3675860" y="2383196"/>
                </a:cubicBezTo>
                <a:cubicBezTo>
                  <a:pt x="4039259" y="2339088"/>
                  <a:pt x="4374764" y="2470254"/>
                  <a:pt x="4606758" y="2761312"/>
                </a:cubicBezTo>
                <a:cubicBezTo>
                  <a:pt x="4737416" y="1812360"/>
                  <a:pt x="3219207" y="1456414"/>
                  <a:pt x="2374960" y="2197316"/>
                </a:cubicBezTo>
                <a:cubicBezTo>
                  <a:pt x="922269" y="1621630"/>
                  <a:pt x="-31150" y="966163"/>
                  <a:pt x="779" y="819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6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63000" y="0"/>
            <a:ext cx="11461177" cy="6021738"/>
          </a:xfrm>
          <a:custGeom>
            <a:avLst/>
            <a:gdLst>
              <a:gd name="connsiteX0" fmla="*/ 542746 w 11461177"/>
              <a:gd name="connsiteY0" fmla="*/ 0 h 6021738"/>
              <a:gd name="connsiteX1" fmla="*/ 11035957 w 11461177"/>
              <a:gd name="connsiteY1" fmla="*/ 0 h 6021738"/>
              <a:gd name="connsiteX2" fmla="*/ 11093511 w 11461177"/>
              <a:gd name="connsiteY2" fmla="*/ 321752 h 6021738"/>
              <a:gd name="connsiteX3" fmla="*/ 11305421 w 11461177"/>
              <a:gd name="connsiteY3" fmla="*/ 1180774 h 6021738"/>
              <a:gd name="connsiteX4" fmla="*/ 93061 w 11461177"/>
              <a:gd name="connsiteY4" fmla="*/ 1489326 h 6021738"/>
              <a:gd name="connsiteX5" fmla="*/ 383651 w 11461177"/>
              <a:gd name="connsiteY5" fmla="*/ 464684 h 60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1177" h="6021738">
                <a:moveTo>
                  <a:pt x="542746" y="0"/>
                </a:moveTo>
                <a:lnTo>
                  <a:pt x="11035957" y="0"/>
                </a:lnTo>
                <a:lnTo>
                  <a:pt x="11093511" y="321752"/>
                </a:lnTo>
                <a:cubicBezTo>
                  <a:pt x="11150751" y="605922"/>
                  <a:pt x="11221245" y="892262"/>
                  <a:pt x="11305421" y="1180774"/>
                </a:cubicBezTo>
                <a:cubicBezTo>
                  <a:pt x="13103241" y="7692460"/>
                  <a:pt x="-1283894" y="7475308"/>
                  <a:pt x="93061" y="1489326"/>
                </a:cubicBezTo>
                <a:cubicBezTo>
                  <a:pt x="177695" y="1143744"/>
                  <a:pt x="274709" y="802204"/>
                  <a:pt x="383651" y="464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069932" y="1734344"/>
            <a:ext cx="10247312" cy="10247312"/>
          </a:xfrm>
          <a:custGeom>
            <a:avLst/>
            <a:gdLst>
              <a:gd name="connsiteX0" fmla="*/ 5123655 w 10247312"/>
              <a:gd name="connsiteY0" fmla="*/ 0 h 10247312"/>
              <a:gd name="connsiteX1" fmla="*/ 10247312 w 10247312"/>
              <a:gd name="connsiteY1" fmla="*/ 5123656 h 10247312"/>
              <a:gd name="connsiteX2" fmla="*/ 5123655 w 10247312"/>
              <a:gd name="connsiteY2" fmla="*/ 10247312 h 10247312"/>
              <a:gd name="connsiteX3" fmla="*/ 0 w 10247312"/>
              <a:gd name="connsiteY3" fmla="*/ 5123656 h 10247312"/>
              <a:gd name="connsiteX4" fmla="*/ 5123655 w 10247312"/>
              <a:gd name="connsiteY4" fmla="*/ 0 h 102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7312" h="10247312">
                <a:moveTo>
                  <a:pt x="5123655" y="0"/>
                </a:moveTo>
                <a:cubicBezTo>
                  <a:pt x="7953372" y="0"/>
                  <a:pt x="10247312" y="2293939"/>
                  <a:pt x="10247312" y="5123656"/>
                </a:cubicBezTo>
                <a:cubicBezTo>
                  <a:pt x="10247312" y="7953373"/>
                  <a:pt x="7953372" y="10247312"/>
                  <a:pt x="5123655" y="10247312"/>
                </a:cubicBezTo>
                <a:cubicBezTo>
                  <a:pt x="2293938" y="10247312"/>
                  <a:pt x="0" y="7953373"/>
                  <a:pt x="0" y="5123656"/>
                </a:cubicBezTo>
                <a:cubicBezTo>
                  <a:pt x="0" y="2293939"/>
                  <a:pt x="2293938" y="0"/>
                  <a:pt x="51236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4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7415821" y="0"/>
            <a:ext cx="16971355" cy="13716000"/>
          </a:xfrm>
          <a:custGeom>
            <a:avLst/>
            <a:gdLst>
              <a:gd name="connsiteX0" fmla="*/ 8880055 w 16971355"/>
              <a:gd name="connsiteY0" fmla="*/ 0 h 13716000"/>
              <a:gd name="connsiteX1" fmla="*/ 16971355 w 16971355"/>
              <a:gd name="connsiteY1" fmla="*/ 0 h 13716000"/>
              <a:gd name="connsiteX2" fmla="*/ 16971355 w 16971355"/>
              <a:gd name="connsiteY2" fmla="*/ 13716000 h 13716000"/>
              <a:gd name="connsiteX3" fmla="*/ 7990382 w 16971355"/>
              <a:gd name="connsiteY3" fmla="*/ 13716000 h 13716000"/>
              <a:gd name="connsiteX4" fmla="*/ 8012456 w 16971355"/>
              <a:gd name="connsiteY4" fmla="*/ 13593324 h 13716000"/>
              <a:gd name="connsiteX5" fmla="*/ 7607496 w 16971355"/>
              <a:gd name="connsiteY5" fmla="*/ 12150082 h 13716000"/>
              <a:gd name="connsiteX6" fmla="*/ 7180313 w 16971355"/>
              <a:gd name="connsiteY6" fmla="*/ 11750100 h 13716000"/>
              <a:gd name="connsiteX7" fmla="*/ 5144713 w 16971355"/>
              <a:gd name="connsiteY7" fmla="*/ 11472300 h 13716000"/>
              <a:gd name="connsiteX8" fmla="*/ 4410180 w 16971355"/>
              <a:gd name="connsiteY8" fmla="*/ 11525508 h 13716000"/>
              <a:gd name="connsiteX9" fmla="*/ 3862173 w 16971355"/>
              <a:gd name="connsiteY9" fmla="*/ 11466294 h 13716000"/>
              <a:gd name="connsiteX10" fmla="*/ 2254033 w 16971355"/>
              <a:gd name="connsiteY10" fmla="*/ 11018924 h 13716000"/>
              <a:gd name="connsiteX11" fmla="*/ 160222 w 16971355"/>
              <a:gd name="connsiteY11" fmla="*/ 8496200 h 13716000"/>
              <a:gd name="connsiteX12" fmla="*/ 1930923 w 16971355"/>
              <a:gd name="connsiteY12" fmla="*/ 3852639 h 13716000"/>
              <a:gd name="connsiteX13" fmla="*/ 2185315 w 16971355"/>
              <a:gd name="connsiteY13" fmla="*/ 3694349 h 13716000"/>
              <a:gd name="connsiteX14" fmla="*/ 2659518 w 16971355"/>
              <a:gd name="connsiteY14" fmla="*/ 3482965 h 13716000"/>
              <a:gd name="connsiteX15" fmla="*/ 2773690 w 16971355"/>
              <a:gd name="connsiteY15" fmla="*/ 3450124 h 13716000"/>
              <a:gd name="connsiteX16" fmla="*/ 2782228 w 16971355"/>
              <a:gd name="connsiteY16" fmla="*/ 3437535 h 13716000"/>
              <a:gd name="connsiteX17" fmla="*/ 6303970 w 16971355"/>
              <a:gd name="connsiteY17" fmla="*/ 3583741 h 13716000"/>
              <a:gd name="connsiteX18" fmla="*/ 7586078 w 16971355"/>
              <a:gd name="connsiteY18" fmla="*/ 3644588 h 13716000"/>
              <a:gd name="connsiteX19" fmla="*/ 7831499 w 16971355"/>
              <a:gd name="connsiteY19" fmla="*/ 3553728 h 13716000"/>
              <a:gd name="connsiteX20" fmla="*/ 7996898 w 16971355"/>
              <a:gd name="connsiteY20" fmla="*/ 3445356 h 13716000"/>
              <a:gd name="connsiteX21" fmla="*/ 8769604 w 16971355"/>
              <a:gd name="connsiteY21" fmla="*/ 1763951 h 13716000"/>
              <a:gd name="connsiteX22" fmla="*/ 8808312 w 16971355"/>
              <a:gd name="connsiteY22" fmla="*/ 31875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71355" h="13716000">
                <a:moveTo>
                  <a:pt x="8880055" y="0"/>
                </a:moveTo>
                <a:lnTo>
                  <a:pt x="16971355" y="0"/>
                </a:lnTo>
                <a:lnTo>
                  <a:pt x="16971355" y="13716000"/>
                </a:lnTo>
                <a:lnTo>
                  <a:pt x="7990382" y="13716000"/>
                </a:lnTo>
                <a:lnTo>
                  <a:pt x="8012456" y="13593324"/>
                </a:lnTo>
                <a:cubicBezTo>
                  <a:pt x="8078282" y="13145212"/>
                  <a:pt x="8011726" y="12651663"/>
                  <a:pt x="7607496" y="12150082"/>
                </a:cubicBezTo>
                <a:cubicBezTo>
                  <a:pt x="7477981" y="11988732"/>
                  <a:pt x="7331390" y="11852556"/>
                  <a:pt x="7180313" y="11750100"/>
                </a:cubicBezTo>
                <a:cubicBezTo>
                  <a:pt x="6525651" y="11306112"/>
                  <a:pt x="5786632" y="11393040"/>
                  <a:pt x="5144713" y="11472300"/>
                </a:cubicBezTo>
                <a:cubicBezTo>
                  <a:pt x="4887135" y="11499778"/>
                  <a:pt x="4629556" y="11527256"/>
                  <a:pt x="4410180" y="11525508"/>
                </a:cubicBezTo>
                <a:cubicBezTo>
                  <a:pt x="4233059" y="11515658"/>
                  <a:pt x="4043347" y="11497270"/>
                  <a:pt x="3862173" y="11466294"/>
                </a:cubicBezTo>
                <a:cubicBezTo>
                  <a:pt x="3309679" y="11440794"/>
                  <a:pt x="2754001" y="11284484"/>
                  <a:pt x="2254033" y="11018924"/>
                </a:cubicBezTo>
                <a:cubicBezTo>
                  <a:pt x="1232970" y="10491860"/>
                  <a:pt x="493213" y="9604208"/>
                  <a:pt x="160222" y="8496200"/>
                </a:cubicBezTo>
                <a:cubicBezTo>
                  <a:pt x="-357282" y="6711696"/>
                  <a:pt x="417159" y="4810920"/>
                  <a:pt x="1930923" y="3852639"/>
                </a:cubicBezTo>
                <a:cubicBezTo>
                  <a:pt x="2007328" y="3794184"/>
                  <a:pt x="2096321" y="3744266"/>
                  <a:pt x="2185315" y="3694349"/>
                </a:cubicBezTo>
                <a:cubicBezTo>
                  <a:pt x="2346229" y="3619692"/>
                  <a:pt x="2486014" y="3549083"/>
                  <a:pt x="2659518" y="3482965"/>
                </a:cubicBezTo>
                <a:cubicBezTo>
                  <a:pt x="2701773" y="3474864"/>
                  <a:pt x="2731437" y="3458224"/>
                  <a:pt x="2773690" y="3450124"/>
                </a:cubicBezTo>
                <a:cubicBezTo>
                  <a:pt x="2782228" y="3437535"/>
                  <a:pt x="2782228" y="3437535"/>
                  <a:pt x="2782228" y="3437535"/>
                </a:cubicBezTo>
                <a:cubicBezTo>
                  <a:pt x="3971136" y="3012465"/>
                  <a:pt x="5236168" y="3098490"/>
                  <a:pt x="6303970" y="3583741"/>
                </a:cubicBezTo>
                <a:cubicBezTo>
                  <a:pt x="6703221" y="3780992"/>
                  <a:pt x="7175690" y="3788978"/>
                  <a:pt x="7586078" y="3644588"/>
                </a:cubicBezTo>
                <a:cubicBezTo>
                  <a:pt x="7679123" y="3615797"/>
                  <a:pt x="7751042" y="3591057"/>
                  <a:pt x="7831499" y="3553728"/>
                </a:cubicBezTo>
                <a:cubicBezTo>
                  <a:pt x="7890828" y="3520450"/>
                  <a:pt x="7950157" y="3487172"/>
                  <a:pt x="7996898" y="3445356"/>
                </a:cubicBezTo>
                <a:cubicBezTo>
                  <a:pt x="8552423" y="3086957"/>
                  <a:pt x="8861506" y="2414395"/>
                  <a:pt x="8769604" y="1763951"/>
                </a:cubicBezTo>
                <a:cubicBezTo>
                  <a:pt x="8705962" y="1275105"/>
                  <a:pt x="8721409" y="788207"/>
                  <a:pt x="8808312" y="3187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4327188" y="3695700"/>
            <a:ext cx="8877300" cy="8877300"/>
          </a:xfrm>
          <a:custGeom>
            <a:avLst/>
            <a:gdLst>
              <a:gd name="connsiteX0" fmla="*/ 4438650 w 8877300"/>
              <a:gd name="connsiteY0" fmla="*/ 0 h 8877300"/>
              <a:gd name="connsiteX1" fmla="*/ 8877300 w 8877300"/>
              <a:gd name="connsiteY1" fmla="*/ 4438650 h 8877300"/>
              <a:gd name="connsiteX2" fmla="*/ 4438650 w 8877300"/>
              <a:gd name="connsiteY2" fmla="*/ 8877300 h 8877300"/>
              <a:gd name="connsiteX3" fmla="*/ 0 w 8877300"/>
              <a:gd name="connsiteY3" fmla="*/ 4438650 h 8877300"/>
              <a:gd name="connsiteX4" fmla="*/ 4438650 w 8877300"/>
              <a:gd name="connsiteY4" fmla="*/ 0 h 88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8877300">
                <a:moveTo>
                  <a:pt x="4438650" y="0"/>
                </a:moveTo>
                <a:cubicBezTo>
                  <a:pt x="6890048" y="0"/>
                  <a:pt x="8877300" y="1987251"/>
                  <a:pt x="8877300" y="4438650"/>
                </a:cubicBezTo>
                <a:cubicBezTo>
                  <a:pt x="8877300" y="6890049"/>
                  <a:pt x="6890048" y="8877300"/>
                  <a:pt x="4438650" y="8877300"/>
                </a:cubicBezTo>
                <a:cubicBezTo>
                  <a:pt x="1987251" y="8877300"/>
                  <a:pt x="0" y="6890049"/>
                  <a:pt x="0" y="4438650"/>
                </a:cubicBezTo>
                <a:cubicBezTo>
                  <a:pt x="0" y="1987251"/>
                  <a:pt x="1987251" y="0"/>
                  <a:pt x="443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4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16246013" y="1"/>
            <a:ext cx="8141163" cy="13716000"/>
          </a:xfrm>
          <a:custGeom>
            <a:avLst/>
            <a:gdLst>
              <a:gd name="connsiteX0" fmla="*/ 8141163 w 8141163"/>
              <a:gd name="connsiteY0" fmla="*/ 0 h 13716000"/>
              <a:gd name="connsiteX1" fmla="*/ 8141163 w 8141163"/>
              <a:gd name="connsiteY1" fmla="*/ 13716000 h 13716000"/>
              <a:gd name="connsiteX2" fmla="*/ 2994743 w 8141163"/>
              <a:gd name="connsiteY2" fmla="*/ 13695980 h 13716000"/>
              <a:gd name="connsiteX3" fmla="*/ 0 w 8141163"/>
              <a:gd name="connsiteY3" fmla="*/ 8377160 h 13716000"/>
              <a:gd name="connsiteX4" fmla="*/ 2613487 w 8141163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1163" h="13716000">
                <a:moveTo>
                  <a:pt x="8141163" y="0"/>
                </a:moveTo>
                <a:lnTo>
                  <a:pt x="8141163" y="13716000"/>
                </a:lnTo>
                <a:lnTo>
                  <a:pt x="2994743" y="13695980"/>
                </a:lnTo>
                <a:lnTo>
                  <a:pt x="0" y="8377160"/>
                </a:lnTo>
                <a:lnTo>
                  <a:pt x="2613487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0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573000" cy="10373643"/>
          </a:xfrm>
          <a:custGeom>
            <a:avLst/>
            <a:gdLst>
              <a:gd name="connsiteX0" fmla="*/ 0 w 12573000"/>
              <a:gd name="connsiteY0" fmla="*/ 0 h 10373643"/>
              <a:gd name="connsiteX1" fmla="*/ 11871234 w 12573000"/>
              <a:gd name="connsiteY1" fmla="*/ 0 h 10373643"/>
              <a:gd name="connsiteX2" fmla="*/ 12002640 w 12573000"/>
              <a:gd name="connsiteY2" fmla="*/ 290662 h 10373643"/>
              <a:gd name="connsiteX3" fmla="*/ 12573000 w 12573000"/>
              <a:gd name="connsiteY3" fmla="*/ 3115759 h 10373643"/>
              <a:gd name="connsiteX4" fmla="*/ 5315118 w 12573000"/>
              <a:gd name="connsiteY4" fmla="*/ 10373643 h 10373643"/>
              <a:gd name="connsiteX5" fmla="*/ 183020 w 12573000"/>
              <a:gd name="connsiteY5" fmla="*/ 8247857 h 10373643"/>
              <a:gd name="connsiteX6" fmla="*/ 0 w 12573000"/>
              <a:gd name="connsiteY6" fmla="*/ 8055895 h 1037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00" h="10373643">
                <a:moveTo>
                  <a:pt x="0" y="0"/>
                </a:moveTo>
                <a:lnTo>
                  <a:pt x="11871234" y="0"/>
                </a:lnTo>
                <a:lnTo>
                  <a:pt x="12002640" y="290662"/>
                </a:lnTo>
                <a:cubicBezTo>
                  <a:pt x="12369910" y="1158984"/>
                  <a:pt x="12573000" y="2113653"/>
                  <a:pt x="12573000" y="3115759"/>
                </a:cubicBezTo>
                <a:cubicBezTo>
                  <a:pt x="12573000" y="7124177"/>
                  <a:pt x="9323536" y="10373643"/>
                  <a:pt x="5315118" y="10373643"/>
                </a:cubicBezTo>
                <a:cubicBezTo>
                  <a:pt x="3310908" y="10373643"/>
                  <a:pt x="1496438" y="9561275"/>
                  <a:pt x="183020" y="8247857"/>
                </a:cubicBezTo>
                <a:lnTo>
                  <a:pt x="0" y="8055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0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" y="5301"/>
            <a:ext cx="17203374" cy="10240569"/>
          </a:xfrm>
          <a:custGeom>
            <a:avLst/>
            <a:gdLst>
              <a:gd name="connsiteX0" fmla="*/ 0 w 17203374"/>
              <a:gd name="connsiteY0" fmla="*/ 0 h 10240569"/>
              <a:gd name="connsiteX1" fmla="*/ 17203374 w 17203374"/>
              <a:gd name="connsiteY1" fmla="*/ 1586187 h 10240569"/>
              <a:gd name="connsiteX2" fmla="*/ 16405418 w 17203374"/>
              <a:gd name="connsiteY2" fmla="*/ 10240569 h 10240569"/>
              <a:gd name="connsiteX3" fmla="*/ 0 w 17203374"/>
              <a:gd name="connsiteY3" fmla="*/ 8727953 h 102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3374" h="10240569">
                <a:moveTo>
                  <a:pt x="0" y="0"/>
                </a:moveTo>
                <a:lnTo>
                  <a:pt x="17203374" y="1586187"/>
                </a:lnTo>
                <a:lnTo>
                  <a:pt x="16405418" y="10240569"/>
                </a:lnTo>
                <a:lnTo>
                  <a:pt x="0" y="8727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7255437" y="1648365"/>
            <a:ext cx="7131739" cy="9325504"/>
          </a:xfrm>
          <a:custGeom>
            <a:avLst/>
            <a:gdLst>
              <a:gd name="connsiteX0" fmla="*/ 816324 w 7131739"/>
              <a:gd name="connsiteY0" fmla="*/ 0 h 9325504"/>
              <a:gd name="connsiteX1" fmla="*/ 7131739 w 7131739"/>
              <a:gd name="connsiteY1" fmla="*/ 595822 h 9325504"/>
              <a:gd name="connsiteX2" fmla="*/ 7131739 w 7131739"/>
              <a:gd name="connsiteY2" fmla="*/ 9325504 h 9325504"/>
              <a:gd name="connsiteX3" fmla="*/ 0 w 7131739"/>
              <a:gd name="connsiteY3" fmla="*/ 8652666 h 932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739" h="9325504">
                <a:moveTo>
                  <a:pt x="816324" y="0"/>
                </a:moveTo>
                <a:lnTo>
                  <a:pt x="7131739" y="595822"/>
                </a:lnTo>
                <a:lnTo>
                  <a:pt x="7131739" y="9325504"/>
                </a:lnTo>
                <a:lnTo>
                  <a:pt x="0" y="86526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4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10000"/>
            <a:ext cx="15963900" cy="9906000"/>
          </a:xfrm>
          <a:custGeom>
            <a:avLst/>
            <a:gdLst>
              <a:gd name="connsiteX0" fmla="*/ 0 w 15963900"/>
              <a:gd name="connsiteY0" fmla="*/ 0 h 9906000"/>
              <a:gd name="connsiteX1" fmla="*/ 15963900 w 15963900"/>
              <a:gd name="connsiteY1" fmla="*/ 0 h 9906000"/>
              <a:gd name="connsiteX2" fmla="*/ 15963900 w 15963900"/>
              <a:gd name="connsiteY2" fmla="*/ 9906000 h 9906000"/>
              <a:gd name="connsiteX3" fmla="*/ 0 w 15963900"/>
              <a:gd name="connsiteY3" fmla="*/ 9906000 h 9906000"/>
              <a:gd name="connsiteX4" fmla="*/ 0 w 15963900"/>
              <a:gd name="connsiteY4" fmla="*/ 0 h 9906000"/>
              <a:gd name="connsiteX0" fmla="*/ 0 w 15963900"/>
              <a:gd name="connsiteY0" fmla="*/ 0 h 9906000"/>
              <a:gd name="connsiteX1" fmla="*/ 12992100 w 15963900"/>
              <a:gd name="connsiteY1" fmla="*/ 876300 h 9906000"/>
              <a:gd name="connsiteX2" fmla="*/ 15963900 w 15963900"/>
              <a:gd name="connsiteY2" fmla="*/ 9906000 h 9906000"/>
              <a:gd name="connsiteX3" fmla="*/ 0 w 15963900"/>
              <a:gd name="connsiteY3" fmla="*/ 9906000 h 9906000"/>
              <a:gd name="connsiteX4" fmla="*/ 0 w 15963900"/>
              <a:gd name="connsiteY4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3900" h="9906000">
                <a:moveTo>
                  <a:pt x="0" y="0"/>
                </a:moveTo>
                <a:lnTo>
                  <a:pt x="12992100" y="876300"/>
                </a:lnTo>
                <a:lnTo>
                  <a:pt x="15963900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4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6287749" cy="13716000"/>
          </a:xfrm>
          <a:custGeom>
            <a:avLst/>
            <a:gdLst>
              <a:gd name="connsiteX0" fmla="*/ 0 w 16773525"/>
              <a:gd name="connsiteY0" fmla="*/ 0 h 13716000"/>
              <a:gd name="connsiteX1" fmla="*/ 16773525 w 16773525"/>
              <a:gd name="connsiteY1" fmla="*/ 0 h 13716000"/>
              <a:gd name="connsiteX2" fmla="*/ 16773525 w 16773525"/>
              <a:gd name="connsiteY2" fmla="*/ 13716000 h 13716000"/>
              <a:gd name="connsiteX3" fmla="*/ 0 w 16773525"/>
              <a:gd name="connsiteY3" fmla="*/ 13716000 h 13716000"/>
              <a:gd name="connsiteX4" fmla="*/ 0 w 16773525"/>
              <a:gd name="connsiteY4" fmla="*/ 0 h 13716000"/>
              <a:gd name="connsiteX0" fmla="*/ 0 w 19888200"/>
              <a:gd name="connsiteY0" fmla="*/ 28575 h 13744575"/>
              <a:gd name="connsiteX1" fmla="*/ 19888200 w 19888200"/>
              <a:gd name="connsiteY1" fmla="*/ 0 h 13744575"/>
              <a:gd name="connsiteX2" fmla="*/ 16773525 w 19888200"/>
              <a:gd name="connsiteY2" fmla="*/ 13744575 h 13744575"/>
              <a:gd name="connsiteX3" fmla="*/ 0 w 19888200"/>
              <a:gd name="connsiteY3" fmla="*/ 13744575 h 13744575"/>
              <a:gd name="connsiteX4" fmla="*/ 0 w 19888200"/>
              <a:gd name="connsiteY4" fmla="*/ 28575 h 13744575"/>
              <a:gd name="connsiteX0" fmla="*/ 0 w 21494292"/>
              <a:gd name="connsiteY0" fmla="*/ 0 h 13716000"/>
              <a:gd name="connsiteX1" fmla="*/ 21494292 w 21494292"/>
              <a:gd name="connsiteY1" fmla="*/ 0 h 13716000"/>
              <a:gd name="connsiteX2" fmla="*/ 16773525 w 21494292"/>
              <a:gd name="connsiteY2" fmla="*/ 13716000 h 13716000"/>
              <a:gd name="connsiteX3" fmla="*/ 0 w 21494292"/>
              <a:gd name="connsiteY3" fmla="*/ 13716000 h 13716000"/>
              <a:gd name="connsiteX4" fmla="*/ 0 w 21494292"/>
              <a:gd name="connsiteY4" fmla="*/ 0 h 13716000"/>
              <a:gd name="connsiteX0" fmla="*/ 0 w 19478134"/>
              <a:gd name="connsiteY0" fmla="*/ 0 h 13716000"/>
              <a:gd name="connsiteX1" fmla="*/ 19478134 w 19478134"/>
              <a:gd name="connsiteY1" fmla="*/ 0 h 13716000"/>
              <a:gd name="connsiteX2" fmla="*/ 16773525 w 19478134"/>
              <a:gd name="connsiteY2" fmla="*/ 13716000 h 13716000"/>
              <a:gd name="connsiteX3" fmla="*/ 0 w 19478134"/>
              <a:gd name="connsiteY3" fmla="*/ 13716000 h 13716000"/>
              <a:gd name="connsiteX4" fmla="*/ 0 w 194781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134" h="13716000">
                <a:moveTo>
                  <a:pt x="0" y="0"/>
                </a:moveTo>
                <a:lnTo>
                  <a:pt x="19478134" y="0"/>
                </a:lnTo>
                <a:lnTo>
                  <a:pt x="16773525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4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100274" cy="13716001"/>
          </a:xfrm>
          <a:custGeom>
            <a:avLst/>
            <a:gdLst>
              <a:gd name="connsiteX0" fmla="*/ 4428228 w 17100274"/>
              <a:gd name="connsiteY0" fmla="*/ 0 h 13716001"/>
              <a:gd name="connsiteX1" fmla="*/ 17100274 w 17100274"/>
              <a:gd name="connsiteY1" fmla="*/ 0 h 13716001"/>
              <a:gd name="connsiteX2" fmla="*/ 9957968 w 17100274"/>
              <a:gd name="connsiteY2" fmla="*/ 13716001 h 13716001"/>
              <a:gd name="connsiteX3" fmla="*/ 0 w 17100274"/>
              <a:gd name="connsiteY3" fmla="*/ 13716001 h 13716001"/>
              <a:gd name="connsiteX4" fmla="*/ 0 w 17100274"/>
              <a:gd name="connsiteY4" fmla="*/ 8503914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0274" h="13716001">
                <a:moveTo>
                  <a:pt x="4428228" y="0"/>
                </a:moveTo>
                <a:lnTo>
                  <a:pt x="17100274" y="0"/>
                </a:lnTo>
                <a:lnTo>
                  <a:pt x="9957968" y="13716001"/>
                </a:lnTo>
                <a:lnTo>
                  <a:pt x="0" y="13716001"/>
                </a:lnTo>
                <a:lnTo>
                  <a:pt x="0" y="8503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4116580" y="1143000"/>
            <a:ext cx="3432081" cy="3449638"/>
          </a:xfrm>
          <a:custGeom>
            <a:avLst/>
            <a:gdLst>
              <a:gd name="connsiteX0" fmla="*/ 1716041 w 3432081"/>
              <a:gd name="connsiteY0" fmla="*/ 0 h 3449638"/>
              <a:gd name="connsiteX1" fmla="*/ 3432081 w 3432081"/>
              <a:gd name="connsiteY1" fmla="*/ 1724819 h 3449638"/>
              <a:gd name="connsiteX2" fmla="*/ 1716041 w 3432081"/>
              <a:gd name="connsiteY2" fmla="*/ 3449638 h 3449638"/>
              <a:gd name="connsiteX3" fmla="*/ 0 w 3432081"/>
              <a:gd name="connsiteY3" fmla="*/ 1724819 h 3449638"/>
              <a:gd name="connsiteX4" fmla="*/ 1716041 w 3432081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1" h="3449638">
                <a:moveTo>
                  <a:pt x="1716041" y="0"/>
                </a:moveTo>
                <a:cubicBezTo>
                  <a:pt x="2663785" y="0"/>
                  <a:pt x="3432081" y="772228"/>
                  <a:pt x="3432081" y="1724819"/>
                </a:cubicBezTo>
                <a:cubicBezTo>
                  <a:pt x="3432081" y="2677410"/>
                  <a:pt x="2663785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6838514" y="5133181"/>
            <a:ext cx="3432082" cy="3449638"/>
          </a:xfrm>
          <a:custGeom>
            <a:avLst/>
            <a:gdLst>
              <a:gd name="connsiteX0" fmla="*/ 1716041 w 3432082"/>
              <a:gd name="connsiteY0" fmla="*/ 0 h 3449638"/>
              <a:gd name="connsiteX1" fmla="*/ 3432082 w 3432082"/>
              <a:gd name="connsiteY1" fmla="*/ 1724819 h 3449638"/>
              <a:gd name="connsiteX2" fmla="*/ 1716041 w 3432082"/>
              <a:gd name="connsiteY2" fmla="*/ 3449638 h 3449638"/>
              <a:gd name="connsiteX3" fmla="*/ 0 w 3432082"/>
              <a:gd name="connsiteY3" fmla="*/ 1724819 h 3449638"/>
              <a:gd name="connsiteX4" fmla="*/ 1716041 w 3432082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2" h="3449638">
                <a:moveTo>
                  <a:pt x="1716041" y="0"/>
                </a:moveTo>
                <a:cubicBezTo>
                  <a:pt x="2663784" y="0"/>
                  <a:pt x="3432082" y="772228"/>
                  <a:pt x="3432082" y="1724819"/>
                </a:cubicBezTo>
                <a:cubicBezTo>
                  <a:pt x="3432082" y="2677410"/>
                  <a:pt x="2663784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14154680" y="9123362"/>
            <a:ext cx="3432081" cy="3449638"/>
          </a:xfrm>
          <a:custGeom>
            <a:avLst/>
            <a:gdLst>
              <a:gd name="connsiteX0" fmla="*/ 1716041 w 3432081"/>
              <a:gd name="connsiteY0" fmla="*/ 0 h 3449638"/>
              <a:gd name="connsiteX1" fmla="*/ 3432081 w 3432081"/>
              <a:gd name="connsiteY1" fmla="*/ 1724819 h 3449638"/>
              <a:gd name="connsiteX2" fmla="*/ 1716041 w 3432081"/>
              <a:gd name="connsiteY2" fmla="*/ 3449638 h 3449638"/>
              <a:gd name="connsiteX3" fmla="*/ 0 w 3432081"/>
              <a:gd name="connsiteY3" fmla="*/ 1724819 h 3449638"/>
              <a:gd name="connsiteX4" fmla="*/ 1716041 w 3432081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1" h="3449638">
                <a:moveTo>
                  <a:pt x="1716041" y="0"/>
                </a:moveTo>
                <a:cubicBezTo>
                  <a:pt x="2663785" y="0"/>
                  <a:pt x="3432081" y="772228"/>
                  <a:pt x="3432081" y="1724819"/>
                </a:cubicBezTo>
                <a:cubicBezTo>
                  <a:pt x="3432081" y="2677410"/>
                  <a:pt x="2663785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7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8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2438717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7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7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02437" y="0"/>
            <a:ext cx="107823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8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588" y="0"/>
            <a:ext cx="12193587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0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2839700" y="4095750"/>
            <a:ext cx="1562100" cy="1562100"/>
          </a:xfrm>
          <a:custGeom>
            <a:avLst/>
            <a:gdLst>
              <a:gd name="connsiteX0" fmla="*/ 781050 w 1562100"/>
              <a:gd name="connsiteY0" fmla="*/ 0 h 1562100"/>
              <a:gd name="connsiteX1" fmla="*/ 1562100 w 1562100"/>
              <a:gd name="connsiteY1" fmla="*/ 781050 h 1562100"/>
              <a:gd name="connsiteX2" fmla="*/ 781050 w 1562100"/>
              <a:gd name="connsiteY2" fmla="*/ 1562100 h 1562100"/>
              <a:gd name="connsiteX3" fmla="*/ 0 w 1562100"/>
              <a:gd name="connsiteY3" fmla="*/ 781050 h 1562100"/>
              <a:gd name="connsiteX4" fmla="*/ 781050 w 156210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781050" y="0"/>
                </a:move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ubicBezTo>
                  <a:pt x="0" y="349688"/>
                  <a:pt x="349688" y="0"/>
                  <a:pt x="781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575088" y="3905252"/>
            <a:ext cx="2782468" cy="1943099"/>
          </a:xfrm>
          <a:custGeom>
            <a:avLst/>
            <a:gdLst>
              <a:gd name="connsiteX0" fmla="*/ 209564 w 2782468"/>
              <a:gd name="connsiteY0" fmla="*/ 0 h 1943099"/>
              <a:gd name="connsiteX1" fmla="*/ 2572904 w 2782468"/>
              <a:gd name="connsiteY1" fmla="*/ 0 h 1943099"/>
              <a:gd name="connsiteX2" fmla="*/ 2782468 w 2782468"/>
              <a:gd name="connsiteY2" fmla="*/ 209563 h 1943099"/>
              <a:gd name="connsiteX3" fmla="*/ 2782468 w 2782468"/>
              <a:gd name="connsiteY3" fmla="*/ 1733536 h 1943099"/>
              <a:gd name="connsiteX4" fmla="*/ 2572904 w 2782468"/>
              <a:gd name="connsiteY4" fmla="*/ 1943099 h 1943099"/>
              <a:gd name="connsiteX5" fmla="*/ 209564 w 2782468"/>
              <a:gd name="connsiteY5" fmla="*/ 1943099 h 1943099"/>
              <a:gd name="connsiteX6" fmla="*/ 0 w 2782468"/>
              <a:gd name="connsiteY6" fmla="*/ 1733536 h 1943099"/>
              <a:gd name="connsiteX7" fmla="*/ 0 w 2782468"/>
              <a:gd name="connsiteY7" fmla="*/ 209563 h 1943099"/>
              <a:gd name="connsiteX8" fmla="*/ 209564 w 2782468"/>
              <a:gd name="connsiteY8" fmla="*/ 0 h 194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468" h="1943099">
                <a:moveTo>
                  <a:pt x="209564" y="0"/>
                </a:moveTo>
                <a:lnTo>
                  <a:pt x="2572904" y="0"/>
                </a:lnTo>
                <a:cubicBezTo>
                  <a:pt x="2688642" y="0"/>
                  <a:pt x="2782468" y="93825"/>
                  <a:pt x="2782468" y="209563"/>
                </a:cubicBezTo>
                <a:lnTo>
                  <a:pt x="2782468" y="1733536"/>
                </a:lnTo>
                <a:cubicBezTo>
                  <a:pt x="2782468" y="1849274"/>
                  <a:pt x="2688642" y="1943099"/>
                  <a:pt x="2572904" y="1943099"/>
                </a:cubicBezTo>
                <a:lnTo>
                  <a:pt x="209564" y="1943099"/>
                </a:lnTo>
                <a:cubicBezTo>
                  <a:pt x="93825" y="1943099"/>
                  <a:pt x="0" y="1849274"/>
                  <a:pt x="0" y="1733536"/>
                </a:cubicBezTo>
                <a:lnTo>
                  <a:pt x="0" y="209563"/>
                </a:lnTo>
                <a:cubicBezTo>
                  <a:pt x="0" y="93825"/>
                  <a:pt x="93825" y="0"/>
                  <a:pt x="209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19623088" y="3905252"/>
            <a:ext cx="2782468" cy="1943099"/>
          </a:xfrm>
          <a:custGeom>
            <a:avLst/>
            <a:gdLst>
              <a:gd name="connsiteX0" fmla="*/ 209564 w 2782468"/>
              <a:gd name="connsiteY0" fmla="*/ 0 h 1943099"/>
              <a:gd name="connsiteX1" fmla="*/ 2572904 w 2782468"/>
              <a:gd name="connsiteY1" fmla="*/ 0 h 1943099"/>
              <a:gd name="connsiteX2" fmla="*/ 2782468 w 2782468"/>
              <a:gd name="connsiteY2" fmla="*/ 209563 h 1943099"/>
              <a:gd name="connsiteX3" fmla="*/ 2782468 w 2782468"/>
              <a:gd name="connsiteY3" fmla="*/ 1733536 h 1943099"/>
              <a:gd name="connsiteX4" fmla="*/ 2572904 w 2782468"/>
              <a:gd name="connsiteY4" fmla="*/ 1943099 h 1943099"/>
              <a:gd name="connsiteX5" fmla="*/ 209564 w 2782468"/>
              <a:gd name="connsiteY5" fmla="*/ 1943099 h 1943099"/>
              <a:gd name="connsiteX6" fmla="*/ 0 w 2782468"/>
              <a:gd name="connsiteY6" fmla="*/ 1733536 h 1943099"/>
              <a:gd name="connsiteX7" fmla="*/ 0 w 2782468"/>
              <a:gd name="connsiteY7" fmla="*/ 209563 h 1943099"/>
              <a:gd name="connsiteX8" fmla="*/ 209564 w 2782468"/>
              <a:gd name="connsiteY8" fmla="*/ 0 h 194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468" h="1943099">
                <a:moveTo>
                  <a:pt x="209564" y="0"/>
                </a:moveTo>
                <a:lnTo>
                  <a:pt x="2572904" y="0"/>
                </a:lnTo>
                <a:cubicBezTo>
                  <a:pt x="2688642" y="0"/>
                  <a:pt x="2782468" y="93825"/>
                  <a:pt x="2782468" y="209563"/>
                </a:cubicBezTo>
                <a:lnTo>
                  <a:pt x="2782468" y="1733536"/>
                </a:lnTo>
                <a:cubicBezTo>
                  <a:pt x="2782468" y="1849274"/>
                  <a:pt x="2688642" y="1943099"/>
                  <a:pt x="2572904" y="1943099"/>
                </a:cubicBezTo>
                <a:lnTo>
                  <a:pt x="209564" y="1943099"/>
                </a:lnTo>
                <a:cubicBezTo>
                  <a:pt x="93824" y="1943099"/>
                  <a:pt x="0" y="1849274"/>
                  <a:pt x="0" y="1733536"/>
                </a:cubicBezTo>
                <a:lnTo>
                  <a:pt x="0" y="209563"/>
                </a:lnTo>
                <a:cubicBezTo>
                  <a:pt x="0" y="93825"/>
                  <a:pt x="93824" y="0"/>
                  <a:pt x="209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1258888" y="0"/>
            <a:ext cx="5903912" cy="4076700"/>
          </a:xfrm>
          <a:custGeom>
            <a:avLst/>
            <a:gdLst>
              <a:gd name="connsiteX0" fmla="*/ 0 w 5903912"/>
              <a:gd name="connsiteY0" fmla="*/ 0 h 4076700"/>
              <a:gd name="connsiteX1" fmla="*/ 5903912 w 5903912"/>
              <a:gd name="connsiteY1" fmla="*/ 0 h 4076700"/>
              <a:gd name="connsiteX2" fmla="*/ 5903912 w 5903912"/>
              <a:gd name="connsiteY2" fmla="*/ 3397514 h 4076700"/>
              <a:gd name="connsiteX3" fmla="*/ 5224726 w 5903912"/>
              <a:gd name="connsiteY3" fmla="*/ 4076700 h 4076700"/>
              <a:gd name="connsiteX4" fmla="*/ 679186 w 5903912"/>
              <a:gd name="connsiteY4" fmla="*/ 4076700 h 4076700"/>
              <a:gd name="connsiteX5" fmla="*/ 0 w 5903912"/>
              <a:gd name="connsiteY5" fmla="*/ 3397514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912" h="4076700">
                <a:moveTo>
                  <a:pt x="0" y="0"/>
                </a:moveTo>
                <a:lnTo>
                  <a:pt x="5903912" y="0"/>
                </a:lnTo>
                <a:lnTo>
                  <a:pt x="5903912" y="3397514"/>
                </a:lnTo>
                <a:cubicBezTo>
                  <a:pt x="5903912" y="3772618"/>
                  <a:pt x="5599830" y="4076700"/>
                  <a:pt x="5224726" y="4076700"/>
                </a:cubicBezTo>
                <a:lnTo>
                  <a:pt x="679186" y="4076700"/>
                </a:lnTo>
                <a:cubicBezTo>
                  <a:pt x="304082" y="4076700"/>
                  <a:pt x="0" y="3772618"/>
                  <a:pt x="0" y="33975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1258888" y="4724400"/>
            <a:ext cx="5903912" cy="8991600"/>
          </a:xfrm>
          <a:custGeom>
            <a:avLst/>
            <a:gdLst>
              <a:gd name="connsiteX0" fmla="*/ 679186 w 5903912"/>
              <a:gd name="connsiteY0" fmla="*/ 0 h 8991600"/>
              <a:gd name="connsiteX1" fmla="*/ 5224726 w 5903912"/>
              <a:gd name="connsiteY1" fmla="*/ 0 h 8991600"/>
              <a:gd name="connsiteX2" fmla="*/ 5903912 w 5903912"/>
              <a:gd name="connsiteY2" fmla="*/ 679186 h 8991600"/>
              <a:gd name="connsiteX3" fmla="*/ 5903912 w 5903912"/>
              <a:gd name="connsiteY3" fmla="*/ 8991600 h 8991600"/>
              <a:gd name="connsiteX4" fmla="*/ 0 w 5903912"/>
              <a:gd name="connsiteY4" fmla="*/ 8991600 h 8991600"/>
              <a:gd name="connsiteX5" fmla="*/ 0 w 5903912"/>
              <a:gd name="connsiteY5" fmla="*/ 679186 h 8991600"/>
              <a:gd name="connsiteX6" fmla="*/ 679186 w 5903912"/>
              <a:gd name="connsiteY6" fmla="*/ 0 h 89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3912" h="8991600">
                <a:moveTo>
                  <a:pt x="679186" y="0"/>
                </a:moveTo>
                <a:lnTo>
                  <a:pt x="5224726" y="0"/>
                </a:lnTo>
                <a:cubicBezTo>
                  <a:pt x="5599830" y="0"/>
                  <a:pt x="5903912" y="304083"/>
                  <a:pt x="5903912" y="679186"/>
                </a:cubicBezTo>
                <a:lnTo>
                  <a:pt x="5903912" y="8991600"/>
                </a:lnTo>
                <a:lnTo>
                  <a:pt x="0" y="8991600"/>
                </a:lnTo>
                <a:lnTo>
                  <a:pt x="0" y="679186"/>
                </a:lnTo>
                <a:cubicBezTo>
                  <a:pt x="0" y="304083"/>
                  <a:pt x="304082" y="0"/>
                  <a:pt x="679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7850188" y="2476501"/>
            <a:ext cx="5903912" cy="11239501"/>
          </a:xfrm>
          <a:custGeom>
            <a:avLst/>
            <a:gdLst>
              <a:gd name="connsiteX0" fmla="*/ 679186 w 5903912"/>
              <a:gd name="connsiteY0" fmla="*/ 0 h 11239501"/>
              <a:gd name="connsiteX1" fmla="*/ 5224726 w 5903912"/>
              <a:gd name="connsiteY1" fmla="*/ 0 h 11239501"/>
              <a:gd name="connsiteX2" fmla="*/ 5903912 w 5903912"/>
              <a:gd name="connsiteY2" fmla="*/ 679187 h 11239501"/>
              <a:gd name="connsiteX3" fmla="*/ 5903912 w 5903912"/>
              <a:gd name="connsiteY3" fmla="*/ 11239501 h 11239501"/>
              <a:gd name="connsiteX4" fmla="*/ 0 w 5903912"/>
              <a:gd name="connsiteY4" fmla="*/ 11239501 h 11239501"/>
              <a:gd name="connsiteX5" fmla="*/ 0 w 5903912"/>
              <a:gd name="connsiteY5" fmla="*/ 679187 h 11239501"/>
              <a:gd name="connsiteX6" fmla="*/ 679186 w 5903912"/>
              <a:gd name="connsiteY6" fmla="*/ 0 h 112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3912" h="11239501">
                <a:moveTo>
                  <a:pt x="679186" y="0"/>
                </a:moveTo>
                <a:lnTo>
                  <a:pt x="5224726" y="0"/>
                </a:lnTo>
                <a:cubicBezTo>
                  <a:pt x="5599830" y="0"/>
                  <a:pt x="5903912" y="304082"/>
                  <a:pt x="5903912" y="679187"/>
                </a:cubicBezTo>
                <a:lnTo>
                  <a:pt x="5903912" y="11239501"/>
                </a:lnTo>
                <a:lnTo>
                  <a:pt x="0" y="11239501"/>
                </a:lnTo>
                <a:lnTo>
                  <a:pt x="0" y="679187"/>
                </a:lnTo>
                <a:cubicBezTo>
                  <a:pt x="0" y="304082"/>
                  <a:pt x="304082" y="0"/>
                  <a:pt x="679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79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5468600" y="3886200"/>
            <a:ext cx="3924300" cy="3924300"/>
          </a:xfrm>
          <a:custGeom>
            <a:avLst/>
            <a:gdLst>
              <a:gd name="connsiteX0" fmla="*/ 1962152 w 3924300"/>
              <a:gd name="connsiteY0" fmla="*/ 0 h 3924300"/>
              <a:gd name="connsiteX1" fmla="*/ 3924300 w 3924300"/>
              <a:gd name="connsiteY1" fmla="*/ 1962150 h 3924300"/>
              <a:gd name="connsiteX2" fmla="*/ 3770104 w 3924300"/>
              <a:gd name="connsiteY2" fmla="*/ 2725908 h 3924300"/>
              <a:gd name="connsiteX3" fmla="*/ 3732652 w 3924300"/>
              <a:gd name="connsiteY3" fmla="*/ 2803657 h 3924300"/>
              <a:gd name="connsiteX4" fmla="*/ 3732648 w 3924300"/>
              <a:gd name="connsiteY4" fmla="*/ 2803661 h 3924300"/>
              <a:gd name="connsiteX5" fmla="*/ 3687480 w 3924300"/>
              <a:gd name="connsiteY5" fmla="*/ 2897427 h 3924300"/>
              <a:gd name="connsiteX6" fmla="*/ 1962150 w 3924300"/>
              <a:gd name="connsiteY6" fmla="*/ 3924300 h 3924300"/>
              <a:gd name="connsiteX7" fmla="*/ 0 w 3924300"/>
              <a:gd name="connsiteY7" fmla="*/ 1962150 h 3924300"/>
              <a:gd name="connsiteX8" fmla="*/ 448060 w 3924300"/>
              <a:gd name="connsiteY8" fmla="*/ 714040 h 3924300"/>
              <a:gd name="connsiteX9" fmla="*/ 526381 w 3924300"/>
              <a:gd name="connsiteY9" fmla="*/ 627865 h 3924300"/>
              <a:gd name="connsiteX10" fmla="*/ 452425 w 3924300"/>
              <a:gd name="connsiteY10" fmla="*/ 758747 h 3924300"/>
              <a:gd name="connsiteX11" fmla="*/ 697696 w 3924300"/>
              <a:gd name="connsiteY11" fmla="*/ 1641304 h 3924300"/>
              <a:gd name="connsiteX12" fmla="*/ 2953284 w 3924300"/>
              <a:gd name="connsiteY12" fmla="*/ 2915837 h 3924300"/>
              <a:gd name="connsiteX13" fmla="*/ 3020114 w 3924300"/>
              <a:gd name="connsiteY13" fmla="*/ 2948749 h 3924300"/>
              <a:gd name="connsiteX14" fmla="*/ 3034042 w 3924300"/>
              <a:gd name="connsiteY14" fmla="*/ 2953740 h 3924300"/>
              <a:gd name="connsiteX15" fmla="*/ 3042834 w 3924300"/>
              <a:gd name="connsiteY15" fmla="*/ 2957866 h 3924300"/>
              <a:gd name="connsiteX16" fmla="*/ 3058508 w 3924300"/>
              <a:gd name="connsiteY16" fmla="*/ 2962506 h 3924300"/>
              <a:gd name="connsiteX17" fmla="*/ 3088796 w 3924300"/>
              <a:gd name="connsiteY17" fmla="*/ 2973359 h 3924300"/>
              <a:gd name="connsiteX18" fmla="*/ 3120114 w 3924300"/>
              <a:gd name="connsiteY18" fmla="*/ 2980744 h 3924300"/>
              <a:gd name="connsiteX19" fmla="*/ 3135300 w 3924300"/>
              <a:gd name="connsiteY19" fmla="*/ 2985239 h 3924300"/>
              <a:gd name="connsiteX20" fmla="*/ 3144836 w 3924300"/>
              <a:gd name="connsiteY20" fmla="*/ 2986573 h 3924300"/>
              <a:gd name="connsiteX21" fmla="*/ 3158698 w 3924300"/>
              <a:gd name="connsiteY21" fmla="*/ 2989842 h 3924300"/>
              <a:gd name="connsiteX22" fmla="*/ 3229186 w 3924300"/>
              <a:gd name="connsiteY22" fmla="*/ 2998374 h 3924300"/>
              <a:gd name="connsiteX23" fmla="*/ 3229188 w 3924300"/>
              <a:gd name="connsiteY23" fmla="*/ 2998374 h 3924300"/>
              <a:gd name="connsiteX24" fmla="*/ 3144836 w 3924300"/>
              <a:gd name="connsiteY24" fmla="*/ 2986573 h 3924300"/>
              <a:gd name="connsiteX25" fmla="*/ 3120114 w 3924300"/>
              <a:gd name="connsiteY25" fmla="*/ 2980744 h 3924300"/>
              <a:gd name="connsiteX26" fmla="*/ 3058508 w 3924300"/>
              <a:gd name="connsiteY26" fmla="*/ 2962506 h 3924300"/>
              <a:gd name="connsiteX27" fmla="*/ 3034042 w 3924300"/>
              <a:gd name="connsiteY27" fmla="*/ 2953740 h 3924300"/>
              <a:gd name="connsiteX28" fmla="*/ 2953284 w 3924300"/>
              <a:gd name="connsiteY28" fmla="*/ 2915837 h 3924300"/>
              <a:gd name="connsiteX29" fmla="*/ 697697 w 3924300"/>
              <a:gd name="connsiteY29" fmla="*/ 1641304 h 3924300"/>
              <a:gd name="connsiteX30" fmla="*/ 452426 w 3924300"/>
              <a:gd name="connsiteY30" fmla="*/ 758747 h 3924300"/>
              <a:gd name="connsiteX31" fmla="*/ 526382 w 3924300"/>
              <a:gd name="connsiteY31" fmla="*/ 627865 h 3924300"/>
              <a:gd name="connsiteX32" fmla="*/ 574701 w 3924300"/>
              <a:gd name="connsiteY32" fmla="*/ 574700 h 3924300"/>
              <a:gd name="connsiteX33" fmla="*/ 1962152 w 3924300"/>
              <a:gd name="connsiteY33" fmla="*/ 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24300" h="3924300">
                <a:moveTo>
                  <a:pt x="1962152" y="0"/>
                </a:moveTo>
                <a:cubicBezTo>
                  <a:pt x="3045816" y="0"/>
                  <a:pt x="3924300" y="878484"/>
                  <a:pt x="3924300" y="1962150"/>
                </a:cubicBezTo>
                <a:cubicBezTo>
                  <a:pt x="3924300" y="2233067"/>
                  <a:pt x="3869396" y="2491159"/>
                  <a:pt x="3770104" y="2725908"/>
                </a:cubicBezTo>
                <a:lnTo>
                  <a:pt x="3732652" y="2803657"/>
                </a:lnTo>
                <a:lnTo>
                  <a:pt x="3732648" y="2803661"/>
                </a:lnTo>
                <a:lnTo>
                  <a:pt x="3687480" y="2897427"/>
                </a:lnTo>
                <a:cubicBezTo>
                  <a:pt x="3355210" y="3509079"/>
                  <a:pt x="2707170" y="3924300"/>
                  <a:pt x="1962150" y="3924300"/>
                </a:cubicBezTo>
                <a:cubicBezTo>
                  <a:pt x="878484" y="3924300"/>
                  <a:pt x="0" y="3045816"/>
                  <a:pt x="0" y="1962150"/>
                </a:cubicBezTo>
                <a:cubicBezTo>
                  <a:pt x="0" y="1488046"/>
                  <a:pt x="168147" y="1053216"/>
                  <a:pt x="448060" y="714040"/>
                </a:cubicBezTo>
                <a:lnTo>
                  <a:pt x="526381" y="627865"/>
                </a:lnTo>
                <a:lnTo>
                  <a:pt x="452425" y="758747"/>
                </a:lnTo>
                <a:cubicBezTo>
                  <a:pt x="276443" y="1070188"/>
                  <a:pt x="386255" y="1465323"/>
                  <a:pt x="697696" y="1641304"/>
                </a:cubicBezTo>
                <a:lnTo>
                  <a:pt x="2953284" y="2915837"/>
                </a:lnTo>
                <a:cubicBezTo>
                  <a:pt x="2975182" y="2928211"/>
                  <a:pt x="2997494" y="2939172"/>
                  <a:pt x="3020114" y="2948749"/>
                </a:cubicBezTo>
                <a:lnTo>
                  <a:pt x="3034042" y="2953740"/>
                </a:lnTo>
                <a:lnTo>
                  <a:pt x="3042834" y="2957866"/>
                </a:lnTo>
                <a:lnTo>
                  <a:pt x="3058508" y="2962506"/>
                </a:lnTo>
                <a:lnTo>
                  <a:pt x="3088796" y="2973359"/>
                </a:lnTo>
                <a:lnTo>
                  <a:pt x="3120114" y="2980744"/>
                </a:lnTo>
                <a:lnTo>
                  <a:pt x="3135300" y="2985239"/>
                </a:lnTo>
                <a:lnTo>
                  <a:pt x="3144836" y="2986573"/>
                </a:lnTo>
                <a:lnTo>
                  <a:pt x="3158698" y="2989842"/>
                </a:lnTo>
                <a:cubicBezTo>
                  <a:pt x="3182130" y="2994001"/>
                  <a:pt x="3205662" y="2996836"/>
                  <a:pt x="3229186" y="2998374"/>
                </a:cubicBezTo>
                <a:lnTo>
                  <a:pt x="3229188" y="2998374"/>
                </a:lnTo>
                <a:lnTo>
                  <a:pt x="3144836" y="2986573"/>
                </a:lnTo>
                <a:lnTo>
                  <a:pt x="3120114" y="2980744"/>
                </a:lnTo>
                <a:lnTo>
                  <a:pt x="3058508" y="2962506"/>
                </a:lnTo>
                <a:lnTo>
                  <a:pt x="3034042" y="2953740"/>
                </a:lnTo>
                <a:lnTo>
                  <a:pt x="2953284" y="2915837"/>
                </a:lnTo>
                <a:lnTo>
                  <a:pt x="697697" y="1641304"/>
                </a:lnTo>
                <a:cubicBezTo>
                  <a:pt x="386256" y="1465323"/>
                  <a:pt x="276444" y="1070188"/>
                  <a:pt x="452426" y="758747"/>
                </a:cubicBezTo>
                <a:lnTo>
                  <a:pt x="526382" y="627865"/>
                </a:lnTo>
                <a:lnTo>
                  <a:pt x="574701" y="574700"/>
                </a:lnTo>
                <a:cubicBezTo>
                  <a:pt x="929781" y="219621"/>
                  <a:pt x="1420318" y="0"/>
                  <a:pt x="19621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19280188" y="5905500"/>
            <a:ext cx="3924300" cy="3924300"/>
          </a:xfrm>
          <a:custGeom>
            <a:avLst/>
            <a:gdLst>
              <a:gd name="connsiteX0" fmla="*/ 695112 w 3924300"/>
              <a:gd name="connsiteY0" fmla="*/ 925926 h 3924300"/>
              <a:gd name="connsiteX1" fmla="*/ 779464 w 3924300"/>
              <a:gd name="connsiteY1" fmla="*/ 937727 h 3924300"/>
              <a:gd name="connsiteX2" fmla="*/ 804186 w 3924300"/>
              <a:gd name="connsiteY2" fmla="*/ 943557 h 3924300"/>
              <a:gd name="connsiteX3" fmla="*/ 865792 w 3924300"/>
              <a:gd name="connsiteY3" fmla="*/ 961795 h 3924300"/>
              <a:gd name="connsiteX4" fmla="*/ 890258 w 3924300"/>
              <a:gd name="connsiteY4" fmla="*/ 970561 h 3924300"/>
              <a:gd name="connsiteX5" fmla="*/ 971016 w 3924300"/>
              <a:gd name="connsiteY5" fmla="*/ 1008463 h 3924300"/>
              <a:gd name="connsiteX6" fmla="*/ 904186 w 3924300"/>
              <a:gd name="connsiteY6" fmla="*/ 975552 h 3924300"/>
              <a:gd name="connsiteX7" fmla="*/ 890258 w 3924300"/>
              <a:gd name="connsiteY7" fmla="*/ 970561 h 3924300"/>
              <a:gd name="connsiteX8" fmla="*/ 881466 w 3924300"/>
              <a:gd name="connsiteY8" fmla="*/ 966434 h 3924300"/>
              <a:gd name="connsiteX9" fmla="*/ 865792 w 3924300"/>
              <a:gd name="connsiteY9" fmla="*/ 961795 h 3924300"/>
              <a:gd name="connsiteX10" fmla="*/ 835504 w 3924300"/>
              <a:gd name="connsiteY10" fmla="*/ 950942 h 3924300"/>
              <a:gd name="connsiteX11" fmla="*/ 804186 w 3924300"/>
              <a:gd name="connsiteY11" fmla="*/ 943557 h 3924300"/>
              <a:gd name="connsiteX12" fmla="*/ 789000 w 3924300"/>
              <a:gd name="connsiteY12" fmla="*/ 939061 h 3924300"/>
              <a:gd name="connsiteX13" fmla="*/ 779464 w 3924300"/>
              <a:gd name="connsiteY13" fmla="*/ 937727 h 3924300"/>
              <a:gd name="connsiteX14" fmla="*/ 765602 w 3924300"/>
              <a:gd name="connsiteY14" fmla="*/ 934459 h 3924300"/>
              <a:gd name="connsiteX15" fmla="*/ 695114 w 3924300"/>
              <a:gd name="connsiteY15" fmla="*/ 925926 h 3924300"/>
              <a:gd name="connsiteX16" fmla="*/ 1962150 w 3924300"/>
              <a:gd name="connsiteY16" fmla="*/ 0 h 3924300"/>
              <a:gd name="connsiteX17" fmla="*/ 3924300 w 3924300"/>
              <a:gd name="connsiteY17" fmla="*/ 1962150 h 3924300"/>
              <a:gd name="connsiteX18" fmla="*/ 3476240 w 3924300"/>
              <a:gd name="connsiteY18" fmla="*/ 3210260 h 3924300"/>
              <a:gd name="connsiteX19" fmla="*/ 3397920 w 3924300"/>
              <a:gd name="connsiteY19" fmla="*/ 3296435 h 3924300"/>
              <a:gd name="connsiteX20" fmla="*/ 3471876 w 3924300"/>
              <a:gd name="connsiteY20" fmla="*/ 3165553 h 3924300"/>
              <a:gd name="connsiteX21" fmla="*/ 3421064 w 3924300"/>
              <a:gd name="connsiteY21" fmla="*/ 2451341 h 3924300"/>
              <a:gd name="connsiteX22" fmla="*/ 3471874 w 3924300"/>
              <a:gd name="connsiteY22" fmla="*/ 3165553 h 3924300"/>
              <a:gd name="connsiteX23" fmla="*/ 3397918 w 3924300"/>
              <a:gd name="connsiteY23" fmla="*/ 3296435 h 3924300"/>
              <a:gd name="connsiteX24" fmla="*/ 3349600 w 3924300"/>
              <a:gd name="connsiteY24" fmla="*/ 3349600 h 3924300"/>
              <a:gd name="connsiteX25" fmla="*/ 1962148 w 3924300"/>
              <a:gd name="connsiteY25" fmla="*/ 3924300 h 3924300"/>
              <a:gd name="connsiteX26" fmla="*/ 0 w 3924300"/>
              <a:gd name="connsiteY26" fmla="*/ 1962150 h 3924300"/>
              <a:gd name="connsiteX27" fmla="*/ 154196 w 3924300"/>
              <a:gd name="connsiteY27" fmla="*/ 1198392 h 3924300"/>
              <a:gd name="connsiteX28" fmla="*/ 191648 w 3924300"/>
              <a:gd name="connsiteY28" fmla="*/ 1120643 h 3924300"/>
              <a:gd name="connsiteX29" fmla="*/ 191652 w 3924300"/>
              <a:gd name="connsiteY29" fmla="*/ 1120639 h 3924300"/>
              <a:gd name="connsiteX30" fmla="*/ 236820 w 3924300"/>
              <a:gd name="connsiteY30" fmla="*/ 1026873 h 3924300"/>
              <a:gd name="connsiteX31" fmla="*/ 1962150 w 3924300"/>
              <a:gd name="connsiteY31" fmla="*/ 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24300" h="3924300">
                <a:moveTo>
                  <a:pt x="695112" y="925926"/>
                </a:moveTo>
                <a:lnTo>
                  <a:pt x="779464" y="937727"/>
                </a:lnTo>
                <a:lnTo>
                  <a:pt x="804186" y="943557"/>
                </a:lnTo>
                <a:lnTo>
                  <a:pt x="865792" y="961795"/>
                </a:lnTo>
                <a:lnTo>
                  <a:pt x="890258" y="970561"/>
                </a:lnTo>
                <a:lnTo>
                  <a:pt x="971016" y="1008463"/>
                </a:lnTo>
                <a:cubicBezTo>
                  <a:pt x="949118" y="996090"/>
                  <a:pt x="926806" y="985129"/>
                  <a:pt x="904186" y="975552"/>
                </a:cubicBezTo>
                <a:lnTo>
                  <a:pt x="890258" y="970561"/>
                </a:lnTo>
                <a:lnTo>
                  <a:pt x="881466" y="966434"/>
                </a:lnTo>
                <a:lnTo>
                  <a:pt x="865792" y="961795"/>
                </a:lnTo>
                <a:lnTo>
                  <a:pt x="835504" y="950942"/>
                </a:lnTo>
                <a:lnTo>
                  <a:pt x="804186" y="943557"/>
                </a:lnTo>
                <a:lnTo>
                  <a:pt x="789000" y="939061"/>
                </a:lnTo>
                <a:lnTo>
                  <a:pt x="779464" y="937727"/>
                </a:lnTo>
                <a:lnTo>
                  <a:pt x="765602" y="934459"/>
                </a:lnTo>
                <a:cubicBezTo>
                  <a:pt x="742170" y="930299"/>
                  <a:pt x="718638" y="927465"/>
                  <a:pt x="695114" y="925926"/>
                </a:cubicBezTo>
                <a:close/>
                <a:moveTo>
                  <a:pt x="1962150" y="0"/>
                </a:moveTo>
                <a:cubicBezTo>
                  <a:pt x="3045816" y="0"/>
                  <a:pt x="3924300" y="878484"/>
                  <a:pt x="3924300" y="1962150"/>
                </a:cubicBezTo>
                <a:cubicBezTo>
                  <a:pt x="3924300" y="2436254"/>
                  <a:pt x="3756152" y="2871084"/>
                  <a:pt x="3476240" y="3210260"/>
                </a:cubicBezTo>
                <a:lnTo>
                  <a:pt x="3397920" y="3296435"/>
                </a:lnTo>
                <a:lnTo>
                  <a:pt x="3471876" y="3165553"/>
                </a:lnTo>
                <a:cubicBezTo>
                  <a:pt x="3603862" y="2931972"/>
                  <a:pt x="3575088" y="2651314"/>
                  <a:pt x="3421064" y="2451341"/>
                </a:cubicBezTo>
                <a:cubicBezTo>
                  <a:pt x="3575088" y="2651314"/>
                  <a:pt x="3603860" y="2931972"/>
                  <a:pt x="3471874" y="3165553"/>
                </a:cubicBezTo>
                <a:lnTo>
                  <a:pt x="3397918" y="3296435"/>
                </a:lnTo>
                <a:lnTo>
                  <a:pt x="3349600" y="3349600"/>
                </a:lnTo>
                <a:cubicBezTo>
                  <a:pt x="2994520" y="3704679"/>
                  <a:pt x="2503982" y="3924300"/>
                  <a:pt x="1962148" y="3924300"/>
                </a:cubicBezTo>
                <a:cubicBezTo>
                  <a:pt x="878484" y="3924300"/>
                  <a:pt x="0" y="3045816"/>
                  <a:pt x="0" y="1962150"/>
                </a:cubicBezTo>
                <a:cubicBezTo>
                  <a:pt x="0" y="1691233"/>
                  <a:pt x="54904" y="1433141"/>
                  <a:pt x="154196" y="1198392"/>
                </a:cubicBezTo>
                <a:lnTo>
                  <a:pt x="191648" y="1120643"/>
                </a:lnTo>
                <a:lnTo>
                  <a:pt x="191652" y="1120639"/>
                </a:lnTo>
                <a:lnTo>
                  <a:pt x="236820" y="1026873"/>
                </a:lnTo>
                <a:cubicBezTo>
                  <a:pt x="569090" y="415221"/>
                  <a:pt x="1217130" y="0"/>
                  <a:pt x="19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6109282" y="1"/>
            <a:ext cx="6885226" cy="6461257"/>
          </a:xfrm>
          <a:custGeom>
            <a:avLst/>
            <a:gdLst>
              <a:gd name="connsiteX0" fmla="*/ 2421526 w 6885226"/>
              <a:gd name="connsiteY0" fmla="*/ 0 h 6461257"/>
              <a:gd name="connsiteX1" fmla="*/ 6885226 w 6885226"/>
              <a:gd name="connsiteY1" fmla="*/ 0 h 6461257"/>
              <a:gd name="connsiteX2" fmla="*/ 3309458 w 6885226"/>
              <a:gd name="connsiteY2" fmla="*/ 6328166 h 6461257"/>
              <a:gd name="connsiteX3" fmla="*/ 3233786 w 6885226"/>
              <a:gd name="connsiteY3" fmla="*/ 6435341 h 6461257"/>
              <a:gd name="connsiteX4" fmla="*/ 3206270 w 6885226"/>
              <a:gd name="connsiteY4" fmla="*/ 6461257 h 6461257"/>
              <a:gd name="connsiteX5" fmla="*/ 3243722 w 6885226"/>
              <a:gd name="connsiteY5" fmla="*/ 6383508 h 6461257"/>
              <a:gd name="connsiteX6" fmla="*/ 3397918 w 6885226"/>
              <a:gd name="connsiteY6" fmla="*/ 5619750 h 6461257"/>
              <a:gd name="connsiteX7" fmla="*/ 1435770 w 6885226"/>
              <a:gd name="connsiteY7" fmla="*/ 3657600 h 6461257"/>
              <a:gd name="connsiteX8" fmla="*/ 48319 w 6885226"/>
              <a:gd name="connsiteY8" fmla="*/ 4232300 h 6461257"/>
              <a:gd name="connsiteX9" fmla="*/ 0 w 6885226"/>
              <a:gd name="connsiteY9" fmla="*/ 4285465 h 64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5226" h="6461257">
                <a:moveTo>
                  <a:pt x="2421526" y="0"/>
                </a:moveTo>
                <a:lnTo>
                  <a:pt x="6885226" y="0"/>
                </a:lnTo>
                <a:lnTo>
                  <a:pt x="3309458" y="6328166"/>
                </a:lnTo>
                <a:cubicBezTo>
                  <a:pt x="3287462" y="6367096"/>
                  <a:pt x="3262038" y="6402876"/>
                  <a:pt x="3233786" y="6435341"/>
                </a:cubicBezTo>
                <a:lnTo>
                  <a:pt x="3206270" y="6461257"/>
                </a:lnTo>
                <a:lnTo>
                  <a:pt x="3243722" y="6383508"/>
                </a:lnTo>
                <a:cubicBezTo>
                  <a:pt x="3343014" y="6148759"/>
                  <a:pt x="3397918" y="5890667"/>
                  <a:pt x="3397918" y="5619750"/>
                </a:cubicBezTo>
                <a:cubicBezTo>
                  <a:pt x="3397918" y="4536084"/>
                  <a:pt x="2519434" y="3657600"/>
                  <a:pt x="1435770" y="3657600"/>
                </a:cubicBezTo>
                <a:cubicBezTo>
                  <a:pt x="893936" y="3657600"/>
                  <a:pt x="403399" y="3877221"/>
                  <a:pt x="48319" y="4232300"/>
                </a:cubicBezTo>
                <a:lnTo>
                  <a:pt x="0" y="4285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15678582" y="7254744"/>
            <a:ext cx="6885225" cy="6461257"/>
          </a:xfrm>
          <a:custGeom>
            <a:avLst/>
            <a:gdLst>
              <a:gd name="connsiteX0" fmla="*/ 3678955 w 6885225"/>
              <a:gd name="connsiteY0" fmla="*/ 0 h 6461257"/>
              <a:gd name="connsiteX1" fmla="*/ 3641503 w 6885225"/>
              <a:gd name="connsiteY1" fmla="*/ 77749 h 6461257"/>
              <a:gd name="connsiteX2" fmla="*/ 3487307 w 6885225"/>
              <a:gd name="connsiteY2" fmla="*/ 841507 h 6461257"/>
              <a:gd name="connsiteX3" fmla="*/ 5449455 w 6885225"/>
              <a:gd name="connsiteY3" fmla="*/ 2803657 h 6461257"/>
              <a:gd name="connsiteX4" fmla="*/ 6836907 w 6885225"/>
              <a:gd name="connsiteY4" fmla="*/ 2228957 h 6461257"/>
              <a:gd name="connsiteX5" fmla="*/ 6885225 w 6885225"/>
              <a:gd name="connsiteY5" fmla="*/ 2175792 h 6461257"/>
              <a:gd name="connsiteX6" fmla="*/ 4463699 w 6885225"/>
              <a:gd name="connsiteY6" fmla="*/ 6461257 h 6461257"/>
              <a:gd name="connsiteX7" fmla="*/ 0 w 6885225"/>
              <a:gd name="connsiteY7" fmla="*/ 6461257 h 6461257"/>
              <a:gd name="connsiteX8" fmla="*/ 3575767 w 6885225"/>
              <a:gd name="connsiteY8" fmla="*/ 133091 h 6461257"/>
              <a:gd name="connsiteX9" fmla="*/ 3651439 w 6885225"/>
              <a:gd name="connsiteY9" fmla="*/ 25916 h 64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5225" h="6461257">
                <a:moveTo>
                  <a:pt x="3678955" y="0"/>
                </a:moveTo>
                <a:lnTo>
                  <a:pt x="3641503" y="77749"/>
                </a:lnTo>
                <a:cubicBezTo>
                  <a:pt x="3542211" y="312498"/>
                  <a:pt x="3487307" y="570590"/>
                  <a:pt x="3487307" y="841507"/>
                </a:cubicBezTo>
                <a:cubicBezTo>
                  <a:pt x="3487307" y="1925173"/>
                  <a:pt x="4365791" y="2803657"/>
                  <a:pt x="5449455" y="2803657"/>
                </a:cubicBezTo>
                <a:cubicBezTo>
                  <a:pt x="5991289" y="2803657"/>
                  <a:pt x="6481827" y="2584036"/>
                  <a:pt x="6836907" y="2228957"/>
                </a:cubicBezTo>
                <a:lnTo>
                  <a:pt x="6885225" y="2175792"/>
                </a:lnTo>
                <a:lnTo>
                  <a:pt x="4463699" y="6461257"/>
                </a:lnTo>
                <a:lnTo>
                  <a:pt x="0" y="6461257"/>
                </a:lnTo>
                <a:lnTo>
                  <a:pt x="3575767" y="133091"/>
                </a:lnTo>
                <a:cubicBezTo>
                  <a:pt x="3597763" y="94161"/>
                  <a:pt x="3623187" y="58381"/>
                  <a:pt x="3651439" y="259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1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588" y="0"/>
            <a:ext cx="12193587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96988" y="6896100"/>
            <a:ext cx="4151312" cy="2857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3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58888" y="6858000"/>
            <a:ext cx="7275512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593932" y="6858000"/>
            <a:ext cx="7275512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928976" y="6858000"/>
            <a:ext cx="7275512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3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125200" y="3086100"/>
            <a:ext cx="13261975" cy="754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4154679" y="5133181"/>
            <a:ext cx="3432081" cy="3449638"/>
          </a:xfrm>
          <a:custGeom>
            <a:avLst/>
            <a:gdLst>
              <a:gd name="connsiteX0" fmla="*/ 1716041 w 3432081"/>
              <a:gd name="connsiteY0" fmla="*/ 0 h 3449638"/>
              <a:gd name="connsiteX1" fmla="*/ 3432081 w 3432081"/>
              <a:gd name="connsiteY1" fmla="*/ 1724819 h 3449638"/>
              <a:gd name="connsiteX2" fmla="*/ 1716041 w 3432081"/>
              <a:gd name="connsiteY2" fmla="*/ 3449638 h 3449638"/>
              <a:gd name="connsiteX3" fmla="*/ 0 w 3432081"/>
              <a:gd name="connsiteY3" fmla="*/ 1724819 h 3449638"/>
              <a:gd name="connsiteX4" fmla="*/ 1716041 w 3432081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1" h="3449638">
                <a:moveTo>
                  <a:pt x="1716041" y="0"/>
                </a:moveTo>
                <a:cubicBezTo>
                  <a:pt x="2663785" y="0"/>
                  <a:pt x="3432081" y="772228"/>
                  <a:pt x="3432081" y="1724819"/>
                </a:cubicBezTo>
                <a:cubicBezTo>
                  <a:pt x="3432081" y="2677410"/>
                  <a:pt x="2663785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6876614" y="1143000"/>
            <a:ext cx="3432082" cy="3449638"/>
          </a:xfrm>
          <a:custGeom>
            <a:avLst/>
            <a:gdLst>
              <a:gd name="connsiteX0" fmla="*/ 1716041 w 3432082"/>
              <a:gd name="connsiteY0" fmla="*/ 0 h 3449638"/>
              <a:gd name="connsiteX1" fmla="*/ 3432082 w 3432082"/>
              <a:gd name="connsiteY1" fmla="*/ 1724819 h 3449638"/>
              <a:gd name="connsiteX2" fmla="*/ 1716041 w 3432082"/>
              <a:gd name="connsiteY2" fmla="*/ 3449638 h 3449638"/>
              <a:gd name="connsiteX3" fmla="*/ 0 w 3432082"/>
              <a:gd name="connsiteY3" fmla="*/ 1724819 h 3449638"/>
              <a:gd name="connsiteX4" fmla="*/ 1716041 w 3432082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2" h="3449638">
                <a:moveTo>
                  <a:pt x="1716041" y="0"/>
                </a:moveTo>
                <a:cubicBezTo>
                  <a:pt x="2663784" y="0"/>
                  <a:pt x="3432082" y="772228"/>
                  <a:pt x="3432082" y="1724819"/>
                </a:cubicBezTo>
                <a:cubicBezTo>
                  <a:pt x="3432082" y="2677410"/>
                  <a:pt x="2663784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838514" y="9123362"/>
            <a:ext cx="3432082" cy="3449638"/>
          </a:xfrm>
          <a:custGeom>
            <a:avLst/>
            <a:gdLst>
              <a:gd name="connsiteX0" fmla="*/ 1716041 w 3432082"/>
              <a:gd name="connsiteY0" fmla="*/ 0 h 3449638"/>
              <a:gd name="connsiteX1" fmla="*/ 3432082 w 3432082"/>
              <a:gd name="connsiteY1" fmla="*/ 1724819 h 3449638"/>
              <a:gd name="connsiteX2" fmla="*/ 1716041 w 3432082"/>
              <a:gd name="connsiteY2" fmla="*/ 3449638 h 3449638"/>
              <a:gd name="connsiteX3" fmla="*/ 0 w 3432082"/>
              <a:gd name="connsiteY3" fmla="*/ 1724819 h 3449638"/>
              <a:gd name="connsiteX4" fmla="*/ 1716041 w 3432082"/>
              <a:gd name="connsiteY4" fmla="*/ 0 h 34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82" h="3449638">
                <a:moveTo>
                  <a:pt x="1716041" y="0"/>
                </a:moveTo>
                <a:cubicBezTo>
                  <a:pt x="2663784" y="0"/>
                  <a:pt x="3432082" y="772228"/>
                  <a:pt x="3432082" y="1724819"/>
                </a:cubicBezTo>
                <a:cubicBezTo>
                  <a:pt x="3432082" y="2677410"/>
                  <a:pt x="2663784" y="3449638"/>
                  <a:pt x="1716041" y="3449638"/>
                </a:cubicBezTo>
                <a:cubicBezTo>
                  <a:pt x="768298" y="3449638"/>
                  <a:pt x="0" y="2677410"/>
                  <a:pt x="0" y="1724819"/>
                </a:cubicBezTo>
                <a:cubicBezTo>
                  <a:pt x="0" y="772228"/>
                  <a:pt x="768298" y="0"/>
                  <a:pt x="1716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99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77100" y="1143000"/>
            <a:ext cx="17110075" cy="754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77100" y="9239250"/>
            <a:ext cx="17110075" cy="4476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9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743200" y="6324600"/>
            <a:ext cx="6248400" cy="6248400"/>
          </a:xfrm>
          <a:custGeom>
            <a:avLst/>
            <a:gdLst>
              <a:gd name="connsiteX0" fmla="*/ 3124200 w 6248400"/>
              <a:gd name="connsiteY0" fmla="*/ 0 h 6248400"/>
              <a:gd name="connsiteX1" fmla="*/ 6248400 w 6248400"/>
              <a:gd name="connsiteY1" fmla="*/ 3124200 h 6248400"/>
              <a:gd name="connsiteX2" fmla="*/ 3124200 w 6248400"/>
              <a:gd name="connsiteY2" fmla="*/ 6248400 h 6248400"/>
              <a:gd name="connsiteX3" fmla="*/ 0 w 6248400"/>
              <a:gd name="connsiteY3" fmla="*/ 3124200 h 6248400"/>
              <a:gd name="connsiteX4" fmla="*/ 3124200 w 6248400"/>
              <a:gd name="connsiteY4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400" h="6248400">
                <a:moveTo>
                  <a:pt x="3124200" y="0"/>
                </a:moveTo>
                <a:cubicBezTo>
                  <a:pt x="4849648" y="0"/>
                  <a:pt x="6248400" y="1398752"/>
                  <a:pt x="6248400" y="3124200"/>
                </a:cubicBezTo>
                <a:cubicBezTo>
                  <a:pt x="6248400" y="4849648"/>
                  <a:pt x="4849648" y="6248400"/>
                  <a:pt x="3124200" y="6248400"/>
                </a:cubicBezTo>
                <a:cubicBezTo>
                  <a:pt x="1398753" y="6248400"/>
                  <a:pt x="0" y="4849648"/>
                  <a:pt x="0" y="3124200"/>
                </a:cubicBezTo>
                <a:cubicBezTo>
                  <a:pt x="0" y="1398752"/>
                  <a:pt x="1398753" y="0"/>
                  <a:pt x="3124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78100" y="0"/>
            <a:ext cx="9109075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58888" y="9029700"/>
            <a:ext cx="4113212" cy="2476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53347" y="8420100"/>
            <a:ext cx="5125695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460288" y="9029700"/>
            <a:ext cx="4113212" cy="2476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0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8876" y="1400175"/>
            <a:ext cx="8572500" cy="9572625"/>
          </a:xfrm>
          <a:custGeom>
            <a:avLst/>
            <a:gdLst>
              <a:gd name="connsiteX0" fmla="*/ 0 w 8543925"/>
              <a:gd name="connsiteY0" fmla="*/ 0 h 3228975"/>
              <a:gd name="connsiteX1" fmla="*/ 8543925 w 8543925"/>
              <a:gd name="connsiteY1" fmla="*/ 0 h 3228975"/>
              <a:gd name="connsiteX2" fmla="*/ 8543925 w 8543925"/>
              <a:gd name="connsiteY2" fmla="*/ 3228975 h 3228975"/>
              <a:gd name="connsiteX3" fmla="*/ 0 w 8543925"/>
              <a:gd name="connsiteY3" fmla="*/ 3228975 h 3228975"/>
              <a:gd name="connsiteX4" fmla="*/ 0 w 8543925"/>
              <a:gd name="connsiteY4" fmla="*/ 0 h 3228975"/>
              <a:gd name="connsiteX0" fmla="*/ 0 w 8572500"/>
              <a:gd name="connsiteY0" fmla="*/ 2714625 h 5943600"/>
              <a:gd name="connsiteX1" fmla="*/ 8572500 w 8572500"/>
              <a:gd name="connsiteY1" fmla="*/ 0 h 5943600"/>
              <a:gd name="connsiteX2" fmla="*/ 8543925 w 8572500"/>
              <a:gd name="connsiteY2" fmla="*/ 5943600 h 5943600"/>
              <a:gd name="connsiteX3" fmla="*/ 0 w 8572500"/>
              <a:gd name="connsiteY3" fmla="*/ 5943600 h 5943600"/>
              <a:gd name="connsiteX4" fmla="*/ 0 w 8572500"/>
              <a:gd name="connsiteY4" fmla="*/ 2714625 h 5943600"/>
              <a:gd name="connsiteX0" fmla="*/ 0 w 8572500"/>
              <a:gd name="connsiteY0" fmla="*/ 2714625 h 9572625"/>
              <a:gd name="connsiteX1" fmla="*/ 8572500 w 8572500"/>
              <a:gd name="connsiteY1" fmla="*/ 0 h 9572625"/>
              <a:gd name="connsiteX2" fmla="*/ 8543925 w 8572500"/>
              <a:gd name="connsiteY2" fmla="*/ 5943600 h 9572625"/>
              <a:gd name="connsiteX3" fmla="*/ 85725 w 8572500"/>
              <a:gd name="connsiteY3" fmla="*/ 9572625 h 9572625"/>
              <a:gd name="connsiteX4" fmla="*/ 0 w 8572500"/>
              <a:gd name="connsiteY4" fmla="*/ 2714625 h 957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9572625">
                <a:moveTo>
                  <a:pt x="0" y="2714625"/>
                </a:moveTo>
                <a:lnTo>
                  <a:pt x="8572500" y="0"/>
                </a:lnTo>
                <a:lnTo>
                  <a:pt x="8543925" y="5943600"/>
                </a:lnTo>
                <a:lnTo>
                  <a:pt x="85725" y="9572625"/>
                </a:lnTo>
                <a:lnTo>
                  <a:pt x="0" y="271462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07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2419142" y="2631414"/>
            <a:ext cx="11968034" cy="11084587"/>
          </a:xfrm>
          <a:custGeom>
            <a:avLst/>
            <a:gdLst>
              <a:gd name="connsiteX0" fmla="*/ 10452254 w 11968034"/>
              <a:gd name="connsiteY0" fmla="*/ 9 h 11084587"/>
              <a:gd name="connsiteX1" fmla="*/ 10707318 w 11968034"/>
              <a:gd name="connsiteY1" fmla="*/ 9461 h 11084587"/>
              <a:gd name="connsiteX2" fmla="*/ 10753878 w 11968034"/>
              <a:gd name="connsiteY2" fmla="*/ 10958 h 11084587"/>
              <a:gd name="connsiteX3" fmla="*/ 10790978 w 11968034"/>
              <a:gd name="connsiteY3" fmla="*/ 16812 h 11084587"/>
              <a:gd name="connsiteX4" fmla="*/ 11050682 w 11968034"/>
              <a:gd name="connsiteY4" fmla="*/ 57790 h 11084587"/>
              <a:gd name="connsiteX5" fmla="*/ 11073966 w 11968034"/>
              <a:gd name="connsiteY5" fmla="*/ 58539 h 11084587"/>
              <a:gd name="connsiteX6" fmla="*/ 11087786 w 11968034"/>
              <a:gd name="connsiteY6" fmla="*/ 63644 h 11084587"/>
              <a:gd name="connsiteX7" fmla="*/ 11161986 w 11968034"/>
              <a:gd name="connsiteY7" fmla="*/ 75352 h 11084587"/>
              <a:gd name="connsiteX8" fmla="*/ 11203442 w 11968034"/>
              <a:gd name="connsiteY8" fmla="*/ 90669 h 11084587"/>
              <a:gd name="connsiteX9" fmla="*/ 11383842 w 11968034"/>
              <a:gd name="connsiteY9" fmla="*/ 133759 h 11084587"/>
              <a:gd name="connsiteX10" fmla="*/ 11388202 w 11968034"/>
              <a:gd name="connsiteY10" fmla="*/ 143222 h 11084587"/>
              <a:gd name="connsiteX11" fmla="*/ 11845422 w 11968034"/>
              <a:gd name="connsiteY11" fmla="*/ 345593 h 11084587"/>
              <a:gd name="connsiteX12" fmla="*/ 11968034 w 11968034"/>
              <a:gd name="connsiteY12" fmla="*/ 421757 h 11084587"/>
              <a:gd name="connsiteX13" fmla="*/ 11968034 w 11968034"/>
              <a:gd name="connsiteY13" fmla="*/ 7953652 h 11084587"/>
              <a:gd name="connsiteX14" fmla="*/ 11939890 w 11968034"/>
              <a:gd name="connsiteY14" fmla="*/ 7959950 h 11084587"/>
              <a:gd name="connsiteX15" fmla="*/ 10687006 w 11968034"/>
              <a:gd name="connsiteY15" fmla="*/ 8632202 h 11084587"/>
              <a:gd name="connsiteX16" fmla="*/ 10455934 w 11968034"/>
              <a:gd name="connsiteY16" fmla="*/ 10894823 h 11084587"/>
              <a:gd name="connsiteX17" fmla="*/ 10395070 w 11968034"/>
              <a:gd name="connsiteY17" fmla="*/ 11021898 h 11084587"/>
              <a:gd name="connsiteX18" fmla="*/ 10359702 w 11968034"/>
              <a:gd name="connsiteY18" fmla="*/ 11084587 h 11084587"/>
              <a:gd name="connsiteX19" fmla="*/ 1560248 w 11968034"/>
              <a:gd name="connsiteY19" fmla="*/ 11084587 h 11084587"/>
              <a:gd name="connsiteX20" fmla="*/ 1550547 w 11968034"/>
              <a:gd name="connsiteY20" fmla="*/ 11048882 h 11084587"/>
              <a:gd name="connsiteX21" fmla="*/ 2003705 w 11968034"/>
              <a:gd name="connsiteY21" fmla="*/ 9350553 h 11084587"/>
              <a:gd name="connsiteX22" fmla="*/ 2382307 w 11968034"/>
              <a:gd name="connsiteY22" fmla="*/ 9027111 h 11084587"/>
              <a:gd name="connsiteX23" fmla="*/ 3164910 w 11968034"/>
              <a:gd name="connsiteY23" fmla="*/ 7588625 h 11084587"/>
              <a:gd name="connsiteX24" fmla="*/ 3056099 w 11968034"/>
              <a:gd name="connsiteY24" fmla="*/ 7202901 h 11084587"/>
              <a:gd name="connsiteX25" fmla="*/ 1961132 w 11968034"/>
              <a:gd name="connsiteY25" fmla="*/ 6319342 h 11084587"/>
              <a:gd name="connsiteX26" fmla="*/ 1511692 w 11968034"/>
              <a:gd name="connsiteY26" fmla="*/ 6090473 h 11084587"/>
              <a:gd name="connsiteX27" fmla="*/ 1211401 w 11968034"/>
              <a:gd name="connsiteY27" fmla="*/ 5861738 h 11084587"/>
              <a:gd name="connsiteX28" fmla="*/ 427060 w 11968034"/>
              <a:gd name="connsiteY28" fmla="*/ 5030118 h 11084587"/>
              <a:gd name="connsiteX29" fmla="*/ 92784 w 11968034"/>
              <a:gd name="connsiteY29" fmla="*/ 2809919 h 11084587"/>
              <a:gd name="connsiteX30" fmla="*/ 2774868 w 11968034"/>
              <a:gd name="connsiteY30" fmla="*/ 714661 h 11084587"/>
              <a:gd name="connsiteX31" fmla="*/ 2980042 w 11968034"/>
              <a:gd name="connsiteY31" fmla="*/ 711934 h 11084587"/>
              <a:gd name="connsiteX32" fmla="*/ 3332872 w 11968034"/>
              <a:gd name="connsiteY32" fmla="*/ 755907 h 11084587"/>
              <a:gd name="connsiteX33" fmla="*/ 3411430 w 11968034"/>
              <a:gd name="connsiteY33" fmla="*/ 777078 h 11084587"/>
              <a:gd name="connsiteX34" fmla="*/ 3420892 w 11968034"/>
              <a:gd name="connsiteY34" fmla="*/ 772721 h 11084587"/>
              <a:gd name="connsiteX35" fmla="*/ 5433662 w 11968034"/>
              <a:gd name="connsiteY35" fmla="*/ 2105304 h 11084587"/>
              <a:gd name="connsiteX36" fmla="*/ 6163726 w 11968034"/>
              <a:gd name="connsiteY36" fmla="*/ 2594905 h 11084587"/>
              <a:gd name="connsiteX37" fmla="*/ 6339766 w 11968034"/>
              <a:gd name="connsiteY37" fmla="*/ 2628532 h 11084587"/>
              <a:gd name="connsiteX38" fmla="*/ 6475094 w 11968034"/>
              <a:gd name="connsiteY38" fmla="*/ 2623560 h 11084587"/>
              <a:gd name="connsiteX39" fmla="*/ 7523378 w 11968034"/>
              <a:gd name="connsiteY39" fmla="*/ 1911455 h 11084587"/>
              <a:gd name="connsiteX40" fmla="*/ 10452254 w 11968034"/>
              <a:gd name="connsiteY40" fmla="*/ 9 h 1108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968034" h="11084587">
                <a:moveTo>
                  <a:pt x="10452254" y="9"/>
                </a:moveTo>
                <a:cubicBezTo>
                  <a:pt x="10536806" y="-190"/>
                  <a:pt x="10621878" y="2927"/>
                  <a:pt x="10707318" y="9461"/>
                </a:cubicBezTo>
                <a:cubicBezTo>
                  <a:pt x="10721134" y="14567"/>
                  <a:pt x="10730598" y="10209"/>
                  <a:pt x="10753878" y="10958"/>
                </a:cubicBezTo>
                <a:cubicBezTo>
                  <a:pt x="10767698" y="16063"/>
                  <a:pt x="10777158" y="11706"/>
                  <a:pt x="10790978" y="16812"/>
                </a:cubicBezTo>
                <a:cubicBezTo>
                  <a:pt x="10874642" y="24163"/>
                  <a:pt x="10962662" y="40976"/>
                  <a:pt x="11050682" y="57790"/>
                </a:cubicBezTo>
                <a:cubicBezTo>
                  <a:pt x="11060146" y="53433"/>
                  <a:pt x="11060146" y="53433"/>
                  <a:pt x="11073966" y="58539"/>
                </a:cubicBezTo>
                <a:cubicBezTo>
                  <a:pt x="11073966" y="58539"/>
                  <a:pt x="11087786" y="63644"/>
                  <a:pt x="11087786" y="63644"/>
                </a:cubicBezTo>
                <a:cubicBezTo>
                  <a:pt x="11111066" y="64393"/>
                  <a:pt x="11138706" y="74604"/>
                  <a:pt x="11161986" y="75352"/>
                </a:cubicBezTo>
                <a:cubicBezTo>
                  <a:pt x="11175806" y="80458"/>
                  <a:pt x="11189626" y="85564"/>
                  <a:pt x="11203442" y="90669"/>
                </a:cubicBezTo>
                <a:cubicBezTo>
                  <a:pt x="11268182" y="106735"/>
                  <a:pt x="11328566" y="113337"/>
                  <a:pt x="11383842" y="133759"/>
                </a:cubicBezTo>
                <a:cubicBezTo>
                  <a:pt x="11383842" y="133759"/>
                  <a:pt x="11383842" y="133759"/>
                  <a:pt x="11388202" y="143222"/>
                </a:cubicBezTo>
                <a:cubicBezTo>
                  <a:pt x="11547310" y="196116"/>
                  <a:pt x="11700178" y="264249"/>
                  <a:pt x="11845422" y="345593"/>
                </a:cubicBezTo>
                <a:lnTo>
                  <a:pt x="11968034" y="421757"/>
                </a:lnTo>
                <a:lnTo>
                  <a:pt x="11968034" y="7953652"/>
                </a:lnTo>
                <a:lnTo>
                  <a:pt x="11939890" y="7959950"/>
                </a:lnTo>
                <a:cubicBezTo>
                  <a:pt x="11458590" y="8054682"/>
                  <a:pt x="10974366" y="8119958"/>
                  <a:pt x="10687006" y="8632202"/>
                </a:cubicBezTo>
                <a:cubicBezTo>
                  <a:pt x="10286990" y="9332519"/>
                  <a:pt x="10777390" y="10173335"/>
                  <a:pt x="10455934" y="10894823"/>
                </a:cubicBezTo>
                <a:cubicBezTo>
                  <a:pt x="10437072" y="10937916"/>
                  <a:pt x="10416758" y="10980289"/>
                  <a:pt x="10395070" y="11021898"/>
                </a:cubicBezTo>
                <a:lnTo>
                  <a:pt x="10359702" y="11084587"/>
                </a:lnTo>
                <a:lnTo>
                  <a:pt x="1560248" y="11084587"/>
                </a:lnTo>
                <a:lnTo>
                  <a:pt x="1550547" y="11048882"/>
                </a:lnTo>
                <a:cubicBezTo>
                  <a:pt x="1411129" y="10452615"/>
                  <a:pt x="1572969" y="9809826"/>
                  <a:pt x="2003705" y="9350553"/>
                </a:cubicBezTo>
                <a:cubicBezTo>
                  <a:pt x="2100565" y="9237134"/>
                  <a:pt x="2238884" y="9139032"/>
                  <a:pt x="2382307" y="9027111"/>
                </a:cubicBezTo>
                <a:cubicBezTo>
                  <a:pt x="2759414" y="8750235"/>
                  <a:pt x="3270484" y="8365794"/>
                  <a:pt x="3164910" y="7588625"/>
                </a:cubicBezTo>
                <a:cubicBezTo>
                  <a:pt x="3146111" y="7448182"/>
                  <a:pt x="3108388" y="7316453"/>
                  <a:pt x="3056099" y="7202901"/>
                </a:cubicBezTo>
                <a:cubicBezTo>
                  <a:pt x="2829512" y="6710842"/>
                  <a:pt x="2365505" y="6500150"/>
                  <a:pt x="1961132" y="6319342"/>
                </a:cubicBezTo>
                <a:cubicBezTo>
                  <a:pt x="1800405" y="6244256"/>
                  <a:pt x="1639677" y="6169169"/>
                  <a:pt x="1511692" y="6090473"/>
                </a:cubicBezTo>
                <a:cubicBezTo>
                  <a:pt x="1411346" y="6021989"/>
                  <a:pt x="1306643" y="5944042"/>
                  <a:pt x="1211401" y="5861738"/>
                </a:cubicBezTo>
                <a:cubicBezTo>
                  <a:pt x="896543" y="5651181"/>
                  <a:pt x="626132" y="5362809"/>
                  <a:pt x="427060" y="5030118"/>
                </a:cubicBezTo>
                <a:cubicBezTo>
                  <a:pt x="15094" y="4359632"/>
                  <a:pt x="-104299" y="3577357"/>
                  <a:pt x="92784" y="2809919"/>
                </a:cubicBezTo>
                <a:cubicBezTo>
                  <a:pt x="421215" y="1580574"/>
                  <a:pt x="1548181" y="740481"/>
                  <a:pt x="2774868" y="714661"/>
                </a:cubicBezTo>
                <a:cubicBezTo>
                  <a:pt x="2840354" y="707443"/>
                  <a:pt x="2910199" y="709689"/>
                  <a:pt x="2980042" y="711934"/>
                </a:cubicBezTo>
                <a:cubicBezTo>
                  <a:pt x="3100806" y="725139"/>
                  <a:pt x="3207751" y="733239"/>
                  <a:pt x="3332872" y="755907"/>
                </a:cubicBezTo>
                <a:cubicBezTo>
                  <a:pt x="3360511" y="766118"/>
                  <a:pt x="3383792" y="766866"/>
                  <a:pt x="3411430" y="777078"/>
                </a:cubicBezTo>
                <a:cubicBezTo>
                  <a:pt x="3420892" y="772721"/>
                  <a:pt x="3420892" y="772721"/>
                  <a:pt x="3420892" y="772721"/>
                </a:cubicBezTo>
                <a:cubicBezTo>
                  <a:pt x="4268356" y="944466"/>
                  <a:pt x="4979494" y="1442781"/>
                  <a:pt x="5433662" y="2105304"/>
                </a:cubicBezTo>
                <a:cubicBezTo>
                  <a:pt x="5597878" y="2362293"/>
                  <a:pt x="5872022" y="2534251"/>
                  <a:pt x="6163726" y="2594905"/>
                </a:cubicBezTo>
                <a:cubicBezTo>
                  <a:pt x="6228462" y="2610969"/>
                  <a:pt x="6279382" y="2621929"/>
                  <a:pt x="6339766" y="2628532"/>
                </a:cubicBezTo>
                <a:cubicBezTo>
                  <a:pt x="6386326" y="2630028"/>
                  <a:pt x="6432890" y="2631525"/>
                  <a:pt x="6475094" y="2623560"/>
                </a:cubicBezTo>
                <a:cubicBezTo>
                  <a:pt x="6927650" y="2610142"/>
                  <a:pt x="7346962" y="2325300"/>
                  <a:pt x="7523378" y="1911455"/>
                </a:cubicBezTo>
                <a:cubicBezTo>
                  <a:pt x="8032502" y="752302"/>
                  <a:pt x="9183938" y="3000"/>
                  <a:pt x="10452254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 rot="19770582">
            <a:off x="14795344" y="5529855"/>
            <a:ext cx="3484194" cy="6518903"/>
          </a:xfrm>
          <a:custGeom>
            <a:avLst/>
            <a:gdLst>
              <a:gd name="connsiteX0" fmla="*/ 0 w 2828925"/>
              <a:gd name="connsiteY0" fmla="*/ 0 h 5543550"/>
              <a:gd name="connsiteX1" fmla="*/ 2828925 w 2828925"/>
              <a:gd name="connsiteY1" fmla="*/ 0 h 5543550"/>
              <a:gd name="connsiteX2" fmla="*/ 2828925 w 2828925"/>
              <a:gd name="connsiteY2" fmla="*/ 5543550 h 5543550"/>
              <a:gd name="connsiteX3" fmla="*/ 0 w 2828925"/>
              <a:gd name="connsiteY3" fmla="*/ 5543550 h 5543550"/>
              <a:gd name="connsiteX4" fmla="*/ 0 w 2828925"/>
              <a:gd name="connsiteY4" fmla="*/ 0 h 5543550"/>
              <a:gd name="connsiteX0" fmla="*/ 0 w 2911786"/>
              <a:gd name="connsiteY0" fmla="*/ 0 h 6232391"/>
              <a:gd name="connsiteX1" fmla="*/ 2911786 w 2911786"/>
              <a:gd name="connsiteY1" fmla="*/ 688841 h 6232391"/>
              <a:gd name="connsiteX2" fmla="*/ 2911786 w 2911786"/>
              <a:gd name="connsiteY2" fmla="*/ 6232391 h 6232391"/>
              <a:gd name="connsiteX3" fmla="*/ 82861 w 2911786"/>
              <a:gd name="connsiteY3" fmla="*/ 6232391 h 6232391"/>
              <a:gd name="connsiteX4" fmla="*/ 0 w 2911786"/>
              <a:gd name="connsiteY4" fmla="*/ 0 h 6232391"/>
              <a:gd name="connsiteX0" fmla="*/ 0 w 3077424"/>
              <a:gd name="connsiteY0" fmla="*/ 0 h 6232391"/>
              <a:gd name="connsiteX1" fmla="*/ 3077424 w 3077424"/>
              <a:gd name="connsiteY1" fmla="*/ 550563 h 6232391"/>
              <a:gd name="connsiteX2" fmla="*/ 2911786 w 3077424"/>
              <a:gd name="connsiteY2" fmla="*/ 6232391 h 6232391"/>
              <a:gd name="connsiteX3" fmla="*/ 82861 w 3077424"/>
              <a:gd name="connsiteY3" fmla="*/ 6232391 h 6232391"/>
              <a:gd name="connsiteX4" fmla="*/ 0 w 3077424"/>
              <a:gd name="connsiteY4" fmla="*/ 0 h 6232391"/>
              <a:gd name="connsiteX0" fmla="*/ 0 w 3371631"/>
              <a:gd name="connsiteY0" fmla="*/ 0 h 6452624"/>
              <a:gd name="connsiteX1" fmla="*/ 3077424 w 3371631"/>
              <a:gd name="connsiteY1" fmla="*/ 550563 h 6452624"/>
              <a:gd name="connsiteX2" fmla="*/ 3371631 w 3371631"/>
              <a:gd name="connsiteY2" fmla="*/ 6452624 h 6452624"/>
              <a:gd name="connsiteX3" fmla="*/ 82861 w 3371631"/>
              <a:gd name="connsiteY3" fmla="*/ 6232391 h 6452624"/>
              <a:gd name="connsiteX4" fmla="*/ 0 w 3371631"/>
              <a:gd name="connsiteY4" fmla="*/ 0 h 6452624"/>
              <a:gd name="connsiteX0" fmla="*/ 0 w 3371631"/>
              <a:gd name="connsiteY0" fmla="*/ 0 h 6452624"/>
              <a:gd name="connsiteX1" fmla="*/ 2977367 w 3371631"/>
              <a:gd name="connsiteY1" fmla="*/ 491646 h 6452624"/>
              <a:gd name="connsiteX2" fmla="*/ 3371631 w 3371631"/>
              <a:gd name="connsiteY2" fmla="*/ 6452624 h 6452624"/>
              <a:gd name="connsiteX3" fmla="*/ 82861 w 3371631"/>
              <a:gd name="connsiteY3" fmla="*/ 6232391 h 6452624"/>
              <a:gd name="connsiteX4" fmla="*/ 0 w 3371631"/>
              <a:gd name="connsiteY4" fmla="*/ 0 h 6452624"/>
              <a:gd name="connsiteX0" fmla="*/ 51097 w 3422728"/>
              <a:gd name="connsiteY0" fmla="*/ 0 h 6452624"/>
              <a:gd name="connsiteX1" fmla="*/ 3028464 w 3422728"/>
              <a:gd name="connsiteY1" fmla="*/ 491646 h 6452624"/>
              <a:gd name="connsiteX2" fmla="*/ 3422728 w 3422728"/>
              <a:gd name="connsiteY2" fmla="*/ 6452624 h 6452624"/>
              <a:gd name="connsiteX3" fmla="*/ 0 w 3422728"/>
              <a:gd name="connsiteY3" fmla="*/ 6288261 h 6452624"/>
              <a:gd name="connsiteX4" fmla="*/ 51097 w 3422728"/>
              <a:gd name="connsiteY4" fmla="*/ 0 h 6452624"/>
              <a:gd name="connsiteX0" fmla="*/ 0 w 3446673"/>
              <a:gd name="connsiteY0" fmla="*/ 0 h 6496810"/>
              <a:gd name="connsiteX1" fmla="*/ 3052409 w 3446673"/>
              <a:gd name="connsiteY1" fmla="*/ 535832 h 6496810"/>
              <a:gd name="connsiteX2" fmla="*/ 3446673 w 3446673"/>
              <a:gd name="connsiteY2" fmla="*/ 6496810 h 6496810"/>
              <a:gd name="connsiteX3" fmla="*/ 23945 w 3446673"/>
              <a:gd name="connsiteY3" fmla="*/ 6332447 h 6496810"/>
              <a:gd name="connsiteX4" fmla="*/ 0 w 3446673"/>
              <a:gd name="connsiteY4" fmla="*/ 0 h 6496810"/>
              <a:gd name="connsiteX0" fmla="*/ 0 w 3484194"/>
              <a:gd name="connsiteY0" fmla="*/ 0 h 6518903"/>
              <a:gd name="connsiteX1" fmla="*/ 3089930 w 3484194"/>
              <a:gd name="connsiteY1" fmla="*/ 557925 h 6518903"/>
              <a:gd name="connsiteX2" fmla="*/ 3484194 w 3484194"/>
              <a:gd name="connsiteY2" fmla="*/ 6518903 h 6518903"/>
              <a:gd name="connsiteX3" fmla="*/ 61466 w 3484194"/>
              <a:gd name="connsiteY3" fmla="*/ 6354540 h 6518903"/>
              <a:gd name="connsiteX4" fmla="*/ 0 w 3484194"/>
              <a:gd name="connsiteY4" fmla="*/ 0 h 6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194" h="6518903">
                <a:moveTo>
                  <a:pt x="0" y="0"/>
                </a:moveTo>
                <a:lnTo>
                  <a:pt x="3089930" y="557925"/>
                </a:lnTo>
                <a:lnTo>
                  <a:pt x="3484194" y="6518903"/>
                </a:lnTo>
                <a:lnTo>
                  <a:pt x="61466" y="6354540"/>
                </a:lnTo>
                <a:cubicBezTo>
                  <a:pt x="53484" y="4243724"/>
                  <a:pt x="7982" y="211081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776709">
            <a:off x="4857567" y="4831875"/>
            <a:ext cx="4743818" cy="7909876"/>
          </a:xfrm>
          <a:custGeom>
            <a:avLst/>
            <a:gdLst>
              <a:gd name="connsiteX0" fmla="*/ 0 w 3086100"/>
              <a:gd name="connsiteY0" fmla="*/ 0 h 5514975"/>
              <a:gd name="connsiteX1" fmla="*/ 3086100 w 3086100"/>
              <a:gd name="connsiteY1" fmla="*/ 0 h 5514975"/>
              <a:gd name="connsiteX2" fmla="*/ 3086100 w 3086100"/>
              <a:gd name="connsiteY2" fmla="*/ 5514975 h 5514975"/>
              <a:gd name="connsiteX3" fmla="*/ 0 w 3086100"/>
              <a:gd name="connsiteY3" fmla="*/ 5514975 h 5514975"/>
              <a:gd name="connsiteX4" fmla="*/ 0 w 3086100"/>
              <a:gd name="connsiteY4" fmla="*/ 0 h 5514975"/>
              <a:gd name="connsiteX0" fmla="*/ 0 w 4098117"/>
              <a:gd name="connsiteY0" fmla="*/ 1140906 h 6655881"/>
              <a:gd name="connsiteX1" fmla="*/ 4098117 w 4098117"/>
              <a:gd name="connsiteY1" fmla="*/ 0 h 6655881"/>
              <a:gd name="connsiteX2" fmla="*/ 3086100 w 4098117"/>
              <a:gd name="connsiteY2" fmla="*/ 6655881 h 6655881"/>
              <a:gd name="connsiteX3" fmla="*/ 0 w 4098117"/>
              <a:gd name="connsiteY3" fmla="*/ 6655881 h 6655881"/>
              <a:gd name="connsiteX4" fmla="*/ 0 w 4098117"/>
              <a:gd name="connsiteY4" fmla="*/ 1140906 h 6655881"/>
              <a:gd name="connsiteX0" fmla="*/ 924831 w 4098117"/>
              <a:gd name="connsiteY0" fmla="*/ 2130796 h 6655881"/>
              <a:gd name="connsiteX1" fmla="*/ 4098117 w 4098117"/>
              <a:gd name="connsiteY1" fmla="*/ 0 h 6655881"/>
              <a:gd name="connsiteX2" fmla="*/ 3086100 w 4098117"/>
              <a:gd name="connsiteY2" fmla="*/ 6655881 h 6655881"/>
              <a:gd name="connsiteX3" fmla="*/ 0 w 4098117"/>
              <a:gd name="connsiteY3" fmla="*/ 6655881 h 6655881"/>
              <a:gd name="connsiteX4" fmla="*/ 924831 w 4098117"/>
              <a:gd name="connsiteY4" fmla="*/ 2130796 h 6655881"/>
              <a:gd name="connsiteX0" fmla="*/ 1607026 w 4780312"/>
              <a:gd name="connsiteY0" fmla="*/ 2130796 h 8085849"/>
              <a:gd name="connsiteX1" fmla="*/ 4780312 w 4780312"/>
              <a:gd name="connsiteY1" fmla="*/ 0 h 8085849"/>
              <a:gd name="connsiteX2" fmla="*/ 3768295 w 4780312"/>
              <a:gd name="connsiteY2" fmla="*/ 6655881 h 8085849"/>
              <a:gd name="connsiteX3" fmla="*/ 0 w 4780312"/>
              <a:gd name="connsiteY3" fmla="*/ 8085849 h 8085849"/>
              <a:gd name="connsiteX4" fmla="*/ 1607026 w 4780312"/>
              <a:gd name="connsiteY4" fmla="*/ 2130796 h 8085849"/>
              <a:gd name="connsiteX0" fmla="*/ 1607026 w 4780312"/>
              <a:gd name="connsiteY0" fmla="*/ 2130796 h 8085849"/>
              <a:gd name="connsiteX1" fmla="*/ 4780312 w 4780312"/>
              <a:gd name="connsiteY1" fmla="*/ 0 h 8085849"/>
              <a:gd name="connsiteX2" fmla="*/ 3452843 w 4780312"/>
              <a:gd name="connsiteY2" fmla="*/ 6406920 h 8085849"/>
              <a:gd name="connsiteX3" fmla="*/ 0 w 4780312"/>
              <a:gd name="connsiteY3" fmla="*/ 8085849 h 8085849"/>
              <a:gd name="connsiteX4" fmla="*/ 1607026 w 4780312"/>
              <a:gd name="connsiteY4" fmla="*/ 2130796 h 8085849"/>
              <a:gd name="connsiteX0" fmla="*/ 1607026 w 4780312"/>
              <a:gd name="connsiteY0" fmla="*/ 2130796 h 8085849"/>
              <a:gd name="connsiteX1" fmla="*/ 4780312 w 4780312"/>
              <a:gd name="connsiteY1" fmla="*/ 0 h 8085849"/>
              <a:gd name="connsiteX2" fmla="*/ 3528837 w 4780312"/>
              <a:gd name="connsiteY2" fmla="*/ 6189644 h 8085849"/>
              <a:gd name="connsiteX3" fmla="*/ 0 w 4780312"/>
              <a:gd name="connsiteY3" fmla="*/ 8085849 h 8085849"/>
              <a:gd name="connsiteX4" fmla="*/ 1607026 w 4780312"/>
              <a:gd name="connsiteY4" fmla="*/ 2130796 h 8085849"/>
              <a:gd name="connsiteX0" fmla="*/ 1570532 w 4743818"/>
              <a:gd name="connsiteY0" fmla="*/ 2130796 h 7909876"/>
              <a:gd name="connsiteX1" fmla="*/ 4743818 w 4743818"/>
              <a:gd name="connsiteY1" fmla="*/ 0 h 7909876"/>
              <a:gd name="connsiteX2" fmla="*/ 3492343 w 4743818"/>
              <a:gd name="connsiteY2" fmla="*/ 6189644 h 7909876"/>
              <a:gd name="connsiteX3" fmla="*/ 0 w 4743818"/>
              <a:gd name="connsiteY3" fmla="*/ 7909876 h 7909876"/>
              <a:gd name="connsiteX4" fmla="*/ 1570532 w 4743818"/>
              <a:gd name="connsiteY4" fmla="*/ 2130796 h 79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818" h="7909876">
                <a:moveTo>
                  <a:pt x="1570532" y="2130796"/>
                </a:moveTo>
                <a:lnTo>
                  <a:pt x="4743818" y="0"/>
                </a:lnTo>
                <a:lnTo>
                  <a:pt x="3492343" y="6189644"/>
                </a:lnTo>
                <a:lnTo>
                  <a:pt x="0" y="7909876"/>
                </a:lnTo>
                <a:lnTo>
                  <a:pt x="1570532" y="2130796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86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18812870">
            <a:off x="14003766" y="3647501"/>
            <a:ext cx="6338712" cy="8774130"/>
          </a:xfrm>
          <a:custGeom>
            <a:avLst/>
            <a:gdLst>
              <a:gd name="connsiteX0" fmla="*/ 0 w 4000500"/>
              <a:gd name="connsiteY0" fmla="*/ 0 h 5029200"/>
              <a:gd name="connsiteX1" fmla="*/ 4000500 w 4000500"/>
              <a:gd name="connsiteY1" fmla="*/ 0 h 5029200"/>
              <a:gd name="connsiteX2" fmla="*/ 4000500 w 4000500"/>
              <a:gd name="connsiteY2" fmla="*/ 5029200 h 5029200"/>
              <a:gd name="connsiteX3" fmla="*/ 0 w 4000500"/>
              <a:gd name="connsiteY3" fmla="*/ 5029200 h 5029200"/>
              <a:gd name="connsiteX4" fmla="*/ 0 w 4000500"/>
              <a:gd name="connsiteY4" fmla="*/ 0 h 5029200"/>
              <a:gd name="connsiteX0" fmla="*/ 0 w 4586789"/>
              <a:gd name="connsiteY0" fmla="*/ 0 h 7415613"/>
              <a:gd name="connsiteX1" fmla="*/ 4000500 w 4586789"/>
              <a:gd name="connsiteY1" fmla="*/ 0 h 7415613"/>
              <a:gd name="connsiteX2" fmla="*/ 4586789 w 4586789"/>
              <a:gd name="connsiteY2" fmla="*/ 7415613 h 7415613"/>
              <a:gd name="connsiteX3" fmla="*/ 0 w 4586789"/>
              <a:gd name="connsiteY3" fmla="*/ 5029200 h 7415613"/>
              <a:gd name="connsiteX4" fmla="*/ 0 w 4586789"/>
              <a:gd name="connsiteY4" fmla="*/ 0 h 7415613"/>
              <a:gd name="connsiteX0" fmla="*/ 126992 w 4713781"/>
              <a:gd name="connsiteY0" fmla="*/ 0 h 7415613"/>
              <a:gd name="connsiteX1" fmla="*/ 4127492 w 4713781"/>
              <a:gd name="connsiteY1" fmla="*/ 0 h 7415613"/>
              <a:gd name="connsiteX2" fmla="*/ 4713781 w 4713781"/>
              <a:gd name="connsiteY2" fmla="*/ 7415613 h 7415613"/>
              <a:gd name="connsiteX3" fmla="*/ 0 w 4713781"/>
              <a:gd name="connsiteY3" fmla="*/ 4368929 h 7415613"/>
              <a:gd name="connsiteX4" fmla="*/ 126992 w 4713781"/>
              <a:gd name="connsiteY4" fmla="*/ 0 h 7415613"/>
              <a:gd name="connsiteX0" fmla="*/ 0 w 6338712"/>
              <a:gd name="connsiteY0" fmla="*/ 0 h 8774130"/>
              <a:gd name="connsiteX1" fmla="*/ 5752423 w 6338712"/>
              <a:gd name="connsiteY1" fmla="*/ 1358517 h 8774130"/>
              <a:gd name="connsiteX2" fmla="*/ 6338712 w 6338712"/>
              <a:gd name="connsiteY2" fmla="*/ 8774130 h 8774130"/>
              <a:gd name="connsiteX3" fmla="*/ 1624931 w 6338712"/>
              <a:gd name="connsiteY3" fmla="*/ 5727446 h 8774130"/>
              <a:gd name="connsiteX4" fmla="*/ 0 w 6338712"/>
              <a:gd name="connsiteY4" fmla="*/ 0 h 8774130"/>
              <a:gd name="connsiteX0" fmla="*/ 0 w 6338712"/>
              <a:gd name="connsiteY0" fmla="*/ 0 h 8774130"/>
              <a:gd name="connsiteX1" fmla="*/ 4182870 w 6338712"/>
              <a:gd name="connsiteY1" fmla="*/ 2930560 h 8774130"/>
              <a:gd name="connsiteX2" fmla="*/ 6338712 w 6338712"/>
              <a:gd name="connsiteY2" fmla="*/ 8774130 h 8774130"/>
              <a:gd name="connsiteX3" fmla="*/ 1624931 w 6338712"/>
              <a:gd name="connsiteY3" fmla="*/ 5727446 h 8774130"/>
              <a:gd name="connsiteX4" fmla="*/ 0 w 6338712"/>
              <a:gd name="connsiteY4" fmla="*/ 0 h 87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712" h="8774130">
                <a:moveTo>
                  <a:pt x="0" y="0"/>
                </a:moveTo>
                <a:lnTo>
                  <a:pt x="4182870" y="2930560"/>
                </a:lnTo>
                <a:lnTo>
                  <a:pt x="6338712" y="8774130"/>
                </a:lnTo>
                <a:lnTo>
                  <a:pt x="1624931" y="572744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rot="3184293">
            <a:off x="10510147" y="8356043"/>
            <a:ext cx="3664858" cy="4981859"/>
          </a:xfrm>
          <a:custGeom>
            <a:avLst/>
            <a:gdLst>
              <a:gd name="connsiteX0" fmla="*/ 0 w 2079946"/>
              <a:gd name="connsiteY0" fmla="*/ 0 h 5029200"/>
              <a:gd name="connsiteX1" fmla="*/ 2079946 w 2079946"/>
              <a:gd name="connsiteY1" fmla="*/ 0 h 5029200"/>
              <a:gd name="connsiteX2" fmla="*/ 2079946 w 2079946"/>
              <a:gd name="connsiteY2" fmla="*/ 5029200 h 5029200"/>
              <a:gd name="connsiteX3" fmla="*/ 0 w 2079946"/>
              <a:gd name="connsiteY3" fmla="*/ 5029200 h 5029200"/>
              <a:gd name="connsiteX4" fmla="*/ 0 w 2079946"/>
              <a:gd name="connsiteY4" fmla="*/ 0 h 5029200"/>
              <a:gd name="connsiteX0" fmla="*/ 669079 w 2749025"/>
              <a:gd name="connsiteY0" fmla="*/ 0 h 5443805"/>
              <a:gd name="connsiteX1" fmla="*/ 2749025 w 2749025"/>
              <a:gd name="connsiteY1" fmla="*/ 0 h 5443805"/>
              <a:gd name="connsiteX2" fmla="*/ 2749025 w 2749025"/>
              <a:gd name="connsiteY2" fmla="*/ 5029200 h 5443805"/>
              <a:gd name="connsiteX3" fmla="*/ 0 w 2749025"/>
              <a:gd name="connsiteY3" fmla="*/ 5443805 h 5443805"/>
              <a:gd name="connsiteX4" fmla="*/ 669079 w 2749025"/>
              <a:gd name="connsiteY4" fmla="*/ 0 h 5443805"/>
              <a:gd name="connsiteX0" fmla="*/ 669079 w 2749025"/>
              <a:gd name="connsiteY0" fmla="*/ 0 h 5443805"/>
              <a:gd name="connsiteX1" fmla="*/ 2749025 w 2749025"/>
              <a:gd name="connsiteY1" fmla="*/ 0 h 5443805"/>
              <a:gd name="connsiteX2" fmla="*/ 1872960 w 2749025"/>
              <a:gd name="connsiteY2" fmla="*/ 4799704 h 5443805"/>
              <a:gd name="connsiteX3" fmla="*/ 0 w 2749025"/>
              <a:gd name="connsiteY3" fmla="*/ 5443805 h 5443805"/>
              <a:gd name="connsiteX4" fmla="*/ 669079 w 2749025"/>
              <a:gd name="connsiteY4" fmla="*/ 0 h 5443805"/>
              <a:gd name="connsiteX0" fmla="*/ 669079 w 3664858"/>
              <a:gd name="connsiteY0" fmla="*/ 0 h 5443805"/>
              <a:gd name="connsiteX1" fmla="*/ 3664858 w 3664858"/>
              <a:gd name="connsiteY1" fmla="*/ 461946 h 5443805"/>
              <a:gd name="connsiteX2" fmla="*/ 1872960 w 3664858"/>
              <a:gd name="connsiteY2" fmla="*/ 4799704 h 5443805"/>
              <a:gd name="connsiteX3" fmla="*/ 0 w 3664858"/>
              <a:gd name="connsiteY3" fmla="*/ 5443805 h 5443805"/>
              <a:gd name="connsiteX4" fmla="*/ 669079 w 3664858"/>
              <a:gd name="connsiteY4" fmla="*/ 0 h 5443805"/>
              <a:gd name="connsiteX0" fmla="*/ 1797427 w 3664858"/>
              <a:gd name="connsiteY0" fmla="*/ 826988 h 4981859"/>
              <a:gd name="connsiteX1" fmla="*/ 3664858 w 3664858"/>
              <a:gd name="connsiteY1" fmla="*/ 0 h 4981859"/>
              <a:gd name="connsiteX2" fmla="*/ 1872960 w 3664858"/>
              <a:gd name="connsiteY2" fmla="*/ 4337758 h 4981859"/>
              <a:gd name="connsiteX3" fmla="*/ 0 w 3664858"/>
              <a:gd name="connsiteY3" fmla="*/ 4981859 h 4981859"/>
              <a:gd name="connsiteX4" fmla="*/ 1797427 w 3664858"/>
              <a:gd name="connsiteY4" fmla="*/ 826988 h 498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58" h="4981859">
                <a:moveTo>
                  <a:pt x="1797427" y="826988"/>
                </a:moveTo>
                <a:lnTo>
                  <a:pt x="3664858" y="0"/>
                </a:lnTo>
                <a:lnTo>
                  <a:pt x="1872960" y="4337758"/>
                </a:lnTo>
                <a:lnTo>
                  <a:pt x="0" y="4981859"/>
                </a:lnTo>
                <a:lnTo>
                  <a:pt x="1797427" y="82698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417162" y="8572500"/>
            <a:ext cx="1228783" cy="1295400"/>
          </a:xfrm>
          <a:custGeom>
            <a:avLst/>
            <a:gdLst>
              <a:gd name="connsiteX0" fmla="*/ 1152536 w 1228783"/>
              <a:gd name="connsiteY0" fmla="*/ 0 h 1295400"/>
              <a:gd name="connsiteX1" fmla="*/ 1228739 w 1228783"/>
              <a:gd name="connsiteY1" fmla="*/ 177803 h 1295400"/>
              <a:gd name="connsiteX2" fmla="*/ 1216039 w 1228783"/>
              <a:gd name="connsiteY2" fmla="*/ 946147 h 1295400"/>
              <a:gd name="connsiteX3" fmla="*/ 1069986 w 1228783"/>
              <a:gd name="connsiteY3" fmla="*/ 1092200 h 1295400"/>
              <a:gd name="connsiteX4" fmla="*/ 60342 w 1228783"/>
              <a:gd name="connsiteY4" fmla="*/ 1295400 h 1295400"/>
              <a:gd name="connsiteX5" fmla="*/ 3189 w 1228783"/>
              <a:gd name="connsiteY5" fmla="*/ 946147 h 1295400"/>
              <a:gd name="connsiteX6" fmla="*/ 3189 w 1228783"/>
              <a:gd name="connsiteY6" fmla="*/ 361953 h 1295400"/>
              <a:gd name="connsiteX7" fmla="*/ 149242 w 1228783"/>
              <a:gd name="connsiteY7" fmla="*/ 215900 h 1295400"/>
              <a:gd name="connsiteX8" fmla="*/ 1152536 w 1228783"/>
              <a:gd name="connsiteY8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783" h="1295400">
                <a:moveTo>
                  <a:pt x="1152536" y="0"/>
                </a:moveTo>
                <a:cubicBezTo>
                  <a:pt x="1233199" y="0"/>
                  <a:pt x="1228739" y="97140"/>
                  <a:pt x="1228739" y="177803"/>
                </a:cubicBezTo>
                <a:lnTo>
                  <a:pt x="1216039" y="946147"/>
                </a:lnTo>
                <a:cubicBezTo>
                  <a:pt x="1216039" y="1026810"/>
                  <a:pt x="1150649" y="1092200"/>
                  <a:pt x="1069986" y="1092200"/>
                </a:cubicBezTo>
                <a:lnTo>
                  <a:pt x="60342" y="1295400"/>
                </a:lnTo>
                <a:cubicBezTo>
                  <a:pt x="-20321" y="1295400"/>
                  <a:pt x="3189" y="1026810"/>
                  <a:pt x="3189" y="946147"/>
                </a:cubicBezTo>
                <a:lnTo>
                  <a:pt x="3189" y="361953"/>
                </a:lnTo>
                <a:cubicBezTo>
                  <a:pt x="3189" y="281290"/>
                  <a:pt x="68579" y="215900"/>
                  <a:pt x="149242" y="215900"/>
                </a:cubicBezTo>
                <a:cubicBezTo>
                  <a:pt x="1148307" y="-25400"/>
                  <a:pt x="147121" y="209550"/>
                  <a:pt x="11525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3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00701" y="2362201"/>
            <a:ext cx="4267199" cy="9105899"/>
          </a:xfrm>
          <a:custGeom>
            <a:avLst/>
            <a:gdLst>
              <a:gd name="connsiteX0" fmla="*/ 520726 w 4267199"/>
              <a:gd name="connsiteY0" fmla="*/ 0 h 9105899"/>
              <a:gd name="connsiteX1" fmla="*/ 3746473 w 4267199"/>
              <a:gd name="connsiteY1" fmla="*/ 0 h 9105899"/>
              <a:gd name="connsiteX2" fmla="*/ 4267199 w 4267199"/>
              <a:gd name="connsiteY2" fmla="*/ 520726 h 9105899"/>
              <a:gd name="connsiteX3" fmla="*/ 4267199 w 4267199"/>
              <a:gd name="connsiteY3" fmla="*/ 8585175 h 9105899"/>
              <a:gd name="connsiteX4" fmla="*/ 3746473 w 4267199"/>
              <a:gd name="connsiteY4" fmla="*/ 9105899 h 9105899"/>
              <a:gd name="connsiteX5" fmla="*/ 520726 w 4267199"/>
              <a:gd name="connsiteY5" fmla="*/ 9105899 h 9105899"/>
              <a:gd name="connsiteX6" fmla="*/ 0 w 4267199"/>
              <a:gd name="connsiteY6" fmla="*/ 8585175 h 9105899"/>
              <a:gd name="connsiteX7" fmla="*/ 0 w 4267199"/>
              <a:gd name="connsiteY7" fmla="*/ 520726 h 9105899"/>
              <a:gd name="connsiteX8" fmla="*/ 520726 w 4267199"/>
              <a:gd name="connsiteY8" fmla="*/ 0 h 910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199" h="9105899">
                <a:moveTo>
                  <a:pt x="520726" y="0"/>
                </a:moveTo>
                <a:lnTo>
                  <a:pt x="3746473" y="0"/>
                </a:lnTo>
                <a:cubicBezTo>
                  <a:pt x="4034062" y="0"/>
                  <a:pt x="4267199" y="233137"/>
                  <a:pt x="4267199" y="520726"/>
                </a:cubicBezTo>
                <a:lnTo>
                  <a:pt x="4267199" y="8585175"/>
                </a:lnTo>
                <a:cubicBezTo>
                  <a:pt x="4267199" y="8872763"/>
                  <a:pt x="4034062" y="9105899"/>
                  <a:pt x="3746473" y="9105899"/>
                </a:cubicBezTo>
                <a:lnTo>
                  <a:pt x="520726" y="9105899"/>
                </a:lnTo>
                <a:cubicBezTo>
                  <a:pt x="233136" y="9105899"/>
                  <a:pt x="0" y="8872763"/>
                  <a:pt x="0" y="8585175"/>
                </a:cubicBezTo>
                <a:lnTo>
                  <a:pt x="0" y="520726"/>
                </a:lnTo>
                <a:cubicBezTo>
                  <a:pt x="0" y="233137"/>
                  <a:pt x="233136" y="0"/>
                  <a:pt x="5207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57928" cy="10313320"/>
          </a:xfrm>
          <a:custGeom>
            <a:avLst/>
            <a:gdLst>
              <a:gd name="connsiteX0" fmla="*/ 0 w 13357928"/>
              <a:gd name="connsiteY0" fmla="*/ 0 h 10313320"/>
              <a:gd name="connsiteX1" fmla="*/ 5782571 w 13357928"/>
              <a:gd name="connsiteY1" fmla="*/ 0 h 10313320"/>
              <a:gd name="connsiteX2" fmla="*/ 5815521 w 13357928"/>
              <a:gd name="connsiteY2" fmla="*/ 68707 h 10313320"/>
              <a:gd name="connsiteX3" fmla="*/ 6095784 w 13357928"/>
              <a:gd name="connsiteY3" fmla="*/ 1551711 h 10313320"/>
              <a:gd name="connsiteX4" fmla="*/ 6801178 w 13357928"/>
              <a:gd name="connsiteY4" fmla="*/ 2749353 h 10313320"/>
              <a:gd name="connsiteX5" fmla="*/ 8076422 w 13357928"/>
              <a:gd name="connsiteY5" fmla="*/ 2729771 h 10313320"/>
              <a:gd name="connsiteX6" fmla="*/ 10766788 w 13357928"/>
              <a:gd name="connsiteY6" fmla="*/ 2375088 h 10313320"/>
              <a:gd name="connsiteX7" fmla="*/ 13298028 w 13357928"/>
              <a:gd name="connsiteY7" fmla="*/ 6396656 h 10313320"/>
              <a:gd name="connsiteX8" fmla="*/ 10109435 w 13357928"/>
              <a:gd name="connsiteY8" fmla="*/ 9263308 h 10313320"/>
              <a:gd name="connsiteX9" fmla="*/ 9892163 w 13357928"/>
              <a:gd name="connsiteY9" fmla="*/ 9268296 h 10313320"/>
              <a:gd name="connsiteX10" fmla="*/ 9784729 w 13357928"/>
              <a:gd name="connsiteY10" fmla="*/ 9350424 h 10313320"/>
              <a:gd name="connsiteX11" fmla="*/ 8909705 w 13357928"/>
              <a:gd name="connsiteY11" fmla="*/ 9499554 h 10313320"/>
              <a:gd name="connsiteX12" fmla="*/ 8044970 w 13357928"/>
              <a:gd name="connsiteY12" fmla="*/ 10191790 h 10313320"/>
              <a:gd name="connsiteX13" fmla="*/ 7714016 w 13357928"/>
              <a:gd name="connsiteY13" fmla="*/ 10309108 h 10313320"/>
              <a:gd name="connsiteX14" fmla="*/ 6944777 w 13357928"/>
              <a:gd name="connsiteY14" fmla="*/ 9872896 h 10313320"/>
              <a:gd name="connsiteX15" fmla="*/ 7035498 w 13357928"/>
              <a:gd name="connsiteY15" fmla="*/ 9144696 h 10313320"/>
              <a:gd name="connsiteX16" fmla="*/ 7763664 w 13357928"/>
              <a:gd name="connsiteY16" fmla="*/ 8853711 h 10313320"/>
              <a:gd name="connsiteX17" fmla="*/ 8016834 w 13357928"/>
              <a:gd name="connsiteY17" fmla="*/ 8767333 h 10313320"/>
              <a:gd name="connsiteX18" fmla="*/ 8023910 w 13357928"/>
              <a:gd name="connsiteY18" fmla="*/ 8760663 h 10313320"/>
              <a:gd name="connsiteX19" fmla="*/ 7891302 w 13357928"/>
              <a:gd name="connsiteY19" fmla="*/ 8678781 h 10313320"/>
              <a:gd name="connsiteX20" fmla="*/ 7324062 w 13357928"/>
              <a:gd name="connsiteY20" fmla="*/ 8201132 h 10313320"/>
              <a:gd name="connsiteX21" fmla="*/ 5676720 w 13357928"/>
              <a:gd name="connsiteY21" fmla="*/ 6870818 h 10313320"/>
              <a:gd name="connsiteX22" fmla="*/ 4342358 w 13357928"/>
              <a:gd name="connsiteY22" fmla="*/ 8315919 h 10313320"/>
              <a:gd name="connsiteX23" fmla="*/ 1911361 w 13357928"/>
              <a:gd name="connsiteY23" fmla="*/ 9305068 h 10313320"/>
              <a:gd name="connsiteX24" fmla="*/ 30267 w 13357928"/>
              <a:gd name="connsiteY24" fmla="*/ 7739942 h 10313320"/>
              <a:gd name="connsiteX25" fmla="*/ 0 w 13357928"/>
              <a:gd name="connsiteY25" fmla="*/ 7650446 h 1031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57928" h="10313320">
                <a:moveTo>
                  <a:pt x="0" y="0"/>
                </a:moveTo>
                <a:lnTo>
                  <a:pt x="5782571" y="0"/>
                </a:lnTo>
                <a:lnTo>
                  <a:pt x="5815521" y="68707"/>
                </a:lnTo>
                <a:cubicBezTo>
                  <a:pt x="6012349" y="528446"/>
                  <a:pt x="6112144" y="1032938"/>
                  <a:pt x="6095784" y="1551711"/>
                </a:cubicBezTo>
                <a:cubicBezTo>
                  <a:pt x="6082045" y="2045973"/>
                  <a:pt x="6367720" y="2527998"/>
                  <a:pt x="6801178" y="2749353"/>
                </a:cubicBezTo>
                <a:cubicBezTo>
                  <a:pt x="7194630" y="2961026"/>
                  <a:pt x="7693755" y="2954773"/>
                  <a:pt x="8076422" y="2729771"/>
                </a:cubicBezTo>
                <a:cubicBezTo>
                  <a:pt x="8864175" y="2274606"/>
                  <a:pt x="9823881" y="2115141"/>
                  <a:pt x="10766788" y="2375088"/>
                </a:cubicBezTo>
                <a:cubicBezTo>
                  <a:pt x="12525000" y="2853517"/>
                  <a:pt x="13633992" y="4614657"/>
                  <a:pt x="13298028" y="6396656"/>
                </a:cubicBezTo>
                <a:cubicBezTo>
                  <a:pt x="13000016" y="8019112"/>
                  <a:pt x="11647068" y="9148642"/>
                  <a:pt x="10109435" y="9263308"/>
                </a:cubicBezTo>
                <a:lnTo>
                  <a:pt x="9892163" y="9268296"/>
                </a:lnTo>
                <a:lnTo>
                  <a:pt x="9784729" y="9350424"/>
                </a:lnTo>
                <a:cubicBezTo>
                  <a:pt x="9532217" y="9505848"/>
                  <a:pt x="9228263" y="9487812"/>
                  <a:pt x="8909705" y="9499554"/>
                </a:cubicBezTo>
                <a:cubicBezTo>
                  <a:pt x="8427532" y="9507892"/>
                  <a:pt x="8378148" y="9956564"/>
                  <a:pt x="8044970" y="10191790"/>
                </a:cubicBezTo>
                <a:cubicBezTo>
                  <a:pt x="7957064" y="10256060"/>
                  <a:pt x="7855032" y="10297172"/>
                  <a:pt x="7714016" y="10309108"/>
                </a:cubicBezTo>
                <a:cubicBezTo>
                  <a:pt x="7390190" y="10342606"/>
                  <a:pt x="7075719" y="10174380"/>
                  <a:pt x="6944777" y="9872896"/>
                </a:cubicBezTo>
                <a:cubicBezTo>
                  <a:pt x="6845296" y="9631672"/>
                  <a:pt x="6886634" y="9352142"/>
                  <a:pt x="7035498" y="9144696"/>
                </a:cubicBezTo>
                <a:cubicBezTo>
                  <a:pt x="7221252" y="8893534"/>
                  <a:pt x="7476924" y="8869863"/>
                  <a:pt x="7763664" y="8853711"/>
                </a:cubicBezTo>
                <a:cubicBezTo>
                  <a:pt x="7866742" y="8849045"/>
                  <a:pt x="7948880" y="8817102"/>
                  <a:pt x="8016834" y="8767333"/>
                </a:cubicBezTo>
                <a:lnTo>
                  <a:pt x="8023910" y="8760663"/>
                </a:lnTo>
                <a:lnTo>
                  <a:pt x="7891302" y="8678781"/>
                </a:lnTo>
                <a:cubicBezTo>
                  <a:pt x="7685450" y="8541187"/>
                  <a:pt x="7494830" y="8381412"/>
                  <a:pt x="7324062" y="8201132"/>
                </a:cubicBezTo>
                <a:cubicBezTo>
                  <a:pt x="6823507" y="7688280"/>
                  <a:pt x="6544952" y="6826845"/>
                  <a:pt x="5676720" y="6870818"/>
                </a:cubicBezTo>
                <a:cubicBezTo>
                  <a:pt x="4808488" y="6914790"/>
                  <a:pt x="4754887" y="7748774"/>
                  <a:pt x="4342358" y="8315919"/>
                </a:cubicBezTo>
                <a:cubicBezTo>
                  <a:pt x="3788988" y="9071306"/>
                  <a:pt x="2836046" y="9465322"/>
                  <a:pt x="1911361" y="9305068"/>
                </a:cubicBezTo>
                <a:cubicBezTo>
                  <a:pt x="1014749" y="9143666"/>
                  <a:pt x="326770" y="8522099"/>
                  <a:pt x="30267" y="7739942"/>
                </a:cubicBezTo>
                <a:lnTo>
                  <a:pt x="0" y="76504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 rot="20427932">
            <a:off x="6829922" y="6941618"/>
            <a:ext cx="1211445" cy="2104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2"/>
          </p:nvPr>
        </p:nvSpPr>
        <p:spPr>
          <a:xfrm rot="1629391">
            <a:off x="12128125" y="7122599"/>
            <a:ext cx="2826090" cy="1704503"/>
          </a:xfrm>
          <a:custGeom>
            <a:avLst/>
            <a:gdLst>
              <a:gd name="connsiteX0" fmla="*/ 0 w 1211445"/>
              <a:gd name="connsiteY0" fmla="*/ 0 h 2104566"/>
              <a:gd name="connsiteX1" fmla="*/ 1211445 w 1211445"/>
              <a:gd name="connsiteY1" fmla="*/ 0 h 2104566"/>
              <a:gd name="connsiteX2" fmla="*/ 1211445 w 1211445"/>
              <a:gd name="connsiteY2" fmla="*/ 2104566 h 2104566"/>
              <a:gd name="connsiteX3" fmla="*/ 0 w 1211445"/>
              <a:gd name="connsiteY3" fmla="*/ 2104566 h 2104566"/>
              <a:gd name="connsiteX4" fmla="*/ 0 w 1211445"/>
              <a:gd name="connsiteY4" fmla="*/ 0 h 2104566"/>
              <a:gd name="connsiteX0" fmla="*/ 0 w 2236699"/>
              <a:gd name="connsiteY0" fmla="*/ 547336 h 2104566"/>
              <a:gd name="connsiteX1" fmla="*/ 2236699 w 2236699"/>
              <a:gd name="connsiteY1" fmla="*/ 0 h 2104566"/>
              <a:gd name="connsiteX2" fmla="*/ 2236699 w 2236699"/>
              <a:gd name="connsiteY2" fmla="*/ 2104566 h 2104566"/>
              <a:gd name="connsiteX3" fmla="*/ 1025254 w 2236699"/>
              <a:gd name="connsiteY3" fmla="*/ 2104566 h 2104566"/>
              <a:gd name="connsiteX4" fmla="*/ 0 w 2236699"/>
              <a:gd name="connsiteY4" fmla="*/ 547336 h 2104566"/>
              <a:gd name="connsiteX0" fmla="*/ 0 w 2236699"/>
              <a:gd name="connsiteY0" fmla="*/ 547336 h 2104566"/>
              <a:gd name="connsiteX1" fmla="*/ 2236699 w 2236699"/>
              <a:gd name="connsiteY1" fmla="*/ 0 h 2104566"/>
              <a:gd name="connsiteX2" fmla="*/ 2236699 w 2236699"/>
              <a:gd name="connsiteY2" fmla="*/ 2104566 h 2104566"/>
              <a:gd name="connsiteX3" fmla="*/ 853555 w 2236699"/>
              <a:gd name="connsiteY3" fmla="*/ 1978540 h 2104566"/>
              <a:gd name="connsiteX4" fmla="*/ 0 w 2236699"/>
              <a:gd name="connsiteY4" fmla="*/ 547336 h 2104566"/>
              <a:gd name="connsiteX0" fmla="*/ 0 w 2826090"/>
              <a:gd name="connsiteY0" fmla="*/ 547336 h 2251839"/>
              <a:gd name="connsiteX1" fmla="*/ 2236699 w 2826090"/>
              <a:gd name="connsiteY1" fmla="*/ 0 h 2251839"/>
              <a:gd name="connsiteX2" fmla="*/ 2826090 w 2826090"/>
              <a:gd name="connsiteY2" fmla="*/ 2251839 h 2251839"/>
              <a:gd name="connsiteX3" fmla="*/ 853555 w 2826090"/>
              <a:gd name="connsiteY3" fmla="*/ 1978540 h 2251839"/>
              <a:gd name="connsiteX4" fmla="*/ 0 w 2826090"/>
              <a:gd name="connsiteY4" fmla="*/ 547336 h 2251839"/>
              <a:gd name="connsiteX0" fmla="*/ 0 w 2826090"/>
              <a:gd name="connsiteY0" fmla="*/ 0 h 1704503"/>
              <a:gd name="connsiteX1" fmla="*/ 1930379 w 2826090"/>
              <a:gd name="connsiteY1" fmla="*/ 316333 h 1704503"/>
              <a:gd name="connsiteX2" fmla="*/ 2826090 w 2826090"/>
              <a:gd name="connsiteY2" fmla="*/ 1704503 h 1704503"/>
              <a:gd name="connsiteX3" fmla="*/ 853555 w 2826090"/>
              <a:gd name="connsiteY3" fmla="*/ 1431204 h 1704503"/>
              <a:gd name="connsiteX4" fmla="*/ 0 w 2826090"/>
              <a:gd name="connsiteY4" fmla="*/ 0 h 17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090" h="1704503">
                <a:moveTo>
                  <a:pt x="0" y="0"/>
                </a:moveTo>
                <a:lnTo>
                  <a:pt x="1930379" y="316333"/>
                </a:lnTo>
                <a:lnTo>
                  <a:pt x="2826090" y="1704503"/>
                </a:lnTo>
                <a:lnTo>
                  <a:pt x="853555" y="143120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3"/>
          </p:nvPr>
        </p:nvSpPr>
        <p:spPr>
          <a:xfrm rot="19375687">
            <a:off x="4702230" y="8496826"/>
            <a:ext cx="1625081" cy="2715251"/>
          </a:xfrm>
          <a:custGeom>
            <a:avLst/>
            <a:gdLst>
              <a:gd name="connsiteX0" fmla="*/ 0 w 1211445"/>
              <a:gd name="connsiteY0" fmla="*/ 0 h 2104566"/>
              <a:gd name="connsiteX1" fmla="*/ 1211445 w 1211445"/>
              <a:gd name="connsiteY1" fmla="*/ 0 h 2104566"/>
              <a:gd name="connsiteX2" fmla="*/ 1211445 w 1211445"/>
              <a:gd name="connsiteY2" fmla="*/ 2104566 h 2104566"/>
              <a:gd name="connsiteX3" fmla="*/ 0 w 1211445"/>
              <a:gd name="connsiteY3" fmla="*/ 2104566 h 2104566"/>
              <a:gd name="connsiteX4" fmla="*/ 0 w 1211445"/>
              <a:gd name="connsiteY4" fmla="*/ 0 h 2104566"/>
              <a:gd name="connsiteX0" fmla="*/ 0 w 1593786"/>
              <a:gd name="connsiteY0" fmla="*/ 379654 h 2484220"/>
              <a:gd name="connsiteX1" fmla="*/ 1593786 w 1593786"/>
              <a:gd name="connsiteY1" fmla="*/ 0 h 2484220"/>
              <a:gd name="connsiteX2" fmla="*/ 1211445 w 1593786"/>
              <a:gd name="connsiteY2" fmla="*/ 2484220 h 2484220"/>
              <a:gd name="connsiteX3" fmla="*/ 0 w 1593786"/>
              <a:gd name="connsiteY3" fmla="*/ 2484220 h 2484220"/>
              <a:gd name="connsiteX4" fmla="*/ 0 w 1593786"/>
              <a:gd name="connsiteY4" fmla="*/ 379654 h 2484220"/>
              <a:gd name="connsiteX0" fmla="*/ 0 w 1593786"/>
              <a:gd name="connsiteY0" fmla="*/ 379654 h 2484220"/>
              <a:gd name="connsiteX1" fmla="*/ 1593786 w 1593786"/>
              <a:gd name="connsiteY1" fmla="*/ 0 h 2484220"/>
              <a:gd name="connsiteX2" fmla="*/ 1570371 w 1593786"/>
              <a:gd name="connsiteY2" fmla="*/ 2261964 h 2484220"/>
              <a:gd name="connsiteX3" fmla="*/ 0 w 1593786"/>
              <a:gd name="connsiteY3" fmla="*/ 2484220 h 2484220"/>
              <a:gd name="connsiteX4" fmla="*/ 0 w 1593786"/>
              <a:gd name="connsiteY4" fmla="*/ 379654 h 2484220"/>
              <a:gd name="connsiteX0" fmla="*/ 31295 w 1625081"/>
              <a:gd name="connsiteY0" fmla="*/ 379654 h 2715251"/>
              <a:gd name="connsiteX1" fmla="*/ 1625081 w 1625081"/>
              <a:gd name="connsiteY1" fmla="*/ 0 h 2715251"/>
              <a:gd name="connsiteX2" fmla="*/ 1601666 w 1625081"/>
              <a:gd name="connsiteY2" fmla="*/ 2261964 h 2715251"/>
              <a:gd name="connsiteX3" fmla="*/ 0 w 1625081"/>
              <a:gd name="connsiteY3" fmla="*/ 2715251 h 2715251"/>
              <a:gd name="connsiteX4" fmla="*/ 31295 w 1625081"/>
              <a:gd name="connsiteY4" fmla="*/ 379654 h 27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081" h="2715251">
                <a:moveTo>
                  <a:pt x="31295" y="379654"/>
                </a:moveTo>
                <a:lnTo>
                  <a:pt x="1625081" y="0"/>
                </a:lnTo>
                <a:lnTo>
                  <a:pt x="1601666" y="2261964"/>
                </a:lnTo>
                <a:lnTo>
                  <a:pt x="0" y="2715251"/>
                </a:lnTo>
                <a:lnTo>
                  <a:pt x="31295" y="37965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3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66950" y="4876802"/>
            <a:ext cx="9829800" cy="6172199"/>
          </a:xfrm>
          <a:custGeom>
            <a:avLst/>
            <a:gdLst>
              <a:gd name="connsiteX0" fmla="*/ 2571750 w 9829800"/>
              <a:gd name="connsiteY0" fmla="*/ 0 h 6172199"/>
              <a:gd name="connsiteX1" fmla="*/ 2743201 w 9829800"/>
              <a:gd name="connsiteY1" fmla="*/ 57150 h 6172199"/>
              <a:gd name="connsiteX2" fmla="*/ 9677400 w 9829800"/>
              <a:gd name="connsiteY2" fmla="*/ 3524249 h 6172199"/>
              <a:gd name="connsiteX3" fmla="*/ 9829800 w 9829800"/>
              <a:gd name="connsiteY3" fmla="*/ 3714749 h 6172199"/>
              <a:gd name="connsiteX4" fmla="*/ 9810750 w 9829800"/>
              <a:gd name="connsiteY4" fmla="*/ 4019549 h 6172199"/>
              <a:gd name="connsiteX5" fmla="*/ 7581900 w 9829800"/>
              <a:gd name="connsiteY5" fmla="*/ 6095999 h 6172199"/>
              <a:gd name="connsiteX6" fmla="*/ 7143750 w 9829800"/>
              <a:gd name="connsiteY6" fmla="*/ 6172199 h 6172199"/>
              <a:gd name="connsiteX7" fmla="*/ 304800 w 9829800"/>
              <a:gd name="connsiteY7" fmla="*/ 2724149 h 6172199"/>
              <a:gd name="connsiteX8" fmla="*/ 0 w 9829800"/>
              <a:gd name="connsiteY8" fmla="*/ 2343149 h 6172199"/>
              <a:gd name="connsiteX9" fmla="*/ 2228850 w 9829800"/>
              <a:gd name="connsiteY9" fmla="*/ 76199 h 61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9800" h="6172199">
                <a:moveTo>
                  <a:pt x="2571750" y="0"/>
                </a:moveTo>
                <a:lnTo>
                  <a:pt x="2743201" y="57150"/>
                </a:lnTo>
                <a:lnTo>
                  <a:pt x="9677400" y="3524249"/>
                </a:lnTo>
                <a:lnTo>
                  <a:pt x="9829800" y="3714749"/>
                </a:lnTo>
                <a:lnTo>
                  <a:pt x="9810750" y="4019549"/>
                </a:lnTo>
                <a:lnTo>
                  <a:pt x="7581900" y="6095999"/>
                </a:lnTo>
                <a:lnTo>
                  <a:pt x="7143750" y="6172199"/>
                </a:lnTo>
                <a:lnTo>
                  <a:pt x="304800" y="2724149"/>
                </a:lnTo>
                <a:lnTo>
                  <a:pt x="0" y="2343149"/>
                </a:lnTo>
                <a:lnTo>
                  <a:pt x="2228850" y="76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551911" y="4592310"/>
            <a:ext cx="7196058" cy="4551690"/>
          </a:xfrm>
          <a:custGeom>
            <a:avLst/>
            <a:gdLst>
              <a:gd name="connsiteX0" fmla="*/ 2354910 w 7196058"/>
              <a:gd name="connsiteY0" fmla="*/ 1673 h 4551690"/>
              <a:gd name="connsiteX1" fmla="*/ 2354975 w 7196058"/>
              <a:gd name="connsiteY1" fmla="*/ 1678 h 4551690"/>
              <a:gd name="connsiteX2" fmla="*/ 2535019 w 7196058"/>
              <a:gd name="connsiteY2" fmla="*/ 15702 h 4551690"/>
              <a:gd name="connsiteX3" fmla="*/ 2592672 w 7196058"/>
              <a:gd name="connsiteY3" fmla="*/ 24087 h 4551690"/>
              <a:gd name="connsiteX4" fmla="*/ 2710769 w 7196058"/>
              <a:gd name="connsiteY4" fmla="*/ 43132 h 4551690"/>
              <a:gd name="connsiteX5" fmla="*/ 2776978 w 7196058"/>
              <a:gd name="connsiteY5" fmla="*/ 57732 h 4551690"/>
              <a:gd name="connsiteX6" fmla="*/ 2881902 w 7196058"/>
              <a:gd name="connsiteY6" fmla="*/ 83757 h 4551690"/>
              <a:gd name="connsiteX7" fmla="*/ 2949145 w 7196058"/>
              <a:gd name="connsiteY7" fmla="*/ 103847 h 4551690"/>
              <a:gd name="connsiteX8" fmla="*/ 3048365 w 7196058"/>
              <a:gd name="connsiteY8" fmla="*/ 137514 h 4551690"/>
              <a:gd name="connsiteX9" fmla="*/ 3113368 w 7196058"/>
              <a:gd name="connsiteY9" fmla="*/ 162282 h 4551690"/>
              <a:gd name="connsiteX10" fmla="*/ 3210691 w 7196058"/>
              <a:gd name="connsiteY10" fmla="*/ 204764 h 4551690"/>
              <a:gd name="connsiteX11" fmla="*/ 3270479 w 7196058"/>
              <a:gd name="connsiteY11" fmla="*/ 232766 h 4551690"/>
              <a:gd name="connsiteX12" fmla="*/ 3371969 w 7196058"/>
              <a:gd name="connsiteY12" fmla="*/ 287702 h 4551690"/>
              <a:gd name="connsiteX13" fmla="*/ 3420540 w 7196058"/>
              <a:gd name="connsiteY13" fmla="*/ 314997 h 4551690"/>
              <a:gd name="connsiteX14" fmla="*/ 3563350 w 7196058"/>
              <a:gd name="connsiteY14" fmla="*/ 408668 h 4551690"/>
              <a:gd name="connsiteX15" fmla="*/ 5046232 w 7196058"/>
              <a:gd name="connsiteY15" fmla="*/ 668312 h 4551690"/>
              <a:gd name="connsiteX16" fmla="*/ 5619163 w 7196058"/>
              <a:gd name="connsiteY16" fmla="*/ 600579 h 4551690"/>
              <a:gd name="connsiteX17" fmla="*/ 7191917 w 7196058"/>
              <a:gd name="connsiteY17" fmla="*/ 2158446 h 4551690"/>
              <a:gd name="connsiteX18" fmla="*/ 5529292 w 7196058"/>
              <a:gd name="connsiteY18" fmla="*/ 3953379 h 4551690"/>
              <a:gd name="connsiteX19" fmla="*/ 5102401 w 7196058"/>
              <a:gd name="connsiteY19" fmla="*/ 3896934 h 4551690"/>
              <a:gd name="connsiteX20" fmla="*/ 3563350 w 7196058"/>
              <a:gd name="connsiteY20" fmla="*/ 4145290 h 4551690"/>
              <a:gd name="connsiteX21" fmla="*/ 2260211 w 7196058"/>
              <a:gd name="connsiteY21" fmla="*/ 4551690 h 4551690"/>
              <a:gd name="connsiteX22" fmla="*/ 2187 w 7196058"/>
              <a:gd name="connsiteY22" fmla="*/ 2181023 h 4551690"/>
              <a:gd name="connsiteX23" fmla="*/ 2159106 w 7196058"/>
              <a:gd name="connsiteY23" fmla="*/ 2268 h 4551690"/>
              <a:gd name="connsiteX24" fmla="*/ 2354910 w 7196058"/>
              <a:gd name="connsiteY24" fmla="*/ 1673 h 45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96058" h="4551690">
                <a:moveTo>
                  <a:pt x="2354910" y="1673"/>
                </a:moveTo>
                <a:lnTo>
                  <a:pt x="2354975" y="1678"/>
                </a:lnTo>
                <a:lnTo>
                  <a:pt x="2535019" y="15702"/>
                </a:lnTo>
                <a:lnTo>
                  <a:pt x="2592672" y="24087"/>
                </a:lnTo>
                <a:lnTo>
                  <a:pt x="2710769" y="43132"/>
                </a:lnTo>
                <a:lnTo>
                  <a:pt x="2776978" y="57732"/>
                </a:lnTo>
                <a:lnTo>
                  <a:pt x="2881902" y="83757"/>
                </a:lnTo>
                <a:lnTo>
                  <a:pt x="2949145" y="103847"/>
                </a:lnTo>
                <a:lnTo>
                  <a:pt x="3048365" y="137514"/>
                </a:lnTo>
                <a:lnTo>
                  <a:pt x="3113368" y="162282"/>
                </a:lnTo>
                <a:lnTo>
                  <a:pt x="3210691" y="204764"/>
                </a:lnTo>
                <a:lnTo>
                  <a:pt x="3270479" y="232766"/>
                </a:lnTo>
                <a:lnTo>
                  <a:pt x="3371969" y="287702"/>
                </a:lnTo>
                <a:lnTo>
                  <a:pt x="3420540" y="314997"/>
                </a:lnTo>
                <a:lnTo>
                  <a:pt x="3563350" y="408668"/>
                </a:lnTo>
                <a:cubicBezTo>
                  <a:pt x="4001474" y="713468"/>
                  <a:pt x="4540704" y="826357"/>
                  <a:pt x="5046232" y="668312"/>
                </a:cubicBezTo>
                <a:cubicBezTo>
                  <a:pt x="5225975" y="611868"/>
                  <a:pt x="5416952" y="589290"/>
                  <a:pt x="5619163" y="600579"/>
                </a:cubicBezTo>
                <a:cubicBezTo>
                  <a:pt x="6450475" y="645735"/>
                  <a:pt x="7135747" y="1311779"/>
                  <a:pt x="7191917" y="2158446"/>
                </a:cubicBezTo>
                <a:cubicBezTo>
                  <a:pt x="7259320" y="3129290"/>
                  <a:pt x="6495411" y="3953379"/>
                  <a:pt x="5529292" y="3953379"/>
                </a:cubicBezTo>
                <a:cubicBezTo>
                  <a:pt x="5383250" y="3953379"/>
                  <a:pt x="5237209" y="3930801"/>
                  <a:pt x="5102401" y="3896934"/>
                </a:cubicBezTo>
                <a:cubicBezTo>
                  <a:pt x="4574406" y="3750179"/>
                  <a:pt x="4012708" y="3829201"/>
                  <a:pt x="3563350" y="4145290"/>
                </a:cubicBezTo>
                <a:cubicBezTo>
                  <a:pt x="3192629" y="4393646"/>
                  <a:pt x="2743271" y="4551690"/>
                  <a:pt x="2260211" y="4551690"/>
                </a:cubicBezTo>
                <a:cubicBezTo>
                  <a:pt x="979541" y="4551690"/>
                  <a:pt x="-53983" y="3479246"/>
                  <a:pt x="2187" y="2181023"/>
                </a:cubicBezTo>
                <a:cubicBezTo>
                  <a:pt x="47123" y="1006979"/>
                  <a:pt x="990775" y="47424"/>
                  <a:pt x="2159106" y="2268"/>
                </a:cubicBezTo>
                <a:cubicBezTo>
                  <a:pt x="2225105" y="-554"/>
                  <a:pt x="2290403" y="-730"/>
                  <a:pt x="2354910" y="167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3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1138836">
            <a:off x="10253689" y="4835282"/>
            <a:ext cx="9648773" cy="7150583"/>
          </a:xfrm>
          <a:custGeom>
            <a:avLst/>
            <a:gdLst>
              <a:gd name="connsiteX0" fmla="*/ 0 w 7924800"/>
              <a:gd name="connsiteY0" fmla="*/ 0 h 4724400"/>
              <a:gd name="connsiteX1" fmla="*/ 7924800 w 7924800"/>
              <a:gd name="connsiteY1" fmla="*/ 0 h 4724400"/>
              <a:gd name="connsiteX2" fmla="*/ 7924800 w 7924800"/>
              <a:gd name="connsiteY2" fmla="*/ 4724400 h 4724400"/>
              <a:gd name="connsiteX3" fmla="*/ 0 w 7924800"/>
              <a:gd name="connsiteY3" fmla="*/ 4724400 h 4724400"/>
              <a:gd name="connsiteX4" fmla="*/ 0 w 7924800"/>
              <a:gd name="connsiteY4" fmla="*/ 0 h 4724400"/>
              <a:gd name="connsiteX0" fmla="*/ 0 w 8534874"/>
              <a:gd name="connsiteY0" fmla="*/ 1096229 h 5820629"/>
              <a:gd name="connsiteX1" fmla="*/ 8534874 w 8534874"/>
              <a:gd name="connsiteY1" fmla="*/ 0 h 5820629"/>
              <a:gd name="connsiteX2" fmla="*/ 7924800 w 8534874"/>
              <a:gd name="connsiteY2" fmla="*/ 5820629 h 5820629"/>
              <a:gd name="connsiteX3" fmla="*/ 0 w 8534874"/>
              <a:gd name="connsiteY3" fmla="*/ 5820629 h 5820629"/>
              <a:gd name="connsiteX4" fmla="*/ 0 w 8534874"/>
              <a:gd name="connsiteY4" fmla="*/ 1096229 h 5820629"/>
              <a:gd name="connsiteX0" fmla="*/ 0 w 8534874"/>
              <a:gd name="connsiteY0" fmla="*/ 1096229 h 5820629"/>
              <a:gd name="connsiteX1" fmla="*/ 8534874 w 8534874"/>
              <a:gd name="connsiteY1" fmla="*/ 0 h 5820629"/>
              <a:gd name="connsiteX2" fmla="*/ 7228901 w 8534874"/>
              <a:gd name="connsiteY2" fmla="*/ 5495914 h 5820629"/>
              <a:gd name="connsiteX3" fmla="*/ 0 w 8534874"/>
              <a:gd name="connsiteY3" fmla="*/ 5820629 h 5820629"/>
              <a:gd name="connsiteX4" fmla="*/ 0 w 8534874"/>
              <a:gd name="connsiteY4" fmla="*/ 1096229 h 5820629"/>
              <a:gd name="connsiteX0" fmla="*/ 1113899 w 9648773"/>
              <a:gd name="connsiteY0" fmla="*/ 1096229 h 7150583"/>
              <a:gd name="connsiteX1" fmla="*/ 9648773 w 9648773"/>
              <a:gd name="connsiteY1" fmla="*/ 0 h 7150583"/>
              <a:gd name="connsiteX2" fmla="*/ 8342800 w 9648773"/>
              <a:gd name="connsiteY2" fmla="*/ 5495914 h 7150583"/>
              <a:gd name="connsiteX3" fmla="*/ 0 w 9648773"/>
              <a:gd name="connsiteY3" fmla="*/ 7150583 h 7150583"/>
              <a:gd name="connsiteX4" fmla="*/ 1113899 w 9648773"/>
              <a:gd name="connsiteY4" fmla="*/ 1096229 h 7150583"/>
              <a:gd name="connsiteX0" fmla="*/ 1504704 w 9648773"/>
              <a:gd name="connsiteY0" fmla="*/ 1646753 h 7150583"/>
              <a:gd name="connsiteX1" fmla="*/ 9648773 w 9648773"/>
              <a:gd name="connsiteY1" fmla="*/ 0 h 7150583"/>
              <a:gd name="connsiteX2" fmla="*/ 8342800 w 9648773"/>
              <a:gd name="connsiteY2" fmla="*/ 5495914 h 7150583"/>
              <a:gd name="connsiteX3" fmla="*/ 0 w 9648773"/>
              <a:gd name="connsiteY3" fmla="*/ 7150583 h 7150583"/>
              <a:gd name="connsiteX4" fmla="*/ 1504704 w 9648773"/>
              <a:gd name="connsiteY4" fmla="*/ 1646753 h 71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8773" h="7150583">
                <a:moveTo>
                  <a:pt x="1504704" y="1646753"/>
                </a:moveTo>
                <a:lnTo>
                  <a:pt x="9648773" y="0"/>
                </a:lnTo>
                <a:lnTo>
                  <a:pt x="8342800" y="5495914"/>
                </a:lnTo>
                <a:lnTo>
                  <a:pt x="0" y="7150583"/>
                </a:lnTo>
                <a:lnTo>
                  <a:pt x="1504704" y="164675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2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19530565">
            <a:off x="1816126" y="2677318"/>
            <a:ext cx="7476416" cy="5717012"/>
          </a:xfrm>
          <a:custGeom>
            <a:avLst/>
            <a:gdLst>
              <a:gd name="connsiteX0" fmla="*/ 0 w 7378948"/>
              <a:gd name="connsiteY0" fmla="*/ 0 h 3657600"/>
              <a:gd name="connsiteX1" fmla="*/ 7378948 w 7378948"/>
              <a:gd name="connsiteY1" fmla="*/ 0 h 3657600"/>
              <a:gd name="connsiteX2" fmla="*/ 7378948 w 7378948"/>
              <a:gd name="connsiteY2" fmla="*/ 3657600 h 3657600"/>
              <a:gd name="connsiteX3" fmla="*/ 0 w 7378948"/>
              <a:gd name="connsiteY3" fmla="*/ 3657600 h 3657600"/>
              <a:gd name="connsiteX4" fmla="*/ 0 w 7378948"/>
              <a:gd name="connsiteY4" fmla="*/ 0 h 3657600"/>
              <a:gd name="connsiteX0" fmla="*/ 0 w 7378948"/>
              <a:gd name="connsiteY0" fmla="*/ 0 h 5255914"/>
              <a:gd name="connsiteX1" fmla="*/ 7378948 w 7378948"/>
              <a:gd name="connsiteY1" fmla="*/ 0 h 5255914"/>
              <a:gd name="connsiteX2" fmla="*/ 7182242 w 7378948"/>
              <a:gd name="connsiteY2" fmla="*/ 5255914 h 5255914"/>
              <a:gd name="connsiteX3" fmla="*/ 0 w 7378948"/>
              <a:gd name="connsiteY3" fmla="*/ 3657600 h 5255914"/>
              <a:gd name="connsiteX4" fmla="*/ 0 w 7378948"/>
              <a:gd name="connsiteY4" fmla="*/ 0 h 5255914"/>
              <a:gd name="connsiteX0" fmla="*/ 175859 w 7554807"/>
              <a:gd name="connsiteY0" fmla="*/ 0 h 6032959"/>
              <a:gd name="connsiteX1" fmla="*/ 7554807 w 7554807"/>
              <a:gd name="connsiteY1" fmla="*/ 0 h 6032959"/>
              <a:gd name="connsiteX2" fmla="*/ 7358101 w 7554807"/>
              <a:gd name="connsiteY2" fmla="*/ 5255914 h 6032959"/>
              <a:gd name="connsiteX3" fmla="*/ 0 w 7554807"/>
              <a:gd name="connsiteY3" fmla="*/ 6032959 h 6032959"/>
              <a:gd name="connsiteX4" fmla="*/ 175859 w 7554807"/>
              <a:gd name="connsiteY4" fmla="*/ 0 h 6032959"/>
              <a:gd name="connsiteX0" fmla="*/ 97468 w 7476416"/>
              <a:gd name="connsiteY0" fmla="*/ 0 h 5717012"/>
              <a:gd name="connsiteX1" fmla="*/ 7476416 w 7476416"/>
              <a:gd name="connsiteY1" fmla="*/ 0 h 5717012"/>
              <a:gd name="connsiteX2" fmla="*/ 7279710 w 7476416"/>
              <a:gd name="connsiteY2" fmla="*/ 5255914 h 5717012"/>
              <a:gd name="connsiteX3" fmla="*/ 0 w 7476416"/>
              <a:gd name="connsiteY3" fmla="*/ 5717012 h 5717012"/>
              <a:gd name="connsiteX4" fmla="*/ 97468 w 7476416"/>
              <a:gd name="connsiteY4" fmla="*/ 0 h 571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416" h="5717012">
                <a:moveTo>
                  <a:pt x="97468" y="0"/>
                </a:moveTo>
                <a:lnTo>
                  <a:pt x="7476416" y="0"/>
                </a:lnTo>
                <a:lnTo>
                  <a:pt x="7279710" y="5255914"/>
                </a:lnTo>
                <a:lnTo>
                  <a:pt x="0" y="5717012"/>
                </a:lnTo>
                <a:lnTo>
                  <a:pt x="97468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4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72575" y="7200900"/>
            <a:ext cx="6629400" cy="385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344900" y="6772275"/>
            <a:ext cx="5915025" cy="4200525"/>
          </a:xfrm>
          <a:custGeom>
            <a:avLst/>
            <a:gdLst>
              <a:gd name="connsiteX0" fmla="*/ 0 w 5915025"/>
              <a:gd name="connsiteY0" fmla="*/ 0 h 3857625"/>
              <a:gd name="connsiteX1" fmla="*/ 5915025 w 5915025"/>
              <a:gd name="connsiteY1" fmla="*/ 0 h 3857625"/>
              <a:gd name="connsiteX2" fmla="*/ 5915025 w 5915025"/>
              <a:gd name="connsiteY2" fmla="*/ 3857625 h 3857625"/>
              <a:gd name="connsiteX3" fmla="*/ 0 w 5915025"/>
              <a:gd name="connsiteY3" fmla="*/ 3857625 h 3857625"/>
              <a:gd name="connsiteX4" fmla="*/ 0 w 5915025"/>
              <a:gd name="connsiteY4" fmla="*/ 0 h 3857625"/>
              <a:gd name="connsiteX0" fmla="*/ 0 w 5915025"/>
              <a:gd name="connsiteY0" fmla="*/ 342900 h 4200525"/>
              <a:gd name="connsiteX1" fmla="*/ 5857875 w 5915025"/>
              <a:gd name="connsiteY1" fmla="*/ 0 h 4200525"/>
              <a:gd name="connsiteX2" fmla="*/ 5915025 w 5915025"/>
              <a:gd name="connsiteY2" fmla="*/ 4200525 h 4200525"/>
              <a:gd name="connsiteX3" fmla="*/ 0 w 5915025"/>
              <a:gd name="connsiteY3" fmla="*/ 4200525 h 4200525"/>
              <a:gd name="connsiteX4" fmla="*/ 0 w 5915025"/>
              <a:gd name="connsiteY4" fmla="*/ 342900 h 4200525"/>
              <a:gd name="connsiteX0" fmla="*/ 0 w 5915025"/>
              <a:gd name="connsiteY0" fmla="*/ 342900 h 4200525"/>
              <a:gd name="connsiteX1" fmla="*/ 4943475 w 5915025"/>
              <a:gd name="connsiteY1" fmla="*/ 57150 h 4200525"/>
              <a:gd name="connsiteX2" fmla="*/ 5857875 w 5915025"/>
              <a:gd name="connsiteY2" fmla="*/ 0 h 4200525"/>
              <a:gd name="connsiteX3" fmla="*/ 5915025 w 5915025"/>
              <a:gd name="connsiteY3" fmla="*/ 4200525 h 4200525"/>
              <a:gd name="connsiteX4" fmla="*/ 0 w 5915025"/>
              <a:gd name="connsiteY4" fmla="*/ 4200525 h 4200525"/>
              <a:gd name="connsiteX5" fmla="*/ 0 w 5915025"/>
              <a:gd name="connsiteY5" fmla="*/ 342900 h 4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5025" h="4200525">
                <a:moveTo>
                  <a:pt x="0" y="342900"/>
                </a:moveTo>
                <a:lnTo>
                  <a:pt x="4943475" y="57150"/>
                </a:lnTo>
                <a:lnTo>
                  <a:pt x="5857875" y="0"/>
                </a:lnTo>
                <a:lnTo>
                  <a:pt x="5915025" y="4200525"/>
                </a:lnTo>
                <a:lnTo>
                  <a:pt x="0" y="4200525"/>
                </a:lnTo>
                <a:lnTo>
                  <a:pt x="0" y="3429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86026" y="6800851"/>
            <a:ext cx="6115050" cy="4229100"/>
          </a:xfrm>
          <a:custGeom>
            <a:avLst/>
            <a:gdLst>
              <a:gd name="connsiteX0" fmla="*/ 0 w 5915025"/>
              <a:gd name="connsiteY0" fmla="*/ 0 h 3857625"/>
              <a:gd name="connsiteX1" fmla="*/ 5915025 w 5915025"/>
              <a:gd name="connsiteY1" fmla="*/ 0 h 3857625"/>
              <a:gd name="connsiteX2" fmla="*/ 5915025 w 5915025"/>
              <a:gd name="connsiteY2" fmla="*/ 3857625 h 3857625"/>
              <a:gd name="connsiteX3" fmla="*/ 0 w 5915025"/>
              <a:gd name="connsiteY3" fmla="*/ 3857625 h 3857625"/>
              <a:gd name="connsiteX4" fmla="*/ 0 w 5915025"/>
              <a:gd name="connsiteY4" fmla="*/ 0 h 3857625"/>
              <a:gd name="connsiteX0" fmla="*/ 0 w 5915025"/>
              <a:gd name="connsiteY0" fmla="*/ 342900 h 4200525"/>
              <a:gd name="connsiteX1" fmla="*/ 5857875 w 5915025"/>
              <a:gd name="connsiteY1" fmla="*/ 0 h 4200525"/>
              <a:gd name="connsiteX2" fmla="*/ 5915025 w 5915025"/>
              <a:gd name="connsiteY2" fmla="*/ 4200525 h 4200525"/>
              <a:gd name="connsiteX3" fmla="*/ 0 w 5915025"/>
              <a:gd name="connsiteY3" fmla="*/ 4200525 h 4200525"/>
              <a:gd name="connsiteX4" fmla="*/ 0 w 5915025"/>
              <a:gd name="connsiteY4" fmla="*/ 342900 h 4200525"/>
              <a:gd name="connsiteX0" fmla="*/ 0 w 5915025"/>
              <a:gd name="connsiteY0" fmla="*/ 342900 h 4200525"/>
              <a:gd name="connsiteX1" fmla="*/ 4943475 w 5915025"/>
              <a:gd name="connsiteY1" fmla="*/ 57150 h 4200525"/>
              <a:gd name="connsiteX2" fmla="*/ 5857875 w 5915025"/>
              <a:gd name="connsiteY2" fmla="*/ 0 h 4200525"/>
              <a:gd name="connsiteX3" fmla="*/ 5915025 w 5915025"/>
              <a:gd name="connsiteY3" fmla="*/ 4200525 h 4200525"/>
              <a:gd name="connsiteX4" fmla="*/ 0 w 5915025"/>
              <a:gd name="connsiteY4" fmla="*/ 4200525 h 4200525"/>
              <a:gd name="connsiteX5" fmla="*/ 0 w 5915025"/>
              <a:gd name="connsiteY5" fmla="*/ 342900 h 4200525"/>
              <a:gd name="connsiteX0" fmla="*/ 0 w 5943600"/>
              <a:gd name="connsiteY0" fmla="*/ 285750 h 4143375"/>
              <a:gd name="connsiteX1" fmla="*/ 4943475 w 5943600"/>
              <a:gd name="connsiteY1" fmla="*/ 0 h 4143375"/>
              <a:gd name="connsiteX2" fmla="*/ 5943600 w 5943600"/>
              <a:gd name="connsiteY2" fmla="*/ 314325 h 4143375"/>
              <a:gd name="connsiteX3" fmla="*/ 5915025 w 5943600"/>
              <a:gd name="connsiteY3" fmla="*/ 4143375 h 4143375"/>
              <a:gd name="connsiteX4" fmla="*/ 0 w 5943600"/>
              <a:gd name="connsiteY4" fmla="*/ 4143375 h 4143375"/>
              <a:gd name="connsiteX5" fmla="*/ 0 w 5943600"/>
              <a:gd name="connsiteY5" fmla="*/ 285750 h 4143375"/>
              <a:gd name="connsiteX0" fmla="*/ 0 w 5943600"/>
              <a:gd name="connsiteY0" fmla="*/ 85725 h 3943350"/>
              <a:gd name="connsiteX1" fmla="*/ 4829175 w 5943600"/>
              <a:gd name="connsiteY1" fmla="*/ 0 h 3943350"/>
              <a:gd name="connsiteX2" fmla="*/ 5943600 w 5943600"/>
              <a:gd name="connsiteY2" fmla="*/ 114300 h 3943350"/>
              <a:gd name="connsiteX3" fmla="*/ 5915025 w 5943600"/>
              <a:gd name="connsiteY3" fmla="*/ 3943350 h 3943350"/>
              <a:gd name="connsiteX4" fmla="*/ 0 w 5943600"/>
              <a:gd name="connsiteY4" fmla="*/ 3943350 h 3943350"/>
              <a:gd name="connsiteX5" fmla="*/ 0 w 5943600"/>
              <a:gd name="connsiteY5" fmla="*/ 85725 h 3943350"/>
              <a:gd name="connsiteX0" fmla="*/ 0 w 6057900"/>
              <a:gd name="connsiteY0" fmla="*/ 0 h 4229100"/>
              <a:gd name="connsiteX1" fmla="*/ 4943475 w 6057900"/>
              <a:gd name="connsiteY1" fmla="*/ 285750 h 4229100"/>
              <a:gd name="connsiteX2" fmla="*/ 6057900 w 6057900"/>
              <a:gd name="connsiteY2" fmla="*/ 400050 h 4229100"/>
              <a:gd name="connsiteX3" fmla="*/ 6029325 w 6057900"/>
              <a:gd name="connsiteY3" fmla="*/ 4229100 h 4229100"/>
              <a:gd name="connsiteX4" fmla="*/ 114300 w 6057900"/>
              <a:gd name="connsiteY4" fmla="*/ 4229100 h 4229100"/>
              <a:gd name="connsiteX5" fmla="*/ 0 w 6057900"/>
              <a:gd name="connsiteY5" fmla="*/ 0 h 4229100"/>
              <a:gd name="connsiteX0" fmla="*/ 57150 w 6115050"/>
              <a:gd name="connsiteY0" fmla="*/ 0 h 4229100"/>
              <a:gd name="connsiteX1" fmla="*/ 5000625 w 6115050"/>
              <a:gd name="connsiteY1" fmla="*/ 285750 h 4229100"/>
              <a:gd name="connsiteX2" fmla="*/ 6115050 w 6115050"/>
              <a:gd name="connsiteY2" fmla="*/ 400050 h 4229100"/>
              <a:gd name="connsiteX3" fmla="*/ 6086475 w 6115050"/>
              <a:gd name="connsiteY3" fmla="*/ 4229100 h 4229100"/>
              <a:gd name="connsiteX4" fmla="*/ 0 w 6115050"/>
              <a:gd name="connsiteY4" fmla="*/ 4229100 h 4229100"/>
              <a:gd name="connsiteX5" fmla="*/ 57150 w 6115050"/>
              <a:gd name="connsiteY5" fmla="*/ 0 h 4229100"/>
              <a:gd name="connsiteX0" fmla="*/ 57150 w 6115050"/>
              <a:gd name="connsiteY0" fmla="*/ 0 h 4229100"/>
              <a:gd name="connsiteX1" fmla="*/ 4972050 w 6115050"/>
              <a:gd name="connsiteY1" fmla="*/ 371475 h 4229100"/>
              <a:gd name="connsiteX2" fmla="*/ 6115050 w 6115050"/>
              <a:gd name="connsiteY2" fmla="*/ 400050 h 4229100"/>
              <a:gd name="connsiteX3" fmla="*/ 6086475 w 6115050"/>
              <a:gd name="connsiteY3" fmla="*/ 4229100 h 4229100"/>
              <a:gd name="connsiteX4" fmla="*/ 0 w 6115050"/>
              <a:gd name="connsiteY4" fmla="*/ 4229100 h 4229100"/>
              <a:gd name="connsiteX5" fmla="*/ 57150 w 6115050"/>
              <a:gd name="connsiteY5" fmla="*/ 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4229100">
                <a:moveTo>
                  <a:pt x="57150" y="0"/>
                </a:moveTo>
                <a:lnTo>
                  <a:pt x="4972050" y="371475"/>
                </a:lnTo>
                <a:lnTo>
                  <a:pt x="6115050" y="400050"/>
                </a:lnTo>
                <a:lnTo>
                  <a:pt x="6086475" y="4229100"/>
                </a:lnTo>
                <a:lnTo>
                  <a:pt x="0" y="4229100"/>
                </a:lnTo>
                <a:lnTo>
                  <a:pt x="5715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1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30550" y="5457825"/>
            <a:ext cx="7143750" cy="5629275"/>
          </a:xfrm>
          <a:custGeom>
            <a:avLst/>
            <a:gdLst>
              <a:gd name="connsiteX0" fmla="*/ 0 w 5029200"/>
              <a:gd name="connsiteY0" fmla="*/ 0 h 4743450"/>
              <a:gd name="connsiteX1" fmla="*/ 5029200 w 5029200"/>
              <a:gd name="connsiteY1" fmla="*/ 0 h 4743450"/>
              <a:gd name="connsiteX2" fmla="*/ 5029200 w 5029200"/>
              <a:gd name="connsiteY2" fmla="*/ 4743450 h 4743450"/>
              <a:gd name="connsiteX3" fmla="*/ 0 w 5029200"/>
              <a:gd name="connsiteY3" fmla="*/ 4743450 h 4743450"/>
              <a:gd name="connsiteX4" fmla="*/ 0 w 5029200"/>
              <a:gd name="connsiteY4" fmla="*/ 0 h 4743450"/>
              <a:gd name="connsiteX0" fmla="*/ 0 w 6057900"/>
              <a:gd name="connsiteY0" fmla="*/ 857250 h 5600700"/>
              <a:gd name="connsiteX1" fmla="*/ 6057900 w 6057900"/>
              <a:gd name="connsiteY1" fmla="*/ 0 h 5600700"/>
              <a:gd name="connsiteX2" fmla="*/ 5029200 w 6057900"/>
              <a:gd name="connsiteY2" fmla="*/ 5600700 h 5600700"/>
              <a:gd name="connsiteX3" fmla="*/ 0 w 6057900"/>
              <a:gd name="connsiteY3" fmla="*/ 5600700 h 5600700"/>
              <a:gd name="connsiteX4" fmla="*/ 0 w 6057900"/>
              <a:gd name="connsiteY4" fmla="*/ 857250 h 5600700"/>
              <a:gd name="connsiteX0" fmla="*/ 1085850 w 7143750"/>
              <a:gd name="connsiteY0" fmla="*/ 857250 h 5629275"/>
              <a:gd name="connsiteX1" fmla="*/ 7143750 w 7143750"/>
              <a:gd name="connsiteY1" fmla="*/ 0 h 5629275"/>
              <a:gd name="connsiteX2" fmla="*/ 6115050 w 7143750"/>
              <a:gd name="connsiteY2" fmla="*/ 5600700 h 5629275"/>
              <a:gd name="connsiteX3" fmla="*/ 0 w 7143750"/>
              <a:gd name="connsiteY3" fmla="*/ 5629275 h 5629275"/>
              <a:gd name="connsiteX4" fmla="*/ 1085850 w 7143750"/>
              <a:gd name="connsiteY4" fmla="*/ 857250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0" h="5629275">
                <a:moveTo>
                  <a:pt x="1085850" y="857250"/>
                </a:moveTo>
                <a:lnTo>
                  <a:pt x="7143750" y="0"/>
                </a:lnTo>
                <a:lnTo>
                  <a:pt x="6115050" y="5600700"/>
                </a:lnTo>
                <a:lnTo>
                  <a:pt x="0" y="5629275"/>
                </a:lnTo>
                <a:lnTo>
                  <a:pt x="1085850" y="8572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029949" y="6457950"/>
            <a:ext cx="5255769" cy="4619625"/>
          </a:xfrm>
          <a:custGeom>
            <a:avLst/>
            <a:gdLst>
              <a:gd name="connsiteX0" fmla="*/ 0 w 5029200"/>
              <a:gd name="connsiteY0" fmla="*/ 0 h 4743450"/>
              <a:gd name="connsiteX1" fmla="*/ 5029200 w 5029200"/>
              <a:gd name="connsiteY1" fmla="*/ 0 h 4743450"/>
              <a:gd name="connsiteX2" fmla="*/ 5029200 w 5029200"/>
              <a:gd name="connsiteY2" fmla="*/ 4743450 h 4743450"/>
              <a:gd name="connsiteX3" fmla="*/ 0 w 5029200"/>
              <a:gd name="connsiteY3" fmla="*/ 4743450 h 4743450"/>
              <a:gd name="connsiteX4" fmla="*/ 0 w 5029200"/>
              <a:gd name="connsiteY4" fmla="*/ 0 h 4743450"/>
              <a:gd name="connsiteX0" fmla="*/ 0 w 6057900"/>
              <a:gd name="connsiteY0" fmla="*/ 857250 h 5600700"/>
              <a:gd name="connsiteX1" fmla="*/ 6057900 w 6057900"/>
              <a:gd name="connsiteY1" fmla="*/ 0 h 5600700"/>
              <a:gd name="connsiteX2" fmla="*/ 5029200 w 6057900"/>
              <a:gd name="connsiteY2" fmla="*/ 5600700 h 5600700"/>
              <a:gd name="connsiteX3" fmla="*/ 0 w 6057900"/>
              <a:gd name="connsiteY3" fmla="*/ 5600700 h 5600700"/>
              <a:gd name="connsiteX4" fmla="*/ 0 w 6057900"/>
              <a:gd name="connsiteY4" fmla="*/ 857250 h 5600700"/>
              <a:gd name="connsiteX0" fmla="*/ 1085850 w 7143750"/>
              <a:gd name="connsiteY0" fmla="*/ 857250 h 5629275"/>
              <a:gd name="connsiteX1" fmla="*/ 7143750 w 7143750"/>
              <a:gd name="connsiteY1" fmla="*/ 0 h 5629275"/>
              <a:gd name="connsiteX2" fmla="*/ 6115050 w 7143750"/>
              <a:gd name="connsiteY2" fmla="*/ 5600700 h 5629275"/>
              <a:gd name="connsiteX3" fmla="*/ 0 w 7143750"/>
              <a:gd name="connsiteY3" fmla="*/ 5629275 h 5629275"/>
              <a:gd name="connsiteX4" fmla="*/ 1085850 w 7143750"/>
              <a:gd name="connsiteY4" fmla="*/ 857250 h 5629275"/>
              <a:gd name="connsiteX0" fmla="*/ 1198211 w 7256111"/>
              <a:gd name="connsiteY0" fmla="*/ 857250 h 5606803"/>
              <a:gd name="connsiteX1" fmla="*/ 7256111 w 7256111"/>
              <a:gd name="connsiteY1" fmla="*/ 0 h 5606803"/>
              <a:gd name="connsiteX2" fmla="*/ 6227411 w 7256111"/>
              <a:gd name="connsiteY2" fmla="*/ 5600700 h 5606803"/>
              <a:gd name="connsiteX3" fmla="*/ 0 w 7256111"/>
              <a:gd name="connsiteY3" fmla="*/ 5606803 h 5606803"/>
              <a:gd name="connsiteX4" fmla="*/ 1198211 w 7256111"/>
              <a:gd name="connsiteY4" fmla="*/ 857250 h 5606803"/>
              <a:gd name="connsiteX0" fmla="*/ 1198211 w 6227411"/>
              <a:gd name="connsiteY0" fmla="*/ 699945 h 5449498"/>
              <a:gd name="connsiteX1" fmla="*/ 6199920 w 6227411"/>
              <a:gd name="connsiteY1" fmla="*/ 0 h 5449498"/>
              <a:gd name="connsiteX2" fmla="*/ 6227411 w 6227411"/>
              <a:gd name="connsiteY2" fmla="*/ 5443395 h 5449498"/>
              <a:gd name="connsiteX3" fmla="*/ 0 w 6227411"/>
              <a:gd name="connsiteY3" fmla="*/ 5449498 h 5449498"/>
              <a:gd name="connsiteX4" fmla="*/ 1198211 w 6227411"/>
              <a:gd name="connsiteY4" fmla="*/ 699945 h 5449498"/>
              <a:gd name="connsiteX0" fmla="*/ 1198211 w 6199919"/>
              <a:gd name="connsiteY0" fmla="*/ 699945 h 5449498"/>
              <a:gd name="connsiteX1" fmla="*/ 6199920 w 6199919"/>
              <a:gd name="connsiteY1" fmla="*/ 0 h 5449498"/>
              <a:gd name="connsiteX2" fmla="*/ 4991442 w 6199919"/>
              <a:gd name="connsiteY2" fmla="*/ 5443396 h 5449498"/>
              <a:gd name="connsiteX3" fmla="*/ 0 w 6199919"/>
              <a:gd name="connsiteY3" fmla="*/ 5449498 h 5449498"/>
              <a:gd name="connsiteX4" fmla="*/ 1198211 w 6199919"/>
              <a:gd name="connsiteY4" fmla="*/ 699945 h 544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919" h="5449498">
                <a:moveTo>
                  <a:pt x="1198211" y="699945"/>
                </a:moveTo>
                <a:lnTo>
                  <a:pt x="6199920" y="0"/>
                </a:lnTo>
                <a:lnTo>
                  <a:pt x="4991442" y="5443396"/>
                </a:lnTo>
                <a:lnTo>
                  <a:pt x="0" y="5449498"/>
                </a:lnTo>
                <a:lnTo>
                  <a:pt x="1198211" y="69994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34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415821" y="1"/>
            <a:ext cx="16971355" cy="13715999"/>
          </a:xfrm>
          <a:custGeom>
            <a:avLst/>
            <a:gdLst>
              <a:gd name="connsiteX0" fmla="*/ 8880054 w 16971355"/>
              <a:gd name="connsiteY0" fmla="*/ 0 h 13715999"/>
              <a:gd name="connsiteX1" fmla="*/ 16971355 w 16971355"/>
              <a:gd name="connsiteY1" fmla="*/ 0 h 13715999"/>
              <a:gd name="connsiteX2" fmla="*/ 16971355 w 16971355"/>
              <a:gd name="connsiteY2" fmla="*/ 13715999 h 13715999"/>
              <a:gd name="connsiteX3" fmla="*/ 7990382 w 16971355"/>
              <a:gd name="connsiteY3" fmla="*/ 13715999 h 13715999"/>
              <a:gd name="connsiteX4" fmla="*/ 8012455 w 16971355"/>
              <a:gd name="connsiteY4" fmla="*/ 13593323 h 13715999"/>
              <a:gd name="connsiteX5" fmla="*/ 7607496 w 16971355"/>
              <a:gd name="connsiteY5" fmla="*/ 12150081 h 13715999"/>
              <a:gd name="connsiteX6" fmla="*/ 7180313 w 16971355"/>
              <a:gd name="connsiteY6" fmla="*/ 11750099 h 13715999"/>
              <a:gd name="connsiteX7" fmla="*/ 5144713 w 16971355"/>
              <a:gd name="connsiteY7" fmla="*/ 11472299 h 13715999"/>
              <a:gd name="connsiteX8" fmla="*/ 4410181 w 16971355"/>
              <a:gd name="connsiteY8" fmla="*/ 11525507 h 13715999"/>
              <a:gd name="connsiteX9" fmla="*/ 3862172 w 16971355"/>
              <a:gd name="connsiteY9" fmla="*/ 11466293 h 13715999"/>
              <a:gd name="connsiteX10" fmla="*/ 2254033 w 16971355"/>
              <a:gd name="connsiteY10" fmla="*/ 11018923 h 13715999"/>
              <a:gd name="connsiteX11" fmla="*/ 160222 w 16971355"/>
              <a:gd name="connsiteY11" fmla="*/ 8496199 h 13715999"/>
              <a:gd name="connsiteX12" fmla="*/ 1930922 w 16971355"/>
              <a:gd name="connsiteY12" fmla="*/ 3852639 h 13715999"/>
              <a:gd name="connsiteX13" fmla="*/ 2185316 w 16971355"/>
              <a:gd name="connsiteY13" fmla="*/ 3694347 h 13715999"/>
              <a:gd name="connsiteX14" fmla="*/ 2659518 w 16971355"/>
              <a:gd name="connsiteY14" fmla="*/ 3482963 h 13715999"/>
              <a:gd name="connsiteX15" fmla="*/ 2773691 w 16971355"/>
              <a:gd name="connsiteY15" fmla="*/ 3450122 h 13715999"/>
              <a:gd name="connsiteX16" fmla="*/ 2782228 w 16971355"/>
              <a:gd name="connsiteY16" fmla="*/ 3437533 h 13715999"/>
              <a:gd name="connsiteX17" fmla="*/ 6303970 w 16971355"/>
              <a:gd name="connsiteY17" fmla="*/ 3583740 h 13715999"/>
              <a:gd name="connsiteX18" fmla="*/ 7586077 w 16971355"/>
              <a:gd name="connsiteY18" fmla="*/ 3644587 h 13715999"/>
              <a:gd name="connsiteX19" fmla="*/ 7831500 w 16971355"/>
              <a:gd name="connsiteY19" fmla="*/ 3553727 h 13715999"/>
              <a:gd name="connsiteX20" fmla="*/ 7996898 w 16971355"/>
              <a:gd name="connsiteY20" fmla="*/ 3445355 h 13715999"/>
              <a:gd name="connsiteX21" fmla="*/ 8769604 w 16971355"/>
              <a:gd name="connsiteY21" fmla="*/ 1763951 h 13715999"/>
              <a:gd name="connsiteX22" fmla="*/ 8808312 w 16971355"/>
              <a:gd name="connsiteY22" fmla="*/ 318755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971355" h="13715999">
                <a:moveTo>
                  <a:pt x="8880054" y="0"/>
                </a:moveTo>
                <a:lnTo>
                  <a:pt x="16971355" y="0"/>
                </a:lnTo>
                <a:lnTo>
                  <a:pt x="16971355" y="13715999"/>
                </a:lnTo>
                <a:lnTo>
                  <a:pt x="7990382" y="13715999"/>
                </a:lnTo>
                <a:lnTo>
                  <a:pt x="8012455" y="13593323"/>
                </a:lnTo>
                <a:cubicBezTo>
                  <a:pt x="8078282" y="13145211"/>
                  <a:pt x="8011726" y="12651663"/>
                  <a:pt x="7607496" y="12150081"/>
                </a:cubicBezTo>
                <a:cubicBezTo>
                  <a:pt x="7477981" y="11988731"/>
                  <a:pt x="7331390" y="11852555"/>
                  <a:pt x="7180313" y="11750099"/>
                </a:cubicBezTo>
                <a:cubicBezTo>
                  <a:pt x="6525651" y="11306111"/>
                  <a:pt x="5786632" y="11393039"/>
                  <a:pt x="5144713" y="11472299"/>
                </a:cubicBezTo>
                <a:cubicBezTo>
                  <a:pt x="4887135" y="11499777"/>
                  <a:pt x="4629556" y="11527255"/>
                  <a:pt x="4410181" y="11525507"/>
                </a:cubicBezTo>
                <a:cubicBezTo>
                  <a:pt x="4233059" y="11515657"/>
                  <a:pt x="4043346" y="11497269"/>
                  <a:pt x="3862172" y="11466293"/>
                </a:cubicBezTo>
                <a:cubicBezTo>
                  <a:pt x="3309679" y="11440793"/>
                  <a:pt x="2754001" y="11284483"/>
                  <a:pt x="2254033" y="11018923"/>
                </a:cubicBezTo>
                <a:cubicBezTo>
                  <a:pt x="1232971" y="10491859"/>
                  <a:pt x="493213" y="9604207"/>
                  <a:pt x="160222" y="8496199"/>
                </a:cubicBezTo>
                <a:cubicBezTo>
                  <a:pt x="-357282" y="6711695"/>
                  <a:pt x="417159" y="4810919"/>
                  <a:pt x="1930922" y="3852639"/>
                </a:cubicBezTo>
                <a:cubicBezTo>
                  <a:pt x="2007327" y="3794183"/>
                  <a:pt x="2096322" y="3744265"/>
                  <a:pt x="2185316" y="3694347"/>
                </a:cubicBezTo>
                <a:cubicBezTo>
                  <a:pt x="2346229" y="3619691"/>
                  <a:pt x="2486014" y="3549082"/>
                  <a:pt x="2659518" y="3482963"/>
                </a:cubicBezTo>
                <a:cubicBezTo>
                  <a:pt x="2701772" y="3474863"/>
                  <a:pt x="2731436" y="3458223"/>
                  <a:pt x="2773691" y="3450122"/>
                </a:cubicBezTo>
                <a:cubicBezTo>
                  <a:pt x="2782228" y="3437533"/>
                  <a:pt x="2782228" y="3437533"/>
                  <a:pt x="2782228" y="3437533"/>
                </a:cubicBezTo>
                <a:cubicBezTo>
                  <a:pt x="3971135" y="3012464"/>
                  <a:pt x="5236167" y="3098489"/>
                  <a:pt x="6303970" y="3583740"/>
                </a:cubicBezTo>
                <a:cubicBezTo>
                  <a:pt x="6703220" y="3780991"/>
                  <a:pt x="7175690" y="3788977"/>
                  <a:pt x="7586077" y="3644587"/>
                </a:cubicBezTo>
                <a:cubicBezTo>
                  <a:pt x="7679124" y="3615796"/>
                  <a:pt x="7751042" y="3591057"/>
                  <a:pt x="7831500" y="3553727"/>
                </a:cubicBezTo>
                <a:cubicBezTo>
                  <a:pt x="7890829" y="3520449"/>
                  <a:pt x="7950158" y="3487171"/>
                  <a:pt x="7996898" y="3445355"/>
                </a:cubicBezTo>
                <a:cubicBezTo>
                  <a:pt x="8552422" y="3086957"/>
                  <a:pt x="8861506" y="2414395"/>
                  <a:pt x="8769604" y="1763951"/>
                </a:cubicBezTo>
                <a:cubicBezTo>
                  <a:pt x="8705961" y="1275103"/>
                  <a:pt x="8721410" y="788206"/>
                  <a:pt x="8808312" y="3187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3360713">
            <a:off x="16630284" y="1150126"/>
            <a:ext cx="3254191" cy="5119347"/>
          </a:xfrm>
          <a:custGeom>
            <a:avLst/>
            <a:gdLst>
              <a:gd name="connsiteX0" fmla="*/ 0 w 3257550"/>
              <a:gd name="connsiteY0" fmla="*/ 0 h 4400550"/>
              <a:gd name="connsiteX1" fmla="*/ 3257550 w 3257550"/>
              <a:gd name="connsiteY1" fmla="*/ 0 h 4400550"/>
              <a:gd name="connsiteX2" fmla="*/ 3257550 w 3257550"/>
              <a:gd name="connsiteY2" fmla="*/ 4400550 h 4400550"/>
              <a:gd name="connsiteX3" fmla="*/ 0 w 3257550"/>
              <a:gd name="connsiteY3" fmla="*/ 4400550 h 4400550"/>
              <a:gd name="connsiteX4" fmla="*/ 0 w 3257550"/>
              <a:gd name="connsiteY4" fmla="*/ 0 h 4400550"/>
              <a:gd name="connsiteX0" fmla="*/ 0 w 3323233"/>
              <a:gd name="connsiteY0" fmla="*/ 438196 h 4838746"/>
              <a:gd name="connsiteX1" fmla="*/ 3323233 w 3323233"/>
              <a:gd name="connsiteY1" fmla="*/ 0 h 4838746"/>
              <a:gd name="connsiteX2" fmla="*/ 3257550 w 3323233"/>
              <a:gd name="connsiteY2" fmla="*/ 4838746 h 4838746"/>
              <a:gd name="connsiteX3" fmla="*/ 0 w 3323233"/>
              <a:gd name="connsiteY3" fmla="*/ 4838746 h 4838746"/>
              <a:gd name="connsiteX4" fmla="*/ 0 w 3323233"/>
              <a:gd name="connsiteY4" fmla="*/ 438196 h 4838746"/>
              <a:gd name="connsiteX0" fmla="*/ 0 w 3323233"/>
              <a:gd name="connsiteY0" fmla="*/ 438196 h 4838746"/>
              <a:gd name="connsiteX1" fmla="*/ 3323233 w 3323233"/>
              <a:gd name="connsiteY1" fmla="*/ 0 h 4838746"/>
              <a:gd name="connsiteX2" fmla="*/ 3125896 w 3323233"/>
              <a:gd name="connsiteY2" fmla="*/ 3739075 h 4838746"/>
              <a:gd name="connsiteX3" fmla="*/ 0 w 3323233"/>
              <a:gd name="connsiteY3" fmla="*/ 4838746 h 4838746"/>
              <a:gd name="connsiteX4" fmla="*/ 0 w 3323233"/>
              <a:gd name="connsiteY4" fmla="*/ 438196 h 4838746"/>
              <a:gd name="connsiteX0" fmla="*/ 0 w 3323233"/>
              <a:gd name="connsiteY0" fmla="*/ 438196 h 4770419"/>
              <a:gd name="connsiteX1" fmla="*/ 3323233 w 3323233"/>
              <a:gd name="connsiteY1" fmla="*/ 0 h 4770419"/>
              <a:gd name="connsiteX2" fmla="*/ 3125896 w 3323233"/>
              <a:gd name="connsiteY2" fmla="*/ 3739075 h 4770419"/>
              <a:gd name="connsiteX3" fmla="*/ 69042 w 3323233"/>
              <a:gd name="connsiteY3" fmla="*/ 4770419 h 4770419"/>
              <a:gd name="connsiteX4" fmla="*/ 0 w 3323233"/>
              <a:gd name="connsiteY4" fmla="*/ 438196 h 4770419"/>
              <a:gd name="connsiteX0" fmla="*/ 0 w 3323233"/>
              <a:gd name="connsiteY0" fmla="*/ 438196 h 4770419"/>
              <a:gd name="connsiteX1" fmla="*/ 3323233 w 3323233"/>
              <a:gd name="connsiteY1" fmla="*/ 0 h 4770419"/>
              <a:gd name="connsiteX2" fmla="*/ 3125896 w 3323233"/>
              <a:gd name="connsiteY2" fmla="*/ 3739075 h 4770419"/>
              <a:gd name="connsiteX3" fmla="*/ 432863 w 3323233"/>
              <a:gd name="connsiteY3" fmla="*/ 4635158 h 4770419"/>
              <a:gd name="connsiteX4" fmla="*/ 69042 w 3323233"/>
              <a:gd name="connsiteY4" fmla="*/ 4770419 h 4770419"/>
              <a:gd name="connsiteX5" fmla="*/ 0 w 3323233"/>
              <a:gd name="connsiteY5" fmla="*/ 438196 h 4770419"/>
              <a:gd name="connsiteX0" fmla="*/ 0 w 3323233"/>
              <a:gd name="connsiteY0" fmla="*/ 438196 h 5073713"/>
              <a:gd name="connsiteX1" fmla="*/ 3323233 w 3323233"/>
              <a:gd name="connsiteY1" fmla="*/ 0 h 5073713"/>
              <a:gd name="connsiteX2" fmla="*/ 3125896 w 3323233"/>
              <a:gd name="connsiteY2" fmla="*/ 3739075 h 5073713"/>
              <a:gd name="connsiteX3" fmla="*/ 435865 w 3323233"/>
              <a:gd name="connsiteY3" fmla="*/ 5073713 h 5073713"/>
              <a:gd name="connsiteX4" fmla="*/ 69042 w 3323233"/>
              <a:gd name="connsiteY4" fmla="*/ 4770419 h 5073713"/>
              <a:gd name="connsiteX5" fmla="*/ 0 w 3323233"/>
              <a:gd name="connsiteY5" fmla="*/ 438196 h 5073713"/>
              <a:gd name="connsiteX0" fmla="*/ 0 w 3323233"/>
              <a:gd name="connsiteY0" fmla="*/ 438196 h 5073713"/>
              <a:gd name="connsiteX1" fmla="*/ 2654359 w 3323233"/>
              <a:gd name="connsiteY1" fmla="*/ 113392 h 5073713"/>
              <a:gd name="connsiteX2" fmla="*/ 3323233 w 3323233"/>
              <a:gd name="connsiteY2" fmla="*/ 0 h 5073713"/>
              <a:gd name="connsiteX3" fmla="*/ 3125896 w 3323233"/>
              <a:gd name="connsiteY3" fmla="*/ 3739075 h 5073713"/>
              <a:gd name="connsiteX4" fmla="*/ 435865 w 3323233"/>
              <a:gd name="connsiteY4" fmla="*/ 5073713 h 5073713"/>
              <a:gd name="connsiteX5" fmla="*/ 69042 w 3323233"/>
              <a:gd name="connsiteY5" fmla="*/ 4770419 h 5073713"/>
              <a:gd name="connsiteX6" fmla="*/ 0 w 3323233"/>
              <a:gd name="connsiteY6" fmla="*/ 438196 h 5073713"/>
              <a:gd name="connsiteX0" fmla="*/ 0 w 3323233"/>
              <a:gd name="connsiteY0" fmla="*/ 493407 h 5128924"/>
              <a:gd name="connsiteX1" fmla="*/ 2745058 w 3323233"/>
              <a:gd name="connsiteY1" fmla="*/ 0 h 5128924"/>
              <a:gd name="connsiteX2" fmla="*/ 3323233 w 3323233"/>
              <a:gd name="connsiteY2" fmla="*/ 55211 h 5128924"/>
              <a:gd name="connsiteX3" fmla="*/ 3125896 w 3323233"/>
              <a:gd name="connsiteY3" fmla="*/ 3794286 h 5128924"/>
              <a:gd name="connsiteX4" fmla="*/ 435865 w 3323233"/>
              <a:gd name="connsiteY4" fmla="*/ 5128924 h 5128924"/>
              <a:gd name="connsiteX5" fmla="*/ 69042 w 3323233"/>
              <a:gd name="connsiteY5" fmla="*/ 4825630 h 5128924"/>
              <a:gd name="connsiteX6" fmla="*/ 0 w 3323233"/>
              <a:gd name="connsiteY6" fmla="*/ 493407 h 5128924"/>
              <a:gd name="connsiteX0" fmla="*/ 189689 w 3254191"/>
              <a:gd name="connsiteY0" fmla="*/ 1540904 h 5128924"/>
              <a:gd name="connsiteX1" fmla="*/ 2676016 w 3254191"/>
              <a:gd name="connsiteY1" fmla="*/ 0 h 5128924"/>
              <a:gd name="connsiteX2" fmla="*/ 3254191 w 3254191"/>
              <a:gd name="connsiteY2" fmla="*/ 55211 h 5128924"/>
              <a:gd name="connsiteX3" fmla="*/ 3056854 w 3254191"/>
              <a:gd name="connsiteY3" fmla="*/ 3794286 h 5128924"/>
              <a:gd name="connsiteX4" fmla="*/ 366823 w 3254191"/>
              <a:gd name="connsiteY4" fmla="*/ 5128924 h 5128924"/>
              <a:gd name="connsiteX5" fmla="*/ 0 w 3254191"/>
              <a:gd name="connsiteY5" fmla="*/ 4825630 h 5128924"/>
              <a:gd name="connsiteX6" fmla="*/ 189689 w 3254191"/>
              <a:gd name="connsiteY6" fmla="*/ 1540904 h 5128924"/>
              <a:gd name="connsiteX0" fmla="*/ 189689 w 3254191"/>
              <a:gd name="connsiteY0" fmla="*/ 1540904 h 5128924"/>
              <a:gd name="connsiteX1" fmla="*/ 555792 w 3254191"/>
              <a:gd name="connsiteY1" fmla="*/ 1304585 h 5128924"/>
              <a:gd name="connsiteX2" fmla="*/ 2676016 w 3254191"/>
              <a:gd name="connsiteY2" fmla="*/ 0 h 5128924"/>
              <a:gd name="connsiteX3" fmla="*/ 3254191 w 3254191"/>
              <a:gd name="connsiteY3" fmla="*/ 55211 h 5128924"/>
              <a:gd name="connsiteX4" fmla="*/ 3056854 w 3254191"/>
              <a:gd name="connsiteY4" fmla="*/ 3794286 h 5128924"/>
              <a:gd name="connsiteX5" fmla="*/ 366823 w 3254191"/>
              <a:gd name="connsiteY5" fmla="*/ 5128924 h 5128924"/>
              <a:gd name="connsiteX6" fmla="*/ 0 w 3254191"/>
              <a:gd name="connsiteY6" fmla="*/ 4825630 h 5128924"/>
              <a:gd name="connsiteX7" fmla="*/ 189689 w 3254191"/>
              <a:gd name="connsiteY7" fmla="*/ 1540904 h 5128924"/>
              <a:gd name="connsiteX0" fmla="*/ 189689 w 3254191"/>
              <a:gd name="connsiteY0" fmla="*/ 1540904 h 5128924"/>
              <a:gd name="connsiteX1" fmla="*/ 620760 w 3254191"/>
              <a:gd name="connsiteY1" fmla="*/ 1003758 h 5128924"/>
              <a:gd name="connsiteX2" fmla="*/ 2676016 w 3254191"/>
              <a:gd name="connsiteY2" fmla="*/ 0 h 5128924"/>
              <a:gd name="connsiteX3" fmla="*/ 3254191 w 3254191"/>
              <a:gd name="connsiteY3" fmla="*/ 55211 h 5128924"/>
              <a:gd name="connsiteX4" fmla="*/ 3056854 w 3254191"/>
              <a:gd name="connsiteY4" fmla="*/ 3794286 h 5128924"/>
              <a:gd name="connsiteX5" fmla="*/ 366823 w 3254191"/>
              <a:gd name="connsiteY5" fmla="*/ 5128924 h 5128924"/>
              <a:gd name="connsiteX6" fmla="*/ 0 w 3254191"/>
              <a:gd name="connsiteY6" fmla="*/ 4825630 h 5128924"/>
              <a:gd name="connsiteX7" fmla="*/ 189689 w 3254191"/>
              <a:gd name="connsiteY7" fmla="*/ 1540904 h 5128924"/>
              <a:gd name="connsiteX0" fmla="*/ 189689 w 3254191"/>
              <a:gd name="connsiteY0" fmla="*/ 1531327 h 5119347"/>
              <a:gd name="connsiteX1" fmla="*/ 620760 w 3254191"/>
              <a:gd name="connsiteY1" fmla="*/ 994181 h 5119347"/>
              <a:gd name="connsiteX2" fmla="*/ 2485757 w 3254191"/>
              <a:gd name="connsiteY2" fmla="*/ 0 h 5119347"/>
              <a:gd name="connsiteX3" fmla="*/ 3254191 w 3254191"/>
              <a:gd name="connsiteY3" fmla="*/ 45634 h 5119347"/>
              <a:gd name="connsiteX4" fmla="*/ 3056854 w 3254191"/>
              <a:gd name="connsiteY4" fmla="*/ 3784709 h 5119347"/>
              <a:gd name="connsiteX5" fmla="*/ 366823 w 3254191"/>
              <a:gd name="connsiteY5" fmla="*/ 5119347 h 5119347"/>
              <a:gd name="connsiteX6" fmla="*/ 0 w 3254191"/>
              <a:gd name="connsiteY6" fmla="*/ 4816053 h 5119347"/>
              <a:gd name="connsiteX7" fmla="*/ 189689 w 3254191"/>
              <a:gd name="connsiteY7" fmla="*/ 1531327 h 511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4191" h="5119347">
                <a:moveTo>
                  <a:pt x="189689" y="1531327"/>
                </a:moveTo>
                <a:lnTo>
                  <a:pt x="620760" y="994181"/>
                </a:lnTo>
                <a:lnTo>
                  <a:pt x="2485757" y="0"/>
                </a:lnTo>
                <a:lnTo>
                  <a:pt x="3254191" y="45634"/>
                </a:lnTo>
                <a:lnTo>
                  <a:pt x="3056854" y="3784709"/>
                </a:lnTo>
                <a:lnTo>
                  <a:pt x="366823" y="5119347"/>
                </a:lnTo>
                <a:lnTo>
                  <a:pt x="0" y="4816053"/>
                </a:lnTo>
                <a:lnTo>
                  <a:pt x="189689" y="1531327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2538513" y="5599467"/>
            <a:ext cx="2141758" cy="2159314"/>
          </a:xfrm>
          <a:custGeom>
            <a:avLst/>
            <a:gdLst>
              <a:gd name="connsiteX0" fmla="*/ 1070879 w 2141758"/>
              <a:gd name="connsiteY0" fmla="*/ 0 h 2159314"/>
              <a:gd name="connsiteX1" fmla="*/ 2141758 w 2141758"/>
              <a:gd name="connsiteY1" fmla="*/ 1079657 h 2159314"/>
              <a:gd name="connsiteX2" fmla="*/ 1070879 w 2141758"/>
              <a:gd name="connsiteY2" fmla="*/ 2159314 h 2159314"/>
              <a:gd name="connsiteX3" fmla="*/ 0 w 2141758"/>
              <a:gd name="connsiteY3" fmla="*/ 1079657 h 2159314"/>
              <a:gd name="connsiteX4" fmla="*/ 1070879 w 2141758"/>
              <a:gd name="connsiteY4" fmla="*/ 0 h 21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58" h="2159314">
                <a:moveTo>
                  <a:pt x="1070879" y="0"/>
                </a:moveTo>
                <a:cubicBezTo>
                  <a:pt x="1662309" y="0"/>
                  <a:pt x="2141758" y="483379"/>
                  <a:pt x="2141758" y="1079657"/>
                </a:cubicBezTo>
                <a:cubicBezTo>
                  <a:pt x="2141758" y="1675935"/>
                  <a:pt x="1662309" y="2159314"/>
                  <a:pt x="1070879" y="2159314"/>
                </a:cubicBezTo>
                <a:cubicBezTo>
                  <a:pt x="479449" y="2159314"/>
                  <a:pt x="0" y="1675935"/>
                  <a:pt x="0" y="1079657"/>
                </a:cubicBezTo>
                <a:cubicBezTo>
                  <a:pt x="0" y="483379"/>
                  <a:pt x="479449" y="0"/>
                  <a:pt x="1070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4387613" y="5599467"/>
            <a:ext cx="2141758" cy="2159314"/>
          </a:xfrm>
          <a:custGeom>
            <a:avLst/>
            <a:gdLst>
              <a:gd name="connsiteX0" fmla="*/ 1070879 w 2141758"/>
              <a:gd name="connsiteY0" fmla="*/ 0 h 2159314"/>
              <a:gd name="connsiteX1" fmla="*/ 2141758 w 2141758"/>
              <a:gd name="connsiteY1" fmla="*/ 1079657 h 2159314"/>
              <a:gd name="connsiteX2" fmla="*/ 1070879 w 2141758"/>
              <a:gd name="connsiteY2" fmla="*/ 2159314 h 2159314"/>
              <a:gd name="connsiteX3" fmla="*/ 0 w 2141758"/>
              <a:gd name="connsiteY3" fmla="*/ 1079657 h 2159314"/>
              <a:gd name="connsiteX4" fmla="*/ 1070879 w 2141758"/>
              <a:gd name="connsiteY4" fmla="*/ 0 h 21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58" h="2159314">
                <a:moveTo>
                  <a:pt x="1070879" y="0"/>
                </a:moveTo>
                <a:cubicBezTo>
                  <a:pt x="1662309" y="0"/>
                  <a:pt x="2141758" y="483379"/>
                  <a:pt x="2141758" y="1079657"/>
                </a:cubicBezTo>
                <a:cubicBezTo>
                  <a:pt x="2141758" y="1675935"/>
                  <a:pt x="1662309" y="2159314"/>
                  <a:pt x="1070879" y="2159314"/>
                </a:cubicBezTo>
                <a:cubicBezTo>
                  <a:pt x="479449" y="2159314"/>
                  <a:pt x="0" y="1675935"/>
                  <a:pt x="0" y="1079657"/>
                </a:cubicBezTo>
                <a:cubicBezTo>
                  <a:pt x="0" y="483379"/>
                  <a:pt x="479449" y="0"/>
                  <a:pt x="1070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2538513" y="9790467"/>
            <a:ext cx="2141758" cy="2159314"/>
          </a:xfrm>
          <a:custGeom>
            <a:avLst/>
            <a:gdLst>
              <a:gd name="connsiteX0" fmla="*/ 1070879 w 2141758"/>
              <a:gd name="connsiteY0" fmla="*/ 0 h 2159314"/>
              <a:gd name="connsiteX1" fmla="*/ 2141758 w 2141758"/>
              <a:gd name="connsiteY1" fmla="*/ 1079657 h 2159314"/>
              <a:gd name="connsiteX2" fmla="*/ 1070879 w 2141758"/>
              <a:gd name="connsiteY2" fmla="*/ 2159314 h 2159314"/>
              <a:gd name="connsiteX3" fmla="*/ 0 w 2141758"/>
              <a:gd name="connsiteY3" fmla="*/ 1079657 h 2159314"/>
              <a:gd name="connsiteX4" fmla="*/ 1070879 w 2141758"/>
              <a:gd name="connsiteY4" fmla="*/ 0 h 21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58" h="2159314">
                <a:moveTo>
                  <a:pt x="1070879" y="0"/>
                </a:moveTo>
                <a:cubicBezTo>
                  <a:pt x="1662309" y="0"/>
                  <a:pt x="2141758" y="483379"/>
                  <a:pt x="2141758" y="1079657"/>
                </a:cubicBezTo>
                <a:cubicBezTo>
                  <a:pt x="2141758" y="1675935"/>
                  <a:pt x="1662309" y="2159314"/>
                  <a:pt x="1070879" y="2159314"/>
                </a:cubicBezTo>
                <a:cubicBezTo>
                  <a:pt x="479449" y="2159314"/>
                  <a:pt x="0" y="1675935"/>
                  <a:pt x="0" y="1079657"/>
                </a:cubicBezTo>
                <a:cubicBezTo>
                  <a:pt x="0" y="483379"/>
                  <a:pt x="479449" y="0"/>
                  <a:pt x="1070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4387613" y="9790467"/>
            <a:ext cx="2141758" cy="2159314"/>
          </a:xfrm>
          <a:custGeom>
            <a:avLst/>
            <a:gdLst>
              <a:gd name="connsiteX0" fmla="*/ 1070879 w 2141758"/>
              <a:gd name="connsiteY0" fmla="*/ 0 h 2159314"/>
              <a:gd name="connsiteX1" fmla="*/ 2141758 w 2141758"/>
              <a:gd name="connsiteY1" fmla="*/ 1079657 h 2159314"/>
              <a:gd name="connsiteX2" fmla="*/ 1070879 w 2141758"/>
              <a:gd name="connsiteY2" fmla="*/ 2159314 h 2159314"/>
              <a:gd name="connsiteX3" fmla="*/ 0 w 2141758"/>
              <a:gd name="connsiteY3" fmla="*/ 1079657 h 2159314"/>
              <a:gd name="connsiteX4" fmla="*/ 1070879 w 2141758"/>
              <a:gd name="connsiteY4" fmla="*/ 0 h 21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58" h="2159314">
                <a:moveTo>
                  <a:pt x="1070879" y="0"/>
                </a:moveTo>
                <a:cubicBezTo>
                  <a:pt x="1662309" y="0"/>
                  <a:pt x="2141758" y="483379"/>
                  <a:pt x="2141758" y="1079657"/>
                </a:cubicBezTo>
                <a:cubicBezTo>
                  <a:pt x="2141758" y="1675935"/>
                  <a:pt x="1662309" y="2159314"/>
                  <a:pt x="1070879" y="2159314"/>
                </a:cubicBezTo>
                <a:cubicBezTo>
                  <a:pt x="479449" y="2159314"/>
                  <a:pt x="0" y="1675935"/>
                  <a:pt x="0" y="1079657"/>
                </a:cubicBezTo>
                <a:cubicBezTo>
                  <a:pt x="0" y="483379"/>
                  <a:pt x="479449" y="0"/>
                  <a:pt x="1070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706143" y="148590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0974387" y="148590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17242632" y="1485900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4" y="0"/>
                  <a:pt x="2438400" y="545854"/>
                  <a:pt x="2438400" y="1219200"/>
                </a:cubicBezTo>
                <a:cubicBezTo>
                  <a:pt x="2438400" y="1892546"/>
                  <a:pt x="1892544" y="2438400"/>
                  <a:pt x="1219200" y="2438400"/>
                </a:cubicBezTo>
                <a:cubicBezTo>
                  <a:pt x="545852" y="2438400"/>
                  <a:pt x="0" y="1892546"/>
                  <a:pt x="0" y="1219200"/>
                </a:cubicBezTo>
                <a:cubicBezTo>
                  <a:pt x="0" y="545854"/>
                  <a:pt x="545852" y="0"/>
                  <a:pt x="1219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0" y="4209209"/>
            <a:ext cx="15278100" cy="9506793"/>
          </a:xfrm>
          <a:custGeom>
            <a:avLst/>
            <a:gdLst>
              <a:gd name="connsiteX0" fmla="*/ 0 w 15278100"/>
              <a:gd name="connsiteY0" fmla="*/ 0 h 9506793"/>
              <a:gd name="connsiteX1" fmla="*/ 110625 w 15278100"/>
              <a:gd name="connsiteY1" fmla="*/ 29936 h 9506793"/>
              <a:gd name="connsiteX2" fmla="*/ 3614945 w 15278100"/>
              <a:gd name="connsiteY2" fmla="*/ 3817899 h 9506793"/>
              <a:gd name="connsiteX3" fmla="*/ 5000005 w 15278100"/>
              <a:gd name="connsiteY3" fmla="*/ 5247084 h 9506793"/>
              <a:gd name="connsiteX4" fmla="*/ 6768166 w 15278100"/>
              <a:gd name="connsiteY4" fmla="*/ 4790335 h 9506793"/>
              <a:gd name="connsiteX5" fmla="*/ 10392896 w 15278100"/>
              <a:gd name="connsiteY5" fmla="*/ 3390618 h 9506793"/>
              <a:gd name="connsiteX6" fmla="*/ 15270072 w 15278100"/>
              <a:gd name="connsiteY6" fmla="*/ 8134923 h 9506793"/>
              <a:gd name="connsiteX7" fmla="*/ 15178620 w 15278100"/>
              <a:gd name="connsiteY7" fmla="*/ 9419890 h 9506793"/>
              <a:gd name="connsiteX8" fmla="*/ 15159128 w 15278100"/>
              <a:gd name="connsiteY8" fmla="*/ 9506793 h 9506793"/>
              <a:gd name="connsiteX9" fmla="*/ 0 w 15278100"/>
              <a:gd name="connsiteY9" fmla="*/ 9506793 h 950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8100" h="9506793">
                <a:moveTo>
                  <a:pt x="0" y="0"/>
                </a:moveTo>
                <a:lnTo>
                  <a:pt x="110625" y="29936"/>
                </a:lnTo>
                <a:cubicBezTo>
                  <a:pt x="1874914" y="549183"/>
                  <a:pt x="3235066" y="1999188"/>
                  <a:pt x="3614945" y="3817899"/>
                </a:cubicBezTo>
                <a:cubicBezTo>
                  <a:pt x="3762291" y="4510393"/>
                  <a:pt x="4322209" y="5085011"/>
                  <a:pt x="5000005" y="5247084"/>
                </a:cubicBezTo>
                <a:cubicBezTo>
                  <a:pt x="5618861" y="5409157"/>
                  <a:pt x="6311388" y="5232351"/>
                  <a:pt x="6768166" y="4790335"/>
                </a:cubicBezTo>
                <a:cubicBezTo>
                  <a:pt x="7711184" y="3891570"/>
                  <a:pt x="8993102" y="3346417"/>
                  <a:pt x="10392896" y="3390618"/>
                </a:cubicBezTo>
                <a:cubicBezTo>
                  <a:pt x="13000932" y="3464287"/>
                  <a:pt x="15137460" y="5541763"/>
                  <a:pt x="15270072" y="8134923"/>
                </a:cubicBezTo>
                <a:cubicBezTo>
                  <a:pt x="15294764" y="8577112"/>
                  <a:pt x="15262004" y="9007674"/>
                  <a:pt x="15178620" y="9419890"/>
                </a:cubicBezTo>
                <a:lnTo>
                  <a:pt x="15159128" y="9506793"/>
                </a:lnTo>
                <a:lnTo>
                  <a:pt x="0" y="95067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30" r:id="rId3"/>
    <p:sldLayoutId id="2147483722" r:id="rId4"/>
    <p:sldLayoutId id="2147483723" r:id="rId5"/>
    <p:sldLayoutId id="2147483724" r:id="rId6"/>
    <p:sldLayoutId id="2147483721" r:id="rId7"/>
    <p:sldLayoutId id="2147483715" r:id="rId8"/>
    <p:sldLayoutId id="2147483713" r:id="rId9"/>
    <p:sldLayoutId id="2147483711" r:id="rId10"/>
    <p:sldLayoutId id="2147483712" r:id="rId11"/>
    <p:sldLayoutId id="2147483709" r:id="rId12"/>
    <p:sldLayoutId id="2147483714" r:id="rId13"/>
    <p:sldLayoutId id="2147483710" r:id="rId14"/>
    <p:sldLayoutId id="2147483708" r:id="rId15"/>
    <p:sldLayoutId id="2147483707" r:id="rId16"/>
    <p:sldLayoutId id="2147483704" r:id="rId17"/>
    <p:sldLayoutId id="2147483705" r:id="rId18"/>
    <p:sldLayoutId id="2147483706" r:id="rId19"/>
    <p:sldLayoutId id="2147483703" r:id="rId20"/>
    <p:sldLayoutId id="2147483702" r:id="rId21"/>
    <p:sldLayoutId id="2147483701" r:id="rId22"/>
    <p:sldLayoutId id="2147483700" r:id="rId23"/>
    <p:sldLayoutId id="2147483699" r:id="rId24"/>
    <p:sldLayoutId id="2147483697" r:id="rId25"/>
    <p:sldLayoutId id="2147483698" r:id="rId26"/>
    <p:sldLayoutId id="2147483688" r:id="rId27"/>
    <p:sldLayoutId id="2147483687" r:id="rId28"/>
    <p:sldLayoutId id="2147483686" r:id="rId29"/>
    <p:sldLayoutId id="2147483685" r:id="rId30"/>
    <p:sldLayoutId id="2147483684" r:id="rId31"/>
    <p:sldLayoutId id="2147483683" r:id="rId32"/>
    <p:sldLayoutId id="2147483682" r:id="rId33"/>
    <p:sldLayoutId id="2147483681" r:id="rId34"/>
    <p:sldLayoutId id="2147483680" r:id="rId35"/>
    <p:sldLayoutId id="2147483679" r:id="rId36"/>
    <p:sldLayoutId id="2147483696" r:id="rId37"/>
    <p:sldLayoutId id="2147483678" r:id="rId38"/>
    <p:sldLayoutId id="2147483677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  <p:sldLayoutId id="2147483675" r:id="rId46"/>
    <p:sldLayoutId id="2147483667" r:id="rId47"/>
    <p:sldLayoutId id="2147483668" r:id="rId48"/>
    <p:sldLayoutId id="2147483650" r:id="rId49"/>
    <p:sldLayoutId id="2147483663" r:id="rId50"/>
    <p:sldLayoutId id="2147483664" r:id="rId51"/>
    <p:sldLayoutId id="2147483665" r:id="rId52"/>
    <p:sldLayoutId id="2147483716" r:id="rId53"/>
    <p:sldLayoutId id="2147483666" r:id="rId54"/>
    <p:sldLayoutId id="2147483676" r:id="rId55"/>
    <p:sldLayoutId id="2147483689" r:id="rId56"/>
    <p:sldLayoutId id="2147483690" r:id="rId57"/>
    <p:sldLayoutId id="2147483691" r:id="rId58"/>
    <p:sldLayoutId id="2147483692" r:id="rId59"/>
    <p:sldLayoutId id="2147483693" r:id="rId60"/>
    <p:sldLayoutId id="2147483694" r:id="rId61"/>
    <p:sldLayoutId id="2147483695" r:id="rId62"/>
    <p:sldLayoutId id="2147483651" r:id="rId63"/>
    <p:sldLayoutId id="2147483652" r:id="rId64"/>
    <p:sldLayoutId id="2147483653" r:id="rId65"/>
    <p:sldLayoutId id="2147483654" r:id="rId66"/>
    <p:sldLayoutId id="2147483655" r:id="rId67"/>
    <p:sldLayoutId id="2147483656" r:id="rId68"/>
    <p:sldLayoutId id="2147483657" r:id="rId69"/>
    <p:sldLayoutId id="2147483658" r:id="rId70"/>
    <p:sldLayoutId id="2147483659" r:id="rId71"/>
    <p:sldLayoutId id="2147483660" r:id="rId72"/>
    <p:sldLayoutId id="2147483661" r:id="rId73"/>
    <p:sldLayoutId id="2147483662" r:id="rId7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7920">
          <p15:clr>
            <a:srgbClr val="F26B43"/>
          </p15:clr>
        </p15:guide>
        <p15:guide id="5" pos="14617">
          <p15:clr>
            <a:srgbClr val="F26B43"/>
          </p15:clr>
        </p15:guide>
        <p15:guide id="6" pos="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07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4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5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50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1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2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1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5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6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loart new">
      <a:dk1>
        <a:srgbClr val="171717"/>
      </a:dk1>
      <a:lt1>
        <a:srgbClr val="FBFBFB"/>
      </a:lt1>
      <a:dk2>
        <a:srgbClr val="44546A"/>
      </a:dk2>
      <a:lt2>
        <a:srgbClr val="E7E6E6"/>
      </a:lt2>
      <a:accent1>
        <a:srgbClr val="9BCCD1"/>
      </a:accent1>
      <a:accent2>
        <a:srgbClr val="88B9BE"/>
      </a:accent2>
      <a:accent3>
        <a:srgbClr val="4A7885"/>
      </a:accent3>
      <a:accent4>
        <a:srgbClr val="848484"/>
      </a:accent4>
      <a:accent5>
        <a:srgbClr val="999999"/>
      </a:accent5>
      <a:accent6>
        <a:srgbClr val="A1A1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3"/>
            </a:gs>
          </a:gsLst>
          <a:lin ang="27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7200" b="1">
            <a:latin typeface="Raleway" panose="020B05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3017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Icen</dc:creator>
  <cp:lastModifiedBy>Донской А.В.</cp:lastModifiedBy>
  <cp:revision>51</cp:revision>
  <dcterms:created xsi:type="dcterms:W3CDTF">2019-01-12T06:29:01Z</dcterms:created>
  <dcterms:modified xsi:type="dcterms:W3CDTF">2020-01-17T08:09:21Z</dcterms:modified>
</cp:coreProperties>
</file>