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70C5D74-8E04-487A-9E85-5B3C5748E7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64AFFA68-E113-4EB9-9BED-FCDBA3946A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687A95A-1E25-46FB-B07C-5C31F21FA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EC313-CF85-4A84-A517-DCBC6B01F1CC}" type="datetimeFigureOut">
              <a:rPr lang="ru-RU" smtClean="0"/>
              <a:t>11.12.2017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1D234A4-5015-4305-B54B-268CE8400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9B0EDB2-9A64-4BD0-8C4A-0010A3E6C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AFD-17E0-451E-B8E3-44461D7FF8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727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A01D97C-38ED-4E71-9862-B08CBC8A8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AB86A2EE-A693-4998-B30A-75BDA8C3ED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7A670B2-8A5B-43AC-BDA3-F9C632825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EC313-CF85-4A84-A517-DCBC6B01F1CC}" type="datetimeFigureOut">
              <a:rPr lang="ru-RU" smtClean="0"/>
              <a:t>11.12.2017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F65E248-9DF5-4E8B-97BB-1E41C5165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1406E52-FE95-43B1-AD43-DB77E6E89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AFD-17E0-451E-B8E3-44461D7FF8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456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19973AE0-D8CC-465D-A860-B747F090E6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CEB1E44D-8939-4B16-B858-68F42E315F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A6E02A0-EE2F-4632-9944-D1CD8BC4D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EC313-CF85-4A84-A517-DCBC6B01F1CC}" type="datetimeFigureOut">
              <a:rPr lang="ru-RU" smtClean="0"/>
              <a:t>11.12.2017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BF0DBD1-1465-47A1-9394-2EE6FA8BE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5133048-6DCC-479E-9FE4-980805BB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AFD-17E0-451E-B8E3-44461D7FF8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787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7E24F11-F54E-4DAF-AD66-4A7CFEEEB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36D04BB-268A-442C-8722-EDA304664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B1780B2-45FB-45CD-A580-68C8EBF67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EC313-CF85-4A84-A517-DCBC6B01F1CC}" type="datetimeFigureOut">
              <a:rPr lang="ru-RU" smtClean="0"/>
              <a:t>11.12.2017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F617531-1B97-4B5E-85F9-2253F4B9F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5925B2E-E83E-423F-897E-53D9E03F9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AFD-17E0-451E-B8E3-44461D7FF8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529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0C11794-3474-4893-BB78-BF4F115D1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08F9F96-F2BA-4FB7-8568-9288F0C53C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817C61A-0D2E-4510-A2E6-5F236E2C6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EC313-CF85-4A84-A517-DCBC6B01F1CC}" type="datetimeFigureOut">
              <a:rPr lang="ru-RU" smtClean="0"/>
              <a:t>11.12.2017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78C394A-DD43-4E45-BB50-CB7F30F22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2074D73-ACD7-4ADF-A843-595EE129E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AFD-17E0-451E-B8E3-44461D7FF8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661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CA62ADB-EA01-440A-83EE-84C52B60E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F3ED174-9B6D-46B0-AB03-01BE259477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168E2AA5-BC6E-4183-BF4E-D8A42A75B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FB72092-9065-4897-BDD3-65D3F5218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EC313-CF85-4A84-A517-DCBC6B01F1CC}" type="datetimeFigureOut">
              <a:rPr lang="ru-RU" smtClean="0"/>
              <a:t>11.12.2017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717F7B38-2448-4AE0-B18D-180F6CB65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9E0C95B-33B6-4AE8-8D4A-5A07A75AA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AFD-17E0-451E-B8E3-44461D7FF8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2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FDD4DA5-DB93-44EE-8E36-8DF017353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A843C6F-02C4-46A2-B61B-D34580710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8E36625F-7899-4EE4-9665-0BE22519BD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A78DA5D6-6FF7-43BC-A118-F647EE663D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521AAED1-A2B0-4A0F-BC40-3943B4214A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B58369AA-9601-4765-88C1-109D9D535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EC313-CF85-4A84-A517-DCBC6B01F1CC}" type="datetimeFigureOut">
              <a:rPr lang="ru-RU" smtClean="0"/>
              <a:t>11.12.2017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FA249B18-37A4-4B69-A5D6-984218D8C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43DF5C09-3B49-4E1A-83B3-38448FD0A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AFD-17E0-451E-B8E3-44461D7FF8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216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C36BF67-ACB4-4B61-8B35-4EC7A0774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8ADC4C4E-DAA4-42C2-9611-3E6F65573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EC313-CF85-4A84-A517-DCBC6B01F1CC}" type="datetimeFigureOut">
              <a:rPr lang="ru-RU" smtClean="0"/>
              <a:t>11.12.2017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F7EC5A06-BE4D-45A7-9549-378E97EDA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AE2C372E-C67F-4CD1-A206-FF46C3454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AFD-17E0-451E-B8E3-44461D7FF8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601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FA23ECD1-7ACD-4861-8787-E27C81CFF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EC313-CF85-4A84-A517-DCBC6B01F1CC}" type="datetimeFigureOut">
              <a:rPr lang="ru-RU" smtClean="0"/>
              <a:t>11.12.2017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4C281781-7D08-479B-BF7D-A95CDD7C8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A728B56B-BB1C-4E98-B55D-1493803B7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AFD-17E0-451E-B8E3-44461D7FF8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236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D55921C-A46A-4301-89B5-50E56FDB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7488D0C-EAAB-4AE9-B0A1-FA0482B66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36EA458A-AFC9-4E41-B8E7-176801D046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FA2A16D7-21D5-411B-9641-36EB39DEA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EC313-CF85-4A84-A517-DCBC6B01F1CC}" type="datetimeFigureOut">
              <a:rPr lang="ru-RU" smtClean="0"/>
              <a:t>11.12.2017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95F66A6-8994-43F5-8D00-3B2E43CB2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11B6F02-D248-4E32-8C61-CE06726AD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AFD-17E0-451E-B8E3-44461D7FF8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73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E9390B-76AA-4850-BD99-C59839293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5D6C7AFD-E5BE-4E64-84B8-C72F815036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7CFB7BF3-D148-480D-BAE6-23299FDF6C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1C12F39-3B94-45B3-92D9-01820E643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EC313-CF85-4A84-A517-DCBC6B01F1CC}" type="datetimeFigureOut">
              <a:rPr lang="ru-RU" smtClean="0"/>
              <a:t>11.12.2017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8521CFE-D90F-40CC-98BE-6CE44FDCF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DE6CD12-FCEF-495D-AA0B-E19E6DA00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AFD-17E0-451E-B8E3-44461D7FF8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91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16E654A-2E0D-4F82-9EB2-EFC417740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C11FE50-70E3-4C33-817F-02CCEBBFC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1BF54FC-6A9D-4002-A661-A73A37E68A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EC313-CF85-4A84-A517-DCBC6B01F1CC}" type="datetimeFigureOut">
              <a:rPr lang="ru-RU" smtClean="0"/>
              <a:t>11.12.2017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579AEBE-3464-42F1-969A-A065D36BB5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648071A-6FCF-415F-9BA7-45F4E0B713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0FAFD-17E0-451E-B8E3-44461D7FF8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502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BF457E5-D6A3-4D2B-8453-7E1A122B5B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052" y="1"/>
            <a:ext cx="6888348" cy="687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066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2FD42C37-EDF3-471B-B98F-14C26D251A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9577"/>
            <a:ext cx="12192000" cy="6158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085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5B445A0-CF29-4BF1-AA78-4D68F070F5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8931"/>
            <a:ext cx="12192000" cy="613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724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199DBC16-EDE7-4803-8EF6-70F16D6039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9761"/>
            <a:ext cx="12192000" cy="6158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234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9B4E5DEA-6B97-4D73-8E1A-D28B3103B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571" y="-3870"/>
            <a:ext cx="6981372" cy="688004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9C9958D6-E650-446A-A13B-EA9CE2239D72}"/>
              </a:ext>
            </a:extLst>
          </p:cNvPr>
          <p:cNvSpPr txBox="1"/>
          <p:nvPr/>
        </p:nvSpPr>
        <p:spPr>
          <a:xfrm>
            <a:off x="2861293" y="2675906"/>
            <a:ext cx="6483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1693280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</Words>
  <Application>Microsoft Office PowerPoint</Application>
  <PresentationFormat>Произвольный</PresentationFormat>
  <Paragraphs>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 Журавлев</dc:creator>
  <cp:lastModifiedBy>Шабалина Юлия Александровна</cp:lastModifiedBy>
  <cp:revision>6</cp:revision>
  <dcterms:created xsi:type="dcterms:W3CDTF">2017-10-09T20:01:12Z</dcterms:created>
  <dcterms:modified xsi:type="dcterms:W3CDTF">2017-12-11T12:30:04Z</dcterms:modified>
</cp:coreProperties>
</file>