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6" r:id="rId3"/>
    <p:sldId id="283" r:id="rId4"/>
    <p:sldId id="269" r:id="rId5"/>
    <p:sldId id="258" r:id="rId6"/>
    <p:sldId id="281" r:id="rId7"/>
    <p:sldId id="284" r:id="rId8"/>
    <p:sldId id="289" r:id="rId9"/>
    <p:sldId id="286" r:id="rId10"/>
    <p:sldId id="285" r:id="rId11"/>
    <p:sldId id="287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 varScale="1">
        <p:scale>
          <a:sx n="100" d="100"/>
          <a:sy n="100" d="100"/>
        </p:scale>
        <p:origin x="2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2F9A7-742B-4B6D-92EA-A0A1C2785C6F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461B3A-929F-42DA-A35B-BD0498DEE2B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latin typeface="Calibri" panose="020F0502020204030204" pitchFamily="34" charset="0"/>
            </a:rPr>
            <a:t>Пленарная сессия: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latin typeface="Calibri" panose="020F0502020204030204" pitchFamily="34" charset="0"/>
            </a:rPr>
            <a:t> Бизнес-климат: интенсификация развития межрегионального сотрудничества с партнерами стран ШОС и БРИКС</a:t>
          </a:r>
          <a:endParaRPr lang="ru-RU" sz="1400" b="0" dirty="0">
            <a:latin typeface="Calibri" panose="020F0502020204030204" pitchFamily="34" charset="0"/>
          </a:endParaRPr>
        </a:p>
      </dgm:t>
    </dgm:pt>
    <dgm:pt modelId="{E29E1705-750C-417F-AE2A-361F360CA4CE}" type="parTrans" cxnId="{AB257258-CE81-4044-873F-83E7AC76C3FF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0"/>
        </a:p>
      </dgm:t>
    </dgm:pt>
    <dgm:pt modelId="{A9EBB1D2-E9A1-42FC-BC5D-CE3C2E476943}" type="sibTrans" cxnId="{AB257258-CE81-4044-873F-83E7AC76C3FF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0"/>
        </a:p>
      </dgm:t>
    </dgm:pt>
    <dgm:pt modelId="{C6ABE1C6-2257-4C9E-B710-7C8DA14F3E68}" type="asst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latin typeface="Calibri" panose="020F0502020204030204" pitchFamily="34" charset="0"/>
            </a:rPr>
            <a:t>Брифинг-сессия: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400" b="0" dirty="0" smtClean="0">
            <a:latin typeface="Calibri" panose="020F050202020403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latin typeface="Calibri" panose="020F0502020204030204" pitchFamily="34" charset="0"/>
            </a:rPr>
            <a:t>Открытые закупки: от первого лица</a:t>
          </a:r>
        </a:p>
        <a:p>
          <a:pPr>
            <a:lnSpc>
              <a:spcPct val="100000"/>
            </a:lnSpc>
            <a:spcAft>
              <a:spcPct val="35000"/>
            </a:spcAft>
          </a:pPr>
          <a:endParaRPr lang="ru-RU" sz="1400" b="0" dirty="0"/>
        </a:p>
      </dgm:t>
    </dgm:pt>
    <dgm:pt modelId="{6DCAE30C-00A1-48AB-8D52-9A3A65C832AA}" type="parTrans" cxnId="{1D8F9DE1-38D2-4256-B0B9-921FA3637FAE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0"/>
        </a:p>
      </dgm:t>
    </dgm:pt>
    <dgm:pt modelId="{5281EA0D-A843-43A0-83F0-CDDB23F146D5}" type="sibTrans" cxnId="{1D8F9DE1-38D2-4256-B0B9-921FA3637FAE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0"/>
        </a:p>
      </dgm:t>
    </dgm:pt>
    <dgm:pt modelId="{CC98A322-0BF7-41B8-8428-09E90A7753D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latin typeface="Calibri" panose="020F0502020204030204" pitchFamily="34" charset="0"/>
            </a:rPr>
            <a:t>Дискуссионная панель: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latin typeface="Calibri" panose="020F0502020204030204" pitchFamily="34" charset="0"/>
            </a:rPr>
            <a:t>Роль малого бизнеса в инновационных, наукоемких и импортозамещающих отраслях промышленности</a:t>
          </a:r>
          <a:endParaRPr lang="ru-RU" sz="1400" b="0" dirty="0">
            <a:latin typeface="Calibri" panose="020F0502020204030204" pitchFamily="34" charset="0"/>
          </a:endParaRPr>
        </a:p>
      </dgm:t>
    </dgm:pt>
    <dgm:pt modelId="{1E0EC495-96FB-43AC-8D15-FA7EA417C92D}" type="parTrans" cxnId="{6A23434E-3B64-43E7-8799-637A6EC43ABA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0"/>
        </a:p>
      </dgm:t>
    </dgm:pt>
    <dgm:pt modelId="{7F34EFBE-99AC-41EC-BA12-6ADBD7C31BD0}" type="sibTrans" cxnId="{6A23434E-3B64-43E7-8799-637A6EC43ABA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0"/>
        </a:p>
      </dgm:t>
    </dgm:pt>
    <dgm:pt modelId="{16E9887F-1805-4D00-92F7-8F01138CEC0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latin typeface="Calibri" panose="020F0502020204030204" pitchFamily="34" charset="0"/>
            </a:rPr>
            <a:t>Дискуссионная панель: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latin typeface="Calibri" panose="020F0502020204030204" pitchFamily="34" charset="0"/>
            </a:rPr>
            <a:t>Сельское хозяйство и пищевая промышленность – новые возможности межрегионального сотрудничества компаний</a:t>
          </a:r>
          <a:endParaRPr lang="ru-RU" sz="1400" b="0" dirty="0">
            <a:latin typeface="Calibri" panose="020F0502020204030204" pitchFamily="34" charset="0"/>
          </a:endParaRPr>
        </a:p>
      </dgm:t>
    </dgm:pt>
    <dgm:pt modelId="{CD062635-DB55-4677-9EB1-4D89F5AAB1F3}" type="parTrans" cxnId="{FEB35A62-2E3B-4FA0-9D6C-84EF3209A6BC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0"/>
        </a:p>
      </dgm:t>
    </dgm:pt>
    <dgm:pt modelId="{653F94C6-D9B1-4764-8C92-1A6F5A91E4E6}" type="sibTrans" cxnId="{FEB35A62-2E3B-4FA0-9D6C-84EF3209A6BC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0"/>
        </a:p>
      </dgm:t>
    </dgm:pt>
    <dgm:pt modelId="{384D26DD-9FD4-491E-9CC8-BB91FE08380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latin typeface="Calibri" panose="020F0502020204030204" pitchFamily="34" charset="0"/>
            </a:rPr>
            <a:t>Экспертная панель: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latin typeface="Calibri" panose="020F0502020204030204" pitchFamily="34" charset="0"/>
            </a:rPr>
            <a:t>Финансовая и инфраструктурная поддержка как основа эффективного развития малого бизнеса</a:t>
          </a:r>
          <a:endParaRPr lang="ru-RU" sz="1400" b="0" dirty="0">
            <a:latin typeface="Calibri" panose="020F0502020204030204" pitchFamily="34" charset="0"/>
          </a:endParaRPr>
        </a:p>
      </dgm:t>
    </dgm:pt>
    <dgm:pt modelId="{F7C6366E-26D8-4F08-B451-89CA852AA1FB}" type="parTrans" cxnId="{4C16EF77-74B4-43E1-9EFC-EE5AF94E3487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0"/>
        </a:p>
      </dgm:t>
    </dgm:pt>
    <dgm:pt modelId="{BE292D3E-12D9-4213-9646-941726052AC5}" type="sibTrans" cxnId="{4C16EF77-74B4-43E1-9EFC-EE5AF94E3487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0"/>
        </a:p>
      </dgm:t>
    </dgm:pt>
    <dgm:pt modelId="{C1AFD713-C390-4984-9B13-0E11BF6A40F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latin typeface="Calibri" panose="020F0502020204030204" pitchFamily="34" charset="0"/>
            </a:rPr>
            <a:t>Дискуссионная панель: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latin typeface="Calibri" panose="020F0502020204030204" pitchFamily="34" charset="0"/>
            </a:rPr>
            <a:t>Развитие межрегиональных  проектов в туристической отрасли</a:t>
          </a:r>
          <a:endParaRPr lang="ru-RU" sz="1400" b="0" dirty="0">
            <a:latin typeface="Calibri" panose="020F0502020204030204" pitchFamily="34" charset="0"/>
          </a:endParaRPr>
        </a:p>
      </dgm:t>
    </dgm:pt>
    <dgm:pt modelId="{7F0A790D-C592-4007-9926-0E6A511BEA90}" type="parTrans" cxnId="{A75B359D-9FC5-407C-B143-6F02EB0842E6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0"/>
        </a:p>
      </dgm:t>
    </dgm:pt>
    <dgm:pt modelId="{387E49B6-91E8-4A1C-B670-6DCE94CF225E}" type="sibTrans" cxnId="{A75B359D-9FC5-407C-B143-6F02EB0842E6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0"/>
        </a:p>
      </dgm:t>
    </dgm:pt>
    <dgm:pt modelId="{48566E95-6DB1-4FAA-89A2-A0E463C52621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latin typeface="Calibri" panose="020F0502020204030204" pitchFamily="34" charset="0"/>
            </a:rPr>
            <a:t>Брифинг: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latin typeface="Calibri" panose="020F0502020204030204" pitchFamily="34" charset="0"/>
            </a:rPr>
            <a:t>Перспективы малого и среднего предпринимательства в развитии несырьевого экспорта</a:t>
          </a:r>
          <a:endParaRPr lang="ru-RU" sz="1400" b="0" dirty="0">
            <a:latin typeface="Calibri" panose="020F0502020204030204" pitchFamily="34" charset="0"/>
          </a:endParaRPr>
        </a:p>
      </dgm:t>
    </dgm:pt>
    <dgm:pt modelId="{717560DE-A345-4367-B959-CD9C5A97BC20}" type="parTrans" cxnId="{FA6BAEC7-91A7-4CF1-9AF0-B0363953228C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0"/>
        </a:p>
      </dgm:t>
    </dgm:pt>
    <dgm:pt modelId="{F812045C-2279-4005-ABC6-87DD06EFF245}" type="sibTrans" cxnId="{FA6BAEC7-91A7-4CF1-9AF0-B0363953228C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0"/>
        </a:p>
      </dgm:t>
    </dgm:pt>
    <dgm:pt modelId="{F31E6B50-1581-4FA0-ADF9-0CF60FF6F4B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latin typeface="Calibri" panose="020F0502020204030204" pitchFamily="34" charset="0"/>
            </a:rPr>
            <a:t>Дискуссионная панель: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latin typeface="Calibri" panose="020F0502020204030204" pitchFamily="34" charset="0"/>
            </a:rPr>
            <a:t>Подготовка кадров: перспективы субсидирования и качество бизнес-образования</a:t>
          </a:r>
          <a:endParaRPr lang="ru-RU" sz="1400" b="0" dirty="0">
            <a:latin typeface="Calibri" panose="020F0502020204030204" pitchFamily="34" charset="0"/>
          </a:endParaRPr>
        </a:p>
      </dgm:t>
    </dgm:pt>
    <dgm:pt modelId="{FC730C2F-19C9-4CE5-8DE1-28817F4387B2}" type="parTrans" cxnId="{46078738-02CA-4E68-B4E8-9A90EED65F3E}">
      <dgm:prSet/>
      <dgm:spPr/>
      <dgm:t>
        <a:bodyPr/>
        <a:lstStyle/>
        <a:p>
          <a:endParaRPr lang="ru-RU" sz="1400" b="0"/>
        </a:p>
      </dgm:t>
    </dgm:pt>
    <dgm:pt modelId="{8A5A893B-EBBD-4104-93EA-47AC419387BE}" type="sibTrans" cxnId="{46078738-02CA-4E68-B4E8-9A90EED65F3E}">
      <dgm:prSet/>
      <dgm:spPr/>
      <dgm:t>
        <a:bodyPr/>
        <a:lstStyle/>
        <a:p>
          <a:endParaRPr lang="ru-RU" sz="1400" b="0"/>
        </a:p>
      </dgm:t>
    </dgm:pt>
    <dgm:pt modelId="{66C86C69-E4F4-4938-AC14-B77883C47296}" type="pres">
      <dgm:prSet presAssocID="{4D42F9A7-742B-4B6D-92EA-A0A1C2785C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D970B-F22F-49E5-A2E6-C13E4A550FF1}" type="pres">
      <dgm:prSet presAssocID="{9D461B3A-929F-42DA-A35B-BD0498DEE2BD}" presName="hierRoot1" presStyleCnt="0">
        <dgm:presLayoutVars>
          <dgm:hierBranch val="init"/>
        </dgm:presLayoutVars>
      </dgm:prSet>
      <dgm:spPr/>
    </dgm:pt>
    <dgm:pt modelId="{CC652A2E-E175-4625-92FA-C42B27191A79}" type="pres">
      <dgm:prSet presAssocID="{9D461B3A-929F-42DA-A35B-BD0498DEE2BD}" presName="rootComposite1" presStyleCnt="0"/>
      <dgm:spPr/>
    </dgm:pt>
    <dgm:pt modelId="{255A26F9-9171-427B-94C6-BD0977E22D05}" type="pres">
      <dgm:prSet presAssocID="{9D461B3A-929F-42DA-A35B-BD0498DEE2BD}" presName="rootText1" presStyleLbl="node0" presStyleIdx="0" presStyleCnt="1" custScaleX="60987" custScaleY="311612" custLinFactNeighborX="3778" custLinFactNeighborY="12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0DA46C-EF69-4CB8-AC11-26B8EED42FD1}" type="pres">
      <dgm:prSet presAssocID="{9D461B3A-929F-42DA-A35B-BD0498DEE2B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257C234-FF2B-42AE-B327-670964469311}" type="pres">
      <dgm:prSet presAssocID="{9D461B3A-929F-42DA-A35B-BD0498DEE2BD}" presName="hierChild2" presStyleCnt="0"/>
      <dgm:spPr/>
    </dgm:pt>
    <dgm:pt modelId="{DD337AF3-E1E9-45BD-8D5C-1705144F4762}" type="pres">
      <dgm:prSet presAssocID="{1E0EC495-96FB-43AC-8D15-FA7EA417C92D}" presName="Name64" presStyleLbl="parChTrans1D2" presStyleIdx="0" presStyleCnt="7"/>
      <dgm:spPr/>
      <dgm:t>
        <a:bodyPr/>
        <a:lstStyle/>
        <a:p>
          <a:endParaRPr lang="ru-RU"/>
        </a:p>
      </dgm:t>
    </dgm:pt>
    <dgm:pt modelId="{AA319E69-0800-4C66-933F-993340CEAD2D}" type="pres">
      <dgm:prSet presAssocID="{CC98A322-0BF7-41B8-8428-09E90A7753D7}" presName="hierRoot2" presStyleCnt="0">
        <dgm:presLayoutVars>
          <dgm:hierBranch val="init"/>
        </dgm:presLayoutVars>
      </dgm:prSet>
      <dgm:spPr/>
    </dgm:pt>
    <dgm:pt modelId="{BE12D188-CB18-4F12-A9B7-19706B611997}" type="pres">
      <dgm:prSet presAssocID="{CC98A322-0BF7-41B8-8428-09E90A7753D7}" presName="rootComposite" presStyleCnt="0"/>
      <dgm:spPr/>
    </dgm:pt>
    <dgm:pt modelId="{E1E41DAE-7E37-4811-83D5-E51325DC5699}" type="pres">
      <dgm:prSet presAssocID="{CC98A322-0BF7-41B8-8428-09E90A7753D7}" presName="rootText" presStyleLbl="node2" presStyleIdx="0" presStyleCnt="5" custScaleX="165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963E74-0097-4AF0-9DD3-FE70B3BCF98A}" type="pres">
      <dgm:prSet presAssocID="{CC98A322-0BF7-41B8-8428-09E90A7753D7}" presName="rootConnector" presStyleLbl="node2" presStyleIdx="0" presStyleCnt="5"/>
      <dgm:spPr/>
      <dgm:t>
        <a:bodyPr/>
        <a:lstStyle/>
        <a:p>
          <a:endParaRPr lang="ru-RU"/>
        </a:p>
      </dgm:t>
    </dgm:pt>
    <dgm:pt modelId="{046343F1-335A-4696-8861-DC105C42864F}" type="pres">
      <dgm:prSet presAssocID="{CC98A322-0BF7-41B8-8428-09E90A7753D7}" presName="hierChild4" presStyleCnt="0"/>
      <dgm:spPr/>
    </dgm:pt>
    <dgm:pt modelId="{9C957E6B-C3C0-46AC-834E-095ECA6AE999}" type="pres">
      <dgm:prSet presAssocID="{CC98A322-0BF7-41B8-8428-09E90A7753D7}" presName="hierChild5" presStyleCnt="0"/>
      <dgm:spPr/>
    </dgm:pt>
    <dgm:pt modelId="{84A3C6B5-0A20-4B62-9688-872AAAD11625}" type="pres">
      <dgm:prSet presAssocID="{CD062635-DB55-4677-9EB1-4D89F5AAB1F3}" presName="Name64" presStyleLbl="parChTrans1D2" presStyleIdx="1" presStyleCnt="7"/>
      <dgm:spPr/>
      <dgm:t>
        <a:bodyPr/>
        <a:lstStyle/>
        <a:p>
          <a:endParaRPr lang="ru-RU"/>
        </a:p>
      </dgm:t>
    </dgm:pt>
    <dgm:pt modelId="{B59BBA77-81C5-4F4F-B9C7-0EB071F8D708}" type="pres">
      <dgm:prSet presAssocID="{16E9887F-1805-4D00-92F7-8F01138CEC06}" presName="hierRoot2" presStyleCnt="0">
        <dgm:presLayoutVars>
          <dgm:hierBranch val="init"/>
        </dgm:presLayoutVars>
      </dgm:prSet>
      <dgm:spPr/>
    </dgm:pt>
    <dgm:pt modelId="{691FCB12-9CD1-4A71-8C07-EF5330EAFAF8}" type="pres">
      <dgm:prSet presAssocID="{16E9887F-1805-4D00-92F7-8F01138CEC06}" presName="rootComposite" presStyleCnt="0"/>
      <dgm:spPr/>
    </dgm:pt>
    <dgm:pt modelId="{A42AFCFD-AFAE-4F7F-9C1D-CF6C8EF8E0A0}" type="pres">
      <dgm:prSet presAssocID="{16E9887F-1805-4D00-92F7-8F01138CEC06}" presName="rootText" presStyleLbl="node2" presStyleIdx="1" presStyleCnt="5" custScaleX="165893" custScaleY="1241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9200BE-5792-4593-801E-1857E5CA49C1}" type="pres">
      <dgm:prSet presAssocID="{16E9887F-1805-4D00-92F7-8F01138CEC06}" presName="rootConnector" presStyleLbl="node2" presStyleIdx="1" presStyleCnt="5"/>
      <dgm:spPr/>
      <dgm:t>
        <a:bodyPr/>
        <a:lstStyle/>
        <a:p>
          <a:endParaRPr lang="ru-RU"/>
        </a:p>
      </dgm:t>
    </dgm:pt>
    <dgm:pt modelId="{1DF506A1-27A5-46B0-B6C9-2E5DB03DCF83}" type="pres">
      <dgm:prSet presAssocID="{16E9887F-1805-4D00-92F7-8F01138CEC06}" presName="hierChild4" presStyleCnt="0"/>
      <dgm:spPr/>
    </dgm:pt>
    <dgm:pt modelId="{9946C604-DA37-498B-9C1B-71818BF1CBFC}" type="pres">
      <dgm:prSet presAssocID="{16E9887F-1805-4D00-92F7-8F01138CEC06}" presName="hierChild5" presStyleCnt="0"/>
      <dgm:spPr/>
    </dgm:pt>
    <dgm:pt modelId="{DEB33E4B-089E-44EC-911F-92CB6E228787}" type="pres">
      <dgm:prSet presAssocID="{7F0A790D-C592-4007-9926-0E6A511BEA90}" presName="Name64" presStyleLbl="parChTrans1D2" presStyleIdx="2" presStyleCnt="7"/>
      <dgm:spPr/>
      <dgm:t>
        <a:bodyPr/>
        <a:lstStyle/>
        <a:p>
          <a:endParaRPr lang="ru-RU"/>
        </a:p>
      </dgm:t>
    </dgm:pt>
    <dgm:pt modelId="{49540F63-4D5A-4C05-B0F2-EEC9C55EAC9D}" type="pres">
      <dgm:prSet presAssocID="{C1AFD713-C390-4984-9B13-0E11BF6A40F3}" presName="hierRoot2" presStyleCnt="0">
        <dgm:presLayoutVars>
          <dgm:hierBranch val="init"/>
        </dgm:presLayoutVars>
      </dgm:prSet>
      <dgm:spPr/>
    </dgm:pt>
    <dgm:pt modelId="{3608CA46-E98E-4EA0-95F4-272D762CD9B8}" type="pres">
      <dgm:prSet presAssocID="{C1AFD713-C390-4984-9B13-0E11BF6A40F3}" presName="rootComposite" presStyleCnt="0"/>
      <dgm:spPr/>
    </dgm:pt>
    <dgm:pt modelId="{C7888E2D-11E7-406C-B181-31B3AA0B6AC8}" type="pres">
      <dgm:prSet presAssocID="{C1AFD713-C390-4984-9B13-0E11BF6A40F3}" presName="rootText" presStyleLbl="node2" presStyleIdx="2" presStyleCnt="5" custScaleX="165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3B6BDA-B937-4ED8-92D1-804976E3AD9E}" type="pres">
      <dgm:prSet presAssocID="{C1AFD713-C390-4984-9B13-0E11BF6A40F3}" presName="rootConnector" presStyleLbl="node2" presStyleIdx="2" presStyleCnt="5"/>
      <dgm:spPr/>
      <dgm:t>
        <a:bodyPr/>
        <a:lstStyle/>
        <a:p>
          <a:endParaRPr lang="ru-RU"/>
        </a:p>
      </dgm:t>
    </dgm:pt>
    <dgm:pt modelId="{E0BAE554-5924-4454-BE9C-FBED2155DC37}" type="pres">
      <dgm:prSet presAssocID="{C1AFD713-C390-4984-9B13-0E11BF6A40F3}" presName="hierChild4" presStyleCnt="0"/>
      <dgm:spPr/>
    </dgm:pt>
    <dgm:pt modelId="{3DCBE859-7E65-47A9-8FA4-7CE8E3BB3248}" type="pres">
      <dgm:prSet presAssocID="{C1AFD713-C390-4984-9B13-0E11BF6A40F3}" presName="hierChild5" presStyleCnt="0"/>
      <dgm:spPr/>
    </dgm:pt>
    <dgm:pt modelId="{7802933C-8926-48E8-BF9F-BA95D4F35533}" type="pres">
      <dgm:prSet presAssocID="{FC730C2F-19C9-4CE5-8DE1-28817F4387B2}" presName="Name64" presStyleLbl="parChTrans1D2" presStyleIdx="3" presStyleCnt="7"/>
      <dgm:spPr/>
      <dgm:t>
        <a:bodyPr/>
        <a:lstStyle/>
        <a:p>
          <a:endParaRPr lang="ru-RU"/>
        </a:p>
      </dgm:t>
    </dgm:pt>
    <dgm:pt modelId="{778B65EF-E23F-4866-8196-D1E65F29A25C}" type="pres">
      <dgm:prSet presAssocID="{F31E6B50-1581-4FA0-ADF9-0CF60FF6F4BF}" presName="hierRoot2" presStyleCnt="0">
        <dgm:presLayoutVars>
          <dgm:hierBranch val="init"/>
        </dgm:presLayoutVars>
      </dgm:prSet>
      <dgm:spPr/>
    </dgm:pt>
    <dgm:pt modelId="{2E821466-836B-4B41-940F-F2FA6E6AFC53}" type="pres">
      <dgm:prSet presAssocID="{F31E6B50-1581-4FA0-ADF9-0CF60FF6F4BF}" presName="rootComposite" presStyleCnt="0"/>
      <dgm:spPr/>
    </dgm:pt>
    <dgm:pt modelId="{DF28A2D5-9901-4255-945E-D06BABC582AF}" type="pres">
      <dgm:prSet presAssocID="{F31E6B50-1581-4FA0-ADF9-0CF60FF6F4BF}" presName="rootText" presStyleLbl="node2" presStyleIdx="3" presStyleCnt="5" custScaleX="165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6DB812-7959-446F-9A4F-6B8F7720CAEB}" type="pres">
      <dgm:prSet presAssocID="{F31E6B50-1581-4FA0-ADF9-0CF60FF6F4BF}" presName="rootConnector" presStyleLbl="node2" presStyleIdx="3" presStyleCnt="5"/>
      <dgm:spPr/>
      <dgm:t>
        <a:bodyPr/>
        <a:lstStyle/>
        <a:p>
          <a:endParaRPr lang="ru-RU"/>
        </a:p>
      </dgm:t>
    </dgm:pt>
    <dgm:pt modelId="{17136A64-42DC-44E4-A24D-AB8F7E082535}" type="pres">
      <dgm:prSet presAssocID="{F31E6B50-1581-4FA0-ADF9-0CF60FF6F4BF}" presName="hierChild4" presStyleCnt="0"/>
      <dgm:spPr/>
    </dgm:pt>
    <dgm:pt modelId="{D5223443-CF9C-4C21-A00A-E04E8BCE6711}" type="pres">
      <dgm:prSet presAssocID="{F31E6B50-1581-4FA0-ADF9-0CF60FF6F4BF}" presName="hierChild5" presStyleCnt="0"/>
      <dgm:spPr/>
    </dgm:pt>
    <dgm:pt modelId="{0DF6B913-490D-4611-9EBA-3E1A4746E4CE}" type="pres">
      <dgm:prSet presAssocID="{F7C6366E-26D8-4F08-B451-89CA852AA1FB}" presName="Name64" presStyleLbl="parChTrans1D2" presStyleIdx="4" presStyleCnt="7"/>
      <dgm:spPr/>
      <dgm:t>
        <a:bodyPr/>
        <a:lstStyle/>
        <a:p>
          <a:endParaRPr lang="ru-RU"/>
        </a:p>
      </dgm:t>
    </dgm:pt>
    <dgm:pt modelId="{8A0D0EC1-8E1E-4952-92FF-83C040AD4466}" type="pres">
      <dgm:prSet presAssocID="{384D26DD-9FD4-491E-9CC8-BB91FE083803}" presName="hierRoot2" presStyleCnt="0">
        <dgm:presLayoutVars>
          <dgm:hierBranch val="init"/>
        </dgm:presLayoutVars>
      </dgm:prSet>
      <dgm:spPr/>
    </dgm:pt>
    <dgm:pt modelId="{379C8A08-201A-43E7-A86F-C6834B2734EE}" type="pres">
      <dgm:prSet presAssocID="{384D26DD-9FD4-491E-9CC8-BB91FE083803}" presName="rootComposite" presStyleCnt="0"/>
      <dgm:spPr/>
    </dgm:pt>
    <dgm:pt modelId="{6743F667-251F-4B51-B807-E22DB0A755AB}" type="pres">
      <dgm:prSet presAssocID="{384D26DD-9FD4-491E-9CC8-BB91FE083803}" presName="rootText" presStyleLbl="node2" presStyleIdx="4" presStyleCnt="5" custScaleX="165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51B143-1B3A-467A-98AB-4B63F704F36D}" type="pres">
      <dgm:prSet presAssocID="{384D26DD-9FD4-491E-9CC8-BB91FE083803}" presName="rootConnector" presStyleLbl="node2" presStyleIdx="4" presStyleCnt="5"/>
      <dgm:spPr/>
      <dgm:t>
        <a:bodyPr/>
        <a:lstStyle/>
        <a:p>
          <a:endParaRPr lang="ru-RU"/>
        </a:p>
      </dgm:t>
    </dgm:pt>
    <dgm:pt modelId="{76DF5A59-458D-4744-ADAB-31A1791A58CA}" type="pres">
      <dgm:prSet presAssocID="{384D26DD-9FD4-491E-9CC8-BB91FE083803}" presName="hierChild4" presStyleCnt="0"/>
      <dgm:spPr/>
    </dgm:pt>
    <dgm:pt modelId="{6195E315-1711-4544-914F-169BF5EA08A6}" type="pres">
      <dgm:prSet presAssocID="{384D26DD-9FD4-491E-9CC8-BB91FE083803}" presName="hierChild5" presStyleCnt="0"/>
      <dgm:spPr/>
    </dgm:pt>
    <dgm:pt modelId="{93FE49B0-342B-44C6-A8E7-745131165C19}" type="pres">
      <dgm:prSet presAssocID="{9D461B3A-929F-42DA-A35B-BD0498DEE2BD}" presName="hierChild3" presStyleCnt="0"/>
      <dgm:spPr/>
    </dgm:pt>
    <dgm:pt modelId="{FA852958-2D6E-4040-AC3F-E6E62F571A52}" type="pres">
      <dgm:prSet presAssocID="{717560DE-A345-4367-B959-CD9C5A97BC20}" presName="Name115" presStyleLbl="parChTrans1D2" presStyleIdx="5" presStyleCnt="7"/>
      <dgm:spPr/>
      <dgm:t>
        <a:bodyPr/>
        <a:lstStyle/>
        <a:p>
          <a:endParaRPr lang="ru-RU"/>
        </a:p>
      </dgm:t>
    </dgm:pt>
    <dgm:pt modelId="{A3288551-E607-4244-90C0-E53EC7E540FA}" type="pres">
      <dgm:prSet presAssocID="{48566E95-6DB1-4FAA-89A2-A0E463C52621}" presName="hierRoot3" presStyleCnt="0">
        <dgm:presLayoutVars>
          <dgm:hierBranch val="init"/>
        </dgm:presLayoutVars>
      </dgm:prSet>
      <dgm:spPr/>
    </dgm:pt>
    <dgm:pt modelId="{A11A345E-6EBC-43B5-91DE-ABDD1CC17B93}" type="pres">
      <dgm:prSet presAssocID="{48566E95-6DB1-4FAA-89A2-A0E463C52621}" presName="rootComposite3" presStyleCnt="0"/>
      <dgm:spPr/>
    </dgm:pt>
    <dgm:pt modelId="{5DE9458F-8758-4435-A226-1B5EC8701EA0}" type="pres">
      <dgm:prSet presAssocID="{48566E95-6DB1-4FAA-89A2-A0E463C52621}" presName="rootText3" presStyleLbl="asst1" presStyleIdx="0" presStyleCnt="2" custScaleX="80338" custScaleY="198848" custLinFactNeighborX="-14996" custLinFactNeighborY="-20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3B1A4D-7826-4DB0-9B58-66B62E9A710C}" type="pres">
      <dgm:prSet presAssocID="{48566E95-6DB1-4FAA-89A2-A0E463C52621}" presName="rootConnector3" presStyleLbl="asst1" presStyleIdx="0" presStyleCnt="2"/>
      <dgm:spPr/>
      <dgm:t>
        <a:bodyPr/>
        <a:lstStyle/>
        <a:p>
          <a:endParaRPr lang="ru-RU"/>
        </a:p>
      </dgm:t>
    </dgm:pt>
    <dgm:pt modelId="{8582E628-82FC-4A1B-8965-0FFF3B6980F6}" type="pres">
      <dgm:prSet presAssocID="{48566E95-6DB1-4FAA-89A2-A0E463C52621}" presName="hierChild6" presStyleCnt="0"/>
      <dgm:spPr/>
    </dgm:pt>
    <dgm:pt modelId="{E3D2ADA5-18C6-45F5-A468-EBDF5709032A}" type="pres">
      <dgm:prSet presAssocID="{48566E95-6DB1-4FAA-89A2-A0E463C52621}" presName="hierChild7" presStyleCnt="0"/>
      <dgm:spPr/>
    </dgm:pt>
    <dgm:pt modelId="{2AF221EE-EFC6-4BDE-BD63-378E8729047E}" type="pres">
      <dgm:prSet presAssocID="{6DCAE30C-00A1-48AB-8D52-9A3A65C832AA}" presName="Name115" presStyleLbl="parChTrans1D2" presStyleIdx="6" presStyleCnt="7"/>
      <dgm:spPr/>
      <dgm:t>
        <a:bodyPr/>
        <a:lstStyle/>
        <a:p>
          <a:endParaRPr lang="ru-RU"/>
        </a:p>
      </dgm:t>
    </dgm:pt>
    <dgm:pt modelId="{0602C0C9-C1B6-44C0-92EC-EA2F2A5BCA8F}" type="pres">
      <dgm:prSet presAssocID="{C6ABE1C6-2257-4C9E-B710-7C8DA14F3E68}" presName="hierRoot3" presStyleCnt="0">
        <dgm:presLayoutVars>
          <dgm:hierBranch val="init"/>
        </dgm:presLayoutVars>
      </dgm:prSet>
      <dgm:spPr/>
    </dgm:pt>
    <dgm:pt modelId="{B4486E18-A384-473E-9E38-6EC97B7BA6A4}" type="pres">
      <dgm:prSet presAssocID="{C6ABE1C6-2257-4C9E-B710-7C8DA14F3E68}" presName="rootComposite3" presStyleCnt="0"/>
      <dgm:spPr/>
    </dgm:pt>
    <dgm:pt modelId="{3834F22E-385C-4D70-A111-4D0D696541BB}" type="pres">
      <dgm:prSet presAssocID="{C6ABE1C6-2257-4C9E-B710-7C8DA14F3E68}" presName="rootText3" presStyleLbl="asst1" presStyleIdx="1" presStyleCnt="2" custScaleX="80338" custScaleY="198848" custLinFactNeighborX="-14822" custLinFactNeighborY="13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699FBB-5341-4CF3-8F4B-AB9719EA1881}" type="pres">
      <dgm:prSet presAssocID="{C6ABE1C6-2257-4C9E-B710-7C8DA14F3E68}" presName="rootConnector3" presStyleLbl="asst1" presStyleIdx="1" presStyleCnt="2"/>
      <dgm:spPr/>
      <dgm:t>
        <a:bodyPr/>
        <a:lstStyle/>
        <a:p>
          <a:endParaRPr lang="ru-RU"/>
        </a:p>
      </dgm:t>
    </dgm:pt>
    <dgm:pt modelId="{666302C2-C8B0-46C7-AAF5-D8AA1900F0B6}" type="pres">
      <dgm:prSet presAssocID="{C6ABE1C6-2257-4C9E-B710-7C8DA14F3E68}" presName="hierChild6" presStyleCnt="0"/>
      <dgm:spPr/>
    </dgm:pt>
    <dgm:pt modelId="{EC7EC403-1EDC-4EED-A045-B5CC4B8D728D}" type="pres">
      <dgm:prSet presAssocID="{C6ABE1C6-2257-4C9E-B710-7C8DA14F3E68}" presName="hierChild7" presStyleCnt="0"/>
      <dgm:spPr/>
    </dgm:pt>
  </dgm:ptLst>
  <dgm:cxnLst>
    <dgm:cxn modelId="{85949C85-7060-4A81-8214-3CCA45BE26A4}" type="presOf" srcId="{9D461B3A-929F-42DA-A35B-BD0498DEE2BD}" destId="{000DA46C-EF69-4CB8-AC11-26B8EED42FD1}" srcOrd="1" destOrd="0" presId="urn:microsoft.com/office/officeart/2009/3/layout/HorizontalOrganizationChart"/>
    <dgm:cxn modelId="{050BA63C-D56A-44A2-BD13-BE2792BADE9B}" type="presOf" srcId="{6DCAE30C-00A1-48AB-8D52-9A3A65C832AA}" destId="{2AF221EE-EFC6-4BDE-BD63-378E8729047E}" srcOrd="0" destOrd="0" presId="urn:microsoft.com/office/officeart/2009/3/layout/HorizontalOrganizationChart"/>
    <dgm:cxn modelId="{1D8F9DE1-38D2-4256-B0B9-921FA3637FAE}" srcId="{9D461B3A-929F-42DA-A35B-BD0498DEE2BD}" destId="{C6ABE1C6-2257-4C9E-B710-7C8DA14F3E68}" srcOrd="1" destOrd="0" parTransId="{6DCAE30C-00A1-48AB-8D52-9A3A65C832AA}" sibTransId="{5281EA0D-A843-43A0-83F0-CDDB23F146D5}"/>
    <dgm:cxn modelId="{32E6F330-F1B4-4EBC-9B2B-5FAAAD3157EC}" type="presOf" srcId="{384D26DD-9FD4-491E-9CC8-BB91FE083803}" destId="{6743F667-251F-4B51-B807-E22DB0A755AB}" srcOrd="0" destOrd="0" presId="urn:microsoft.com/office/officeart/2009/3/layout/HorizontalOrganizationChart"/>
    <dgm:cxn modelId="{7FB8AC01-95C4-4B47-8025-6F3046975028}" type="presOf" srcId="{1E0EC495-96FB-43AC-8D15-FA7EA417C92D}" destId="{DD337AF3-E1E9-45BD-8D5C-1705144F4762}" srcOrd="0" destOrd="0" presId="urn:microsoft.com/office/officeart/2009/3/layout/HorizontalOrganizationChart"/>
    <dgm:cxn modelId="{A75B359D-9FC5-407C-B143-6F02EB0842E6}" srcId="{9D461B3A-929F-42DA-A35B-BD0498DEE2BD}" destId="{C1AFD713-C390-4984-9B13-0E11BF6A40F3}" srcOrd="4" destOrd="0" parTransId="{7F0A790D-C592-4007-9926-0E6A511BEA90}" sibTransId="{387E49B6-91E8-4A1C-B670-6DCE94CF225E}"/>
    <dgm:cxn modelId="{5227053D-8877-4CBD-B6C0-F6F9B30BEA3E}" type="presOf" srcId="{4D42F9A7-742B-4B6D-92EA-A0A1C2785C6F}" destId="{66C86C69-E4F4-4938-AC14-B77883C47296}" srcOrd="0" destOrd="0" presId="urn:microsoft.com/office/officeart/2009/3/layout/HorizontalOrganizationChart"/>
    <dgm:cxn modelId="{8F4C3407-CF48-45AA-95E4-6107CAEC7217}" type="presOf" srcId="{16E9887F-1805-4D00-92F7-8F01138CEC06}" destId="{399200BE-5792-4593-801E-1857E5CA49C1}" srcOrd="1" destOrd="0" presId="urn:microsoft.com/office/officeart/2009/3/layout/HorizontalOrganizationChart"/>
    <dgm:cxn modelId="{F93F5C11-6D33-4037-9164-5FAE839987C7}" type="presOf" srcId="{48566E95-6DB1-4FAA-89A2-A0E463C52621}" destId="{5DE9458F-8758-4435-A226-1B5EC8701EA0}" srcOrd="0" destOrd="0" presId="urn:microsoft.com/office/officeart/2009/3/layout/HorizontalOrganizationChart"/>
    <dgm:cxn modelId="{0DA9E997-F2F4-48EB-B2F9-795005E83AE8}" type="presOf" srcId="{FC730C2F-19C9-4CE5-8DE1-28817F4387B2}" destId="{7802933C-8926-48E8-BF9F-BA95D4F35533}" srcOrd="0" destOrd="0" presId="urn:microsoft.com/office/officeart/2009/3/layout/HorizontalOrganizationChart"/>
    <dgm:cxn modelId="{81F16D2B-2D4F-40ED-BF97-AB2B28655815}" type="presOf" srcId="{F7C6366E-26D8-4F08-B451-89CA852AA1FB}" destId="{0DF6B913-490D-4611-9EBA-3E1A4746E4CE}" srcOrd="0" destOrd="0" presId="urn:microsoft.com/office/officeart/2009/3/layout/HorizontalOrganizationChart"/>
    <dgm:cxn modelId="{9DEF3D4D-88D1-423F-ADF7-D3133ACFFD08}" type="presOf" srcId="{9D461B3A-929F-42DA-A35B-BD0498DEE2BD}" destId="{255A26F9-9171-427B-94C6-BD0977E22D05}" srcOrd="0" destOrd="0" presId="urn:microsoft.com/office/officeart/2009/3/layout/HorizontalOrganizationChart"/>
    <dgm:cxn modelId="{C7A3A96D-88B9-4454-A3E1-CAF2D6A809ED}" type="presOf" srcId="{717560DE-A345-4367-B959-CD9C5A97BC20}" destId="{FA852958-2D6E-4040-AC3F-E6E62F571A52}" srcOrd="0" destOrd="0" presId="urn:microsoft.com/office/officeart/2009/3/layout/HorizontalOrganizationChart"/>
    <dgm:cxn modelId="{2C431F41-1506-4863-929B-575DCF1042E8}" type="presOf" srcId="{C1AFD713-C390-4984-9B13-0E11BF6A40F3}" destId="{C7888E2D-11E7-406C-B181-31B3AA0B6AC8}" srcOrd="0" destOrd="0" presId="urn:microsoft.com/office/officeart/2009/3/layout/HorizontalOrganizationChart"/>
    <dgm:cxn modelId="{86ECFE6A-C7D1-4405-B844-48602BBA320F}" type="presOf" srcId="{C1AFD713-C390-4984-9B13-0E11BF6A40F3}" destId="{823B6BDA-B937-4ED8-92D1-804976E3AD9E}" srcOrd="1" destOrd="0" presId="urn:microsoft.com/office/officeart/2009/3/layout/HorizontalOrganizationChart"/>
    <dgm:cxn modelId="{E124F7A7-38F9-4074-8378-0D13F19090BD}" type="presOf" srcId="{C6ABE1C6-2257-4C9E-B710-7C8DA14F3E68}" destId="{F0699FBB-5341-4CF3-8F4B-AB9719EA1881}" srcOrd="1" destOrd="0" presId="urn:microsoft.com/office/officeart/2009/3/layout/HorizontalOrganizationChart"/>
    <dgm:cxn modelId="{E0181321-708F-46B3-B950-F40A9161053B}" type="presOf" srcId="{CC98A322-0BF7-41B8-8428-09E90A7753D7}" destId="{E1E41DAE-7E37-4811-83D5-E51325DC5699}" srcOrd="0" destOrd="0" presId="urn:microsoft.com/office/officeart/2009/3/layout/HorizontalOrganizationChart"/>
    <dgm:cxn modelId="{4FFEDA0B-5F43-4B91-8F54-B7529B49954C}" type="presOf" srcId="{CC98A322-0BF7-41B8-8428-09E90A7753D7}" destId="{A5963E74-0097-4AF0-9DD3-FE70B3BCF98A}" srcOrd="1" destOrd="0" presId="urn:microsoft.com/office/officeart/2009/3/layout/HorizontalOrganizationChart"/>
    <dgm:cxn modelId="{E37680B2-7FD2-4ECA-864F-4AE3A183A21C}" type="presOf" srcId="{7F0A790D-C592-4007-9926-0E6A511BEA90}" destId="{DEB33E4B-089E-44EC-911F-92CB6E228787}" srcOrd="0" destOrd="0" presId="urn:microsoft.com/office/officeart/2009/3/layout/HorizontalOrganizationChart"/>
    <dgm:cxn modelId="{6A23434E-3B64-43E7-8799-637A6EC43ABA}" srcId="{9D461B3A-929F-42DA-A35B-BD0498DEE2BD}" destId="{CC98A322-0BF7-41B8-8428-09E90A7753D7}" srcOrd="2" destOrd="0" parTransId="{1E0EC495-96FB-43AC-8D15-FA7EA417C92D}" sibTransId="{7F34EFBE-99AC-41EC-BA12-6ADBD7C31BD0}"/>
    <dgm:cxn modelId="{B5A1BAD2-C73B-4BC9-B6BE-D4AC829E207B}" type="presOf" srcId="{C6ABE1C6-2257-4C9E-B710-7C8DA14F3E68}" destId="{3834F22E-385C-4D70-A111-4D0D696541BB}" srcOrd="0" destOrd="0" presId="urn:microsoft.com/office/officeart/2009/3/layout/HorizontalOrganizationChart"/>
    <dgm:cxn modelId="{92962E48-C528-4E48-B05A-AA540DC8CEAB}" type="presOf" srcId="{F31E6B50-1581-4FA0-ADF9-0CF60FF6F4BF}" destId="{DF28A2D5-9901-4255-945E-D06BABC582AF}" srcOrd="0" destOrd="0" presId="urn:microsoft.com/office/officeart/2009/3/layout/HorizontalOrganizationChart"/>
    <dgm:cxn modelId="{86E1598A-4294-46E7-8FFB-1248BACF446A}" type="presOf" srcId="{48566E95-6DB1-4FAA-89A2-A0E463C52621}" destId="{D53B1A4D-7826-4DB0-9B58-66B62E9A710C}" srcOrd="1" destOrd="0" presId="urn:microsoft.com/office/officeart/2009/3/layout/HorizontalOrganizationChart"/>
    <dgm:cxn modelId="{FEB35A62-2E3B-4FA0-9D6C-84EF3209A6BC}" srcId="{9D461B3A-929F-42DA-A35B-BD0498DEE2BD}" destId="{16E9887F-1805-4D00-92F7-8F01138CEC06}" srcOrd="3" destOrd="0" parTransId="{CD062635-DB55-4677-9EB1-4D89F5AAB1F3}" sibTransId="{653F94C6-D9B1-4764-8C92-1A6F5A91E4E6}"/>
    <dgm:cxn modelId="{46078738-02CA-4E68-B4E8-9A90EED65F3E}" srcId="{9D461B3A-929F-42DA-A35B-BD0498DEE2BD}" destId="{F31E6B50-1581-4FA0-ADF9-0CF60FF6F4BF}" srcOrd="5" destOrd="0" parTransId="{FC730C2F-19C9-4CE5-8DE1-28817F4387B2}" sibTransId="{8A5A893B-EBBD-4104-93EA-47AC419387BE}"/>
    <dgm:cxn modelId="{1482D54E-DECA-4D6F-B39E-9C71B0353CCA}" type="presOf" srcId="{16E9887F-1805-4D00-92F7-8F01138CEC06}" destId="{A42AFCFD-AFAE-4F7F-9C1D-CF6C8EF8E0A0}" srcOrd="0" destOrd="0" presId="urn:microsoft.com/office/officeart/2009/3/layout/HorizontalOrganizationChart"/>
    <dgm:cxn modelId="{CFB3BFB7-DF64-413E-B044-CEA91950E44C}" type="presOf" srcId="{384D26DD-9FD4-491E-9CC8-BB91FE083803}" destId="{1B51B143-1B3A-467A-98AB-4B63F704F36D}" srcOrd="1" destOrd="0" presId="urn:microsoft.com/office/officeart/2009/3/layout/HorizontalOrganizationChart"/>
    <dgm:cxn modelId="{4C16EF77-74B4-43E1-9EFC-EE5AF94E3487}" srcId="{9D461B3A-929F-42DA-A35B-BD0498DEE2BD}" destId="{384D26DD-9FD4-491E-9CC8-BB91FE083803}" srcOrd="6" destOrd="0" parTransId="{F7C6366E-26D8-4F08-B451-89CA852AA1FB}" sibTransId="{BE292D3E-12D9-4213-9646-941726052AC5}"/>
    <dgm:cxn modelId="{AB257258-CE81-4044-873F-83E7AC76C3FF}" srcId="{4D42F9A7-742B-4B6D-92EA-A0A1C2785C6F}" destId="{9D461B3A-929F-42DA-A35B-BD0498DEE2BD}" srcOrd="0" destOrd="0" parTransId="{E29E1705-750C-417F-AE2A-361F360CA4CE}" sibTransId="{A9EBB1D2-E9A1-42FC-BC5D-CE3C2E476943}"/>
    <dgm:cxn modelId="{FB5CF418-9DC9-4B66-9498-7EC7F1DDCEB9}" type="presOf" srcId="{F31E6B50-1581-4FA0-ADF9-0CF60FF6F4BF}" destId="{706DB812-7959-446F-9A4F-6B8F7720CAEB}" srcOrd="1" destOrd="0" presId="urn:microsoft.com/office/officeart/2009/3/layout/HorizontalOrganizationChart"/>
    <dgm:cxn modelId="{A045E261-C05C-4415-B4F8-B716BF9A1291}" type="presOf" srcId="{CD062635-DB55-4677-9EB1-4D89F5AAB1F3}" destId="{84A3C6B5-0A20-4B62-9688-872AAAD11625}" srcOrd="0" destOrd="0" presId="urn:microsoft.com/office/officeart/2009/3/layout/HorizontalOrganizationChart"/>
    <dgm:cxn modelId="{FA6BAEC7-91A7-4CF1-9AF0-B0363953228C}" srcId="{9D461B3A-929F-42DA-A35B-BD0498DEE2BD}" destId="{48566E95-6DB1-4FAA-89A2-A0E463C52621}" srcOrd="0" destOrd="0" parTransId="{717560DE-A345-4367-B959-CD9C5A97BC20}" sibTransId="{F812045C-2279-4005-ABC6-87DD06EFF245}"/>
    <dgm:cxn modelId="{6019B7A5-47EB-45CA-8912-58D81FCBBC0C}" type="presParOf" srcId="{66C86C69-E4F4-4938-AC14-B77883C47296}" destId="{5BDD970B-F22F-49E5-A2E6-C13E4A550FF1}" srcOrd="0" destOrd="0" presId="urn:microsoft.com/office/officeart/2009/3/layout/HorizontalOrganizationChart"/>
    <dgm:cxn modelId="{F5B8FCF2-CE82-437E-8540-85E9DB6BA6AB}" type="presParOf" srcId="{5BDD970B-F22F-49E5-A2E6-C13E4A550FF1}" destId="{CC652A2E-E175-4625-92FA-C42B27191A79}" srcOrd="0" destOrd="0" presId="urn:microsoft.com/office/officeart/2009/3/layout/HorizontalOrganizationChart"/>
    <dgm:cxn modelId="{04F552C7-E3A6-4AD1-82F1-910133FEC1F0}" type="presParOf" srcId="{CC652A2E-E175-4625-92FA-C42B27191A79}" destId="{255A26F9-9171-427B-94C6-BD0977E22D05}" srcOrd="0" destOrd="0" presId="urn:microsoft.com/office/officeart/2009/3/layout/HorizontalOrganizationChart"/>
    <dgm:cxn modelId="{5BA83C5E-8F8F-4C78-B869-7D2433884464}" type="presParOf" srcId="{CC652A2E-E175-4625-92FA-C42B27191A79}" destId="{000DA46C-EF69-4CB8-AC11-26B8EED42FD1}" srcOrd="1" destOrd="0" presId="urn:microsoft.com/office/officeart/2009/3/layout/HorizontalOrganizationChart"/>
    <dgm:cxn modelId="{667FB003-AFED-43D5-B71C-690278803907}" type="presParOf" srcId="{5BDD970B-F22F-49E5-A2E6-C13E4A550FF1}" destId="{6257C234-FF2B-42AE-B327-670964469311}" srcOrd="1" destOrd="0" presId="urn:microsoft.com/office/officeart/2009/3/layout/HorizontalOrganizationChart"/>
    <dgm:cxn modelId="{3F4C04F9-FFBE-4462-8A02-A3B02118CD7F}" type="presParOf" srcId="{6257C234-FF2B-42AE-B327-670964469311}" destId="{DD337AF3-E1E9-45BD-8D5C-1705144F4762}" srcOrd="0" destOrd="0" presId="urn:microsoft.com/office/officeart/2009/3/layout/HorizontalOrganizationChart"/>
    <dgm:cxn modelId="{63F39386-FBAA-4D5A-A3EB-8F7F40BDF251}" type="presParOf" srcId="{6257C234-FF2B-42AE-B327-670964469311}" destId="{AA319E69-0800-4C66-933F-993340CEAD2D}" srcOrd="1" destOrd="0" presId="urn:microsoft.com/office/officeart/2009/3/layout/HorizontalOrganizationChart"/>
    <dgm:cxn modelId="{370DD535-D1F7-4C80-B447-0ED7599A260F}" type="presParOf" srcId="{AA319E69-0800-4C66-933F-993340CEAD2D}" destId="{BE12D188-CB18-4F12-A9B7-19706B611997}" srcOrd="0" destOrd="0" presId="urn:microsoft.com/office/officeart/2009/3/layout/HorizontalOrganizationChart"/>
    <dgm:cxn modelId="{2B0DA3C0-C2CE-4AD1-B526-428824AD6BB9}" type="presParOf" srcId="{BE12D188-CB18-4F12-A9B7-19706B611997}" destId="{E1E41DAE-7E37-4811-83D5-E51325DC5699}" srcOrd="0" destOrd="0" presId="urn:microsoft.com/office/officeart/2009/3/layout/HorizontalOrganizationChart"/>
    <dgm:cxn modelId="{4E6F90F5-07C4-4186-9582-FAEC96A49CAC}" type="presParOf" srcId="{BE12D188-CB18-4F12-A9B7-19706B611997}" destId="{A5963E74-0097-4AF0-9DD3-FE70B3BCF98A}" srcOrd="1" destOrd="0" presId="urn:microsoft.com/office/officeart/2009/3/layout/HorizontalOrganizationChart"/>
    <dgm:cxn modelId="{A4CDBB1F-4561-4BBF-98F0-B79B8DBA717A}" type="presParOf" srcId="{AA319E69-0800-4C66-933F-993340CEAD2D}" destId="{046343F1-335A-4696-8861-DC105C42864F}" srcOrd="1" destOrd="0" presId="urn:microsoft.com/office/officeart/2009/3/layout/HorizontalOrganizationChart"/>
    <dgm:cxn modelId="{4911F069-D125-41DA-9E0E-85A3EA81E3FA}" type="presParOf" srcId="{AA319E69-0800-4C66-933F-993340CEAD2D}" destId="{9C957E6B-C3C0-46AC-834E-095ECA6AE999}" srcOrd="2" destOrd="0" presId="urn:microsoft.com/office/officeart/2009/3/layout/HorizontalOrganizationChart"/>
    <dgm:cxn modelId="{F93317E9-969A-4490-9AC4-7F143F99FE66}" type="presParOf" srcId="{6257C234-FF2B-42AE-B327-670964469311}" destId="{84A3C6B5-0A20-4B62-9688-872AAAD11625}" srcOrd="2" destOrd="0" presId="urn:microsoft.com/office/officeart/2009/3/layout/HorizontalOrganizationChart"/>
    <dgm:cxn modelId="{D2A12FB1-7699-4D08-B092-A1266303C73E}" type="presParOf" srcId="{6257C234-FF2B-42AE-B327-670964469311}" destId="{B59BBA77-81C5-4F4F-B9C7-0EB071F8D708}" srcOrd="3" destOrd="0" presId="urn:microsoft.com/office/officeart/2009/3/layout/HorizontalOrganizationChart"/>
    <dgm:cxn modelId="{30A533C0-07B2-433E-A51B-69B34EC10D0D}" type="presParOf" srcId="{B59BBA77-81C5-4F4F-B9C7-0EB071F8D708}" destId="{691FCB12-9CD1-4A71-8C07-EF5330EAFAF8}" srcOrd="0" destOrd="0" presId="urn:microsoft.com/office/officeart/2009/3/layout/HorizontalOrganizationChart"/>
    <dgm:cxn modelId="{DCCB90B3-268B-47B5-9013-DDDBB9D95F77}" type="presParOf" srcId="{691FCB12-9CD1-4A71-8C07-EF5330EAFAF8}" destId="{A42AFCFD-AFAE-4F7F-9C1D-CF6C8EF8E0A0}" srcOrd="0" destOrd="0" presId="urn:microsoft.com/office/officeart/2009/3/layout/HorizontalOrganizationChart"/>
    <dgm:cxn modelId="{61E7C886-9E27-4F67-BB81-7111822D3A56}" type="presParOf" srcId="{691FCB12-9CD1-4A71-8C07-EF5330EAFAF8}" destId="{399200BE-5792-4593-801E-1857E5CA49C1}" srcOrd="1" destOrd="0" presId="urn:microsoft.com/office/officeart/2009/3/layout/HorizontalOrganizationChart"/>
    <dgm:cxn modelId="{CEE540FE-73A6-48FC-883A-D34090BDA154}" type="presParOf" srcId="{B59BBA77-81C5-4F4F-B9C7-0EB071F8D708}" destId="{1DF506A1-27A5-46B0-B6C9-2E5DB03DCF83}" srcOrd="1" destOrd="0" presId="urn:microsoft.com/office/officeart/2009/3/layout/HorizontalOrganizationChart"/>
    <dgm:cxn modelId="{61E4F512-8501-4B30-AD15-BE8A68270CD7}" type="presParOf" srcId="{B59BBA77-81C5-4F4F-B9C7-0EB071F8D708}" destId="{9946C604-DA37-498B-9C1B-71818BF1CBFC}" srcOrd="2" destOrd="0" presId="urn:microsoft.com/office/officeart/2009/3/layout/HorizontalOrganizationChart"/>
    <dgm:cxn modelId="{E1DA7656-F979-421F-9E56-617411ADB28B}" type="presParOf" srcId="{6257C234-FF2B-42AE-B327-670964469311}" destId="{DEB33E4B-089E-44EC-911F-92CB6E228787}" srcOrd="4" destOrd="0" presId="urn:microsoft.com/office/officeart/2009/3/layout/HorizontalOrganizationChart"/>
    <dgm:cxn modelId="{241F4ECC-072A-4876-AC5C-C18A6219B7F0}" type="presParOf" srcId="{6257C234-FF2B-42AE-B327-670964469311}" destId="{49540F63-4D5A-4C05-B0F2-EEC9C55EAC9D}" srcOrd="5" destOrd="0" presId="urn:microsoft.com/office/officeart/2009/3/layout/HorizontalOrganizationChart"/>
    <dgm:cxn modelId="{436C64C7-824A-4CAE-B054-71D5E4A989E4}" type="presParOf" srcId="{49540F63-4D5A-4C05-B0F2-EEC9C55EAC9D}" destId="{3608CA46-E98E-4EA0-95F4-272D762CD9B8}" srcOrd="0" destOrd="0" presId="urn:microsoft.com/office/officeart/2009/3/layout/HorizontalOrganizationChart"/>
    <dgm:cxn modelId="{42CFD5DC-D5FD-4066-B11D-24364B708AC0}" type="presParOf" srcId="{3608CA46-E98E-4EA0-95F4-272D762CD9B8}" destId="{C7888E2D-11E7-406C-B181-31B3AA0B6AC8}" srcOrd="0" destOrd="0" presId="urn:microsoft.com/office/officeart/2009/3/layout/HorizontalOrganizationChart"/>
    <dgm:cxn modelId="{CF176D22-F9C6-432C-BEB3-4A5ED8B0A1ED}" type="presParOf" srcId="{3608CA46-E98E-4EA0-95F4-272D762CD9B8}" destId="{823B6BDA-B937-4ED8-92D1-804976E3AD9E}" srcOrd="1" destOrd="0" presId="urn:microsoft.com/office/officeart/2009/3/layout/HorizontalOrganizationChart"/>
    <dgm:cxn modelId="{1E88E8ED-B3E2-4FE7-A8A6-EA65D84DC75E}" type="presParOf" srcId="{49540F63-4D5A-4C05-B0F2-EEC9C55EAC9D}" destId="{E0BAE554-5924-4454-BE9C-FBED2155DC37}" srcOrd="1" destOrd="0" presId="urn:microsoft.com/office/officeart/2009/3/layout/HorizontalOrganizationChart"/>
    <dgm:cxn modelId="{805F15EE-13F7-4716-B841-D532DBEA625F}" type="presParOf" srcId="{49540F63-4D5A-4C05-B0F2-EEC9C55EAC9D}" destId="{3DCBE859-7E65-47A9-8FA4-7CE8E3BB3248}" srcOrd="2" destOrd="0" presId="urn:microsoft.com/office/officeart/2009/3/layout/HorizontalOrganizationChart"/>
    <dgm:cxn modelId="{223F18A8-4299-4D5D-9AF9-BA4CB0F90F63}" type="presParOf" srcId="{6257C234-FF2B-42AE-B327-670964469311}" destId="{7802933C-8926-48E8-BF9F-BA95D4F35533}" srcOrd="6" destOrd="0" presId="urn:microsoft.com/office/officeart/2009/3/layout/HorizontalOrganizationChart"/>
    <dgm:cxn modelId="{A166F3F1-0C8E-4762-B755-50BB96385FB4}" type="presParOf" srcId="{6257C234-FF2B-42AE-B327-670964469311}" destId="{778B65EF-E23F-4866-8196-D1E65F29A25C}" srcOrd="7" destOrd="0" presId="urn:microsoft.com/office/officeart/2009/3/layout/HorizontalOrganizationChart"/>
    <dgm:cxn modelId="{EFDFBB88-245D-4629-909C-9F6605335E33}" type="presParOf" srcId="{778B65EF-E23F-4866-8196-D1E65F29A25C}" destId="{2E821466-836B-4B41-940F-F2FA6E6AFC53}" srcOrd="0" destOrd="0" presId="urn:microsoft.com/office/officeart/2009/3/layout/HorizontalOrganizationChart"/>
    <dgm:cxn modelId="{B449DA38-4DC2-43A4-AC07-EA3BE4227DE2}" type="presParOf" srcId="{2E821466-836B-4B41-940F-F2FA6E6AFC53}" destId="{DF28A2D5-9901-4255-945E-D06BABC582AF}" srcOrd="0" destOrd="0" presId="urn:microsoft.com/office/officeart/2009/3/layout/HorizontalOrganizationChart"/>
    <dgm:cxn modelId="{42FFC35A-69BE-4DA6-9FB1-A10293878708}" type="presParOf" srcId="{2E821466-836B-4B41-940F-F2FA6E6AFC53}" destId="{706DB812-7959-446F-9A4F-6B8F7720CAEB}" srcOrd="1" destOrd="0" presId="urn:microsoft.com/office/officeart/2009/3/layout/HorizontalOrganizationChart"/>
    <dgm:cxn modelId="{023D0A79-6365-47B4-8337-3DEEAF1DD471}" type="presParOf" srcId="{778B65EF-E23F-4866-8196-D1E65F29A25C}" destId="{17136A64-42DC-44E4-A24D-AB8F7E082535}" srcOrd="1" destOrd="0" presId="urn:microsoft.com/office/officeart/2009/3/layout/HorizontalOrganizationChart"/>
    <dgm:cxn modelId="{66BBAF99-4B19-4119-8CEE-6C8675C2EF47}" type="presParOf" srcId="{778B65EF-E23F-4866-8196-D1E65F29A25C}" destId="{D5223443-CF9C-4C21-A00A-E04E8BCE6711}" srcOrd="2" destOrd="0" presId="urn:microsoft.com/office/officeart/2009/3/layout/HorizontalOrganizationChart"/>
    <dgm:cxn modelId="{57E35CA0-6118-4514-898C-5713E9EB9576}" type="presParOf" srcId="{6257C234-FF2B-42AE-B327-670964469311}" destId="{0DF6B913-490D-4611-9EBA-3E1A4746E4CE}" srcOrd="8" destOrd="0" presId="urn:microsoft.com/office/officeart/2009/3/layout/HorizontalOrganizationChart"/>
    <dgm:cxn modelId="{07ED289F-322C-4FF8-9A68-D197EB17D28B}" type="presParOf" srcId="{6257C234-FF2B-42AE-B327-670964469311}" destId="{8A0D0EC1-8E1E-4952-92FF-83C040AD4466}" srcOrd="9" destOrd="0" presId="urn:microsoft.com/office/officeart/2009/3/layout/HorizontalOrganizationChart"/>
    <dgm:cxn modelId="{ADC25789-A2D7-4451-8B22-58062C15AC0E}" type="presParOf" srcId="{8A0D0EC1-8E1E-4952-92FF-83C040AD4466}" destId="{379C8A08-201A-43E7-A86F-C6834B2734EE}" srcOrd="0" destOrd="0" presId="urn:microsoft.com/office/officeart/2009/3/layout/HorizontalOrganizationChart"/>
    <dgm:cxn modelId="{C1E29494-291A-4DAF-949A-6548C9FE88ED}" type="presParOf" srcId="{379C8A08-201A-43E7-A86F-C6834B2734EE}" destId="{6743F667-251F-4B51-B807-E22DB0A755AB}" srcOrd="0" destOrd="0" presId="urn:microsoft.com/office/officeart/2009/3/layout/HorizontalOrganizationChart"/>
    <dgm:cxn modelId="{B4377F8D-AB1C-40B4-8EAC-32468971002D}" type="presParOf" srcId="{379C8A08-201A-43E7-A86F-C6834B2734EE}" destId="{1B51B143-1B3A-467A-98AB-4B63F704F36D}" srcOrd="1" destOrd="0" presId="urn:microsoft.com/office/officeart/2009/3/layout/HorizontalOrganizationChart"/>
    <dgm:cxn modelId="{0E5A6574-5F84-4921-9B9E-D7D37431BE95}" type="presParOf" srcId="{8A0D0EC1-8E1E-4952-92FF-83C040AD4466}" destId="{76DF5A59-458D-4744-ADAB-31A1791A58CA}" srcOrd="1" destOrd="0" presId="urn:microsoft.com/office/officeart/2009/3/layout/HorizontalOrganizationChart"/>
    <dgm:cxn modelId="{616D95E8-1493-4074-AB35-91405001E5AF}" type="presParOf" srcId="{8A0D0EC1-8E1E-4952-92FF-83C040AD4466}" destId="{6195E315-1711-4544-914F-169BF5EA08A6}" srcOrd="2" destOrd="0" presId="urn:microsoft.com/office/officeart/2009/3/layout/HorizontalOrganizationChart"/>
    <dgm:cxn modelId="{B410E8AA-A6CB-4C5A-A831-052FE81573F8}" type="presParOf" srcId="{5BDD970B-F22F-49E5-A2E6-C13E4A550FF1}" destId="{93FE49B0-342B-44C6-A8E7-745131165C19}" srcOrd="2" destOrd="0" presId="urn:microsoft.com/office/officeart/2009/3/layout/HorizontalOrganizationChart"/>
    <dgm:cxn modelId="{FBAC3E06-913F-47C3-A435-778A9137A8F5}" type="presParOf" srcId="{93FE49B0-342B-44C6-A8E7-745131165C19}" destId="{FA852958-2D6E-4040-AC3F-E6E62F571A52}" srcOrd="0" destOrd="0" presId="urn:microsoft.com/office/officeart/2009/3/layout/HorizontalOrganizationChart"/>
    <dgm:cxn modelId="{B95B6916-A8DA-4421-A791-85AF17403FDD}" type="presParOf" srcId="{93FE49B0-342B-44C6-A8E7-745131165C19}" destId="{A3288551-E607-4244-90C0-E53EC7E540FA}" srcOrd="1" destOrd="0" presId="urn:microsoft.com/office/officeart/2009/3/layout/HorizontalOrganizationChart"/>
    <dgm:cxn modelId="{BA586134-43C9-4A69-8B66-78913FC516A5}" type="presParOf" srcId="{A3288551-E607-4244-90C0-E53EC7E540FA}" destId="{A11A345E-6EBC-43B5-91DE-ABDD1CC17B93}" srcOrd="0" destOrd="0" presId="urn:microsoft.com/office/officeart/2009/3/layout/HorizontalOrganizationChart"/>
    <dgm:cxn modelId="{D5E2F62F-AE2A-44C8-9D79-C8E7CA3D3085}" type="presParOf" srcId="{A11A345E-6EBC-43B5-91DE-ABDD1CC17B93}" destId="{5DE9458F-8758-4435-A226-1B5EC8701EA0}" srcOrd="0" destOrd="0" presId="urn:microsoft.com/office/officeart/2009/3/layout/HorizontalOrganizationChart"/>
    <dgm:cxn modelId="{009EB734-29B7-48DF-B1F8-23BE68DFED2C}" type="presParOf" srcId="{A11A345E-6EBC-43B5-91DE-ABDD1CC17B93}" destId="{D53B1A4D-7826-4DB0-9B58-66B62E9A710C}" srcOrd="1" destOrd="0" presId="urn:microsoft.com/office/officeart/2009/3/layout/HorizontalOrganizationChart"/>
    <dgm:cxn modelId="{1C97BC5D-4090-448A-9364-305F207566BC}" type="presParOf" srcId="{A3288551-E607-4244-90C0-E53EC7E540FA}" destId="{8582E628-82FC-4A1B-8965-0FFF3B6980F6}" srcOrd="1" destOrd="0" presId="urn:microsoft.com/office/officeart/2009/3/layout/HorizontalOrganizationChart"/>
    <dgm:cxn modelId="{73CE1112-AF24-44CB-811D-A93BF0C0ACF0}" type="presParOf" srcId="{A3288551-E607-4244-90C0-E53EC7E540FA}" destId="{E3D2ADA5-18C6-45F5-A468-EBDF5709032A}" srcOrd="2" destOrd="0" presId="urn:microsoft.com/office/officeart/2009/3/layout/HorizontalOrganizationChart"/>
    <dgm:cxn modelId="{308FA95B-F50C-432E-A537-75E724471128}" type="presParOf" srcId="{93FE49B0-342B-44C6-A8E7-745131165C19}" destId="{2AF221EE-EFC6-4BDE-BD63-378E8729047E}" srcOrd="2" destOrd="0" presId="urn:microsoft.com/office/officeart/2009/3/layout/HorizontalOrganizationChart"/>
    <dgm:cxn modelId="{1E408098-E61C-4311-A2EA-F3B7543286DA}" type="presParOf" srcId="{93FE49B0-342B-44C6-A8E7-745131165C19}" destId="{0602C0C9-C1B6-44C0-92EC-EA2F2A5BCA8F}" srcOrd="3" destOrd="0" presId="urn:microsoft.com/office/officeart/2009/3/layout/HorizontalOrganizationChart"/>
    <dgm:cxn modelId="{5FECE5F0-7DB6-4DD8-A6ED-79B4435A1CDF}" type="presParOf" srcId="{0602C0C9-C1B6-44C0-92EC-EA2F2A5BCA8F}" destId="{B4486E18-A384-473E-9E38-6EC97B7BA6A4}" srcOrd="0" destOrd="0" presId="urn:microsoft.com/office/officeart/2009/3/layout/HorizontalOrganizationChart"/>
    <dgm:cxn modelId="{B13F592B-0CB4-4BC6-8F23-A880C2492899}" type="presParOf" srcId="{B4486E18-A384-473E-9E38-6EC97B7BA6A4}" destId="{3834F22E-385C-4D70-A111-4D0D696541BB}" srcOrd="0" destOrd="0" presId="urn:microsoft.com/office/officeart/2009/3/layout/HorizontalOrganizationChart"/>
    <dgm:cxn modelId="{F5D564FD-8E17-49A2-A339-531752515BB3}" type="presParOf" srcId="{B4486E18-A384-473E-9E38-6EC97B7BA6A4}" destId="{F0699FBB-5341-4CF3-8F4B-AB9719EA1881}" srcOrd="1" destOrd="0" presId="urn:microsoft.com/office/officeart/2009/3/layout/HorizontalOrganizationChart"/>
    <dgm:cxn modelId="{AEDAD576-1E3C-4F87-A362-2F6DD93D34C5}" type="presParOf" srcId="{0602C0C9-C1B6-44C0-92EC-EA2F2A5BCA8F}" destId="{666302C2-C8B0-46C7-AAF5-D8AA1900F0B6}" srcOrd="1" destOrd="0" presId="urn:microsoft.com/office/officeart/2009/3/layout/HorizontalOrganizationChart"/>
    <dgm:cxn modelId="{B0DB4134-4B00-463F-A5CD-E97E49CE5F2C}" type="presParOf" srcId="{0602C0C9-C1B6-44C0-92EC-EA2F2A5BCA8F}" destId="{EC7EC403-1EDC-4EED-A045-B5CC4B8D728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5760F4-B5C9-48A8-BAAD-796DD42896CE}" type="doc">
      <dgm:prSet loTypeId="urn:microsoft.com/office/officeart/2005/8/layout/defaul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E0F38B7-C267-4CA3-9E29-9AE180DA757B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Calibri" panose="020F0502020204030204" pitchFamily="34" charset="0"/>
            </a:rPr>
            <a:t>Информационные сообщения о мероприятии с упоминанием компании</a:t>
          </a:r>
          <a:endParaRPr lang="ru-RU" dirty="0">
            <a:latin typeface="Calibri" panose="020F0502020204030204" pitchFamily="34" charset="0"/>
          </a:endParaRPr>
        </a:p>
      </dgm:t>
    </dgm:pt>
    <dgm:pt modelId="{1BB42C17-E53C-4706-971A-7212613E394B}" type="parTrans" cxnId="{36D35294-34DA-4D19-8ACF-406ECEEC25A5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7BB57E6C-9AF4-4C05-BD92-028D92034BEF}" type="sibTrans" cxnId="{36D35294-34DA-4D19-8ACF-406ECEEC25A5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DE438C3D-683E-43BC-B430-EEE5DCBA88C2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Calibri" panose="020F0502020204030204" pitchFamily="34" charset="0"/>
            </a:rPr>
            <a:t>Анонсирующие мероприятия в сентябре-ноябре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Calibri" panose="020F0502020204030204" pitchFamily="34" charset="0"/>
            </a:rPr>
            <a:t> 2016 г.</a:t>
          </a:r>
          <a:endParaRPr lang="ru-RU" dirty="0">
            <a:latin typeface="Calibri" panose="020F0502020204030204" pitchFamily="34" charset="0"/>
          </a:endParaRPr>
        </a:p>
      </dgm:t>
    </dgm:pt>
    <dgm:pt modelId="{1BDD4139-D105-43F3-A25D-78342F02808E}" type="parTrans" cxnId="{914D1511-5430-4645-98D1-C03CE7F568C4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7F5665FA-AA93-4722-8362-612A12E85C76}" type="sibTrans" cxnId="{914D1511-5430-4645-98D1-C03CE7F568C4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ACB7279A-3545-41B3-A8AF-445ED8D3F14F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Calibri" panose="020F0502020204030204" pitchFamily="34" charset="0"/>
            </a:rPr>
            <a:t>Возможность формировать повестку форума</a:t>
          </a:r>
          <a:endParaRPr lang="ru-RU" dirty="0">
            <a:latin typeface="Calibri" panose="020F0502020204030204" pitchFamily="34" charset="0"/>
          </a:endParaRPr>
        </a:p>
      </dgm:t>
    </dgm:pt>
    <dgm:pt modelId="{0B0B2018-83DE-4993-8CD6-8EA935D8080C}" type="parTrans" cxnId="{6A1AE517-E445-4010-81D8-B755023C01D9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BAAD3F59-C329-4B5F-9296-0A24E96D602A}" type="sibTrans" cxnId="{6A1AE517-E445-4010-81D8-B755023C01D9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3BD7745C-41F2-4E7C-BE26-E6F02B8DF86F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Calibri" panose="020F0502020204030204" pitchFamily="34" charset="0"/>
            </a:rPr>
            <a:t>Внесение предложений в резолюцию форума</a:t>
          </a:r>
          <a:endParaRPr lang="ru-RU" dirty="0">
            <a:latin typeface="Calibri" panose="020F0502020204030204" pitchFamily="34" charset="0"/>
          </a:endParaRPr>
        </a:p>
      </dgm:t>
    </dgm:pt>
    <dgm:pt modelId="{8AFFE4DB-D594-417B-AC16-986BF8368744}" type="parTrans" cxnId="{0085E0AC-AA2B-45CB-8E09-A990F42FDEC0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D9F41448-3ECC-4140-A709-987437C44CD3}" type="sibTrans" cxnId="{0085E0AC-AA2B-45CB-8E09-A990F42FDEC0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2CF5788D-8012-449A-B92B-51221CA84B43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Calibri" panose="020F0502020204030204" pitchFamily="34" charset="0"/>
            </a:rPr>
            <a:t>Представление интересов компании на региональном и федеральном уровне</a:t>
          </a:r>
          <a:endParaRPr lang="ru-RU" dirty="0">
            <a:latin typeface="Calibri" panose="020F0502020204030204" pitchFamily="34" charset="0"/>
          </a:endParaRPr>
        </a:p>
      </dgm:t>
    </dgm:pt>
    <dgm:pt modelId="{96961C18-08F1-48E8-9982-C631AB4D7A45}" type="parTrans" cxnId="{07C2AB3D-6D65-4567-BFE1-8BC5883BDAE3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E3E2F13F-D7B1-4004-ABF4-A72C6CFF6669}" type="sibTrans" cxnId="{07C2AB3D-6D65-4567-BFE1-8BC5883BDAE3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906AB480-20FF-45C5-BB4B-4663E33B5FD9}" type="pres">
      <dgm:prSet presAssocID="{385760F4-B5C9-48A8-BAAD-796DD42896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C3679E-0BA2-4F18-85DE-5A300D8F6BEE}" type="pres">
      <dgm:prSet presAssocID="{1E0F38B7-C267-4CA3-9E29-9AE180DA75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049EF-FEF5-489C-A368-025ED99FA24F}" type="pres">
      <dgm:prSet presAssocID="{7BB57E6C-9AF4-4C05-BD92-028D92034BEF}" presName="sibTrans" presStyleCnt="0"/>
      <dgm:spPr/>
      <dgm:t>
        <a:bodyPr/>
        <a:lstStyle/>
        <a:p>
          <a:endParaRPr lang="ru-RU"/>
        </a:p>
      </dgm:t>
    </dgm:pt>
    <dgm:pt modelId="{33483700-575D-4297-A135-076A4B29C07D}" type="pres">
      <dgm:prSet presAssocID="{DE438C3D-683E-43BC-B430-EEE5DCBA88C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AA536-BB58-46D6-B383-71F3C8AC2DFF}" type="pres">
      <dgm:prSet presAssocID="{7F5665FA-AA93-4722-8362-612A12E85C76}" presName="sibTrans" presStyleCnt="0"/>
      <dgm:spPr/>
      <dgm:t>
        <a:bodyPr/>
        <a:lstStyle/>
        <a:p>
          <a:endParaRPr lang="ru-RU"/>
        </a:p>
      </dgm:t>
    </dgm:pt>
    <dgm:pt modelId="{6C673BB4-B556-45F7-93D4-53E47215985C}" type="pres">
      <dgm:prSet presAssocID="{ACB7279A-3545-41B3-A8AF-445ED8D3F14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F6588-440F-494F-8B64-152E8EDAA4D4}" type="pres">
      <dgm:prSet presAssocID="{BAAD3F59-C329-4B5F-9296-0A24E96D602A}" presName="sibTrans" presStyleCnt="0"/>
      <dgm:spPr/>
      <dgm:t>
        <a:bodyPr/>
        <a:lstStyle/>
        <a:p>
          <a:endParaRPr lang="ru-RU"/>
        </a:p>
      </dgm:t>
    </dgm:pt>
    <dgm:pt modelId="{B635D3E1-6CA4-4215-B326-BFE8D4243D94}" type="pres">
      <dgm:prSet presAssocID="{3BD7745C-41F2-4E7C-BE26-E6F02B8DF86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50C4C-1038-42B5-8FD5-BEFB8329F336}" type="pres">
      <dgm:prSet presAssocID="{D9F41448-3ECC-4140-A709-987437C44CD3}" presName="sibTrans" presStyleCnt="0"/>
      <dgm:spPr/>
      <dgm:t>
        <a:bodyPr/>
        <a:lstStyle/>
        <a:p>
          <a:endParaRPr lang="ru-RU"/>
        </a:p>
      </dgm:t>
    </dgm:pt>
    <dgm:pt modelId="{5649E4A8-17E5-499C-ABC8-1407E4C65246}" type="pres">
      <dgm:prSet presAssocID="{2CF5788D-8012-449A-B92B-51221CA84B4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E65F9A-CEDA-4121-936D-D1F6C09B50B4}" type="presOf" srcId="{2CF5788D-8012-449A-B92B-51221CA84B43}" destId="{5649E4A8-17E5-499C-ABC8-1407E4C65246}" srcOrd="0" destOrd="0" presId="urn:microsoft.com/office/officeart/2005/8/layout/default"/>
    <dgm:cxn modelId="{A5B8B5AF-BB60-4A12-A19A-43F792019A69}" type="presOf" srcId="{DE438C3D-683E-43BC-B430-EEE5DCBA88C2}" destId="{33483700-575D-4297-A135-076A4B29C07D}" srcOrd="0" destOrd="0" presId="urn:microsoft.com/office/officeart/2005/8/layout/default"/>
    <dgm:cxn modelId="{96AF4E91-0E6A-479E-BDAD-957A89A752BE}" type="presOf" srcId="{ACB7279A-3545-41B3-A8AF-445ED8D3F14F}" destId="{6C673BB4-B556-45F7-93D4-53E47215985C}" srcOrd="0" destOrd="0" presId="urn:microsoft.com/office/officeart/2005/8/layout/default"/>
    <dgm:cxn modelId="{36D35294-34DA-4D19-8ACF-406ECEEC25A5}" srcId="{385760F4-B5C9-48A8-BAAD-796DD42896CE}" destId="{1E0F38B7-C267-4CA3-9E29-9AE180DA757B}" srcOrd="0" destOrd="0" parTransId="{1BB42C17-E53C-4706-971A-7212613E394B}" sibTransId="{7BB57E6C-9AF4-4C05-BD92-028D92034BEF}"/>
    <dgm:cxn modelId="{07C2AB3D-6D65-4567-BFE1-8BC5883BDAE3}" srcId="{385760F4-B5C9-48A8-BAAD-796DD42896CE}" destId="{2CF5788D-8012-449A-B92B-51221CA84B43}" srcOrd="4" destOrd="0" parTransId="{96961C18-08F1-48E8-9982-C631AB4D7A45}" sibTransId="{E3E2F13F-D7B1-4004-ABF4-A72C6CFF6669}"/>
    <dgm:cxn modelId="{EAD31A19-DAD8-40D1-AA7E-A45EF01870FA}" type="presOf" srcId="{385760F4-B5C9-48A8-BAAD-796DD42896CE}" destId="{906AB480-20FF-45C5-BB4B-4663E33B5FD9}" srcOrd="0" destOrd="0" presId="urn:microsoft.com/office/officeart/2005/8/layout/default"/>
    <dgm:cxn modelId="{6A1AE517-E445-4010-81D8-B755023C01D9}" srcId="{385760F4-B5C9-48A8-BAAD-796DD42896CE}" destId="{ACB7279A-3545-41B3-A8AF-445ED8D3F14F}" srcOrd="2" destOrd="0" parTransId="{0B0B2018-83DE-4993-8CD6-8EA935D8080C}" sibTransId="{BAAD3F59-C329-4B5F-9296-0A24E96D602A}"/>
    <dgm:cxn modelId="{914D1511-5430-4645-98D1-C03CE7F568C4}" srcId="{385760F4-B5C9-48A8-BAAD-796DD42896CE}" destId="{DE438C3D-683E-43BC-B430-EEE5DCBA88C2}" srcOrd="1" destOrd="0" parTransId="{1BDD4139-D105-43F3-A25D-78342F02808E}" sibTransId="{7F5665FA-AA93-4722-8362-612A12E85C76}"/>
    <dgm:cxn modelId="{8350516D-A4D4-4126-A9D0-688019080FF7}" type="presOf" srcId="{3BD7745C-41F2-4E7C-BE26-E6F02B8DF86F}" destId="{B635D3E1-6CA4-4215-B326-BFE8D4243D94}" srcOrd="0" destOrd="0" presId="urn:microsoft.com/office/officeart/2005/8/layout/default"/>
    <dgm:cxn modelId="{4AC49A71-961E-4AE4-BB4C-8BA6AE1214C4}" type="presOf" srcId="{1E0F38B7-C267-4CA3-9E29-9AE180DA757B}" destId="{BCC3679E-0BA2-4F18-85DE-5A300D8F6BEE}" srcOrd="0" destOrd="0" presId="urn:microsoft.com/office/officeart/2005/8/layout/default"/>
    <dgm:cxn modelId="{0085E0AC-AA2B-45CB-8E09-A990F42FDEC0}" srcId="{385760F4-B5C9-48A8-BAAD-796DD42896CE}" destId="{3BD7745C-41F2-4E7C-BE26-E6F02B8DF86F}" srcOrd="3" destOrd="0" parTransId="{8AFFE4DB-D594-417B-AC16-986BF8368744}" sibTransId="{D9F41448-3ECC-4140-A709-987437C44CD3}"/>
    <dgm:cxn modelId="{ED96005D-3B6F-4663-AB61-643AF6706F13}" type="presParOf" srcId="{906AB480-20FF-45C5-BB4B-4663E33B5FD9}" destId="{BCC3679E-0BA2-4F18-85DE-5A300D8F6BEE}" srcOrd="0" destOrd="0" presId="urn:microsoft.com/office/officeart/2005/8/layout/default"/>
    <dgm:cxn modelId="{3D0CA93C-C734-467E-8D14-3040581E62FC}" type="presParOf" srcId="{906AB480-20FF-45C5-BB4B-4663E33B5FD9}" destId="{A9A049EF-FEF5-489C-A368-025ED99FA24F}" srcOrd="1" destOrd="0" presId="urn:microsoft.com/office/officeart/2005/8/layout/default"/>
    <dgm:cxn modelId="{8A1A9BC5-DEC0-4F8A-A8E5-CB2D0333DCE0}" type="presParOf" srcId="{906AB480-20FF-45C5-BB4B-4663E33B5FD9}" destId="{33483700-575D-4297-A135-076A4B29C07D}" srcOrd="2" destOrd="0" presId="urn:microsoft.com/office/officeart/2005/8/layout/default"/>
    <dgm:cxn modelId="{C18CD27E-719B-49CB-9AA9-E3B18E311D9B}" type="presParOf" srcId="{906AB480-20FF-45C5-BB4B-4663E33B5FD9}" destId="{B03AA536-BB58-46D6-B383-71F3C8AC2DFF}" srcOrd="3" destOrd="0" presId="urn:microsoft.com/office/officeart/2005/8/layout/default"/>
    <dgm:cxn modelId="{29258CFC-CC13-4EFA-82AF-62A0D04828BD}" type="presParOf" srcId="{906AB480-20FF-45C5-BB4B-4663E33B5FD9}" destId="{6C673BB4-B556-45F7-93D4-53E47215985C}" srcOrd="4" destOrd="0" presId="urn:microsoft.com/office/officeart/2005/8/layout/default"/>
    <dgm:cxn modelId="{7E687C8A-6223-4BB0-A0EB-BFE3C99FA9BC}" type="presParOf" srcId="{906AB480-20FF-45C5-BB4B-4663E33B5FD9}" destId="{34FF6588-440F-494F-8B64-152E8EDAA4D4}" srcOrd="5" destOrd="0" presId="urn:microsoft.com/office/officeart/2005/8/layout/default"/>
    <dgm:cxn modelId="{E7D798F7-B567-4CD0-AD62-C07333349CFE}" type="presParOf" srcId="{906AB480-20FF-45C5-BB4B-4663E33B5FD9}" destId="{B635D3E1-6CA4-4215-B326-BFE8D4243D94}" srcOrd="6" destOrd="0" presId="urn:microsoft.com/office/officeart/2005/8/layout/default"/>
    <dgm:cxn modelId="{8D02C57D-6910-4C1F-8166-DDEB6CBA8332}" type="presParOf" srcId="{906AB480-20FF-45C5-BB4B-4663E33B5FD9}" destId="{1B250C4C-1038-42B5-8FD5-BEFB8329F336}" srcOrd="7" destOrd="0" presId="urn:microsoft.com/office/officeart/2005/8/layout/default"/>
    <dgm:cxn modelId="{8F988734-CA13-495A-B818-1319BB14BA9E}" type="presParOf" srcId="{906AB480-20FF-45C5-BB4B-4663E33B5FD9}" destId="{5649E4A8-17E5-499C-ABC8-1407E4C6524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8BC3B2-87AD-4C07-9975-FDD6D89F9A33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ADA947-6970-40B9-AEA7-876C63E5E9B2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>
              <a:latin typeface="Calibri" panose="020F0502020204030204" pitchFamily="34" charset="0"/>
            </a:rPr>
            <a:t>Выступление с докладом</a:t>
          </a:r>
          <a:endParaRPr lang="ru-RU" dirty="0">
            <a:latin typeface="Calibri" panose="020F0502020204030204" pitchFamily="34" charset="0"/>
          </a:endParaRPr>
        </a:p>
      </dgm:t>
    </dgm:pt>
    <dgm:pt modelId="{81BCF899-4F74-4040-A924-B3F2DD20F490}" type="parTrans" cxnId="{46A1EDC2-02F1-402D-8FB4-9528FBF9CBD2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0B1886FA-7575-437C-B3B1-B79A4A46AF58}" type="sibTrans" cxnId="{46A1EDC2-02F1-402D-8FB4-9528FBF9CBD2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8F3FAD86-DDA2-490B-959D-9FE1F50BD848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>
              <a:latin typeface="Calibri" panose="020F0502020204030204" pitchFamily="34" charset="0"/>
            </a:rPr>
            <a:t>Участие в работе биржи контактов (</a:t>
          </a:r>
          <a:r>
            <a:rPr lang="en-US" dirty="0" smtClean="0">
              <a:latin typeface="Calibri" panose="020F0502020204030204" pitchFamily="34" charset="0"/>
            </a:rPr>
            <a:t>B2B)</a:t>
          </a:r>
          <a:endParaRPr lang="ru-RU" dirty="0">
            <a:latin typeface="Calibri" panose="020F0502020204030204" pitchFamily="34" charset="0"/>
          </a:endParaRPr>
        </a:p>
      </dgm:t>
    </dgm:pt>
    <dgm:pt modelId="{38BBD573-FA89-459A-9028-E7359FE4DB1D}" type="parTrans" cxnId="{1B77D5D7-1CE2-4B98-A9E4-6F26641F724E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F6186C3D-41AC-4B44-B5AE-904B28CBC687}" type="sibTrans" cxnId="{1B77D5D7-1CE2-4B98-A9E4-6F26641F724E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0AADE0A4-6A30-4EF6-A861-DDEB11FEE977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>
              <a:latin typeface="Calibri" panose="020F0502020204030204" pitchFamily="34" charset="0"/>
            </a:rPr>
            <a:t>Комплексное решение по продвижению Вашей компании</a:t>
          </a:r>
          <a:endParaRPr lang="ru-RU" dirty="0">
            <a:latin typeface="Calibri" panose="020F0502020204030204" pitchFamily="34" charset="0"/>
          </a:endParaRPr>
        </a:p>
      </dgm:t>
    </dgm:pt>
    <dgm:pt modelId="{64ADCE75-9E1E-43FF-A2C0-0A7C10698DDD}" type="parTrans" cxnId="{4A4A3679-DE24-465D-B859-2B1A6823961E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E7CDA611-B775-4269-B5A8-E075FD572B91}" type="sibTrans" cxnId="{4A4A3679-DE24-465D-B859-2B1A6823961E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DDA04F2C-9FEE-468E-BC80-4366A60D7106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>
              <a:latin typeface="Calibri" panose="020F0502020204030204" pitchFamily="34" charset="0"/>
            </a:rPr>
            <a:t>Презентация своего проекта</a:t>
          </a:r>
          <a:endParaRPr lang="ru-RU" dirty="0">
            <a:latin typeface="Calibri" panose="020F0502020204030204" pitchFamily="34" charset="0"/>
          </a:endParaRPr>
        </a:p>
      </dgm:t>
    </dgm:pt>
    <dgm:pt modelId="{792FD382-879C-4010-A258-59C60BC43B33}" type="parTrans" cxnId="{D1A1ABB6-7B7D-455E-8189-F94A49EC948A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7A394D23-4267-4A64-8067-47DCD0E5D115}" type="sibTrans" cxnId="{D1A1ABB6-7B7D-455E-8189-F94A49EC948A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44768B84-C6AF-4B9E-9803-B144F8B46CAF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>
              <a:latin typeface="Calibri" panose="020F0502020204030204" pitchFamily="34" charset="0"/>
            </a:rPr>
            <a:t>Организация круглого стола по важной для Вас теме</a:t>
          </a:r>
          <a:endParaRPr lang="ru-RU" dirty="0">
            <a:latin typeface="Calibri" panose="020F0502020204030204" pitchFamily="34" charset="0"/>
          </a:endParaRPr>
        </a:p>
      </dgm:t>
    </dgm:pt>
    <dgm:pt modelId="{BCEF4599-3C84-492A-967C-AFF39FCF56DC}" type="parTrans" cxnId="{12161A10-F552-48BB-9024-0FEF540DBC80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6E89483B-24E0-41B6-A7A5-862F3008B26C}" type="sibTrans" cxnId="{12161A10-F552-48BB-9024-0FEF540DBC80}">
      <dgm:prSet/>
      <dgm:spPr/>
      <dgm:t>
        <a:bodyPr/>
        <a:lstStyle/>
        <a:p>
          <a:pPr>
            <a:lnSpc>
              <a:spcPct val="100000"/>
            </a:lnSpc>
          </a:pPr>
          <a:endParaRPr lang="ru-RU">
            <a:latin typeface="Calibri" panose="020F0502020204030204" pitchFamily="34" charset="0"/>
          </a:endParaRPr>
        </a:p>
      </dgm:t>
    </dgm:pt>
    <dgm:pt modelId="{675BA65D-79D8-4DBC-A1CC-35F1FB3D7F42}" type="pres">
      <dgm:prSet presAssocID="{908BC3B2-87AD-4C07-9975-FDD6D89F9A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EF918-1A0B-4E48-B9CC-B48153BE10F2}" type="pres">
      <dgm:prSet presAssocID="{97ADA947-6970-40B9-AEA7-876C63E5E9B2}" presName="parentLin" presStyleCnt="0"/>
      <dgm:spPr/>
    </dgm:pt>
    <dgm:pt modelId="{B95BBE6F-C341-49BE-9090-0F2313CDEDA1}" type="pres">
      <dgm:prSet presAssocID="{97ADA947-6970-40B9-AEA7-876C63E5E9B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D96F4D0-6906-4137-AA94-884B03F7D0A8}" type="pres">
      <dgm:prSet presAssocID="{97ADA947-6970-40B9-AEA7-876C63E5E9B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2961B-C65B-4AF5-9C48-AC4FC893D4B6}" type="pres">
      <dgm:prSet presAssocID="{97ADA947-6970-40B9-AEA7-876C63E5E9B2}" presName="negativeSpace" presStyleCnt="0"/>
      <dgm:spPr/>
    </dgm:pt>
    <dgm:pt modelId="{9C2864F2-F142-4236-8427-8E5FD099B0BC}" type="pres">
      <dgm:prSet presAssocID="{97ADA947-6970-40B9-AEA7-876C63E5E9B2}" presName="childText" presStyleLbl="conFgAcc1" presStyleIdx="0" presStyleCnt="5">
        <dgm:presLayoutVars>
          <dgm:bulletEnabled val="1"/>
        </dgm:presLayoutVars>
      </dgm:prSet>
      <dgm:spPr/>
    </dgm:pt>
    <dgm:pt modelId="{AAB25F97-CB6A-4CE1-B984-45E9AD05ACC2}" type="pres">
      <dgm:prSet presAssocID="{0B1886FA-7575-437C-B3B1-B79A4A46AF58}" presName="spaceBetweenRectangles" presStyleCnt="0"/>
      <dgm:spPr/>
    </dgm:pt>
    <dgm:pt modelId="{6DD5860B-0730-4C2E-B02A-086EA15BA4C9}" type="pres">
      <dgm:prSet presAssocID="{8F3FAD86-DDA2-490B-959D-9FE1F50BD848}" presName="parentLin" presStyleCnt="0"/>
      <dgm:spPr/>
    </dgm:pt>
    <dgm:pt modelId="{85125054-8753-49FD-BE54-790E5CC7B153}" type="pres">
      <dgm:prSet presAssocID="{8F3FAD86-DDA2-490B-959D-9FE1F50BD84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8D56AE0-DD23-41DD-841B-6D9FA42A04FA}" type="pres">
      <dgm:prSet presAssocID="{8F3FAD86-DDA2-490B-959D-9FE1F50BD84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504CA-A277-41C7-A143-5DEE7ED00960}" type="pres">
      <dgm:prSet presAssocID="{8F3FAD86-DDA2-490B-959D-9FE1F50BD848}" presName="negativeSpace" presStyleCnt="0"/>
      <dgm:spPr/>
    </dgm:pt>
    <dgm:pt modelId="{518EB092-5027-4D1A-83DF-0F5A7E42F314}" type="pres">
      <dgm:prSet presAssocID="{8F3FAD86-DDA2-490B-959D-9FE1F50BD848}" presName="childText" presStyleLbl="conFgAcc1" presStyleIdx="1" presStyleCnt="5">
        <dgm:presLayoutVars>
          <dgm:bulletEnabled val="1"/>
        </dgm:presLayoutVars>
      </dgm:prSet>
      <dgm:spPr/>
    </dgm:pt>
    <dgm:pt modelId="{36A8801F-3769-48C1-911A-2BB292AEE340}" type="pres">
      <dgm:prSet presAssocID="{F6186C3D-41AC-4B44-B5AE-904B28CBC687}" presName="spaceBetweenRectangles" presStyleCnt="0"/>
      <dgm:spPr/>
    </dgm:pt>
    <dgm:pt modelId="{19EE670F-048F-4B70-A0DB-16E781E49D9B}" type="pres">
      <dgm:prSet presAssocID="{DDA04F2C-9FEE-468E-BC80-4366A60D7106}" presName="parentLin" presStyleCnt="0"/>
      <dgm:spPr/>
    </dgm:pt>
    <dgm:pt modelId="{64E66312-0C3C-4F0B-8D4E-85D85F348B3F}" type="pres">
      <dgm:prSet presAssocID="{DDA04F2C-9FEE-468E-BC80-4366A60D710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2C78873-627E-4978-90DA-DA60062AC950}" type="pres">
      <dgm:prSet presAssocID="{DDA04F2C-9FEE-468E-BC80-4366A60D710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48F66-296F-4233-8433-B897BF63D823}" type="pres">
      <dgm:prSet presAssocID="{DDA04F2C-9FEE-468E-BC80-4366A60D7106}" presName="negativeSpace" presStyleCnt="0"/>
      <dgm:spPr/>
    </dgm:pt>
    <dgm:pt modelId="{298D8C82-9809-4D01-A981-10F0AC42E32D}" type="pres">
      <dgm:prSet presAssocID="{DDA04F2C-9FEE-468E-BC80-4366A60D7106}" presName="childText" presStyleLbl="conFgAcc1" presStyleIdx="2" presStyleCnt="5">
        <dgm:presLayoutVars>
          <dgm:bulletEnabled val="1"/>
        </dgm:presLayoutVars>
      </dgm:prSet>
      <dgm:spPr/>
    </dgm:pt>
    <dgm:pt modelId="{1019123D-CFAB-4C8E-9457-C5E0E62263BD}" type="pres">
      <dgm:prSet presAssocID="{7A394D23-4267-4A64-8067-47DCD0E5D115}" presName="spaceBetweenRectangles" presStyleCnt="0"/>
      <dgm:spPr/>
    </dgm:pt>
    <dgm:pt modelId="{A94FF1FF-A9C4-467C-B94C-8D97679B4F5D}" type="pres">
      <dgm:prSet presAssocID="{44768B84-C6AF-4B9E-9803-B144F8B46CAF}" presName="parentLin" presStyleCnt="0"/>
      <dgm:spPr/>
    </dgm:pt>
    <dgm:pt modelId="{40D77361-9718-48ED-806B-75ECB226A31B}" type="pres">
      <dgm:prSet presAssocID="{44768B84-C6AF-4B9E-9803-B144F8B46CA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2C54D13-F552-43B9-AFCB-9143492B5A8F}" type="pres">
      <dgm:prSet presAssocID="{44768B84-C6AF-4B9E-9803-B144F8B46CA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6E508-EB49-440B-BA96-165617A6F8C3}" type="pres">
      <dgm:prSet presAssocID="{44768B84-C6AF-4B9E-9803-B144F8B46CAF}" presName="negativeSpace" presStyleCnt="0"/>
      <dgm:spPr/>
    </dgm:pt>
    <dgm:pt modelId="{E634792F-9651-43EC-8E02-6A8B8FD1CAC8}" type="pres">
      <dgm:prSet presAssocID="{44768B84-C6AF-4B9E-9803-B144F8B46CAF}" presName="childText" presStyleLbl="conFgAcc1" presStyleIdx="3" presStyleCnt="5">
        <dgm:presLayoutVars>
          <dgm:bulletEnabled val="1"/>
        </dgm:presLayoutVars>
      </dgm:prSet>
      <dgm:spPr/>
    </dgm:pt>
    <dgm:pt modelId="{3D662D63-351D-4AC0-9117-CB9177C17F83}" type="pres">
      <dgm:prSet presAssocID="{6E89483B-24E0-41B6-A7A5-862F3008B26C}" presName="spaceBetweenRectangles" presStyleCnt="0"/>
      <dgm:spPr/>
    </dgm:pt>
    <dgm:pt modelId="{0D72C091-7368-4484-8B5D-DD7EDD429E0C}" type="pres">
      <dgm:prSet presAssocID="{0AADE0A4-6A30-4EF6-A861-DDEB11FEE977}" presName="parentLin" presStyleCnt="0"/>
      <dgm:spPr/>
    </dgm:pt>
    <dgm:pt modelId="{D5C1466E-A0EE-4497-B48A-52A970B8E3CC}" type="pres">
      <dgm:prSet presAssocID="{0AADE0A4-6A30-4EF6-A861-DDEB11FEE97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A4C7B7A-E39D-42D8-9B43-F6781215D7F8}" type="pres">
      <dgm:prSet presAssocID="{0AADE0A4-6A30-4EF6-A861-DDEB11FEE97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78943-7DF6-4EA8-8495-73BDFC80AD21}" type="pres">
      <dgm:prSet presAssocID="{0AADE0A4-6A30-4EF6-A861-DDEB11FEE977}" presName="negativeSpace" presStyleCnt="0"/>
      <dgm:spPr/>
    </dgm:pt>
    <dgm:pt modelId="{F7D7215C-9EBC-4CE5-A999-9CD27288C765}" type="pres">
      <dgm:prSet presAssocID="{0AADE0A4-6A30-4EF6-A861-DDEB11FEE97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6EBADB9-2B91-4287-999E-7DD74BA5419B}" type="presOf" srcId="{DDA04F2C-9FEE-468E-BC80-4366A60D7106}" destId="{64E66312-0C3C-4F0B-8D4E-85D85F348B3F}" srcOrd="0" destOrd="0" presId="urn:microsoft.com/office/officeart/2005/8/layout/list1"/>
    <dgm:cxn modelId="{D1A1ABB6-7B7D-455E-8189-F94A49EC948A}" srcId="{908BC3B2-87AD-4C07-9975-FDD6D89F9A33}" destId="{DDA04F2C-9FEE-468E-BC80-4366A60D7106}" srcOrd="2" destOrd="0" parTransId="{792FD382-879C-4010-A258-59C60BC43B33}" sibTransId="{7A394D23-4267-4A64-8067-47DCD0E5D115}"/>
    <dgm:cxn modelId="{407CED96-0243-4DAF-BB16-E04610AE3F66}" type="presOf" srcId="{97ADA947-6970-40B9-AEA7-876C63E5E9B2}" destId="{3D96F4D0-6906-4137-AA94-884B03F7D0A8}" srcOrd="1" destOrd="0" presId="urn:microsoft.com/office/officeart/2005/8/layout/list1"/>
    <dgm:cxn modelId="{AD8C6949-D4FF-4B7F-B66C-BF87CD1152E9}" type="presOf" srcId="{97ADA947-6970-40B9-AEA7-876C63E5E9B2}" destId="{B95BBE6F-C341-49BE-9090-0F2313CDEDA1}" srcOrd="0" destOrd="0" presId="urn:microsoft.com/office/officeart/2005/8/layout/list1"/>
    <dgm:cxn modelId="{ECF015BA-DBBD-4F72-9CB5-10B474AE9E46}" type="presOf" srcId="{908BC3B2-87AD-4C07-9975-FDD6D89F9A33}" destId="{675BA65D-79D8-4DBC-A1CC-35F1FB3D7F42}" srcOrd="0" destOrd="0" presId="urn:microsoft.com/office/officeart/2005/8/layout/list1"/>
    <dgm:cxn modelId="{B4307285-7F18-4C48-ACD5-45361DE51EE2}" type="presOf" srcId="{DDA04F2C-9FEE-468E-BC80-4366A60D7106}" destId="{C2C78873-627E-4978-90DA-DA60062AC950}" srcOrd="1" destOrd="0" presId="urn:microsoft.com/office/officeart/2005/8/layout/list1"/>
    <dgm:cxn modelId="{4A4A3679-DE24-465D-B859-2B1A6823961E}" srcId="{908BC3B2-87AD-4C07-9975-FDD6D89F9A33}" destId="{0AADE0A4-6A30-4EF6-A861-DDEB11FEE977}" srcOrd="4" destOrd="0" parTransId="{64ADCE75-9E1E-43FF-A2C0-0A7C10698DDD}" sibTransId="{E7CDA611-B775-4269-B5A8-E075FD572B91}"/>
    <dgm:cxn modelId="{46A1EDC2-02F1-402D-8FB4-9528FBF9CBD2}" srcId="{908BC3B2-87AD-4C07-9975-FDD6D89F9A33}" destId="{97ADA947-6970-40B9-AEA7-876C63E5E9B2}" srcOrd="0" destOrd="0" parTransId="{81BCF899-4F74-4040-A924-B3F2DD20F490}" sibTransId="{0B1886FA-7575-437C-B3B1-B79A4A46AF58}"/>
    <dgm:cxn modelId="{07F5F3A0-164C-4D58-80C9-3A583168E1AF}" type="presOf" srcId="{8F3FAD86-DDA2-490B-959D-9FE1F50BD848}" destId="{48D56AE0-DD23-41DD-841B-6D9FA42A04FA}" srcOrd="1" destOrd="0" presId="urn:microsoft.com/office/officeart/2005/8/layout/list1"/>
    <dgm:cxn modelId="{A8FC47E9-79F0-402D-B6A4-517FC68BBFB7}" type="presOf" srcId="{8F3FAD86-DDA2-490B-959D-9FE1F50BD848}" destId="{85125054-8753-49FD-BE54-790E5CC7B153}" srcOrd="0" destOrd="0" presId="urn:microsoft.com/office/officeart/2005/8/layout/list1"/>
    <dgm:cxn modelId="{12161A10-F552-48BB-9024-0FEF540DBC80}" srcId="{908BC3B2-87AD-4C07-9975-FDD6D89F9A33}" destId="{44768B84-C6AF-4B9E-9803-B144F8B46CAF}" srcOrd="3" destOrd="0" parTransId="{BCEF4599-3C84-492A-967C-AFF39FCF56DC}" sibTransId="{6E89483B-24E0-41B6-A7A5-862F3008B26C}"/>
    <dgm:cxn modelId="{4EFDFCE6-B92F-41D5-AA26-C1BBA8688020}" type="presOf" srcId="{0AADE0A4-6A30-4EF6-A861-DDEB11FEE977}" destId="{D5C1466E-A0EE-4497-B48A-52A970B8E3CC}" srcOrd="0" destOrd="0" presId="urn:microsoft.com/office/officeart/2005/8/layout/list1"/>
    <dgm:cxn modelId="{AFFD6C8A-C883-45BF-BF57-BD1CF18BFDAE}" type="presOf" srcId="{44768B84-C6AF-4B9E-9803-B144F8B46CAF}" destId="{42C54D13-F552-43B9-AFCB-9143492B5A8F}" srcOrd="1" destOrd="0" presId="urn:microsoft.com/office/officeart/2005/8/layout/list1"/>
    <dgm:cxn modelId="{8FECD61C-F4CD-4512-B2AE-8E79D2D7621F}" type="presOf" srcId="{44768B84-C6AF-4B9E-9803-B144F8B46CAF}" destId="{40D77361-9718-48ED-806B-75ECB226A31B}" srcOrd="0" destOrd="0" presId="urn:microsoft.com/office/officeart/2005/8/layout/list1"/>
    <dgm:cxn modelId="{1B77D5D7-1CE2-4B98-A9E4-6F26641F724E}" srcId="{908BC3B2-87AD-4C07-9975-FDD6D89F9A33}" destId="{8F3FAD86-DDA2-490B-959D-9FE1F50BD848}" srcOrd="1" destOrd="0" parTransId="{38BBD573-FA89-459A-9028-E7359FE4DB1D}" sibTransId="{F6186C3D-41AC-4B44-B5AE-904B28CBC687}"/>
    <dgm:cxn modelId="{2FD9C7DE-44E3-435E-BF32-77678BDAA848}" type="presOf" srcId="{0AADE0A4-6A30-4EF6-A861-DDEB11FEE977}" destId="{2A4C7B7A-E39D-42D8-9B43-F6781215D7F8}" srcOrd="1" destOrd="0" presId="urn:microsoft.com/office/officeart/2005/8/layout/list1"/>
    <dgm:cxn modelId="{F625FCD2-CCAE-4359-A860-3E9BAC2DE97D}" type="presParOf" srcId="{675BA65D-79D8-4DBC-A1CC-35F1FB3D7F42}" destId="{7BFEF918-1A0B-4E48-B9CC-B48153BE10F2}" srcOrd="0" destOrd="0" presId="urn:microsoft.com/office/officeart/2005/8/layout/list1"/>
    <dgm:cxn modelId="{08FA5D64-4491-4CEA-8F73-B1F0A57D38A9}" type="presParOf" srcId="{7BFEF918-1A0B-4E48-B9CC-B48153BE10F2}" destId="{B95BBE6F-C341-49BE-9090-0F2313CDEDA1}" srcOrd="0" destOrd="0" presId="urn:microsoft.com/office/officeart/2005/8/layout/list1"/>
    <dgm:cxn modelId="{8E93C847-603C-4426-A18D-6223672ADDE6}" type="presParOf" srcId="{7BFEF918-1A0B-4E48-B9CC-B48153BE10F2}" destId="{3D96F4D0-6906-4137-AA94-884B03F7D0A8}" srcOrd="1" destOrd="0" presId="urn:microsoft.com/office/officeart/2005/8/layout/list1"/>
    <dgm:cxn modelId="{4630C5A0-6FCE-44FB-A7AD-94B266DBBF97}" type="presParOf" srcId="{675BA65D-79D8-4DBC-A1CC-35F1FB3D7F42}" destId="{1E92961B-C65B-4AF5-9C48-AC4FC893D4B6}" srcOrd="1" destOrd="0" presId="urn:microsoft.com/office/officeart/2005/8/layout/list1"/>
    <dgm:cxn modelId="{B3ADF37F-99F5-43EE-8A7D-19D9409E4EAC}" type="presParOf" srcId="{675BA65D-79D8-4DBC-A1CC-35F1FB3D7F42}" destId="{9C2864F2-F142-4236-8427-8E5FD099B0BC}" srcOrd="2" destOrd="0" presId="urn:microsoft.com/office/officeart/2005/8/layout/list1"/>
    <dgm:cxn modelId="{35F7B000-C772-4E04-835E-EF5F6B1752E9}" type="presParOf" srcId="{675BA65D-79D8-4DBC-A1CC-35F1FB3D7F42}" destId="{AAB25F97-CB6A-4CE1-B984-45E9AD05ACC2}" srcOrd="3" destOrd="0" presId="urn:microsoft.com/office/officeart/2005/8/layout/list1"/>
    <dgm:cxn modelId="{42F6CFFB-E3AA-4983-BFAF-E494D954A260}" type="presParOf" srcId="{675BA65D-79D8-4DBC-A1CC-35F1FB3D7F42}" destId="{6DD5860B-0730-4C2E-B02A-086EA15BA4C9}" srcOrd="4" destOrd="0" presId="urn:microsoft.com/office/officeart/2005/8/layout/list1"/>
    <dgm:cxn modelId="{197E0462-1244-4253-85F0-0F16B8A9CA5D}" type="presParOf" srcId="{6DD5860B-0730-4C2E-B02A-086EA15BA4C9}" destId="{85125054-8753-49FD-BE54-790E5CC7B153}" srcOrd="0" destOrd="0" presId="urn:microsoft.com/office/officeart/2005/8/layout/list1"/>
    <dgm:cxn modelId="{CE91766A-1AE3-4E43-9C9D-97C8860B3196}" type="presParOf" srcId="{6DD5860B-0730-4C2E-B02A-086EA15BA4C9}" destId="{48D56AE0-DD23-41DD-841B-6D9FA42A04FA}" srcOrd="1" destOrd="0" presId="urn:microsoft.com/office/officeart/2005/8/layout/list1"/>
    <dgm:cxn modelId="{DFE80661-102C-48AC-8F88-52E6AA245F4C}" type="presParOf" srcId="{675BA65D-79D8-4DBC-A1CC-35F1FB3D7F42}" destId="{9E7504CA-A277-41C7-A143-5DEE7ED00960}" srcOrd="5" destOrd="0" presId="urn:microsoft.com/office/officeart/2005/8/layout/list1"/>
    <dgm:cxn modelId="{02D344E0-7AC4-4D0C-86C7-A533153936DC}" type="presParOf" srcId="{675BA65D-79D8-4DBC-A1CC-35F1FB3D7F42}" destId="{518EB092-5027-4D1A-83DF-0F5A7E42F314}" srcOrd="6" destOrd="0" presId="urn:microsoft.com/office/officeart/2005/8/layout/list1"/>
    <dgm:cxn modelId="{23036498-5B4B-41E1-A51F-25D14880DBEB}" type="presParOf" srcId="{675BA65D-79D8-4DBC-A1CC-35F1FB3D7F42}" destId="{36A8801F-3769-48C1-911A-2BB292AEE340}" srcOrd="7" destOrd="0" presId="urn:microsoft.com/office/officeart/2005/8/layout/list1"/>
    <dgm:cxn modelId="{42B05013-62DC-45CB-BB15-2FCFB1B04C06}" type="presParOf" srcId="{675BA65D-79D8-4DBC-A1CC-35F1FB3D7F42}" destId="{19EE670F-048F-4B70-A0DB-16E781E49D9B}" srcOrd="8" destOrd="0" presId="urn:microsoft.com/office/officeart/2005/8/layout/list1"/>
    <dgm:cxn modelId="{77121ACD-BA10-4C1A-8DB4-995ADF4EB3C7}" type="presParOf" srcId="{19EE670F-048F-4B70-A0DB-16E781E49D9B}" destId="{64E66312-0C3C-4F0B-8D4E-85D85F348B3F}" srcOrd="0" destOrd="0" presId="urn:microsoft.com/office/officeart/2005/8/layout/list1"/>
    <dgm:cxn modelId="{EFCC4401-48C8-417C-A642-FB1C0CD17EE9}" type="presParOf" srcId="{19EE670F-048F-4B70-A0DB-16E781E49D9B}" destId="{C2C78873-627E-4978-90DA-DA60062AC950}" srcOrd="1" destOrd="0" presId="urn:microsoft.com/office/officeart/2005/8/layout/list1"/>
    <dgm:cxn modelId="{602E59DE-F9AC-4865-96B0-C9D385491F84}" type="presParOf" srcId="{675BA65D-79D8-4DBC-A1CC-35F1FB3D7F42}" destId="{AFD48F66-296F-4233-8433-B897BF63D823}" srcOrd="9" destOrd="0" presId="urn:microsoft.com/office/officeart/2005/8/layout/list1"/>
    <dgm:cxn modelId="{D4D9FA15-C229-4AF6-B5C2-5F5005C977E9}" type="presParOf" srcId="{675BA65D-79D8-4DBC-A1CC-35F1FB3D7F42}" destId="{298D8C82-9809-4D01-A981-10F0AC42E32D}" srcOrd="10" destOrd="0" presId="urn:microsoft.com/office/officeart/2005/8/layout/list1"/>
    <dgm:cxn modelId="{97FCE875-C3DB-4CA9-809F-45CF3C5D6551}" type="presParOf" srcId="{675BA65D-79D8-4DBC-A1CC-35F1FB3D7F42}" destId="{1019123D-CFAB-4C8E-9457-C5E0E62263BD}" srcOrd="11" destOrd="0" presId="urn:microsoft.com/office/officeart/2005/8/layout/list1"/>
    <dgm:cxn modelId="{EEFC53B3-A3D4-4965-8B47-AD229088857E}" type="presParOf" srcId="{675BA65D-79D8-4DBC-A1CC-35F1FB3D7F42}" destId="{A94FF1FF-A9C4-467C-B94C-8D97679B4F5D}" srcOrd="12" destOrd="0" presId="urn:microsoft.com/office/officeart/2005/8/layout/list1"/>
    <dgm:cxn modelId="{E7873709-AC28-4DD7-81A6-69AA45A2D49B}" type="presParOf" srcId="{A94FF1FF-A9C4-467C-B94C-8D97679B4F5D}" destId="{40D77361-9718-48ED-806B-75ECB226A31B}" srcOrd="0" destOrd="0" presId="urn:microsoft.com/office/officeart/2005/8/layout/list1"/>
    <dgm:cxn modelId="{5BA25341-5A92-4CD3-8606-F984A8D9C19F}" type="presParOf" srcId="{A94FF1FF-A9C4-467C-B94C-8D97679B4F5D}" destId="{42C54D13-F552-43B9-AFCB-9143492B5A8F}" srcOrd="1" destOrd="0" presId="urn:microsoft.com/office/officeart/2005/8/layout/list1"/>
    <dgm:cxn modelId="{69907D9F-0B4C-4460-A3E9-57EAE473E1C7}" type="presParOf" srcId="{675BA65D-79D8-4DBC-A1CC-35F1FB3D7F42}" destId="{43C6E508-EB49-440B-BA96-165617A6F8C3}" srcOrd="13" destOrd="0" presId="urn:microsoft.com/office/officeart/2005/8/layout/list1"/>
    <dgm:cxn modelId="{7717153E-A3CF-486F-89D3-190375364E47}" type="presParOf" srcId="{675BA65D-79D8-4DBC-A1CC-35F1FB3D7F42}" destId="{E634792F-9651-43EC-8E02-6A8B8FD1CAC8}" srcOrd="14" destOrd="0" presId="urn:microsoft.com/office/officeart/2005/8/layout/list1"/>
    <dgm:cxn modelId="{8EB361FE-F710-4CDB-A255-13AD97CFE6BD}" type="presParOf" srcId="{675BA65D-79D8-4DBC-A1CC-35F1FB3D7F42}" destId="{3D662D63-351D-4AC0-9117-CB9177C17F83}" srcOrd="15" destOrd="0" presId="urn:microsoft.com/office/officeart/2005/8/layout/list1"/>
    <dgm:cxn modelId="{F65B84D4-3DCD-477E-9937-8860F7BB6543}" type="presParOf" srcId="{675BA65D-79D8-4DBC-A1CC-35F1FB3D7F42}" destId="{0D72C091-7368-4484-8B5D-DD7EDD429E0C}" srcOrd="16" destOrd="0" presId="urn:microsoft.com/office/officeart/2005/8/layout/list1"/>
    <dgm:cxn modelId="{4431F823-E12C-4576-93E5-1A9911CEEC4B}" type="presParOf" srcId="{0D72C091-7368-4484-8B5D-DD7EDD429E0C}" destId="{D5C1466E-A0EE-4497-B48A-52A970B8E3CC}" srcOrd="0" destOrd="0" presId="urn:microsoft.com/office/officeart/2005/8/layout/list1"/>
    <dgm:cxn modelId="{CC2E95DE-FBFF-4905-80DC-7B73CD846B73}" type="presParOf" srcId="{0D72C091-7368-4484-8B5D-DD7EDD429E0C}" destId="{2A4C7B7A-E39D-42D8-9B43-F6781215D7F8}" srcOrd="1" destOrd="0" presId="urn:microsoft.com/office/officeart/2005/8/layout/list1"/>
    <dgm:cxn modelId="{3651855D-DADE-4CAE-88B3-7EAA2EFED844}" type="presParOf" srcId="{675BA65D-79D8-4DBC-A1CC-35F1FB3D7F42}" destId="{1DD78943-7DF6-4EA8-8495-73BDFC80AD21}" srcOrd="17" destOrd="0" presId="urn:microsoft.com/office/officeart/2005/8/layout/list1"/>
    <dgm:cxn modelId="{BC9E3520-54B4-41FC-A7FE-5B157E1377D6}" type="presParOf" srcId="{675BA65D-79D8-4DBC-A1CC-35F1FB3D7F42}" destId="{F7D7215C-9EBC-4CE5-A999-9CD27288C76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221EE-EFC6-4BDE-BD63-378E8729047E}">
      <dsp:nvSpPr>
        <dsp:cNvPr id="0" name=""/>
        <dsp:cNvSpPr/>
      </dsp:nvSpPr>
      <dsp:spPr>
        <a:xfrm>
          <a:off x="1621936" y="2674150"/>
          <a:ext cx="1284354" cy="247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4354" y="0"/>
              </a:lnTo>
              <a:lnTo>
                <a:pt x="1284354" y="2476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52958-2D6E-4040-AC3F-E6E62F571A52}">
      <dsp:nvSpPr>
        <dsp:cNvPr id="0" name=""/>
        <dsp:cNvSpPr/>
      </dsp:nvSpPr>
      <dsp:spPr>
        <a:xfrm>
          <a:off x="1621936" y="2354108"/>
          <a:ext cx="1280006" cy="320041"/>
        </a:xfrm>
        <a:custGeom>
          <a:avLst/>
          <a:gdLst/>
          <a:ahLst/>
          <a:cxnLst/>
          <a:rect l="0" t="0" r="0" b="0"/>
          <a:pathLst>
            <a:path>
              <a:moveTo>
                <a:pt x="0" y="320041"/>
              </a:moveTo>
              <a:lnTo>
                <a:pt x="1280006" y="320041"/>
              </a:lnTo>
              <a:lnTo>
                <a:pt x="128000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B913-490D-4611-9EBA-3E1A4746E4CE}">
      <dsp:nvSpPr>
        <dsp:cNvPr id="0" name=""/>
        <dsp:cNvSpPr/>
      </dsp:nvSpPr>
      <dsp:spPr>
        <a:xfrm>
          <a:off x="1621936" y="2674150"/>
          <a:ext cx="3158188" cy="2230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8313" y="0"/>
              </a:lnTo>
              <a:lnTo>
                <a:pt x="2908313" y="2230958"/>
              </a:lnTo>
              <a:lnTo>
                <a:pt x="3158188" y="2230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2933C-8926-48E8-BF9F-BA95D4F35533}">
      <dsp:nvSpPr>
        <dsp:cNvPr id="0" name=""/>
        <dsp:cNvSpPr/>
      </dsp:nvSpPr>
      <dsp:spPr>
        <a:xfrm>
          <a:off x="1621936" y="2674150"/>
          <a:ext cx="3158188" cy="1156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8313" y="0"/>
              </a:lnTo>
              <a:lnTo>
                <a:pt x="2908313" y="1156498"/>
              </a:lnTo>
              <a:lnTo>
                <a:pt x="3158188" y="1156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B33E4B-089E-44EC-911F-92CB6E228787}">
      <dsp:nvSpPr>
        <dsp:cNvPr id="0" name=""/>
        <dsp:cNvSpPr/>
      </dsp:nvSpPr>
      <dsp:spPr>
        <a:xfrm>
          <a:off x="1621936" y="2628430"/>
          <a:ext cx="3158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8313" y="45720"/>
              </a:lnTo>
              <a:lnTo>
                <a:pt x="2908313" y="127758"/>
              </a:lnTo>
              <a:lnTo>
                <a:pt x="3158188" y="1277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3C6B5-0A20-4B62-9688-872AAAD11625}">
      <dsp:nvSpPr>
        <dsp:cNvPr id="0" name=""/>
        <dsp:cNvSpPr/>
      </dsp:nvSpPr>
      <dsp:spPr>
        <a:xfrm>
          <a:off x="1621936" y="1589835"/>
          <a:ext cx="3158188" cy="1084314"/>
        </a:xfrm>
        <a:custGeom>
          <a:avLst/>
          <a:gdLst/>
          <a:ahLst/>
          <a:cxnLst/>
          <a:rect l="0" t="0" r="0" b="0"/>
          <a:pathLst>
            <a:path>
              <a:moveTo>
                <a:pt x="0" y="1084314"/>
              </a:moveTo>
              <a:lnTo>
                <a:pt x="2908313" y="1084314"/>
              </a:lnTo>
              <a:lnTo>
                <a:pt x="2908313" y="0"/>
              </a:lnTo>
              <a:lnTo>
                <a:pt x="31581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37AF3-E1E9-45BD-8D5C-1705144F4762}">
      <dsp:nvSpPr>
        <dsp:cNvPr id="0" name=""/>
        <dsp:cNvSpPr/>
      </dsp:nvSpPr>
      <dsp:spPr>
        <a:xfrm>
          <a:off x="1621936" y="423483"/>
          <a:ext cx="3158188" cy="2250666"/>
        </a:xfrm>
        <a:custGeom>
          <a:avLst/>
          <a:gdLst/>
          <a:ahLst/>
          <a:cxnLst/>
          <a:rect l="0" t="0" r="0" b="0"/>
          <a:pathLst>
            <a:path>
              <a:moveTo>
                <a:pt x="0" y="2250666"/>
              </a:moveTo>
              <a:lnTo>
                <a:pt x="2908313" y="2250666"/>
              </a:lnTo>
              <a:lnTo>
                <a:pt x="2908313" y="0"/>
              </a:lnTo>
              <a:lnTo>
                <a:pt x="31581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A26F9-9171-427B-94C6-BD0977E22D05}">
      <dsp:nvSpPr>
        <dsp:cNvPr id="0" name=""/>
        <dsp:cNvSpPr/>
      </dsp:nvSpPr>
      <dsp:spPr>
        <a:xfrm>
          <a:off x="98027" y="1486726"/>
          <a:ext cx="1523909" cy="2374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Calibri" panose="020F0502020204030204" pitchFamily="34" charset="0"/>
            </a:rPr>
            <a:t>Пленарная сессия: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Calibri" panose="020F0502020204030204" pitchFamily="34" charset="0"/>
            </a:rPr>
            <a:t> Бизнес-климат: интенсификация развития межрегионального сотрудничества с партнерами стран ШОС и БРИКС</a:t>
          </a:r>
          <a:endParaRPr lang="ru-RU" sz="1400" b="0" kern="1200" dirty="0">
            <a:latin typeface="Calibri" panose="020F0502020204030204" pitchFamily="34" charset="0"/>
          </a:endParaRPr>
        </a:p>
      </dsp:txBody>
      <dsp:txXfrm>
        <a:off x="98027" y="1486726"/>
        <a:ext cx="1523909" cy="2374848"/>
      </dsp:txXfrm>
    </dsp:sp>
    <dsp:sp modelId="{E1E41DAE-7E37-4811-83D5-E51325DC5699}">
      <dsp:nvSpPr>
        <dsp:cNvPr id="0" name=""/>
        <dsp:cNvSpPr/>
      </dsp:nvSpPr>
      <dsp:spPr>
        <a:xfrm>
          <a:off x="4780124" y="42425"/>
          <a:ext cx="4145242" cy="7621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Calibri" panose="020F0502020204030204" pitchFamily="34" charset="0"/>
            </a:rPr>
            <a:t>Дискуссионная панель: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Calibri" panose="020F0502020204030204" pitchFamily="34" charset="0"/>
            </a:rPr>
            <a:t>Роль малого бизнеса в инновационных, наукоемких и импортозамещающих отраслях промышленности</a:t>
          </a:r>
          <a:endParaRPr lang="ru-RU" sz="1400" b="0" kern="1200" dirty="0">
            <a:latin typeface="Calibri" panose="020F0502020204030204" pitchFamily="34" charset="0"/>
          </a:endParaRPr>
        </a:p>
      </dsp:txBody>
      <dsp:txXfrm>
        <a:off x="4780124" y="42425"/>
        <a:ext cx="4145242" cy="762117"/>
      </dsp:txXfrm>
    </dsp:sp>
    <dsp:sp modelId="{A42AFCFD-AFAE-4F7F-9C1D-CF6C8EF8E0A0}">
      <dsp:nvSpPr>
        <dsp:cNvPr id="0" name=""/>
        <dsp:cNvSpPr/>
      </dsp:nvSpPr>
      <dsp:spPr>
        <a:xfrm>
          <a:off x="4780124" y="1116885"/>
          <a:ext cx="4145242" cy="9459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Calibri" panose="020F0502020204030204" pitchFamily="34" charset="0"/>
            </a:rPr>
            <a:t>Дискуссионная панель: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Calibri" panose="020F0502020204030204" pitchFamily="34" charset="0"/>
            </a:rPr>
            <a:t>Сельское хозяйство и пищевая промышленность – новые возможности межрегионального сотрудничества компаний</a:t>
          </a:r>
          <a:endParaRPr lang="ru-RU" sz="1400" b="0" kern="1200" dirty="0">
            <a:latin typeface="Calibri" panose="020F0502020204030204" pitchFamily="34" charset="0"/>
          </a:endParaRPr>
        </a:p>
      </dsp:txBody>
      <dsp:txXfrm>
        <a:off x="4780124" y="1116885"/>
        <a:ext cx="4145242" cy="945901"/>
      </dsp:txXfrm>
    </dsp:sp>
    <dsp:sp modelId="{C7888E2D-11E7-406C-B181-31B3AA0B6AC8}">
      <dsp:nvSpPr>
        <dsp:cNvPr id="0" name=""/>
        <dsp:cNvSpPr/>
      </dsp:nvSpPr>
      <dsp:spPr>
        <a:xfrm>
          <a:off x="4780124" y="2375129"/>
          <a:ext cx="4145242" cy="7621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Calibri" panose="020F0502020204030204" pitchFamily="34" charset="0"/>
            </a:rPr>
            <a:t>Дискуссионная панель: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Calibri" panose="020F0502020204030204" pitchFamily="34" charset="0"/>
            </a:rPr>
            <a:t>Развитие межрегиональных  проектов в туристической отрасли</a:t>
          </a:r>
          <a:endParaRPr lang="ru-RU" sz="1400" b="0" kern="1200" dirty="0">
            <a:latin typeface="Calibri" panose="020F0502020204030204" pitchFamily="34" charset="0"/>
          </a:endParaRPr>
        </a:p>
      </dsp:txBody>
      <dsp:txXfrm>
        <a:off x="4780124" y="2375129"/>
        <a:ext cx="4145242" cy="762117"/>
      </dsp:txXfrm>
    </dsp:sp>
    <dsp:sp modelId="{DF28A2D5-9901-4255-945E-D06BABC582AF}">
      <dsp:nvSpPr>
        <dsp:cNvPr id="0" name=""/>
        <dsp:cNvSpPr/>
      </dsp:nvSpPr>
      <dsp:spPr>
        <a:xfrm>
          <a:off x="4780124" y="3449589"/>
          <a:ext cx="4145242" cy="7621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Calibri" panose="020F0502020204030204" pitchFamily="34" charset="0"/>
            </a:rPr>
            <a:t>Дискуссионная панель: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Calibri" panose="020F0502020204030204" pitchFamily="34" charset="0"/>
            </a:rPr>
            <a:t>Подготовка кадров: перспективы субсидирования и качество бизнес-образования</a:t>
          </a:r>
          <a:endParaRPr lang="ru-RU" sz="1400" b="0" kern="1200" dirty="0">
            <a:latin typeface="Calibri" panose="020F0502020204030204" pitchFamily="34" charset="0"/>
          </a:endParaRPr>
        </a:p>
      </dsp:txBody>
      <dsp:txXfrm>
        <a:off x="4780124" y="3449589"/>
        <a:ext cx="4145242" cy="762117"/>
      </dsp:txXfrm>
    </dsp:sp>
    <dsp:sp modelId="{6743F667-251F-4B51-B807-E22DB0A755AB}">
      <dsp:nvSpPr>
        <dsp:cNvPr id="0" name=""/>
        <dsp:cNvSpPr/>
      </dsp:nvSpPr>
      <dsp:spPr>
        <a:xfrm>
          <a:off x="4780124" y="4524049"/>
          <a:ext cx="4145242" cy="7621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Calibri" panose="020F0502020204030204" pitchFamily="34" charset="0"/>
            </a:rPr>
            <a:t>Экспертная панель: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Calibri" panose="020F0502020204030204" pitchFamily="34" charset="0"/>
            </a:rPr>
            <a:t>Финансовая и инфраструктурная поддержка как основа эффективного развития малого бизнеса</a:t>
          </a:r>
          <a:endParaRPr lang="ru-RU" sz="1400" b="0" kern="1200" dirty="0">
            <a:latin typeface="Calibri" panose="020F0502020204030204" pitchFamily="34" charset="0"/>
          </a:endParaRPr>
        </a:p>
      </dsp:txBody>
      <dsp:txXfrm>
        <a:off x="4780124" y="4524049"/>
        <a:ext cx="4145242" cy="762117"/>
      </dsp:txXfrm>
    </dsp:sp>
    <dsp:sp modelId="{5DE9458F-8758-4435-A226-1B5EC8701EA0}">
      <dsp:nvSpPr>
        <dsp:cNvPr id="0" name=""/>
        <dsp:cNvSpPr/>
      </dsp:nvSpPr>
      <dsp:spPr>
        <a:xfrm>
          <a:off x="1898223" y="838653"/>
          <a:ext cx="2007441" cy="1515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Calibri" panose="020F0502020204030204" pitchFamily="34" charset="0"/>
            </a:rPr>
            <a:t>Брифинг: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Calibri" panose="020F0502020204030204" pitchFamily="34" charset="0"/>
            </a:rPr>
            <a:t>Перспективы малого и среднего предпринимательства в развитии несырьевого экспорта</a:t>
          </a:r>
          <a:endParaRPr lang="ru-RU" sz="1400" b="0" kern="1200" dirty="0">
            <a:latin typeface="Calibri" panose="020F0502020204030204" pitchFamily="34" charset="0"/>
          </a:endParaRPr>
        </a:p>
      </dsp:txBody>
      <dsp:txXfrm>
        <a:off x="1898223" y="838653"/>
        <a:ext cx="2007441" cy="1515454"/>
      </dsp:txXfrm>
    </dsp:sp>
    <dsp:sp modelId="{3834F22E-385C-4D70-A111-4D0D696541BB}">
      <dsp:nvSpPr>
        <dsp:cNvPr id="0" name=""/>
        <dsp:cNvSpPr/>
      </dsp:nvSpPr>
      <dsp:spPr>
        <a:xfrm>
          <a:off x="1902570" y="2921829"/>
          <a:ext cx="2007441" cy="1515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Calibri" panose="020F0502020204030204" pitchFamily="34" charset="0"/>
            </a:rPr>
            <a:t>Брифинг-сессия: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0" kern="1200" dirty="0" smtClean="0">
            <a:latin typeface="Calibri" panose="020F0502020204030204" pitchFamily="34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Calibri" panose="020F0502020204030204" pitchFamily="34" charset="0"/>
            </a:rPr>
            <a:t>Открытые закупки: от первого лица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/>
        </a:p>
      </dsp:txBody>
      <dsp:txXfrm>
        <a:off x="1902570" y="2921829"/>
        <a:ext cx="2007441" cy="1515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50F50-E431-4418-A065-456A24AEF54B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873F-CAF9-459D-8B0A-4828312E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843F-8BBF-4D77-9246-E6432AA6EFFA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2BCF-9D69-4E8E-B4B3-2B505AA84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843F-8BBF-4D77-9246-E6432AA6EFFA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2BCF-9D69-4E8E-B4B3-2B505AA84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843F-8BBF-4D77-9246-E6432AA6EFFA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2BCF-9D69-4E8E-B4B3-2B505AA84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843F-8BBF-4D77-9246-E6432AA6EFFA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2BCF-9D69-4E8E-B4B3-2B505AA84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843F-8BBF-4D77-9246-E6432AA6EFFA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2BCF-9D69-4E8E-B4B3-2B505AA84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843F-8BBF-4D77-9246-E6432AA6EFFA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2BCF-9D69-4E8E-B4B3-2B505AA84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843F-8BBF-4D77-9246-E6432AA6EFFA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2BCF-9D69-4E8E-B4B3-2B505AA84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843F-8BBF-4D77-9246-E6432AA6EFFA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2BCF-9D69-4E8E-B4B3-2B505AA84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843F-8BBF-4D77-9246-E6432AA6EFFA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2BCF-9D69-4E8E-B4B3-2B505AA84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843F-8BBF-4D77-9246-E6432AA6EFFA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2BCF-9D69-4E8E-B4B3-2B505AA84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843F-8BBF-4D77-9246-E6432AA6EFFA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2BCF-9D69-4E8E-B4B3-2B505AA84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843F-8BBF-4D77-9246-E6432AA6EFFA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52BCF-9D69-4E8E-B4B3-2B505AA84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7"/>
            <a:ext cx="9144000" cy="20315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798" y="4028932"/>
            <a:ext cx="5357850" cy="646331"/>
          </a:xfrm>
          <a:prstGeom prst="rect">
            <a:avLst/>
          </a:prstGeom>
        </p:spPr>
        <p:txBody>
          <a:bodyPr>
            <a:prstTxWarp prst="textDeflateTop">
              <a:avLst>
                <a:gd name="adj" fmla="val 2842"/>
              </a:avLst>
            </a:prstTxWarp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ФОРУМ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МАЛОГО БИЗНЕСА РЕГИОНОВ СТРАН-УЧАСТНИЦ ШОС И БРИКС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13000"/>
          </a:blip>
          <a:srcRect t="43360" b="5077"/>
          <a:stretch>
            <a:fillRect/>
          </a:stretch>
        </p:blipFill>
        <p:spPr bwMode="auto">
          <a:xfrm>
            <a:off x="0" y="0"/>
            <a:ext cx="9144000" cy="3143272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6093894"/>
            <a:ext cx="771672" cy="7641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9627" y="4958233"/>
            <a:ext cx="2046109" cy="621215"/>
          </a:xfrm>
          <a:prstGeom prst="rect">
            <a:avLst/>
          </a:prstGeom>
        </p:spPr>
        <p:txBody>
          <a:bodyPr>
            <a:prstTxWarp prst="textDeflateTop">
              <a:avLst>
                <a:gd name="adj" fmla="val 2842"/>
              </a:avLst>
            </a:prstTxWarp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 декабря 2016 г.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Уфа, Башкортостан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3578"/>
            <a:ext cx="6357950" cy="1214422"/>
          </a:xfrm>
          <a:prstGeom prst="rtTriangle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859" y="471718"/>
            <a:ext cx="8052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Century" pitchFamily="18" charset="0"/>
              </a:rPr>
              <a:t>Интеграционные возможности для компаний</a:t>
            </a:r>
          </a:p>
        </p:txBody>
      </p:sp>
      <p:pic>
        <p:nvPicPr>
          <p:cNvPr id="11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 t="35165" b="57802"/>
          <a:stretch>
            <a:fillRect/>
          </a:stretch>
        </p:blipFill>
        <p:spPr bwMode="auto">
          <a:xfrm>
            <a:off x="0" y="214290"/>
            <a:ext cx="9144000" cy="142876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328" y="0"/>
            <a:ext cx="771672" cy="7641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723677109"/>
              </p:ext>
            </p:extLst>
          </p:nvPr>
        </p:nvGraphicFramePr>
        <p:xfrm>
          <a:off x="457200" y="948250"/>
          <a:ext cx="8291264" cy="501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5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3578"/>
            <a:ext cx="6357950" cy="1214422"/>
          </a:xfrm>
          <a:prstGeom prst="rtTriangle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859" y="471718"/>
            <a:ext cx="5612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Calibri" pitchFamily="34" charset="0"/>
                <a:cs typeface="Arial" pitchFamily="34" charset="0"/>
              </a:rPr>
              <a:t>Варианты участия Вашей компании</a:t>
            </a:r>
            <a:endParaRPr lang="ru-RU" sz="2800" dirty="0">
              <a:latin typeface="Century" pitchFamily="18" charset="0"/>
            </a:endParaRPr>
          </a:p>
        </p:txBody>
      </p:sp>
      <p:pic>
        <p:nvPicPr>
          <p:cNvPr id="11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 t="35165" b="57802"/>
          <a:stretch>
            <a:fillRect/>
          </a:stretch>
        </p:blipFill>
        <p:spPr bwMode="auto">
          <a:xfrm>
            <a:off x="0" y="214290"/>
            <a:ext cx="9144000" cy="142876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328" y="0"/>
            <a:ext cx="771672" cy="7641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15265688"/>
              </p:ext>
            </p:extLst>
          </p:nvPr>
        </p:nvGraphicFramePr>
        <p:xfrm>
          <a:off x="179512" y="1035066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7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642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публикации - парочку </a:t>
            </a:r>
            <a:r>
              <a:rPr lang="ru-RU" dirty="0" err="1"/>
              <a:t>скринов</a:t>
            </a:r>
            <a:r>
              <a:rPr lang="ru-RU" dirty="0"/>
              <a:t> с подписями изданий.</a:t>
            </a:r>
          </a:p>
        </p:txBody>
      </p:sp>
      <p:pic>
        <p:nvPicPr>
          <p:cNvPr id="5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3578"/>
            <a:ext cx="6357950" cy="1214422"/>
          </a:xfrm>
          <a:prstGeom prst="rtTriangle">
            <a:avLst/>
          </a:prstGeom>
          <a:noFill/>
        </p:spPr>
      </p:pic>
      <p:pic>
        <p:nvPicPr>
          <p:cNvPr id="7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315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868" y="3429000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Спасибо!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357694"/>
            <a:ext cx="771672" cy="7641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1643050"/>
            <a:ext cx="7929618" cy="174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600" dirty="0">
                <a:latin typeface="Century" pitchFamily="18" charset="0"/>
              </a:rPr>
              <a:t>Первый </a:t>
            </a:r>
            <a:r>
              <a:rPr lang="ru-RU" sz="1600" dirty="0" smtClean="0">
                <a:latin typeface="Century" pitchFamily="18" charset="0"/>
              </a:rPr>
              <a:t>Форум </a:t>
            </a:r>
            <a:r>
              <a:rPr lang="ru-RU" sz="1600" dirty="0">
                <a:latin typeface="Century" pitchFamily="18" charset="0"/>
              </a:rPr>
              <a:t>малого бизнеса регионов стран-участниц ШОС и БРИКС был задуман как единая </a:t>
            </a:r>
            <a:r>
              <a:rPr lang="ru-RU" sz="1600" dirty="0" smtClean="0">
                <a:latin typeface="Century" pitchFamily="18" charset="0"/>
              </a:rPr>
              <a:t>площадка </a:t>
            </a:r>
            <a:r>
              <a:rPr lang="ru-RU" sz="1600" dirty="0">
                <a:latin typeface="Century" pitchFamily="18" charset="0"/>
              </a:rPr>
              <a:t>взаимодействия глав регионов, федеральной и региональной власти, крупного бизнеса, экспертных структур и  предпринимателей ШОС и БРИКС для выстраивания межрегиональной бизнес кооперации. </a:t>
            </a:r>
            <a:r>
              <a:rPr lang="ru-RU" sz="1600" dirty="0" smtClean="0">
                <a:latin typeface="Century" pitchFamily="18" charset="0"/>
              </a:rPr>
              <a:t>Форум </a:t>
            </a:r>
            <a:r>
              <a:rPr lang="ru-RU" sz="1600" dirty="0" smtClean="0">
                <a:latin typeface="Century" pitchFamily="18" charset="0"/>
              </a:rPr>
              <a:t>состоялся 21-23 октября 2015 г. </a:t>
            </a:r>
            <a:endParaRPr lang="ru-RU" sz="1600" dirty="0">
              <a:latin typeface="Century" pitchFamily="18" charset="0"/>
            </a:endParaRPr>
          </a:p>
          <a:p>
            <a:pPr algn="just"/>
            <a:endParaRPr lang="ru-RU" sz="1600" dirty="0">
              <a:latin typeface="Century" pitchFamily="18" charset="0"/>
            </a:endParaRPr>
          </a:p>
        </p:txBody>
      </p:sp>
      <p:pic>
        <p:nvPicPr>
          <p:cNvPr id="9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3578"/>
            <a:ext cx="6357950" cy="1214422"/>
          </a:xfrm>
          <a:prstGeom prst="rtTriangle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0034" y="500042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entury" pitchFamily="18" charset="0"/>
              </a:rPr>
              <a:t>О Форуме</a:t>
            </a:r>
          </a:p>
        </p:txBody>
      </p:sp>
      <p:pic>
        <p:nvPicPr>
          <p:cNvPr id="15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 t="35165" b="57802"/>
          <a:stretch>
            <a:fillRect/>
          </a:stretch>
        </p:blipFill>
        <p:spPr bwMode="auto">
          <a:xfrm>
            <a:off x="0" y="214290"/>
            <a:ext cx="9144000" cy="142876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328" y="0"/>
            <a:ext cx="771672" cy="7641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1643050"/>
            <a:ext cx="79296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entury" pitchFamily="18" charset="0"/>
              </a:rPr>
              <a:t>Межрегиональное сотрудничество – востребованный формат взаимодействия между бизнес-структурами, инвесторами и региональными органами власти различных государств </a:t>
            </a:r>
            <a:r>
              <a:rPr lang="ru-RU" sz="1600" dirty="0" smtClean="0">
                <a:latin typeface="Century" pitchFamily="18" charset="0"/>
              </a:rPr>
              <a:t>мира;</a:t>
            </a:r>
            <a:endParaRPr lang="ru-RU" sz="1600" dirty="0">
              <a:latin typeface="Century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entury" pitchFamily="18" charset="0"/>
              </a:rPr>
              <a:t>Развитие межрегионального сотрудничества направлено на активизацию малого и среднего бизнеса на местах и выстраивание связей между регионами разных стран;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entury" pitchFamily="18" charset="0"/>
              </a:rPr>
              <a:t>Создание благоприятных условий для развития малого бизнеса является приоритетным направлением деятельности органов государственной власти государств-членов ШОС и БРИКС;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entury" pitchFamily="18" charset="0"/>
              </a:rPr>
              <a:t>Именно малый бизнес является важнейшим элементом формирования </a:t>
            </a:r>
            <a:r>
              <a:rPr lang="ru-RU" sz="1600" dirty="0" err="1">
                <a:latin typeface="Century" pitchFamily="18" charset="0"/>
              </a:rPr>
              <a:t>инновационно</a:t>
            </a:r>
            <a:r>
              <a:rPr lang="ru-RU" sz="1600" dirty="0">
                <a:latin typeface="Century" pitchFamily="18" charset="0"/>
              </a:rPr>
              <a:t>-ориентированной экономики, играет большую роль в сфере обеспечения занятости населения и социальной стабильности государств.</a:t>
            </a:r>
          </a:p>
          <a:p>
            <a:pPr algn="just"/>
            <a:endParaRPr lang="ru-RU" sz="1600" dirty="0">
              <a:latin typeface="Century" pitchFamily="18" charset="0"/>
            </a:endParaRPr>
          </a:p>
        </p:txBody>
      </p:sp>
      <p:pic>
        <p:nvPicPr>
          <p:cNvPr id="9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3578"/>
            <a:ext cx="6357950" cy="1214422"/>
          </a:xfrm>
          <a:prstGeom prst="rtTriangle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0034" y="500042"/>
            <a:ext cx="4552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entury" pitchFamily="18" charset="0"/>
              </a:rPr>
              <a:t>Актуальность Форума</a:t>
            </a:r>
          </a:p>
        </p:txBody>
      </p:sp>
      <p:pic>
        <p:nvPicPr>
          <p:cNvPr id="15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 t="35165" b="57802"/>
          <a:stretch>
            <a:fillRect/>
          </a:stretch>
        </p:blipFill>
        <p:spPr bwMode="auto">
          <a:xfrm>
            <a:off x="0" y="214290"/>
            <a:ext cx="9144000" cy="142876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328" y="0"/>
            <a:ext cx="771672" cy="7641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63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3578"/>
            <a:ext cx="6357950" cy="1214422"/>
          </a:xfrm>
          <a:prstGeom prst="rtTriangle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00042"/>
            <a:ext cx="6252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entury" pitchFamily="18" charset="0"/>
              </a:rPr>
              <a:t>Итоги первого Форума: цифры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9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 t="35165" b="57802"/>
          <a:stretch>
            <a:fillRect/>
          </a:stretch>
        </p:blipFill>
        <p:spPr bwMode="auto">
          <a:xfrm>
            <a:off x="0" y="214290"/>
            <a:ext cx="9144000" cy="142876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31844" t="39062" r="50586" b="19922"/>
          <a:stretch>
            <a:fillRect/>
          </a:stretch>
        </p:blipFill>
        <p:spPr bwMode="auto">
          <a:xfrm>
            <a:off x="1187624" y="1382807"/>
            <a:ext cx="2880320" cy="378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2328" y="0"/>
            <a:ext cx="771672" cy="7641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382807"/>
            <a:ext cx="3286148" cy="361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3578"/>
            <a:ext cx="6357950" cy="1214422"/>
          </a:xfrm>
          <a:prstGeom prst="rtTriangle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500042"/>
            <a:ext cx="6171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entury" pitchFamily="18" charset="0"/>
              </a:rPr>
              <a:t>Итоги первого </a:t>
            </a:r>
            <a:r>
              <a:rPr lang="ru-RU" sz="3200" dirty="0" smtClean="0">
                <a:latin typeface="Century" pitchFamily="18" charset="0"/>
              </a:rPr>
              <a:t>Форума: факты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11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 t="35165" b="57802"/>
          <a:stretch>
            <a:fillRect/>
          </a:stretch>
        </p:blipFill>
        <p:spPr bwMode="auto">
          <a:xfrm>
            <a:off x="0" y="214290"/>
            <a:ext cx="9144000" cy="142876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034" y="785794"/>
            <a:ext cx="8286808" cy="496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  <a:p>
            <a:pPr marL="342900" lvl="0" indent="-34290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dirty="0" smtClean="0">
                <a:latin typeface="Century" pitchFamily="18" charset="0"/>
              </a:rPr>
              <a:t>Форум стал абсолютным лидером по количеству публикаций в сравнении с форумами и конференциями на аналогичную тематику, проходившими в России в 2015 году, обойдя ближайшего «конкурента» в 3 </a:t>
            </a:r>
            <a:r>
              <a:rPr lang="ru-RU" sz="1600" dirty="0" smtClean="0">
                <a:latin typeface="Century" pitchFamily="18" charset="0"/>
              </a:rPr>
              <a:t>раза.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  <a:p>
            <a:pPr marL="342900" lvl="0" indent="-34290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dirty="0" smtClean="0">
                <a:latin typeface="Century" pitchFamily="18" charset="0"/>
              </a:rPr>
              <a:t>В форуме приняли участие более 1500 человек из 46 регионов России и 18 </a:t>
            </a:r>
            <a:r>
              <a:rPr lang="ru-RU" sz="1600" dirty="0" smtClean="0">
                <a:latin typeface="Century" pitchFamily="18" charset="0"/>
              </a:rPr>
              <a:t>стран.</a:t>
            </a:r>
            <a:endParaRPr lang="en-US" sz="1600" dirty="0" smtClean="0">
              <a:latin typeface="Century" pitchFamily="18" charset="0"/>
            </a:endParaRPr>
          </a:p>
          <a:p>
            <a:pPr marL="342900" lvl="0" indent="-34290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dirty="0" smtClean="0">
                <a:latin typeface="Century" pitchFamily="18" charset="0"/>
              </a:rPr>
              <a:t>Спикерами форума выступили главы регионов России и стран-участниц ШОС и БРИКС, а также руководители профильных министерств и экспертных </a:t>
            </a:r>
            <a:r>
              <a:rPr lang="ru-RU" sz="1600" dirty="0" smtClean="0">
                <a:latin typeface="Century" pitchFamily="18" charset="0"/>
              </a:rPr>
              <a:t>структур. </a:t>
            </a:r>
            <a:endParaRPr lang="en-US" sz="1600" dirty="0" smtClean="0">
              <a:latin typeface="Century" pitchFamily="18" charset="0"/>
            </a:endParaRPr>
          </a:p>
          <a:p>
            <a:pPr marL="342900" lvl="0" indent="-34290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dirty="0" smtClean="0">
                <a:latin typeface="Century" pitchFamily="18" charset="0"/>
              </a:rPr>
              <a:t>Состоялось 10 заседаний, подписано 4 соглашения, проведено 90 деловых </a:t>
            </a:r>
            <a:r>
              <a:rPr lang="ru-RU" sz="1600" dirty="0" smtClean="0">
                <a:latin typeface="Century" pitchFamily="18" charset="0"/>
              </a:rPr>
              <a:t>встреч.</a:t>
            </a:r>
            <a:endParaRPr lang="ru-RU" sz="1600" dirty="0" smtClean="0">
              <a:latin typeface="Century" pitchFamily="18" charset="0"/>
            </a:endParaRPr>
          </a:p>
          <a:p>
            <a:pPr marL="342900" lvl="0" indent="-34290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dirty="0" smtClean="0">
                <a:latin typeface="Century" pitchFamily="18" charset="0"/>
              </a:rPr>
              <a:t>В дни форума на площадке работало </a:t>
            </a:r>
            <a:r>
              <a:rPr lang="ru-RU" sz="1600" dirty="0" smtClean="0">
                <a:latin typeface="Century" pitchFamily="18" charset="0"/>
              </a:rPr>
              <a:t>70 </a:t>
            </a:r>
            <a:r>
              <a:rPr lang="ru-RU" sz="1600" dirty="0" smtClean="0">
                <a:latin typeface="Century" pitchFamily="18" charset="0"/>
              </a:rPr>
              <a:t>федеральных и региональных </a:t>
            </a:r>
            <a:r>
              <a:rPr lang="ru-RU" sz="1600" dirty="0" smtClean="0">
                <a:latin typeface="Century" pitchFamily="18" charset="0"/>
              </a:rPr>
              <a:t>журналистов.</a:t>
            </a:r>
            <a:endParaRPr lang="ru-RU" sz="1600" dirty="0" smtClean="0">
              <a:latin typeface="Century" pitchFamily="18" charset="0"/>
            </a:endParaRPr>
          </a:p>
          <a:p>
            <a:pPr marL="342900" lvl="0" indent="-34290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dirty="0" smtClean="0">
                <a:latin typeface="Century" pitchFamily="18" charset="0"/>
              </a:rPr>
              <a:t>Информационными партнерами форума выступили 19 </a:t>
            </a:r>
            <a:r>
              <a:rPr lang="ru-RU" sz="1600" dirty="0" smtClean="0">
                <a:latin typeface="Century" pitchFamily="18" charset="0"/>
              </a:rPr>
              <a:t>СМИ.</a:t>
            </a:r>
            <a:endParaRPr lang="ru-RU" sz="1600" dirty="0" smtClean="0">
              <a:latin typeface="Century" pitchFamily="18" charset="0"/>
            </a:endParaRPr>
          </a:p>
          <a:p>
            <a:pPr marL="342900" lvl="0" indent="-34290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dirty="0" smtClean="0">
                <a:latin typeface="Century" pitchFamily="18" charset="0"/>
              </a:rPr>
              <a:t>Вышло 30 сюжетов на телеканалах Мир24, Россия 1 Башкортостан, Россия 24 Башкортостан, БСТ, Вся Уфа, UTV и др.</a:t>
            </a:r>
          </a:p>
          <a:p>
            <a:pPr marL="342900" lvl="0" indent="-34290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600" dirty="0" smtClean="0">
              <a:latin typeface="Century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328" y="0"/>
            <a:ext cx="771672" cy="7641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3578"/>
            <a:ext cx="6357950" cy="1214422"/>
          </a:xfrm>
          <a:prstGeom prst="rtTriangle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34738" y="493406"/>
            <a:ext cx="8541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entury" pitchFamily="18" charset="0"/>
              </a:rPr>
              <a:t>Содержательная повестка второго форума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11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 t="35165" b="57802"/>
          <a:stretch>
            <a:fillRect/>
          </a:stretch>
        </p:blipFill>
        <p:spPr bwMode="auto">
          <a:xfrm>
            <a:off x="0" y="214290"/>
            <a:ext cx="9144000" cy="142876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328" y="0"/>
            <a:ext cx="771672" cy="7641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80326705"/>
              </p:ext>
            </p:extLst>
          </p:nvPr>
        </p:nvGraphicFramePr>
        <p:xfrm>
          <a:off x="9485" y="1078181"/>
          <a:ext cx="89289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59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3578"/>
            <a:ext cx="6357950" cy="1214422"/>
          </a:xfrm>
          <a:prstGeom prst="rtTriangle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859" y="471718"/>
            <a:ext cx="4495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entury" pitchFamily="18" charset="0"/>
              </a:rPr>
              <a:t>Мероприятия форума</a:t>
            </a:r>
            <a:endParaRPr lang="ru-RU" sz="3200" dirty="0">
              <a:latin typeface="Century" pitchFamily="18" charset="0"/>
            </a:endParaRPr>
          </a:p>
        </p:txBody>
      </p:sp>
      <p:pic>
        <p:nvPicPr>
          <p:cNvPr id="11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 t="35165" b="57802"/>
          <a:stretch>
            <a:fillRect/>
          </a:stretch>
        </p:blipFill>
        <p:spPr bwMode="auto">
          <a:xfrm>
            <a:off x="0" y="214290"/>
            <a:ext cx="9144000" cy="142876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328" y="0"/>
            <a:ext cx="771672" cy="7641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14282" y="1387400"/>
            <a:ext cx="27735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libri" panose="020F0502020204030204" pitchFamily="34" charset="0"/>
              </a:rPr>
              <a:t>Презентация инвестиционных проектов малого бизнеса регионов стран-участниц ШОС и БРИКС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03848" y="1416435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libri" panose="020F0502020204030204" pitchFamily="34" charset="0"/>
              </a:rPr>
              <a:t>Межрегиональная биржа деловых контактов предпринимателей регионов стран-участниц ШОС и БРИКС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18894"/>
            <a:ext cx="4225422" cy="28169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1" y="2831471"/>
            <a:ext cx="4139951" cy="281694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84167" y="1424171"/>
            <a:ext cx="26506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libri" panose="020F0502020204030204" pitchFamily="34" charset="0"/>
              </a:rPr>
              <a:t>Выставка-ярмарка </a:t>
            </a:r>
            <a:r>
              <a:rPr lang="ru-RU" sz="1600" dirty="0" err="1">
                <a:latin typeface="Calibri" panose="020F0502020204030204" pitchFamily="34" charset="0"/>
              </a:rPr>
              <a:t>франчайзеров</a:t>
            </a:r>
            <a:r>
              <a:rPr lang="ru-RU" sz="1600" dirty="0">
                <a:latin typeface="Calibri" panose="020F0502020204030204" pitchFamily="34" charset="0"/>
              </a:rPr>
              <a:t>  регионов </a:t>
            </a:r>
            <a:r>
              <a:rPr lang="ru-RU" sz="1600" dirty="0" smtClean="0">
                <a:latin typeface="Calibri" panose="020F0502020204030204" pitchFamily="34" charset="0"/>
              </a:rPr>
              <a:t>стран-участниц</a:t>
            </a:r>
          </a:p>
          <a:p>
            <a:pPr algn="ctr"/>
            <a:r>
              <a:rPr lang="ru-RU" sz="1600" dirty="0" smtClean="0">
                <a:latin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</a:rPr>
              <a:t>ШОС и БРИКС</a:t>
            </a:r>
          </a:p>
        </p:txBody>
      </p:sp>
    </p:spTree>
    <p:extLst>
      <p:ext uri="{BB962C8B-B14F-4D97-AF65-F5344CB8AC3E}">
        <p14:creationId xmlns:p14="http://schemas.microsoft.com/office/powerpoint/2010/main" val="24099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3578"/>
            <a:ext cx="6357950" cy="1214422"/>
          </a:xfrm>
          <a:prstGeom prst="rtTriangle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859" y="471718"/>
            <a:ext cx="7197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entury" pitchFamily="18" charset="0"/>
              </a:rPr>
              <a:t>Организаторы и участники </a:t>
            </a:r>
            <a:r>
              <a:rPr lang="ru-RU" sz="3200" dirty="0" smtClean="0">
                <a:latin typeface="Century" pitchFamily="18" charset="0"/>
              </a:rPr>
              <a:t>форума</a:t>
            </a:r>
            <a:endParaRPr lang="ru-RU" sz="3200" dirty="0" smtClean="0">
              <a:latin typeface="Century" pitchFamily="18" charset="0"/>
            </a:endParaRPr>
          </a:p>
        </p:txBody>
      </p:sp>
      <p:pic>
        <p:nvPicPr>
          <p:cNvPr id="11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 t="35165" b="57802"/>
          <a:stretch>
            <a:fillRect/>
          </a:stretch>
        </p:blipFill>
        <p:spPr bwMode="auto">
          <a:xfrm>
            <a:off x="0" y="214290"/>
            <a:ext cx="9144000" cy="142876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328" y="0"/>
            <a:ext cx="771672" cy="7641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98" y="4403212"/>
            <a:ext cx="2443975" cy="1288135"/>
          </a:xfrm>
          <a:prstGeom prst="rect">
            <a:avLst/>
          </a:prstGeom>
        </p:spPr>
      </p:pic>
      <p:sp>
        <p:nvSpPr>
          <p:cNvPr id="20" name="Объект 1"/>
          <p:cNvSpPr>
            <a:spLocks noGrp="1"/>
          </p:cNvSpPr>
          <p:nvPr>
            <p:ph sz="half" idx="1"/>
          </p:nvPr>
        </p:nvSpPr>
        <p:spPr>
          <a:xfrm>
            <a:off x="179512" y="1378876"/>
            <a:ext cx="4392488" cy="4032448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ОРГАНИЗАТОРЫ:</a:t>
            </a:r>
          </a:p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Правительство Республики Башкортостан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Организационный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комитет по подготовке и обеспечению председательства Российской Федерации в Шанхайской организации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сотрудничества в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2014-2015 годах и в объединении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БРИКС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в 2015 году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рганизационный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комитет по подготовке и проведению Первого Форума «Малый бизнес регионов стран-участниц ШОС и БРИКС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»;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1" name="Объект 1"/>
          <p:cNvSpPr txBox="1">
            <a:spLocks/>
          </p:cNvSpPr>
          <p:nvPr/>
        </p:nvSpPr>
        <p:spPr>
          <a:xfrm>
            <a:off x="4572000" y="1378876"/>
            <a:ext cx="4464495" cy="39723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0022"/>
              </a:buClr>
              <a:buFont typeface="Wingdings" pitchFamily="2" charset="2"/>
              <a:buChar char="§"/>
              <a:defRPr sz="20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0022"/>
              </a:buClr>
              <a:buFont typeface="Arial" charset="0"/>
              <a:buChar char="•"/>
              <a:defRPr sz="2800">
                <a:solidFill>
                  <a:srgbClr val="4D4D4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0022"/>
              </a:buClr>
              <a:buFont typeface="Wingdings" pitchFamily="2" charset="2"/>
              <a:buChar char="§"/>
              <a:defRPr sz="16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0022"/>
              </a:buClr>
              <a:buFont typeface="Courier New" pitchFamily="49" charset="0"/>
              <a:buChar char="o"/>
              <a:defRPr sz="14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0022"/>
              </a:buClr>
              <a:buFont typeface="Wingdings" pitchFamily="2" charset="2"/>
              <a:buChar char="§"/>
              <a:defRPr sz="14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4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4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4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14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sz="1600" u="sng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УЧАСТНИКИ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Представители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органов государственной власти стран-участниц ШОС и БРИКС и их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регионов;</a:t>
            </a:r>
          </a:p>
          <a:p>
            <a:r>
              <a:rPr lang="ru-RU" sz="1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Представители </a:t>
            </a:r>
            <a:r>
              <a:rPr lang="ru-RU" sz="1600" kern="0" dirty="0">
                <a:solidFill>
                  <a:schemeClr val="tx1"/>
                </a:solidFill>
                <a:latin typeface="Calibri" panose="020F0502020204030204" pitchFamily="34" charset="0"/>
              </a:rPr>
              <a:t>малого </a:t>
            </a:r>
            <a:r>
              <a:rPr lang="ru-RU" sz="1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бизнеса;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Представители организаций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инфраструктуры поддержки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предпринимательства;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Специалисты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отраслевых предприятий России и стран-участниц ШОС и БРИКС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Экспертное сообщество</a:t>
            </a:r>
          </a:p>
          <a:p>
            <a:endParaRPr lang="ru-RU" sz="1800" dirty="0"/>
          </a:p>
          <a:p>
            <a:endParaRPr lang="ru-RU" sz="1800" kern="0" dirty="0" smtClean="0"/>
          </a:p>
          <a:p>
            <a:pPr marL="0" indent="0">
              <a:buFont typeface="Wingdings" pitchFamily="2" charset="2"/>
              <a:buNone/>
            </a:pPr>
            <a:endParaRPr lang="ru-RU" sz="1800" kern="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59" y="4450837"/>
            <a:ext cx="1654013" cy="12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3578"/>
            <a:ext cx="6357950" cy="1214422"/>
          </a:xfrm>
          <a:prstGeom prst="rtTriangle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500042"/>
            <a:ext cx="4091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entury" pitchFamily="18" charset="0"/>
              </a:rPr>
              <a:t>Результаты </a:t>
            </a:r>
            <a:r>
              <a:rPr lang="ru-RU" sz="3200" dirty="0" smtClean="0">
                <a:latin typeface="Century" pitchFamily="18" charset="0"/>
              </a:rPr>
              <a:t>форума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11" name="Picture 12" descr="http://cdn.eventegg.com/images/content/newheader/geometric-background-design.jpg"/>
          <p:cNvPicPr>
            <a:picLocks noChangeAspect="1" noChangeArrowheads="1"/>
          </p:cNvPicPr>
          <p:nvPr/>
        </p:nvPicPr>
        <p:blipFill>
          <a:blip r:embed="rId2" cstate="print"/>
          <a:srcRect t="35165" b="57802"/>
          <a:stretch>
            <a:fillRect/>
          </a:stretch>
        </p:blipFill>
        <p:spPr bwMode="auto">
          <a:xfrm>
            <a:off x="0" y="214290"/>
            <a:ext cx="9144000" cy="142876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328" y="0"/>
            <a:ext cx="771672" cy="7641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Объект 1"/>
          <p:cNvSpPr>
            <a:spLocks noGrp="1"/>
          </p:cNvSpPr>
          <p:nvPr>
            <p:ph sz="half" idx="1"/>
          </p:nvPr>
        </p:nvSpPr>
        <p:spPr>
          <a:xfrm>
            <a:off x="407666" y="2392966"/>
            <a:ext cx="8463285" cy="316042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Резолюция содержит рекомендации по следующим направлениям: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Реформирование законодательства;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Упрощение внешнеэкономической деятельности;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Оптимизация финансовых механизмов;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Интенсификация взаимодействия малого и крупного бизнеса;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Рекомендации для региональных властей;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Рекомендации для экспертного и образовательного сообщества.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0856" y="1320341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</a:rPr>
              <a:t>Результатом работы </a:t>
            </a:r>
            <a:r>
              <a:rPr lang="ru-RU" b="1" dirty="0" smtClean="0">
                <a:latin typeface="Calibri" panose="020F0502020204030204" pitchFamily="34" charset="0"/>
              </a:rPr>
              <a:t>форума </a:t>
            </a:r>
            <a:r>
              <a:rPr lang="ru-RU" b="1" dirty="0" smtClean="0">
                <a:latin typeface="Calibri" panose="020F0502020204030204" pitchFamily="34" charset="0"/>
              </a:rPr>
              <a:t>станет подготовка итоговой резолюции, которая является эффективным инструментом представления интересов малого и среднего бизнеса на государственном уровне</a:t>
            </a:r>
            <a:endParaRPr 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2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636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Агентство "Полилог"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redkina</dc:creator>
  <cp:lastModifiedBy>Polylog</cp:lastModifiedBy>
  <cp:revision>37</cp:revision>
  <dcterms:created xsi:type="dcterms:W3CDTF">2015-12-10T10:50:00Z</dcterms:created>
  <dcterms:modified xsi:type="dcterms:W3CDTF">2016-08-05T13:30:02Z</dcterms:modified>
</cp:coreProperties>
</file>