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748" y="-11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33C8-9104-409A-B100-97C38207C20F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DE4B-193B-4FA9-9ED4-F812C4C29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947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33C8-9104-409A-B100-97C38207C20F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DE4B-193B-4FA9-9ED4-F812C4C29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055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33C8-9104-409A-B100-97C38207C20F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DE4B-193B-4FA9-9ED4-F812C4C29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229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33C8-9104-409A-B100-97C38207C20F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DE4B-193B-4FA9-9ED4-F812C4C29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85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33C8-9104-409A-B100-97C38207C20F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DE4B-193B-4FA9-9ED4-F812C4C29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099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33C8-9104-409A-B100-97C38207C20F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DE4B-193B-4FA9-9ED4-F812C4C29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25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33C8-9104-409A-B100-97C38207C20F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DE4B-193B-4FA9-9ED4-F812C4C29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014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33C8-9104-409A-B100-97C38207C20F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DE4B-193B-4FA9-9ED4-F812C4C29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68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33C8-9104-409A-B100-97C38207C20F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DE4B-193B-4FA9-9ED4-F812C4C29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89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33C8-9104-409A-B100-97C38207C20F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DE4B-193B-4FA9-9ED4-F812C4C29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56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33C8-9104-409A-B100-97C38207C20F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CDE4B-193B-4FA9-9ED4-F812C4C29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09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A33C8-9104-409A-B100-97C38207C20F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CDE4B-193B-4FA9-9ED4-F812C4C29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16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jpeg"/><Relationship Id="rId16" Type="http://schemas.openxmlformats.org/officeDocument/2006/relationships/hyperlink" Target="http://www.fondtver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AppData\Local\Temp\batBA9E.tmp\aHR0cDovLzkwMGlnci5uZXQvZGF0YWkvdGVraG5vbG9naWphL09yaWdhbWkvMDAxNS0wMjQtQmxpbаi5qcGc=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istr\Photoshop.CS6.13.0.Final.64.by-CheshireCat\логотип_твгу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0300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istr\Photoshop.CS6.13.0.Final.64.by-CheshireCat\логотип_фус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214" y="0"/>
            <a:ext cx="1760786" cy="83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71400" y="1088562"/>
            <a:ext cx="3128950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НЕДЕЛЯ </a:t>
            </a:r>
          </a:p>
          <a:p>
            <a:pPr algn="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МОЛОДЕЖНОГО ПРЕДПРИНИМАТЕЛЬСТВА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30" name="Picture 6" descr="D:\Distr\Photoshop.CS6.13.0.Final.64.by-CheshireCat\неделя_п_ф_без_надписе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480" y="800530"/>
            <a:ext cx="1111740" cy="127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81128" y="1037459"/>
            <a:ext cx="2312037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rtlCol="0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НАЧНИ СВОЙ ПУТЬ К УСПЕХУ!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28 МАРТА – 1 АПРЕЛЯ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2016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32" name="Picture 8" descr="D:\Distr\Photoshop.CS6.13.0.Final.64.by-CheshireCat\универ_корпус_а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9752"/>
            <a:ext cx="68580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209462"/>
            <a:ext cx="6858000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-29038" y="6154444"/>
            <a:ext cx="6858000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0" y="6241910"/>
            <a:ext cx="6828962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ПАРТНЕРЫ</a:t>
            </a:r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-68164" y="7533034"/>
            <a:ext cx="2627312" cy="903285"/>
          </a:xfrm>
          <a:prstGeom prst="round2DiagRect">
            <a:avLst>
              <a:gd name="adj1" fmla="val 0"/>
              <a:gd name="adj2" fmla="val 18981"/>
            </a:avLst>
          </a:prstGeom>
          <a:solidFill>
            <a:srgbClr val="475ED1"/>
          </a:solidFill>
          <a:ln w="3175">
            <a:solidFill>
              <a:schemeClr val="tx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64000">
              <a:defRPr/>
            </a:pPr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Arial" pitchFamily="34" charset="0"/>
              </a:rPr>
              <a:t>Тверской союз промышленников и предпринимателей</a:t>
            </a:r>
            <a:endParaRPr lang="ru-RU" sz="1200" b="1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982" y="8525318"/>
            <a:ext cx="1639164" cy="57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4294661" y="8308732"/>
            <a:ext cx="2628000" cy="903600"/>
          </a:xfrm>
          <a:prstGeom prst="rect">
            <a:avLst/>
          </a:prstGeom>
          <a:solidFill>
            <a:srgbClr val="DF6753"/>
          </a:solidFill>
          <a:ln w="3175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14375">
              <a:defRPr/>
            </a:pPr>
            <a:r>
              <a:rPr lang="ru-RU" sz="12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Arial" pitchFamily="34" charset="0"/>
              </a:rPr>
              <a:t>ЗАО «Хлеб»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-68164" y="8321156"/>
            <a:ext cx="2628000" cy="903600"/>
          </a:xfrm>
          <a:prstGeom prst="rect">
            <a:avLst/>
          </a:prstGeom>
          <a:solidFill>
            <a:srgbClr val="213B51"/>
          </a:solidFill>
          <a:ln w="3175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900000">
              <a:defRPr/>
            </a:pPr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Arial" pitchFamily="34" charset="0"/>
              </a:rPr>
              <a:t>Ассоциация </a:t>
            </a:r>
            <a:r>
              <a:rPr lang="ru-RU" sz="12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Arial" pitchFamily="34" charset="0"/>
              </a:rPr>
              <a:t>туризма Тверской области</a:t>
            </a:r>
          </a:p>
        </p:txBody>
      </p:sp>
      <p:pic>
        <p:nvPicPr>
          <p:cNvPr id="34" name="Picture 9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7" y="8391726"/>
            <a:ext cx="748800" cy="7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Прямоугольник с двумя скругленными противолежащими углами 34"/>
          <p:cNvSpPr/>
          <p:nvPr/>
        </p:nvSpPr>
        <p:spPr>
          <a:xfrm>
            <a:off x="4324716" y="7507848"/>
            <a:ext cx="2628000" cy="903285"/>
          </a:xfrm>
          <a:prstGeom prst="round2DiagRect">
            <a:avLst>
              <a:gd name="adj1" fmla="val 0"/>
              <a:gd name="adj2" fmla="val 18981"/>
            </a:avLst>
          </a:prstGeom>
          <a:solidFill>
            <a:srgbClr val="002060"/>
          </a:solidFill>
          <a:ln w="3175">
            <a:solidFill>
              <a:schemeClr val="tx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224000">
              <a:defRPr/>
            </a:pPr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Arial" pitchFamily="34" charset="0"/>
              </a:rPr>
              <a:t>Опора России</a:t>
            </a:r>
            <a:endParaRPr lang="ru-RU" sz="1200" b="1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6" name="Picture 6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82" y="7690008"/>
            <a:ext cx="1018800" cy="543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-68164" y="6699176"/>
            <a:ext cx="2628000" cy="903600"/>
          </a:xfrm>
          <a:prstGeom prst="rect">
            <a:avLst/>
          </a:prstGeom>
          <a:solidFill>
            <a:srgbClr val="C00000"/>
          </a:solidFill>
          <a:ln w="3175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14375">
              <a:defRPr/>
            </a:pPr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Arial" pitchFamily="34" charset="0"/>
              </a:rPr>
              <a:t>Министерство экономического развития Тверской области</a:t>
            </a:r>
            <a:endParaRPr lang="ru-RU" sz="1200" b="1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8" name="Picture 8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793" y="6731719"/>
            <a:ext cx="661737" cy="838200"/>
          </a:xfrm>
          <a:prstGeom prst="rect">
            <a:avLst/>
          </a:prstGeom>
          <a:solidFill>
            <a:srgbClr val="FFFF00"/>
          </a:solidFill>
          <a:effectLst>
            <a:softEdge rad="31750"/>
          </a:effectLst>
        </p:spPr>
      </p:pic>
      <p:sp>
        <p:nvSpPr>
          <p:cNvPr id="39" name="Прямоугольник 38"/>
          <p:cNvSpPr/>
          <p:nvPr/>
        </p:nvSpPr>
        <p:spPr>
          <a:xfrm>
            <a:off x="4282388" y="6645484"/>
            <a:ext cx="2628000" cy="903600"/>
          </a:xfrm>
          <a:prstGeom prst="rect">
            <a:avLst/>
          </a:prstGeom>
          <a:solidFill>
            <a:srgbClr val="C00000"/>
          </a:solidFill>
          <a:ln w="3175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14375">
              <a:defRPr/>
            </a:pPr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Arial" pitchFamily="34" charset="0"/>
              </a:rPr>
              <a:t>Министерство промышленности Тверской области</a:t>
            </a:r>
            <a:endParaRPr lang="ru-RU" sz="1200" b="1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0" name="Picture 8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83345" y="6692775"/>
            <a:ext cx="661737" cy="838200"/>
          </a:xfrm>
          <a:prstGeom prst="rect">
            <a:avLst/>
          </a:prstGeom>
          <a:solidFill>
            <a:srgbClr val="FFFF00"/>
          </a:solidFill>
          <a:effectLst>
            <a:softEdge rad="31750"/>
          </a:effectLst>
        </p:spPr>
      </p:pic>
      <p:pic>
        <p:nvPicPr>
          <p:cNvPr id="41" name="Picture 3" descr="D:\Distr\Photoshop.CS6.13.0.Final.64.by-CheshireCat\закон_собр_Тв_обл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14" y="6618941"/>
            <a:ext cx="1276051" cy="103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D:\Distr\Photoshop.CS6.13.0.Final.64.by-CheshireCat\тверская_гор_дума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716" y="6724376"/>
            <a:ext cx="717061" cy="8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7" descr="D:\Distr\Photoshop.CS6.13.0.Final.64.by-CheshireCat\зао_хлеб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661" y="8356460"/>
            <a:ext cx="619568" cy="8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9" descr="D:\Distr\Photoshop.CS6.13.0.Final.64.by-CheshireCat\рспп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" y="7619276"/>
            <a:ext cx="757214" cy="7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D:\Distr\Photoshop.CS6.13.0.Final.64.by-CheshireCat\комитет_молодежи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007" y="7647933"/>
            <a:ext cx="853749" cy="76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7" descr="logo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686" y="7641183"/>
            <a:ext cx="788534" cy="80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82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133</TotalTime>
  <Words>40</Words>
  <Application>Microsoft Office PowerPoint</Application>
  <PresentationFormat>Экран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</dc:creator>
  <cp:lastModifiedBy>Serge</cp:lastModifiedBy>
  <cp:revision>15</cp:revision>
  <dcterms:created xsi:type="dcterms:W3CDTF">2016-03-20T14:21:34Z</dcterms:created>
  <dcterms:modified xsi:type="dcterms:W3CDTF">2016-03-21T16:51:01Z</dcterms:modified>
</cp:coreProperties>
</file>