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drawings/drawing9.xml" ContentType="application/vnd.openxmlformats-officedocument.drawingml.chartshapes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drawings/drawing10.xml" ContentType="application/vnd.openxmlformats-officedocument.drawingml.chartshapes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6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16" r:id="rId1"/>
    <p:sldMasterId id="2147483726" r:id="rId2"/>
    <p:sldMasterId id="2147483732" r:id="rId3"/>
    <p:sldMasterId id="2147483742" r:id="rId4"/>
    <p:sldMasterId id="2147483756" r:id="rId5"/>
    <p:sldMasterId id="2147483783" r:id="rId6"/>
  </p:sldMasterIdLst>
  <p:notesMasterIdLst>
    <p:notesMasterId r:id="rId40"/>
  </p:notesMasterIdLst>
  <p:sldIdLst>
    <p:sldId id="601" r:id="rId7"/>
    <p:sldId id="659" r:id="rId8"/>
    <p:sldId id="627" r:id="rId9"/>
    <p:sldId id="665" r:id="rId10"/>
    <p:sldId id="667" r:id="rId11"/>
    <p:sldId id="670" r:id="rId12"/>
    <p:sldId id="671" r:id="rId13"/>
    <p:sldId id="672" r:id="rId14"/>
    <p:sldId id="635" r:id="rId15"/>
    <p:sldId id="641" r:id="rId16"/>
    <p:sldId id="637" r:id="rId17"/>
    <p:sldId id="639" r:id="rId18"/>
    <p:sldId id="646" r:id="rId19"/>
    <p:sldId id="647" r:id="rId20"/>
    <p:sldId id="648" r:id="rId21"/>
    <p:sldId id="640" r:id="rId22"/>
    <p:sldId id="419" r:id="rId23"/>
    <p:sldId id="650" r:id="rId24"/>
    <p:sldId id="503" r:id="rId25"/>
    <p:sldId id="669" r:id="rId26"/>
    <p:sldId id="424" r:id="rId27"/>
    <p:sldId id="653" r:id="rId28"/>
    <p:sldId id="654" r:id="rId29"/>
    <p:sldId id="473" r:id="rId30"/>
    <p:sldId id="625" r:id="rId31"/>
    <p:sldId id="474" r:id="rId32"/>
    <p:sldId id="607" r:id="rId33"/>
    <p:sldId id="615" r:id="rId34"/>
    <p:sldId id="585" r:id="rId35"/>
    <p:sldId id="583" r:id="rId36"/>
    <p:sldId id="432" r:id="rId37"/>
    <p:sldId id="604" r:id="rId38"/>
    <p:sldId id="619" r:id="rId39"/>
  </p:sldIdLst>
  <p:sldSz cx="9144000" cy="6858000" type="screen4x3"/>
  <p:notesSz cx="6808788" cy="9940925"/>
  <p:defaultTextStyle>
    <a:defPPr>
      <a:defRPr lang="ru-RU"/>
    </a:defPPr>
    <a:lvl1pPr marL="0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011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8040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2077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6111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0145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4174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78203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2231" algn="l" defTabSz="908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050"/>
    <a:srgbClr val="A50021"/>
    <a:srgbClr val="003300"/>
    <a:srgbClr val="FF9999"/>
    <a:srgbClr val="FFCC99"/>
    <a:srgbClr val="FFFFCC"/>
    <a:srgbClr val="B07DC5"/>
    <a:srgbClr val="99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9001" autoAdjust="0"/>
  </p:normalViewPr>
  <p:slideViewPr>
    <p:cSldViewPr>
      <p:cViewPr varScale="1">
        <p:scale>
          <a:sx n="118" d="100"/>
          <a:sy n="118" d="100"/>
        </p:scale>
        <p:origin x="14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32837881401155"/>
          <c:y val="2.5195613185836494E-2"/>
          <c:w val="0.59934324237197689"/>
          <c:h val="0.949608773628326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>
                <a:gsLst>
                  <a:gs pos="0">
                    <a:srgbClr val="DDEBCF"/>
                  </a:gs>
                  <a:gs pos="4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2"/>
            <c:bubble3D val="0"/>
            <c:explosion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39000</c:v>
                </c:pt>
                <c:pt idx="1">
                  <c:v>346</c:v>
                </c:pt>
                <c:pt idx="2">
                  <c:v>7063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accent1">
              <a:shade val="50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2.1422048045489316E-2"/>
          <c:y val="4.1981938420940404E-2"/>
          <c:w val="0.94145043246839655"/>
          <c:h val="0.8215202294439587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6967124304002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175976348460504E-3"/>
                  <c:y val="1.8209260237042543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730493978542752E-3"/>
                  <c:y val="2.262283240533703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i="0" u="none" strike="noStrike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696712430400277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i="0" u="none" strike="noStrike" baseline="0" dirty="0">
                        <a:solidFill>
                          <a:srgbClr val="000000"/>
                        </a:solidFill>
                        <a:latin typeface="Calibri"/>
                      </a:rPr>
                      <a:t>73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Лист3!$H$5:$J$5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Лист3!$H$6:$J$6</c:f>
              <c:numCache>
                <c:formatCode>#,##0</c:formatCode>
                <c:ptCount val="3"/>
                <c:pt idx="1">
                  <c:v>72</c:v>
                </c:pt>
                <c:pt idx="2">
                  <c:v>72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1115863321830329E-2"/>
                  <c:y val="3.6204696375480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7680120087959525E-3"/>
                  <c:y val="-1.3275947335060059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34724163950651E-4"/>
                  <c:y val="2.8278949787259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418439716312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Лист3!$H$5:$J$5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Лист3!$H$7:$J$7</c:f>
              <c:numCache>
                <c:formatCode>#,##0</c:formatCode>
                <c:ptCount val="3"/>
                <c:pt idx="1">
                  <c:v>503</c:v>
                </c:pt>
                <c:pt idx="2">
                  <c:v>735</c:v>
                </c:pt>
              </c:numCache>
            </c:numRef>
          </c:val>
        </c:ser>
        <c:ser>
          <c:idx val="2"/>
          <c:order val="2"/>
          <c:spPr>
            <a:solidFill>
              <a:schemeClr val="accent4">
                <a:lumMod val="50000"/>
              </a:schemeClr>
            </a:solidFill>
          </c:spPr>
          <c:invertIfNegative val="0"/>
          <c:cat>
            <c:strRef>
              <c:f>Лист3!$H$5:$J$5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Лист3!$H$8:$J$8</c:f>
              <c:numCache>
                <c:formatCode>#,##0</c:formatCode>
                <c:ptCount val="3"/>
                <c:pt idx="1">
                  <c:v>186</c:v>
                </c:pt>
                <c:pt idx="2">
                  <c:v>139</c:v>
                </c:pt>
              </c:numCache>
            </c:numRef>
          </c:val>
        </c:ser>
        <c:ser>
          <c:idx val="3"/>
          <c:order val="3"/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Лист3!$H$5:$J$5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Лист3!$H$9:$J$9</c:f>
              <c:numCache>
                <c:formatCode>#,##0</c:formatCode>
                <c:ptCount val="3"/>
                <c:pt idx="1">
                  <c:v>261</c:v>
                </c:pt>
                <c:pt idx="2">
                  <c:v>267</c:v>
                </c:pt>
              </c:numCache>
            </c:numRef>
          </c:val>
        </c:ser>
        <c:ser>
          <c:idx val="4"/>
          <c:order val="4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Лист3!$H$5:$J$5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Лист3!$H$10:$J$10</c:f>
              <c:numCache>
                <c:formatCode>#,##0</c:formatCode>
                <c:ptCount val="3"/>
                <c:pt idx="1">
                  <c:v>822</c:v>
                </c:pt>
                <c:pt idx="2">
                  <c:v>802</c:v>
                </c:pt>
              </c:numCache>
            </c:numRef>
          </c:val>
        </c:ser>
        <c:ser>
          <c:idx val="5"/>
          <c:order val="5"/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730493978542752E-3"/>
                  <c:y val="-1.1311416202668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460987957085504E-3"/>
                  <c:y val="-1.6967124304002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317007356273793E-3"/>
                  <c:y val="-1.696708477355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730493978542752E-3"/>
                  <c:y val="-1.413927025333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Лист3!$H$5:$J$5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Лист3!$H$11:$J$11</c:f>
              <c:numCache>
                <c:formatCode>#,##0</c:formatCode>
                <c:ptCount val="3"/>
                <c:pt idx="1">
                  <c:v>7701</c:v>
                </c:pt>
                <c:pt idx="2">
                  <c:v>7733</c:v>
                </c:pt>
              </c:numCache>
            </c:numRef>
          </c:val>
        </c:ser>
        <c:ser>
          <c:idx val="6"/>
          <c:order val="6"/>
          <c:spPr>
            <a:solidFill>
              <a:srgbClr val="9966FF"/>
            </a:solidFill>
          </c:spPr>
          <c:invertIfNegative val="0"/>
          <c:dPt>
            <c:idx val="0"/>
            <c:invertIfNegative val="0"/>
            <c:bubble3D val="0"/>
            <c:spPr>
              <a:pattFill prst="pct40">
                <a:fgClr>
                  <a:srgbClr val="9966FF"/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8.8652482269503553E-3"/>
                  <c:y val="-1.6949152542372881E-2"/>
                </c:manualLayout>
              </c:layout>
              <c:tx>
                <c:rich>
                  <a:bodyPr/>
                  <a:lstStyle/>
                  <a:p>
                    <a:fld id="{D6C02B57-A35C-4E10-85DA-C84515D1BFD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3905562848416159E-3"/>
                  <c:y val="-1.7745119393674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38297872340425E-2"/>
                  <c:y val="-1.977401129943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3191489361702126E-3"/>
                  <c:y val="-1.4124293785310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Лист3!$H$5:$J$5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Лист3!$H$12:$J$12</c:f>
              <c:numCache>
                <c:formatCode>#,##0</c:formatCode>
                <c:ptCount val="3"/>
                <c:pt idx="0">
                  <c:v>7741</c:v>
                </c:pt>
                <c:pt idx="1">
                  <c:v>23</c:v>
                </c:pt>
                <c:pt idx="2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626104"/>
        <c:axId val="767624928"/>
        <c:axId val="0"/>
      </c:bar3DChart>
      <c:catAx>
        <c:axId val="767626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767624928"/>
        <c:crosses val="autoZero"/>
        <c:auto val="1"/>
        <c:lblAlgn val="ctr"/>
        <c:lblOffset val="100"/>
        <c:noMultiLvlLbl val="0"/>
      </c:catAx>
      <c:valAx>
        <c:axId val="767624928"/>
        <c:scaling>
          <c:orientation val="minMax"/>
          <c:max val="11000"/>
          <c:min val="0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767626104"/>
        <c:crosses val="autoZero"/>
        <c:crossBetween val="between"/>
        <c:majorUnit val="1000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9E-3"/>
          <c:y val="3.9059026940942862E-2"/>
          <c:w val="0.99722222222222223"/>
          <c:h val="0.78826624332683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Обеспечивающая ПП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spPr>
              <a:noFill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Лист1!$C$2:$E$2</c:f>
              <c:numCache>
                <c:formatCode>0</c:formatCode>
                <c:ptCount val="3"/>
                <c:pt idx="0">
                  <c:v>362</c:v>
                </c:pt>
                <c:pt idx="1">
                  <c:v>375</c:v>
                </c:pt>
                <c:pt idx="2">
                  <c:v>374</c:v>
                </c:pt>
              </c:numCache>
            </c:numRef>
          </c:val>
        </c:ser>
        <c:ser>
          <c:idx val="1"/>
          <c:order val="1"/>
          <c:tx>
            <c:strRef>
              <c:f>Лист1!$B$3</c:f>
              <c:strCache>
                <c:ptCount val="1"/>
                <c:pt idx="0">
                  <c:v>ПП 5 "Профилактика социальной исключенности"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Лист1!$C$3:$E$3</c:f>
              <c:numCache>
                <c:formatCode>0</c:formatCode>
                <c:ptCount val="3"/>
                <c:pt idx="0">
                  <c:v>971</c:v>
                </c:pt>
                <c:pt idx="1">
                  <c:v>864</c:v>
                </c:pt>
                <c:pt idx="2">
                  <c:v>976</c:v>
                </c:pt>
              </c:numCache>
            </c:numRef>
          </c:val>
        </c:ser>
        <c:ser>
          <c:idx val="2"/>
          <c:order val="2"/>
          <c:tx>
            <c:strRef>
              <c:f>Лист1!$B$4</c:f>
              <c:strCache>
                <c:ptCount val="1"/>
                <c:pt idx="0">
                  <c:v>ПП 4 "Предоставление иных форм социальной поддержки отдельным категориям граждан"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Лист1!$C$4:$E$4</c:f>
              <c:numCache>
                <c:formatCode>0</c:formatCode>
                <c:ptCount val="3"/>
                <c:pt idx="0">
                  <c:v>1125</c:v>
                </c:pt>
                <c:pt idx="1">
                  <c:v>1250</c:v>
                </c:pt>
                <c:pt idx="2">
                  <c:v>1369</c:v>
                </c:pt>
              </c:numCache>
            </c:numRef>
          </c:val>
        </c:ser>
        <c:ser>
          <c:idx val="3"/>
          <c:order val="3"/>
          <c:tx>
            <c:strRef>
              <c:f>Лист1!$B$5</c:f>
              <c:strCache>
                <c:ptCount val="1"/>
                <c:pt idx="0">
                  <c:v>ПП 3 "Социальная интеграция инвалидов и формирование безбарьерной среды для инвалидов и других маломобильных групп населения"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Лист1!$C$5:$E$5</c:f>
              <c:numCache>
                <c:formatCode>0</c:formatCode>
                <c:ptCount val="3"/>
                <c:pt idx="0">
                  <c:v>189</c:v>
                </c:pt>
                <c:pt idx="1">
                  <c:v>179</c:v>
                </c:pt>
                <c:pt idx="2">
                  <c:v>183</c:v>
                </c:pt>
              </c:numCache>
            </c:numRef>
          </c:val>
        </c:ser>
        <c:ser>
          <c:idx val="4"/>
          <c:order val="4"/>
          <c:tx>
            <c:strRef>
              <c:f>Лист1!$B$6</c:f>
              <c:strCache>
                <c:ptCount val="1"/>
                <c:pt idx="0">
                  <c:v>ПП 2 "Социальная поддержка старшего поколения, ветеранов ВОВ, ветеранов боевых действий и членов их семей"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Лист1!$C$6:$E$6</c:f>
              <c:numCache>
                <c:formatCode>0</c:formatCode>
                <c:ptCount val="3"/>
                <c:pt idx="0">
                  <c:v>2887</c:v>
                </c:pt>
                <c:pt idx="1">
                  <c:v>2573</c:v>
                </c:pt>
                <c:pt idx="2">
                  <c:v>2648</c:v>
                </c:pt>
              </c:numCache>
            </c:numRef>
          </c:val>
        </c:ser>
        <c:ser>
          <c:idx val="5"/>
          <c:order val="5"/>
          <c:tx>
            <c:strRef>
              <c:f>Лист1!$B$7</c:f>
              <c:strCache>
                <c:ptCount val="1"/>
                <c:pt idx="0">
                  <c:v>ПП 1 "Социальная поддержка семей с детьми"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Лист1!$C$7:$E$7</c:f>
              <c:numCache>
                <c:formatCode>0</c:formatCode>
                <c:ptCount val="3"/>
                <c:pt idx="0">
                  <c:v>794</c:v>
                </c:pt>
                <c:pt idx="1">
                  <c:v>906</c:v>
                </c:pt>
                <c:pt idx="2">
                  <c:v>1071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635512"/>
        <c:axId val="767628848"/>
        <c:axId val="0"/>
      </c:bar3DChart>
      <c:catAx>
        <c:axId val="767635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7628848"/>
        <c:crosses val="autoZero"/>
        <c:auto val="1"/>
        <c:lblAlgn val="ctr"/>
        <c:lblOffset val="100"/>
        <c:noMultiLvlLbl val="0"/>
      </c:catAx>
      <c:valAx>
        <c:axId val="767628848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767635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1981723254588166E-2"/>
          <c:w val="0.96232888902311831"/>
          <c:h val="0.92424456046661452"/>
        </c:manualLayout>
      </c:layout>
      <c:pie3D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2276.3000000000002</c:v>
                </c:pt>
                <c:pt idx="1">
                  <c:v>4344.7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68131493809779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Обеспечивающая ПП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dLbl>
              <c:idx val="0"/>
              <c:layout>
                <c:manualLayout>
                  <c:x val="-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Лист1!$C$2:$E$2</c:f>
              <c:numCache>
                <c:formatCode>0</c:formatCode>
                <c:ptCount val="3"/>
                <c:pt idx="0">
                  <c:v>37</c:v>
                </c:pt>
                <c:pt idx="1">
                  <c:v>37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Лист1!$B$3</c:f>
              <c:strCache>
                <c:ptCount val="1"/>
                <c:pt idx="0">
                  <c:v>ПП 3 "Сохранение культурного наследия Тверской области"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Лист1!$C$3:$E$3</c:f>
              <c:numCache>
                <c:formatCode>0</c:formatCode>
                <c:ptCount val="3"/>
                <c:pt idx="0">
                  <c:v>274</c:v>
                </c:pt>
                <c:pt idx="1">
                  <c:v>316</c:v>
                </c:pt>
                <c:pt idx="2">
                  <c:v>171</c:v>
                </c:pt>
              </c:numCache>
            </c:numRef>
          </c:val>
        </c:ser>
        <c:ser>
          <c:idx val="4"/>
          <c:order val="4"/>
          <c:tx>
            <c:strRef>
              <c:f>Лист1!$B$4</c:f>
              <c:strCache>
                <c:ptCount val="1"/>
                <c:pt idx="0">
                  <c:v>ПП 2 "Реализация социально значимых проектов в сфере культуры" 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3888888888888888E-2"/>
                  <c:y val="3.3277233681906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444444444444445E-2"/>
                  <c:y val="-3.3277233681905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Лист1!$C$4:$E$4</c:f>
              <c:numCache>
                <c:formatCode>0</c:formatCode>
                <c:ptCount val="3"/>
                <c:pt idx="0">
                  <c:v>65</c:v>
                </c:pt>
                <c:pt idx="1">
                  <c:v>30</c:v>
                </c:pt>
                <c:pt idx="2">
                  <c:v>23</c:v>
                </c:pt>
              </c:numCache>
            </c:numRef>
          </c:val>
        </c:ser>
        <c:ser>
          <c:idx val="5"/>
          <c:order val="5"/>
          <c:tx>
            <c:strRef>
              <c:f>Лист1!$B$5</c:f>
              <c:strCache>
                <c:ptCount val="1"/>
                <c:pt idx="0">
                  <c:v>ПП 1 "Сохранение и развитие культурного потенциала Тверской области 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Лист1!$C$1:$E$1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Лист1!$C$5:$E$5</c:f>
              <c:numCache>
                <c:formatCode>0</c:formatCode>
                <c:ptCount val="3"/>
                <c:pt idx="0">
                  <c:v>642</c:v>
                </c:pt>
                <c:pt idx="1">
                  <c:v>683</c:v>
                </c:pt>
                <c:pt idx="2">
                  <c:v>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629240"/>
        <c:axId val="767635120"/>
        <c:axId val="0"/>
      </c:bar3DChart>
      <c:catAx>
        <c:axId val="767629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7635120"/>
        <c:crosses val="autoZero"/>
        <c:auto val="1"/>
        <c:lblAlgn val="ctr"/>
        <c:lblOffset val="100"/>
        <c:noMultiLvlLbl val="0"/>
      </c:catAx>
      <c:valAx>
        <c:axId val="767635120"/>
        <c:scaling>
          <c:orientation val="minMax"/>
        </c:scaling>
        <c:delete val="1"/>
        <c:axPos val="l"/>
        <c:majorGridlines/>
        <c:numFmt formatCode="0" sourceLinked="1"/>
        <c:majorTickMark val="out"/>
        <c:minorTickMark val="none"/>
        <c:tickLblPos val="nextTo"/>
        <c:crossAx val="767629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99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9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0000"/>
              </a:solidFill>
            </c:spPr>
          </c:dPt>
          <c:cat>
            <c:strRef>
              <c:f>'для слайда'!$J$7:$L$7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'для слайда'!$J$8:$L$8</c:f>
              <c:numCache>
                <c:formatCode>General</c:formatCode>
                <c:ptCount val="3"/>
                <c:pt idx="0">
                  <c:v>23</c:v>
                </c:pt>
                <c:pt idx="1">
                  <c:v>21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'для слайда'!$J$7:$L$7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'для слайда'!$J$9:$L$9</c:f>
              <c:numCache>
                <c:formatCode>General</c:formatCode>
                <c:ptCount val="3"/>
                <c:pt idx="0">
                  <c:v>17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слайда'!$J$7:$L$7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'для слайда'!$J$10:$L$10</c:f>
              <c:numCache>
                <c:formatCode>General</c:formatCode>
                <c:ptCount val="3"/>
                <c:pt idx="0">
                  <c:v>422</c:v>
                </c:pt>
                <c:pt idx="1">
                  <c:v>390</c:v>
                </c:pt>
                <c:pt idx="2">
                  <c:v>384</c:v>
                </c:pt>
              </c:numCache>
            </c:numRef>
          </c:val>
        </c:ser>
        <c:ser>
          <c:idx val="3"/>
          <c:order val="3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слайда'!$J$7:$L$7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'для слайда'!$J$11:$L$11</c:f>
              <c:numCache>
                <c:formatCode>General</c:formatCode>
                <c:ptCount val="3"/>
                <c:pt idx="0">
                  <c:v>330</c:v>
                </c:pt>
                <c:pt idx="1">
                  <c:v>234</c:v>
                </c:pt>
                <c:pt idx="2">
                  <c:v>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637864"/>
        <c:axId val="767640216"/>
        <c:axId val="0"/>
      </c:bar3DChart>
      <c:catAx>
        <c:axId val="767637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7640216"/>
        <c:crosses val="autoZero"/>
        <c:auto val="1"/>
        <c:lblAlgn val="ctr"/>
        <c:lblOffset val="100"/>
        <c:noMultiLvlLbl val="0"/>
      </c:catAx>
      <c:valAx>
        <c:axId val="7676402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67637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9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5001614127368502E-2"/>
          <c:y val="2.4470259929214883E-2"/>
          <c:w val="0.91675225226032597"/>
          <c:h val="0.819797105720137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ПП.Обеспечивающая программа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73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 5</c:v>
                </c:pt>
              </c:strCache>
            </c:strRef>
          </c:tx>
          <c:spPr>
            <a:solidFill>
              <a:srgbClr val="FC848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1017</c:v>
                </c:pt>
                <c:pt idx="1">
                  <c:v>504</c:v>
                </c:pt>
                <c:pt idx="2">
                  <c:v>409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 4: Ипотечное жилищное кредитование в ТО</c:v>
                </c:pt>
              </c:strCache>
            </c:strRef>
          </c:tx>
          <c:spPr>
            <a:solidFill>
              <a:srgbClr val="336699"/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ПП 3:–Содействие развитию и укреплению материальной базы ОГВ ТО, подведомственных им государственных учреждений и ОМСу МО ТО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-3.2880003521008346E-2"/>
                  <c:y val="-3.9170621400809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821541440853227E-2"/>
                  <c:y val="-4.2732080621641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29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ПП  2:Повышение эффективности системы территориального планирования и градостроительного развития ТО </c:v>
                </c:pt>
              </c:strCache>
            </c:strRef>
          </c:tx>
          <c:spPr>
            <a:solidFill>
              <a:srgbClr val="B07DC5"/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25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ПП 1: Создание условий для развития жилищного строительства в ТО – 0,5 млн. руб.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4.6368700079575113E-17"/>
                  <c:y val="-2.272807262961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</c:v>
                </c:pt>
                <c:pt idx="1">
                  <c:v>72</c:v>
                </c:pt>
                <c:pt idx="2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7659816"/>
        <c:axId val="767660992"/>
        <c:axId val="0"/>
      </c:bar3DChart>
      <c:catAx>
        <c:axId val="767659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7660992"/>
        <c:crosses val="autoZero"/>
        <c:auto val="1"/>
        <c:lblAlgn val="ctr"/>
        <c:lblOffset val="100"/>
        <c:noMultiLvlLbl val="0"/>
      </c:catAx>
      <c:valAx>
        <c:axId val="7676609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67659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</c:v>
                </c:pt>
              </c:strCache>
            </c:strRef>
          </c:tx>
          <c:spPr>
            <a:solidFill>
              <a:srgbClr val="99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
(отчет)</c:v>
                </c:pt>
                <c:pt idx="1">
                  <c:v>2015 год 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</c:v>
                </c:pt>
                <c:pt idx="1">
                  <c:v>55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2014 год 
(отчет)</c:v>
                </c:pt>
                <c:pt idx="1">
                  <c:v>2015 год 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
(отчет)</c:v>
                </c:pt>
                <c:pt idx="1">
                  <c:v>2015 год 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61</c:v>
                </c:pt>
                <c:pt idx="1">
                  <c:v>68</c:v>
                </c:pt>
                <c:pt idx="2">
                  <c:v>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ПП4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8962455122754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63329344244804E-2"/>
                  <c:y val="-3.9667616607176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762077848336514E-2"/>
                  <c:y val="3.4175733775877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
(отчет)</c:v>
                </c:pt>
                <c:pt idx="1">
                  <c:v>2015 год 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46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ПП3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2301473911750816E-17"/>
                  <c:y val="3.4175733775877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658323360612011E-3"/>
                  <c:y val="-3.9667616607175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
(отчет)</c:v>
                </c:pt>
                <c:pt idx="1">
                  <c:v>2015 год 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Пп2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
(отчет)</c:v>
                </c:pt>
                <c:pt idx="1">
                  <c:v>2015 год 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107</c:v>
                </c:pt>
                <c:pt idx="1">
                  <c:v>141</c:v>
                </c:pt>
                <c:pt idx="2">
                  <c:v>177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Пп1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7030413176214201E-2"/>
                  <c:y val="-2.7340587020702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 
(отчет)</c:v>
                </c:pt>
                <c:pt idx="1">
                  <c:v>2015 год 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108</c:v>
                </c:pt>
                <c:pt idx="1">
                  <c:v>80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67655504"/>
        <c:axId val="767650408"/>
        <c:axId val="0"/>
      </c:bar3DChart>
      <c:catAx>
        <c:axId val="76765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7650408"/>
        <c:crosses val="autoZero"/>
        <c:auto val="1"/>
        <c:lblAlgn val="ctr"/>
        <c:lblOffset val="100"/>
        <c:noMultiLvlLbl val="0"/>
      </c:catAx>
      <c:valAx>
        <c:axId val="767650408"/>
        <c:scaling>
          <c:orientation val="minMax"/>
          <c:max val="4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67655504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544487663197686E-2"/>
          <c:y val="6.7010393608038024E-2"/>
          <c:w val="0.89983915892502309"/>
          <c:h val="0.81701133745184829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01104797979798E-2"/>
                  <c:y val="-3.56999386691198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116,4%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17676767676767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100,6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17676767676767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119,3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097222222222225E-2"/>
                  <c:y val="3.56996831237861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132575757575754E-3"/>
                  <c:y val="3.245425738526014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108,6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01641414141338E-2"/>
                  <c:y val="-3.24542573852601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115,0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2159090909090909E-2"/>
                  <c:y val="2.920883164673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107,2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8106060606060604E-2"/>
                  <c:y val="2.920883164673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103,5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004419191919192E-2"/>
                  <c:y val="-2.92088316467341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105,8</a:t>
                    </a:r>
                    <a:r>
                      <a:rPr lang="en-US" sz="1000" b="1" i="0" u="none" strike="noStrike" baseline="0" dirty="0" smtClean="0">
                        <a:effectLst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Динамика!$D$16:$L$16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Динамика!$D$19:$L$19</c:f>
              <c:numCache>
                <c:formatCode>General</c:formatCode>
                <c:ptCount val="9"/>
                <c:pt idx="0">
                  <c:v>116.4</c:v>
                </c:pt>
                <c:pt idx="1">
                  <c:v>100.6</c:v>
                </c:pt>
                <c:pt idx="2">
                  <c:v>119.3</c:v>
                </c:pt>
                <c:pt idx="3">
                  <c:v>108</c:v>
                </c:pt>
                <c:pt idx="4">
                  <c:v>108.6</c:v>
                </c:pt>
                <c:pt idx="5" formatCode="0.0">
                  <c:v>115</c:v>
                </c:pt>
                <c:pt idx="6">
                  <c:v>107.2</c:v>
                </c:pt>
                <c:pt idx="7" formatCode="0.0">
                  <c:v>103.5</c:v>
                </c:pt>
                <c:pt idx="8" formatCode="0.0">
                  <c:v>105.8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7843664"/>
        <c:axId val="767840136"/>
      </c:lineChart>
      <c:catAx>
        <c:axId val="76784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767840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7840136"/>
        <c:scaling>
          <c:orientation val="minMax"/>
          <c:max val="125"/>
          <c:min val="9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 Cyr"/>
                <a:cs typeface="Times New Roman" panose="02020603050405020304" pitchFamily="18" charset="0"/>
              </a:defRPr>
            </a:pPr>
            <a:endParaRPr lang="ru-RU"/>
          </a:p>
        </c:txPr>
        <c:crossAx val="767843664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529397509260707"/>
          <c:y val="0.20971870107144561"/>
          <c:w val="0.39067130247097903"/>
          <c:h val="0.607329637409361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8.2268859649122811E-2"/>
                  <c:y val="6.63595555555555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11 977</a:t>
                    </a:r>
                    <a:r>
                      <a:rPr lang="ru-RU" baseline="0" dirty="0" smtClean="0"/>
                      <a:t> млн руб.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31%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970380116959065"/>
                  <c:y val="-6.11137777777777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лиц; 12 </a:t>
                    </a:r>
                    <a:r>
                      <a:rPr lang="ru-RU" dirty="0" smtClean="0"/>
                      <a:t>254</a:t>
                    </a:r>
                    <a:r>
                      <a:rPr lang="ru-RU" baseline="0" dirty="0" smtClean="0"/>
                      <a:t> млн руб.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31%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928070175438596E-2"/>
                  <c:y val="5.89266666666666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dirty="0" smtClean="0"/>
                      <a:t>3 793</a:t>
                    </a:r>
                    <a:r>
                      <a:rPr lang="ru-RU" baseline="0" dirty="0" smtClean="0"/>
                      <a:t> млн руб.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703319979739377E-2"/>
                  <c:y val="8.742986074109157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6 853 млн руб. </a:t>
                    </a:r>
                    <a:r>
                      <a:rPr lang="ru-RU" dirty="0"/>
                      <a:t>17%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139473684210524E-2"/>
                  <c:y val="2.148000000000000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налоговые </a:t>
                    </a:r>
                    <a:r>
                      <a:rPr lang="ru-RU" dirty="0" smtClean="0"/>
                      <a:t>доходы</a:t>
                    </a:r>
                  </a:p>
                  <a:p>
                    <a:r>
                      <a:rPr lang="ru-RU" dirty="0" smtClean="0"/>
                      <a:t>3 276 млн</a:t>
                    </a:r>
                    <a:r>
                      <a:rPr lang="ru-RU" baseline="0" dirty="0" smtClean="0"/>
                      <a:t> руб.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6010964912280701E-2"/>
                  <c:y val="-4.168888888888888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Неналоговые </a:t>
                    </a:r>
                    <a:r>
                      <a:rPr lang="ru-RU" dirty="0" smtClean="0"/>
                      <a:t>доходы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/>
                      <a:t>1 </a:t>
                    </a:r>
                    <a:r>
                      <a:rPr lang="ru-RU" dirty="0" smtClean="0"/>
                      <a:t>194</a:t>
                    </a:r>
                    <a:r>
                      <a:rPr lang="ru-RU" baseline="0" dirty="0" smtClean="0"/>
                      <a:t> млн руб.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'Слайд к прогнозу 15-17'!$A$38:$A$43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 на имущество организаций</c:v>
                </c:pt>
                <c:pt idx="4">
                  <c:v>Прочие налоговые доходы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'Слайд к прогнозу 15-17'!$G$38:$G$43</c:f>
              <c:numCache>
                <c:formatCode>#,##0.0</c:formatCode>
                <c:ptCount val="6"/>
                <c:pt idx="0">
                  <c:v>11977</c:v>
                </c:pt>
                <c:pt idx="1">
                  <c:v>12254</c:v>
                </c:pt>
                <c:pt idx="2">
                  <c:v>3793</c:v>
                </c:pt>
                <c:pt idx="3">
                  <c:v>6853</c:v>
                </c:pt>
                <c:pt idx="4">
                  <c:v>3276</c:v>
                </c:pt>
                <c:pt idx="5">
                  <c:v>1194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441728696811466E-2"/>
          <c:y val="2.8936414472466022E-2"/>
          <c:w val="0.81523608487945798"/>
          <c:h val="0.854503203347776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
(без ЗАТО)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552049772247528E-2"/>
                  <c:y val="-1.410954338406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
первоначальный</c:v>
                </c:pt>
                <c:pt idx="1">
                  <c:v>2015
в ред. 78-ЗО от 28.09.2015</c:v>
                </c:pt>
                <c:pt idx="2">
                  <c:v>2016</c:v>
                </c:pt>
              </c:strCache>
            </c:strRef>
          </c:cat>
          <c:val>
            <c:numRef>
              <c:f>Лист1!$B$2:$B$4</c:f>
              <c:numCache>
                <c:formatCode>_-* #,##0_р_._-;\-* #,##0_р_._-;_-* "-"??_р_._-;_-@_-</c:formatCode>
                <c:ptCount val="3"/>
                <c:pt idx="0">
                  <c:v>2772.2232999999997</c:v>
                </c:pt>
                <c:pt idx="1">
                  <c:v>2772.0072999999998</c:v>
                </c:pt>
                <c:pt idx="2">
                  <c:v>2917.1014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ЗАТО</c:v>
                </c:pt>
              </c:strCache>
            </c:strRef>
          </c:tx>
          <c:spPr>
            <a:solidFill>
              <a:srgbClr val="96326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219086768136617E-3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734394768107905E-17"/>
                  <c:y val="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808132429730031E-2"/>
                  <c:y val="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
первоначальный</c:v>
                </c:pt>
                <c:pt idx="1">
                  <c:v>2015
в ред. 78-ЗО от 28.09.2015</c:v>
                </c:pt>
                <c:pt idx="2">
                  <c:v>2016</c:v>
                </c:pt>
              </c:strCache>
            </c:strRef>
          </c:cat>
          <c:val>
            <c:numRef>
              <c:f>Лист1!$C$2:$C$4</c:f>
              <c:numCache>
                <c:formatCode>_-* #,##0_р_._-;\-* #,##0_р_._-;_-* "-"??_р_._-;_-@_-</c:formatCode>
                <c:ptCount val="3"/>
                <c:pt idx="0">
                  <c:v>242</c:v>
                </c:pt>
                <c:pt idx="1">
                  <c:v>218</c:v>
                </c:pt>
                <c:pt idx="2">
                  <c:v>232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B7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3.2451949783357303E-2"/>
                  <c:y val="-9.4063622560457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
первоначальный</c:v>
                </c:pt>
                <c:pt idx="1">
                  <c:v>2015
в ред. 78-ЗО от 28.09.2015</c:v>
                </c:pt>
                <c:pt idx="2">
                  <c:v>2016</c:v>
                </c:pt>
              </c:strCache>
            </c:strRef>
          </c:cat>
          <c:val>
            <c:numRef>
              <c:f>Лист1!$D$2:$D$4</c:f>
              <c:numCache>
                <c:formatCode>_-* #,##0_р_._-;\-* #,##0_р_._-;_-* "-"??_р_._-;_-@_-</c:formatCode>
                <c:ptCount val="3"/>
                <c:pt idx="0">
                  <c:v>1031.2525000000001</c:v>
                </c:pt>
                <c:pt idx="1">
                  <c:v>2453.9002</c:v>
                </c:pt>
                <c:pt idx="2">
                  <c:v>323.64070000000009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Субвеции</c:v>
                </c:pt>
              </c:strCache>
            </c:strRef>
          </c:tx>
          <c:spPr>
            <a:solidFill>
              <a:srgbClr val="92B54B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
первоначальный</c:v>
                </c:pt>
                <c:pt idx="1">
                  <c:v>2015
в ред. 78-ЗО от 28.09.2015</c:v>
                </c:pt>
                <c:pt idx="2">
                  <c:v>2016</c:v>
                </c:pt>
              </c:strCache>
            </c:strRef>
          </c:cat>
          <c:val>
            <c:numRef>
              <c:f>Лист1!$E$2:$E$4</c:f>
              <c:numCache>
                <c:formatCode>_-* #,##0_р_._-;\-* #,##0_р_._-;_-* "-"??_р_._-;_-@_-</c:formatCode>
                <c:ptCount val="3"/>
                <c:pt idx="0">
                  <c:v>3053.3960999999999</c:v>
                </c:pt>
                <c:pt idx="1">
                  <c:v>2925.8392000000003</c:v>
                </c:pt>
                <c:pt idx="2">
                  <c:v>2669.8431000000005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AA464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
первоначальный</c:v>
                </c:pt>
                <c:pt idx="1">
                  <c:v>2015
в ред. 78-ЗО от 28.09.2015</c:v>
                </c:pt>
                <c:pt idx="2">
                  <c:v>2016</c:v>
                </c:pt>
              </c:strCache>
            </c:strRef>
          </c:cat>
          <c:val>
            <c:numRef>
              <c:f>Лист1!$F$2:$F$4</c:f>
              <c:numCache>
                <c:formatCode>_-* #,##0_р_._-;\-* #,##0_р_._-;_-* "-"??_р_._-;_-@_-</c:formatCode>
                <c:ptCount val="3"/>
                <c:pt idx="0">
                  <c:v>717.73480000000006</c:v>
                </c:pt>
                <c:pt idx="1">
                  <c:v>1566.8225</c:v>
                </c:pt>
                <c:pt idx="2">
                  <c:v>483.9366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Фонд ЖКХ</c:v>
                </c:pt>
              </c:strCache>
            </c:strRef>
          </c:tx>
          <c:spPr>
            <a:solidFill>
              <a:srgbClr val="CCFFFF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5.1734394768107905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
первоначальный</c:v>
                </c:pt>
                <c:pt idx="1">
                  <c:v>2015
в ред. 78-ЗО от 28.09.2015</c:v>
                </c:pt>
                <c:pt idx="2">
                  <c:v>2016</c:v>
                </c:pt>
              </c:strCache>
            </c:strRef>
          </c:cat>
          <c:val>
            <c:numRef>
              <c:f>Лист1!$G$2:$G$4</c:f>
              <c:numCache>
                <c:formatCode>_-* #,##0_р_._-;\-* #,##0_р_._-;_-* "-"??_р_._-;_-@_-</c:formatCode>
                <c:ptCount val="3"/>
                <c:pt idx="0">
                  <c:v>575.30200000000002</c:v>
                </c:pt>
                <c:pt idx="1">
                  <c:v>643.2885</c:v>
                </c:pt>
                <c:pt idx="2">
                  <c:v>486.97399999999999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gapDepth val="102"/>
        <c:shape val="cylinder"/>
        <c:axId val="767845232"/>
        <c:axId val="767844840"/>
        <c:axId val="0"/>
      </c:bar3DChart>
      <c:catAx>
        <c:axId val="767845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7844840"/>
        <c:crosses val="autoZero"/>
        <c:auto val="1"/>
        <c:lblAlgn val="ctr"/>
        <c:lblOffset val="100"/>
        <c:tickLblSkip val="1"/>
        <c:noMultiLvlLbl val="0"/>
      </c:catAx>
      <c:valAx>
        <c:axId val="767844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784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741773136318186"/>
          <c:y val="0.20064844646891081"/>
          <c:w val="0.17258226863681814"/>
          <c:h val="0.68021182831537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>
        <a:schemeClr val="accent1">
          <a:alpha val="40000"/>
        </a:schemeClr>
      </a:glow>
    </a:effectLst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657640427463E-2"/>
          <c:y val="4.5453117114938053E-2"/>
          <c:w val="0.86523307673911953"/>
          <c:h val="0.746593653240125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 и сбалансированность (без дотации ЗАТО)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1.068892453886527E-16"/>
                  <c:y val="-1.6952320331914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 
</c:v>
                </c:pt>
                <c:pt idx="3">
                  <c:v>2014 
</c:v>
                </c:pt>
                <c:pt idx="4">
                  <c:v>2015 
</c:v>
                </c:pt>
                <c:pt idx="5">
                  <c:v>2016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4261.7</c:v>
                </c:pt>
                <c:pt idx="1">
                  <c:v>2513</c:v>
                </c:pt>
                <c:pt idx="2">
                  <c:v>2108</c:v>
                </c:pt>
                <c:pt idx="3">
                  <c:v>2755</c:v>
                </c:pt>
                <c:pt idx="4">
                  <c:v>2215</c:v>
                </c:pt>
                <c:pt idx="5">
                  <c:v>2632.55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з/пл работникам бюджетной сферы (Указы Президента РФ)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1.4575974570318632E-3"/>
                  <c:y val="4.229462749076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 
</c:v>
                </c:pt>
                <c:pt idx="3">
                  <c:v>2014 
</c:v>
                </c:pt>
                <c:pt idx="4">
                  <c:v>2015 
</c:v>
                </c:pt>
                <c:pt idx="5">
                  <c:v>2016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1">
                  <c:v>110</c:v>
                </c:pt>
                <c:pt idx="2">
                  <c:v>1473</c:v>
                </c:pt>
                <c:pt idx="3">
                  <c:v>1250</c:v>
                </c:pt>
                <c:pt idx="4">
                  <c:v>557</c:v>
                </c:pt>
                <c:pt idx="5">
                  <c:v>284.69439999999997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767848760"/>
        <c:axId val="767846408"/>
      </c:barChart>
      <c:catAx>
        <c:axId val="767848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7846408"/>
        <c:crosses val="autoZero"/>
        <c:auto val="1"/>
        <c:lblAlgn val="ctr"/>
        <c:lblOffset val="100"/>
        <c:noMultiLvlLbl val="0"/>
      </c:catAx>
      <c:valAx>
        <c:axId val="7678464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784876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531619535386787E-2"/>
          <c:y val="0.86447497232284665"/>
          <c:w val="0.8736504024805325"/>
          <c:h val="0.12063166947839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59205974424117"/>
          <c:y val="0.14331611302447878"/>
          <c:w val="0.53847850434215261"/>
          <c:h val="0.713367959115653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Социально-культурная сфера</c:v>
                </c:pt>
                <c:pt idx="1">
                  <c:v>Сельское хозяйство и рыболовство</c:v>
                </c:pt>
                <c:pt idx="2">
                  <c:v>Дорожное хозяйство, транспорт</c:v>
                </c:pt>
                <c:pt idx="3">
                  <c:v>ЖКХ</c:v>
                </c:pt>
                <c:pt idx="4">
                  <c:v>Межбюджетные трансферты</c:v>
                </c:pt>
                <c:pt idx="5">
                  <c:v>Национальная безопасность</c:v>
                </c:pt>
                <c:pt idx="6">
                  <c:v>Общегосударственные вопросы</c:v>
                </c:pt>
                <c:pt idx="7">
                  <c:v>Обслуживание государственного долга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0.65318773063351077</c:v>
                </c:pt>
                <c:pt idx="1">
                  <c:v>1.7237823223197189E-2</c:v>
                </c:pt>
                <c:pt idx="2">
                  <c:v>6.1102467414259259E-2</c:v>
                </c:pt>
                <c:pt idx="3">
                  <c:v>2.6588708990391296E-2</c:v>
                </c:pt>
                <c:pt idx="4">
                  <c:v>4.5359978836643097E-2</c:v>
                </c:pt>
                <c:pt idx="5">
                  <c:v>1.4679836970411652E-2</c:v>
                </c:pt>
                <c:pt idx="6">
                  <c:v>9.9969958794226696E-2</c:v>
                </c:pt>
                <c:pt idx="7">
                  <c:v>5.3746855761858427E-2</c:v>
                </c:pt>
                <c:pt idx="8">
                  <c:v>2.8126639375501576E-2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1.0502536755175376E-3"/>
          <c:w val="0.33430696845162244"/>
          <c:h val="0.9978994926489649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2858423657553"/>
          <c:y val="4.1560673800335082E-2"/>
          <c:w val="0.45352272686547374"/>
          <c:h val="0.9481045261951471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Охрана объектов культурного наследия</c:v>
                </c:pt>
                <c:pt idx="1">
                  <c:v>Развитие архивного дела</c:v>
                </c:pt>
                <c:pt idx="2">
                  <c:v>Молодежь Верхневолжья</c:v>
                </c:pt>
                <c:pt idx="3">
                  <c:v>Государственное регуирование цен (тарифов)</c:v>
                </c:pt>
                <c:pt idx="4">
                  <c:v>Взаимодействие с органами местного самоуправления МО</c:v>
                </c:pt>
                <c:pt idx="5">
                  <c:v>Управление природынми ресурсами</c:v>
                </c:pt>
                <c:pt idx="6">
                  <c:v>Лесное хозяйство</c:v>
                </c:pt>
                <c:pt idx="7">
                  <c:v>Экономическое развитие</c:v>
                </c:pt>
                <c:pt idx="8">
                  <c:v>Обеспечение государственного надзора</c:v>
                </c:pt>
                <c:pt idx="9">
                  <c:v>Управление имуществом</c:v>
                </c:pt>
                <c:pt idx="10">
                  <c:v>Содействие занятости населения</c:v>
                </c:pt>
                <c:pt idx="11">
                  <c:v>Развитие промышленного производства</c:v>
                </c:pt>
                <c:pt idx="12">
                  <c:v>Обеспечение ветеринарно-санитарного благополучия</c:v>
                </c:pt>
                <c:pt idx="13">
                  <c:v>Сельское хозяйство</c:v>
                </c:pt>
                <c:pt idx="14">
                  <c:v>Жилищно-коммунальное хозяйство</c:v>
                </c:pt>
                <c:pt idx="15">
                  <c:v>Комплексное развитие территории Тверской области</c:v>
                </c:pt>
                <c:pt idx="16">
                  <c:v>Физическая культура и спорт</c:v>
                </c:pt>
                <c:pt idx="17">
                  <c:v>Государственное управление и гражданское общество</c:v>
                </c:pt>
                <c:pt idx="18">
                  <c:v>Культура</c:v>
                </c:pt>
                <c:pt idx="19">
                  <c:v>Обеспечение правопорядка</c:v>
                </c:pt>
                <c:pt idx="20">
                  <c:v>Развитие транспортного комплекса и дорожного хозяйства</c:v>
                </c:pt>
                <c:pt idx="21">
                  <c:v>Управление общественными финансами</c:v>
                </c:pt>
                <c:pt idx="22">
                  <c:v>Социальная защита населения</c:v>
                </c:pt>
                <c:pt idx="23">
                  <c:v>Здравоохранение</c:v>
                </c:pt>
                <c:pt idx="24">
                  <c:v>Развитие образования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27</c:v>
                </c:pt>
                <c:pt idx="1">
                  <c:v>35</c:v>
                </c:pt>
                <c:pt idx="2">
                  <c:v>41</c:v>
                </c:pt>
                <c:pt idx="3">
                  <c:v>43</c:v>
                </c:pt>
                <c:pt idx="4">
                  <c:v>46</c:v>
                </c:pt>
                <c:pt idx="5">
                  <c:v>95</c:v>
                </c:pt>
                <c:pt idx="6">
                  <c:v>96</c:v>
                </c:pt>
                <c:pt idx="7">
                  <c:v>157</c:v>
                </c:pt>
                <c:pt idx="8">
                  <c:v>182</c:v>
                </c:pt>
                <c:pt idx="9">
                  <c:v>214</c:v>
                </c:pt>
                <c:pt idx="10">
                  <c:v>273</c:v>
                </c:pt>
                <c:pt idx="11">
                  <c:v>341</c:v>
                </c:pt>
                <c:pt idx="12">
                  <c:v>361</c:v>
                </c:pt>
                <c:pt idx="13">
                  <c:v>372</c:v>
                </c:pt>
                <c:pt idx="14">
                  <c:v>600</c:v>
                </c:pt>
                <c:pt idx="15">
                  <c:v>606</c:v>
                </c:pt>
                <c:pt idx="16">
                  <c:v>640</c:v>
                </c:pt>
                <c:pt idx="17">
                  <c:v>643</c:v>
                </c:pt>
                <c:pt idx="18">
                  <c:v>860</c:v>
                </c:pt>
                <c:pt idx="19">
                  <c:v>946</c:v>
                </c:pt>
                <c:pt idx="20">
                  <c:v>3330</c:v>
                </c:pt>
                <c:pt idx="21">
                  <c:v>4636</c:v>
                </c:pt>
                <c:pt idx="22">
                  <c:v>6621</c:v>
                </c:pt>
                <c:pt idx="23">
                  <c:v>9834</c:v>
                </c:pt>
                <c:pt idx="24">
                  <c:v>10818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7818576"/>
        <c:axId val="767823280"/>
        <c:axId val="0"/>
      </c:bar3DChart>
      <c:catAx>
        <c:axId val="767818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7823280"/>
        <c:crosses val="autoZero"/>
        <c:auto val="1"/>
        <c:lblAlgn val="ctr"/>
        <c:lblOffset val="100"/>
        <c:noMultiLvlLbl val="0"/>
      </c:catAx>
      <c:valAx>
        <c:axId val="767823280"/>
        <c:scaling>
          <c:orientation val="minMax"/>
          <c:max val="12000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67818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99423745216197E-2"/>
          <c:y val="2.9169505581771414E-2"/>
          <c:w val="0.77693199313772932"/>
          <c:h val="0.8018855009631451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Лист1!$A$2</c:f>
              <c:strCache>
                <c:ptCount val="1"/>
                <c:pt idx="0">
                  <c:v>Кредиты коммерческих банков и ценные бумаги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5.5865921787709499E-3"/>
                  <c:y val="-0.2280478605624807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966480446927375E-3"/>
                  <c:y val="-6.2765466209857073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Лист1!$B$1:$E$1</c:f>
              <c:numCache>
                <c:formatCode>General</c:formatCode>
                <c:ptCount val="4"/>
                <c:pt idx="0" formatCode="m/d/yyyy">
                  <c:v>41640</c:v>
                </c:pt>
                <c:pt idx="2" formatCode="m/d/yyyy">
                  <c:v>42370</c:v>
                </c:pt>
                <c:pt idx="3" formatCode="m/d/yyyy">
                  <c:v>42736</c:v>
                </c:pt>
              </c:numCache>
            </c:numRef>
          </c:cat>
          <c:val>
            <c:numRef>
              <c:f>Лист1!$B$2:$E$2</c:f>
              <c:numCache>
                <c:formatCode>General</c:formatCode>
                <c:ptCount val="4"/>
                <c:pt idx="0" formatCode="#,##0">
                  <c:v>94</c:v>
                </c:pt>
                <c:pt idx="2">
                  <c:v>57</c:v>
                </c:pt>
                <c:pt idx="3">
                  <c:v>60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0">
              <a:noFill/>
            </a:ln>
          </c:spPr>
          <c:invertIfNegative val="0"/>
          <c:dLbls>
            <c:dLbl>
              <c:idx val="0"/>
              <c:layout>
                <c:manualLayout>
                  <c:x val="-1.3966480446927375E-3"/>
                  <c:y val="-6.2765466209857073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899441340782122E-3"/>
                  <c:y val="1.04609110349761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Лист1!$B$1:$E$1</c:f>
              <c:numCache>
                <c:formatCode>General</c:formatCode>
                <c:ptCount val="4"/>
                <c:pt idx="0" formatCode="m/d/yyyy">
                  <c:v>41640</c:v>
                </c:pt>
                <c:pt idx="2" formatCode="m/d/yyyy">
                  <c:v>42370</c:v>
                </c:pt>
                <c:pt idx="3" formatCode="m/d/yyyy">
                  <c:v>42736</c:v>
                </c:pt>
              </c:numCache>
            </c:numRef>
          </c:cat>
          <c:val>
            <c:numRef>
              <c:f>Лист1!$B$3:$E$3</c:f>
              <c:numCache>
                <c:formatCode>General</c:formatCode>
                <c:ptCount val="4"/>
                <c:pt idx="0" formatCode="#,##0">
                  <c:v>6</c:v>
                </c:pt>
                <c:pt idx="2">
                  <c:v>43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767821320"/>
        <c:axId val="767823672"/>
      </c:barChart>
      <c:catAx>
        <c:axId val="767821320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767823672"/>
        <c:crosses val="autoZero"/>
        <c:auto val="0"/>
        <c:lblAlgn val="ctr"/>
        <c:lblOffset val="100"/>
        <c:noMultiLvlLbl val="0"/>
      </c:catAx>
      <c:valAx>
        <c:axId val="767823672"/>
        <c:scaling>
          <c:orientation val="minMax"/>
          <c:max val="110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76782132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091022957624782E-2"/>
          <c:y val="0"/>
          <c:w val="0.9412642247249664"/>
          <c:h val="0.809907605017315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58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ПП6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47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ПП5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34</c:v>
                </c:pt>
                <c:pt idx="2">
                  <c:v>54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ПП4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1">
                  <c:v>25</c:v>
                </c:pt>
                <c:pt idx="2">
                  <c:v>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Пп3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1">
                  <c:v>1443</c:v>
                </c:pt>
                <c:pt idx="2">
                  <c:v>1400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ПП2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1">
                  <c:v>82</c:v>
                </c:pt>
                <c:pt idx="2">
                  <c:v>71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ПП1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
(отчет)</c:v>
                </c:pt>
                <c:pt idx="1">
                  <c:v>2015 год
(бюджет)</c:v>
                </c:pt>
                <c:pt idx="2">
                  <c:v>2016 год
(проект)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11324</c:v>
                </c:pt>
                <c:pt idx="1">
                  <c:v>9587</c:v>
                </c:pt>
                <c:pt idx="2">
                  <c:v>9195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185"/>
        <c:shape val="box"/>
        <c:axId val="767621400"/>
        <c:axId val="767622576"/>
        <c:axId val="0"/>
      </c:bar3DChart>
      <c:catAx>
        <c:axId val="767621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67622576"/>
        <c:crosses val="autoZero"/>
        <c:auto val="1"/>
        <c:lblAlgn val="ctr"/>
        <c:lblOffset val="100"/>
        <c:noMultiLvlLbl val="0"/>
      </c:catAx>
      <c:valAx>
        <c:axId val="767622576"/>
        <c:scaling>
          <c:orientation val="minMax"/>
          <c:max val="10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67621400"/>
        <c:crosses val="autoZero"/>
        <c:crossBetween val="between"/>
        <c:majorUnit val="10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4E3B7F-4DC3-4919-8B12-9011B79EA636}" type="doc">
      <dgm:prSet loTypeId="urn:microsoft.com/office/officeart/2005/8/layout/lProcess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BE02F0-04A6-4A1F-AFE8-324489DEA0C7}">
      <dgm:prSet phldrT="[Текст]" custT="1"/>
      <dgm:spPr/>
      <dgm:t>
        <a:bodyPr/>
        <a:lstStyle/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 </a:t>
          </a:r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(иные, фонд ЖКХ, дотация ЗАТО)</a:t>
          </a:r>
        </a:p>
        <a:p>
          <a:endParaRPr lang="ru-RU" sz="17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13F5A-82EA-4541-BBAA-6964BDD1FCA5}" type="parTrans" cxnId="{933E0093-0BC8-4D36-802F-608B800602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0062A9-DF9A-45D8-91BD-67BBA5F791C0}" type="sibTrans" cxnId="{933E0093-0BC8-4D36-802F-608B800602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E35A3-DBC6-4662-95F5-784B613F90FB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1 202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46EB45-F4F0-4AD8-AD5A-F05717D0E22C}" type="parTrans" cxnId="{50CE5A0D-191E-464E-9799-2E84A3513B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0A50F9-74BE-42B4-99FE-007D278BFF3F}" type="sibTrans" cxnId="{50CE5A0D-191E-464E-9799-2E84A3513B9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F4613-ACC5-4443-A705-E6921097789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4B442-EC3F-49C0-9D7A-F8FC01D4C1F4}" type="parTrans" cxnId="{90241993-47C0-483D-9387-50164F7AFC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2191D-7505-4450-95C9-79D69D085554}" type="sibTrans" cxnId="{90241993-47C0-483D-9387-50164F7AFC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814A0-0029-4BBA-88F9-EAA2B8C6BD2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F3CCE-6FE2-4A6A-8373-904CEA22EE44}" type="parTrans" cxnId="{60323D74-85CC-46F3-BCB1-048D9A3BDA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D450B-8918-49D3-BE85-C7037071A7E0}" type="sibTrans" cxnId="{60323D74-85CC-46F3-BCB1-048D9A3BDAE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B00EB-8A53-4D11-98EE-E828A23149E8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0CAAB-2524-4B9F-A7FD-F724745EBB1A}" type="parTrans" cxnId="{966863ED-C6E4-43C9-8181-527A99DC78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34299-BFB1-45E7-956F-033013564A79}" type="sibTrans" cxnId="{966863ED-C6E4-43C9-8181-527A99DC789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2964E-648E-4AE1-9F13-05C40273CF83}">
      <dgm:prSet/>
      <dgm:spPr/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FA142-04E4-4989-8115-7B7CABF7437D}" type="parTrans" cxnId="{31875936-41F6-4F0B-88C2-77BBB3E334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3210F6-773C-4209-86C4-C65C5599D1D7}" type="sibTrans" cxnId="{31875936-41F6-4F0B-88C2-77BBB3E3345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97625-EA8A-4C7C-A607-4D9B66836398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531DC-35FF-4221-86DE-2CDC51E5D31D}" type="parTrans" cxnId="{0CF2193B-A0CC-45A3-AEED-979FEF63397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5C015-FF70-44E9-B07A-EAE3552EC4BF}" type="sibTrans" cxnId="{0CF2193B-A0CC-45A3-AEED-979FEF63397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64409-7917-46E7-9050-AE5DDEB82F7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07EF7-83A8-4E9F-B49A-7F4892C52CEA}" type="parTrans" cxnId="{C357D8C1-7507-4C08-A7B4-D00A347EF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45848-196A-4BA5-BBC2-24203780745B}" type="sibTrans" cxnId="{C357D8C1-7507-4C08-A7B4-D00A347EF5B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67888-237F-47BB-BC28-E58308A15825}">
      <dgm:prSet/>
      <dgm:spPr/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8CF5AC-C00F-4484-94C6-B4B7A122A952}" type="parTrans" cxnId="{B14D7E88-53AF-4D35-8932-AAD9BD6F6A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886AF-E11B-48E2-8237-548F725B04F6}" type="sibTrans" cxnId="{B14D7E88-53AF-4D35-8932-AAD9BD6F6AD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B82C9-F739-4181-927A-1B8551D7432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3B7B5-FEDA-464F-B4E7-70DC93D05B3B}" type="parTrans" cxnId="{131267D0-FC16-44D4-ACC3-D8D5BEF0B0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BBF17-174B-48E0-A6AC-2CBCEEF10387}" type="sibTrans" cxnId="{131267D0-FC16-44D4-ACC3-D8D5BEF0B0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F265A-2942-4D13-BDB3-EDDF88D71E60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9C0C8-94BB-4876-B62D-802F5DDE4143}" type="parTrans" cxnId="{D9EF294F-2579-4748-9A9F-E1A406C058ED}">
      <dgm:prSet/>
      <dgm:spPr/>
      <dgm:t>
        <a:bodyPr/>
        <a:lstStyle/>
        <a:p>
          <a:endParaRPr lang="ru-RU"/>
        </a:p>
      </dgm:t>
    </dgm:pt>
    <dgm:pt modelId="{C9BF9CC5-491C-496E-9BF2-E8EBE5901506}" type="sibTrans" cxnId="{D9EF294F-2579-4748-9A9F-E1A406C058ED}">
      <dgm:prSet/>
      <dgm:spPr/>
      <dgm:t>
        <a:bodyPr/>
        <a:lstStyle/>
        <a:p>
          <a:endParaRPr lang="ru-RU"/>
        </a:p>
      </dgm:t>
    </dgm:pt>
    <dgm:pt modelId="{583025E7-E31E-4B12-A9AE-B4DB18F0A0C0}">
      <dgm:prSet phldrT="[Текст]" custT="1"/>
      <dgm:spPr/>
      <dgm:t>
        <a:bodyPr/>
        <a:lstStyle/>
        <a:p>
          <a:r>
            <a:rPr lang="ru-RU" sz="15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D0CEF8-3C88-44AA-8755-2BC3AAC9E08A}" type="parTrans" cxnId="{D75C7789-9E6D-41BD-928A-EF84404FD8D9}">
      <dgm:prSet/>
      <dgm:spPr/>
      <dgm:t>
        <a:bodyPr/>
        <a:lstStyle/>
        <a:p>
          <a:endParaRPr lang="ru-RU"/>
        </a:p>
      </dgm:t>
    </dgm:pt>
    <dgm:pt modelId="{11637DB4-AA69-4345-AB45-AA7CE1EFB451}" type="sibTrans" cxnId="{D75C7789-9E6D-41BD-928A-EF84404FD8D9}">
      <dgm:prSet/>
      <dgm:spPr/>
      <dgm:t>
        <a:bodyPr/>
        <a:lstStyle/>
        <a:p>
          <a:endParaRPr lang="ru-RU"/>
        </a:p>
      </dgm:t>
    </dgm:pt>
    <dgm:pt modelId="{27149E38-2885-4A00-A707-45F12AAD140C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31170-48E5-4EBC-8DA6-2723D4D5C9D0}" type="parTrans" cxnId="{376E2BBE-9920-4D22-B00E-A1E2F8FA1723}">
      <dgm:prSet/>
      <dgm:spPr/>
      <dgm:t>
        <a:bodyPr/>
        <a:lstStyle/>
        <a:p>
          <a:endParaRPr lang="ru-RU"/>
        </a:p>
      </dgm:t>
    </dgm:pt>
    <dgm:pt modelId="{D5016507-B722-43D3-8E12-49E07049908C}" type="sibTrans" cxnId="{376E2BBE-9920-4D22-B00E-A1E2F8FA1723}">
      <dgm:prSet/>
      <dgm:spPr/>
      <dgm:t>
        <a:bodyPr/>
        <a:lstStyle/>
        <a:p>
          <a:endParaRPr lang="ru-RU"/>
        </a:p>
      </dgm:t>
    </dgm:pt>
    <dgm:pt modelId="{8431ECA5-E27E-439B-8A20-CAC5D46E487C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</a:t>
          </a:r>
        </a:p>
      </dgm:t>
    </dgm:pt>
    <dgm:pt modelId="{ECAC99EA-CB50-466A-A3AA-DB2FE07FBE65}" type="parTrans" cxnId="{25867EB7-CCB2-4B6B-8A52-3937F830ECC3}">
      <dgm:prSet/>
      <dgm:spPr/>
      <dgm:t>
        <a:bodyPr/>
        <a:lstStyle/>
        <a:p>
          <a:endParaRPr lang="ru-RU"/>
        </a:p>
      </dgm:t>
    </dgm:pt>
    <dgm:pt modelId="{6F94AAF5-AED3-4C48-9AA8-2667F065DE2C}" type="sibTrans" cxnId="{25867EB7-CCB2-4B6B-8A52-3937F830ECC3}">
      <dgm:prSet/>
      <dgm:spPr/>
      <dgm:t>
        <a:bodyPr/>
        <a:lstStyle/>
        <a:p>
          <a:endParaRPr lang="ru-RU"/>
        </a:p>
      </dgm:t>
    </dgm:pt>
    <dgm:pt modelId="{6427C321-8512-4E18-9BED-D8481EFC9BA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69081-0649-4E85-8CEA-0284929E96AF}" type="parTrans" cxnId="{ABC40852-576C-49C2-94E9-6F089AD10747}">
      <dgm:prSet/>
      <dgm:spPr/>
      <dgm:t>
        <a:bodyPr/>
        <a:lstStyle/>
        <a:p>
          <a:endParaRPr lang="ru-RU"/>
        </a:p>
      </dgm:t>
    </dgm:pt>
    <dgm:pt modelId="{68CDD68E-8529-479E-B8A7-6999F967258F}" type="sibTrans" cxnId="{ABC40852-576C-49C2-94E9-6F089AD10747}">
      <dgm:prSet/>
      <dgm:spPr/>
      <dgm:t>
        <a:bodyPr/>
        <a:lstStyle/>
        <a:p>
          <a:endParaRPr lang="ru-RU"/>
        </a:p>
      </dgm:t>
    </dgm:pt>
    <dgm:pt modelId="{AD2E0E20-96BD-4748-9EFE-6B35EDA214E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B57958-A485-49CA-86C8-F489D21A3730}" type="parTrans" cxnId="{8E6FA02C-AFB5-4C2A-8400-72BBDB96B711}">
      <dgm:prSet/>
      <dgm:spPr/>
      <dgm:t>
        <a:bodyPr/>
        <a:lstStyle/>
        <a:p>
          <a:endParaRPr lang="ru-RU"/>
        </a:p>
      </dgm:t>
    </dgm:pt>
    <dgm:pt modelId="{025595B2-D65E-48CD-9C80-4639D6DC04AB}" type="sibTrans" cxnId="{8E6FA02C-AFB5-4C2A-8400-72BBDB96B711}">
      <dgm:prSet/>
      <dgm:spPr/>
      <dgm:t>
        <a:bodyPr/>
        <a:lstStyle/>
        <a:p>
          <a:endParaRPr lang="ru-RU"/>
        </a:p>
      </dgm:t>
    </dgm:pt>
    <dgm:pt modelId="{D7F00E1C-BC64-4117-9CDB-546C57E068D8}">
      <dgm:prSet custT="1"/>
      <dgm:spPr/>
      <dgm:t>
        <a:bodyPr/>
        <a:lstStyle/>
        <a:p>
          <a:endParaRPr lang="ru-RU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A2ED7-C50D-48F8-93CA-310D8D193262}" type="parTrans" cxnId="{DA5454F5-FC54-41C3-B29A-2A8191FC4CBA}">
      <dgm:prSet/>
      <dgm:spPr/>
      <dgm:t>
        <a:bodyPr/>
        <a:lstStyle/>
        <a:p>
          <a:endParaRPr lang="ru-RU"/>
        </a:p>
      </dgm:t>
    </dgm:pt>
    <dgm:pt modelId="{81D50CFF-F6CD-4588-9B0B-065015D79684}" type="sibTrans" cxnId="{DA5454F5-FC54-41C3-B29A-2A8191FC4CBA}">
      <dgm:prSet/>
      <dgm:spPr/>
      <dgm:t>
        <a:bodyPr/>
        <a:lstStyle/>
        <a:p>
          <a:endParaRPr lang="ru-RU"/>
        </a:p>
      </dgm:t>
    </dgm:pt>
    <dgm:pt modelId="{6BF8C9F3-A081-4189-ADD9-3B03500C8E1E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1F20A-C080-426D-A925-ABB44FEE34F9}" type="parTrans" cxnId="{81BB09B5-0354-41DE-8AE9-8A8FA03ACAC8}">
      <dgm:prSet/>
      <dgm:spPr/>
      <dgm:t>
        <a:bodyPr/>
        <a:lstStyle/>
        <a:p>
          <a:endParaRPr lang="ru-RU"/>
        </a:p>
      </dgm:t>
    </dgm:pt>
    <dgm:pt modelId="{F60F8174-9D0E-4D56-8936-E19BD4B59611}" type="sibTrans" cxnId="{81BB09B5-0354-41DE-8AE9-8A8FA03ACAC8}">
      <dgm:prSet/>
      <dgm:spPr/>
      <dgm:t>
        <a:bodyPr/>
        <a:lstStyle/>
        <a:p>
          <a:endParaRPr lang="ru-RU"/>
        </a:p>
      </dgm:t>
    </dgm:pt>
    <dgm:pt modelId="{5ECF61B2-4031-4A99-BA83-083B25BED04F}">
      <dgm:prSet/>
      <dgm:spPr/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87640-AC99-4C2D-BEE6-FB440EDDA421}" type="parTrans" cxnId="{614E3E07-2FBB-499F-AFB2-5D0DD4B66C40}">
      <dgm:prSet/>
      <dgm:spPr/>
      <dgm:t>
        <a:bodyPr/>
        <a:lstStyle/>
        <a:p>
          <a:endParaRPr lang="ru-RU"/>
        </a:p>
      </dgm:t>
    </dgm:pt>
    <dgm:pt modelId="{5803E9E1-C42D-4A07-82EE-AD7A9B795975}" type="sibTrans" cxnId="{614E3E07-2FBB-499F-AFB2-5D0DD4B66C40}">
      <dgm:prSet/>
      <dgm:spPr/>
      <dgm:t>
        <a:bodyPr/>
        <a:lstStyle/>
        <a:p>
          <a:endParaRPr lang="ru-RU"/>
        </a:p>
      </dgm:t>
    </dgm:pt>
    <dgm:pt modelId="{348AE96F-2B2A-48BC-A48C-1950C2117AD1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632E5-8BA7-4E48-BA70-6439666E4152}" type="parTrans" cxnId="{9F2340CC-2CB8-4D2B-B900-0EBB31B995EC}">
      <dgm:prSet/>
      <dgm:spPr/>
      <dgm:t>
        <a:bodyPr/>
        <a:lstStyle/>
        <a:p>
          <a:endParaRPr lang="ru-RU"/>
        </a:p>
      </dgm:t>
    </dgm:pt>
    <dgm:pt modelId="{D689995D-935F-4B65-8791-C26FD70019EC}" type="sibTrans" cxnId="{9F2340CC-2CB8-4D2B-B900-0EBB31B995EC}">
      <dgm:prSet/>
      <dgm:spPr/>
      <dgm:t>
        <a:bodyPr/>
        <a:lstStyle/>
        <a:p>
          <a:endParaRPr lang="ru-RU"/>
        </a:p>
      </dgm:t>
    </dgm:pt>
    <dgm:pt modelId="{2F97833A-42FF-4770-9B4F-9D928D3442CD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2BBB1-5B98-440F-B4C3-640CB0141F9E}" type="parTrans" cxnId="{F9954FB4-B71F-4DF4-A5E1-67D0298E9CBA}">
      <dgm:prSet/>
      <dgm:spPr/>
      <dgm:t>
        <a:bodyPr/>
        <a:lstStyle/>
        <a:p>
          <a:endParaRPr lang="ru-RU"/>
        </a:p>
      </dgm:t>
    </dgm:pt>
    <dgm:pt modelId="{C5F4B2D0-855C-429E-81A2-2C7C7FF3BFB2}" type="sibTrans" cxnId="{F9954FB4-B71F-4DF4-A5E1-67D0298E9CBA}">
      <dgm:prSet/>
      <dgm:spPr/>
      <dgm:t>
        <a:bodyPr/>
        <a:lstStyle/>
        <a:p>
          <a:endParaRPr lang="ru-RU"/>
        </a:p>
      </dgm:t>
    </dgm:pt>
    <dgm:pt modelId="{D7E2200C-79FC-4919-B463-26D043A4678D}">
      <dgm:prSet/>
      <dgm:spPr/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CCC08-811C-4E68-9A8E-B4A392AFFE53}" type="parTrans" cxnId="{82EB2DFA-F083-4AF6-9F29-C4F1E6F5C3AF}">
      <dgm:prSet/>
      <dgm:spPr/>
      <dgm:t>
        <a:bodyPr/>
        <a:lstStyle/>
        <a:p>
          <a:endParaRPr lang="ru-RU"/>
        </a:p>
      </dgm:t>
    </dgm:pt>
    <dgm:pt modelId="{63C21654-AC28-41C5-BF23-9E691F547CB0}" type="sibTrans" cxnId="{82EB2DFA-F083-4AF6-9F29-C4F1E6F5C3AF}">
      <dgm:prSet/>
      <dgm:spPr/>
      <dgm:t>
        <a:bodyPr/>
        <a:lstStyle/>
        <a:p>
          <a:endParaRPr lang="ru-RU"/>
        </a:p>
      </dgm:t>
    </dgm:pt>
    <dgm:pt modelId="{72F3C579-085E-40C5-B898-03564FF2CAA2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</a:t>
          </a: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5AAA2-405B-488F-9BD8-E4C22354C348}" type="parTrans" cxnId="{A762C6A5-8FA3-4308-A91A-81D2FCF050F1}">
      <dgm:prSet/>
      <dgm:spPr/>
      <dgm:t>
        <a:bodyPr/>
        <a:lstStyle/>
        <a:p>
          <a:endParaRPr lang="ru-RU"/>
        </a:p>
      </dgm:t>
    </dgm:pt>
    <dgm:pt modelId="{5C9ABF7D-EFBE-4039-9000-EE0B44E67D54}" type="sibTrans" cxnId="{A762C6A5-8FA3-4308-A91A-81D2FCF050F1}">
      <dgm:prSet/>
      <dgm:spPr/>
      <dgm:t>
        <a:bodyPr/>
        <a:lstStyle/>
        <a:p>
          <a:endParaRPr lang="ru-RU"/>
        </a:p>
      </dgm:t>
    </dgm:pt>
    <dgm:pt modelId="{3F5B6D89-572E-4B3E-9696-0C1915E238C5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4 196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AAC1B-6CCF-4649-8478-303C463EB8EB}" type="parTrans" cxnId="{6F8A5D6D-2ADE-4E53-8796-4010A1A57D6B}">
      <dgm:prSet/>
      <dgm:spPr/>
      <dgm:t>
        <a:bodyPr/>
        <a:lstStyle/>
        <a:p>
          <a:endParaRPr lang="ru-RU"/>
        </a:p>
      </dgm:t>
    </dgm:pt>
    <dgm:pt modelId="{71250612-A714-47A2-933E-5A43D0E7C1C5}" type="sibTrans" cxnId="{6F8A5D6D-2ADE-4E53-8796-4010A1A57D6B}">
      <dgm:prSet/>
      <dgm:spPr/>
      <dgm:t>
        <a:bodyPr/>
        <a:lstStyle/>
        <a:p>
          <a:endParaRPr lang="ru-RU"/>
        </a:p>
      </dgm:t>
    </dgm:pt>
    <dgm:pt modelId="{18406D70-4EAB-4092-9C29-29D1F934D8EE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1 803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C37EB-E658-4249-BD3A-7FF516EF8262}" type="parTrans" cxnId="{F0F4D31D-EC22-4E26-BB16-0AE4B4B5D915}">
      <dgm:prSet/>
      <dgm:spPr/>
      <dgm:t>
        <a:bodyPr/>
        <a:lstStyle/>
        <a:p>
          <a:endParaRPr lang="ru-RU"/>
        </a:p>
      </dgm:t>
    </dgm:pt>
    <dgm:pt modelId="{6FF114B3-63AF-4D40-A8AC-90F0447D249C}" type="sibTrans" cxnId="{F0F4D31D-EC22-4E26-BB16-0AE4B4B5D915}">
      <dgm:prSet/>
      <dgm:spPr/>
      <dgm:t>
        <a:bodyPr/>
        <a:lstStyle/>
        <a:p>
          <a:endParaRPr lang="ru-RU"/>
        </a:p>
      </dgm:t>
    </dgm:pt>
    <dgm:pt modelId="{EDC4BD39-5D9C-4D62-9D64-C4EC84D4FAC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655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77754-CDF4-48AA-BF99-A2FEBEBC6C46}" type="parTrans" cxnId="{DF9D2CED-A5DE-41A7-960C-F8B6BCBC4352}">
      <dgm:prSet/>
      <dgm:spPr/>
      <dgm:t>
        <a:bodyPr/>
        <a:lstStyle/>
        <a:p>
          <a:endParaRPr lang="ru-RU"/>
        </a:p>
      </dgm:t>
    </dgm:pt>
    <dgm:pt modelId="{F4581736-FE9E-4D56-ABEE-DD8F7D8E1B8E}" type="sibTrans" cxnId="{DF9D2CED-A5DE-41A7-960C-F8B6BCBC4352}">
      <dgm:prSet/>
      <dgm:spPr/>
      <dgm:t>
        <a:bodyPr/>
        <a:lstStyle/>
        <a:p>
          <a:endParaRPr lang="ru-RU"/>
        </a:p>
      </dgm:t>
    </dgm:pt>
    <dgm:pt modelId="{A648CB06-FD2A-4F74-8CC3-D0091FD2D40A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537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3FFC8A-CF12-4125-8BCE-461AA291BC23}" type="parTrans" cxnId="{88002539-4FC4-4A16-A4BD-E28FCE74D57F}">
      <dgm:prSet/>
      <dgm:spPr/>
      <dgm:t>
        <a:bodyPr/>
        <a:lstStyle/>
        <a:p>
          <a:endParaRPr lang="ru-RU"/>
        </a:p>
      </dgm:t>
    </dgm:pt>
    <dgm:pt modelId="{C9C79852-627F-4AE7-8647-45E39B99DAB1}" type="sibTrans" cxnId="{88002539-4FC4-4A16-A4BD-E28FCE74D57F}">
      <dgm:prSet/>
      <dgm:spPr/>
      <dgm:t>
        <a:bodyPr/>
        <a:lstStyle/>
        <a:p>
          <a:endParaRPr lang="ru-RU"/>
        </a:p>
      </dgm:t>
    </dgm:pt>
    <dgm:pt modelId="{3D6EDEC2-9DAF-43D5-9254-D13CBD4BEBBF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89D98-57B2-4B1C-BAD3-7FA5E9CF3338}" type="parTrans" cxnId="{3B11BA29-6801-46CB-A040-BBF075C1338F}">
      <dgm:prSet/>
      <dgm:spPr/>
      <dgm:t>
        <a:bodyPr/>
        <a:lstStyle/>
        <a:p>
          <a:endParaRPr lang="ru-RU"/>
        </a:p>
      </dgm:t>
    </dgm:pt>
    <dgm:pt modelId="{218F3069-CE32-4D97-8484-B225A0F71317}" type="sibTrans" cxnId="{3B11BA29-6801-46CB-A040-BBF075C1338F}">
      <dgm:prSet/>
      <dgm:spPr/>
      <dgm:t>
        <a:bodyPr/>
        <a:lstStyle/>
        <a:p>
          <a:endParaRPr lang="ru-RU"/>
        </a:p>
      </dgm:t>
    </dgm:pt>
    <dgm:pt modelId="{A51B7F3B-A56E-42C6-914A-FF33949BD8EB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B7CBC4-E891-4405-AD41-B7231EBDFD33}" type="parTrans" cxnId="{41D4CE68-CA28-4441-A460-8956F9C10516}">
      <dgm:prSet/>
      <dgm:spPr/>
      <dgm:t>
        <a:bodyPr/>
        <a:lstStyle/>
        <a:p>
          <a:endParaRPr lang="ru-RU"/>
        </a:p>
      </dgm:t>
    </dgm:pt>
    <dgm:pt modelId="{C2A8FBA2-7575-4402-985A-3FE3EBF279D1}" type="sibTrans" cxnId="{41D4CE68-CA28-4441-A460-8956F9C10516}">
      <dgm:prSet/>
      <dgm:spPr/>
      <dgm:t>
        <a:bodyPr/>
        <a:lstStyle/>
        <a:p>
          <a:endParaRPr lang="ru-RU"/>
        </a:p>
      </dgm:t>
    </dgm:pt>
    <dgm:pt modelId="{92E36F71-4C6A-4528-BBF6-DFE6FEADFE20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232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38D42E-EBD3-4BB7-9789-8D4688E9778F}" type="parTrans" cxnId="{479D4347-0FFD-41FF-A939-9833201E6C1E}">
      <dgm:prSet/>
      <dgm:spPr/>
      <dgm:t>
        <a:bodyPr/>
        <a:lstStyle/>
        <a:p>
          <a:endParaRPr lang="ru-RU"/>
        </a:p>
      </dgm:t>
    </dgm:pt>
    <dgm:pt modelId="{9DCCCC16-17F4-4CD1-A352-44692B2AD0A9}" type="sibTrans" cxnId="{479D4347-0FFD-41FF-A939-9833201E6C1E}">
      <dgm:prSet/>
      <dgm:spPr/>
      <dgm:t>
        <a:bodyPr/>
        <a:lstStyle/>
        <a:p>
          <a:endParaRPr lang="ru-RU"/>
        </a:p>
      </dgm:t>
    </dgm:pt>
    <dgm:pt modelId="{F8BCC749-D056-48CC-B660-45B40D04C22D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203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D418D-4A77-4323-A742-5AE9940C5824}" type="parTrans" cxnId="{477FBACB-4D94-4658-A36C-625A88A89D14}">
      <dgm:prSet/>
      <dgm:spPr/>
      <dgm:t>
        <a:bodyPr/>
        <a:lstStyle/>
        <a:p>
          <a:endParaRPr lang="ru-RU"/>
        </a:p>
      </dgm:t>
    </dgm:pt>
    <dgm:pt modelId="{D920DF45-C59F-4364-9339-BE64515C0FFE}" type="sibTrans" cxnId="{477FBACB-4D94-4658-A36C-625A88A89D14}">
      <dgm:prSet/>
      <dgm:spPr/>
      <dgm:t>
        <a:bodyPr/>
        <a:lstStyle/>
        <a:p>
          <a:endParaRPr lang="ru-RU"/>
        </a:p>
      </dgm:t>
    </dgm:pt>
    <dgm:pt modelId="{B8B5A128-6DC2-4284-9B1D-8EAEEF72BEC1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F51BA-8E10-4F5D-B205-81F743FEE85A}" type="parTrans" cxnId="{CBF3BDA9-6230-49B5-8F7E-668998380F9E}">
      <dgm:prSet/>
      <dgm:spPr/>
      <dgm:t>
        <a:bodyPr/>
        <a:lstStyle/>
        <a:p>
          <a:endParaRPr lang="ru-RU"/>
        </a:p>
      </dgm:t>
    </dgm:pt>
    <dgm:pt modelId="{D5BBCF67-B549-4862-99CB-7B0996F1353E}" type="sibTrans" cxnId="{CBF3BDA9-6230-49B5-8F7E-668998380F9E}">
      <dgm:prSet/>
      <dgm:spPr/>
      <dgm:t>
        <a:bodyPr/>
        <a:lstStyle/>
        <a:p>
          <a:endParaRPr lang="ru-RU"/>
        </a:p>
      </dgm:t>
    </dgm:pt>
    <dgm:pt modelId="{412B78B6-697E-4284-8BC9-C42AF57FD503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7DE44-45C5-4B54-A739-74047B1F64D2}" type="parTrans" cxnId="{038D76CD-2183-42AC-823D-5D3B1B722319}">
      <dgm:prSet/>
      <dgm:spPr/>
      <dgm:t>
        <a:bodyPr/>
        <a:lstStyle/>
        <a:p>
          <a:endParaRPr lang="ru-RU"/>
        </a:p>
      </dgm:t>
    </dgm:pt>
    <dgm:pt modelId="{136D8B24-5F66-4DAD-BC55-E931A08EDB3F}" type="sibTrans" cxnId="{038D76CD-2183-42AC-823D-5D3B1B722319}">
      <dgm:prSet/>
      <dgm:spPr/>
      <dgm:t>
        <a:bodyPr/>
        <a:lstStyle/>
        <a:p>
          <a:endParaRPr lang="ru-RU"/>
        </a:p>
      </dgm:t>
    </dgm:pt>
    <dgm:pt modelId="{30CFD02F-A70F-4671-99BF-211B8C0E4EC6}">
      <dgm:prSet phldrT="[Текст]" custT="1"/>
      <dgm:spPr/>
      <dgm:t>
        <a:bodyPr/>
        <a:lstStyle/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Удельный вес</a:t>
          </a: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AB509-8A54-4F58-ADB7-A2847902BC25}" type="parTrans" cxnId="{769C157F-095E-4970-ADB5-D0BB80317283}">
      <dgm:prSet/>
      <dgm:spPr/>
      <dgm:t>
        <a:bodyPr/>
        <a:lstStyle/>
        <a:p>
          <a:endParaRPr lang="ru-RU"/>
        </a:p>
      </dgm:t>
    </dgm:pt>
    <dgm:pt modelId="{D9A8D8A0-442B-4325-B8A6-C70FCFB25A69}" type="sibTrans" cxnId="{769C157F-095E-4970-ADB5-D0BB80317283}">
      <dgm:prSet/>
      <dgm:spPr/>
      <dgm:t>
        <a:bodyPr/>
        <a:lstStyle/>
        <a:p>
          <a:endParaRPr lang="ru-RU"/>
        </a:p>
      </dgm:t>
    </dgm:pt>
    <dgm:pt modelId="{07F20751-9CC5-4B91-91B7-3FBF68842370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F656D-D510-497C-AE62-5274DD67C59A}" type="parTrans" cxnId="{7F79A588-B3ED-4AD8-B746-DCE53E420223}">
      <dgm:prSet/>
      <dgm:spPr/>
      <dgm:t>
        <a:bodyPr/>
        <a:lstStyle/>
        <a:p>
          <a:endParaRPr lang="ru-RU"/>
        </a:p>
      </dgm:t>
    </dgm:pt>
    <dgm:pt modelId="{074BCC7D-9F92-482B-A419-05960C792F17}" type="sibTrans" cxnId="{7F79A588-B3ED-4AD8-B746-DCE53E420223}">
      <dgm:prSet/>
      <dgm:spPr/>
      <dgm:t>
        <a:bodyPr/>
        <a:lstStyle/>
        <a:p>
          <a:endParaRPr lang="ru-RU"/>
        </a:p>
      </dgm:t>
    </dgm:pt>
    <dgm:pt modelId="{D8BC8767-74D1-4FB3-A016-4566E7B0EAE7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422CF-C7CB-44C7-8FAC-7519402FE779}" type="parTrans" cxnId="{20D620B4-8B0E-4320-B87C-B3A57D8AA9B4}">
      <dgm:prSet/>
      <dgm:spPr/>
      <dgm:t>
        <a:bodyPr/>
        <a:lstStyle/>
        <a:p>
          <a:endParaRPr lang="ru-RU"/>
        </a:p>
      </dgm:t>
    </dgm:pt>
    <dgm:pt modelId="{95AAD4EA-BC66-417D-A679-5AFA2D6F333F}" type="sibTrans" cxnId="{20D620B4-8B0E-4320-B87C-B3A57D8AA9B4}">
      <dgm:prSet/>
      <dgm:spPr/>
      <dgm:t>
        <a:bodyPr/>
        <a:lstStyle/>
        <a:p>
          <a:endParaRPr lang="ru-RU"/>
        </a:p>
      </dgm:t>
    </dgm:pt>
    <dgm:pt modelId="{FBF93FFC-8E23-48FF-B0F9-C51CD19E3AAE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151AF-3CA2-4610-8731-59F3A2F504F2}" type="parTrans" cxnId="{2D35FC79-D7ED-49F5-BD88-E4C13D762C2F}">
      <dgm:prSet/>
      <dgm:spPr/>
      <dgm:t>
        <a:bodyPr/>
        <a:lstStyle/>
        <a:p>
          <a:endParaRPr lang="ru-RU"/>
        </a:p>
      </dgm:t>
    </dgm:pt>
    <dgm:pt modelId="{3EF5CC80-E6D1-4674-A588-D453B2A7C0F0}" type="sibTrans" cxnId="{2D35FC79-D7ED-49F5-BD88-E4C13D762C2F}">
      <dgm:prSet/>
      <dgm:spPr/>
      <dgm:t>
        <a:bodyPr/>
        <a:lstStyle/>
        <a:p>
          <a:endParaRPr lang="ru-RU"/>
        </a:p>
      </dgm:t>
    </dgm:pt>
    <dgm:pt modelId="{CCE3F398-BA8A-42FC-8117-9B43B4E39BCB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9F8FF1-C0D1-4FD0-A729-B30FB8B296A4}" type="parTrans" cxnId="{3F2CD795-BBCF-46E0-A38F-503DA70D0720}">
      <dgm:prSet/>
      <dgm:spPr/>
      <dgm:t>
        <a:bodyPr/>
        <a:lstStyle/>
        <a:p>
          <a:endParaRPr lang="ru-RU"/>
        </a:p>
      </dgm:t>
    </dgm:pt>
    <dgm:pt modelId="{0BDF736F-6942-44AD-B4A8-B0CE56C6E4F4}" type="sibTrans" cxnId="{3F2CD795-BBCF-46E0-A38F-503DA70D0720}">
      <dgm:prSet/>
      <dgm:spPr/>
      <dgm:t>
        <a:bodyPr/>
        <a:lstStyle/>
        <a:p>
          <a:endParaRPr lang="ru-RU"/>
        </a:p>
      </dgm:t>
    </dgm:pt>
    <dgm:pt modelId="{7F06E965-0068-4808-86AA-31E73015A41C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445839-6366-48F0-BCA6-C65DE8C146E6}" type="parTrans" cxnId="{EAF07590-8CB1-4386-A17E-58C9E7A48B64}">
      <dgm:prSet/>
      <dgm:spPr/>
      <dgm:t>
        <a:bodyPr/>
        <a:lstStyle/>
        <a:p>
          <a:endParaRPr lang="ru-RU"/>
        </a:p>
      </dgm:t>
    </dgm:pt>
    <dgm:pt modelId="{9E1EDABA-7DE3-47F0-A4BC-49B100F0C8A4}" type="sibTrans" cxnId="{EAF07590-8CB1-4386-A17E-58C9E7A48B64}">
      <dgm:prSet/>
      <dgm:spPr/>
      <dgm:t>
        <a:bodyPr/>
        <a:lstStyle/>
        <a:p>
          <a:endParaRPr lang="ru-RU"/>
        </a:p>
      </dgm:t>
    </dgm:pt>
    <dgm:pt modelId="{520F98E7-36C2-4E43-B451-4297F43BEAE6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6C29B-E64A-4292-96AE-EACAE3D79D61}" type="parTrans" cxnId="{D8400A96-CDF2-4C2A-9D25-54CDE93B190C}">
      <dgm:prSet/>
      <dgm:spPr/>
      <dgm:t>
        <a:bodyPr/>
        <a:lstStyle/>
        <a:p>
          <a:endParaRPr lang="ru-RU"/>
        </a:p>
      </dgm:t>
    </dgm:pt>
    <dgm:pt modelId="{B068B2C6-23DC-4B7B-9B15-7E89CE84A102}" type="sibTrans" cxnId="{D8400A96-CDF2-4C2A-9D25-54CDE93B190C}">
      <dgm:prSet/>
      <dgm:spPr/>
      <dgm:t>
        <a:bodyPr/>
        <a:lstStyle/>
        <a:p>
          <a:endParaRPr lang="ru-RU"/>
        </a:p>
      </dgm:t>
    </dgm:pt>
    <dgm:pt modelId="{2AC1A9D2-11B6-44FA-B97F-D708AB365CD6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AF76F-8F1A-405F-B057-E666305A6DA7}" type="parTrans" cxnId="{2D5AE56F-99AB-4781-9218-F2DEEF49979F}">
      <dgm:prSet/>
      <dgm:spPr/>
      <dgm:t>
        <a:bodyPr/>
        <a:lstStyle/>
        <a:p>
          <a:endParaRPr lang="ru-RU"/>
        </a:p>
      </dgm:t>
    </dgm:pt>
    <dgm:pt modelId="{A3548DC5-5739-4BDF-8DA1-45B7B95B1087}" type="sibTrans" cxnId="{2D5AE56F-99AB-4781-9218-F2DEEF49979F}">
      <dgm:prSet/>
      <dgm:spPr/>
      <dgm:t>
        <a:bodyPr/>
        <a:lstStyle/>
        <a:p>
          <a:endParaRPr lang="ru-RU"/>
        </a:p>
      </dgm:t>
    </dgm:pt>
    <dgm:pt modelId="{5586A752-1CA9-46BC-AA9A-27309FD008AE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2881E-33DB-4241-B9B8-C845056F443D}" type="parTrans" cxnId="{A9991BE5-454A-4262-849E-0B125E27B17C}">
      <dgm:prSet/>
      <dgm:spPr/>
      <dgm:t>
        <a:bodyPr/>
        <a:lstStyle/>
        <a:p>
          <a:endParaRPr lang="ru-RU"/>
        </a:p>
      </dgm:t>
    </dgm:pt>
    <dgm:pt modelId="{33140DE2-264A-4148-98E1-776A97A11FA2}" type="sibTrans" cxnId="{A9991BE5-454A-4262-849E-0B125E27B17C}">
      <dgm:prSet/>
      <dgm:spPr/>
      <dgm:t>
        <a:bodyPr/>
        <a:lstStyle/>
        <a:p>
          <a:endParaRPr lang="ru-RU"/>
        </a:p>
      </dgm:t>
    </dgm:pt>
    <dgm:pt modelId="{4D2DB581-D579-4DB2-A2CA-19BB136850F6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AB30E-1D56-4DEB-8FA7-53A1AB94F535}" type="parTrans" cxnId="{2F09397E-6517-4A20-99A2-BA9CAE5F8BC2}">
      <dgm:prSet/>
      <dgm:spPr/>
      <dgm:t>
        <a:bodyPr/>
        <a:lstStyle/>
        <a:p>
          <a:endParaRPr lang="ru-RU"/>
        </a:p>
      </dgm:t>
    </dgm:pt>
    <dgm:pt modelId="{A054EDDA-FCA0-45D5-B4A6-BE9040EF4F21}" type="sibTrans" cxnId="{2F09397E-6517-4A20-99A2-BA9CAE5F8BC2}">
      <dgm:prSet/>
      <dgm:spPr/>
      <dgm:t>
        <a:bodyPr/>
        <a:lstStyle/>
        <a:p>
          <a:endParaRPr lang="ru-RU"/>
        </a:p>
      </dgm:t>
    </dgm:pt>
    <dgm:pt modelId="{4889377F-CD4C-4498-A28D-452AF1BD28EF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3 %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2CDA5-8F95-4DE8-8800-4302DA64AC4D}" type="parTrans" cxnId="{866370AC-A08A-4CBF-9870-A7F1FE363510}">
      <dgm:prSet/>
      <dgm:spPr/>
      <dgm:t>
        <a:bodyPr/>
        <a:lstStyle/>
        <a:p>
          <a:endParaRPr lang="ru-RU"/>
        </a:p>
      </dgm:t>
    </dgm:pt>
    <dgm:pt modelId="{E83987EB-8643-43B5-98E3-F3BD6F6AAFB5}" type="sibTrans" cxnId="{866370AC-A08A-4CBF-9870-A7F1FE363510}">
      <dgm:prSet/>
      <dgm:spPr/>
      <dgm:t>
        <a:bodyPr/>
        <a:lstStyle/>
        <a:p>
          <a:endParaRPr lang="ru-RU"/>
        </a:p>
      </dgm:t>
    </dgm:pt>
    <dgm:pt modelId="{9B940C81-CD25-4C1E-9CB9-CC050B70DE81}">
      <dgm:prSet phldrT="[Текст]" custT="1"/>
      <dgm:spPr/>
      <dgm:t>
        <a:bodyPr/>
        <a:lstStyle/>
        <a:p>
          <a:r>
            <a:rPr lang="ru-RU" sz="15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</a:p>
        <a:p>
          <a:endParaRPr lang="ru-RU" sz="17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16827E-B914-4DBE-BDFB-9EE741E6C2FD}" type="parTrans" cxnId="{68562614-47E7-4B52-A6B2-C2B681D24AE7}">
      <dgm:prSet/>
      <dgm:spPr/>
      <dgm:t>
        <a:bodyPr/>
        <a:lstStyle/>
        <a:p>
          <a:endParaRPr lang="ru-RU"/>
        </a:p>
      </dgm:t>
    </dgm:pt>
    <dgm:pt modelId="{71139B28-2440-43A2-B870-BE71C8FF28B3}" type="sibTrans" cxnId="{68562614-47E7-4B52-A6B2-C2B681D24AE7}">
      <dgm:prSet/>
      <dgm:spPr/>
      <dgm:t>
        <a:bodyPr/>
        <a:lstStyle/>
        <a:p>
          <a:endParaRPr lang="ru-RU"/>
        </a:p>
      </dgm:t>
    </dgm:pt>
    <dgm:pt modelId="{61EAD37E-E13F-4A71-9132-36FAAF5E9B81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2 670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03422-57F4-4526-B37B-A598F7B31193}" type="parTrans" cxnId="{EAA48B3D-E2A6-4383-9657-EC6FCB9EB1B0}">
      <dgm:prSet/>
      <dgm:spPr/>
      <dgm:t>
        <a:bodyPr/>
        <a:lstStyle/>
        <a:p>
          <a:endParaRPr lang="ru-RU"/>
        </a:p>
      </dgm:t>
    </dgm:pt>
    <dgm:pt modelId="{6A8E0256-4D59-4EB7-9D50-72FD7AF9D837}" type="sibTrans" cxnId="{EAA48B3D-E2A6-4383-9657-EC6FCB9EB1B0}">
      <dgm:prSet/>
      <dgm:spPr/>
      <dgm:t>
        <a:bodyPr/>
        <a:lstStyle/>
        <a:p>
          <a:endParaRPr lang="ru-RU"/>
        </a:p>
      </dgm:t>
    </dgm:pt>
    <dgm:pt modelId="{F71DE34F-BC99-4A02-AE41-F3052D71AF52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1 738</a:t>
          </a:r>
        </a:p>
      </dgm:t>
    </dgm:pt>
    <dgm:pt modelId="{ED75FC95-C3F7-43FB-A1B5-5CD2FB2C000A}" type="parTrans" cxnId="{09635AF6-4BFC-4DC3-8DD2-F46792A37C19}">
      <dgm:prSet/>
      <dgm:spPr/>
      <dgm:t>
        <a:bodyPr/>
        <a:lstStyle/>
        <a:p>
          <a:endParaRPr lang="ru-RU"/>
        </a:p>
      </dgm:t>
    </dgm:pt>
    <dgm:pt modelId="{FAD83D98-99E7-42B5-80CA-5E05D9E74E2E}" type="sibTrans" cxnId="{09635AF6-4BFC-4DC3-8DD2-F46792A37C19}">
      <dgm:prSet/>
      <dgm:spPr/>
      <dgm:t>
        <a:bodyPr/>
        <a:lstStyle/>
        <a:p>
          <a:endParaRPr lang="ru-RU"/>
        </a:p>
      </dgm:t>
    </dgm:pt>
    <dgm:pt modelId="{88DD94B1-58B0-4B23-9911-5015460FDFF8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2DAC2-DE4D-41EB-A69A-655177199CED}" type="parTrans" cxnId="{809BCDD4-0251-4C52-A479-654697278E58}">
      <dgm:prSet/>
      <dgm:spPr/>
      <dgm:t>
        <a:bodyPr/>
        <a:lstStyle/>
        <a:p>
          <a:endParaRPr lang="ru-RU"/>
        </a:p>
      </dgm:t>
    </dgm:pt>
    <dgm:pt modelId="{EAB2366A-9A7F-452C-8962-6F99A8AC1D00}" type="sibTrans" cxnId="{809BCDD4-0251-4C52-A479-654697278E58}">
      <dgm:prSet/>
      <dgm:spPr/>
      <dgm:t>
        <a:bodyPr/>
        <a:lstStyle/>
        <a:p>
          <a:endParaRPr lang="ru-RU"/>
        </a:p>
      </dgm:t>
    </dgm:pt>
    <dgm:pt modelId="{BC82BDD1-2B15-4CE2-AFEE-B7A3ED59D6A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2451D2-601A-422D-8214-6F9EC6036A37}" type="parTrans" cxnId="{8DB9E8EE-5E01-41EE-9152-97BD134A2BDB}">
      <dgm:prSet/>
      <dgm:spPr/>
      <dgm:t>
        <a:bodyPr/>
        <a:lstStyle/>
        <a:p>
          <a:endParaRPr lang="ru-RU"/>
        </a:p>
      </dgm:t>
    </dgm:pt>
    <dgm:pt modelId="{C9FCCD87-5BF2-4AC9-9683-EB7252434CDC}" type="sibTrans" cxnId="{8DB9E8EE-5E01-41EE-9152-97BD134A2BDB}">
      <dgm:prSet/>
      <dgm:spPr/>
      <dgm:t>
        <a:bodyPr/>
        <a:lstStyle/>
        <a:p>
          <a:endParaRPr lang="ru-RU"/>
        </a:p>
      </dgm:t>
    </dgm:pt>
    <dgm:pt modelId="{88E9900D-2733-403C-87A2-5EED13C5B9F3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320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38451-659A-443E-9242-6DCDD3F2AC6D}" type="parTrans" cxnId="{BEE7FE54-51B4-4323-B39E-BC22925A563E}">
      <dgm:prSet/>
      <dgm:spPr/>
      <dgm:t>
        <a:bodyPr/>
        <a:lstStyle/>
        <a:p>
          <a:endParaRPr lang="ru-RU"/>
        </a:p>
      </dgm:t>
    </dgm:pt>
    <dgm:pt modelId="{DC4305E0-A810-4BDE-B9C2-6CAFFEE644D9}" type="sibTrans" cxnId="{BEE7FE54-51B4-4323-B39E-BC22925A563E}">
      <dgm:prSet/>
      <dgm:spPr/>
      <dgm:t>
        <a:bodyPr/>
        <a:lstStyle/>
        <a:p>
          <a:endParaRPr lang="ru-RU"/>
        </a:p>
      </dgm:t>
    </dgm:pt>
    <dgm:pt modelId="{B1607695-9D11-4B0F-A756-8AE84E56FD39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284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A564A9-E3CA-4E60-A112-E476695FFFE2}" type="parTrans" cxnId="{6C588A76-9465-4D24-9C22-36155E9AF334}">
      <dgm:prSet/>
      <dgm:spPr/>
      <dgm:t>
        <a:bodyPr/>
        <a:lstStyle/>
        <a:p>
          <a:endParaRPr lang="ru-RU"/>
        </a:p>
      </dgm:t>
    </dgm:pt>
    <dgm:pt modelId="{F67E091E-2EF9-4E47-8738-6D9D62CF9E44}" type="sibTrans" cxnId="{6C588A76-9465-4D24-9C22-36155E9AF334}">
      <dgm:prSet/>
      <dgm:spPr/>
      <dgm:t>
        <a:bodyPr/>
        <a:lstStyle/>
        <a:p>
          <a:endParaRPr lang="ru-RU"/>
        </a:p>
      </dgm:t>
    </dgm:pt>
    <dgm:pt modelId="{BB2AF31B-DC27-4342-83FC-D269A8561741}">
      <dgm:prSet/>
      <dgm:spPr/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CEC46D-4422-478B-B367-38E53DB80DD1}" type="parTrans" cxnId="{A79F73EE-96CB-478C-B8F0-F7E4EB591AD2}">
      <dgm:prSet/>
      <dgm:spPr/>
      <dgm:t>
        <a:bodyPr/>
        <a:lstStyle/>
        <a:p>
          <a:endParaRPr lang="ru-RU"/>
        </a:p>
      </dgm:t>
    </dgm:pt>
    <dgm:pt modelId="{B7DAA1EA-C013-4C07-B9D3-54D0844612D8}" type="sibTrans" cxnId="{A79F73EE-96CB-478C-B8F0-F7E4EB591AD2}">
      <dgm:prSet/>
      <dgm:spPr/>
      <dgm:t>
        <a:bodyPr/>
        <a:lstStyle/>
        <a:p>
          <a:endParaRPr lang="ru-RU"/>
        </a:p>
      </dgm:t>
    </dgm:pt>
    <dgm:pt modelId="{11CB70D5-A548-4135-A67F-89BC974515CD}">
      <dgm:prSet/>
      <dgm:spPr/>
      <dgm:t>
        <a:bodyPr/>
        <a:lstStyle/>
        <a:p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23D41-52F5-4CC0-BF10-5B41DCA8454D}" type="parTrans" cxnId="{3D7C311F-5033-4A60-A399-ACFE4B324498}">
      <dgm:prSet/>
      <dgm:spPr/>
      <dgm:t>
        <a:bodyPr/>
        <a:lstStyle/>
        <a:p>
          <a:endParaRPr lang="ru-RU"/>
        </a:p>
      </dgm:t>
    </dgm:pt>
    <dgm:pt modelId="{E9AA5167-F9D5-4243-868E-7F0BDD29C45D}" type="sibTrans" cxnId="{3D7C311F-5033-4A60-A399-ACFE4B324498}">
      <dgm:prSet/>
      <dgm:spPr/>
      <dgm:t>
        <a:bodyPr/>
        <a:lstStyle/>
        <a:p>
          <a:endParaRPr lang="ru-RU"/>
        </a:p>
      </dgm:t>
    </dgm:pt>
    <dgm:pt modelId="{88E562EC-8733-466A-8635-DBE63C4B7975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08158-4CE8-43F4-A501-80E11CFEEE5B}" type="parTrans" cxnId="{228472CF-E6B1-4478-B2FB-F0B9DB4B9A28}">
      <dgm:prSet/>
      <dgm:spPr/>
      <dgm:t>
        <a:bodyPr/>
        <a:lstStyle/>
        <a:p>
          <a:endParaRPr lang="ru-RU"/>
        </a:p>
      </dgm:t>
    </dgm:pt>
    <dgm:pt modelId="{D1E18EE7-DB91-4B1F-A180-A6F7AA79C116}" type="sibTrans" cxnId="{228472CF-E6B1-4478-B2FB-F0B9DB4B9A28}">
      <dgm:prSet/>
      <dgm:spPr/>
      <dgm:t>
        <a:bodyPr/>
        <a:lstStyle/>
        <a:p>
          <a:endParaRPr lang="ru-RU"/>
        </a:p>
      </dgm:t>
    </dgm:pt>
    <dgm:pt modelId="{FAF21333-7F74-4D44-859C-28AF0B815B90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116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91F893-353E-4464-A089-AF9AFC710479}" type="parTrans" cxnId="{B8040503-A01D-42AD-9135-D74C2B6D21A1}">
      <dgm:prSet/>
      <dgm:spPr/>
      <dgm:t>
        <a:bodyPr/>
        <a:lstStyle/>
        <a:p>
          <a:endParaRPr lang="ru-RU"/>
        </a:p>
      </dgm:t>
    </dgm:pt>
    <dgm:pt modelId="{1EC2969A-89EC-4488-8185-FB5770A30E09}" type="sibTrans" cxnId="{B8040503-A01D-42AD-9135-D74C2B6D21A1}">
      <dgm:prSet/>
      <dgm:spPr/>
      <dgm:t>
        <a:bodyPr/>
        <a:lstStyle/>
        <a:p>
          <a:endParaRPr lang="ru-RU"/>
        </a:p>
      </dgm:t>
    </dgm:pt>
    <dgm:pt modelId="{3037A8A6-920B-4795-B175-7825CE729E12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0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Справочно</a:t>
          </a:r>
          <a:r>
            <a:rPr lang="ru-RU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Субсидии 2015        (78-ЗО)</a:t>
          </a:r>
        </a:p>
        <a:p>
          <a:endParaRPr lang="ru-RU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761AE-4417-4B9C-8EA3-4D5EBC4A2D5A}" type="parTrans" cxnId="{3059FF6A-1889-487C-BA9F-038E7E729DDB}">
      <dgm:prSet/>
      <dgm:spPr/>
      <dgm:t>
        <a:bodyPr/>
        <a:lstStyle/>
        <a:p>
          <a:endParaRPr lang="ru-RU"/>
        </a:p>
      </dgm:t>
    </dgm:pt>
    <dgm:pt modelId="{2C55E502-779A-428D-8083-79A657CC6B59}" type="sibTrans" cxnId="{3059FF6A-1889-487C-BA9F-038E7E729DDB}">
      <dgm:prSet/>
      <dgm:spPr/>
      <dgm:t>
        <a:bodyPr/>
        <a:lstStyle/>
        <a:p>
          <a:endParaRPr lang="ru-RU"/>
        </a:p>
      </dgm:t>
    </dgm:pt>
    <dgm:pt modelId="{372571B3-0632-477F-81DA-83667B901469}">
      <dgm:prSet/>
      <dgm:spPr>
        <a:solidFill>
          <a:srgbClr val="AA4643"/>
        </a:solidFill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2 454</a:t>
          </a:r>
          <a:endParaRPr lang="ru-RU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EACD8-3953-4108-A408-479B1E44EDD8}" type="parTrans" cxnId="{3EE0D7ED-2847-4054-B488-CEA5084A9408}">
      <dgm:prSet/>
      <dgm:spPr/>
      <dgm:t>
        <a:bodyPr/>
        <a:lstStyle/>
        <a:p>
          <a:endParaRPr lang="ru-RU"/>
        </a:p>
      </dgm:t>
    </dgm:pt>
    <dgm:pt modelId="{9ED6D500-7C00-476B-990A-805E7053FB20}" type="sibTrans" cxnId="{3EE0D7ED-2847-4054-B488-CEA5084A9408}">
      <dgm:prSet/>
      <dgm:spPr/>
      <dgm:t>
        <a:bodyPr/>
        <a:lstStyle/>
        <a:p>
          <a:endParaRPr lang="ru-RU"/>
        </a:p>
      </dgm:t>
    </dgm:pt>
    <dgm:pt modelId="{D4EB3CE2-AD80-480D-868F-652799D51835}">
      <dgm:prSet/>
      <dgm:spPr>
        <a:solidFill>
          <a:srgbClr val="AA4643"/>
        </a:solidFill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294</a:t>
          </a:r>
        </a:p>
      </dgm:t>
    </dgm:pt>
    <dgm:pt modelId="{86542252-F859-411F-A219-CDB63699EFBF}" type="parTrans" cxnId="{09C9EEA7-0EF9-4313-B1C2-DC11701C33B7}">
      <dgm:prSet/>
      <dgm:spPr/>
      <dgm:t>
        <a:bodyPr/>
        <a:lstStyle/>
        <a:p>
          <a:endParaRPr lang="ru-RU"/>
        </a:p>
      </dgm:t>
    </dgm:pt>
    <dgm:pt modelId="{464678E2-0543-42C6-8389-B5BD6792D045}" type="sibTrans" cxnId="{09C9EEA7-0EF9-4313-B1C2-DC11701C33B7}">
      <dgm:prSet/>
      <dgm:spPr/>
      <dgm:t>
        <a:bodyPr/>
        <a:lstStyle/>
        <a:p>
          <a:endParaRPr lang="ru-RU"/>
        </a:p>
      </dgm:t>
    </dgm:pt>
    <dgm:pt modelId="{C39A461F-5BD1-42BE-A6E9-E786DC3F5C47}">
      <dgm:prSet phldrT="[Текст]"/>
      <dgm:spPr>
        <a:solidFill>
          <a:srgbClr val="AA4643"/>
        </a:solidFill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</a:t>
          </a:r>
          <a:endParaRPr lang="ru-RU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47082C-E816-409A-86BD-8D58284B797C}" type="parTrans" cxnId="{ECE13D9A-F758-4EB8-8CFC-8247C96CD7AB}">
      <dgm:prSet/>
      <dgm:spPr/>
      <dgm:t>
        <a:bodyPr/>
        <a:lstStyle/>
        <a:p>
          <a:endParaRPr lang="ru-RU"/>
        </a:p>
      </dgm:t>
    </dgm:pt>
    <dgm:pt modelId="{29FFB356-B495-435A-9C95-53DFFE4A7F42}" type="sibTrans" cxnId="{ECE13D9A-F758-4EB8-8CFC-8247C96CD7AB}">
      <dgm:prSet/>
      <dgm:spPr/>
      <dgm:t>
        <a:bodyPr/>
        <a:lstStyle/>
        <a:p>
          <a:endParaRPr lang="ru-RU"/>
        </a:p>
      </dgm:t>
    </dgm:pt>
    <dgm:pt modelId="{683D047E-67AC-4441-8503-07CA55D80D6B}">
      <dgm:prSet phldrT="[Текст]"/>
      <dgm:spPr>
        <a:solidFill>
          <a:srgbClr val="AA4643"/>
        </a:solidFill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ED27D-612E-4E85-A0E7-B0B331EA69A9}" type="parTrans" cxnId="{AE6BBF8D-70BE-4B75-A9EC-813CE525EB5D}">
      <dgm:prSet/>
      <dgm:spPr/>
      <dgm:t>
        <a:bodyPr/>
        <a:lstStyle/>
        <a:p>
          <a:endParaRPr lang="ru-RU"/>
        </a:p>
      </dgm:t>
    </dgm:pt>
    <dgm:pt modelId="{8E1A90B8-8DE8-43FF-84EF-4CC220306CE3}" type="sibTrans" cxnId="{AE6BBF8D-70BE-4B75-A9EC-813CE525EB5D}">
      <dgm:prSet/>
      <dgm:spPr/>
      <dgm:t>
        <a:bodyPr/>
        <a:lstStyle/>
        <a:p>
          <a:endParaRPr lang="ru-RU"/>
        </a:p>
      </dgm:t>
    </dgm:pt>
    <dgm:pt modelId="{0B9BDD05-CDB2-4EBA-9A66-FC3A7435CD1B}">
      <dgm:prSet/>
      <dgm:spPr>
        <a:solidFill>
          <a:srgbClr val="AA4643"/>
        </a:solidFill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98</a:t>
          </a:r>
          <a:endParaRPr lang="ru-RU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02311-A4FE-4DE8-8646-2447F9844292}" type="parTrans" cxnId="{53AF3F33-AC87-4947-AB5A-1F37AA0EA2EE}">
      <dgm:prSet/>
      <dgm:spPr/>
      <dgm:t>
        <a:bodyPr/>
        <a:lstStyle/>
        <a:p>
          <a:endParaRPr lang="ru-RU"/>
        </a:p>
      </dgm:t>
    </dgm:pt>
    <dgm:pt modelId="{50C518DB-A8D5-4015-AF89-358D71215EB1}" type="sibTrans" cxnId="{53AF3F33-AC87-4947-AB5A-1F37AA0EA2EE}">
      <dgm:prSet/>
      <dgm:spPr/>
      <dgm:t>
        <a:bodyPr/>
        <a:lstStyle/>
        <a:p>
          <a:endParaRPr lang="ru-RU"/>
        </a:p>
      </dgm:t>
    </dgm:pt>
    <dgm:pt modelId="{48DECE7B-017C-4B45-8ABE-2567CDCBB6C2}">
      <dgm:prSet/>
      <dgm:spPr>
        <a:solidFill>
          <a:srgbClr val="AA4643"/>
        </a:solidFill>
      </dgm:spPr>
      <dgm:t>
        <a:bodyPr/>
        <a:lstStyle/>
        <a:p>
          <a:endParaRPr lang="ru-RU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B899A0-D0CA-4540-8CB5-2927573AB9F2}" type="parTrans" cxnId="{5E849ADA-895F-4CCE-8F66-9737BFA6A7E1}">
      <dgm:prSet/>
      <dgm:spPr/>
      <dgm:t>
        <a:bodyPr/>
        <a:lstStyle/>
        <a:p>
          <a:endParaRPr lang="ru-RU"/>
        </a:p>
      </dgm:t>
    </dgm:pt>
    <dgm:pt modelId="{DE7803A9-5412-4788-86F7-FE6B08EC931A}" type="sibTrans" cxnId="{5E849ADA-895F-4CCE-8F66-9737BFA6A7E1}">
      <dgm:prSet/>
      <dgm:spPr/>
      <dgm:t>
        <a:bodyPr/>
        <a:lstStyle/>
        <a:p>
          <a:endParaRPr lang="ru-RU"/>
        </a:p>
      </dgm:t>
    </dgm:pt>
    <dgm:pt modelId="{E5B39BEB-6534-4D42-BD7D-72FAA459FAFE}">
      <dgm:prSet/>
      <dgm:spPr>
        <a:solidFill>
          <a:srgbClr val="AA4643"/>
        </a:solidFill>
      </dgm:spPr>
      <dgm:t>
        <a:bodyPr/>
        <a:lstStyle/>
        <a:p>
          <a:endParaRPr lang="ru-RU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8AF86-F0A3-440C-9FA0-2D32554EA535}" type="parTrans" cxnId="{2A700153-C1AB-4783-AB89-6F94279F29D9}">
      <dgm:prSet/>
      <dgm:spPr/>
      <dgm:t>
        <a:bodyPr/>
        <a:lstStyle/>
        <a:p>
          <a:endParaRPr lang="ru-RU"/>
        </a:p>
      </dgm:t>
    </dgm:pt>
    <dgm:pt modelId="{BA0F37F5-5317-4530-B117-744E2B604C34}" type="sibTrans" cxnId="{2A700153-C1AB-4783-AB89-6F94279F29D9}">
      <dgm:prSet/>
      <dgm:spPr/>
      <dgm:t>
        <a:bodyPr/>
        <a:lstStyle/>
        <a:p>
          <a:endParaRPr lang="ru-RU"/>
        </a:p>
      </dgm:t>
    </dgm:pt>
    <dgm:pt modelId="{CBBD9467-58D8-413C-A52A-C0E333D0D98D}">
      <dgm:prSet/>
      <dgm:spPr>
        <a:solidFill>
          <a:srgbClr val="AA4643"/>
        </a:solidFill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1 443</a:t>
          </a:r>
          <a:endParaRPr lang="ru-RU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A8CDC-B1F0-4A72-B031-60DCF1991D6F}" type="parTrans" cxnId="{FCFE1D65-A73A-424F-8CEA-8477C663FD5E}">
      <dgm:prSet/>
      <dgm:spPr/>
      <dgm:t>
        <a:bodyPr/>
        <a:lstStyle/>
        <a:p>
          <a:endParaRPr lang="ru-RU"/>
        </a:p>
      </dgm:t>
    </dgm:pt>
    <dgm:pt modelId="{680068E2-8FFB-499A-B34F-87815A036C72}" type="sibTrans" cxnId="{FCFE1D65-A73A-424F-8CEA-8477C663FD5E}">
      <dgm:prSet/>
      <dgm:spPr/>
      <dgm:t>
        <a:bodyPr/>
        <a:lstStyle/>
        <a:p>
          <a:endParaRPr lang="ru-RU"/>
        </a:p>
      </dgm:t>
    </dgm:pt>
    <dgm:pt modelId="{AB9F1C70-54CF-434F-A796-5628A1676462}">
      <dgm:prSet/>
      <dgm:spPr>
        <a:solidFill>
          <a:srgbClr val="AA4643"/>
        </a:solidFill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345</a:t>
          </a:r>
          <a:endParaRPr lang="ru-RU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2C5E4E-FE51-450D-8D58-A91CD380191A}" type="parTrans" cxnId="{426E4AF6-1756-4349-A4AB-2EDF04CF05CA}">
      <dgm:prSet/>
      <dgm:spPr/>
      <dgm:t>
        <a:bodyPr/>
        <a:lstStyle/>
        <a:p>
          <a:endParaRPr lang="ru-RU"/>
        </a:p>
      </dgm:t>
    </dgm:pt>
    <dgm:pt modelId="{E88CF910-E0A6-4C56-ACD9-50889183CF10}" type="sibTrans" cxnId="{426E4AF6-1756-4349-A4AB-2EDF04CF05CA}">
      <dgm:prSet/>
      <dgm:spPr/>
      <dgm:t>
        <a:bodyPr/>
        <a:lstStyle/>
        <a:p>
          <a:endParaRPr lang="ru-RU"/>
        </a:p>
      </dgm:t>
    </dgm:pt>
    <dgm:pt modelId="{83C51377-DBC8-459E-99E0-BAFA6ED2D091}">
      <dgm:prSet/>
      <dgm:spPr>
        <a:solidFill>
          <a:srgbClr val="AA4643"/>
        </a:solidFill>
      </dgm:spPr>
      <dgm:t>
        <a:bodyPr/>
        <a:lstStyle/>
        <a:p>
          <a:r>
            <a: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254</a:t>
          </a:r>
          <a:endParaRPr lang="ru-RU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296AC1-B856-4D8A-8347-5BCD9320EB00}" type="parTrans" cxnId="{CAE9A679-5371-4371-B4D0-8B307EC88F32}">
      <dgm:prSet/>
      <dgm:spPr/>
      <dgm:t>
        <a:bodyPr/>
        <a:lstStyle/>
        <a:p>
          <a:endParaRPr lang="ru-RU"/>
        </a:p>
      </dgm:t>
    </dgm:pt>
    <dgm:pt modelId="{1B6E2238-FED8-4EF6-893E-BA2575F16312}" type="sibTrans" cxnId="{CAE9A679-5371-4371-B4D0-8B307EC88F32}">
      <dgm:prSet/>
      <dgm:spPr/>
      <dgm:t>
        <a:bodyPr/>
        <a:lstStyle/>
        <a:p>
          <a:endParaRPr lang="ru-RU"/>
        </a:p>
      </dgm:t>
    </dgm:pt>
    <dgm:pt modelId="{27709F52-1975-4947-A0FF-E7E894565454}" type="pres">
      <dgm:prSet presAssocID="{714E3B7F-4DC3-4919-8B12-9011B79EA6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D747A-B207-4BDC-B699-A991858CB579}" type="pres">
      <dgm:prSet presAssocID="{72F3C579-085E-40C5-B898-03564FF2CAA2}" presName="compNode" presStyleCnt="0"/>
      <dgm:spPr/>
    </dgm:pt>
    <dgm:pt modelId="{F9392EFD-30C7-467B-8C91-F6B63B145A79}" type="pres">
      <dgm:prSet presAssocID="{72F3C579-085E-40C5-B898-03564FF2CAA2}" presName="aNode" presStyleLbl="bgShp" presStyleIdx="0" presStyleCnt="6"/>
      <dgm:spPr/>
      <dgm:t>
        <a:bodyPr/>
        <a:lstStyle/>
        <a:p>
          <a:endParaRPr lang="ru-RU"/>
        </a:p>
      </dgm:t>
    </dgm:pt>
    <dgm:pt modelId="{FF140858-28B9-40C4-9228-756487E7EACF}" type="pres">
      <dgm:prSet presAssocID="{72F3C579-085E-40C5-B898-03564FF2CAA2}" presName="textNode" presStyleLbl="bgShp" presStyleIdx="0" presStyleCnt="6"/>
      <dgm:spPr/>
      <dgm:t>
        <a:bodyPr/>
        <a:lstStyle/>
        <a:p>
          <a:endParaRPr lang="ru-RU"/>
        </a:p>
      </dgm:t>
    </dgm:pt>
    <dgm:pt modelId="{263440AD-0BEC-48C9-A9E0-08B8E4585E57}" type="pres">
      <dgm:prSet presAssocID="{72F3C579-085E-40C5-B898-03564FF2CAA2}" presName="compChildNode" presStyleCnt="0"/>
      <dgm:spPr/>
    </dgm:pt>
    <dgm:pt modelId="{6F8A3FC1-9791-428A-BEB9-1A7EC84136F2}" type="pres">
      <dgm:prSet presAssocID="{72F3C579-085E-40C5-B898-03564FF2CAA2}" presName="theInnerList" presStyleCnt="0"/>
      <dgm:spPr/>
    </dgm:pt>
    <dgm:pt modelId="{56C57539-8957-4417-A2A6-B1C8F376F8A3}" type="pres">
      <dgm:prSet presAssocID="{3F5B6D89-572E-4B3E-9696-0C1915E238C5}" presName="childNode" presStyleLbl="node1" presStyleIdx="0" presStyleCnt="60" custLinFactY="-100000" custLinFactNeighborX="-2365" custLinFactNeighborY="-12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CA2C1-1D39-4A44-B1CF-16C59A3232FC}" type="pres">
      <dgm:prSet presAssocID="{3F5B6D89-572E-4B3E-9696-0C1915E238C5}" presName="aSpace2" presStyleCnt="0"/>
      <dgm:spPr/>
    </dgm:pt>
    <dgm:pt modelId="{ED8431B3-71EE-431F-9778-FEF4C37DF5E2}" type="pres">
      <dgm:prSet presAssocID="{18406D70-4EAB-4092-9C29-29D1F934D8EE}" presName="childNode" presStyleLbl="node1" presStyleIdx="1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A624A-9634-4434-AB71-E0F12E727920}" type="pres">
      <dgm:prSet presAssocID="{18406D70-4EAB-4092-9C29-29D1F934D8EE}" presName="aSpace2" presStyleCnt="0"/>
      <dgm:spPr/>
    </dgm:pt>
    <dgm:pt modelId="{55177CF2-F6DD-4E60-9A6B-7E969F65086A}" type="pres">
      <dgm:prSet presAssocID="{EDC4BD39-5D9C-4D62-9D64-C4EC84D4FAC9}" presName="childNode" presStyleLbl="node1" presStyleIdx="2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1EFCD-AC47-450E-9857-B8CC6A6CFB6C}" type="pres">
      <dgm:prSet presAssocID="{EDC4BD39-5D9C-4D62-9D64-C4EC84D4FAC9}" presName="aSpace2" presStyleCnt="0"/>
      <dgm:spPr/>
    </dgm:pt>
    <dgm:pt modelId="{99209593-722D-4FBC-BBB8-9D7814584705}" type="pres">
      <dgm:prSet presAssocID="{A648CB06-FD2A-4F74-8CC3-D0091FD2D40A}" presName="childNode" presStyleLbl="node1" presStyleIdx="3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4352C-6188-4E38-AC95-3DF088A11CF4}" type="pres">
      <dgm:prSet presAssocID="{A648CB06-FD2A-4F74-8CC3-D0091FD2D40A}" presName="aSpace2" presStyleCnt="0"/>
      <dgm:spPr/>
    </dgm:pt>
    <dgm:pt modelId="{A4285B8A-4C37-4E99-AADC-86E72A6E2A42}" type="pres">
      <dgm:prSet presAssocID="{3D6EDEC2-9DAF-43D5-9254-D13CBD4BEBBF}" presName="childNode" presStyleLbl="node1" presStyleIdx="4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E8FE4-4F4D-4C81-9D9C-30674689ECDB}" type="pres">
      <dgm:prSet presAssocID="{3D6EDEC2-9DAF-43D5-9254-D13CBD4BEBBF}" presName="aSpace2" presStyleCnt="0"/>
      <dgm:spPr/>
    </dgm:pt>
    <dgm:pt modelId="{CD6D239D-F5FF-4715-811B-A902A4A2F5EE}" type="pres">
      <dgm:prSet presAssocID="{A51B7F3B-A56E-42C6-914A-FF33949BD8EB}" presName="childNode" presStyleLbl="node1" presStyleIdx="5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A17480-6270-4B95-9F76-F1E316B6A863}" type="pres">
      <dgm:prSet presAssocID="{A51B7F3B-A56E-42C6-914A-FF33949BD8EB}" presName="aSpace2" presStyleCnt="0"/>
      <dgm:spPr/>
    </dgm:pt>
    <dgm:pt modelId="{C32D6DD4-C509-43E8-8DFB-1536E47BB79D}" type="pres">
      <dgm:prSet presAssocID="{92E36F71-4C6A-4528-BBF6-DFE6FEADFE20}" presName="childNode" presStyleLbl="node1" presStyleIdx="6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97C81-C6C9-4463-A203-B4A3D731A925}" type="pres">
      <dgm:prSet presAssocID="{92E36F71-4C6A-4528-BBF6-DFE6FEADFE20}" presName="aSpace2" presStyleCnt="0"/>
      <dgm:spPr/>
    </dgm:pt>
    <dgm:pt modelId="{BC8E4F37-954D-42CA-8EB4-F3DCBF70FD1F}" type="pres">
      <dgm:prSet presAssocID="{F8BCC749-D056-48CC-B660-45B40D04C22D}" presName="childNode" presStyleLbl="node1" presStyleIdx="7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80623-DE07-4492-8C0A-80B1BFC29677}" type="pres">
      <dgm:prSet presAssocID="{F8BCC749-D056-48CC-B660-45B40D04C22D}" presName="aSpace2" presStyleCnt="0"/>
      <dgm:spPr/>
    </dgm:pt>
    <dgm:pt modelId="{8DA62638-163A-4677-9555-9FD701DAD3BE}" type="pres">
      <dgm:prSet presAssocID="{B8B5A128-6DC2-4284-9B1D-8EAEEF72BEC1}" presName="childNode" presStyleLbl="node1" presStyleIdx="8" presStyleCnt="60" custLinFactNeighborX="-389" custLinFactNeighborY="33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AB7D4-5086-41B2-8CF8-5D93A75F34E5}" type="pres">
      <dgm:prSet presAssocID="{B8B5A128-6DC2-4284-9B1D-8EAEEF72BEC1}" presName="aSpace2" presStyleCnt="0"/>
      <dgm:spPr/>
    </dgm:pt>
    <dgm:pt modelId="{9D438E5B-F5CF-4AF7-BF54-D999200721ED}" type="pres">
      <dgm:prSet presAssocID="{412B78B6-697E-4284-8BC9-C42AF57FD503}" presName="childNode" presStyleLbl="node1" presStyleIdx="9" presStyleCnt="60" custLinFactNeighborY="30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0FCAA-DE08-4334-A06C-3748470ABD7A}" type="pres">
      <dgm:prSet presAssocID="{72F3C579-085E-40C5-B898-03564FF2CAA2}" presName="aSpace" presStyleCnt="0"/>
      <dgm:spPr/>
    </dgm:pt>
    <dgm:pt modelId="{3ED96C19-FE58-46C8-B4AF-82DE69856B04}" type="pres">
      <dgm:prSet presAssocID="{30CFD02F-A70F-4671-99BF-211B8C0E4EC6}" presName="compNode" presStyleCnt="0"/>
      <dgm:spPr/>
    </dgm:pt>
    <dgm:pt modelId="{50E7A4C7-2C2E-470E-A898-0B6E43581D03}" type="pres">
      <dgm:prSet presAssocID="{30CFD02F-A70F-4671-99BF-211B8C0E4EC6}" presName="aNode" presStyleLbl="bgShp" presStyleIdx="1" presStyleCnt="6" custLinFactNeighborX="-2090" custLinFactNeighborY="419"/>
      <dgm:spPr/>
      <dgm:t>
        <a:bodyPr/>
        <a:lstStyle/>
        <a:p>
          <a:endParaRPr lang="ru-RU"/>
        </a:p>
      </dgm:t>
    </dgm:pt>
    <dgm:pt modelId="{4F13AB91-4595-49F7-8166-60A33647A3B2}" type="pres">
      <dgm:prSet presAssocID="{30CFD02F-A70F-4671-99BF-211B8C0E4EC6}" presName="textNode" presStyleLbl="bgShp" presStyleIdx="1" presStyleCnt="6"/>
      <dgm:spPr/>
      <dgm:t>
        <a:bodyPr/>
        <a:lstStyle/>
        <a:p>
          <a:endParaRPr lang="ru-RU"/>
        </a:p>
      </dgm:t>
    </dgm:pt>
    <dgm:pt modelId="{5B2E49E6-B81E-4DDE-AD1F-8285BEBD2960}" type="pres">
      <dgm:prSet presAssocID="{30CFD02F-A70F-4671-99BF-211B8C0E4EC6}" presName="compChildNode" presStyleCnt="0"/>
      <dgm:spPr/>
    </dgm:pt>
    <dgm:pt modelId="{7642EB50-ADEE-40B6-9439-E8C858FB9953}" type="pres">
      <dgm:prSet presAssocID="{30CFD02F-A70F-4671-99BF-211B8C0E4EC6}" presName="theInnerList" presStyleCnt="0"/>
      <dgm:spPr/>
    </dgm:pt>
    <dgm:pt modelId="{73079BC6-9CEF-4931-8473-C7091354A153}" type="pres">
      <dgm:prSet presAssocID="{07F20751-9CC5-4B91-91B7-3FBF68842370}" presName="childNode" presStyleLbl="node1" presStyleIdx="10" presStyleCnt="60" custLinFactY="-100000" custLinFactNeighborX="-1245" custLinFactNeighborY="-128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37688-E48C-4238-A49A-684E6F6B22A0}" type="pres">
      <dgm:prSet presAssocID="{07F20751-9CC5-4B91-91B7-3FBF68842370}" presName="aSpace2" presStyleCnt="0"/>
      <dgm:spPr/>
    </dgm:pt>
    <dgm:pt modelId="{0BEB5472-E1E3-43E9-8201-CE770929C032}" type="pres">
      <dgm:prSet presAssocID="{D8BC8767-74D1-4FB3-A016-4566E7B0EAE7}" presName="childNode" presStyleLbl="node1" presStyleIdx="11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27C7B-7568-4D7F-A268-B4FE7B18FAD0}" type="pres">
      <dgm:prSet presAssocID="{D8BC8767-74D1-4FB3-A016-4566E7B0EAE7}" presName="aSpace2" presStyleCnt="0"/>
      <dgm:spPr/>
    </dgm:pt>
    <dgm:pt modelId="{318B4670-12B4-4111-B72F-F7BA83A0AD4A}" type="pres">
      <dgm:prSet presAssocID="{FBF93FFC-8E23-48FF-B0F9-C51CD19E3AAE}" presName="childNode" presStyleLbl="node1" presStyleIdx="12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4884C-AA8F-4328-B148-BA73311C50FD}" type="pres">
      <dgm:prSet presAssocID="{FBF93FFC-8E23-48FF-B0F9-C51CD19E3AAE}" presName="aSpace2" presStyleCnt="0"/>
      <dgm:spPr/>
    </dgm:pt>
    <dgm:pt modelId="{C02090DA-875F-48F6-91FE-CD6D78C35283}" type="pres">
      <dgm:prSet presAssocID="{CCE3F398-BA8A-42FC-8117-9B43B4E39BCB}" presName="childNode" presStyleLbl="node1" presStyleIdx="13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95B9C-6D36-4BF6-B800-7D3DFCA032A3}" type="pres">
      <dgm:prSet presAssocID="{CCE3F398-BA8A-42FC-8117-9B43B4E39BCB}" presName="aSpace2" presStyleCnt="0"/>
      <dgm:spPr/>
    </dgm:pt>
    <dgm:pt modelId="{3DD8B065-BB9A-4B0A-B26B-DE7383B497E2}" type="pres">
      <dgm:prSet presAssocID="{7F06E965-0068-4808-86AA-31E73015A41C}" presName="childNode" presStyleLbl="node1" presStyleIdx="14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12A1F-8E42-4A73-8D93-67A1FC3412DD}" type="pres">
      <dgm:prSet presAssocID="{7F06E965-0068-4808-86AA-31E73015A41C}" presName="aSpace2" presStyleCnt="0"/>
      <dgm:spPr/>
    </dgm:pt>
    <dgm:pt modelId="{A4A7139B-E03D-4E06-973D-4E550891C866}" type="pres">
      <dgm:prSet presAssocID="{520F98E7-36C2-4E43-B451-4297F43BEAE6}" presName="childNode" presStyleLbl="node1" presStyleIdx="15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45E1A-1DB3-4DAA-82BA-CDFEAA3D0212}" type="pres">
      <dgm:prSet presAssocID="{520F98E7-36C2-4E43-B451-4297F43BEAE6}" presName="aSpace2" presStyleCnt="0"/>
      <dgm:spPr/>
    </dgm:pt>
    <dgm:pt modelId="{67E8EF75-F6AB-48E5-A550-5BF5324C37D1}" type="pres">
      <dgm:prSet presAssocID="{2AC1A9D2-11B6-44FA-B97F-D708AB365CD6}" presName="childNode" presStyleLbl="node1" presStyleIdx="16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C4838-0FC1-4492-AFE2-33E1302C6B9E}" type="pres">
      <dgm:prSet presAssocID="{2AC1A9D2-11B6-44FA-B97F-D708AB365CD6}" presName="aSpace2" presStyleCnt="0"/>
      <dgm:spPr/>
    </dgm:pt>
    <dgm:pt modelId="{341D08E8-D2DC-47EE-893D-560B910DF31B}" type="pres">
      <dgm:prSet presAssocID="{5586A752-1CA9-46BC-AA9A-27309FD008AE}" presName="childNode" presStyleLbl="node1" presStyleIdx="17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84397-EDC1-4AD8-9A4E-9D7575148590}" type="pres">
      <dgm:prSet presAssocID="{5586A752-1CA9-46BC-AA9A-27309FD008AE}" presName="aSpace2" presStyleCnt="0"/>
      <dgm:spPr/>
    </dgm:pt>
    <dgm:pt modelId="{1A36EFE9-0033-4831-B2FE-A73F94977051}" type="pres">
      <dgm:prSet presAssocID="{4D2DB581-D579-4DB2-A2CA-19BB136850F6}" presName="childNode" presStyleLbl="node1" presStyleIdx="18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6357-0EFE-44EE-A00E-F7E9B5CF9C45}" type="pres">
      <dgm:prSet presAssocID="{4D2DB581-D579-4DB2-A2CA-19BB136850F6}" presName="aSpace2" presStyleCnt="0"/>
      <dgm:spPr/>
    </dgm:pt>
    <dgm:pt modelId="{CC67B4D2-18F5-45DE-B1B5-20BC60C768AF}" type="pres">
      <dgm:prSet presAssocID="{4889377F-CD4C-4498-A28D-452AF1BD28EF}" presName="childNode" presStyleLbl="node1" presStyleIdx="19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16796-BFD9-42E5-9CF8-8495B67469B6}" type="pres">
      <dgm:prSet presAssocID="{30CFD02F-A70F-4671-99BF-211B8C0E4EC6}" presName="aSpace" presStyleCnt="0"/>
      <dgm:spPr/>
    </dgm:pt>
    <dgm:pt modelId="{5BA794DC-B02D-4599-A68C-408DC9EE245E}" type="pres">
      <dgm:prSet presAssocID="{583025E7-E31E-4B12-A9AE-B4DB18F0A0C0}" presName="compNode" presStyleCnt="0"/>
      <dgm:spPr/>
    </dgm:pt>
    <dgm:pt modelId="{9F51AC17-3088-4D5D-B92C-3B7971DC5D4B}" type="pres">
      <dgm:prSet presAssocID="{583025E7-E31E-4B12-A9AE-B4DB18F0A0C0}" presName="aNode" presStyleLbl="bgShp" presStyleIdx="2" presStyleCnt="6" custLinFactNeighborX="3417" custLinFactNeighborY="-4938"/>
      <dgm:spPr/>
      <dgm:t>
        <a:bodyPr/>
        <a:lstStyle/>
        <a:p>
          <a:endParaRPr lang="ru-RU"/>
        </a:p>
      </dgm:t>
    </dgm:pt>
    <dgm:pt modelId="{638F814C-6334-496C-9864-B91060E39838}" type="pres">
      <dgm:prSet presAssocID="{583025E7-E31E-4B12-A9AE-B4DB18F0A0C0}" presName="textNode" presStyleLbl="bgShp" presStyleIdx="2" presStyleCnt="6"/>
      <dgm:spPr/>
      <dgm:t>
        <a:bodyPr/>
        <a:lstStyle/>
        <a:p>
          <a:endParaRPr lang="ru-RU"/>
        </a:p>
      </dgm:t>
    </dgm:pt>
    <dgm:pt modelId="{572B5245-B82E-4768-92A0-4E78F34B9F08}" type="pres">
      <dgm:prSet presAssocID="{583025E7-E31E-4B12-A9AE-B4DB18F0A0C0}" presName="compChildNode" presStyleCnt="0"/>
      <dgm:spPr/>
    </dgm:pt>
    <dgm:pt modelId="{76AF5A52-051C-4122-B726-7FD377B8982B}" type="pres">
      <dgm:prSet presAssocID="{583025E7-E31E-4B12-A9AE-B4DB18F0A0C0}" presName="theInnerList" presStyleCnt="0"/>
      <dgm:spPr/>
    </dgm:pt>
    <dgm:pt modelId="{EF7C06B0-63BC-4CE0-A702-2461B58E11EE}" type="pres">
      <dgm:prSet presAssocID="{27149E38-2885-4A00-A707-45F12AAD140C}" presName="childNode" presStyleLbl="node1" presStyleIdx="20" presStyleCnt="60" custLinFactY="-100000" custLinFactNeighborY="-18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BBD9E-C97B-4617-8995-9C15B3F0F98E}" type="pres">
      <dgm:prSet presAssocID="{27149E38-2885-4A00-A707-45F12AAD140C}" presName="aSpace2" presStyleCnt="0"/>
      <dgm:spPr/>
    </dgm:pt>
    <dgm:pt modelId="{6D4C7F69-6A2C-404B-A002-639268B41784}" type="pres">
      <dgm:prSet presAssocID="{8431ECA5-E27E-439B-8A20-CAC5D46E487C}" presName="childNode" presStyleLbl="node1" presStyleIdx="21" presStyleCnt="60" custLinFactNeighborY="-15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12B36-9297-40B9-BEA7-4E99C1B9DA18}" type="pres">
      <dgm:prSet presAssocID="{8431ECA5-E27E-439B-8A20-CAC5D46E487C}" presName="aSpace2" presStyleCnt="0"/>
      <dgm:spPr/>
    </dgm:pt>
    <dgm:pt modelId="{D10DA055-3351-4501-B013-A8A5AE8A411F}" type="pres">
      <dgm:prSet presAssocID="{6427C321-8512-4E18-9BED-D8481EFC9BA3}" presName="childNode" presStyleLbl="node1" presStyleIdx="22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7E058-D89F-485F-BC78-7D88A7835AEB}" type="pres">
      <dgm:prSet presAssocID="{6427C321-8512-4E18-9BED-D8481EFC9BA3}" presName="aSpace2" presStyleCnt="0"/>
      <dgm:spPr/>
    </dgm:pt>
    <dgm:pt modelId="{2547784D-229C-4CE9-933C-0B30B8E2D5D2}" type="pres">
      <dgm:prSet presAssocID="{AD2E0E20-96BD-4748-9EFE-6B35EDA214E4}" presName="childNode" presStyleLbl="node1" presStyleIdx="23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78D90-76B7-48E8-B23B-60B573AFA0D1}" type="pres">
      <dgm:prSet presAssocID="{AD2E0E20-96BD-4748-9EFE-6B35EDA214E4}" presName="aSpace2" presStyleCnt="0"/>
      <dgm:spPr/>
    </dgm:pt>
    <dgm:pt modelId="{85438E82-82F2-4250-9A5F-2839D24F95D2}" type="pres">
      <dgm:prSet presAssocID="{D7F00E1C-BC64-4117-9CDB-546C57E068D8}" presName="childNode" presStyleLbl="node1" presStyleIdx="24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86380-75F3-436C-BF7E-432CC128057D}" type="pres">
      <dgm:prSet presAssocID="{D7F00E1C-BC64-4117-9CDB-546C57E068D8}" presName="aSpace2" presStyleCnt="0"/>
      <dgm:spPr/>
    </dgm:pt>
    <dgm:pt modelId="{A2DF6F7A-4E19-4EF7-B790-7C48047032AD}" type="pres">
      <dgm:prSet presAssocID="{6BF8C9F3-A081-4189-ADD9-3B03500C8E1E}" presName="childNode" presStyleLbl="node1" presStyleIdx="25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15453-102F-48AD-AA24-7D123D1F987F}" type="pres">
      <dgm:prSet presAssocID="{6BF8C9F3-A081-4189-ADD9-3B03500C8E1E}" presName="aSpace2" presStyleCnt="0"/>
      <dgm:spPr/>
    </dgm:pt>
    <dgm:pt modelId="{484DA41F-F981-458D-9962-BF4A377A983A}" type="pres">
      <dgm:prSet presAssocID="{5ECF61B2-4031-4A99-BA83-083B25BED04F}" presName="childNode" presStyleLbl="node1" presStyleIdx="26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9DDDB-06D0-44E2-81FE-4C28845BB3CA}" type="pres">
      <dgm:prSet presAssocID="{5ECF61B2-4031-4A99-BA83-083B25BED04F}" presName="aSpace2" presStyleCnt="0"/>
      <dgm:spPr/>
    </dgm:pt>
    <dgm:pt modelId="{E64947FC-96AA-41D2-B654-FA72A0593C47}" type="pres">
      <dgm:prSet presAssocID="{348AE96F-2B2A-48BC-A48C-1950C2117AD1}" presName="childNode" presStyleLbl="node1" presStyleIdx="27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B6DBF-4B74-4D2D-9054-B2F78EFE5820}" type="pres">
      <dgm:prSet presAssocID="{348AE96F-2B2A-48BC-A48C-1950C2117AD1}" presName="aSpace2" presStyleCnt="0"/>
      <dgm:spPr/>
    </dgm:pt>
    <dgm:pt modelId="{A8C069CA-934E-4141-905B-1976D2D1B42B}" type="pres">
      <dgm:prSet presAssocID="{2F97833A-42FF-4770-9B4F-9D928D3442CD}" presName="childNode" presStyleLbl="node1" presStyleIdx="28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70FF2-41D0-4E7C-9A0B-5DEC81DC9EF0}" type="pres">
      <dgm:prSet presAssocID="{2F97833A-42FF-4770-9B4F-9D928D3442CD}" presName="aSpace2" presStyleCnt="0"/>
      <dgm:spPr/>
    </dgm:pt>
    <dgm:pt modelId="{DD19077C-7FC1-4DEF-9DD7-CAAAE1B5832C}" type="pres">
      <dgm:prSet presAssocID="{D7E2200C-79FC-4919-B463-26D043A4678D}" presName="childNode" presStyleLbl="node1" presStyleIdx="29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D6422-B63E-416D-A44C-E2D2BD258C93}" type="pres">
      <dgm:prSet presAssocID="{583025E7-E31E-4B12-A9AE-B4DB18F0A0C0}" presName="aSpace" presStyleCnt="0"/>
      <dgm:spPr/>
    </dgm:pt>
    <dgm:pt modelId="{88ED789E-8C3C-4AB3-A4DD-F480945DB978}" type="pres">
      <dgm:prSet presAssocID="{9B940C81-CD25-4C1E-9CB9-CC050B70DE81}" presName="compNode" presStyleCnt="0"/>
      <dgm:spPr/>
    </dgm:pt>
    <dgm:pt modelId="{66B2DA06-D1D3-488D-A849-9DA49452CD1B}" type="pres">
      <dgm:prSet presAssocID="{9B940C81-CD25-4C1E-9CB9-CC050B70DE81}" presName="aNode" presStyleLbl="bgShp" presStyleIdx="3" presStyleCnt="6"/>
      <dgm:spPr/>
      <dgm:t>
        <a:bodyPr/>
        <a:lstStyle/>
        <a:p>
          <a:endParaRPr lang="ru-RU"/>
        </a:p>
      </dgm:t>
    </dgm:pt>
    <dgm:pt modelId="{F2DC92CD-ADAD-4C99-946C-AC11E8F2D480}" type="pres">
      <dgm:prSet presAssocID="{9B940C81-CD25-4C1E-9CB9-CC050B70DE81}" presName="textNode" presStyleLbl="bgShp" presStyleIdx="3" presStyleCnt="6"/>
      <dgm:spPr/>
      <dgm:t>
        <a:bodyPr/>
        <a:lstStyle/>
        <a:p>
          <a:endParaRPr lang="ru-RU"/>
        </a:p>
      </dgm:t>
    </dgm:pt>
    <dgm:pt modelId="{2C51E333-3DAA-4F64-B1A9-766518C37370}" type="pres">
      <dgm:prSet presAssocID="{9B940C81-CD25-4C1E-9CB9-CC050B70DE81}" presName="compChildNode" presStyleCnt="0"/>
      <dgm:spPr/>
    </dgm:pt>
    <dgm:pt modelId="{3B3A3EB2-549B-4D47-8E2E-2323E052F08B}" type="pres">
      <dgm:prSet presAssocID="{9B940C81-CD25-4C1E-9CB9-CC050B70DE81}" presName="theInnerList" presStyleCnt="0"/>
      <dgm:spPr/>
    </dgm:pt>
    <dgm:pt modelId="{1838CF5D-5013-41FF-9D53-38A66312A2BD}" type="pres">
      <dgm:prSet presAssocID="{61EAD37E-E13F-4A71-9132-36FAAF5E9B81}" presName="childNode" presStyleLbl="node1" presStyleIdx="30" presStyleCnt="60" custLinFactY="-100000" custLinFactNeighborY="-17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BF5F7-AFDA-4404-A956-A76AE0AD9ABD}" type="pres">
      <dgm:prSet presAssocID="{61EAD37E-E13F-4A71-9132-36FAAF5E9B81}" presName="aSpace2" presStyleCnt="0"/>
      <dgm:spPr/>
    </dgm:pt>
    <dgm:pt modelId="{C043C781-6016-423E-9D65-8EAE63AA70BD}" type="pres">
      <dgm:prSet presAssocID="{F71DE34F-BC99-4A02-AE41-F3052D71AF52}" presName="childNode" presStyleLbl="node1" presStyleIdx="31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44CF3-5E37-4D86-B822-6E7297EB25B0}" type="pres">
      <dgm:prSet presAssocID="{F71DE34F-BC99-4A02-AE41-F3052D71AF52}" presName="aSpace2" presStyleCnt="0"/>
      <dgm:spPr/>
    </dgm:pt>
    <dgm:pt modelId="{4E33DEF1-7CE1-47F3-B943-29CB9A88C7E3}" type="pres">
      <dgm:prSet presAssocID="{88DD94B1-58B0-4B23-9911-5015460FDFF8}" presName="childNode" presStyleLbl="node1" presStyleIdx="32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FBD64-79B5-4390-81C9-7F553B431140}" type="pres">
      <dgm:prSet presAssocID="{88DD94B1-58B0-4B23-9911-5015460FDFF8}" presName="aSpace2" presStyleCnt="0"/>
      <dgm:spPr/>
    </dgm:pt>
    <dgm:pt modelId="{B9CA08E1-C3BC-4C7A-9917-747A6F938CA8}" type="pres">
      <dgm:prSet presAssocID="{BC82BDD1-2B15-4CE2-AFEE-B7A3ED59D6A7}" presName="childNode" presStyleLbl="node1" presStyleIdx="33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B0278-CAFD-42ED-8691-5F3E88918468}" type="pres">
      <dgm:prSet presAssocID="{BC82BDD1-2B15-4CE2-AFEE-B7A3ED59D6A7}" presName="aSpace2" presStyleCnt="0"/>
      <dgm:spPr/>
    </dgm:pt>
    <dgm:pt modelId="{8CFF0B69-DE80-407F-97D3-E3EBC94CB735}" type="pres">
      <dgm:prSet presAssocID="{88E9900D-2733-403C-87A2-5EED13C5B9F3}" presName="childNode" presStyleLbl="node1" presStyleIdx="34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7F5D4-EFB1-4B55-8C34-CD12696FF1F0}" type="pres">
      <dgm:prSet presAssocID="{88E9900D-2733-403C-87A2-5EED13C5B9F3}" presName="aSpace2" presStyleCnt="0"/>
      <dgm:spPr/>
    </dgm:pt>
    <dgm:pt modelId="{F59360D9-EC83-41C7-AA1A-D6B2C7A36E3E}" type="pres">
      <dgm:prSet presAssocID="{B1607695-9D11-4B0F-A756-8AE84E56FD39}" presName="childNode" presStyleLbl="node1" presStyleIdx="35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A5C3A-D6B9-4609-B50F-A887DC28793F}" type="pres">
      <dgm:prSet presAssocID="{B1607695-9D11-4B0F-A756-8AE84E56FD39}" presName="aSpace2" presStyleCnt="0"/>
      <dgm:spPr/>
    </dgm:pt>
    <dgm:pt modelId="{92B97CA7-EECA-4DA6-BB22-913BFE1952EB}" type="pres">
      <dgm:prSet presAssocID="{BB2AF31B-DC27-4342-83FC-D269A8561741}" presName="childNode" presStyleLbl="node1" presStyleIdx="36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D27FE-6120-48EC-86A0-B1B71E003BF6}" type="pres">
      <dgm:prSet presAssocID="{BB2AF31B-DC27-4342-83FC-D269A8561741}" presName="aSpace2" presStyleCnt="0"/>
      <dgm:spPr/>
    </dgm:pt>
    <dgm:pt modelId="{EC679E90-1F8A-4385-995D-52FF9340827D}" type="pres">
      <dgm:prSet presAssocID="{11CB70D5-A548-4135-A67F-89BC974515CD}" presName="childNode" presStyleLbl="node1" presStyleIdx="37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6A6BB-8969-4000-B322-38D60F477CE8}" type="pres">
      <dgm:prSet presAssocID="{11CB70D5-A548-4135-A67F-89BC974515CD}" presName="aSpace2" presStyleCnt="0"/>
      <dgm:spPr/>
    </dgm:pt>
    <dgm:pt modelId="{E41BDA6F-2451-4B2F-93DC-0F90F59121E6}" type="pres">
      <dgm:prSet presAssocID="{88E562EC-8733-466A-8635-DBE63C4B7975}" presName="childNode" presStyleLbl="node1" presStyleIdx="38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F445E-AF52-414C-BC52-5103DE74AE6D}" type="pres">
      <dgm:prSet presAssocID="{88E562EC-8733-466A-8635-DBE63C4B7975}" presName="aSpace2" presStyleCnt="0"/>
      <dgm:spPr/>
    </dgm:pt>
    <dgm:pt modelId="{BB72ABEE-3D6E-4A2C-B0A1-07EA4C311F91}" type="pres">
      <dgm:prSet presAssocID="{FAF21333-7F74-4D44-859C-28AF0B815B90}" presName="childNode" presStyleLbl="node1" presStyleIdx="39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82BB9-6DAF-4CFD-8BC9-ABDC3D1C48D6}" type="pres">
      <dgm:prSet presAssocID="{9B940C81-CD25-4C1E-9CB9-CC050B70DE81}" presName="aSpace" presStyleCnt="0"/>
      <dgm:spPr/>
    </dgm:pt>
    <dgm:pt modelId="{47FA7924-3E77-4B93-9505-6E063738A26D}" type="pres">
      <dgm:prSet presAssocID="{FDBE02F0-04A6-4A1F-AFE8-324489DEA0C7}" presName="compNode" presStyleCnt="0"/>
      <dgm:spPr/>
    </dgm:pt>
    <dgm:pt modelId="{743F9E52-E1DF-460B-AD2F-51933E7EE969}" type="pres">
      <dgm:prSet presAssocID="{FDBE02F0-04A6-4A1F-AFE8-324489DEA0C7}" presName="aNode" presStyleLbl="bgShp" presStyleIdx="4" presStyleCnt="6"/>
      <dgm:spPr/>
      <dgm:t>
        <a:bodyPr/>
        <a:lstStyle/>
        <a:p>
          <a:endParaRPr lang="ru-RU"/>
        </a:p>
      </dgm:t>
    </dgm:pt>
    <dgm:pt modelId="{762F7ED6-3CCF-48C9-99CC-B38B988F5E44}" type="pres">
      <dgm:prSet presAssocID="{FDBE02F0-04A6-4A1F-AFE8-324489DEA0C7}" presName="textNode" presStyleLbl="bgShp" presStyleIdx="4" presStyleCnt="6"/>
      <dgm:spPr/>
      <dgm:t>
        <a:bodyPr/>
        <a:lstStyle/>
        <a:p>
          <a:endParaRPr lang="ru-RU"/>
        </a:p>
      </dgm:t>
    </dgm:pt>
    <dgm:pt modelId="{0CF78324-BF20-46F0-91A5-4C136007B107}" type="pres">
      <dgm:prSet presAssocID="{FDBE02F0-04A6-4A1F-AFE8-324489DEA0C7}" presName="compChildNode" presStyleCnt="0"/>
      <dgm:spPr/>
    </dgm:pt>
    <dgm:pt modelId="{A96F3B39-D892-4A05-B3E5-1644B6938498}" type="pres">
      <dgm:prSet presAssocID="{FDBE02F0-04A6-4A1F-AFE8-324489DEA0C7}" presName="theInnerList" presStyleCnt="0"/>
      <dgm:spPr/>
    </dgm:pt>
    <dgm:pt modelId="{36EE3480-FF7C-42E5-9D5B-40D2D0C0B215}" type="pres">
      <dgm:prSet presAssocID="{5C0E35A3-DBC6-4662-95F5-784B613F90FB}" presName="childNode" presStyleLbl="node1" presStyleIdx="40" presStyleCnt="60" custLinFactY="-100000" custLinFactNeighborX="-2042" custLinFactNeighborY="-15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FEEB-D42E-422B-ABDC-A49E75B6DEC1}" type="pres">
      <dgm:prSet presAssocID="{5C0E35A3-DBC6-4662-95F5-784B613F90FB}" presName="aSpace2" presStyleCnt="0"/>
      <dgm:spPr/>
    </dgm:pt>
    <dgm:pt modelId="{B59F034B-0ACA-454E-BD04-C06E07983A1E}" type="pres">
      <dgm:prSet presAssocID="{3BAF265A-2942-4D13-BDB3-EDDF88D71E60}" presName="childNode" presStyleLbl="node1" presStyleIdx="41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FC600-479F-4D17-8C8C-B3DC2EAA937C}" type="pres">
      <dgm:prSet presAssocID="{3BAF265A-2942-4D13-BDB3-EDDF88D71E60}" presName="aSpace2" presStyleCnt="0"/>
      <dgm:spPr/>
    </dgm:pt>
    <dgm:pt modelId="{DE1E0238-7554-4A59-8A8C-E8AE65EB5023}" type="pres">
      <dgm:prSet presAssocID="{00BF4613-ACC5-4443-A705-E69210977894}" presName="childNode" presStyleLbl="node1" presStyleIdx="42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607F0-3B5E-49A8-B5FB-99A467200A02}" type="pres">
      <dgm:prSet presAssocID="{00BF4613-ACC5-4443-A705-E69210977894}" presName="aSpace2" presStyleCnt="0"/>
      <dgm:spPr/>
    </dgm:pt>
    <dgm:pt modelId="{8F655396-D0E5-44E7-9470-1D2D5D1AF738}" type="pres">
      <dgm:prSet presAssocID="{883814A0-0029-4BBA-88F9-EAA2B8C6BD23}" presName="childNode" presStyleLbl="node1" presStyleIdx="43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65541-73CD-41A7-A504-39315F1A1214}" type="pres">
      <dgm:prSet presAssocID="{883814A0-0029-4BBA-88F9-EAA2B8C6BD23}" presName="aSpace2" presStyleCnt="0"/>
      <dgm:spPr/>
    </dgm:pt>
    <dgm:pt modelId="{2530071E-A311-4ED2-A93C-8C3573A67749}" type="pres">
      <dgm:prSet presAssocID="{908B00EB-8A53-4D11-98EE-E828A23149E8}" presName="childNode" presStyleLbl="node1" presStyleIdx="44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BBF7B-21A1-43C9-882B-91FFC099A6EC}" type="pres">
      <dgm:prSet presAssocID="{908B00EB-8A53-4D11-98EE-E828A23149E8}" presName="aSpace2" presStyleCnt="0"/>
      <dgm:spPr/>
    </dgm:pt>
    <dgm:pt modelId="{1098FC96-F11C-46EA-8596-B746EB649E9A}" type="pres">
      <dgm:prSet presAssocID="{2392964E-648E-4AE1-9F13-05C40273CF83}" presName="childNode" presStyleLbl="node1" presStyleIdx="45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93EA3-CD22-41DA-A9EA-D4C0D208F129}" type="pres">
      <dgm:prSet presAssocID="{2392964E-648E-4AE1-9F13-05C40273CF83}" presName="aSpace2" presStyleCnt="0"/>
      <dgm:spPr/>
    </dgm:pt>
    <dgm:pt modelId="{F1199026-1EA6-41D3-8710-0B8EAB63F04B}" type="pres">
      <dgm:prSet presAssocID="{A6497625-EA8A-4C7C-A607-4D9B66836398}" presName="childNode" presStyleLbl="node1" presStyleIdx="46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411F2-1809-4488-9D37-CB4AB552208F}" type="pres">
      <dgm:prSet presAssocID="{A6497625-EA8A-4C7C-A607-4D9B66836398}" presName="aSpace2" presStyleCnt="0"/>
      <dgm:spPr/>
    </dgm:pt>
    <dgm:pt modelId="{BFEF45CB-6EE0-4815-8853-6FFD6D116BF0}" type="pres">
      <dgm:prSet presAssocID="{E6164409-7917-46E7-9050-AE5DDEB82F73}" presName="childNode" presStyleLbl="node1" presStyleIdx="47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0C301-D93A-451F-8F0D-ABF91086C8D6}" type="pres">
      <dgm:prSet presAssocID="{E6164409-7917-46E7-9050-AE5DDEB82F73}" presName="aSpace2" presStyleCnt="0"/>
      <dgm:spPr/>
    </dgm:pt>
    <dgm:pt modelId="{58E55BC1-1076-43E4-A77A-E63DCA9BFF4C}" type="pres">
      <dgm:prSet presAssocID="{5E667888-237F-47BB-BC28-E58308A15825}" presName="childNode" presStyleLbl="node1" presStyleIdx="48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7F6BA-7E98-475D-A01D-692132F345C1}" type="pres">
      <dgm:prSet presAssocID="{5E667888-237F-47BB-BC28-E58308A15825}" presName="aSpace2" presStyleCnt="0"/>
      <dgm:spPr/>
    </dgm:pt>
    <dgm:pt modelId="{453E9886-6D7D-4D5C-8E4E-C02929C6B917}" type="pres">
      <dgm:prSet presAssocID="{C52B82C9-F739-4181-927A-1B8551D74329}" presName="childNode" presStyleLbl="node1" presStyleIdx="49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15FB8-3F9A-4A6A-97C1-7036D349DF70}" type="pres">
      <dgm:prSet presAssocID="{FDBE02F0-04A6-4A1F-AFE8-324489DEA0C7}" presName="aSpace" presStyleCnt="0"/>
      <dgm:spPr/>
    </dgm:pt>
    <dgm:pt modelId="{01B0AA5A-6283-451D-A3B7-FB23C9E8AB1D}" type="pres">
      <dgm:prSet presAssocID="{3037A8A6-920B-4795-B175-7825CE729E12}" presName="compNode" presStyleCnt="0"/>
      <dgm:spPr/>
    </dgm:pt>
    <dgm:pt modelId="{B795B5FE-B355-4DDA-A9C8-CBE25470F986}" type="pres">
      <dgm:prSet presAssocID="{3037A8A6-920B-4795-B175-7825CE729E12}" presName="aNode" presStyleLbl="bgShp" presStyleIdx="5" presStyleCnt="6" custLinFactNeighborX="13263" custLinFactNeighborY="3964"/>
      <dgm:spPr/>
      <dgm:t>
        <a:bodyPr/>
        <a:lstStyle/>
        <a:p>
          <a:endParaRPr lang="ru-RU"/>
        </a:p>
      </dgm:t>
    </dgm:pt>
    <dgm:pt modelId="{8F8AFCA8-1B3A-4583-9E4D-293F841A77BF}" type="pres">
      <dgm:prSet presAssocID="{3037A8A6-920B-4795-B175-7825CE729E12}" presName="textNode" presStyleLbl="bgShp" presStyleIdx="5" presStyleCnt="6"/>
      <dgm:spPr/>
      <dgm:t>
        <a:bodyPr/>
        <a:lstStyle/>
        <a:p>
          <a:endParaRPr lang="ru-RU"/>
        </a:p>
      </dgm:t>
    </dgm:pt>
    <dgm:pt modelId="{3FCA1130-84A6-4FB7-A3F3-DF78A3AFA4FB}" type="pres">
      <dgm:prSet presAssocID="{3037A8A6-920B-4795-B175-7825CE729E12}" presName="compChildNode" presStyleCnt="0"/>
      <dgm:spPr/>
    </dgm:pt>
    <dgm:pt modelId="{19B4F408-8789-4AD5-8174-4ADAC197C701}" type="pres">
      <dgm:prSet presAssocID="{3037A8A6-920B-4795-B175-7825CE729E12}" presName="theInnerList" presStyleCnt="0"/>
      <dgm:spPr/>
    </dgm:pt>
    <dgm:pt modelId="{FDB0F5BA-C5D1-4ED0-ABC4-7B68C5A91845}" type="pres">
      <dgm:prSet presAssocID="{372571B3-0632-477F-81DA-83667B901469}" presName="childNode" presStyleLbl="node1" presStyleIdx="50" presStyleCnt="60" custLinFactY="-100000" custLinFactNeighborY="-18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20AA7-4A27-43BA-B3A3-5BC41E26C968}" type="pres">
      <dgm:prSet presAssocID="{372571B3-0632-477F-81DA-83667B901469}" presName="aSpace2" presStyleCnt="0"/>
      <dgm:spPr/>
    </dgm:pt>
    <dgm:pt modelId="{06C3B137-0E2F-420B-A84C-7C9E2012AA0E}" type="pres">
      <dgm:prSet presAssocID="{D4EB3CE2-AD80-480D-868F-652799D51835}" presName="childNode" presStyleLbl="node1" presStyleIdx="51" presStyleCnt="60" custLinFactNeighborY="-15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543F6-ECF6-4855-A36A-A9190DE58FA3}" type="pres">
      <dgm:prSet presAssocID="{D4EB3CE2-AD80-480D-868F-652799D51835}" presName="aSpace2" presStyleCnt="0"/>
      <dgm:spPr/>
    </dgm:pt>
    <dgm:pt modelId="{681AF6E5-0251-4A66-AE84-F6A9E4948F2F}" type="pres">
      <dgm:prSet presAssocID="{C39A461F-5BD1-42BE-A6E9-E786DC3F5C47}" presName="childNode" presStyleLbl="node1" presStyleIdx="52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95FA8-B813-42A0-9AC6-86049A2B3279}" type="pres">
      <dgm:prSet presAssocID="{C39A461F-5BD1-42BE-A6E9-E786DC3F5C47}" presName="aSpace2" presStyleCnt="0"/>
      <dgm:spPr/>
    </dgm:pt>
    <dgm:pt modelId="{2A363FA0-28A4-4D14-8C62-E8B0DE7B5424}" type="pres">
      <dgm:prSet presAssocID="{683D047E-67AC-4441-8503-07CA55D80D6B}" presName="childNode" presStyleLbl="node1" presStyleIdx="53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C4C6D-3E0D-4DB4-9784-F9C4263EE35F}" type="pres">
      <dgm:prSet presAssocID="{683D047E-67AC-4441-8503-07CA55D80D6B}" presName="aSpace2" presStyleCnt="0"/>
      <dgm:spPr/>
    </dgm:pt>
    <dgm:pt modelId="{AD6A9EF8-BC00-43D4-ADDE-92429F42CA27}" type="pres">
      <dgm:prSet presAssocID="{0B9BDD05-CDB2-4EBA-9A66-FC3A7435CD1B}" presName="childNode" presStyleLbl="node1" presStyleIdx="54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A23DB-FF62-42A5-B556-A83FF0F66EB8}" type="pres">
      <dgm:prSet presAssocID="{0B9BDD05-CDB2-4EBA-9A66-FC3A7435CD1B}" presName="aSpace2" presStyleCnt="0"/>
      <dgm:spPr/>
    </dgm:pt>
    <dgm:pt modelId="{52B7D35B-6BCB-42A5-A660-479A5C6AB942}" type="pres">
      <dgm:prSet presAssocID="{48DECE7B-017C-4B45-8ABE-2567CDCBB6C2}" presName="childNode" presStyleLbl="node1" presStyleIdx="55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E1AA8-757B-43C1-BAE6-7A1351CFB883}" type="pres">
      <dgm:prSet presAssocID="{48DECE7B-017C-4B45-8ABE-2567CDCBB6C2}" presName="aSpace2" presStyleCnt="0"/>
      <dgm:spPr/>
    </dgm:pt>
    <dgm:pt modelId="{8BB90399-4FAB-41B1-9AE1-DAD11266C5EF}" type="pres">
      <dgm:prSet presAssocID="{E5B39BEB-6534-4D42-BD7D-72FAA459FAFE}" presName="childNode" presStyleLbl="node1" presStyleIdx="56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DE3E7-169D-4982-BFE5-D43AEF4E7F67}" type="pres">
      <dgm:prSet presAssocID="{E5B39BEB-6534-4D42-BD7D-72FAA459FAFE}" presName="aSpace2" presStyleCnt="0"/>
      <dgm:spPr/>
    </dgm:pt>
    <dgm:pt modelId="{7E2632E8-6CEC-4561-998D-3E997B1BF9FB}" type="pres">
      <dgm:prSet presAssocID="{CBBD9467-58D8-413C-A52A-C0E333D0D98D}" presName="childNode" presStyleLbl="node1" presStyleIdx="57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BC3C1-8E4C-45EC-9FA1-6257173BF15F}" type="pres">
      <dgm:prSet presAssocID="{CBBD9467-58D8-413C-A52A-C0E333D0D98D}" presName="aSpace2" presStyleCnt="0"/>
      <dgm:spPr/>
    </dgm:pt>
    <dgm:pt modelId="{64E8C5D9-06BB-42C6-898E-82C43B5D4F30}" type="pres">
      <dgm:prSet presAssocID="{AB9F1C70-54CF-434F-A796-5628A1676462}" presName="childNode" presStyleLbl="node1" presStyleIdx="58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571C8-10A9-44FC-B7EE-5AF2C0D2CF66}" type="pres">
      <dgm:prSet presAssocID="{AB9F1C70-54CF-434F-A796-5628A1676462}" presName="aSpace2" presStyleCnt="0"/>
      <dgm:spPr/>
    </dgm:pt>
    <dgm:pt modelId="{7CBAE7A2-21F7-4ACE-87F3-84BD83916AAF}" type="pres">
      <dgm:prSet presAssocID="{83C51377-DBC8-459E-99E0-BAFA6ED2D091}" presName="childNode" presStyleLbl="node1" presStyleIdx="59" presStyleCnt="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03736-8F74-4B8C-9BA9-30CE10831949}" type="presOf" srcId="{48DECE7B-017C-4B45-8ABE-2567CDCBB6C2}" destId="{52B7D35B-6BCB-42A5-A660-479A5C6AB942}" srcOrd="0" destOrd="0" presId="urn:microsoft.com/office/officeart/2005/8/layout/lProcess2"/>
    <dgm:cxn modelId="{EBEDC40A-0F40-492F-9F5E-E9E518C56B74}" type="presOf" srcId="{3037A8A6-920B-4795-B175-7825CE729E12}" destId="{8F8AFCA8-1B3A-4583-9E4D-293F841A77BF}" srcOrd="1" destOrd="0" presId="urn:microsoft.com/office/officeart/2005/8/layout/lProcess2"/>
    <dgm:cxn modelId="{51D14F9E-0422-4419-8091-AE26962F4E3F}" type="presOf" srcId="{30CFD02F-A70F-4671-99BF-211B8C0E4EC6}" destId="{4F13AB91-4595-49F7-8166-60A33647A3B2}" srcOrd="1" destOrd="0" presId="urn:microsoft.com/office/officeart/2005/8/layout/lProcess2"/>
    <dgm:cxn modelId="{25867EB7-CCB2-4B6B-8A52-3937F830ECC3}" srcId="{583025E7-E31E-4B12-A9AE-B4DB18F0A0C0}" destId="{8431ECA5-E27E-439B-8A20-CAC5D46E487C}" srcOrd="1" destOrd="0" parTransId="{ECAC99EA-CB50-466A-A3AA-DB2FE07FBE65}" sibTransId="{6F94AAF5-AED3-4C48-9AA8-2667F065DE2C}"/>
    <dgm:cxn modelId="{A762C6A5-8FA3-4308-A91A-81D2FCF050F1}" srcId="{714E3B7F-4DC3-4919-8B12-9011B79EA636}" destId="{72F3C579-085E-40C5-B898-03564FF2CAA2}" srcOrd="0" destOrd="0" parTransId="{EB25AAA2-405B-488F-9BD8-E4C22354C348}" sibTransId="{5C9ABF7D-EFBE-4039-9000-EE0B44E67D54}"/>
    <dgm:cxn modelId="{376E2BBE-9920-4D22-B00E-A1E2F8FA1723}" srcId="{583025E7-E31E-4B12-A9AE-B4DB18F0A0C0}" destId="{27149E38-2885-4A00-A707-45F12AAD140C}" srcOrd="0" destOrd="0" parTransId="{B8231170-48E5-4EBC-8DA6-2723D4D5C9D0}" sibTransId="{D5016507-B722-43D3-8E12-49E07049908C}"/>
    <dgm:cxn modelId="{6674A916-3ACD-4F50-BE9B-75AFC32A3080}" type="presOf" srcId="{6427C321-8512-4E18-9BED-D8481EFC9BA3}" destId="{D10DA055-3351-4501-B013-A8A5AE8A411F}" srcOrd="0" destOrd="0" presId="urn:microsoft.com/office/officeart/2005/8/layout/lProcess2"/>
    <dgm:cxn modelId="{D9EF294F-2579-4748-9A9F-E1A406C058ED}" srcId="{FDBE02F0-04A6-4A1F-AFE8-324489DEA0C7}" destId="{3BAF265A-2942-4D13-BDB3-EDDF88D71E60}" srcOrd="1" destOrd="0" parTransId="{6729C0C8-94BB-4876-B62D-802F5DDE4143}" sibTransId="{C9BF9CC5-491C-496E-9BF2-E8EBE5901506}"/>
    <dgm:cxn modelId="{CD65ECF3-8B1A-4F2F-8A4A-1818C83550C9}" type="presOf" srcId="{B8B5A128-6DC2-4284-9B1D-8EAEEF72BEC1}" destId="{8DA62638-163A-4677-9555-9FD701DAD3BE}" srcOrd="0" destOrd="0" presId="urn:microsoft.com/office/officeart/2005/8/layout/lProcess2"/>
    <dgm:cxn modelId="{78610F8D-CF91-4C95-83D4-DB57ADBA7408}" type="presOf" srcId="{E5B39BEB-6534-4D42-BD7D-72FAA459FAFE}" destId="{8BB90399-4FAB-41B1-9AE1-DAD11266C5EF}" srcOrd="0" destOrd="0" presId="urn:microsoft.com/office/officeart/2005/8/layout/lProcess2"/>
    <dgm:cxn modelId="{4D107A46-239D-46E5-A7B1-17911223E451}" type="presOf" srcId="{9B940C81-CD25-4C1E-9CB9-CC050B70DE81}" destId="{F2DC92CD-ADAD-4C99-946C-AC11E8F2D480}" srcOrd="1" destOrd="0" presId="urn:microsoft.com/office/officeart/2005/8/layout/lProcess2"/>
    <dgm:cxn modelId="{88E63E7D-292C-4DFF-852D-FA9E76405705}" type="presOf" srcId="{88DD94B1-58B0-4B23-9911-5015460FDFF8}" destId="{4E33DEF1-7CE1-47F3-B943-29CB9A88C7E3}" srcOrd="0" destOrd="0" presId="urn:microsoft.com/office/officeart/2005/8/layout/lProcess2"/>
    <dgm:cxn modelId="{DA5454F5-FC54-41C3-B29A-2A8191FC4CBA}" srcId="{583025E7-E31E-4B12-A9AE-B4DB18F0A0C0}" destId="{D7F00E1C-BC64-4117-9CDB-546C57E068D8}" srcOrd="4" destOrd="0" parTransId="{DE0A2ED7-C50D-48F8-93CA-310D8D193262}" sibTransId="{81D50CFF-F6CD-4588-9B0B-065015D79684}"/>
    <dgm:cxn modelId="{8B1A5C48-CABB-457A-B9FD-622A1B1AC990}" type="presOf" srcId="{30CFD02F-A70F-4671-99BF-211B8C0E4EC6}" destId="{50E7A4C7-2C2E-470E-A898-0B6E43581D03}" srcOrd="0" destOrd="0" presId="urn:microsoft.com/office/officeart/2005/8/layout/lProcess2"/>
    <dgm:cxn modelId="{8C920401-CA6D-4C51-BCC8-86ACF8D25C0C}" type="presOf" srcId="{E6164409-7917-46E7-9050-AE5DDEB82F73}" destId="{BFEF45CB-6EE0-4815-8853-6FFD6D116BF0}" srcOrd="0" destOrd="0" presId="urn:microsoft.com/office/officeart/2005/8/layout/lProcess2"/>
    <dgm:cxn modelId="{F566CA44-A89A-4473-91FC-A6989EEC8268}" type="presOf" srcId="{F8BCC749-D056-48CC-B660-45B40D04C22D}" destId="{BC8E4F37-954D-42CA-8EB4-F3DCBF70FD1F}" srcOrd="0" destOrd="0" presId="urn:microsoft.com/office/officeart/2005/8/layout/lProcess2"/>
    <dgm:cxn modelId="{BB62AC02-F33E-44E6-8117-47532053EA87}" type="presOf" srcId="{4D2DB581-D579-4DB2-A2CA-19BB136850F6}" destId="{1A36EFE9-0033-4831-B2FE-A73F94977051}" srcOrd="0" destOrd="0" presId="urn:microsoft.com/office/officeart/2005/8/layout/lProcess2"/>
    <dgm:cxn modelId="{CA2A8EF8-F678-4C4E-8D68-970CCE63E08E}" type="presOf" srcId="{883814A0-0029-4BBA-88F9-EAA2B8C6BD23}" destId="{8F655396-D0E5-44E7-9470-1D2D5D1AF738}" srcOrd="0" destOrd="0" presId="urn:microsoft.com/office/officeart/2005/8/layout/lProcess2"/>
    <dgm:cxn modelId="{BEE7FE54-51B4-4323-B39E-BC22925A563E}" srcId="{9B940C81-CD25-4C1E-9CB9-CC050B70DE81}" destId="{88E9900D-2733-403C-87A2-5EED13C5B9F3}" srcOrd="4" destOrd="0" parTransId="{4F438451-659A-443E-9242-6DCDD3F2AC6D}" sibTransId="{DC4305E0-A810-4BDE-B9C2-6CAFFEE644D9}"/>
    <dgm:cxn modelId="{90241993-47C0-483D-9387-50164F7AFCF4}" srcId="{FDBE02F0-04A6-4A1F-AFE8-324489DEA0C7}" destId="{00BF4613-ACC5-4443-A705-E69210977894}" srcOrd="2" destOrd="0" parTransId="{CC14B442-EC3F-49C0-9D7A-F8FC01D4C1F4}" sibTransId="{6D82191D-7505-4450-95C9-79D69D085554}"/>
    <dgm:cxn modelId="{ECE13D9A-F758-4EB8-8CFC-8247C96CD7AB}" srcId="{3037A8A6-920B-4795-B175-7825CE729E12}" destId="{C39A461F-5BD1-42BE-A6E9-E786DC3F5C47}" srcOrd="2" destOrd="0" parTransId="{8D47082C-E816-409A-86BD-8D58284B797C}" sibTransId="{29FFB356-B495-435A-9C95-53DFFE4A7F42}"/>
    <dgm:cxn modelId="{2711AA84-D139-4BCC-BA66-D2A363ED4DFF}" type="presOf" srcId="{3BAF265A-2942-4D13-BDB3-EDDF88D71E60}" destId="{B59F034B-0ACA-454E-BD04-C06E07983A1E}" srcOrd="0" destOrd="0" presId="urn:microsoft.com/office/officeart/2005/8/layout/lProcess2"/>
    <dgm:cxn modelId="{9B88F3C8-F0CC-4442-8F6D-589ED013989B}" type="presOf" srcId="{412B78B6-697E-4284-8BC9-C42AF57FD503}" destId="{9D438E5B-F5CF-4AF7-BF54-D999200721ED}" srcOrd="0" destOrd="0" presId="urn:microsoft.com/office/officeart/2005/8/layout/lProcess2"/>
    <dgm:cxn modelId="{966863ED-C6E4-43C9-8181-527A99DC789F}" srcId="{FDBE02F0-04A6-4A1F-AFE8-324489DEA0C7}" destId="{908B00EB-8A53-4D11-98EE-E828A23149E8}" srcOrd="4" destOrd="0" parTransId="{3890CAAB-2524-4B9F-A7FD-F724745EBB1A}" sibTransId="{18034299-BFB1-45E7-956F-033013564A79}"/>
    <dgm:cxn modelId="{68562614-47E7-4B52-A6B2-C2B681D24AE7}" srcId="{714E3B7F-4DC3-4919-8B12-9011B79EA636}" destId="{9B940C81-CD25-4C1E-9CB9-CC050B70DE81}" srcOrd="3" destOrd="0" parTransId="{9616827E-B914-4DBE-BDFB-9EE741E6C2FD}" sibTransId="{71139B28-2440-43A2-B870-BE71C8FF28B3}"/>
    <dgm:cxn modelId="{5E849ADA-895F-4CCE-8F66-9737BFA6A7E1}" srcId="{3037A8A6-920B-4795-B175-7825CE729E12}" destId="{48DECE7B-017C-4B45-8ABE-2567CDCBB6C2}" srcOrd="5" destOrd="0" parTransId="{D0B899A0-D0CA-4540-8CB5-2927573AB9F2}" sibTransId="{DE7803A9-5412-4788-86F7-FE6B08EC931A}"/>
    <dgm:cxn modelId="{AF462EE4-5784-42B3-8598-448AECE50CD8}" type="presOf" srcId="{AD2E0E20-96BD-4748-9EFE-6B35EDA214E4}" destId="{2547784D-229C-4CE9-933C-0B30B8E2D5D2}" srcOrd="0" destOrd="0" presId="urn:microsoft.com/office/officeart/2005/8/layout/lProcess2"/>
    <dgm:cxn modelId="{05A9F2F7-A46C-48BF-9B27-28259DB26F18}" type="presOf" srcId="{61EAD37E-E13F-4A71-9132-36FAAF5E9B81}" destId="{1838CF5D-5013-41FF-9D53-38A66312A2BD}" srcOrd="0" destOrd="0" presId="urn:microsoft.com/office/officeart/2005/8/layout/lProcess2"/>
    <dgm:cxn modelId="{3EE0D7ED-2847-4054-B488-CEA5084A9408}" srcId="{3037A8A6-920B-4795-B175-7825CE729E12}" destId="{372571B3-0632-477F-81DA-83667B901469}" srcOrd="0" destOrd="0" parTransId="{610EACD8-3953-4108-A408-479B1E44EDD8}" sibTransId="{9ED6D500-7C00-476B-990A-805E7053FB20}"/>
    <dgm:cxn modelId="{16F86185-6394-468B-AB99-C6EC69FBE0F5}" type="presOf" srcId="{FBF93FFC-8E23-48FF-B0F9-C51CD19E3AAE}" destId="{318B4670-12B4-4111-B72F-F7BA83A0AD4A}" srcOrd="0" destOrd="0" presId="urn:microsoft.com/office/officeart/2005/8/layout/lProcess2"/>
    <dgm:cxn modelId="{7F79A588-B3ED-4AD8-B746-DCE53E420223}" srcId="{30CFD02F-A70F-4671-99BF-211B8C0E4EC6}" destId="{07F20751-9CC5-4B91-91B7-3FBF68842370}" srcOrd="0" destOrd="0" parTransId="{0FDF656D-D510-497C-AE62-5274DD67C59A}" sibTransId="{074BCC7D-9F92-482B-A419-05960C792F17}"/>
    <dgm:cxn modelId="{37F3C1D0-5337-4CCB-9EC4-3FD4DB4F5EBC}" type="presOf" srcId="{11CB70D5-A548-4135-A67F-89BC974515CD}" destId="{EC679E90-1F8A-4385-995D-52FF9340827D}" srcOrd="0" destOrd="0" presId="urn:microsoft.com/office/officeart/2005/8/layout/lProcess2"/>
    <dgm:cxn modelId="{CA0036FA-0B32-4D3C-A22B-44D465D9FEA1}" type="presOf" srcId="{5C0E35A3-DBC6-4662-95F5-784B613F90FB}" destId="{36EE3480-FF7C-42E5-9D5B-40D2D0C0B215}" srcOrd="0" destOrd="0" presId="urn:microsoft.com/office/officeart/2005/8/layout/lProcess2"/>
    <dgm:cxn modelId="{D43C4238-BE2F-4ABA-BB58-4F183197C856}" type="presOf" srcId="{BB2AF31B-DC27-4342-83FC-D269A8561741}" destId="{92B97CA7-EECA-4DA6-BB22-913BFE1952EB}" srcOrd="0" destOrd="0" presId="urn:microsoft.com/office/officeart/2005/8/layout/lProcess2"/>
    <dgm:cxn modelId="{D7AA81FE-6FB3-432E-B393-597EE1AE9644}" type="presOf" srcId="{6BF8C9F3-A081-4189-ADD9-3B03500C8E1E}" destId="{A2DF6F7A-4E19-4EF7-B790-7C48047032AD}" srcOrd="0" destOrd="0" presId="urn:microsoft.com/office/officeart/2005/8/layout/lProcess2"/>
    <dgm:cxn modelId="{FCFE1D65-A73A-424F-8CEA-8477C663FD5E}" srcId="{3037A8A6-920B-4795-B175-7825CE729E12}" destId="{CBBD9467-58D8-413C-A52A-C0E333D0D98D}" srcOrd="7" destOrd="0" parTransId="{2A4A8CDC-B1F0-4A72-B031-60DCF1991D6F}" sibTransId="{680068E2-8FFB-499A-B34F-87815A036C72}"/>
    <dgm:cxn modelId="{4E604DF7-9C26-4B9C-9035-5046B7C9FDF7}" type="presOf" srcId="{908B00EB-8A53-4D11-98EE-E828A23149E8}" destId="{2530071E-A311-4ED2-A93C-8C3573A67749}" srcOrd="0" destOrd="0" presId="urn:microsoft.com/office/officeart/2005/8/layout/lProcess2"/>
    <dgm:cxn modelId="{873200F1-03B4-4EF3-B1DF-4A2647C2C073}" type="presOf" srcId="{7F06E965-0068-4808-86AA-31E73015A41C}" destId="{3DD8B065-BB9A-4B0A-B26B-DE7383B497E2}" srcOrd="0" destOrd="0" presId="urn:microsoft.com/office/officeart/2005/8/layout/lProcess2"/>
    <dgm:cxn modelId="{479D4347-0FFD-41FF-A939-9833201E6C1E}" srcId="{72F3C579-085E-40C5-B898-03564FF2CAA2}" destId="{92E36F71-4C6A-4528-BBF6-DFE6FEADFE20}" srcOrd="6" destOrd="0" parTransId="{4C38D42E-EBD3-4BB7-9789-8D4688E9778F}" sibTransId="{9DCCCC16-17F4-4CD1-A352-44692B2AD0A9}"/>
    <dgm:cxn modelId="{3D7C311F-5033-4A60-A399-ACFE4B324498}" srcId="{9B940C81-CD25-4C1E-9CB9-CC050B70DE81}" destId="{11CB70D5-A548-4135-A67F-89BC974515CD}" srcOrd="7" destOrd="0" parTransId="{00B23D41-52F5-4CC0-BF10-5B41DCA8454D}" sibTransId="{E9AA5167-F9D5-4243-868E-7F0BDD29C45D}"/>
    <dgm:cxn modelId="{2F09397E-6517-4A20-99A2-BA9CAE5F8BC2}" srcId="{30CFD02F-A70F-4671-99BF-211B8C0E4EC6}" destId="{4D2DB581-D579-4DB2-A2CA-19BB136850F6}" srcOrd="8" destOrd="0" parTransId="{2B8AB30E-1D56-4DEB-8FA7-53A1AB94F535}" sibTransId="{A054EDDA-FCA0-45D5-B4A6-BE9040EF4F21}"/>
    <dgm:cxn modelId="{EAA48B3D-E2A6-4383-9657-EC6FCB9EB1B0}" srcId="{9B940C81-CD25-4C1E-9CB9-CC050B70DE81}" destId="{61EAD37E-E13F-4A71-9132-36FAAF5E9B81}" srcOrd="0" destOrd="0" parTransId="{DCD03422-57F4-4526-B37B-A598F7B31193}" sibTransId="{6A8E0256-4D59-4EB7-9D50-72FD7AF9D837}"/>
    <dgm:cxn modelId="{A9991BE5-454A-4262-849E-0B125E27B17C}" srcId="{30CFD02F-A70F-4671-99BF-211B8C0E4EC6}" destId="{5586A752-1CA9-46BC-AA9A-27309FD008AE}" srcOrd="7" destOrd="0" parTransId="{7C92881E-33DB-4241-B9B8-C845056F443D}" sibTransId="{33140DE2-264A-4148-98E1-776A97A11FA2}"/>
    <dgm:cxn modelId="{C357D8C1-7507-4C08-A7B4-D00A347EF5B1}" srcId="{FDBE02F0-04A6-4A1F-AFE8-324489DEA0C7}" destId="{E6164409-7917-46E7-9050-AE5DDEB82F73}" srcOrd="7" destOrd="0" parTransId="{5B807EF7-83A8-4E9F-B49A-7F4892C52CEA}" sibTransId="{82745848-196A-4BA5-BBC2-24203780745B}"/>
    <dgm:cxn modelId="{B8E99D2A-3611-4A71-B4B5-AACE0F7498E7}" type="presOf" srcId="{714E3B7F-4DC3-4919-8B12-9011B79EA636}" destId="{27709F52-1975-4947-A0FF-E7E894565454}" srcOrd="0" destOrd="0" presId="urn:microsoft.com/office/officeart/2005/8/layout/lProcess2"/>
    <dgm:cxn modelId="{ABC40852-576C-49C2-94E9-6F089AD10747}" srcId="{583025E7-E31E-4B12-A9AE-B4DB18F0A0C0}" destId="{6427C321-8512-4E18-9BED-D8481EFC9BA3}" srcOrd="2" destOrd="0" parTransId="{F3B69081-0649-4E85-8CEA-0284929E96AF}" sibTransId="{68CDD68E-8529-479E-B8A7-6999F967258F}"/>
    <dgm:cxn modelId="{88002539-4FC4-4A16-A4BD-E28FCE74D57F}" srcId="{72F3C579-085E-40C5-B898-03564FF2CAA2}" destId="{A648CB06-FD2A-4F74-8CC3-D0091FD2D40A}" srcOrd="3" destOrd="0" parTransId="{D83FFC8A-CF12-4125-8BCE-461AA291BC23}" sibTransId="{C9C79852-627F-4AE7-8647-45E39B99DAB1}"/>
    <dgm:cxn modelId="{B8040503-A01D-42AD-9135-D74C2B6D21A1}" srcId="{9B940C81-CD25-4C1E-9CB9-CC050B70DE81}" destId="{FAF21333-7F74-4D44-859C-28AF0B815B90}" srcOrd="9" destOrd="0" parTransId="{1C91F893-353E-4464-A089-AF9AFC710479}" sibTransId="{1EC2969A-89EC-4488-8185-FB5770A30E09}"/>
    <dgm:cxn modelId="{D4E3CEA3-69CF-4307-AD60-12724F9C389C}" type="presOf" srcId="{683D047E-67AC-4441-8503-07CA55D80D6B}" destId="{2A363FA0-28A4-4D14-8C62-E8B0DE7B5424}" srcOrd="0" destOrd="0" presId="urn:microsoft.com/office/officeart/2005/8/layout/lProcess2"/>
    <dgm:cxn modelId="{9D6F83AA-CE32-401B-BF79-5AE62CD8A6A1}" type="presOf" srcId="{18406D70-4EAB-4092-9C29-29D1F934D8EE}" destId="{ED8431B3-71EE-431F-9778-FEF4C37DF5E2}" srcOrd="0" destOrd="0" presId="urn:microsoft.com/office/officeart/2005/8/layout/lProcess2"/>
    <dgm:cxn modelId="{4661FD03-4F80-4FE9-B5A6-243FD636F4FF}" type="presOf" srcId="{372571B3-0632-477F-81DA-83667B901469}" destId="{FDB0F5BA-C5D1-4ED0-ABC4-7B68C5A91845}" srcOrd="0" destOrd="0" presId="urn:microsoft.com/office/officeart/2005/8/layout/lProcess2"/>
    <dgm:cxn modelId="{6642AF79-286E-4EAD-AC9A-6363CFA02BC6}" type="presOf" srcId="{0B9BDD05-CDB2-4EBA-9A66-FC3A7435CD1B}" destId="{AD6A9EF8-BC00-43D4-ADDE-92429F42CA27}" srcOrd="0" destOrd="0" presId="urn:microsoft.com/office/officeart/2005/8/layout/lProcess2"/>
    <dgm:cxn modelId="{C9739F2A-F320-4F02-B725-B63BCF46F140}" type="presOf" srcId="{00BF4613-ACC5-4443-A705-E69210977894}" destId="{DE1E0238-7554-4A59-8A8C-E8AE65EB5023}" srcOrd="0" destOrd="0" presId="urn:microsoft.com/office/officeart/2005/8/layout/lProcess2"/>
    <dgm:cxn modelId="{48DCB1DF-3BB7-4137-A245-F5886B3A4832}" type="presOf" srcId="{D4EB3CE2-AD80-480D-868F-652799D51835}" destId="{06C3B137-0E2F-420B-A84C-7C9E2012AA0E}" srcOrd="0" destOrd="0" presId="urn:microsoft.com/office/officeart/2005/8/layout/lProcess2"/>
    <dgm:cxn modelId="{19057620-1E8A-45AF-9ECE-09F58CD1E132}" type="presOf" srcId="{D7F00E1C-BC64-4117-9CDB-546C57E068D8}" destId="{85438E82-82F2-4250-9A5F-2839D24F95D2}" srcOrd="0" destOrd="0" presId="urn:microsoft.com/office/officeart/2005/8/layout/lProcess2"/>
    <dgm:cxn modelId="{C80FB672-60C0-4A1E-A5A8-1C734AD0E170}" type="presOf" srcId="{88E9900D-2733-403C-87A2-5EED13C5B9F3}" destId="{8CFF0B69-DE80-407F-97D3-E3EBC94CB735}" srcOrd="0" destOrd="0" presId="urn:microsoft.com/office/officeart/2005/8/layout/lProcess2"/>
    <dgm:cxn modelId="{81BB09B5-0354-41DE-8AE9-8A8FA03ACAC8}" srcId="{583025E7-E31E-4B12-A9AE-B4DB18F0A0C0}" destId="{6BF8C9F3-A081-4189-ADD9-3B03500C8E1E}" srcOrd="5" destOrd="0" parTransId="{CF51F20A-C080-426D-A925-ABB44FEE34F9}" sibTransId="{F60F8174-9D0E-4D56-8936-E19BD4B59611}"/>
    <dgm:cxn modelId="{AE6BBF8D-70BE-4B75-A9EC-813CE525EB5D}" srcId="{3037A8A6-920B-4795-B175-7825CE729E12}" destId="{683D047E-67AC-4441-8503-07CA55D80D6B}" srcOrd="3" destOrd="0" parTransId="{59BED27D-612E-4E85-A0E7-B0B331EA69A9}" sibTransId="{8E1A90B8-8DE8-43FF-84EF-4CC220306CE3}"/>
    <dgm:cxn modelId="{CB3891E7-0ACC-4D2C-A9FB-BFC3A794D00A}" type="presOf" srcId="{8431ECA5-E27E-439B-8A20-CAC5D46E487C}" destId="{6D4C7F69-6A2C-404B-A002-639268B41784}" srcOrd="0" destOrd="0" presId="urn:microsoft.com/office/officeart/2005/8/layout/lProcess2"/>
    <dgm:cxn modelId="{D75C7789-9E6D-41BD-928A-EF84404FD8D9}" srcId="{714E3B7F-4DC3-4919-8B12-9011B79EA636}" destId="{583025E7-E31E-4B12-A9AE-B4DB18F0A0C0}" srcOrd="2" destOrd="0" parTransId="{DAD0CEF8-3C88-44AA-8755-2BC3AAC9E08A}" sibTransId="{11637DB4-AA69-4345-AB45-AA7CE1EFB451}"/>
    <dgm:cxn modelId="{09C9EEA7-0EF9-4313-B1C2-DC11701C33B7}" srcId="{3037A8A6-920B-4795-B175-7825CE729E12}" destId="{D4EB3CE2-AD80-480D-868F-652799D51835}" srcOrd="1" destOrd="0" parTransId="{86542252-F859-411F-A219-CDB63699EFBF}" sibTransId="{464678E2-0543-42C6-8389-B5BD6792D045}"/>
    <dgm:cxn modelId="{490389BF-45DE-49E3-B983-7DF8D52790A4}" type="presOf" srcId="{2AC1A9D2-11B6-44FA-B97F-D708AB365CD6}" destId="{67E8EF75-F6AB-48E5-A550-5BF5324C37D1}" srcOrd="0" destOrd="0" presId="urn:microsoft.com/office/officeart/2005/8/layout/lProcess2"/>
    <dgm:cxn modelId="{3D00BE1C-4894-4FC6-B3CB-AA3E101AB1FC}" type="presOf" srcId="{A6497625-EA8A-4C7C-A607-4D9B66836398}" destId="{F1199026-1EA6-41D3-8710-0B8EAB63F04B}" srcOrd="0" destOrd="0" presId="urn:microsoft.com/office/officeart/2005/8/layout/lProcess2"/>
    <dgm:cxn modelId="{F21C9BC3-8ED0-4037-8F7F-DC5ABEB13BDA}" type="presOf" srcId="{4889377F-CD4C-4498-A28D-452AF1BD28EF}" destId="{CC67B4D2-18F5-45DE-B1B5-20BC60C768AF}" srcOrd="0" destOrd="0" presId="urn:microsoft.com/office/officeart/2005/8/layout/lProcess2"/>
    <dgm:cxn modelId="{82EB2DFA-F083-4AF6-9F29-C4F1E6F5C3AF}" srcId="{583025E7-E31E-4B12-A9AE-B4DB18F0A0C0}" destId="{D7E2200C-79FC-4919-B463-26D043A4678D}" srcOrd="9" destOrd="0" parTransId="{AB2CCC08-811C-4E68-9A8E-B4A392AFFE53}" sibTransId="{63C21654-AC28-41C5-BF23-9E691F547CB0}"/>
    <dgm:cxn modelId="{5279A29A-7F6F-4767-84AC-E309BFF7D525}" type="presOf" srcId="{83C51377-DBC8-459E-99E0-BAFA6ED2D091}" destId="{7CBAE7A2-21F7-4ACE-87F3-84BD83916AAF}" srcOrd="0" destOrd="0" presId="urn:microsoft.com/office/officeart/2005/8/layout/lProcess2"/>
    <dgm:cxn modelId="{757560E1-47A0-4EE4-A15F-F776EF506673}" type="presOf" srcId="{348AE96F-2B2A-48BC-A48C-1950C2117AD1}" destId="{E64947FC-96AA-41D2-B654-FA72A0593C47}" srcOrd="0" destOrd="0" presId="urn:microsoft.com/office/officeart/2005/8/layout/lProcess2"/>
    <dgm:cxn modelId="{30194068-DECA-4449-9670-23C9D5060861}" type="presOf" srcId="{AB9F1C70-54CF-434F-A796-5628A1676462}" destId="{64E8C5D9-06BB-42C6-898E-82C43B5D4F30}" srcOrd="0" destOrd="0" presId="urn:microsoft.com/office/officeart/2005/8/layout/lProcess2"/>
    <dgm:cxn modelId="{A1BF209C-C0BE-40A5-A1E8-EF4CCAB9F251}" type="presOf" srcId="{2392964E-648E-4AE1-9F13-05C40273CF83}" destId="{1098FC96-F11C-46EA-8596-B746EB649E9A}" srcOrd="0" destOrd="0" presId="urn:microsoft.com/office/officeart/2005/8/layout/lProcess2"/>
    <dgm:cxn modelId="{2D35FC79-D7ED-49F5-BD88-E4C13D762C2F}" srcId="{30CFD02F-A70F-4671-99BF-211B8C0E4EC6}" destId="{FBF93FFC-8E23-48FF-B0F9-C51CD19E3AAE}" srcOrd="2" destOrd="0" parTransId="{605151AF-3CA2-4610-8731-59F3A2F504F2}" sibTransId="{3EF5CC80-E6D1-4674-A588-D453B2A7C0F0}"/>
    <dgm:cxn modelId="{34ECF9F7-7E62-4E36-8D08-70E82D818049}" type="presOf" srcId="{72F3C579-085E-40C5-B898-03564FF2CAA2}" destId="{FF140858-28B9-40C4-9228-756487E7EACF}" srcOrd="1" destOrd="0" presId="urn:microsoft.com/office/officeart/2005/8/layout/lProcess2"/>
    <dgm:cxn modelId="{6FD7934E-2992-4CAE-945C-BE00C5770418}" type="presOf" srcId="{A51B7F3B-A56E-42C6-914A-FF33949BD8EB}" destId="{CD6D239D-F5FF-4715-811B-A902A4A2F5EE}" srcOrd="0" destOrd="0" presId="urn:microsoft.com/office/officeart/2005/8/layout/lProcess2"/>
    <dgm:cxn modelId="{486F2E67-BC78-4A16-B521-FB6F291013E2}" type="presOf" srcId="{FDBE02F0-04A6-4A1F-AFE8-324489DEA0C7}" destId="{762F7ED6-3CCF-48C9-99CC-B38B988F5E44}" srcOrd="1" destOrd="0" presId="urn:microsoft.com/office/officeart/2005/8/layout/lProcess2"/>
    <dgm:cxn modelId="{5FC68731-85FA-46F6-B301-CB9F4B8AF34D}" type="presOf" srcId="{3037A8A6-920B-4795-B175-7825CE729E12}" destId="{B795B5FE-B355-4DDA-A9C8-CBE25470F986}" srcOrd="0" destOrd="0" presId="urn:microsoft.com/office/officeart/2005/8/layout/lProcess2"/>
    <dgm:cxn modelId="{769C157F-095E-4970-ADB5-D0BB80317283}" srcId="{714E3B7F-4DC3-4919-8B12-9011B79EA636}" destId="{30CFD02F-A70F-4671-99BF-211B8C0E4EC6}" srcOrd="1" destOrd="0" parTransId="{100AB509-8A54-4F58-ADB7-A2847902BC25}" sibTransId="{D9A8D8A0-442B-4325-B8A6-C70FCFB25A69}"/>
    <dgm:cxn modelId="{809BCDD4-0251-4C52-A479-654697278E58}" srcId="{9B940C81-CD25-4C1E-9CB9-CC050B70DE81}" destId="{88DD94B1-58B0-4B23-9911-5015460FDFF8}" srcOrd="2" destOrd="0" parTransId="{84B2DAC2-DE4D-41EB-A69A-655177199CED}" sibTransId="{EAB2366A-9A7F-452C-8962-6F99A8AC1D00}"/>
    <dgm:cxn modelId="{12AE2672-417D-4F52-B145-C9BAC0F8F503}" type="presOf" srcId="{88E562EC-8733-466A-8635-DBE63C4B7975}" destId="{E41BDA6F-2451-4B2F-93DC-0F90F59121E6}" srcOrd="0" destOrd="0" presId="urn:microsoft.com/office/officeart/2005/8/layout/lProcess2"/>
    <dgm:cxn modelId="{46DC1AAD-627A-4A9A-BCAA-4E1E99D3818B}" type="presOf" srcId="{CBBD9467-58D8-413C-A52A-C0E333D0D98D}" destId="{7E2632E8-6CEC-4561-998D-3E997B1BF9FB}" srcOrd="0" destOrd="0" presId="urn:microsoft.com/office/officeart/2005/8/layout/lProcess2"/>
    <dgm:cxn modelId="{EAF07590-8CB1-4386-A17E-58C9E7A48B64}" srcId="{30CFD02F-A70F-4671-99BF-211B8C0E4EC6}" destId="{7F06E965-0068-4808-86AA-31E73015A41C}" srcOrd="4" destOrd="0" parTransId="{18445839-6366-48F0-BCA6-C65DE8C146E6}" sibTransId="{9E1EDABA-7DE3-47F0-A4BC-49B100F0C8A4}"/>
    <dgm:cxn modelId="{20D620B4-8B0E-4320-B87C-B3A57D8AA9B4}" srcId="{30CFD02F-A70F-4671-99BF-211B8C0E4EC6}" destId="{D8BC8767-74D1-4FB3-A016-4566E7B0EAE7}" srcOrd="1" destOrd="0" parTransId="{4EF422CF-C7CB-44C7-8FAC-7519402FE779}" sibTransId="{95AAD4EA-BC66-417D-A679-5AFA2D6F333F}"/>
    <dgm:cxn modelId="{AA7C76F3-2F48-4B62-BC19-74DCEF7E6D64}" type="presOf" srcId="{FAF21333-7F74-4D44-859C-28AF0B815B90}" destId="{BB72ABEE-3D6E-4A2C-B0A1-07EA4C311F91}" srcOrd="0" destOrd="0" presId="urn:microsoft.com/office/officeart/2005/8/layout/lProcess2"/>
    <dgm:cxn modelId="{F0F4D31D-EC22-4E26-BB16-0AE4B4B5D915}" srcId="{72F3C579-085E-40C5-B898-03564FF2CAA2}" destId="{18406D70-4EAB-4092-9C29-29D1F934D8EE}" srcOrd="1" destOrd="0" parTransId="{878C37EB-E658-4249-BD3A-7FF516EF8262}" sibTransId="{6FF114B3-63AF-4D40-A8AC-90F0447D249C}"/>
    <dgm:cxn modelId="{426E4AF6-1756-4349-A4AB-2EDF04CF05CA}" srcId="{3037A8A6-920B-4795-B175-7825CE729E12}" destId="{AB9F1C70-54CF-434F-A796-5628A1676462}" srcOrd="8" destOrd="0" parTransId="{F82C5E4E-FE51-450D-8D58-A91CD380191A}" sibTransId="{E88CF910-E0A6-4C56-ACD9-50889183CF10}"/>
    <dgm:cxn modelId="{866370AC-A08A-4CBF-9870-A7F1FE363510}" srcId="{30CFD02F-A70F-4671-99BF-211B8C0E4EC6}" destId="{4889377F-CD4C-4498-A28D-452AF1BD28EF}" srcOrd="9" destOrd="0" parTransId="{6332CDA5-8F95-4DE8-8800-4302DA64AC4D}" sibTransId="{E83987EB-8643-43B5-98E3-F3BD6F6AAFB5}"/>
    <dgm:cxn modelId="{FADEA878-A989-4875-B7F8-85364AB06F08}" type="presOf" srcId="{F71DE34F-BC99-4A02-AE41-F3052D71AF52}" destId="{C043C781-6016-423E-9D65-8EAE63AA70BD}" srcOrd="0" destOrd="0" presId="urn:microsoft.com/office/officeart/2005/8/layout/lProcess2"/>
    <dgm:cxn modelId="{220D1D9D-AE6B-471A-AC86-1B2DB68AB1FA}" type="presOf" srcId="{5E667888-237F-47BB-BC28-E58308A15825}" destId="{58E55BC1-1076-43E4-A77A-E63DCA9BFF4C}" srcOrd="0" destOrd="0" presId="urn:microsoft.com/office/officeart/2005/8/layout/lProcess2"/>
    <dgm:cxn modelId="{A79F73EE-96CB-478C-B8F0-F7E4EB591AD2}" srcId="{9B940C81-CD25-4C1E-9CB9-CC050B70DE81}" destId="{BB2AF31B-DC27-4342-83FC-D269A8561741}" srcOrd="6" destOrd="0" parTransId="{79CEC46D-4422-478B-B367-38E53DB80DD1}" sibTransId="{B7DAA1EA-C013-4C07-B9D3-54D0844612D8}"/>
    <dgm:cxn modelId="{77F1C894-162A-4AE0-83B3-AC868B59E7C4}" type="presOf" srcId="{583025E7-E31E-4B12-A9AE-B4DB18F0A0C0}" destId="{638F814C-6334-496C-9864-B91060E39838}" srcOrd="1" destOrd="0" presId="urn:microsoft.com/office/officeart/2005/8/layout/lProcess2"/>
    <dgm:cxn modelId="{10B96DDC-79DB-4019-827B-97927E9F6D19}" type="presOf" srcId="{3F5B6D89-572E-4B3E-9696-0C1915E238C5}" destId="{56C57539-8957-4417-A2A6-B1C8F376F8A3}" srcOrd="0" destOrd="0" presId="urn:microsoft.com/office/officeart/2005/8/layout/lProcess2"/>
    <dgm:cxn modelId="{DF9D2CED-A5DE-41A7-960C-F8B6BCBC4352}" srcId="{72F3C579-085E-40C5-B898-03564FF2CAA2}" destId="{EDC4BD39-5D9C-4D62-9D64-C4EC84D4FAC9}" srcOrd="2" destOrd="0" parTransId="{B5577754-CDF4-48AA-BF99-A2FEBEBC6C46}" sibTransId="{F4581736-FE9E-4D56-ABEE-DD8F7D8E1B8E}"/>
    <dgm:cxn modelId="{CBF3BDA9-6230-49B5-8F7E-668998380F9E}" srcId="{72F3C579-085E-40C5-B898-03564FF2CAA2}" destId="{B8B5A128-6DC2-4284-9B1D-8EAEEF72BEC1}" srcOrd="8" destOrd="0" parTransId="{7C2F51BA-8E10-4F5D-B205-81F743FEE85A}" sibTransId="{D5BBCF67-B549-4862-99CB-7B0996F1353E}"/>
    <dgm:cxn modelId="{34A0EA0D-A3C9-4AD1-9EBA-CD89D7CEB3CA}" type="presOf" srcId="{72F3C579-085E-40C5-B898-03564FF2CAA2}" destId="{F9392EFD-30C7-467B-8C91-F6B63B145A79}" srcOrd="0" destOrd="0" presId="urn:microsoft.com/office/officeart/2005/8/layout/lProcess2"/>
    <dgm:cxn modelId="{8DB9E8EE-5E01-41EE-9152-97BD134A2BDB}" srcId="{9B940C81-CD25-4C1E-9CB9-CC050B70DE81}" destId="{BC82BDD1-2B15-4CE2-AFEE-B7A3ED59D6A7}" srcOrd="3" destOrd="0" parTransId="{352451D2-601A-422D-8214-6F9EC6036A37}" sibTransId="{C9FCCD87-5BF2-4AC9-9683-EB7252434CDC}"/>
    <dgm:cxn modelId="{6F8A5D6D-2ADE-4E53-8796-4010A1A57D6B}" srcId="{72F3C579-085E-40C5-B898-03564FF2CAA2}" destId="{3F5B6D89-572E-4B3E-9696-0C1915E238C5}" srcOrd="0" destOrd="0" parTransId="{9E6AAC1B-6CCF-4649-8478-303C463EB8EB}" sibTransId="{71250612-A714-47A2-933E-5A43D0E7C1C5}"/>
    <dgm:cxn modelId="{17EBF6C8-C7FF-472C-A106-992B7A6B7F22}" type="presOf" srcId="{B1607695-9D11-4B0F-A756-8AE84E56FD39}" destId="{F59360D9-EC83-41C7-AA1A-D6B2C7A36E3E}" srcOrd="0" destOrd="0" presId="urn:microsoft.com/office/officeart/2005/8/layout/lProcess2"/>
    <dgm:cxn modelId="{0CF2193B-A0CC-45A3-AEED-979FEF633971}" srcId="{FDBE02F0-04A6-4A1F-AFE8-324489DEA0C7}" destId="{A6497625-EA8A-4C7C-A607-4D9B66836398}" srcOrd="6" destOrd="0" parTransId="{1B5531DC-35FF-4221-86DE-2CDC51E5D31D}" sibTransId="{E615C015-FF70-44E9-B07A-EAE3552EC4BF}"/>
    <dgm:cxn modelId="{60323D74-85CC-46F3-BCB1-048D9A3BDAE9}" srcId="{FDBE02F0-04A6-4A1F-AFE8-324489DEA0C7}" destId="{883814A0-0029-4BBA-88F9-EAA2B8C6BD23}" srcOrd="3" destOrd="0" parTransId="{CFBF3CCE-6FE2-4A6A-8373-904CEA22EE44}" sibTransId="{04AD450B-8918-49D3-BE85-C7037071A7E0}"/>
    <dgm:cxn modelId="{D8400A96-CDF2-4C2A-9D25-54CDE93B190C}" srcId="{30CFD02F-A70F-4671-99BF-211B8C0E4EC6}" destId="{520F98E7-36C2-4E43-B451-4297F43BEAE6}" srcOrd="5" destOrd="0" parTransId="{C3D6C29B-E64A-4292-96AE-EACAE3D79D61}" sibTransId="{B068B2C6-23DC-4B7B-9B15-7E89CE84A102}"/>
    <dgm:cxn modelId="{CAE9A679-5371-4371-B4D0-8B307EC88F32}" srcId="{3037A8A6-920B-4795-B175-7825CE729E12}" destId="{83C51377-DBC8-459E-99E0-BAFA6ED2D091}" srcOrd="9" destOrd="0" parTransId="{B6296AC1-B856-4D8A-8347-5BCD9320EB00}" sibTransId="{1B6E2238-FED8-4EF6-893E-BA2575F16312}"/>
    <dgm:cxn modelId="{963F0AAB-7881-4A2D-997E-866B3200C538}" type="presOf" srcId="{92E36F71-4C6A-4528-BBF6-DFE6FEADFE20}" destId="{C32D6DD4-C509-43E8-8DFB-1536E47BB79D}" srcOrd="0" destOrd="0" presId="urn:microsoft.com/office/officeart/2005/8/layout/lProcess2"/>
    <dgm:cxn modelId="{B6710365-4E62-4ED8-AEC6-FC139B900954}" type="presOf" srcId="{FDBE02F0-04A6-4A1F-AFE8-324489DEA0C7}" destId="{743F9E52-E1DF-460B-AD2F-51933E7EE969}" srcOrd="0" destOrd="0" presId="urn:microsoft.com/office/officeart/2005/8/layout/lProcess2"/>
    <dgm:cxn modelId="{9831412A-7134-4157-9CAE-6BA80912F06A}" type="presOf" srcId="{2F97833A-42FF-4770-9B4F-9D928D3442CD}" destId="{A8C069CA-934E-4141-905B-1976D2D1B42B}" srcOrd="0" destOrd="0" presId="urn:microsoft.com/office/officeart/2005/8/layout/lProcess2"/>
    <dgm:cxn modelId="{614E3E07-2FBB-499F-AFB2-5D0DD4B66C40}" srcId="{583025E7-E31E-4B12-A9AE-B4DB18F0A0C0}" destId="{5ECF61B2-4031-4A99-BA83-083B25BED04F}" srcOrd="6" destOrd="0" parTransId="{DA887640-AC99-4C2D-BEE6-FB440EDDA421}" sibTransId="{5803E9E1-C42D-4A07-82EE-AD7A9B795975}"/>
    <dgm:cxn modelId="{41D4CE68-CA28-4441-A460-8956F9C10516}" srcId="{72F3C579-085E-40C5-B898-03564FF2CAA2}" destId="{A51B7F3B-A56E-42C6-914A-FF33949BD8EB}" srcOrd="5" destOrd="0" parTransId="{5CB7CBC4-E891-4405-AD41-B7231EBDFD33}" sibTransId="{C2A8FBA2-7575-4402-985A-3FE3EBF279D1}"/>
    <dgm:cxn modelId="{2D5AE56F-99AB-4781-9218-F2DEEF49979F}" srcId="{30CFD02F-A70F-4671-99BF-211B8C0E4EC6}" destId="{2AC1A9D2-11B6-44FA-B97F-D708AB365CD6}" srcOrd="6" destOrd="0" parTransId="{61CAF76F-8F1A-405F-B057-E666305A6DA7}" sibTransId="{A3548DC5-5739-4BDF-8DA1-45B7B95B1087}"/>
    <dgm:cxn modelId="{3B11BA29-6801-46CB-A040-BBF075C1338F}" srcId="{72F3C579-085E-40C5-B898-03564FF2CAA2}" destId="{3D6EDEC2-9DAF-43D5-9254-D13CBD4BEBBF}" srcOrd="4" destOrd="0" parTransId="{A3489D98-57B2-4B1C-BAD3-7FA5E9CF3338}" sibTransId="{218F3069-CE32-4D97-8484-B225A0F71317}"/>
    <dgm:cxn modelId="{96177FFF-6587-4621-8008-FC8116500B60}" type="presOf" srcId="{583025E7-E31E-4B12-A9AE-B4DB18F0A0C0}" destId="{9F51AC17-3088-4D5D-B92C-3B7971DC5D4B}" srcOrd="0" destOrd="0" presId="urn:microsoft.com/office/officeart/2005/8/layout/lProcess2"/>
    <dgm:cxn modelId="{038D76CD-2183-42AC-823D-5D3B1B722319}" srcId="{72F3C579-085E-40C5-B898-03564FF2CAA2}" destId="{412B78B6-697E-4284-8BC9-C42AF57FD503}" srcOrd="9" destOrd="0" parTransId="{D697DE44-45C5-4B54-A739-74047B1F64D2}" sibTransId="{136D8B24-5F66-4DAD-BC55-E931A08EDB3F}"/>
    <dgm:cxn modelId="{50CE5A0D-191E-464E-9799-2E84A3513B93}" srcId="{FDBE02F0-04A6-4A1F-AFE8-324489DEA0C7}" destId="{5C0E35A3-DBC6-4662-95F5-784B613F90FB}" srcOrd="0" destOrd="0" parTransId="{3C46EB45-F4F0-4AD8-AD5A-F05717D0E22C}" sibTransId="{220A50F9-74BE-42B4-99FE-007D278BFF3F}"/>
    <dgm:cxn modelId="{AAEBAD91-3565-48C2-893E-8517B930673D}" type="presOf" srcId="{9B940C81-CD25-4C1E-9CB9-CC050B70DE81}" destId="{66B2DA06-D1D3-488D-A849-9DA49452CD1B}" srcOrd="0" destOrd="0" presId="urn:microsoft.com/office/officeart/2005/8/layout/lProcess2"/>
    <dgm:cxn modelId="{9F2340CC-2CB8-4D2B-B900-0EBB31B995EC}" srcId="{583025E7-E31E-4B12-A9AE-B4DB18F0A0C0}" destId="{348AE96F-2B2A-48BC-A48C-1950C2117AD1}" srcOrd="7" destOrd="0" parTransId="{757632E5-8BA7-4E48-BA70-6439666E4152}" sibTransId="{D689995D-935F-4B65-8791-C26FD70019EC}"/>
    <dgm:cxn modelId="{F9954FB4-B71F-4DF4-A5E1-67D0298E9CBA}" srcId="{583025E7-E31E-4B12-A9AE-B4DB18F0A0C0}" destId="{2F97833A-42FF-4770-9B4F-9D928D3442CD}" srcOrd="8" destOrd="0" parTransId="{A122BBB1-5B98-440F-B4C3-640CB0141F9E}" sibTransId="{C5F4B2D0-855C-429E-81A2-2C7C7FF3BFB2}"/>
    <dgm:cxn modelId="{EF0F005B-5182-4C66-975E-553377FA57F2}" type="presOf" srcId="{07F20751-9CC5-4B91-91B7-3FBF68842370}" destId="{73079BC6-9CEF-4931-8473-C7091354A153}" srcOrd="0" destOrd="0" presId="urn:microsoft.com/office/officeart/2005/8/layout/lProcess2"/>
    <dgm:cxn modelId="{36863A71-AB8D-4794-B951-19EA603FAE38}" type="presOf" srcId="{EDC4BD39-5D9C-4D62-9D64-C4EC84D4FAC9}" destId="{55177CF2-F6DD-4E60-9A6B-7E969F65086A}" srcOrd="0" destOrd="0" presId="urn:microsoft.com/office/officeart/2005/8/layout/lProcess2"/>
    <dgm:cxn modelId="{FF7CC353-3B04-440F-B20B-E62AAB0B90AC}" type="presOf" srcId="{A648CB06-FD2A-4F74-8CC3-D0091FD2D40A}" destId="{99209593-722D-4FBC-BBB8-9D7814584705}" srcOrd="0" destOrd="0" presId="urn:microsoft.com/office/officeart/2005/8/layout/lProcess2"/>
    <dgm:cxn modelId="{8E6FA02C-AFB5-4C2A-8400-72BBDB96B711}" srcId="{583025E7-E31E-4B12-A9AE-B4DB18F0A0C0}" destId="{AD2E0E20-96BD-4748-9EFE-6B35EDA214E4}" srcOrd="3" destOrd="0" parTransId="{77B57958-A485-49CA-86C8-F489D21A3730}" sibTransId="{025595B2-D65E-48CD-9C80-4639D6DC04AB}"/>
    <dgm:cxn modelId="{3F2CD795-BBCF-46E0-A38F-503DA70D0720}" srcId="{30CFD02F-A70F-4671-99BF-211B8C0E4EC6}" destId="{CCE3F398-BA8A-42FC-8117-9B43B4E39BCB}" srcOrd="3" destOrd="0" parTransId="{339F8FF1-C0D1-4FD0-A729-B30FB8B296A4}" sibTransId="{0BDF736F-6942-44AD-B4A8-B0CE56C6E4F4}"/>
    <dgm:cxn modelId="{88D0B95D-2553-4E15-B8F5-9D685E4A84DA}" type="presOf" srcId="{5ECF61B2-4031-4A99-BA83-083B25BED04F}" destId="{484DA41F-F981-458D-9962-BF4A377A983A}" srcOrd="0" destOrd="0" presId="urn:microsoft.com/office/officeart/2005/8/layout/lProcess2"/>
    <dgm:cxn modelId="{2A700153-C1AB-4783-AB89-6F94279F29D9}" srcId="{3037A8A6-920B-4795-B175-7825CE729E12}" destId="{E5B39BEB-6534-4D42-BD7D-72FAA459FAFE}" srcOrd="6" destOrd="0" parTransId="{8738AF86-F0A3-440C-9FA0-2D32554EA535}" sibTransId="{BA0F37F5-5317-4530-B117-744E2B604C34}"/>
    <dgm:cxn modelId="{A3EE7598-1D0E-4930-AEEF-B8CD93BDFADA}" type="presOf" srcId="{5586A752-1CA9-46BC-AA9A-27309FD008AE}" destId="{341D08E8-D2DC-47EE-893D-560B910DF31B}" srcOrd="0" destOrd="0" presId="urn:microsoft.com/office/officeart/2005/8/layout/lProcess2"/>
    <dgm:cxn modelId="{A88FF6CA-A2E9-4EA1-9CD1-9FCFCD7652A3}" type="presOf" srcId="{D8BC8767-74D1-4FB3-A016-4566E7B0EAE7}" destId="{0BEB5472-E1E3-43E9-8201-CE770929C032}" srcOrd="0" destOrd="0" presId="urn:microsoft.com/office/officeart/2005/8/layout/lProcess2"/>
    <dgm:cxn modelId="{51C9FA10-DAAA-412E-AAF3-18B317F92971}" type="presOf" srcId="{BC82BDD1-2B15-4CE2-AFEE-B7A3ED59D6A7}" destId="{B9CA08E1-C3BC-4C7A-9917-747A6F938CA8}" srcOrd="0" destOrd="0" presId="urn:microsoft.com/office/officeart/2005/8/layout/lProcess2"/>
    <dgm:cxn modelId="{6C588A76-9465-4D24-9C22-36155E9AF334}" srcId="{9B940C81-CD25-4C1E-9CB9-CC050B70DE81}" destId="{B1607695-9D11-4B0F-A756-8AE84E56FD39}" srcOrd="5" destOrd="0" parTransId="{B6A564A9-E3CA-4E60-A112-E476695FFFE2}" sibTransId="{F67E091E-2EF9-4E47-8738-6D9D62CF9E44}"/>
    <dgm:cxn modelId="{228472CF-E6B1-4478-B2FB-F0B9DB4B9A28}" srcId="{9B940C81-CD25-4C1E-9CB9-CC050B70DE81}" destId="{88E562EC-8733-466A-8635-DBE63C4B7975}" srcOrd="8" destOrd="0" parTransId="{B8108158-4CE8-43F4-A501-80E11CFEEE5B}" sibTransId="{D1E18EE7-DB91-4B1F-A180-A6F7AA79C116}"/>
    <dgm:cxn modelId="{31875936-41F6-4F0B-88C2-77BBB3E3345D}" srcId="{FDBE02F0-04A6-4A1F-AFE8-324489DEA0C7}" destId="{2392964E-648E-4AE1-9F13-05C40273CF83}" srcOrd="5" destOrd="0" parTransId="{DF9FA142-04E4-4989-8115-7B7CABF7437D}" sibTransId="{9C3210F6-773C-4209-86C4-C65C5599D1D7}"/>
    <dgm:cxn modelId="{B14D7E88-53AF-4D35-8932-AAD9BD6F6ADA}" srcId="{FDBE02F0-04A6-4A1F-AFE8-324489DEA0C7}" destId="{5E667888-237F-47BB-BC28-E58308A15825}" srcOrd="8" destOrd="0" parTransId="{5E8CF5AC-C00F-4484-94C6-B4B7A122A952}" sibTransId="{A6B886AF-E11B-48E2-8237-548F725B04F6}"/>
    <dgm:cxn modelId="{933E0093-0BC8-4D36-802F-608B800602F1}" srcId="{714E3B7F-4DC3-4919-8B12-9011B79EA636}" destId="{FDBE02F0-04A6-4A1F-AFE8-324489DEA0C7}" srcOrd="4" destOrd="0" parTransId="{A5E13F5A-82EA-4541-BBAA-6964BDD1FCA5}" sibTransId="{910062A9-DF9A-45D8-91BD-67BBA5F791C0}"/>
    <dgm:cxn modelId="{C6E8616C-1A48-46CA-AB82-7DDD885D5B03}" type="presOf" srcId="{520F98E7-36C2-4E43-B451-4297F43BEAE6}" destId="{A4A7139B-E03D-4E06-973D-4E550891C866}" srcOrd="0" destOrd="0" presId="urn:microsoft.com/office/officeart/2005/8/layout/lProcess2"/>
    <dgm:cxn modelId="{131267D0-FC16-44D4-ACC3-D8D5BEF0B0EA}" srcId="{FDBE02F0-04A6-4A1F-AFE8-324489DEA0C7}" destId="{C52B82C9-F739-4181-927A-1B8551D74329}" srcOrd="9" destOrd="0" parTransId="{A403B7B5-FEDA-464F-B4E7-70DC93D05B3B}" sibTransId="{68BBBF17-174B-48E0-A6AC-2CBCEEF10387}"/>
    <dgm:cxn modelId="{FF146909-8326-4560-9641-6419F5ABD229}" type="presOf" srcId="{CCE3F398-BA8A-42FC-8117-9B43B4E39BCB}" destId="{C02090DA-875F-48F6-91FE-CD6D78C35283}" srcOrd="0" destOrd="0" presId="urn:microsoft.com/office/officeart/2005/8/layout/lProcess2"/>
    <dgm:cxn modelId="{A88044CE-AFB3-4046-8EC6-0AEBC529AB8A}" type="presOf" srcId="{C39A461F-5BD1-42BE-A6E9-E786DC3F5C47}" destId="{681AF6E5-0251-4A66-AE84-F6A9E4948F2F}" srcOrd="0" destOrd="0" presId="urn:microsoft.com/office/officeart/2005/8/layout/lProcess2"/>
    <dgm:cxn modelId="{8B894BF5-24A6-445C-880D-32029A6EEE2A}" type="presOf" srcId="{C52B82C9-F739-4181-927A-1B8551D74329}" destId="{453E9886-6D7D-4D5C-8E4E-C02929C6B917}" srcOrd="0" destOrd="0" presId="urn:microsoft.com/office/officeart/2005/8/layout/lProcess2"/>
    <dgm:cxn modelId="{53AF3F33-AC87-4947-AB5A-1F37AA0EA2EE}" srcId="{3037A8A6-920B-4795-B175-7825CE729E12}" destId="{0B9BDD05-CDB2-4EBA-9A66-FC3A7435CD1B}" srcOrd="4" destOrd="0" parTransId="{30102311-A4FE-4DE8-8646-2447F9844292}" sibTransId="{50C518DB-A8D5-4015-AF89-358D71215EB1}"/>
    <dgm:cxn modelId="{972841F0-8817-4EE1-A959-2A06B70829D7}" type="presOf" srcId="{3D6EDEC2-9DAF-43D5-9254-D13CBD4BEBBF}" destId="{A4285B8A-4C37-4E99-AADC-86E72A6E2A42}" srcOrd="0" destOrd="0" presId="urn:microsoft.com/office/officeart/2005/8/layout/lProcess2"/>
    <dgm:cxn modelId="{7DB2A80B-26A7-4A8B-8D3E-061D6DA340F9}" type="presOf" srcId="{D7E2200C-79FC-4919-B463-26D043A4678D}" destId="{DD19077C-7FC1-4DEF-9DD7-CAAAE1B5832C}" srcOrd="0" destOrd="0" presId="urn:microsoft.com/office/officeart/2005/8/layout/lProcess2"/>
    <dgm:cxn modelId="{09635AF6-4BFC-4DC3-8DD2-F46792A37C19}" srcId="{9B940C81-CD25-4C1E-9CB9-CC050B70DE81}" destId="{F71DE34F-BC99-4A02-AE41-F3052D71AF52}" srcOrd="1" destOrd="0" parTransId="{ED75FC95-C3F7-43FB-A1B5-5CD2FB2C000A}" sibTransId="{FAD83D98-99E7-42B5-80CA-5E05D9E74E2E}"/>
    <dgm:cxn modelId="{477FBACB-4D94-4658-A36C-625A88A89D14}" srcId="{72F3C579-085E-40C5-B898-03564FF2CAA2}" destId="{F8BCC749-D056-48CC-B660-45B40D04C22D}" srcOrd="7" destOrd="0" parTransId="{799D418D-4A77-4323-A742-5AE9940C5824}" sibTransId="{D920DF45-C59F-4364-9339-BE64515C0FFE}"/>
    <dgm:cxn modelId="{CA8EFA9F-8DB1-45A1-8CA9-8A8165C4CAA1}" type="presOf" srcId="{27149E38-2885-4A00-A707-45F12AAD140C}" destId="{EF7C06B0-63BC-4CE0-A702-2461B58E11EE}" srcOrd="0" destOrd="0" presId="urn:microsoft.com/office/officeart/2005/8/layout/lProcess2"/>
    <dgm:cxn modelId="{3059FF6A-1889-487C-BA9F-038E7E729DDB}" srcId="{714E3B7F-4DC3-4919-8B12-9011B79EA636}" destId="{3037A8A6-920B-4795-B175-7825CE729E12}" srcOrd="5" destOrd="0" parTransId="{302761AE-4417-4B9C-8EA3-4D5EBC4A2D5A}" sibTransId="{2C55E502-779A-428D-8083-79A657CC6B59}"/>
    <dgm:cxn modelId="{FEF3DC98-AC7C-48CD-8225-64E25BC09792}" type="presParOf" srcId="{27709F52-1975-4947-A0FF-E7E894565454}" destId="{60DD747A-B207-4BDC-B699-A991858CB579}" srcOrd="0" destOrd="0" presId="urn:microsoft.com/office/officeart/2005/8/layout/lProcess2"/>
    <dgm:cxn modelId="{62A0B6F9-7135-4393-8933-2CE740172836}" type="presParOf" srcId="{60DD747A-B207-4BDC-B699-A991858CB579}" destId="{F9392EFD-30C7-467B-8C91-F6B63B145A79}" srcOrd="0" destOrd="0" presId="urn:microsoft.com/office/officeart/2005/8/layout/lProcess2"/>
    <dgm:cxn modelId="{0EB9D8FA-4209-4784-859C-D913D9319E6B}" type="presParOf" srcId="{60DD747A-B207-4BDC-B699-A991858CB579}" destId="{FF140858-28B9-40C4-9228-756487E7EACF}" srcOrd="1" destOrd="0" presId="urn:microsoft.com/office/officeart/2005/8/layout/lProcess2"/>
    <dgm:cxn modelId="{B5902D7E-9500-4D83-AD6D-CA58840B4058}" type="presParOf" srcId="{60DD747A-B207-4BDC-B699-A991858CB579}" destId="{263440AD-0BEC-48C9-A9E0-08B8E4585E57}" srcOrd="2" destOrd="0" presId="urn:microsoft.com/office/officeart/2005/8/layout/lProcess2"/>
    <dgm:cxn modelId="{09AEAA39-7F79-4039-8F4B-4D9060166079}" type="presParOf" srcId="{263440AD-0BEC-48C9-A9E0-08B8E4585E57}" destId="{6F8A3FC1-9791-428A-BEB9-1A7EC84136F2}" srcOrd="0" destOrd="0" presId="urn:microsoft.com/office/officeart/2005/8/layout/lProcess2"/>
    <dgm:cxn modelId="{652F058E-E404-4E7C-B4B5-6F787036BE8F}" type="presParOf" srcId="{6F8A3FC1-9791-428A-BEB9-1A7EC84136F2}" destId="{56C57539-8957-4417-A2A6-B1C8F376F8A3}" srcOrd="0" destOrd="0" presId="urn:microsoft.com/office/officeart/2005/8/layout/lProcess2"/>
    <dgm:cxn modelId="{635D44D0-EC8F-4BAF-99C4-D1130D673431}" type="presParOf" srcId="{6F8A3FC1-9791-428A-BEB9-1A7EC84136F2}" destId="{2D1CA2C1-1D39-4A44-B1CF-16C59A3232FC}" srcOrd="1" destOrd="0" presId="urn:microsoft.com/office/officeart/2005/8/layout/lProcess2"/>
    <dgm:cxn modelId="{FADC5098-5D1C-44C4-85E5-AC57268E47D3}" type="presParOf" srcId="{6F8A3FC1-9791-428A-BEB9-1A7EC84136F2}" destId="{ED8431B3-71EE-431F-9778-FEF4C37DF5E2}" srcOrd="2" destOrd="0" presId="urn:microsoft.com/office/officeart/2005/8/layout/lProcess2"/>
    <dgm:cxn modelId="{C9CC6426-310F-4869-A276-FC816917753D}" type="presParOf" srcId="{6F8A3FC1-9791-428A-BEB9-1A7EC84136F2}" destId="{141A624A-9634-4434-AB71-E0F12E727920}" srcOrd="3" destOrd="0" presId="urn:microsoft.com/office/officeart/2005/8/layout/lProcess2"/>
    <dgm:cxn modelId="{40ECAED3-8ECF-44B6-9E03-A9BD874E9E38}" type="presParOf" srcId="{6F8A3FC1-9791-428A-BEB9-1A7EC84136F2}" destId="{55177CF2-F6DD-4E60-9A6B-7E969F65086A}" srcOrd="4" destOrd="0" presId="urn:microsoft.com/office/officeart/2005/8/layout/lProcess2"/>
    <dgm:cxn modelId="{0859EF4C-3337-4D4E-9339-D17811EBE85A}" type="presParOf" srcId="{6F8A3FC1-9791-428A-BEB9-1A7EC84136F2}" destId="{3321EFCD-AC47-450E-9857-B8CC6A6CFB6C}" srcOrd="5" destOrd="0" presId="urn:microsoft.com/office/officeart/2005/8/layout/lProcess2"/>
    <dgm:cxn modelId="{1F8B90A3-DAF4-4F0E-825F-65EC660CD53D}" type="presParOf" srcId="{6F8A3FC1-9791-428A-BEB9-1A7EC84136F2}" destId="{99209593-722D-4FBC-BBB8-9D7814584705}" srcOrd="6" destOrd="0" presId="urn:microsoft.com/office/officeart/2005/8/layout/lProcess2"/>
    <dgm:cxn modelId="{8C02B58B-4B84-4932-944D-17219AE81378}" type="presParOf" srcId="{6F8A3FC1-9791-428A-BEB9-1A7EC84136F2}" destId="{E274352C-6188-4E38-AC95-3DF088A11CF4}" srcOrd="7" destOrd="0" presId="urn:microsoft.com/office/officeart/2005/8/layout/lProcess2"/>
    <dgm:cxn modelId="{1409596A-A354-418D-91D0-22BFB8EC34F4}" type="presParOf" srcId="{6F8A3FC1-9791-428A-BEB9-1A7EC84136F2}" destId="{A4285B8A-4C37-4E99-AADC-86E72A6E2A42}" srcOrd="8" destOrd="0" presId="urn:microsoft.com/office/officeart/2005/8/layout/lProcess2"/>
    <dgm:cxn modelId="{2DF3DAC2-0600-43E1-B4DC-03730ECA1A58}" type="presParOf" srcId="{6F8A3FC1-9791-428A-BEB9-1A7EC84136F2}" destId="{2ADE8FE4-4F4D-4C81-9D9C-30674689ECDB}" srcOrd="9" destOrd="0" presId="urn:microsoft.com/office/officeart/2005/8/layout/lProcess2"/>
    <dgm:cxn modelId="{6EFB4C8B-D40D-4D02-8D72-D52575B2ED9A}" type="presParOf" srcId="{6F8A3FC1-9791-428A-BEB9-1A7EC84136F2}" destId="{CD6D239D-F5FF-4715-811B-A902A4A2F5EE}" srcOrd="10" destOrd="0" presId="urn:microsoft.com/office/officeart/2005/8/layout/lProcess2"/>
    <dgm:cxn modelId="{3157FA6F-F27B-4FFB-8720-A53CD64291EB}" type="presParOf" srcId="{6F8A3FC1-9791-428A-BEB9-1A7EC84136F2}" destId="{9DA17480-6270-4B95-9F76-F1E316B6A863}" srcOrd="11" destOrd="0" presId="urn:microsoft.com/office/officeart/2005/8/layout/lProcess2"/>
    <dgm:cxn modelId="{B56D8ABE-E957-47D3-85A3-3ADFE94DEFBE}" type="presParOf" srcId="{6F8A3FC1-9791-428A-BEB9-1A7EC84136F2}" destId="{C32D6DD4-C509-43E8-8DFB-1536E47BB79D}" srcOrd="12" destOrd="0" presId="urn:microsoft.com/office/officeart/2005/8/layout/lProcess2"/>
    <dgm:cxn modelId="{0CF6E34D-5F84-4C46-97F1-06ABD0A32B2F}" type="presParOf" srcId="{6F8A3FC1-9791-428A-BEB9-1A7EC84136F2}" destId="{96197C81-C6C9-4463-A203-B4A3D731A925}" srcOrd="13" destOrd="0" presId="urn:microsoft.com/office/officeart/2005/8/layout/lProcess2"/>
    <dgm:cxn modelId="{1C873C74-15CE-4B17-972E-0AAF211C6833}" type="presParOf" srcId="{6F8A3FC1-9791-428A-BEB9-1A7EC84136F2}" destId="{BC8E4F37-954D-42CA-8EB4-F3DCBF70FD1F}" srcOrd="14" destOrd="0" presId="urn:microsoft.com/office/officeart/2005/8/layout/lProcess2"/>
    <dgm:cxn modelId="{60CEF948-CF0B-4E27-A9E6-879F884D27EC}" type="presParOf" srcId="{6F8A3FC1-9791-428A-BEB9-1A7EC84136F2}" destId="{F1B80623-DE07-4492-8C0A-80B1BFC29677}" srcOrd="15" destOrd="0" presId="urn:microsoft.com/office/officeart/2005/8/layout/lProcess2"/>
    <dgm:cxn modelId="{EFA37A87-E16B-4688-80B7-8DA693D41963}" type="presParOf" srcId="{6F8A3FC1-9791-428A-BEB9-1A7EC84136F2}" destId="{8DA62638-163A-4677-9555-9FD701DAD3BE}" srcOrd="16" destOrd="0" presId="urn:microsoft.com/office/officeart/2005/8/layout/lProcess2"/>
    <dgm:cxn modelId="{5DAB2C96-C76A-4977-B66A-0A223B9500C7}" type="presParOf" srcId="{6F8A3FC1-9791-428A-BEB9-1A7EC84136F2}" destId="{81FAB7D4-5086-41B2-8CF8-5D93A75F34E5}" srcOrd="17" destOrd="0" presId="urn:microsoft.com/office/officeart/2005/8/layout/lProcess2"/>
    <dgm:cxn modelId="{B15B1D1B-0DE7-448C-A8B8-A346F11763B5}" type="presParOf" srcId="{6F8A3FC1-9791-428A-BEB9-1A7EC84136F2}" destId="{9D438E5B-F5CF-4AF7-BF54-D999200721ED}" srcOrd="18" destOrd="0" presId="urn:microsoft.com/office/officeart/2005/8/layout/lProcess2"/>
    <dgm:cxn modelId="{A22FB1D3-CB68-4246-96EA-A71253F5C6C4}" type="presParOf" srcId="{27709F52-1975-4947-A0FF-E7E894565454}" destId="{5870FCAA-DE08-4334-A06C-3748470ABD7A}" srcOrd="1" destOrd="0" presId="urn:microsoft.com/office/officeart/2005/8/layout/lProcess2"/>
    <dgm:cxn modelId="{43F37E5A-0DC5-4405-9E12-BBF3BBCD1396}" type="presParOf" srcId="{27709F52-1975-4947-A0FF-E7E894565454}" destId="{3ED96C19-FE58-46C8-B4AF-82DE69856B04}" srcOrd="2" destOrd="0" presId="urn:microsoft.com/office/officeart/2005/8/layout/lProcess2"/>
    <dgm:cxn modelId="{E725A3E9-F27A-453F-B54E-5EA477A80F0B}" type="presParOf" srcId="{3ED96C19-FE58-46C8-B4AF-82DE69856B04}" destId="{50E7A4C7-2C2E-470E-A898-0B6E43581D03}" srcOrd="0" destOrd="0" presId="urn:microsoft.com/office/officeart/2005/8/layout/lProcess2"/>
    <dgm:cxn modelId="{45E82087-D95A-4155-ABA2-80709C7BB743}" type="presParOf" srcId="{3ED96C19-FE58-46C8-B4AF-82DE69856B04}" destId="{4F13AB91-4595-49F7-8166-60A33647A3B2}" srcOrd="1" destOrd="0" presId="urn:microsoft.com/office/officeart/2005/8/layout/lProcess2"/>
    <dgm:cxn modelId="{652D9BC8-76D2-4F46-82D1-F1332A5821D7}" type="presParOf" srcId="{3ED96C19-FE58-46C8-B4AF-82DE69856B04}" destId="{5B2E49E6-B81E-4DDE-AD1F-8285BEBD2960}" srcOrd="2" destOrd="0" presId="urn:microsoft.com/office/officeart/2005/8/layout/lProcess2"/>
    <dgm:cxn modelId="{1003C973-AD72-45C2-91FB-0A7C94C81A98}" type="presParOf" srcId="{5B2E49E6-B81E-4DDE-AD1F-8285BEBD2960}" destId="{7642EB50-ADEE-40B6-9439-E8C858FB9953}" srcOrd="0" destOrd="0" presId="urn:microsoft.com/office/officeart/2005/8/layout/lProcess2"/>
    <dgm:cxn modelId="{0D078952-3B2C-4B66-95D7-8681D672C2E1}" type="presParOf" srcId="{7642EB50-ADEE-40B6-9439-E8C858FB9953}" destId="{73079BC6-9CEF-4931-8473-C7091354A153}" srcOrd="0" destOrd="0" presId="urn:microsoft.com/office/officeart/2005/8/layout/lProcess2"/>
    <dgm:cxn modelId="{0F457DCC-AC05-4607-8CB2-77909FFDF875}" type="presParOf" srcId="{7642EB50-ADEE-40B6-9439-E8C858FB9953}" destId="{1C937688-E48C-4238-A49A-684E6F6B22A0}" srcOrd="1" destOrd="0" presId="urn:microsoft.com/office/officeart/2005/8/layout/lProcess2"/>
    <dgm:cxn modelId="{1908B212-E53B-4378-A5F5-82AD7A7E72E3}" type="presParOf" srcId="{7642EB50-ADEE-40B6-9439-E8C858FB9953}" destId="{0BEB5472-E1E3-43E9-8201-CE770929C032}" srcOrd="2" destOrd="0" presId="urn:microsoft.com/office/officeart/2005/8/layout/lProcess2"/>
    <dgm:cxn modelId="{F7378B57-A07D-4F09-8CEA-6C06EF12A007}" type="presParOf" srcId="{7642EB50-ADEE-40B6-9439-E8C858FB9953}" destId="{FBB27C7B-7568-4D7F-A268-B4FE7B18FAD0}" srcOrd="3" destOrd="0" presId="urn:microsoft.com/office/officeart/2005/8/layout/lProcess2"/>
    <dgm:cxn modelId="{38B86B1D-E4DD-40F2-B975-9A5307B04573}" type="presParOf" srcId="{7642EB50-ADEE-40B6-9439-E8C858FB9953}" destId="{318B4670-12B4-4111-B72F-F7BA83A0AD4A}" srcOrd="4" destOrd="0" presId="urn:microsoft.com/office/officeart/2005/8/layout/lProcess2"/>
    <dgm:cxn modelId="{FD7DB32E-0C02-4D6A-92EB-C47E42E9FFE2}" type="presParOf" srcId="{7642EB50-ADEE-40B6-9439-E8C858FB9953}" destId="{E624884C-AA8F-4328-B148-BA73311C50FD}" srcOrd="5" destOrd="0" presId="urn:microsoft.com/office/officeart/2005/8/layout/lProcess2"/>
    <dgm:cxn modelId="{553646C8-1031-4E64-926E-390EEDD48FDB}" type="presParOf" srcId="{7642EB50-ADEE-40B6-9439-E8C858FB9953}" destId="{C02090DA-875F-48F6-91FE-CD6D78C35283}" srcOrd="6" destOrd="0" presId="urn:microsoft.com/office/officeart/2005/8/layout/lProcess2"/>
    <dgm:cxn modelId="{86FA9959-70BD-4B69-BD0C-B620253796B5}" type="presParOf" srcId="{7642EB50-ADEE-40B6-9439-E8C858FB9953}" destId="{66495B9C-6D36-4BF6-B800-7D3DFCA032A3}" srcOrd="7" destOrd="0" presId="urn:microsoft.com/office/officeart/2005/8/layout/lProcess2"/>
    <dgm:cxn modelId="{87038AE5-FF12-4C1D-89D5-CFDFAC129B20}" type="presParOf" srcId="{7642EB50-ADEE-40B6-9439-E8C858FB9953}" destId="{3DD8B065-BB9A-4B0A-B26B-DE7383B497E2}" srcOrd="8" destOrd="0" presId="urn:microsoft.com/office/officeart/2005/8/layout/lProcess2"/>
    <dgm:cxn modelId="{0F89CAB2-AE60-4D97-AA32-FBF97DBC7D02}" type="presParOf" srcId="{7642EB50-ADEE-40B6-9439-E8C858FB9953}" destId="{8E612A1F-8E42-4A73-8D93-67A1FC3412DD}" srcOrd="9" destOrd="0" presId="urn:microsoft.com/office/officeart/2005/8/layout/lProcess2"/>
    <dgm:cxn modelId="{71897537-E0BD-4D3C-A3FA-6F4CE8EA074B}" type="presParOf" srcId="{7642EB50-ADEE-40B6-9439-E8C858FB9953}" destId="{A4A7139B-E03D-4E06-973D-4E550891C866}" srcOrd="10" destOrd="0" presId="urn:microsoft.com/office/officeart/2005/8/layout/lProcess2"/>
    <dgm:cxn modelId="{E7644024-8D10-4351-8CB0-A66223E90719}" type="presParOf" srcId="{7642EB50-ADEE-40B6-9439-E8C858FB9953}" destId="{26F45E1A-1DB3-4DAA-82BA-CDFEAA3D0212}" srcOrd="11" destOrd="0" presId="urn:microsoft.com/office/officeart/2005/8/layout/lProcess2"/>
    <dgm:cxn modelId="{09580E58-7F04-4803-8A04-7CB6CA3A4497}" type="presParOf" srcId="{7642EB50-ADEE-40B6-9439-E8C858FB9953}" destId="{67E8EF75-F6AB-48E5-A550-5BF5324C37D1}" srcOrd="12" destOrd="0" presId="urn:microsoft.com/office/officeart/2005/8/layout/lProcess2"/>
    <dgm:cxn modelId="{9D6CB36C-05E6-427C-A2D8-C3AF6E621DEC}" type="presParOf" srcId="{7642EB50-ADEE-40B6-9439-E8C858FB9953}" destId="{F71C4838-0FC1-4492-AFE2-33E1302C6B9E}" srcOrd="13" destOrd="0" presId="urn:microsoft.com/office/officeart/2005/8/layout/lProcess2"/>
    <dgm:cxn modelId="{C27ECAF4-14D8-4455-97B0-538A2F7A0FAC}" type="presParOf" srcId="{7642EB50-ADEE-40B6-9439-E8C858FB9953}" destId="{341D08E8-D2DC-47EE-893D-560B910DF31B}" srcOrd="14" destOrd="0" presId="urn:microsoft.com/office/officeart/2005/8/layout/lProcess2"/>
    <dgm:cxn modelId="{F7015FA8-0624-4486-948C-5558B41634D1}" type="presParOf" srcId="{7642EB50-ADEE-40B6-9439-E8C858FB9953}" destId="{16984397-EDC1-4AD8-9A4E-9D7575148590}" srcOrd="15" destOrd="0" presId="urn:microsoft.com/office/officeart/2005/8/layout/lProcess2"/>
    <dgm:cxn modelId="{453D2BE0-7D46-43CD-9CCC-BC19D0D32020}" type="presParOf" srcId="{7642EB50-ADEE-40B6-9439-E8C858FB9953}" destId="{1A36EFE9-0033-4831-B2FE-A73F94977051}" srcOrd="16" destOrd="0" presId="urn:microsoft.com/office/officeart/2005/8/layout/lProcess2"/>
    <dgm:cxn modelId="{D34A018C-541A-4DDC-9023-08207BB0D84E}" type="presParOf" srcId="{7642EB50-ADEE-40B6-9439-E8C858FB9953}" destId="{FB086357-0EFE-44EE-A00E-F7E9B5CF9C45}" srcOrd="17" destOrd="0" presId="urn:microsoft.com/office/officeart/2005/8/layout/lProcess2"/>
    <dgm:cxn modelId="{BF2C93E6-1376-45A5-BCF0-80F7ECB32394}" type="presParOf" srcId="{7642EB50-ADEE-40B6-9439-E8C858FB9953}" destId="{CC67B4D2-18F5-45DE-B1B5-20BC60C768AF}" srcOrd="18" destOrd="0" presId="urn:microsoft.com/office/officeart/2005/8/layout/lProcess2"/>
    <dgm:cxn modelId="{2D8C29A6-7837-4ACF-964B-1DFF2E6A3BC8}" type="presParOf" srcId="{27709F52-1975-4947-A0FF-E7E894565454}" destId="{F8116796-BFD9-42E5-9CF8-8495B67469B6}" srcOrd="3" destOrd="0" presId="urn:microsoft.com/office/officeart/2005/8/layout/lProcess2"/>
    <dgm:cxn modelId="{50194D8D-46C8-48D1-8FA9-4FDAF123A343}" type="presParOf" srcId="{27709F52-1975-4947-A0FF-E7E894565454}" destId="{5BA794DC-B02D-4599-A68C-408DC9EE245E}" srcOrd="4" destOrd="0" presId="urn:microsoft.com/office/officeart/2005/8/layout/lProcess2"/>
    <dgm:cxn modelId="{21D9D916-C790-4DA6-91F9-CEFDBE277F45}" type="presParOf" srcId="{5BA794DC-B02D-4599-A68C-408DC9EE245E}" destId="{9F51AC17-3088-4D5D-B92C-3B7971DC5D4B}" srcOrd="0" destOrd="0" presId="urn:microsoft.com/office/officeart/2005/8/layout/lProcess2"/>
    <dgm:cxn modelId="{7F8CFE6B-7585-43DF-A1BE-7C1EDBD5C813}" type="presParOf" srcId="{5BA794DC-B02D-4599-A68C-408DC9EE245E}" destId="{638F814C-6334-496C-9864-B91060E39838}" srcOrd="1" destOrd="0" presId="urn:microsoft.com/office/officeart/2005/8/layout/lProcess2"/>
    <dgm:cxn modelId="{A4954301-5065-4BF7-9860-40E27BF2569A}" type="presParOf" srcId="{5BA794DC-B02D-4599-A68C-408DC9EE245E}" destId="{572B5245-B82E-4768-92A0-4E78F34B9F08}" srcOrd="2" destOrd="0" presId="urn:microsoft.com/office/officeart/2005/8/layout/lProcess2"/>
    <dgm:cxn modelId="{73E1BFA4-0FE2-4575-A766-A38CCE422412}" type="presParOf" srcId="{572B5245-B82E-4768-92A0-4E78F34B9F08}" destId="{76AF5A52-051C-4122-B726-7FD377B8982B}" srcOrd="0" destOrd="0" presId="urn:microsoft.com/office/officeart/2005/8/layout/lProcess2"/>
    <dgm:cxn modelId="{01CE1C39-735A-465C-8138-DFBDACB15C2C}" type="presParOf" srcId="{76AF5A52-051C-4122-B726-7FD377B8982B}" destId="{EF7C06B0-63BC-4CE0-A702-2461B58E11EE}" srcOrd="0" destOrd="0" presId="urn:microsoft.com/office/officeart/2005/8/layout/lProcess2"/>
    <dgm:cxn modelId="{C39EA1AB-0A0B-4CCF-9164-2D2A661694B2}" type="presParOf" srcId="{76AF5A52-051C-4122-B726-7FD377B8982B}" destId="{CCDBBD9E-C97B-4617-8995-9C15B3F0F98E}" srcOrd="1" destOrd="0" presId="urn:microsoft.com/office/officeart/2005/8/layout/lProcess2"/>
    <dgm:cxn modelId="{6663B964-16E3-4E5A-8A42-4E5642D60C69}" type="presParOf" srcId="{76AF5A52-051C-4122-B726-7FD377B8982B}" destId="{6D4C7F69-6A2C-404B-A002-639268B41784}" srcOrd="2" destOrd="0" presId="urn:microsoft.com/office/officeart/2005/8/layout/lProcess2"/>
    <dgm:cxn modelId="{05A9D62B-E3D8-4B23-A384-12A8A82423DC}" type="presParOf" srcId="{76AF5A52-051C-4122-B726-7FD377B8982B}" destId="{3C512B36-9297-40B9-BEA7-4E99C1B9DA18}" srcOrd="3" destOrd="0" presId="urn:microsoft.com/office/officeart/2005/8/layout/lProcess2"/>
    <dgm:cxn modelId="{DF9C53C0-069C-4A7F-B05F-297A5170A7FC}" type="presParOf" srcId="{76AF5A52-051C-4122-B726-7FD377B8982B}" destId="{D10DA055-3351-4501-B013-A8A5AE8A411F}" srcOrd="4" destOrd="0" presId="urn:microsoft.com/office/officeart/2005/8/layout/lProcess2"/>
    <dgm:cxn modelId="{63E20A9C-4DEC-4DAD-834A-769C8759B62C}" type="presParOf" srcId="{76AF5A52-051C-4122-B726-7FD377B8982B}" destId="{2DE7E058-D89F-485F-BC78-7D88A7835AEB}" srcOrd="5" destOrd="0" presId="urn:microsoft.com/office/officeart/2005/8/layout/lProcess2"/>
    <dgm:cxn modelId="{00AEA2EB-2EC2-4544-9C94-706385BB74BD}" type="presParOf" srcId="{76AF5A52-051C-4122-B726-7FD377B8982B}" destId="{2547784D-229C-4CE9-933C-0B30B8E2D5D2}" srcOrd="6" destOrd="0" presId="urn:microsoft.com/office/officeart/2005/8/layout/lProcess2"/>
    <dgm:cxn modelId="{08CD76D6-AE7E-44BE-BB0E-CB65F9A633D5}" type="presParOf" srcId="{76AF5A52-051C-4122-B726-7FD377B8982B}" destId="{9B078D90-76B7-48E8-B23B-60B573AFA0D1}" srcOrd="7" destOrd="0" presId="urn:microsoft.com/office/officeart/2005/8/layout/lProcess2"/>
    <dgm:cxn modelId="{CB5B47CE-76DC-449D-BFE6-BC2108194F35}" type="presParOf" srcId="{76AF5A52-051C-4122-B726-7FD377B8982B}" destId="{85438E82-82F2-4250-9A5F-2839D24F95D2}" srcOrd="8" destOrd="0" presId="urn:microsoft.com/office/officeart/2005/8/layout/lProcess2"/>
    <dgm:cxn modelId="{3F7FE9CA-7FFA-4844-A635-0DDFD3AC8669}" type="presParOf" srcId="{76AF5A52-051C-4122-B726-7FD377B8982B}" destId="{C6986380-75F3-436C-BF7E-432CC128057D}" srcOrd="9" destOrd="0" presId="urn:microsoft.com/office/officeart/2005/8/layout/lProcess2"/>
    <dgm:cxn modelId="{513CE110-7AD1-4BF5-8847-9D3DD5D9892A}" type="presParOf" srcId="{76AF5A52-051C-4122-B726-7FD377B8982B}" destId="{A2DF6F7A-4E19-4EF7-B790-7C48047032AD}" srcOrd="10" destOrd="0" presId="urn:microsoft.com/office/officeart/2005/8/layout/lProcess2"/>
    <dgm:cxn modelId="{C8E0B738-5C27-41D2-9484-A883D9069BE1}" type="presParOf" srcId="{76AF5A52-051C-4122-B726-7FD377B8982B}" destId="{42F15453-102F-48AD-AA24-7D123D1F987F}" srcOrd="11" destOrd="0" presId="urn:microsoft.com/office/officeart/2005/8/layout/lProcess2"/>
    <dgm:cxn modelId="{84006B18-FE62-45B7-A880-4AACE44E61CC}" type="presParOf" srcId="{76AF5A52-051C-4122-B726-7FD377B8982B}" destId="{484DA41F-F981-458D-9962-BF4A377A983A}" srcOrd="12" destOrd="0" presId="urn:microsoft.com/office/officeart/2005/8/layout/lProcess2"/>
    <dgm:cxn modelId="{AC5FEF0B-C3D8-456E-B4F8-46A55630BAA2}" type="presParOf" srcId="{76AF5A52-051C-4122-B726-7FD377B8982B}" destId="{3419DDDB-06D0-44E2-81FE-4C28845BB3CA}" srcOrd="13" destOrd="0" presId="urn:microsoft.com/office/officeart/2005/8/layout/lProcess2"/>
    <dgm:cxn modelId="{08912A44-9434-4408-A77B-09C340816E6A}" type="presParOf" srcId="{76AF5A52-051C-4122-B726-7FD377B8982B}" destId="{E64947FC-96AA-41D2-B654-FA72A0593C47}" srcOrd="14" destOrd="0" presId="urn:microsoft.com/office/officeart/2005/8/layout/lProcess2"/>
    <dgm:cxn modelId="{76A8D70F-A9B0-4C2C-8BE7-CC00BA4C6B53}" type="presParOf" srcId="{76AF5A52-051C-4122-B726-7FD377B8982B}" destId="{362B6DBF-4B74-4D2D-9054-B2F78EFE5820}" srcOrd="15" destOrd="0" presId="urn:microsoft.com/office/officeart/2005/8/layout/lProcess2"/>
    <dgm:cxn modelId="{2A84B71B-CDFC-486D-A0AC-97EDADA89F14}" type="presParOf" srcId="{76AF5A52-051C-4122-B726-7FD377B8982B}" destId="{A8C069CA-934E-4141-905B-1976D2D1B42B}" srcOrd="16" destOrd="0" presId="urn:microsoft.com/office/officeart/2005/8/layout/lProcess2"/>
    <dgm:cxn modelId="{C698D8B9-F5E7-4A15-BD03-20840FD9D186}" type="presParOf" srcId="{76AF5A52-051C-4122-B726-7FD377B8982B}" destId="{35170FF2-41D0-4E7C-9A0B-5DEC81DC9EF0}" srcOrd="17" destOrd="0" presId="urn:microsoft.com/office/officeart/2005/8/layout/lProcess2"/>
    <dgm:cxn modelId="{1C2D7E20-404E-42D9-991B-87E57C0FA1DC}" type="presParOf" srcId="{76AF5A52-051C-4122-B726-7FD377B8982B}" destId="{DD19077C-7FC1-4DEF-9DD7-CAAAE1B5832C}" srcOrd="18" destOrd="0" presId="urn:microsoft.com/office/officeart/2005/8/layout/lProcess2"/>
    <dgm:cxn modelId="{51584CAD-353A-4F03-8A00-1D43110472DB}" type="presParOf" srcId="{27709F52-1975-4947-A0FF-E7E894565454}" destId="{3B8D6422-B63E-416D-A44C-E2D2BD258C93}" srcOrd="5" destOrd="0" presId="urn:microsoft.com/office/officeart/2005/8/layout/lProcess2"/>
    <dgm:cxn modelId="{265868A2-B33F-4B77-9950-8FDB88313C54}" type="presParOf" srcId="{27709F52-1975-4947-A0FF-E7E894565454}" destId="{88ED789E-8C3C-4AB3-A4DD-F480945DB978}" srcOrd="6" destOrd="0" presId="urn:microsoft.com/office/officeart/2005/8/layout/lProcess2"/>
    <dgm:cxn modelId="{AD282DD9-EF67-432C-82BC-84098C621D9C}" type="presParOf" srcId="{88ED789E-8C3C-4AB3-A4DD-F480945DB978}" destId="{66B2DA06-D1D3-488D-A849-9DA49452CD1B}" srcOrd="0" destOrd="0" presId="urn:microsoft.com/office/officeart/2005/8/layout/lProcess2"/>
    <dgm:cxn modelId="{4989BBA7-B601-4750-8312-DFAD01FD20D0}" type="presParOf" srcId="{88ED789E-8C3C-4AB3-A4DD-F480945DB978}" destId="{F2DC92CD-ADAD-4C99-946C-AC11E8F2D480}" srcOrd="1" destOrd="0" presId="urn:microsoft.com/office/officeart/2005/8/layout/lProcess2"/>
    <dgm:cxn modelId="{5E5FC599-44AF-450D-918B-FFD1BA81C0C9}" type="presParOf" srcId="{88ED789E-8C3C-4AB3-A4DD-F480945DB978}" destId="{2C51E333-3DAA-4F64-B1A9-766518C37370}" srcOrd="2" destOrd="0" presId="urn:microsoft.com/office/officeart/2005/8/layout/lProcess2"/>
    <dgm:cxn modelId="{740047DF-FD88-45C9-9897-616AF9F78935}" type="presParOf" srcId="{2C51E333-3DAA-4F64-B1A9-766518C37370}" destId="{3B3A3EB2-549B-4D47-8E2E-2323E052F08B}" srcOrd="0" destOrd="0" presId="urn:microsoft.com/office/officeart/2005/8/layout/lProcess2"/>
    <dgm:cxn modelId="{1BAB6FF4-F788-4C84-B8BD-4A38BDB8E857}" type="presParOf" srcId="{3B3A3EB2-549B-4D47-8E2E-2323E052F08B}" destId="{1838CF5D-5013-41FF-9D53-38A66312A2BD}" srcOrd="0" destOrd="0" presId="urn:microsoft.com/office/officeart/2005/8/layout/lProcess2"/>
    <dgm:cxn modelId="{28E2F746-E998-4820-ACB5-9FF0E4BC6B5D}" type="presParOf" srcId="{3B3A3EB2-549B-4D47-8E2E-2323E052F08B}" destId="{F99BF5F7-AFDA-4404-A956-A76AE0AD9ABD}" srcOrd="1" destOrd="0" presId="urn:microsoft.com/office/officeart/2005/8/layout/lProcess2"/>
    <dgm:cxn modelId="{A336C766-416C-444D-B5FE-02F82D909737}" type="presParOf" srcId="{3B3A3EB2-549B-4D47-8E2E-2323E052F08B}" destId="{C043C781-6016-423E-9D65-8EAE63AA70BD}" srcOrd="2" destOrd="0" presId="urn:microsoft.com/office/officeart/2005/8/layout/lProcess2"/>
    <dgm:cxn modelId="{F2F655BF-8D34-4971-883F-72281FA5190A}" type="presParOf" srcId="{3B3A3EB2-549B-4D47-8E2E-2323E052F08B}" destId="{43144CF3-5E37-4D86-B822-6E7297EB25B0}" srcOrd="3" destOrd="0" presId="urn:microsoft.com/office/officeart/2005/8/layout/lProcess2"/>
    <dgm:cxn modelId="{BB77DEEE-BD4F-46F3-AB3E-27EBB4F99F4D}" type="presParOf" srcId="{3B3A3EB2-549B-4D47-8E2E-2323E052F08B}" destId="{4E33DEF1-7CE1-47F3-B943-29CB9A88C7E3}" srcOrd="4" destOrd="0" presId="urn:microsoft.com/office/officeart/2005/8/layout/lProcess2"/>
    <dgm:cxn modelId="{808BE03B-5703-4E8F-AB0E-EA437FB5CA0D}" type="presParOf" srcId="{3B3A3EB2-549B-4D47-8E2E-2323E052F08B}" destId="{E31FBD64-79B5-4390-81C9-7F553B431140}" srcOrd="5" destOrd="0" presId="urn:microsoft.com/office/officeart/2005/8/layout/lProcess2"/>
    <dgm:cxn modelId="{B4210C2B-0A3A-45F6-B4DB-33E0A84052AA}" type="presParOf" srcId="{3B3A3EB2-549B-4D47-8E2E-2323E052F08B}" destId="{B9CA08E1-C3BC-4C7A-9917-747A6F938CA8}" srcOrd="6" destOrd="0" presId="urn:microsoft.com/office/officeart/2005/8/layout/lProcess2"/>
    <dgm:cxn modelId="{F0DC0761-1FAE-45DE-938B-513004C8048C}" type="presParOf" srcId="{3B3A3EB2-549B-4D47-8E2E-2323E052F08B}" destId="{062B0278-CAFD-42ED-8691-5F3E88918468}" srcOrd="7" destOrd="0" presId="urn:microsoft.com/office/officeart/2005/8/layout/lProcess2"/>
    <dgm:cxn modelId="{7AED2AC2-B462-4EE9-B4B7-1AC2A903AC0F}" type="presParOf" srcId="{3B3A3EB2-549B-4D47-8E2E-2323E052F08B}" destId="{8CFF0B69-DE80-407F-97D3-E3EBC94CB735}" srcOrd="8" destOrd="0" presId="urn:microsoft.com/office/officeart/2005/8/layout/lProcess2"/>
    <dgm:cxn modelId="{1D1342A5-5C80-4553-AAE3-A0D2E30E2590}" type="presParOf" srcId="{3B3A3EB2-549B-4D47-8E2E-2323E052F08B}" destId="{6B77F5D4-EFB1-4B55-8C34-CD12696FF1F0}" srcOrd="9" destOrd="0" presId="urn:microsoft.com/office/officeart/2005/8/layout/lProcess2"/>
    <dgm:cxn modelId="{A4543BB6-8ABB-434B-9C9B-1AB21707E242}" type="presParOf" srcId="{3B3A3EB2-549B-4D47-8E2E-2323E052F08B}" destId="{F59360D9-EC83-41C7-AA1A-D6B2C7A36E3E}" srcOrd="10" destOrd="0" presId="urn:microsoft.com/office/officeart/2005/8/layout/lProcess2"/>
    <dgm:cxn modelId="{84F11811-3281-470C-80F1-F27EA6FC85E4}" type="presParOf" srcId="{3B3A3EB2-549B-4D47-8E2E-2323E052F08B}" destId="{0D6A5C3A-D6B9-4609-B50F-A887DC28793F}" srcOrd="11" destOrd="0" presId="urn:microsoft.com/office/officeart/2005/8/layout/lProcess2"/>
    <dgm:cxn modelId="{5392D8DA-467B-4AE2-AFE4-469F6AF6144C}" type="presParOf" srcId="{3B3A3EB2-549B-4D47-8E2E-2323E052F08B}" destId="{92B97CA7-EECA-4DA6-BB22-913BFE1952EB}" srcOrd="12" destOrd="0" presId="urn:microsoft.com/office/officeart/2005/8/layout/lProcess2"/>
    <dgm:cxn modelId="{62978231-D319-4B80-A823-07688C886C94}" type="presParOf" srcId="{3B3A3EB2-549B-4D47-8E2E-2323E052F08B}" destId="{A75D27FE-6120-48EC-86A0-B1B71E003BF6}" srcOrd="13" destOrd="0" presId="urn:microsoft.com/office/officeart/2005/8/layout/lProcess2"/>
    <dgm:cxn modelId="{E7F362D4-8A81-41DA-AC8C-3969070BF463}" type="presParOf" srcId="{3B3A3EB2-549B-4D47-8E2E-2323E052F08B}" destId="{EC679E90-1F8A-4385-995D-52FF9340827D}" srcOrd="14" destOrd="0" presId="urn:microsoft.com/office/officeart/2005/8/layout/lProcess2"/>
    <dgm:cxn modelId="{DCE24CD0-3D23-4D88-99DD-6619670AE541}" type="presParOf" srcId="{3B3A3EB2-549B-4D47-8E2E-2323E052F08B}" destId="{C266A6BB-8969-4000-B322-38D60F477CE8}" srcOrd="15" destOrd="0" presId="urn:microsoft.com/office/officeart/2005/8/layout/lProcess2"/>
    <dgm:cxn modelId="{19C8EE29-7A4F-4253-AEDD-DE707EA0D714}" type="presParOf" srcId="{3B3A3EB2-549B-4D47-8E2E-2323E052F08B}" destId="{E41BDA6F-2451-4B2F-93DC-0F90F59121E6}" srcOrd="16" destOrd="0" presId="urn:microsoft.com/office/officeart/2005/8/layout/lProcess2"/>
    <dgm:cxn modelId="{F64E67FD-D90C-4FE8-8BE1-31C26E27EE18}" type="presParOf" srcId="{3B3A3EB2-549B-4D47-8E2E-2323E052F08B}" destId="{7F7F445E-AF52-414C-BC52-5103DE74AE6D}" srcOrd="17" destOrd="0" presId="urn:microsoft.com/office/officeart/2005/8/layout/lProcess2"/>
    <dgm:cxn modelId="{56BAECBD-E28E-4B7A-8680-4101D41615A2}" type="presParOf" srcId="{3B3A3EB2-549B-4D47-8E2E-2323E052F08B}" destId="{BB72ABEE-3D6E-4A2C-B0A1-07EA4C311F91}" srcOrd="18" destOrd="0" presId="urn:microsoft.com/office/officeart/2005/8/layout/lProcess2"/>
    <dgm:cxn modelId="{6196DBEB-2DCF-43EE-8C7F-1591A6900F23}" type="presParOf" srcId="{27709F52-1975-4947-A0FF-E7E894565454}" destId="{54F82BB9-6DAF-4CFD-8BC9-ABDC3D1C48D6}" srcOrd="7" destOrd="0" presId="urn:microsoft.com/office/officeart/2005/8/layout/lProcess2"/>
    <dgm:cxn modelId="{F3A3E1F9-FD1A-47EA-8AE6-D91B5FC37449}" type="presParOf" srcId="{27709F52-1975-4947-A0FF-E7E894565454}" destId="{47FA7924-3E77-4B93-9505-6E063738A26D}" srcOrd="8" destOrd="0" presId="urn:microsoft.com/office/officeart/2005/8/layout/lProcess2"/>
    <dgm:cxn modelId="{063E674B-FAD3-46D1-8754-F8B1B4555207}" type="presParOf" srcId="{47FA7924-3E77-4B93-9505-6E063738A26D}" destId="{743F9E52-E1DF-460B-AD2F-51933E7EE969}" srcOrd="0" destOrd="0" presId="urn:microsoft.com/office/officeart/2005/8/layout/lProcess2"/>
    <dgm:cxn modelId="{34DC42B3-05E2-4EA0-B373-C37EC8A2CA80}" type="presParOf" srcId="{47FA7924-3E77-4B93-9505-6E063738A26D}" destId="{762F7ED6-3CCF-48C9-99CC-B38B988F5E44}" srcOrd="1" destOrd="0" presId="urn:microsoft.com/office/officeart/2005/8/layout/lProcess2"/>
    <dgm:cxn modelId="{4C525EAB-8DF8-45AD-8075-18A43A63C886}" type="presParOf" srcId="{47FA7924-3E77-4B93-9505-6E063738A26D}" destId="{0CF78324-BF20-46F0-91A5-4C136007B107}" srcOrd="2" destOrd="0" presId="urn:microsoft.com/office/officeart/2005/8/layout/lProcess2"/>
    <dgm:cxn modelId="{5549A59A-2716-419B-B3D7-574605029321}" type="presParOf" srcId="{0CF78324-BF20-46F0-91A5-4C136007B107}" destId="{A96F3B39-D892-4A05-B3E5-1644B6938498}" srcOrd="0" destOrd="0" presId="urn:microsoft.com/office/officeart/2005/8/layout/lProcess2"/>
    <dgm:cxn modelId="{650EF42B-E553-4D54-B7C7-A6EB16C5CDD6}" type="presParOf" srcId="{A96F3B39-D892-4A05-B3E5-1644B6938498}" destId="{36EE3480-FF7C-42E5-9D5B-40D2D0C0B215}" srcOrd="0" destOrd="0" presId="urn:microsoft.com/office/officeart/2005/8/layout/lProcess2"/>
    <dgm:cxn modelId="{E141CE5F-3AD9-44D4-ADC2-ADF963996781}" type="presParOf" srcId="{A96F3B39-D892-4A05-B3E5-1644B6938498}" destId="{3940FEEB-D42E-422B-ABDC-A49E75B6DEC1}" srcOrd="1" destOrd="0" presId="urn:microsoft.com/office/officeart/2005/8/layout/lProcess2"/>
    <dgm:cxn modelId="{20C55760-209F-430A-82AB-EA8A3FE28AEC}" type="presParOf" srcId="{A96F3B39-D892-4A05-B3E5-1644B6938498}" destId="{B59F034B-0ACA-454E-BD04-C06E07983A1E}" srcOrd="2" destOrd="0" presId="urn:microsoft.com/office/officeart/2005/8/layout/lProcess2"/>
    <dgm:cxn modelId="{B9B56A61-6623-4D32-B029-3DF540CE7827}" type="presParOf" srcId="{A96F3B39-D892-4A05-B3E5-1644B6938498}" destId="{2B9FC600-479F-4D17-8C8C-B3DC2EAA937C}" srcOrd="3" destOrd="0" presId="urn:microsoft.com/office/officeart/2005/8/layout/lProcess2"/>
    <dgm:cxn modelId="{75250549-BB70-48A5-8A78-BA7A835F686D}" type="presParOf" srcId="{A96F3B39-D892-4A05-B3E5-1644B6938498}" destId="{DE1E0238-7554-4A59-8A8C-E8AE65EB5023}" srcOrd="4" destOrd="0" presId="urn:microsoft.com/office/officeart/2005/8/layout/lProcess2"/>
    <dgm:cxn modelId="{C7E21DD8-D93F-4D49-B507-D265DA4FA5DE}" type="presParOf" srcId="{A96F3B39-D892-4A05-B3E5-1644B6938498}" destId="{52F607F0-3B5E-49A8-B5FB-99A467200A02}" srcOrd="5" destOrd="0" presId="urn:microsoft.com/office/officeart/2005/8/layout/lProcess2"/>
    <dgm:cxn modelId="{CECFEC7D-EBF1-4884-863E-48A5CADA4813}" type="presParOf" srcId="{A96F3B39-D892-4A05-B3E5-1644B6938498}" destId="{8F655396-D0E5-44E7-9470-1D2D5D1AF738}" srcOrd="6" destOrd="0" presId="urn:microsoft.com/office/officeart/2005/8/layout/lProcess2"/>
    <dgm:cxn modelId="{B5B4B654-29D3-4301-8133-36040CA82CD4}" type="presParOf" srcId="{A96F3B39-D892-4A05-B3E5-1644B6938498}" destId="{A8F65541-73CD-41A7-A504-39315F1A1214}" srcOrd="7" destOrd="0" presId="urn:microsoft.com/office/officeart/2005/8/layout/lProcess2"/>
    <dgm:cxn modelId="{DCAAB78B-4450-4AA3-AE00-036A5003BB78}" type="presParOf" srcId="{A96F3B39-D892-4A05-B3E5-1644B6938498}" destId="{2530071E-A311-4ED2-A93C-8C3573A67749}" srcOrd="8" destOrd="0" presId="urn:microsoft.com/office/officeart/2005/8/layout/lProcess2"/>
    <dgm:cxn modelId="{66298F03-0940-41FF-BBEE-50988302C9EA}" type="presParOf" srcId="{A96F3B39-D892-4A05-B3E5-1644B6938498}" destId="{D57BBF7B-21A1-43C9-882B-91FFC099A6EC}" srcOrd="9" destOrd="0" presId="urn:microsoft.com/office/officeart/2005/8/layout/lProcess2"/>
    <dgm:cxn modelId="{7EFA31FC-41F3-49EC-B688-0EEE8E779CBE}" type="presParOf" srcId="{A96F3B39-D892-4A05-B3E5-1644B6938498}" destId="{1098FC96-F11C-46EA-8596-B746EB649E9A}" srcOrd="10" destOrd="0" presId="urn:microsoft.com/office/officeart/2005/8/layout/lProcess2"/>
    <dgm:cxn modelId="{CEA5F9B1-8D3E-49A2-AC1B-3CD13ED98A76}" type="presParOf" srcId="{A96F3B39-D892-4A05-B3E5-1644B6938498}" destId="{53C93EA3-CD22-41DA-A9EA-D4C0D208F129}" srcOrd="11" destOrd="0" presId="urn:microsoft.com/office/officeart/2005/8/layout/lProcess2"/>
    <dgm:cxn modelId="{3195BDBE-DE48-460C-B882-B6F2D5C515E2}" type="presParOf" srcId="{A96F3B39-D892-4A05-B3E5-1644B6938498}" destId="{F1199026-1EA6-41D3-8710-0B8EAB63F04B}" srcOrd="12" destOrd="0" presId="urn:microsoft.com/office/officeart/2005/8/layout/lProcess2"/>
    <dgm:cxn modelId="{80BEA5A8-085F-4081-B754-5F727DDAED51}" type="presParOf" srcId="{A96F3B39-D892-4A05-B3E5-1644B6938498}" destId="{862411F2-1809-4488-9D37-CB4AB552208F}" srcOrd="13" destOrd="0" presId="urn:microsoft.com/office/officeart/2005/8/layout/lProcess2"/>
    <dgm:cxn modelId="{77FE178D-448D-4E6D-A059-7F655FCFB190}" type="presParOf" srcId="{A96F3B39-D892-4A05-B3E5-1644B6938498}" destId="{BFEF45CB-6EE0-4815-8853-6FFD6D116BF0}" srcOrd="14" destOrd="0" presId="urn:microsoft.com/office/officeart/2005/8/layout/lProcess2"/>
    <dgm:cxn modelId="{DD43388E-23E1-4583-9E48-71520B545BC7}" type="presParOf" srcId="{A96F3B39-D892-4A05-B3E5-1644B6938498}" destId="{9D20C301-D93A-451F-8F0D-ABF91086C8D6}" srcOrd="15" destOrd="0" presId="urn:microsoft.com/office/officeart/2005/8/layout/lProcess2"/>
    <dgm:cxn modelId="{EA5019F6-5CF6-47E5-BA07-259F4AD76FE5}" type="presParOf" srcId="{A96F3B39-D892-4A05-B3E5-1644B6938498}" destId="{58E55BC1-1076-43E4-A77A-E63DCA9BFF4C}" srcOrd="16" destOrd="0" presId="urn:microsoft.com/office/officeart/2005/8/layout/lProcess2"/>
    <dgm:cxn modelId="{6C84B167-F82F-4605-A35E-A2BB7ADC8AC4}" type="presParOf" srcId="{A96F3B39-D892-4A05-B3E5-1644B6938498}" destId="{E317F6BA-7E98-475D-A01D-692132F345C1}" srcOrd="17" destOrd="0" presId="urn:microsoft.com/office/officeart/2005/8/layout/lProcess2"/>
    <dgm:cxn modelId="{B4F74409-E9F7-4DD9-A968-190FEEC6EBE9}" type="presParOf" srcId="{A96F3B39-D892-4A05-B3E5-1644B6938498}" destId="{453E9886-6D7D-4D5C-8E4E-C02929C6B917}" srcOrd="18" destOrd="0" presId="urn:microsoft.com/office/officeart/2005/8/layout/lProcess2"/>
    <dgm:cxn modelId="{C1389641-61D2-4D25-9777-9CD065D63A7E}" type="presParOf" srcId="{27709F52-1975-4947-A0FF-E7E894565454}" destId="{E1F15FB8-3F9A-4A6A-97C1-7036D349DF70}" srcOrd="9" destOrd="0" presId="urn:microsoft.com/office/officeart/2005/8/layout/lProcess2"/>
    <dgm:cxn modelId="{C868EF61-BADE-4ADC-B5CD-566A8B003EB4}" type="presParOf" srcId="{27709F52-1975-4947-A0FF-E7E894565454}" destId="{01B0AA5A-6283-451D-A3B7-FB23C9E8AB1D}" srcOrd="10" destOrd="0" presId="urn:microsoft.com/office/officeart/2005/8/layout/lProcess2"/>
    <dgm:cxn modelId="{FA6A6194-1589-4114-8A90-61BB874BD1F9}" type="presParOf" srcId="{01B0AA5A-6283-451D-A3B7-FB23C9E8AB1D}" destId="{B795B5FE-B355-4DDA-A9C8-CBE25470F986}" srcOrd="0" destOrd="0" presId="urn:microsoft.com/office/officeart/2005/8/layout/lProcess2"/>
    <dgm:cxn modelId="{C4EDE7DD-C9ED-43CF-AE0C-FF8746110E31}" type="presParOf" srcId="{01B0AA5A-6283-451D-A3B7-FB23C9E8AB1D}" destId="{8F8AFCA8-1B3A-4583-9E4D-293F841A77BF}" srcOrd="1" destOrd="0" presId="urn:microsoft.com/office/officeart/2005/8/layout/lProcess2"/>
    <dgm:cxn modelId="{53FD2EFD-96CD-42D7-806E-3E6F3B6F5852}" type="presParOf" srcId="{01B0AA5A-6283-451D-A3B7-FB23C9E8AB1D}" destId="{3FCA1130-84A6-4FB7-A3F3-DF78A3AFA4FB}" srcOrd="2" destOrd="0" presId="urn:microsoft.com/office/officeart/2005/8/layout/lProcess2"/>
    <dgm:cxn modelId="{9BED659F-5FD5-4D2D-922B-3A6B9287DD85}" type="presParOf" srcId="{3FCA1130-84A6-4FB7-A3F3-DF78A3AFA4FB}" destId="{19B4F408-8789-4AD5-8174-4ADAC197C701}" srcOrd="0" destOrd="0" presId="urn:microsoft.com/office/officeart/2005/8/layout/lProcess2"/>
    <dgm:cxn modelId="{941E6C7E-D665-4578-AD22-3A0A56A3F38B}" type="presParOf" srcId="{19B4F408-8789-4AD5-8174-4ADAC197C701}" destId="{FDB0F5BA-C5D1-4ED0-ABC4-7B68C5A91845}" srcOrd="0" destOrd="0" presId="urn:microsoft.com/office/officeart/2005/8/layout/lProcess2"/>
    <dgm:cxn modelId="{55182401-A6BF-47E5-9015-9487B1A49734}" type="presParOf" srcId="{19B4F408-8789-4AD5-8174-4ADAC197C701}" destId="{11320AA7-4A27-43BA-B3A3-5BC41E26C968}" srcOrd="1" destOrd="0" presId="urn:microsoft.com/office/officeart/2005/8/layout/lProcess2"/>
    <dgm:cxn modelId="{38453C40-38F4-4261-B699-9C5338E8D9AD}" type="presParOf" srcId="{19B4F408-8789-4AD5-8174-4ADAC197C701}" destId="{06C3B137-0E2F-420B-A84C-7C9E2012AA0E}" srcOrd="2" destOrd="0" presId="urn:microsoft.com/office/officeart/2005/8/layout/lProcess2"/>
    <dgm:cxn modelId="{57D74710-FF1B-4E61-B1DA-D2F143FF9F14}" type="presParOf" srcId="{19B4F408-8789-4AD5-8174-4ADAC197C701}" destId="{985543F6-ECF6-4855-A36A-A9190DE58FA3}" srcOrd="3" destOrd="0" presId="urn:microsoft.com/office/officeart/2005/8/layout/lProcess2"/>
    <dgm:cxn modelId="{C0B596D1-ADD4-44E2-BA88-7175252AFB91}" type="presParOf" srcId="{19B4F408-8789-4AD5-8174-4ADAC197C701}" destId="{681AF6E5-0251-4A66-AE84-F6A9E4948F2F}" srcOrd="4" destOrd="0" presId="urn:microsoft.com/office/officeart/2005/8/layout/lProcess2"/>
    <dgm:cxn modelId="{D61D2706-7F8F-4FC1-9BAC-AE96F9FC9525}" type="presParOf" srcId="{19B4F408-8789-4AD5-8174-4ADAC197C701}" destId="{39395FA8-B813-42A0-9AC6-86049A2B3279}" srcOrd="5" destOrd="0" presId="urn:microsoft.com/office/officeart/2005/8/layout/lProcess2"/>
    <dgm:cxn modelId="{69A52FB4-9B35-4360-A746-A4E585942EA5}" type="presParOf" srcId="{19B4F408-8789-4AD5-8174-4ADAC197C701}" destId="{2A363FA0-28A4-4D14-8C62-E8B0DE7B5424}" srcOrd="6" destOrd="0" presId="urn:microsoft.com/office/officeart/2005/8/layout/lProcess2"/>
    <dgm:cxn modelId="{C65F4A70-34C0-49E6-99A8-A8078476DAC6}" type="presParOf" srcId="{19B4F408-8789-4AD5-8174-4ADAC197C701}" destId="{C68C4C6D-3E0D-4DB4-9784-F9C4263EE35F}" srcOrd="7" destOrd="0" presId="urn:microsoft.com/office/officeart/2005/8/layout/lProcess2"/>
    <dgm:cxn modelId="{F390DF8F-4821-436D-9E75-986B9E723B30}" type="presParOf" srcId="{19B4F408-8789-4AD5-8174-4ADAC197C701}" destId="{AD6A9EF8-BC00-43D4-ADDE-92429F42CA27}" srcOrd="8" destOrd="0" presId="urn:microsoft.com/office/officeart/2005/8/layout/lProcess2"/>
    <dgm:cxn modelId="{FBF19160-E137-4BEE-829D-6CD7BB741F67}" type="presParOf" srcId="{19B4F408-8789-4AD5-8174-4ADAC197C701}" destId="{836A23DB-FF62-42A5-B556-A83FF0F66EB8}" srcOrd="9" destOrd="0" presId="urn:microsoft.com/office/officeart/2005/8/layout/lProcess2"/>
    <dgm:cxn modelId="{D085B645-3C9F-4222-AA79-BAD8E7206F50}" type="presParOf" srcId="{19B4F408-8789-4AD5-8174-4ADAC197C701}" destId="{52B7D35B-6BCB-42A5-A660-479A5C6AB942}" srcOrd="10" destOrd="0" presId="urn:microsoft.com/office/officeart/2005/8/layout/lProcess2"/>
    <dgm:cxn modelId="{273EEA1B-5EE3-446A-8EFA-303EC12BF04F}" type="presParOf" srcId="{19B4F408-8789-4AD5-8174-4ADAC197C701}" destId="{40DE1AA8-757B-43C1-BAE6-7A1351CFB883}" srcOrd="11" destOrd="0" presId="urn:microsoft.com/office/officeart/2005/8/layout/lProcess2"/>
    <dgm:cxn modelId="{089948EE-0D4B-465B-BF6B-D5FADE265C84}" type="presParOf" srcId="{19B4F408-8789-4AD5-8174-4ADAC197C701}" destId="{8BB90399-4FAB-41B1-9AE1-DAD11266C5EF}" srcOrd="12" destOrd="0" presId="urn:microsoft.com/office/officeart/2005/8/layout/lProcess2"/>
    <dgm:cxn modelId="{E56D0263-3347-4565-8601-D6159FE7477C}" type="presParOf" srcId="{19B4F408-8789-4AD5-8174-4ADAC197C701}" destId="{D5CDE3E7-169D-4982-BFE5-D43AEF4E7F67}" srcOrd="13" destOrd="0" presId="urn:microsoft.com/office/officeart/2005/8/layout/lProcess2"/>
    <dgm:cxn modelId="{DA3F4FD2-1536-452D-8C58-2353A2A0CDB7}" type="presParOf" srcId="{19B4F408-8789-4AD5-8174-4ADAC197C701}" destId="{7E2632E8-6CEC-4561-998D-3E997B1BF9FB}" srcOrd="14" destOrd="0" presId="urn:microsoft.com/office/officeart/2005/8/layout/lProcess2"/>
    <dgm:cxn modelId="{0C8AA6AE-403C-4FE8-9C13-68F85620766F}" type="presParOf" srcId="{19B4F408-8789-4AD5-8174-4ADAC197C701}" destId="{2CDBC3C1-8E4C-45EC-9FA1-6257173BF15F}" srcOrd="15" destOrd="0" presId="urn:microsoft.com/office/officeart/2005/8/layout/lProcess2"/>
    <dgm:cxn modelId="{F42ECBA7-5FA9-406C-8887-0E0B5E66A722}" type="presParOf" srcId="{19B4F408-8789-4AD5-8174-4ADAC197C701}" destId="{64E8C5D9-06BB-42C6-898E-82C43B5D4F30}" srcOrd="16" destOrd="0" presId="urn:microsoft.com/office/officeart/2005/8/layout/lProcess2"/>
    <dgm:cxn modelId="{CA0C8CA5-0738-4FFB-98A2-F7DC14E2C62A}" type="presParOf" srcId="{19B4F408-8789-4AD5-8174-4ADAC197C701}" destId="{D5F571C8-10A9-44FC-B7EE-5AF2C0D2CF66}" srcOrd="17" destOrd="0" presId="urn:microsoft.com/office/officeart/2005/8/layout/lProcess2"/>
    <dgm:cxn modelId="{543BA6AE-8DC8-40F4-BBDE-6406241D3485}" type="presParOf" srcId="{19B4F408-8789-4AD5-8174-4ADAC197C701}" destId="{7CBAE7A2-21F7-4ACE-87F3-84BD83916AAF}" srcOrd="1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AF7AA5-3D5F-4489-91CF-4303AF2BAAE2}" type="doc">
      <dgm:prSet loTypeId="urn:microsoft.com/office/officeart/2008/layout/VerticalCircle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7D6AA-DD7E-4F9A-A5D7-4D08AE37299F}">
      <dgm:prSet phldrT="[Текст]" custT="1"/>
      <dgm:spPr/>
      <dgm:t>
        <a:bodyPr/>
        <a:lstStyle/>
        <a:p>
          <a:endParaRPr lang="ru-RU" sz="2800" dirty="0" smtClean="0"/>
        </a:p>
        <a:p>
          <a:r>
            <a:rPr lang="ru-RU" sz="2800" dirty="0" smtClean="0"/>
            <a:t>   Всего</a:t>
          </a:r>
        </a:p>
        <a:p>
          <a:endParaRPr lang="ru-RU" sz="2800" dirty="0"/>
        </a:p>
      </dgm:t>
    </dgm:pt>
    <dgm:pt modelId="{65C11017-FEF6-4CE5-8034-B02BDDC76C53}" type="parTrans" cxnId="{9E4B8805-87A4-49C6-AD17-91559D7E8D4A}">
      <dgm:prSet/>
      <dgm:spPr/>
      <dgm:t>
        <a:bodyPr/>
        <a:lstStyle/>
        <a:p>
          <a:endParaRPr lang="ru-RU"/>
        </a:p>
      </dgm:t>
    </dgm:pt>
    <dgm:pt modelId="{9B3EDFA4-958F-4E66-8B05-5B1F629AA568}" type="sibTrans" cxnId="{9E4B8805-87A4-49C6-AD17-91559D7E8D4A}">
      <dgm:prSet/>
      <dgm:spPr/>
      <dgm:t>
        <a:bodyPr/>
        <a:lstStyle/>
        <a:p>
          <a:endParaRPr lang="ru-RU"/>
        </a:p>
      </dgm:t>
    </dgm:pt>
    <dgm:pt modelId="{DC8198F2-C11F-45C2-BF14-8404C588605E}">
      <dgm:prSet phldrT="[Текст]"/>
      <dgm:spPr/>
      <dgm:t>
        <a:bodyPr/>
        <a:lstStyle/>
        <a:p>
          <a:r>
            <a:rPr lang="ru-RU" smtClean="0"/>
            <a:t>Прочие </a:t>
          </a:r>
          <a:r>
            <a:rPr lang="ru-RU" dirty="0" smtClean="0"/>
            <a:t>отрасли</a:t>
          </a:r>
          <a:endParaRPr lang="ru-RU" dirty="0"/>
        </a:p>
      </dgm:t>
    </dgm:pt>
    <dgm:pt modelId="{C2E40942-62E2-4FD6-BC58-F13CE178AB2C}" type="parTrans" cxnId="{5006A09F-7149-4F15-A29B-274A54C6B233}">
      <dgm:prSet/>
      <dgm:spPr/>
      <dgm:t>
        <a:bodyPr/>
        <a:lstStyle/>
        <a:p>
          <a:endParaRPr lang="ru-RU"/>
        </a:p>
      </dgm:t>
    </dgm:pt>
    <dgm:pt modelId="{E875CDF7-38AE-4489-A261-1A1418B98001}" type="sibTrans" cxnId="{5006A09F-7149-4F15-A29B-274A54C6B233}">
      <dgm:prSet/>
      <dgm:spPr/>
      <dgm:t>
        <a:bodyPr/>
        <a:lstStyle/>
        <a:p>
          <a:endParaRPr lang="ru-RU"/>
        </a:p>
      </dgm:t>
    </dgm:pt>
    <dgm:pt modelId="{BE2FD7FD-F90E-457A-B4B4-969286BC1A9A}">
      <dgm:prSet phldrT="[Текст]"/>
      <dgm:spPr/>
      <dgm:t>
        <a:bodyPr/>
        <a:lstStyle/>
        <a:p>
          <a:r>
            <a:rPr lang="ru-RU" dirty="0" smtClean="0"/>
            <a:t>Здравоохранение</a:t>
          </a:r>
          <a:endParaRPr lang="ru-RU" dirty="0"/>
        </a:p>
      </dgm:t>
    </dgm:pt>
    <dgm:pt modelId="{37324AC0-D4DD-41CE-8999-6816F4F38825}" type="parTrans" cxnId="{C62409A5-35B3-47B8-9E82-B5CE76DE523F}">
      <dgm:prSet/>
      <dgm:spPr/>
      <dgm:t>
        <a:bodyPr/>
        <a:lstStyle/>
        <a:p>
          <a:endParaRPr lang="ru-RU"/>
        </a:p>
      </dgm:t>
    </dgm:pt>
    <dgm:pt modelId="{E3463DB8-9DFD-4A8D-8741-D2C4A911ED53}" type="sibTrans" cxnId="{C62409A5-35B3-47B8-9E82-B5CE76DE523F}">
      <dgm:prSet/>
      <dgm:spPr/>
      <dgm:t>
        <a:bodyPr/>
        <a:lstStyle/>
        <a:p>
          <a:endParaRPr lang="ru-RU"/>
        </a:p>
      </dgm:t>
    </dgm:pt>
    <dgm:pt modelId="{2BA670D6-936A-4734-BBE2-0D37156BA281}">
      <dgm:prSet phldrT="[Текст]"/>
      <dgm:spPr/>
      <dgm:t>
        <a:bodyPr/>
        <a:lstStyle/>
        <a:p>
          <a:r>
            <a:rPr lang="ru-RU" dirty="0" smtClean="0"/>
            <a:t>Занятость</a:t>
          </a:r>
          <a:endParaRPr lang="ru-RU" dirty="0"/>
        </a:p>
      </dgm:t>
    </dgm:pt>
    <dgm:pt modelId="{8C314325-3184-49F0-9333-5E986E62EE96}" type="parTrans" cxnId="{DFBF26C7-BFF9-4D92-8D4B-49EC6D7EFF36}">
      <dgm:prSet/>
      <dgm:spPr/>
      <dgm:t>
        <a:bodyPr/>
        <a:lstStyle/>
        <a:p>
          <a:endParaRPr lang="ru-RU"/>
        </a:p>
      </dgm:t>
    </dgm:pt>
    <dgm:pt modelId="{43549831-75FA-4617-8F87-AAA32017F30A}" type="sibTrans" cxnId="{DFBF26C7-BFF9-4D92-8D4B-49EC6D7EFF36}">
      <dgm:prSet/>
      <dgm:spPr/>
      <dgm:t>
        <a:bodyPr/>
        <a:lstStyle/>
        <a:p>
          <a:endParaRPr lang="ru-RU"/>
        </a:p>
      </dgm:t>
    </dgm:pt>
    <dgm:pt modelId="{4D994170-FF0E-4CD5-9D48-4A31CFE79750}">
      <dgm:prSet phldrT="[Текст]"/>
      <dgm:spPr/>
      <dgm:t>
        <a:bodyPr/>
        <a:lstStyle/>
        <a:p>
          <a:r>
            <a:rPr lang="ru-RU" smtClean="0"/>
            <a:t>Лесное </a:t>
          </a:r>
          <a:r>
            <a:rPr lang="ru-RU" dirty="0" smtClean="0"/>
            <a:t>хозяйство</a:t>
          </a:r>
          <a:endParaRPr lang="ru-RU" dirty="0"/>
        </a:p>
      </dgm:t>
    </dgm:pt>
    <dgm:pt modelId="{A1D1B8F0-EF60-4F12-BD3C-DCEF13D52FAD}" type="parTrans" cxnId="{C4023F61-9EFB-49F4-9949-BD5D3411D9DA}">
      <dgm:prSet/>
      <dgm:spPr/>
      <dgm:t>
        <a:bodyPr/>
        <a:lstStyle/>
        <a:p>
          <a:endParaRPr lang="ru-RU"/>
        </a:p>
      </dgm:t>
    </dgm:pt>
    <dgm:pt modelId="{F739579D-51C3-40B5-8FE9-4DD7EA8A8692}" type="sibTrans" cxnId="{C4023F61-9EFB-49F4-9949-BD5D3411D9DA}">
      <dgm:prSet/>
      <dgm:spPr/>
      <dgm:t>
        <a:bodyPr/>
        <a:lstStyle/>
        <a:p>
          <a:endParaRPr lang="ru-RU"/>
        </a:p>
      </dgm:t>
    </dgm:pt>
    <dgm:pt modelId="{978AB3B6-69A0-462C-A771-A9EDD7C5F247}">
      <dgm:prSet phldrT="[Текст]"/>
      <dgm:spPr/>
      <dgm:t>
        <a:bodyPr/>
        <a:lstStyle/>
        <a:p>
          <a:r>
            <a:rPr lang="ru-RU" smtClean="0"/>
            <a:t>Дотации </a:t>
          </a:r>
          <a:r>
            <a:rPr lang="ru-RU" dirty="0" smtClean="0"/>
            <a:t>ЗАТО</a:t>
          </a:r>
          <a:endParaRPr lang="ru-RU" dirty="0"/>
        </a:p>
      </dgm:t>
    </dgm:pt>
    <dgm:pt modelId="{78964FE1-A78A-4C32-919B-84663280B88B}" type="parTrans" cxnId="{DFC54588-A38E-4FB6-A354-545D3ACCD04F}">
      <dgm:prSet/>
      <dgm:spPr/>
      <dgm:t>
        <a:bodyPr/>
        <a:lstStyle/>
        <a:p>
          <a:endParaRPr lang="ru-RU"/>
        </a:p>
      </dgm:t>
    </dgm:pt>
    <dgm:pt modelId="{39A89F2C-A159-4D6A-8BA6-D8CCF9D3B28B}" type="sibTrans" cxnId="{DFC54588-A38E-4FB6-A354-545D3ACCD04F}">
      <dgm:prSet/>
      <dgm:spPr/>
      <dgm:t>
        <a:bodyPr/>
        <a:lstStyle/>
        <a:p>
          <a:endParaRPr lang="ru-RU"/>
        </a:p>
      </dgm:t>
    </dgm:pt>
    <dgm:pt modelId="{68402CE3-E399-40A8-B5D5-CF74646EC87D}">
      <dgm:prSet phldrT="[Текст]"/>
      <dgm:spPr/>
      <dgm:t>
        <a:bodyPr/>
        <a:lstStyle/>
        <a:p>
          <a:r>
            <a:rPr lang="ru-RU" smtClean="0"/>
            <a:t>Сельское </a:t>
          </a:r>
          <a:r>
            <a:rPr lang="ru-RU" dirty="0" smtClean="0"/>
            <a:t>хозяйство</a:t>
          </a:r>
          <a:endParaRPr lang="ru-RU" dirty="0"/>
        </a:p>
      </dgm:t>
    </dgm:pt>
    <dgm:pt modelId="{2FD92AE4-F514-466B-9B2D-24433D3F0F1A}" type="parTrans" cxnId="{AB0AA07F-0DC3-494C-84B5-7A53F16E6911}">
      <dgm:prSet/>
      <dgm:spPr/>
      <dgm:t>
        <a:bodyPr/>
        <a:lstStyle/>
        <a:p>
          <a:endParaRPr lang="ru-RU"/>
        </a:p>
      </dgm:t>
    </dgm:pt>
    <dgm:pt modelId="{46E9E89E-810F-4E69-9F5D-34F2601BF528}" type="sibTrans" cxnId="{AB0AA07F-0DC3-494C-84B5-7A53F16E6911}">
      <dgm:prSet/>
      <dgm:spPr/>
      <dgm:t>
        <a:bodyPr/>
        <a:lstStyle/>
        <a:p>
          <a:endParaRPr lang="ru-RU"/>
        </a:p>
      </dgm:t>
    </dgm:pt>
    <dgm:pt modelId="{9B0835A7-B03B-4B89-A533-410CD71A1E6F}">
      <dgm:prSet phldrT="[Текст]"/>
      <dgm:spPr/>
      <dgm:t>
        <a:bodyPr/>
        <a:lstStyle/>
        <a:p>
          <a:r>
            <a:rPr lang="ru-RU" smtClean="0"/>
            <a:t>Образование</a:t>
          </a:r>
          <a:endParaRPr lang="ru-RU" dirty="0"/>
        </a:p>
      </dgm:t>
    </dgm:pt>
    <dgm:pt modelId="{39219D2D-21F7-4BC2-8315-096E6B51BE99}" type="parTrans" cxnId="{4EE53501-4E4C-412E-B0F5-A48CADD3D003}">
      <dgm:prSet/>
      <dgm:spPr/>
      <dgm:t>
        <a:bodyPr/>
        <a:lstStyle/>
        <a:p>
          <a:endParaRPr lang="ru-RU"/>
        </a:p>
      </dgm:t>
    </dgm:pt>
    <dgm:pt modelId="{0EBD74CB-F322-4F53-9233-8570B86FF833}" type="sibTrans" cxnId="{4EE53501-4E4C-412E-B0F5-A48CADD3D003}">
      <dgm:prSet/>
      <dgm:spPr/>
      <dgm:t>
        <a:bodyPr/>
        <a:lstStyle/>
        <a:p>
          <a:endParaRPr lang="ru-RU"/>
        </a:p>
      </dgm:t>
    </dgm:pt>
    <dgm:pt modelId="{1C0B2D15-9E0F-42D0-840E-6D69F112CAE3}">
      <dgm:prSet phldrT="[Текст]"/>
      <dgm:spPr/>
      <dgm:t>
        <a:bodyPr/>
        <a:lstStyle/>
        <a:p>
          <a:r>
            <a:rPr lang="ru-RU" dirty="0" smtClean="0"/>
            <a:t>Социальная политика</a:t>
          </a:r>
          <a:endParaRPr lang="ru-RU" dirty="0"/>
        </a:p>
      </dgm:t>
    </dgm:pt>
    <dgm:pt modelId="{4FA7D414-C08B-40DE-9155-219A5C7B74BC}" type="parTrans" cxnId="{EC61FBED-B87D-449A-8335-A03A3DF74C0C}">
      <dgm:prSet/>
      <dgm:spPr/>
      <dgm:t>
        <a:bodyPr/>
        <a:lstStyle/>
        <a:p>
          <a:endParaRPr lang="ru-RU"/>
        </a:p>
      </dgm:t>
    </dgm:pt>
    <dgm:pt modelId="{74B0166F-BA61-443E-A487-3FE88A8B70AA}" type="sibTrans" cxnId="{EC61FBED-B87D-449A-8335-A03A3DF74C0C}">
      <dgm:prSet/>
      <dgm:spPr/>
      <dgm:t>
        <a:bodyPr/>
        <a:lstStyle/>
        <a:p>
          <a:endParaRPr lang="ru-RU"/>
        </a:p>
      </dgm:t>
    </dgm:pt>
    <dgm:pt modelId="{3C2F616D-B5ED-417D-99CC-988B72463FE2}">
      <dgm:prSet phldrT="[Текст]"/>
      <dgm:spPr/>
      <dgm:t>
        <a:bodyPr/>
        <a:lstStyle/>
        <a:p>
          <a:endParaRPr lang="ru-RU" dirty="0"/>
        </a:p>
      </dgm:t>
    </dgm:pt>
    <dgm:pt modelId="{91A3DFDE-8149-4EAF-B64A-898A3A9ACDD9}" type="parTrans" cxnId="{0B02957A-DB95-4586-B481-86D8AF581B6A}">
      <dgm:prSet/>
      <dgm:spPr/>
      <dgm:t>
        <a:bodyPr/>
        <a:lstStyle/>
        <a:p>
          <a:endParaRPr lang="ru-RU"/>
        </a:p>
      </dgm:t>
    </dgm:pt>
    <dgm:pt modelId="{EC48EFFF-CA06-456B-8E16-2EB3750F1031}" type="sibTrans" cxnId="{0B02957A-DB95-4586-B481-86D8AF581B6A}">
      <dgm:prSet/>
      <dgm:spPr/>
      <dgm:t>
        <a:bodyPr/>
        <a:lstStyle/>
        <a:p>
          <a:endParaRPr lang="ru-RU"/>
        </a:p>
      </dgm:t>
    </dgm:pt>
    <dgm:pt modelId="{75C8C464-88F3-40CD-B9F5-DEF6ACCCFE01}">
      <dgm:prSet phldrT="[Текст]"/>
      <dgm:spPr/>
      <dgm:t>
        <a:bodyPr/>
        <a:lstStyle/>
        <a:p>
          <a:r>
            <a:rPr lang="ru-RU" dirty="0" smtClean="0"/>
            <a:t>ЖКХ</a:t>
          </a:r>
          <a:endParaRPr lang="ru-RU" dirty="0"/>
        </a:p>
      </dgm:t>
    </dgm:pt>
    <dgm:pt modelId="{C1DDE5EE-3A1F-4187-B31C-D7567187F106}" type="parTrans" cxnId="{2EF24A03-C842-4AEA-974E-3E680018E5D8}">
      <dgm:prSet/>
      <dgm:spPr/>
      <dgm:t>
        <a:bodyPr/>
        <a:lstStyle/>
        <a:p>
          <a:endParaRPr lang="ru-RU"/>
        </a:p>
      </dgm:t>
    </dgm:pt>
    <dgm:pt modelId="{ABE4CAA2-B777-4A98-A2CC-7113E2AA229B}" type="sibTrans" cxnId="{2EF24A03-C842-4AEA-974E-3E680018E5D8}">
      <dgm:prSet/>
      <dgm:spPr/>
      <dgm:t>
        <a:bodyPr/>
        <a:lstStyle/>
        <a:p>
          <a:endParaRPr lang="ru-RU"/>
        </a:p>
      </dgm:t>
    </dgm:pt>
    <dgm:pt modelId="{02B26C27-71FE-46CC-925C-6A32400E6C9F}" type="pres">
      <dgm:prSet presAssocID="{10AF7AA5-3D5F-4489-91CF-4303AF2BAAE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3964FA6-4367-42FA-9258-6681D0209D67}" type="pres">
      <dgm:prSet presAssocID="{93D7D6AA-DD7E-4F9A-A5D7-4D08AE37299F}" presName="noChildren" presStyleCnt="0"/>
      <dgm:spPr/>
      <dgm:t>
        <a:bodyPr/>
        <a:lstStyle/>
        <a:p>
          <a:endParaRPr lang="ru-RU"/>
        </a:p>
      </dgm:t>
    </dgm:pt>
    <dgm:pt modelId="{CEE8013A-4B44-4392-BAFB-01E533436CB4}" type="pres">
      <dgm:prSet presAssocID="{93D7D6AA-DD7E-4F9A-A5D7-4D08AE37299F}" presName="gap" presStyleCnt="0"/>
      <dgm:spPr/>
      <dgm:t>
        <a:bodyPr/>
        <a:lstStyle/>
        <a:p>
          <a:endParaRPr lang="ru-RU"/>
        </a:p>
      </dgm:t>
    </dgm:pt>
    <dgm:pt modelId="{9C9A6025-7095-4953-82F5-40A6244D7933}" type="pres">
      <dgm:prSet presAssocID="{93D7D6AA-DD7E-4F9A-A5D7-4D08AE37299F}" presName="medCircle2" presStyleLbl="vennNode1" presStyleIdx="0" presStyleCnt="11" custLinFactNeighborX="-3776" custLinFactNeighborY="-46001"/>
      <dgm:spPr/>
      <dgm:t>
        <a:bodyPr/>
        <a:lstStyle/>
        <a:p>
          <a:endParaRPr lang="ru-RU"/>
        </a:p>
      </dgm:t>
    </dgm:pt>
    <dgm:pt modelId="{F2217273-633C-48A4-B378-849D589026F2}" type="pres">
      <dgm:prSet presAssocID="{93D7D6AA-DD7E-4F9A-A5D7-4D08AE37299F}" presName="txLvlOnly1" presStyleLbl="revTx" presStyleIdx="0" presStyleCnt="11" custLinFactNeighborX="-708" custLinFactNeighborY="-46001"/>
      <dgm:spPr/>
      <dgm:t>
        <a:bodyPr/>
        <a:lstStyle/>
        <a:p>
          <a:endParaRPr lang="ru-RU"/>
        </a:p>
      </dgm:t>
    </dgm:pt>
    <dgm:pt modelId="{C55868CA-E94A-45B5-8449-3D5D0D75BF2B}" type="pres">
      <dgm:prSet presAssocID="{3C2F616D-B5ED-417D-99CC-988B72463FE2}" presName="noChildren" presStyleCnt="0"/>
      <dgm:spPr/>
      <dgm:t>
        <a:bodyPr/>
        <a:lstStyle/>
        <a:p>
          <a:endParaRPr lang="ru-RU"/>
        </a:p>
      </dgm:t>
    </dgm:pt>
    <dgm:pt modelId="{C07A5920-342D-49E7-B26F-C9CDC49EA945}" type="pres">
      <dgm:prSet presAssocID="{3C2F616D-B5ED-417D-99CC-988B72463FE2}" presName="gap" presStyleCnt="0"/>
      <dgm:spPr/>
      <dgm:t>
        <a:bodyPr/>
        <a:lstStyle/>
        <a:p>
          <a:endParaRPr lang="ru-RU"/>
        </a:p>
      </dgm:t>
    </dgm:pt>
    <dgm:pt modelId="{CEC3A22F-0E32-4039-B958-60956E33ED66}" type="pres">
      <dgm:prSet presAssocID="{3C2F616D-B5ED-417D-99CC-988B72463FE2}" presName="medCircle2" presStyleLbl="vennNode1" presStyleIdx="1" presStyleCnt="11" custLinFactY="-280" custLinFactNeighborX="-7939" custLinFactNeighborY="-100000"/>
      <dgm:spPr/>
      <dgm:t>
        <a:bodyPr/>
        <a:lstStyle/>
        <a:p>
          <a:endParaRPr lang="ru-RU"/>
        </a:p>
      </dgm:t>
    </dgm:pt>
    <dgm:pt modelId="{96FCF819-8B87-45CC-BD54-DE6F660B95FA}" type="pres">
      <dgm:prSet presAssocID="{3C2F616D-B5ED-417D-99CC-988B72463FE2}" presName="txLvlOnly1" presStyleLbl="revTx" presStyleIdx="1" presStyleCnt="11"/>
      <dgm:spPr/>
      <dgm:t>
        <a:bodyPr/>
        <a:lstStyle/>
        <a:p>
          <a:endParaRPr lang="ru-RU"/>
        </a:p>
      </dgm:t>
    </dgm:pt>
    <dgm:pt modelId="{379AE10A-846A-4390-A5D5-8097171256FF}" type="pres">
      <dgm:prSet presAssocID="{1C0B2D15-9E0F-42D0-840E-6D69F112CAE3}" presName="noChildren" presStyleCnt="0"/>
      <dgm:spPr/>
      <dgm:t>
        <a:bodyPr/>
        <a:lstStyle/>
        <a:p>
          <a:endParaRPr lang="ru-RU"/>
        </a:p>
      </dgm:t>
    </dgm:pt>
    <dgm:pt modelId="{334ACF0B-0009-492A-887D-6F80F25A1ABF}" type="pres">
      <dgm:prSet presAssocID="{1C0B2D15-9E0F-42D0-840E-6D69F112CAE3}" presName="gap" presStyleCnt="0"/>
      <dgm:spPr/>
      <dgm:t>
        <a:bodyPr/>
        <a:lstStyle/>
        <a:p>
          <a:endParaRPr lang="ru-RU"/>
        </a:p>
      </dgm:t>
    </dgm:pt>
    <dgm:pt modelId="{BAAFDD0B-7385-4FCC-B43A-335953249BD2}" type="pres">
      <dgm:prSet presAssocID="{1C0B2D15-9E0F-42D0-840E-6D69F112CAE3}" presName="medCircle2" presStyleLbl="vennNode1" presStyleIdx="2" presStyleCnt="11"/>
      <dgm:spPr/>
      <dgm:t>
        <a:bodyPr/>
        <a:lstStyle/>
        <a:p>
          <a:endParaRPr lang="ru-RU"/>
        </a:p>
      </dgm:t>
    </dgm:pt>
    <dgm:pt modelId="{E6FBF0F1-B416-4B34-BF27-4BC180AE35A8}" type="pres">
      <dgm:prSet presAssocID="{1C0B2D15-9E0F-42D0-840E-6D69F112CAE3}" presName="txLvlOnly1" presStyleLbl="revTx" presStyleIdx="2" presStyleCnt="11"/>
      <dgm:spPr/>
      <dgm:t>
        <a:bodyPr/>
        <a:lstStyle/>
        <a:p>
          <a:endParaRPr lang="ru-RU"/>
        </a:p>
      </dgm:t>
    </dgm:pt>
    <dgm:pt modelId="{85483023-B456-4583-A151-EEFB997F1BDD}" type="pres">
      <dgm:prSet presAssocID="{BE2FD7FD-F90E-457A-B4B4-969286BC1A9A}" presName="noChildren" presStyleCnt="0"/>
      <dgm:spPr/>
      <dgm:t>
        <a:bodyPr/>
        <a:lstStyle/>
        <a:p>
          <a:endParaRPr lang="ru-RU"/>
        </a:p>
      </dgm:t>
    </dgm:pt>
    <dgm:pt modelId="{BE05DF0F-3A16-4CBB-A24B-AAED22AC9E90}" type="pres">
      <dgm:prSet presAssocID="{BE2FD7FD-F90E-457A-B4B4-969286BC1A9A}" presName="gap" presStyleCnt="0"/>
      <dgm:spPr/>
      <dgm:t>
        <a:bodyPr/>
        <a:lstStyle/>
        <a:p>
          <a:endParaRPr lang="ru-RU"/>
        </a:p>
      </dgm:t>
    </dgm:pt>
    <dgm:pt modelId="{CA0BB070-4C84-4581-8835-08FC96227FAD}" type="pres">
      <dgm:prSet presAssocID="{BE2FD7FD-F90E-457A-B4B4-969286BC1A9A}" presName="medCircle2" presStyleLbl="vennNode1" presStyleIdx="3" presStyleCnt="11"/>
      <dgm:spPr/>
      <dgm:t>
        <a:bodyPr/>
        <a:lstStyle/>
        <a:p>
          <a:endParaRPr lang="ru-RU"/>
        </a:p>
      </dgm:t>
    </dgm:pt>
    <dgm:pt modelId="{1DC33C1C-918F-4339-9921-693BD8407D6A}" type="pres">
      <dgm:prSet presAssocID="{BE2FD7FD-F90E-457A-B4B4-969286BC1A9A}" presName="txLvlOnly1" presStyleLbl="revTx" presStyleIdx="3" presStyleCnt="11"/>
      <dgm:spPr/>
      <dgm:t>
        <a:bodyPr/>
        <a:lstStyle/>
        <a:p>
          <a:endParaRPr lang="ru-RU"/>
        </a:p>
      </dgm:t>
    </dgm:pt>
    <dgm:pt modelId="{FA3E375D-E35B-4999-90FE-55E2BCAD55DC}" type="pres">
      <dgm:prSet presAssocID="{75C8C464-88F3-40CD-B9F5-DEF6ACCCFE01}" presName="noChildren" presStyleCnt="0"/>
      <dgm:spPr/>
      <dgm:t>
        <a:bodyPr/>
        <a:lstStyle/>
        <a:p>
          <a:endParaRPr lang="ru-RU"/>
        </a:p>
      </dgm:t>
    </dgm:pt>
    <dgm:pt modelId="{AFB2529E-D179-4CB6-8704-AD0CBAE2DF32}" type="pres">
      <dgm:prSet presAssocID="{75C8C464-88F3-40CD-B9F5-DEF6ACCCFE01}" presName="gap" presStyleCnt="0"/>
      <dgm:spPr/>
      <dgm:t>
        <a:bodyPr/>
        <a:lstStyle/>
        <a:p>
          <a:endParaRPr lang="ru-RU"/>
        </a:p>
      </dgm:t>
    </dgm:pt>
    <dgm:pt modelId="{42F5C52B-1052-4278-98AF-5F4F19434734}" type="pres">
      <dgm:prSet presAssocID="{75C8C464-88F3-40CD-B9F5-DEF6ACCCFE01}" presName="medCircle2" presStyleLbl="vennNode1" presStyleIdx="4" presStyleCnt="11"/>
      <dgm:spPr/>
      <dgm:t>
        <a:bodyPr/>
        <a:lstStyle/>
        <a:p>
          <a:endParaRPr lang="ru-RU"/>
        </a:p>
      </dgm:t>
    </dgm:pt>
    <dgm:pt modelId="{34138465-D6B3-45A9-BF34-1367E5526A94}" type="pres">
      <dgm:prSet presAssocID="{75C8C464-88F3-40CD-B9F5-DEF6ACCCFE01}" presName="txLvlOnly1" presStyleLbl="revTx" presStyleIdx="4" presStyleCnt="11"/>
      <dgm:spPr/>
      <dgm:t>
        <a:bodyPr/>
        <a:lstStyle/>
        <a:p>
          <a:endParaRPr lang="ru-RU"/>
        </a:p>
      </dgm:t>
    </dgm:pt>
    <dgm:pt modelId="{6FBCEB51-934F-4C39-8E0B-E6A0B227763C}" type="pres">
      <dgm:prSet presAssocID="{2BA670D6-936A-4734-BBE2-0D37156BA281}" presName="noChildren" presStyleCnt="0"/>
      <dgm:spPr/>
      <dgm:t>
        <a:bodyPr/>
        <a:lstStyle/>
        <a:p>
          <a:endParaRPr lang="ru-RU"/>
        </a:p>
      </dgm:t>
    </dgm:pt>
    <dgm:pt modelId="{E41D6E1B-D0AC-45EC-BA9F-8BA9BB949FA2}" type="pres">
      <dgm:prSet presAssocID="{2BA670D6-936A-4734-BBE2-0D37156BA281}" presName="gap" presStyleCnt="0"/>
      <dgm:spPr/>
      <dgm:t>
        <a:bodyPr/>
        <a:lstStyle/>
        <a:p>
          <a:endParaRPr lang="ru-RU"/>
        </a:p>
      </dgm:t>
    </dgm:pt>
    <dgm:pt modelId="{1B977FEC-6C83-4BFC-95D0-F4544CD682B4}" type="pres">
      <dgm:prSet presAssocID="{2BA670D6-936A-4734-BBE2-0D37156BA281}" presName="medCircle2" presStyleLbl="vennNode1" presStyleIdx="5" presStyleCnt="11"/>
      <dgm:spPr/>
      <dgm:t>
        <a:bodyPr/>
        <a:lstStyle/>
        <a:p>
          <a:endParaRPr lang="ru-RU"/>
        </a:p>
      </dgm:t>
    </dgm:pt>
    <dgm:pt modelId="{632DDFDC-CE74-4BE6-8491-23FC77371F97}" type="pres">
      <dgm:prSet presAssocID="{2BA670D6-936A-4734-BBE2-0D37156BA281}" presName="txLvlOnly1" presStyleLbl="revTx" presStyleIdx="5" presStyleCnt="11"/>
      <dgm:spPr/>
      <dgm:t>
        <a:bodyPr/>
        <a:lstStyle/>
        <a:p>
          <a:endParaRPr lang="ru-RU"/>
        </a:p>
      </dgm:t>
    </dgm:pt>
    <dgm:pt modelId="{EDD60C37-ADE8-40F6-BB56-EC3787BB74D5}" type="pres">
      <dgm:prSet presAssocID="{4D994170-FF0E-4CD5-9D48-4A31CFE79750}" presName="noChildren" presStyleCnt="0"/>
      <dgm:spPr/>
      <dgm:t>
        <a:bodyPr/>
        <a:lstStyle/>
        <a:p>
          <a:endParaRPr lang="ru-RU"/>
        </a:p>
      </dgm:t>
    </dgm:pt>
    <dgm:pt modelId="{963CE74B-AB50-4CA3-A035-0E35969D5EF4}" type="pres">
      <dgm:prSet presAssocID="{4D994170-FF0E-4CD5-9D48-4A31CFE79750}" presName="gap" presStyleCnt="0"/>
      <dgm:spPr/>
      <dgm:t>
        <a:bodyPr/>
        <a:lstStyle/>
        <a:p>
          <a:endParaRPr lang="ru-RU"/>
        </a:p>
      </dgm:t>
    </dgm:pt>
    <dgm:pt modelId="{9F87E40C-554D-480B-831A-735F60CB363A}" type="pres">
      <dgm:prSet presAssocID="{4D994170-FF0E-4CD5-9D48-4A31CFE79750}" presName="medCircle2" presStyleLbl="vennNode1" presStyleIdx="6" presStyleCnt="11"/>
      <dgm:spPr/>
      <dgm:t>
        <a:bodyPr/>
        <a:lstStyle/>
        <a:p>
          <a:endParaRPr lang="ru-RU"/>
        </a:p>
      </dgm:t>
    </dgm:pt>
    <dgm:pt modelId="{BDB1782E-8809-4220-9BDB-23556F776E5D}" type="pres">
      <dgm:prSet presAssocID="{4D994170-FF0E-4CD5-9D48-4A31CFE79750}" presName="txLvlOnly1" presStyleLbl="revTx" presStyleIdx="6" presStyleCnt="11"/>
      <dgm:spPr/>
      <dgm:t>
        <a:bodyPr/>
        <a:lstStyle/>
        <a:p>
          <a:endParaRPr lang="ru-RU"/>
        </a:p>
      </dgm:t>
    </dgm:pt>
    <dgm:pt modelId="{310C3358-F7BA-42BC-B311-451C5C784EB2}" type="pres">
      <dgm:prSet presAssocID="{978AB3B6-69A0-462C-A771-A9EDD7C5F247}" presName="noChildren" presStyleCnt="0"/>
      <dgm:spPr/>
      <dgm:t>
        <a:bodyPr/>
        <a:lstStyle/>
        <a:p>
          <a:endParaRPr lang="ru-RU"/>
        </a:p>
      </dgm:t>
    </dgm:pt>
    <dgm:pt modelId="{BDAC08CF-653A-4558-A0AD-74E4116699E3}" type="pres">
      <dgm:prSet presAssocID="{978AB3B6-69A0-462C-A771-A9EDD7C5F247}" presName="gap" presStyleCnt="0"/>
      <dgm:spPr/>
      <dgm:t>
        <a:bodyPr/>
        <a:lstStyle/>
        <a:p>
          <a:endParaRPr lang="ru-RU"/>
        </a:p>
      </dgm:t>
    </dgm:pt>
    <dgm:pt modelId="{D1D7F7B1-7C48-4A86-8EED-DFE7A5E0051E}" type="pres">
      <dgm:prSet presAssocID="{978AB3B6-69A0-462C-A771-A9EDD7C5F247}" presName="medCircle2" presStyleLbl="vennNode1" presStyleIdx="7" presStyleCnt="11"/>
      <dgm:spPr/>
      <dgm:t>
        <a:bodyPr/>
        <a:lstStyle/>
        <a:p>
          <a:endParaRPr lang="ru-RU"/>
        </a:p>
      </dgm:t>
    </dgm:pt>
    <dgm:pt modelId="{EEF201F5-085A-4821-938B-0E9D25A73A94}" type="pres">
      <dgm:prSet presAssocID="{978AB3B6-69A0-462C-A771-A9EDD7C5F247}" presName="txLvlOnly1" presStyleLbl="revTx" presStyleIdx="7" presStyleCnt="11"/>
      <dgm:spPr/>
      <dgm:t>
        <a:bodyPr/>
        <a:lstStyle/>
        <a:p>
          <a:endParaRPr lang="ru-RU"/>
        </a:p>
      </dgm:t>
    </dgm:pt>
    <dgm:pt modelId="{9904A01D-79BE-499A-9835-B20BAEBECA67}" type="pres">
      <dgm:prSet presAssocID="{68402CE3-E399-40A8-B5D5-CF74646EC87D}" presName="noChildren" presStyleCnt="0"/>
      <dgm:spPr/>
      <dgm:t>
        <a:bodyPr/>
        <a:lstStyle/>
        <a:p>
          <a:endParaRPr lang="ru-RU"/>
        </a:p>
      </dgm:t>
    </dgm:pt>
    <dgm:pt modelId="{66218BD9-D94E-456B-85D5-FA07A737C14A}" type="pres">
      <dgm:prSet presAssocID="{68402CE3-E399-40A8-B5D5-CF74646EC87D}" presName="gap" presStyleCnt="0"/>
      <dgm:spPr/>
      <dgm:t>
        <a:bodyPr/>
        <a:lstStyle/>
        <a:p>
          <a:endParaRPr lang="ru-RU"/>
        </a:p>
      </dgm:t>
    </dgm:pt>
    <dgm:pt modelId="{0AE790B0-5E2A-4B47-BF03-317648622EB9}" type="pres">
      <dgm:prSet presAssocID="{68402CE3-E399-40A8-B5D5-CF74646EC87D}" presName="medCircle2" presStyleLbl="vennNode1" presStyleIdx="8" presStyleCnt="11"/>
      <dgm:spPr/>
      <dgm:t>
        <a:bodyPr/>
        <a:lstStyle/>
        <a:p>
          <a:endParaRPr lang="ru-RU"/>
        </a:p>
      </dgm:t>
    </dgm:pt>
    <dgm:pt modelId="{EE8E47BC-9A47-49C9-BCCA-E1102BFC5861}" type="pres">
      <dgm:prSet presAssocID="{68402CE3-E399-40A8-B5D5-CF74646EC87D}" presName="txLvlOnly1" presStyleLbl="revTx" presStyleIdx="8" presStyleCnt="11"/>
      <dgm:spPr/>
      <dgm:t>
        <a:bodyPr/>
        <a:lstStyle/>
        <a:p>
          <a:endParaRPr lang="ru-RU"/>
        </a:p>
      </dgm:t>
    </dgm:pt>
    <dgm:pt modelId="{C577C024-B965-409C-B598-B178E0DF2186}" type="pres">
      <dgm:prSet presAssocID="{9B0835A7-B03B-4B89-A533-410CD71A1E6F}" presName="noChildren" presStyleCnt="0"/>
      <dgm:spPr/>
      <dgm:t>
        <a:bodyPr/>
        <a:lstStyle/>
        <a:p>
          <a:endParaRPr lang="ru-RU"/>
        </a:p>
      </dgm:t>
    </dgm:pt>
    <dgm:pt modelId="{F116E33F-CA94-4040-9C5E-694D72FAEC88}" type="pres">
      <dgm:prSet presAssocID="{9B0835A7-B03B-4B89-A533-410CD71A1E6F}" presName="gap" presStyleCnt="0"/>
      <dgm:spPr/>
      <dgm:t>
        <a:bodyPr/>
        <a:lstStyle/>
        <a:p>
          <a:endParaRPr lang="ru-RU"/>
        </a:p>
      </dgm:t>
    </dgm:pt>
    <dgm:pt modelId="{9E8588DE-EF32-4E0C-8D58-6D9336B5CF61}" type="pres">
      <dgm:prSet presAssocID="{9B0835A7-B03B-4B89-A533-410CD71A1E6F}" presName="medCircle2" presStyleLbl="vennNode1" presStyleIdx="9" presStyleCnt="11"/>
      <dgm:spPr/>
      <dgm:t>
        <a:bodyPr/>
        <a:lstStyle/>
        <a:p>
          <a:endParaRPr lang="ru-RU"/>
        </a:p>
      </dgm:t>
    </dgm:pt>
    <dgm:pt modelId="{052DFDDF-76E7-4FCC-B58D-884431D4B75B}" type="pres">
      <dgm:prSet presAssocID="{9B0835A7-B03B-4B89-A533-410CD71A1E6F}" presName="txLvlOnly1" presStyleLbl="revTx" presStyleIdx="9" presStyleCnt="11"/>
      <dgm:spPr/>
      <dgm:t>
        <a:bodyPr/>
        <a:lstStyle/>
        <a:p>
          <a:endParaRPr lang="ru-RU"/>
        </a:p>
      </dgm:t>
    </dgm:pt>
    <dgm:pt modelId="{8E79262E-4D4F-4D57-9CAE-7B4BC37248D2}" type="pres">
      <dgm:prSet presAssocID="{DC8198F2-C11F-45C2-BF14-8404C588605E}" presName="noChildren" presStyleCnt="0"/>
      <dgm:spPr/>
      <dgm:t>
        <a:bodyPr/>
        <a:lstStyle/>
        <a:p>
          <a:endParaRPr lang="ru-RU"/>
        </a:p>
      </dgm:t>
    </dgm:pt>
    <dgm:pt modelId="{09756E51-3AC8-4545-A4D3-63315841A153}" type="pres">
      <dgm:prSet presAssocID="{DC8198F2-C11F-45C2-BF14-8404C588605E}" presName="gap" presStyleCnt="0"/>
      <dgm:spPr/>
      <dgm:t>
        <a:bodyPr/>
        <a:lstStyle/>
        <a:p>
          <a:endParaRPr lang="ru-RU"/>
        </a:p>
      </dgm:t>
    </dgm:pt>
    <dgm:pt modelId="{CEAA0DAE-2125-4FDA-BC96-EE16D0EDE546}" type="pres">
      <dgm:prSet presAssocID="{DC8198F2-C11F-45C2-BF14-8404C588605E}" presName="medCircle2" presStyleLbl="vennNode1" presStyleIdx="10" presStyleCnt="11"/>
      <dgm:spPr/>
      <dgm:t>
        <a:bodyPr/>
        <a:lstStyle/>
        <a:p>
          <a:endParaRPr lang="ru-RU"/>
        </a:p>
      </dgm:t>
    </dgm:pt>
    <dgm:pt modelId="{934CE78A-9E5A-40ED-845C-ACEEBDE1F221}" type="pres">
      <dgm:prSet presAssocID="{DC8198F2-C11F-45C2-BF14-8404C588605E}" presName="txLvlOnly1" presStyleLbl="revTx" presStyleIdx="10" presStyleCnt="11"/>
      <dgm:spPr/>
      <dgm:t>
        <a:bodyPr/>
        <a:lstStyle/>
        <a:p>
          <a:endParaRPr lang="ru-RU"/>
        </a:p>
      </dgm:t>
    </dgm:pt>
  </dgm:ptLst>
  <dgm:cxnLst>
    <dgm:cxn modelId="{9FCB81F9-9163-4A07-9B41-812B5D580DE4}" type="presOf" srcId="{2BA670D6-936A-4734-BBE2-0D37156BA281}" destId="{632DDFDC-CE74-4BE6-8491-23FC77371F97}" srcOrd="0" destOrd="0" presId="urn:microsoft.com/office/officeart/2008/layout/VerticalCircleList"/>
    <dgm:cxn modelId="{059AC697-A402-4988-9BBB-0C42057A5004}" type="presOf" srcId="{BE2FD7FD-F90E-457A-B4B4-969286BC1A9A}" destId="{1DC33C1C-918F-4339-9921-693BD8407D6A}" srcOrd="0" destOrd="0" presId="urn:microsoft.com/office/officeart/2008/layout/VerticalCircleList"/>
    <dgm:cxn modelId="{5006A09F-7149-4F15-A29B-274A54C6B233}" srcId="{10AF7AA5-3D5F-4489-91CF-4303AF2BAAE2}" destId="{DC8198F2-C11F-45C2-BF14-8404C588605E}" srcOrd="10" destOrd="0" parTransId="{C2E40942-62E2-4FD6-BC58-F13CE178AB2C}" sibTransId="{E875CDF7-38AE-4489-A261-1A1418B98001}"/>
    <dgm:cxn modelId="{0B02957A-DB95-4586-B481-86D8AF581B6A}" srcId="{10AF7AA5-3D5F-4489-91CF-4303AF2BAAE2}" destId="{3C2F616D-B5ED-417D-99CC-988B72463FE2}" srcOrd="1" destOrd="0" parTransId="{91A3DFDE-8149-4EAF-B64A-898A3A9ACDD9}" sibTransId="{EC48EFFF-CA06-456B-8E16-2EB3750F1031}"/>
    <dgm:cxn modelId="{AB0AA07F-0DC3-494C-84B5-7A53F16E6911}" srcId="{10AF7AA5-3D5F-4489-91CF-4303AF2BAAE2}" destId="{68402CE3-E399-40A8-B5D5-CF74646EC87D}" srcOrd="8" destOrd="0" parTransId="{2FD92AE4-F514-466B-9B2D-24433D3F0F1A}" sibTransId="{46E9E89E-810F-4E69-9F5D-34F2601BF528}"/>
    <dgm:cxn modelId="{4EE53501-4E4C-412E-B0F5-A48CADD3D003}" srcId="{10AF7AA5-3D5F-4489-91CF-4303AF2BAAE2}" destId="{9B0835A7-B03B-4B89-A533-410CD71A1E6F}" srcOrd="9" destOrd="0" parTransId="{39219D2D-21F7-4BC2-8315-096E6B51BE99}" sibTransId="{0EBD74CB-F322-4F53-9233-8570B86FF833}"/>
    <dgm:cxn modelId="{C4023F61-9EFB-49F4-9949-BD5D3411D9DA}" srcId="{10AF7AA5-3D5F-4489-91CF-4303AF2BAAE2}" destId="{4D994170-FF0E-4CD5-9D48-4A31CFE79750}" srcOrd="6" destOrd="0" parTransId="{A1D1B8F0-EF60-4F12-BD3C-DCEF13D52FAD}" sibTransId="{F739579D-51C3-40B5-8FE9-4DD7EA8A8692}"/>
    <dgm:cxn modelId="{84CD1144-3E27-4280-8794-E4283FAD6793}" type="presOf" srcId="{978AB3B6-69A0-462C-A771-A9EDD7C5F247}" destId="{EEF201F5-085A-4821-938B-0E9D25A73A94}" srcOrd="0" destOrd="0" presId="urn:microsoft.com/office/officeart/2008/layout/VerticalCircleList"/>
    <dgm:cxn modelId="{DFBF26C7-BFF9-4D92-8D4B-49EC6D7EFF36}" srcId="{10AF7AA5-3D5F-4489-91CF-4303AF2BAAE2}" destId="{2BA670D6-936A-4734-BBE2-0D37156BA281}" srcOrd="5" destOrd="0" parTransId="{8C314325-3184-49F0-9333-5E986E62EE96}" sibTransId="{43549831-75FA-4617-8F87-AAA32017F30A}"/>
    <dgm:cxn modelId="{E3296F9C-0507-48F8-9A5E-3DE0B8E33C5D}" type="presOf" srcId="{93D7D6AA-DD7E-4F9A-A5D7-4D08AE37299F}" destId="{F2217273-633C-48A4-B378-849D589026F2}" srcOrd="0" destOrd="0" presId="urn:microsoft.com/office/officeart/2008/layout/VerticalCircleList"/>
    <dgm:cxn modelId="{797E8223-B99D-40FA-9163-84152CEFF252}" type="presOf" srcId="{1C0B2D15-9E0F-42D0-840E-6D69F112CAE3}" destId="{E6FBF0F1-B416-4B34-BF27-4BC180AE35A8}" srcOrd="0" destOrd="0" presId="urn:microsoft.com/office/officeart/2008/layout/VerticalCircleList"/>
    <dgm:cxn modelId="{EDA31ECD-4C4A-40F1-8B52-2360CA1A78B8}" type="presOf" srcId="{3C2F616D-B5ED-417D-99CC-988B72463FE2}" destId="{96FCF819-8B87-45CC-BD54-DE6F660B95FA}" srcOrd="0" destOrd="0" presId="urn:microsoft.com/office/officeart/2008/layout/VerticalCircleList"/>
    <dgm:cxn modelId="{E5A45793-116F-4228-BC18-197965FE9F74}" type="presOf" srcId="{4D994170-FF0E-4CD5-9D48-4A31CFE79750}" destId="{BDB1782E-8809-4220-9BDB-23556F776E5D}" srcOrd="0" destOrd="0" presId="urn:microsoft.com/office/officeart/2008/layout/VerticalCircleList"/>
    <dgm:cxn modelId="{3771F1FD-7826-479A-9CE7-1704D1488E57}" type="presOf" srcId="{9B0835A7-B03B-4B89-A533-410CD71A1E6F}" destId="{052DFDDF-76E7-4FCC-B58D-884431D4B75B}" srcOrd="0" destOrd="0" presId="urn:microsoft.com/office/officeart/2008/layout/VerticalCircleList"/>
    <dgm:cxn modelId="{2EF24A03-C842-4AEA-974E-3E680018E5D8}" srcId="{10AF7AA5-3D5F-4489-91CF-4303AF2BAAE2}" destId="{75C8C464-88F3-40CD-B9F5-DEF6ACCCFE01}" srcOrd="4" destOrd="0" parTransId="{C1DDE5EE-3A1F-4187-B31C-D7567187F106}" sibTransId="{ABE4CAA2-B777-4A98-A2CC-7113E2AA229B}"/>
    <dgm:cxn modelId="{2C2AC191-2A41-460A-B3DA-6FD5EC52069E}" type="presOf" srcId="{75C8C464-88F3-40CD-B9F5-DEF6ACCCFE01}" destId="{34138465-D6B3-45A9-BF34-1367E5526A94}" srcOrd="0" destOrd="0" presId="urn:microsoft.com/office/officeart/2008/layout/VerticalCircleList"/>
    <dgm:cxn modelId="{0E733654-517A-45D0-AA09-FACE51BFF456}" type="presOf" srcId="{10AF7AA5-3D5F-4489-91CF-4303AF2BAAE2}" destId="{02B26C27-71FE-46CC-925C-6A32400E6C9F}" srcOrd="0" destOrd="0" presId="urn:microsoft.com/office/officeart/2008/layout/VerticalCircleList"/>
    <dgm:cxn modelId="{DFC54588-A38E-4FB6-A354-545D3ACCD04F}" srcId="{10AF7AA5-3D5F-4489-91CF-4303AF2BAAE2}" destId="{978AB3B6-69A0-462C-A771-A9EDD7C5F247}" srcOrd="7" destOrd="0" parTransId="{78964FE1-A78A-4C32-919B-84663280B88B}" sibTransId="{39A89F2C-A159-4D6A-8BA6-D8CCF9D3B28B}"/>
    <dgm:cxn modelId="{08C31032-ADB0-4B1E-902D-E386F81D7EBF}" type="presOf" srcId="{DC8198F2-C11F-45C2-BF14-8404C588605E}" destId="{934CE78A-9E5A-40ED-845C-ACEEBDE1F221}" srcOrd="0" destOrd="0" presId="urn:microsoft.com/office/officeart/2008/layout/VerticalCircleList"/>
    <dgm:cxn modelId="{9E4B8805-87A4-49C6-AD17-91559D7E8D4A}" srcId="{10AF7AA5-3D5F-4489-91CF-4303AF2BAAE2}" destId="{93D7D6AA-DD7E-4F9A-A5D7-4D08AE37299F}" srcOrd="0" destOrd="0" parTransId="{65C11017-FEF6-4CE5-8034-B02BDDC76C53}" sibTransId="{9B3EDFA4-958F-4E66-8B05-5B1F629AA568}"/>
    <dgm:cxn modelId="{A33D4364-34FC-4400-87FB-C7A948749E2B}" type="presOf" srcId="{68402CE3-E399-40A8-B5D5-CF74646EC87D}" destId="{EE8E47BC-9A47-49C9-BCCA-E1102BFC5861}" srcOrd="0" destOrd="0" presId="urn:microsoft.com/office/officeart/2008/layout/VerticalCircleList"/>
    <dgm:cxn modelId="{EC61FBED-B87D-449A-8335-A03A3DF74C0C}" srcId="{10AF7AA5-3D5F-4489-91CF-4303AF2BAAE2}" destId="{1C0B2D15-9E0F-42D0-840E-6D69F112CAE3}" srcOrd="2" destOrd="0" parTransId="{4FA7D414-C08B-40DE-9155-219A5C7B74BC}" sibTransId="{74B0166F-BA61-443E-A487-3FE88A8B70AA}"/>
    <dgm:cxn modelId="{C62409A5-35B3-47B8-9E82-B5CE76DE523F}" srcId="{10AF7AA5-3D5F-4489-91CF-4303AF2BAAE2}" destId="{BE2FD7FD-F90E-457A-B4B4-969286BC1A9A}" srcOrd="3" destOrd="0" parTransId="{37324AC0-D4DD-41CE-8999-6816F4F38825}" sibTransId="{E3463DB8-9DFD-4A8D-8741-D2C4A911ED53}"/>
    <dgm:cxn modelId="{A5C9513F-DEF0-414D-AB28-558AC06F72E1}" type="presParOf" srcId="{02B26C27-71FE-46CC-925C-6A32400E6C9F}" destId="{23964FA6-4367-42FA-9258-6681D0209D67}" srcOrd="0" destOrd="0" presId="urn:microsoft.com/office/officeart/2008/layout/VerticalCircleList"/>
    <dgm:cxn modelId="{3C443D76-E658-4263-96EB-7FEEC593658E}" type="presParOf" srcId="{23964FA6-4367-42FA-9258-6681D0209D67}" destId="{CEE8013A-4B44-4392-BAFB-01E533436CB4}" srcOrd="0" destOrd="0" presId="urn:microsoft.com/office/officeart/2008/layout/VerticalCircleList"/>
    <dgm:cxn modelId="{8972C3FF-41B2-4D7C-9743-C5E8223527F0}" type="presParOf" srcId="{23964FA6-4367-42FA-9258-6681D0209D67}" destId="{9C9A6025-7095-4953-82F5-40A6244D7933}" srcOrd="1" destOrd="0" presId="urn:microsoft.com/office/officeart/2008/layout/VerticalCircleList"/>
    <dgm:cxn modelId="{79CFBC68-FBBB-4AB3-B8C1-A28AF8F4E04B}" type="presParOf" srcId="{23964FA6-4367-42FA-9258-6681D0209D67}" destId="{F2217273-633C-48A4-B378-849D589026F2}" srcOrd="2" destOrd="0" presId="urn:microsoft.com/office/officeart/2008/layout/VerticalCircleList"/>
    <dgm:cxn modelId="{2A74D97C-88A2-4CA6-AC6F-965ACBC2266C}" type="presParOf" srcId="{02B26C27-71FE-46CC-925C-6A32400E6C9F}" destId="{C55868CA-E94A-45B5-8449-3D5D0D75BF2B}" srcOrd="1" destOrd="0" presId="urn:microsoft.com/office/officeart/2008/layout/VerticalCircleList"/>
    <dgm:cxn modelId="{F75ABD7B-92A2-426E-9507-2633B58AE875}" type="presParOf" srcId="{C55868CA-E94A-45B5-8449-3D5D0D75BF2B}" destId="{C07A5920-342D-49E7-B26F-C9CDC49EA945}" srcOrd="0" destOrd="0" presId="urn:microsoft.com/office/officeart/2008/layout/VerticalCircleList"/>
    <dgm:cxn modelId="{CB9DFED3-EB38-452F-BB46-00FB5DE07598}" type="presParOf" srcId="{C55868CA-E94A-45B5-8449-3D5D0D75BF2B}" destId="{CEC3A22F-0E32-4039-B958-60956E33ED66}" srcOrd="1" destOrd="0" presId="urn:microsoft.com/office/officeart/2008/layout/VerticalCircleList"/>
    <dgm:cxn modelId="{AEEA1997-D8C4-4722-8365-08A8543A482C}" type="presParOf" srcId="{C55868CA-E94A-45B5-8449-3D5D0D75BF2B}" destId="{96FCF819-8B87-45CC-BD54-DE6F660B95FA}" srcOrd="2" destOrd="0" presId="urn:microsoft.com/office/officeart/2008/layout/VerticalCircleList"/>
    <dgm:cxn modelId="{2B31C8B9-A60A-4CF1-8E63-906D46968A2E}" type="presParOf" srcId="{02B26C27-71FE-46CC-925C-6A32400E6C9F}" destId="{379AE10A-846A-4390-A5D5-8097171256FF}" srcOrd="2" destOrd="0" presId="urn:microsoft.com/office/officeart/2008/layout/VerticalCircleList"/>
    <dgm:cxn modelId="{2A7B6B99-4F9A-4CF1-8FD7-0002C8F40F89}" type="presParOf" srcId="{379AE10A-846A-4390-A5D5-8097171256FF}" destId="{334ACF0B-0009-492A-887D-6F80F25A1ABF}" srcOrd="0" destOrd="0" presId="urn:microsoft.com/office/officeart/2008/layout/VerticalCircleList"/>
    <dgm:cxn modelId="{B271386A-1E1D-49F0-9DBA-91F41781F5F6}" type="presParOf" srcId="{379AE10A-846A-4390-A5D5-8097171256FF}" destId="{BAAFDD0B-7385-4FCC-B43A-335953249BD2}" srcOrd="1" destOrd="0" presId="urn:microsoft.com/office/officeart/2008/layout/VerticalCircleList"/>
    <dgm:cxn modelId="{5A06A7FC-9C0C-4DF3-B153-465A0764F80A}" type="presParOf" srcId="{379AE10A-846A-4390-A5D5-8097171256FF}" destId="{E6FBF0F1-B416-4B34-BF27-4BC180AE35A8}" srcOrd="2" destOrd="0" presId="urn:microsoft.com/office/officeart/2008/layout/VerticalCircleList"/>
    <dgm:cxn modelId="{D2E88A82-9897-4F2A-8AD3-030F009323B4}" type="presParOf" srcId="{02B26C27-71FE-46CC-925C-6A32400E6C9F}" destId="{85483023-B456-4583-A151-EEFB997F1BDD}" srcOrd="3" destOrd="0" presId="urn:microsoft.com/office/officeart/2008/layout/VerticalCircleList"/>
    <dgm:cxn modelId="{A89208AD-672B-4F84-A25D-D8AF241D0D1A}" type="presParOf" srcId="{85483023-B456-4583-A151-EEFB997F1BDD}" destId="{BE05DF0F-3A16-4CBB-A24B-AAED22AC9E90}" srcOrd="0" destOrd="0" presId="urn:microsoft.com/office/officeart/2008/layout/VerticalCircleList"/>
    <dgm:cxn modelId="{F73C1C0B-8CB1-4095-A076-8F307C9A6687}" type="presParOf" srcId="{85483023-B456-4583-A151-EEFB997F1BDD}" destId="{CA0BB070-4C84-4581-8835-08FC96227FAD}" srcOrd="1" destOrd="0" presId="urn:microsoft.com/office/officeart/2008/layout/VerticalCircleList"/>
    <dgm:cxn modelId="{741E4CA3-4DC8-4E2E-A467-FE6E8BCEE04E}" type="presParOf" srcId="{85483023-B456-4583-A151-EEFB997F1BDD}" destId="{1DC33C1C-918F-4339-9921-693BD8407D6A}" srcOrd="2" destOrd="0" presId="urn:microsoft.com/office/officeart/2008/layout/VerticalCircleList"/>
    <dgm:cxn modelId="{2EAA7D47-4923-4812-831F-4E9F70939B07}" type="presParOf" srcId="{02B26C27-71FE-46CC-925C-6A32400E6C9F}" destId="{FA3E375D-E35B-4999-90FE-55E2BCAD55DC}" srcOrd="4" destOrd="0" presId="urn:microsoft.com/office/officeart/2008/layout/VerticalCircleList"/>
    <dgm:cxn modelId="{5E78C1B0-63D7-4F60-98B1-D93DF3AD69C0}" type="presParOf" srcId="{FA3E375D-E35B-4999-90FE-55E2BCAD55DC}" destId="{AFB2529E-D179-4CB6-8704-AD0CBAE2DF32}" srcOrd="0" destOrd="0" presId="urn:microsoft.com/office/officeart/2008/layout/VerticalCircleList"/>
    <dgm:cxn modelId="{FD24C4AE-5BE2-4164-AFFD-4504F57A69A3}" type="presParOf" srcId="{FA3E375D-E35B-4999-90FE-55E2BCAD55DC}" destId="{42F5C52B-1052-4278-98AF-5F4F19434734}" srcOrd="1" destOrd="0" presId="urn:microsoft.com/office/officeart/2008/layout/VerticalCircleList"/>
    <dgm:cxn modelId="{D70472F7-8F12-4641-BEC8-35E71977B711}" type="presParOf" srcId="{FA3E375D-E35B-4999-90FE-55E2BCAD55DC}" destId="{34138465-D6B3-45A9-BF34-1367E5526A94}" srcOrd="2" destOrd="0" presId="urn:microsoft.com/office/officeart/2008/layout/VerticalCircleList"/>
    <dgm:cxn modelId="{15840853-BC37-4FAE-9EB6-6C18BC5B443B}" type="presParOf" srcId="{02B26C27-71FE-46CC-925C-6A32400E6C9F}" destId="{6FBCEB51-934F-4C39-8E0B-E6A0B227763C}" srcOrd="5" destOrd="0" presId="urn:microsoft.com/office/officeart/2008/layout/VerticalCircleList"/>
    <dgm:cxn modelId="{ACBFEE8E-2A96-46DE-B88E-C8541260A078}" type="presParOf" srcId="{6FBCEB51-934F-4C39-8E0B-E6A0B227763C}" destId="{E41D6E1B-D0AC-45EC-BA9F-8BA9BB949FA2}" srcOrd="0" destOrd="0" presId="urn:microsoft.com/office/officeart/2008/layout/VerticalCircleList"/>
    <dgm:cxn modelId="{583AFFA0-60C6-4914-B56B-D999B687BEBA}" type="presParOf" srcId="{6FBCEB51-934F-4C39-8E0B-E6A0B227763C}" destId="{1B977FEC-6C83-4BFC-95D0-F4544CD682B4}" srcOrd="1" destOrd="0" presId="urn:microsoft.com/office/officeart/2008/layout/VerticalCircleList"/>
    <dgm:cxn modelId="{56A2FC7F-2FEE-4AC5-BB6A-81597F4490B2}" type="presParOf" srcId="{6FBCEB51-934F-4C39-8E0B-E6A0B227763C}" destId="{632DDFDC-CE74-4BE6-8491-23FC77371F97}" srcOrd="2" destOrd="0" presId="urn:microsoft.com/office/officeart/2008/layout/VerticalCircleList"/>
    <dgm:cxn modelId="{B09D6FA7-8A41-4267-BB37-39987747672C}" type="presParOf" srcId="{02B26C27-71FE-46CC-925C-6A32400E6C9F}" destId="{EDD60C37-ADE8-40F6-BB56-EC3787BB74D5}" srcOrd="6" destOrd="0" presId="urn:microsoft.com/office/officeart/2008/layout/VerticalCircleList"/>
    <dgm:cxn modelId="{94870B11-ED85-4E5E-93AE-B75444B25C7F}" type="presParOf" srcId="{EDD60C37-ADE8-40F6-BB56-EC3787BB74D5}" destId="{963CE74B-AB50-4CA3-A035-0E35969D5EF4}" srcOrd="0" destOrd="0" presId="urn:microsoft.com/office/officeart/2008/layout/VerticalCircleList"/>
    <dgm:cxn modelId="{A603C9DF-F361-41EF-A951-A642E60F787B}" type="presParOf" srcId="{EDD60C37-ADE8-40F6-BB56-EC3787BB74D5}" destId="{9F87E40C-554D-480B-831A-735F60CB363A}" srcOrd="1" destOrd="0" presId="urn:microsoft.com/office/officeart/2008/layout/VerticalCircleList"/>
    <dgm:cxn modelId="{FB70E298-3CD2-47C8-9FB4-AAB735307104}" type="presParOf" srcId="{EDD60C37-ADE8-40F6-BB56-EC3787BB74D5}" destId="{BDB1782E-8809-4220-9BDB-23556F776E5D}" srcOrd="2" destOrd="0" presId="urn:microsoft.com/office/officeart/2008/layout/VerticalCircleList"/>
    <dgm:cxn modelId="{D536596A-A741-4207-9B6A-CFD18D5C405D}" type="presParOf" srcId="{02B26C27-71FE-46CC-925C-6A32400E6C9F}" destId="{310C3358-F7BA-42BC-B311-451C5C784EB2}" srcOrd="7" destOrd="0" presId="urn:microsoft.com/office/officeart/2008/layout/VerticalCircleList"/>
    <dgm:cxn modelId="{AFA7BC39-81D6-4600-9128-277C613338F2}" type="presParOf" srcId="{310C3358-F7BA-42BC-B311-451C5C784EB2}" destId="{BDAC08CF-653A-4558-A0AD-74E4116699E3}" srcOrd="0" destOrd="0" presId="urn:microsoft.com/office/officeart/2008/layout/VerticalCircleList"/>
    <dgm:cxn modelId="{71668023-458E-4997-9F9C-C2F66EF60416}" type="presParOf" srcId="{310C3358-F7BA-42BC-B311-451C5C784EB2}" destId="{D1D7F7B1-7C48-4A86-8EED-DFE7A5E0051E}" srcOrd="1" destOrd="0" presId="urn:microsoft.com/office/officeart/2008/layout/VerticalCircleList"/>
    <dgm:cxn modelId="{C6C152B3-7C88-4965-AB20-61E6409EC576}" type="presParOf" srcId="{310C3358-F7BA-42BC-B311-451C5C784EB2}" destId="{EEF201F5-085A-4821-938B-0E9D25A73A94}" srcOrd="2" destOrd="0" presId="urn:microsoft.com/office/officeart/2008/layout/VerticalCircleList"/>
    <dgm:cxn modelId="{1A2BF73B-8F69-41AE-912C-74BB89449EFD}" type="presParOf" srcId="{02B26C27-71FE-46CC-925C-6A32400E6C9F}" destId="{9904A01D-79BE-499A-9835-B20BAEBECA67}" srcOrd="8" destOrd="0" presId="urn:microsoft.com/office/officeart/2008/layout/VerticalCircleList"/>
    <dgm:cxn modelId="{5BBB02A3-152C-42EF-BDCA-DA150964F7C0}" type="presParOf" srcId="{9904A01D-79BE-499A-9835-B20BAEBECA67}" destId="{66218BD9-D94E-456B-85D5-FA07A737C14A}" srcOrd="0" destOrd="0" presId="urn:microsoft.com/office/officeart/2008/layout/VerticalCircleList"/>
    <dgm:cxn modelId="{FB21CAD2-0AAA-44B0-8445-17AB2D7757FA}" type="presParOf" srcId="{9904A01D-79BE-499A-9835-B20BAEBECA67}" destId="{0AE790B0-5E2A-4B47-BF03-317648622EB9}" srcOrd="1" destOrd="0" presId="urn:microsoft.com/office/officeart/2008/layout/VerticalCircleList"/>
    <dgm:cxn modelId="{1580DDDE-86D5-4124-95D5-651625A801D1}" type="presParOf" srcId="{9904A01D-79BE-499A-9835-B20BAEBECA67}" destId="{EE8E47BC-9A47-49C9-BCCA-E1102BFC5861}" srcOrd="2" destOrd="0" presId="urn:microsoft.com/office/officeart/2008/layout/VerticalCircleList"/>
    <dgm:cxn modelId="{F8E61EB4-E1C7-426D-9AB9-C3ED918F2CAE}" type="presParOf" srcId="{02B26C27-71FE-46CC-925C-6A32400E6C9F}" destId="{C577C024-B965-409C-B598-B178E0DF2186}" srcOrd="9" destOrd="0" presId="urn:microsoft.com/office/officeart/2008/layout/VerticalCircleList"/>
    <dgm:cxn modelId="{7D4A88DA-229F-43D6-A4C5-C4C3E936E791}" type="presParOf" srcId="{C577C024-B965-409C-B598-B178E0DF2186}" destId="{F116E33F-CA94-4040-9C5E-694D72FAEC88}" srcOrd="0" destOrd="0" presId="urn:microsoft.com/office/officeart/2008/layout/VerticalCircleList"/>
    <dgm:cxn modelId="{5698FA86-0AFF-41C4-90E4-1BC08AAB7C99}" type="presParOf" srcId="{C577C024-B965-409C-B598-B178E0DF2186}" destId="{9E8588DE-EF32-4E0C-8D58-6D9336B5CF61}" srcOrd="1" destOrd="0" presId="urn:microsoft.com/office/officeart/2008/layout/VerticalCircleList"/>
    <dgm:cxn modelId="{15498C58-BCB4-4474-9D06-5A0C66C90CD7}" type="presParOf" srcId="{C577C024-B965-409C-B598-B178E0DF2186}" destId="{052DFDDF-76E7-4FCC-B58D-884431D4B75B}" srcOrd="2" destOrd="0" presId="urn:microsoft.com/office/officeart/2008/layout/VerticalCircleList"/>
    <dgm:cxn modelId="{6AF16937-5C51-411E-8F17-7AADED59CB23}" type="presParOf" srcId="{02B26C27-71FE-46CC-925C-6A32400E6C9F}" destId="{8E79262E-4D4F-4D57-9CAE-7B4BC37248D2}" srcOrd="10" destOrd="0" presId="urn:microsoft.com/office/officeart/2008/layout/VerticalCircleList"/>
    <dgm:cxn modelId="{642F9F18-20ED-4A18-8123-E2F380227BAE}" type="presParOf" srcId="{8E79262E-4D4F-4D57-9CAE-7B4BC37248D2}" destId="{09756E51-3AC8-4545-A4D3-63315841A153}" srcOrd="0" destOrd="0" presId="urn:microsoft.com/office/officeart/2008/layout/VerticalCircleList"/>
    <dgm:cxn modelId="{37D11B31-94F4-4F1C-9450-AF5A779381E4}" type="presParOf" srcId="{8E79262E-4D4F-4D57-9CAE-7B4BC37248D2}" destId="{CEAA0DAE-2125-4FDA-BC96-EE16D0EDE546}" srcOrd="1" destOrd="0" presId="urn:microsoft.com/office/officeart/2008/layout/VerticalCircleList"/>
    <dgm:cxn modelId="{D7E49AC2-9E42-4A97-9BF4-672517A59D92}" type="presParOf" srcId="{8E79262E-4D4F-4D57-9CAE-7B4BC37248D2}" destId="{934CE78A-9E5A-40ED-845C-ACEEBDE1F22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D458DE-21C7-4674-859F-CD0E81F17FBD}" type="doc">
      <dgm:prSet loTypeId="urn:microsoft.com/office/officeart/2008/layout/VerticalCurvedLis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6E5FC90-8C6D-49C1-B8B0-17C41CBA3A2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реализации Указов Президента Российской Федерации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A3D2D-4E8B-4D45-87A8-3108DFF9C0B0}" type="parTrans" cxnId="{95FF1EF2-3B52-4E75-AE03-1AF19222BA98}">
      <dgm:prSet/>
      <dgm:spPr/>
      <dgm:t>
        <a:bodyPr/>
        <a:lstStyle/>
        <a:p>
          <a:endParaRPr lang="ru-RU"/>
        </a:p>
      </dgm:t>
    </dgm:pt>
    <dgm:pt modelId="{EE196B74-6402-4189-8AA7-6C67540FD89F}" type="sibTrans" cxnId="{95FF1EF2-3B52-4E75-AE03-1AF19222BA98}">
      <dgm:prSet/>
      <dgm:spPr/>
      <dgm:t>
        <a:bodyPr/>
        <a:lstStyle/>
        <a:p>
          <a:endParaRPr lang="ru-RU"/>
        </a:p>
      </dgm:t>
    </dgm:pt>
    <dgm:pt modelId="{E28ABD73-8B9A-4EFD-A086-0576C197018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социальной направленности бюджета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DA568-AE54-4DC3-8F43-4F026D8195AA}" type="parTrans" cxnId="{07986397-557C-487D-92AC-F1FD4211144D}">
      <dgm:prSet/>
      <dgm:spPr/>
      <dgm:t>
        <a:bodyPr/>
        <a:lstStyle/>
        <a:p>
          <a:endParaRPr lang="ru-RU"/>
        </a:p>
      </dgm:t>
    </dgm:pt>
    <dgm:pt modelId="{61C57CCB-F489-4652-916A-24469EC16C01}" type="sibTrans" cxnId="{07986397-557C-487D-92AC-F1FD4211144D}">
      <dgm:prSet/>
      <dgm:spPr/>
      <dgm:t>
        <a:bodyPr/>
        <a:lstStyle/>
        <a:p>
          <a:endParaRPr lang="ru-RU"/>
        </a:p>
      </dgm:t>
    </dgm:pt>
    <dgm:pt modelId="{DD574D84-F1B8-4F89-B352-9162FBA5056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Полное обеспечение действующих расходных обязательств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E34968-DB7B-4AE6-83D4-E3833981A532}" type="parTrans" cxnId="{4346F697-B00C-4804-B66B-EE6C5737D82A}">
      <dgm:prSet/>
      <dgm:spPr/>
      <dgm:t>
        <a:bodyPr/>
        <a:lstStyle/>
        <a:p>
          <a:endParaRPr lang="ru-RU"/>
        </a:p>
      </dgm:t>
    </dgm:pt>
    <dgm:pt modelId="{A14431C7-95DE-4310-9D2C-E4B6903B9B45}" type="sibTrans" cxnId="{4346F697-B00C-4804-B66B-EE6C5737D82A}">
      <dgm:prSet/>
      <dgm:spPr/>
      <dgm:t>
        <a:bodyPr/>
        <a:lstStyle/>
        <a:p>
          <a:endParaRPr lang="ru-RU"/>
        </a:p>
      </dgm:t>
    </dgm:pt>
    <dgm:pt modelId="{9A8B8816-A3E9-46CA-8165-606A564C182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pPr algn="l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оказания государственных услуг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BBC22-E439-4C29-8AE1-34B4B99E6E01}" type="parTrans" cxnId="{08F387A5-05A8-4499-A58C-9F2391F706FA}">
      <dgm:prSet/>
      <dgm:spPr/>
      <dgm:t>
        <a:bodyPr/>
        <a:lstStyle/>
        <a:p>
          <a:endParaRPr lang="ru-RU"/>
        </a:p>
      </dgm:t>
    </dgm:pt>
    <dgm:pt modelId="{C4E84B5D-61A8-45E7-8867-A375990AB5A9}" type="sibTrans" cxnId="{08F387A5-05A8-4499-A58C-9F2391F706FA}">
      <dgm:prSet/>
      <dgm:spPr/>
      <dgm:t>
        <a:bodyPr/>
        <a:lstStyle/>
        <a:p>
          <a:endParaRPr lang="ru-RU"/>
        </a:p>
      </dgm:t>
    </dgm:pt>
    <dgm:pt modelId="{539A00D3-7C3A-4AD1-B1B5-CA4C3EE128F0}" type="pres">
      <dgm:prSet presAssocID="{D9D458DE-21C7-4674-859F-CD0E81F17F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281C703-38E9-4D9C-86C8-432BC41EE860}" type="pres">
      <dgm:prSet presAssocID="{D9D458DE-21C7-4674-859F-CD0E81F17FBD}" presName="Name1" presStyleCnt="0"/>
      <dgm:spPr/>
    </dgm:pt>
    <dgm:pt modelId="{579D8436-FBDC-4E77-8134-53DD564957AA}" type="pres">
      <dgm:prSet presAssocID="{D9D458DE-21C7-4674-859F-CD0E81F17FBD}" presName="cycle" presStyleCnt="0"/>
      <dgm:spPr/>
    </dgm:pt>
    <dgm:pt modelId="{447C9D64-20BC-4F23-8153-47F2A5E558D9}" type="pres">
      <dgm:prSet presAssocID="{D9D458DE-21C7-4674-859F-CD0E81F17FBD}" presName="srcNode" presStyleLbl="node1" presStyleIdx="0" presStyleCnt="4"/>
      <dgm:spPr/>
    </dgm:pt>
    <dgm:pt modelId="{A6463509-F439-44E4-B1D3-6BCFAA63BFAA}" type="pres">
      <dgm:prSet presAssocID="{D9D458DE-21C7-4674-859F-CD0E81F17FBD}" presName="conn" presStyleLbl="parChTrans1D2" presStyleIdx="0" presStyleCnt="1"/>
      <dgm:spPr/>
      <dgm:t>
        <a:bodyPr/>
        <a:lstStyle/>
        <a:p>
          <a:endParaRPr lang="ru-RU"/>
        </a:p>
      </dgm:t>
    </dgm:pt>
    <dgm:pt modelId="{242F720E-5AE2-4707-8D2C-B4CD17EB10C9}" type="pres">
      <dgm:prSet presAssocID="{D9D458DE-21C7-4674-859F-CD0E81F17FBD}" presName="extraNode" presStyleLbl="node1" presStyleIdx="0" presStyleCnt="4"/>
      <dgm:spPr/>
    </dgm:pt>
    <dgm:pt modelId="{2349BD62-0D5C-4621-A789-F418AA42DE31}" type="pres">
      <dgm:prSet presAssocID="{D9D458DE-21C7-4674-859F-CD0E81F17FBD}" presName="dstNode" presStyleLbl="node1" presStyleIdx="0" presStyleCnt="4"/>
      <dgm:spPr/>
    </dgm:pt>
    <dgm:pt modelId="{BA280454-A80D-40CC-A85D-FAAC0866D018}" type="pres">
      <dgm:prSet presAssocID="{16E5FC90-8C6D-49C1-B8B0-17C41CBA3A2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783EE-61CD-4555-8F54-A120131CF803}" type="pres">
      <dgm:prSet presAssocID="{16E5FC90-8C6D-49C1-B8B0-17C41CBA3A25}" presName="accent_1" presStyleCnt="0"/>
      <dgm:spPr/>
    </dgm:pt>
    <dgm:pt modelId="{AA0837E6-834C-4519-8788-AC17A8BC4135}" type="pres">
      <dgm:prSet presAssocID="{16E5FC90-8C6D-49C1-B8B0-17C41CBA3A25}" presName="accentRepeatNode" presStyleLbl="solidFgAcc1" presStyleIdx="0" presStyleCnt="4" custLinFactNeighborX="2936" custLinFactNeighborY="359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8E5756C-5B44-4E4F-B4DB-32B92C575275}" type="pres">
      <dgm:prSet presAssocID="{E28ABD73-8B9A-4EFD-A086-0576C197018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AFD32-3430-46E4-B5B7-7C2FDE38C74D}" type="pres">
      <dgm:prSet presAssocID="{E28ABD73-8B9A-4EFD-A086-0576C1970187}" presName="accent_2" presStyleCnt="0"/>
      <dgm:spPr/>
    </dgm:pt>
    <dgm:pt modelId="{A16449D0-8918-489F-A7E6-7C1991965122}" type="pres">
      <dgm:prSet presAssocID="{E28ABD73-8B9A-4EFD-A086-0576C1970187}" presName="accentRepeatNode" presStyleLbl="solidFgAcc1" presStyleIdx="1" presStyleCnt="4" custLinFactNeighborX="-2339" custLinFactNeighborY="-3219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E08D095-2212-4623-9961-AC3F49C5A637}" type="pres">
      <dgm:prSet presAssocID="{DD574D84-F1B8-4F89-B352-9162FBA50563}" presName="text_3" presStyleLbl="node1" presStyleIdx="2" presStyleCnt="4" custLinFactNeighborX="938" custLinFactNeighborY="-1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014E1-5785-40FC-AEF4-1A4AEEE4706A}" type="pres">
      <dgm:prSet presAssocID="{DD574D84-F1B8-4F89-B352-9162FBA50563}" presName="accent_3" presStyleCnt="0"/>
      <dgm:spPr/>
    </dgm:pt>
    <dgm:pt modelId="{A346AA52-22C9-448D-8702-F558E6C573C5}" type="pres">
      <dgm:prSet presAssocID="{DD574D84-F1B8-4F89-B352-9162FBA50563}" presName="accentRepeatNode" presStyleLbl="solidFgAcc1" presStyleIdx="2" presStyleCnt="4" custLinFactNeighborX="-9349" custLinFactNeighborY="-995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1787C7-089C-452F-AE98-AABA247B5E05}" type="pres">
      <dgm:prSet presAssocID="{9A8B8816-A3E9-46CA-8165-606A564C182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7B0DF-EDAA-4C1B-A628-9C96FF2F42AE}" type="pres">
      <dgm:prSet presAssocID="{9A8B8816-A3E9-46CA-8165-606A564C1829}" presName="accent_4" presStyleCnt="0"/>
      <dgm:spPr/>
    </dgm:pt>
    <dgm:pt modelId="{CB99D865-ECAF-413A-B387-7A40EDF40F8B}" type="pres">
      <dgm:prSet presAssocID="{9A8B8816-A3E9-46CA-8165-606A564C1829}" presName="accentRepeatNode" presStyleLbl="solidFgAcc1" presStyleIdx="3" presStyleCnt="4" custLinFactNeighborX="-7864" custLinFactNeighborY="-868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78FB182F-04F2-43B1-A290-10337C543756}" type="presOf" srcId="{DD574D84-F1B8-4F89-B352-9162FBA50563}" destId="{5E08D095-2212-4623-9961-AC3F49C5A637}" srcOrd="0" destOrd="0" presId="urn:microsoft.com/office/officeart/2008/layout/VerticalCurvedList"/>
    <dgm:cxn modelId="{4346F697-B00C-4804-B66B-EE6C5737D82A}" srcId="{D9D458DE-21C7-4674-859F-CD0E81F17FBD}" destId="{DD574D84-F1B8-4F89-B352-9162FBA50563}" srcOrd="2" destOrd="0" parTransId="{EEE34968-DB7B-4AE6-83D4-E3833981A532}" sibTransId="{A14431C7-95DE-4310-9D2C-E4B6903B9B45}"/>
    <dgm:cxn modelId="{95FF1EF2-3B52-4E75-AE03-1AF19222BA98}" srcId="{D9D458DE-21C7-4674-859F-CD0E81F17FBD}" destId="{16E5FC90-8C6D-49C1-B8B0-17C41CBA3A25}" srcOrd="0" destOrd="0" parTransId="{AB1A3D2D-4E8B-4D45-87A8-3108DFF9C0B0}" sibTransId="{EE196B74-6402-4189-8AA7-6C67540FD89F}"/>
    <dgm:cxn modelId="{9C82D35C-71A2-4C87-A361-9085F29E14CD}" type="presOf" srcId="{E28ABD73-8B9A-4EFD-A086-0576C1970187}" destId="{C8E5756C-5B44-4E4F-B4DB-32B92C575275}" srcOrd="0" destOrd="0" presId="urn:microsoft.com/office/officeart/2008/layout/VerticalCurvedList"/>
    <dgm:cxn modelId="{97FB9431-86D1-4B6E-96CD-B9C5D4FED9E5}" type="presOf" srcId="{EE196B74-6402-4189-8AA7-6C67540FD89F}" destId="{A6463509-F439-44E4-B1D3-6BCFAA63BFAA}" srcOrd="0" destOrd="0" presId="urn:microsoft.com/office/officeart/2008/layout/VerticalCurvedList"/>
    <dgm:cxn modelId="{B94F5517-A7A9-4950-B84C-591BF7479EB3}" type="presOf" srcId="{16E5FC90-8C6D-49C1-B8B0-17C41CBA3A25}" destId="{BA280454-A80D-40CC-A85D-FAAC0866D018}" srcOrd="0" destOrd="0" presId="urn:microsoft.com/office/officeart/2008/layout/VerticalCurvedList"/>
    <dgm:cxn modelId="{81C61631-DA83-4369-8C38-842D70715192}" type="presOf" srcId="{D9D458DE-21C7-4674-859F-CD0E81F17FBD}" destId="{539A00D3-7C3A-4AD1-B1B5-CA4C3EE128F0}" srcOrd="0" destOrd="0" presId="urn:microsoft.com/office/officeart/2008/layout/VerticalCurvedList"/>
    <dgm:cxn modelId="{08F387A5-05A8-4499-A58C-9F2391F706FA}" srcId="{D9D458DE-21C7-4674-859F-CD0E81F17FBD}" destId="{9A8B8816-A3E9-46CA-8165-606A564C1829}" srcOrd="3" destOrd="0" parTransId="{DE6BBC22-E439-4C29-8AE1-34B4B99E6E01}" sibTransId="{C4E84B5D-61A8-45E7-8867-A375990AB5A9}"/>
    <dgm:cxn modelId="{01093FAC-9144-4996-BAB1-86F5C794CD09}" type="presOf" srcId="{9A8B8816-A3E9-46CA-8165-606A564C1829}" destId="{301787C7-089C-452F-AE98-AABA247B5E05}" srcOrd="0" destOrd="0" presId="urn:microsoft.com/office/officeart/2008/layout/VerticalCurvedList"/>
    <dgm:cxn modelId="{07986397-557C-487D-92AC-F1FD4211144D}" srcId="{D9D458DE-21C7-4674-859F-CD0E81F17FBD}" destId="{E28ABD73-8B9A-4EFD-A086-0576C1970187}" srcOrd="1" destOrd="0" parTransId="{773DA568-AE54-4DC3-8F43-4F026D8195AA}" sibTransId="{61C57CCB-F489-4652-916A-24469EC16C01}"/>
    <dgm:cxn modelId="{3741B9F6-C5D2-4CAA-97B5-230A5785A469}" type="presParOf" srcId="{539A00D3-7C3A-4AD1-B1B5-CA4C3EE128F0}" destId="{7281C703-38E9-4D9C-86C8-432BC41EE860}" srcOrd="0" destOrd="0" presId="urn:microsoft.com/office/officeart/2008/layout/VerticalCurvedList"/>
    <dgm:cxn modelId="{88039A70-561C-4CE8-BFB8-E3FA6E08BAE9}" type="presParOf" srcId="{7281C703-38E9-4D9C-86C8-432BC41EE860}" destId="{579D8436-FBDC-4E77-8134-53DD564957AA}" srcOrd="0" destOrd="0" presId="urn:microsoft.com/office/officeart/2008/layout/VerticalCurvedList"/>
    <dgm:cxn modelId="{06126605-9437-4F6A-9ADB-BD229A8C72BA}" type="presParOf" srcId="{579D8436-FBDC-4E77-8134-53DD564957AA}" destId="{447C9D64-20BC-4F23-8153-47F2A5E558D9}" srcOrd="0" destOrd="0" presId="urn:microsoft.com/office/officeart/2008/layout/VerticalCurvedList"/>
    <dgm:cxn modelId="{CA93EAF8-B9A5-49C4-B1F3-57745E730392}" type="presParOf" srcId="{579D8436-FBDC-4E77-8134-53DD564957AA}" destId="{A6463509-F439-44E4-B1D3-6BCFAA63BFAA}" srcOrd="1" destOrd="0" presId="urn:microsoft.com/office/officeart/2008/layout/VerticalCurvedList"/>
    <dgm:cxn modelId="{05EE83C2-1B54-4D04-9D5C-653F6F3E4C07}" type="presParOf" srcId="{579D8436-FBDC-4E77-8134-53DD564957AA}" destId="{242F720E-5AE2-4707-8D2C-B4CD17EB10C9}" srcOrd="2" destOrd="0" presId="urn:microsoft.com/office/officeart/2008/layout/VerticalCurvedList"/>
    <dgm:cxn modelId="{97F60FB0-FA3B-42AC-A4BE-8E7F17274B87}" type="presParOf" srcId="{579D8436-FBDC-4E77-8134-53DD564957AA}" destId="{2349BD62-0D5C-4621-A789-F418AA42DE31}" srcOrd="3" destOrd="0" presId="urn:microsoft.com/office/officeart/2008/layout/VerticalCurvedList"/>
    <dgm:cxn modelId="{6FBB1F8E-2C72-44A0-B4FF-B586E488FB8A}" type="presParOf" srcId="{7281C703-38E9-4D9C-86C8-432BC41EE860}" destId="{BA280454-A80D-40CC-A85D-FAAC0866D018}" srcOrd="1" destOrd="0" presId="urn:microsoft.com/office/officeart/2008/layout/VerticalCurvedList"/>
    <dgm:cxn modelId="{05EFD27E-7925-472C-A07F-7FA96661895C}" type="presParOf" srcId="{7281C703-38E9-4D9C-86C8-432BC41EE860}" destId="{CAF783EE-61CD-4555-8F54-A120131CF803}" srcOrd="2" destOrd="0" presId="urn:microsoft.com/office/officeart/2008/layout/VerticalCurvedList"/>
    <dgm:cxn modelId="{62CCE1E2-90F4-437F-A44E-C012ED2F2A0E}" type="presParOf" srcId="{CAF783EE-61CD-4555-8F54-A120131CF803}" destId="{AA0837E6-834C-4519-8788-AC17A8BC4135}" srcOrd="0" destOrd="0" presId="urn:microsoft.com/office/officeart/2008/layout/VerticalCurvedList"/>
    <dgm:cxn modelId="{677953AC-511C-4322-BE59-92EF2AAF3F8F}" type="presParOf" srcId="{7281C703-38E9-4D9C-86C8-432BC41EE860}" destId="{C8E5756C-5B44-4E4F-B4DB-32B92C575275}" srcOrd="3" destOrd="0" presId="urn:microsoft.com/office/officeart/2008/layout/VerticalCurvedList"/>
    <dgm:cxn modelId="{28BC24DF-2FFA-4A90-B435-711D45EFE01E}" type="presParOf" srcId="{7281C703-38E9-4D9C-86C8-432BC41EE860}" destId="{669AFD32-3430-46E4-B5B7-7C2FDE38C74D}" srcOrd="4" destOrd="0" presId="urn:microsoft.com/office/officeart/2008/layout/VerticalCurvedList"/>
    <dgm:cxn modelId="{13C19B85-8F7F-439F-96B5-8E01D337DE38}" type="presParOf" srcId="{669AFD32-3430-46E4-B5B7-7C2FDE38C74D}" destId="{A16449D0-8918-489F-A7E6-7C1991965122}" srcOrd="0" destOrd="0" presId="urn:microsoft.com/office/officeart/2008/layout/VerticalCurvedList"/>
    <dgm:cxn modelId="{400864B3-2526-4CE4-9DF4-2D4D59F602CE}" type="presParOf" srcId="{7281C703-38E9-4D9C-86C8-432BC41EE860}" destId="{5E08D095-2212-4623-9961-AC3F49C5A637}" srcOrd="5" destOrd="0" presId="urn:microsoft.com/office/officeart/2008/layout/VerticalCurvedList"/>
    <dgm:cxn modelId="{9AB4845E-B45F-420B-A2D0-9B79712DCC35}" type="presParOf" srcId="{7281C703-38E9-4D9C-86C8-432BC41EE860}" destId="{CD3014E1-5785-40FC-AEF4-1A4AEEE4706A}" srcOrd="6" destOrd="0" presId="urn:microsoft.com/office/officeart/2008/layout/VerticalCurvedList"/>
    <dgm:cxn modelId="{5F3975E7-0F2C-4AB2-929D-24B1A6581E2F}" type="presParOf" srcId="{CD3014E1-5785-40FC-AEF4-1A4AEEE4706A}" destId="{A346AA52-22C9-448D-8702-F558E6C573C5}" srcOrd="0" destOrd="0" presId="urn:microsoft.com/office/officeart/2008/layout/VerticalCurvedList"/>
    <dgm:cxn modelId="{5D74D1B7-C0C7-4D00-B33B-30945475D656}" type="presParOf" srcId="{7281C703-38E9-4D9C-86C8-432BC41EE860}" destId="{301787C7-089C-452F-AE98-AABA247B5E05}" srcOrd="7" destOrd="0" presId="urn:microsoft.com/office/officeart/2008/layout/VerticalCurvedList"/>
    <dgm:cxn modelId="{6F732C79-E840-430B-B95A-4C9956407045}" type="presParOf" srcId="{7281C703-38E9-4D9C-86C8-432BC41EE860}" destId="{EE47B0DF-EDAA-4C1B-A628-9C96FF2F42AE}" srcOrd="8" destOrd="0" presId="urn:microsoft.com/office/officeart/2008/layout/VerticalCurvedList"/>
    <dgm:cxn modelId="{4BB076AF-E37A-4379-A329-58DE84EC7D3B}" type="presParOf" srcId="{EE47B0DF-EDAA-4C1B-A628-9C96FF2F42AE}" destId="{CB99D865-ECAF-413A-B387-7A40EDF40F8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FC8FE1-AFFB-40CE-8CCE-C406826B71DF}" type="doc">
      <dgm:prSet loTypeId="urn:microsoft.com/office/officeart/2008/layout/PictureStrips" loCatId="list" qsTypeId="urn:microsoft.com/office/officeart/2005/8/quickstyle/simple2" qsCatId="simple" csTypeId="urn:microsoft.com/office/officeart/2005/8/colors/accent1_4" csCatId="accent1" phldr="1"/>
      <dgm:spPr/>
    </dgm:pt>
    <dgm:pt modelId="{176201A4-FEC7-4608-B7C7-1FC0F581E18D}">
      <dgm:prSet phldrT="[Текст]"/>
      <dgm:spPr/>
      <dgm:t>
        <a:bodyPr/>
        <a:lstStyle/>
        <a:p>
          <a:pPr>
            <a:spcAft>
              <a:spcPct val="3500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 597, 761, 1688  (зарплата работников бюджетной сферы)</a:t>
          </a:r>
        </a:p>
        <a:p>
          <a:pPr>
            <a:spcAft>
              <a:spcPts val="0"/>
            </a:spcAft>
          </a:pPr>
          <a:r>
            <a: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4 882 млн руб. (</a:t>
          </a: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«+» к 2011 г.)</a:t>
          </a:r>
        </a:p>
        <a:p>
          <a:pPr>
            <a:spcAft>
              <a:spcPts val="0"/>
            </a:spcAft>
          </a:pPr>
          <a:r>
            <a:rPr lang="ru-RU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b="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ОБ – 4 597 млн руб.</a:t>
          </a:r>
        </a:p>
        <a:p>
          <a:pPr>
            <a:spcAft>
              <a:spcPct val="35000"/>
            </a:spcAft>
          </a:pPr>
          <a:r>
            <a:rPr lang="ru-RU" b="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средства ФБ – 285 млн руб. (6 %)</a:t>
          </a:r>
        </a:p>
      </dgm:t>
    </dgm:pt>
    <dgm:pt modelId="{3CDDE537-3A97-4EAD-A916-D6EC9B2907C8}" type="parTrans" cxnId="{1DC634C8-4F4E-4C1C-8D6C-042EB9A3799F}">
      <dgm:prSet/>
      <dgm:spPr/>
      <dgm:t>
        <a:bodyPr/>
        <a:lstStyle/>
        <a:p>
          <a:endParaRPr lang="ru-RU"/>
        </a:p>
      </dgm:t>
    </dgm:pt>
    <dgm:pt modelId="{3CDECF23-659B-4B3D-81EB-22DF1B2BC9AF}" type="sibTrans" cxnId="{1DC634C8-4F4E-4C1C-8D6C-042EB9A3799F}">
      <dgm:prSet/>
      <dgm:spPr/>
      <dgm:t>
        <a:bodyPr/>
        <a:lstStyle/>
        <a:p>
          <a:endParaRPr lang="ru-RU"/>
        </a:p>
      </dgm:t>
    </dgm:pt>
    <dgm:pt modelId="{148D2914-4B91-4626-AC87-1086F93F0653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 596 (поддержка малого и среднего предпринимательства)</a:t>
          </a:r>
        </a:p>
        <a:p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 млн руб.</a:t>
          </a:r>
          <a:r>
            <a:rPr lang="ru-RU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(средства ОБ)</a:t>
          </a:r>
          <a:endParaRPr lang="ru-RU" b="1" u="sng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B1554-4CAF-4449-8229-13382B816305}" type="parTrans" cxnId="{4DC1E708-D16D-4665-9067-05CB64F670B1}">
      <dgm:prSet/>
      <dgm:spPr/>
      <dgm:t>
        <a:bodyPr/>
        <a:lstStyle/>
        <a:p>
          <a:endParaRPr lang="ru-RU"/>
        </a:p>
      </dgm:t>
    </dgm:pt>
    <dgm:pt modelId="{AD673959-FEA5-4858-A858-AE873AAE2621}" type="sibTrans" cxnId="{4DC1E708-D16D-4665-9067-05CB64F670B1}">
      <dgm:prSet/>
      <dgm:spPr/>
      <dgm:t>
        <a:bodyPr/>
        <a:lstStyle/>
        <a:p>
          <a:endParaRPr lang="ru-RU"/>
        </a:p>
      </dgm:t>
    </dgm:pt>
    <dgm:pt modelId="{09437C26-57EF-4BFF-88D4-6679EE5D9212}">
      <dgm:prSet phldrT="[Текст]"/>
      <dgm:spPr/>
      <dgm:t>
        <a:bodyPr/>
        <a:lstStyle/>
        <a:p>
          <a:pPr>
            <a:spcAft>
              <a:spcPct val="3500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 600 (переселение, инфраструктура земельных участков для многодетных семей)</a:t>
          </a:r>
        </a:p>
        <a:p>
          <a:pPr>
            <a:spcAft>
              <a:spcPts val="0"/>
            </a:spcAft>
          </a:pP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980 млн руб.</a:t>
          </a:r>
        </a:p>
        <a:p>
          <a:pPr>
            <a:spcAft>
              <a:spcPts val="0"/>
            </a:spcAft>
          </a:pPr>
          <a:r>
            <a:rPr lang="ru-RU" b="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средства ОБ – 493 млн руб.</a:t>
          </a:r>
        </a:p>
        <a:p>
          <a:pPr>
            <a:spcAft>
              <a:spcPts val="0"/>
            </a:spcAft>
          </a:pPr>
          <a:r>
            <a:rPr lang="ru-RU" b="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средства ФБ – 487 млн руб. (50 %)</a:t>
          </a:r>
          <a:endParaRPr lang="ru-RU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9A3D9-5BC1-4366-9A5B-788E5853A849}" type="parTrans" cxnId="{04263EB1-D215-402E-8230-17E207F0A500}">
      <dgm:prSet/>
      <dgm:spPr/>
      <dgm:t>
        <a:bodyPr/>
        <a:lstStyle/>
        <a:p>
          <a:endParaRPr lang="ru-RU"/>
        </a:p>
      </dgm:t>
    </dgm:pt>
    <dgm:pt modelId="{70BB4ADE-89AC-4947-94BC-C81EA2051CD3}" type="sibTrans" cxnId="{04263EB1-D215-402E-8230-17E207F0A500}">
      <dgm:prSet/>
      <dgm:spPr/>
      <dgm:t>
        <a:bodyPr/>
        <a:lstStyle/>
        <a:p>
          <a:endParaRPr lang="ru-RU"/>
        </a:p>
      </dgm:t>
    </dgm:pt>
    <dgm:pt modelId="{95C99531-BE07-47D6-A2D2-4C96D00FB9D4}">
      <dgm:prSet phldrT="[Текст]"/>
      <dgm:spPr/>
      <dgm:t>
        <a:bodyPr/>
        <a:lstStyle/>
        <a:p>
          <a:pPr>
            <a:spcAft>
              <a:spcPct val="35000"/>
            </a:spcAft>
          </a:pP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 606 (ежемесячные выплаты при рождении третьего ребенка)</a:t>
          </a:r>
        </a:p>
        <a:p>
          <a:pPr>
            <a:spcAft>
              <a:spcPts val="0"/>
            </a:spcAft>
          </a:pPr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402 млн руб.</a:t>
          </a:r>
          <a:r>
            <a:rPr lang="ru-RU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(средства ОБ)</a:t>
          </a:r>
          <a:endParaRPr lang="ru-RU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61C8E-2A9D-4ED0-9BE6-48699432B4FA}" type="parTrans" cxnId="{7E538A9A-2108-4D26-8259-6E95A01E0052}">
      <dgm:prSet/>
      <dgm:spPr/>
      <dgm:t>
        <a:bodyPr/>
        <a:lstStyle/>
        <a:p>
          <a:endParaRPr lang="ru-RU"/>
        </a:p>
      </dgm:t>
    </dgm:pt>
    <dgm:pt modelId="{36672C39-5FA5-4C3C-96BD-84B360CB2FE0}" type="sibTrans" cxnId="{7E538A9A-2108-4D26-8259-6E95A01E0052}">
      <dgm:prSet/>
      <dgm:spPr/>
      <dgm:t>
        <a:bodyPr/>
        <a:lstStyle/>
        <a:p>
          <a:endParaRPr lang="ru-RU"/>
        </a:p>
      </dgm:t>
    </dgm:pt>
    <dgm:pt modelId="{5C1CC9A1-7603-447C-8EC0-A6897F44B86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 601  (МФЦ)</a:t>
          </a:r>
        </a:p>
        <a:p>
          <a:r>
            <a: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252 млн руб.</a:t>
          </a:r>
          <a:r>
            <a:rPr lang="ru-RU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(средства ОБ)</a:t>
          </a:r>
          <a:endParaRPr lang="ru-RU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99B22B-4D77-42E1-BA45-F3C41DA91D55}" type="parTrans" cxnId="{02203FF5-AEA3-4853-B224-73937B915657}">
      <dgm:prSet/>
      <dgm:spPr/>
      <dgm:t>
        <a:bodyPr/>
        <a:lstStyle/>
        <a:p>
          <a:endParaRPr lang="ru-RU"/>
        </a:p>
      </dgm:t>
    </dgm:pt>
    <dgm:pt modelId="{BBD8CB48-D674-4B4B-83D2-FFEB549DFFA8}" type="sibTrans" cxnId="{02203FF5-AEA3-4853-B224-73937B915657}">
      <dgm:prSet/>
      <dgm:spPr/>
      <dgm:t>
        <a:bodyPr/>
        <a:lstStyle/>
        <a:p>
          <a:endParaRPr lang="ru-RU"/>
        </a:p>
      </dgm:t>
    </dgm:pt>
    <dgm:pt modelId="{A2D8F2A5-CBAB-4D01-B1D9-E1559F65025A}" type="pres">
      <dgm:prSet presAssocID="{F1FC8FE1-AFFB-40CE-8CCE-C406826B71DF}" presName="Name0" presStyleCnt="0">
        <dgm:presLayoutVars>
          <dgm:dir/>
          <dgm:resizeHandles val="exact"/>
        </dgm:presLayoutVars>
      </dgm:prSet>
      <dgm:spPr/>
    </dgm:pt>
    <dgm:pt modelId="{59903E12-15C0-4670-AAE7-2BD51014003B}" type="pres">
      <dgm:prSet presAssocID="{176201A4-FEC7-4608-B7C7-1FC0F581E18D}" presName="composite" presStyleCnt="0"/>
      <dgm:spPr/>
    </dgm:pt>
    <dgm:pt modelId="{73DDDC67-5F7C-4E39-AEA6-28CCBC2BD914}" type="pres">
      <dgm:prSet presAssocID="{176201A4-FEC7-4608-B7C7-1FC0F581E18D}" presName="rect1" presStyleLbl="trAlignAcc1" presStyleIdx="0" presStyleCnt="5" custScaleX="94797" custScaleY="117163" custLinFactNeighborX="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FF44A-91C7-4E71-BF52-70C69C469779}" type="pres">
      <dgm:prSet presAssocID="{176201A4-FEC7-4608-B7C7-1FC0F581E18D}" presName="rect2" presStyleLbl="fgImgPlace1" presStyleIdx="0" presStyleCnt="5" custScaleX="136626" custScaleY="94239" custLinFactNeighborX="1892" custLinFactNeighborY="-31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F473915-07A2-40B5-B6CD-6D3820FDE3E5}" type="pres">
      <dgm:prSet presAssocID="{3CDECF23-659B-4B3D-81EB-22DF1B2BC9AF}" presName="sibTrans" presStyleCnt="0"/>
      <dgm:spPr/>
    </dgm:pt>
    <dgm:pt modelId="{91FAB128-8683-40B5-91E1-3F079BB1B0F3}" type="pres">
      <dgm:prSet presAssocID="{09437C26-57EF-4BFF-88D4-6679EE5D9212}" presName="composite" presStyleCnt="0"/>
      <dgm:spPr/>
    </dgm:pt>
    <dgm:pt modelId="{1AD3C27E-7757-40DE-AECE-98C33E25F410}" type="pres">
      <dgm:prSet presAssocID="{09437C26-57EF-4BFF-88D4-6679EE5D9212}" presName="rect1" presStyleLbl="trAlignAcc1" presStyleIdx="1" presStyleCnt="5" custScaleX="94797" custScaleY="117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2CEEE-F435-467C-816A-0DE1B141C5FF}" type="pres">
      <dgm:prSet presAssocID="{09437C26-57EF-4BFF-88D4-6679EE5D9212}" presName="rect2" presStyleLbl="fgImgPlace1" presStyleIdx="1" presStyleCnt="5" custScaleX="136626" custScaleY="94239" custLinFactNeighborX="-4780" custLinFactNeighborY="-254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39AA00CC-5F7A-4495-B8DE-3C26E214B8E9}" type="pres">
      <dgm:prSet presAssocID="{70BB4ADE-89AC-4947-94BC-C81EA2051CD3}" presName="sibTrans" presStyleCnt="0"/>
      <dgm:spPr/>
    </dgm:pt>
    <dgm:pt modelId="{D71EBDE7-86CA-4C4D-9B46-D9184FBDC35B}" type="pres">
      <dgm:prSet presAssocID="{95C99531-BE07-47D6-A2D2-4C96D00FB9D4}" presName="composite" presStyleCnt="0"/>
      <dgm:spPr/>
    </dgm:pt>
    <dgm:pt modelId="{C98E99AB-C132-4B7D-AC8C-67C7705B0EF8}" type="pres">
      <dgm:prSet presAssocID="{95C99531-BE07-47D6-A2D2-4C96D00FB9D4}" presName="rect1" presStyleLbl="trAlignAcc1" presStyleIdx="2" presStyleCnt="5" custScaleX="94797" custScaleY="117163" custLinFactNeighborX="855" custLinFactNeighborY="1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76A83-1EB2-4E74-903F-4A129A524A50}" type="pres">
      <dgm:prSet presAssocID="{95C99531-BE07-47D6-A2D2-4C96D00FB9D4}" presName="rect2" presStyleLbl="fgImgPlace1" presStyleIdx="2" presStyleCnt="5" custScaleX="136626" custScaleY="94239" custLinFactNeighborY="-255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EC950C59-66DD-40A5-9B0A-4FA9E043683D}" type="pres">
      <dgm:prSet presAssocID="{36672C39-5FA5-4C3C-96BD-84B360CB2FE0}" presName="sibTrans" presStyleCnt="0"/>
      <dgm:spPr/>
    </dgm:pt>
    <dgm:pt modelId="{39FBEECB-F564-4B7F-89E2-440C608B8285}" type="pres">
      <dgm:prSet presAssocID="{5C1CC9A1-7603-447C-8EC0-A6897F44B862}" presName="composite" presStyleCnt="0"/>
      <dgm:spPr/>
    </dgm:pt>
    <dgm:pt modelId="{3AF82B25-99AA-4A35-AFD8-A610272395C0}" type="pres">
      <dgm:prSet presAssocID="{5C1CC9A1-7603-447C-8EC0-A6897F44B862}" presName="rect1" presStyleLbl="trAlignAcc1" presStyleIdx="3" presStyleCnt="5" custScaleX="94797" custScaleY="117163" custLinFactNeighborX="3305" custLinFactNeighborY="2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7B7C5-6E7C-44FB-930E-16C8A17970AC}" type="pres">
      <dgm:prSet presAssocID="{5C1CC9A1-7603-447C-8EC0-A6897F44B862}" presName="rect2" presStyleLbl="fgImgPlace1" presStyleIdx="3" presStyleCnt="5" custScaleX="133112" custScaleY="94204" custLinFactNeighborX="-1877" custLinFactNeighborY="-127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E2CC63E-7BC1-43BA-9E78-1D7B06D283CD}" type="pres">
      <dgm:prSet presAssocID="{BBD8CB48-D674-4B4B-83D2-FFEB549DFFA8}" presName="sibTrans" presStyleCnt="0"/>
      <dgm:spPr/>
    </dgm:pt>
    <dgm:pt modelId="{6DB2313F-63FD-420D-9413-D6C2756A6F7E}" type="pres">
      <dgm:prSet presAssocID="{148D2914-4B91-4626-AC87-1086F93F0653}" presName="composite" presStyleCnt="0"/>
      <dgm:spPr/>
    </dgm:pt>
    <dgm:pt modelId="{57EC46E6-24A7-489B-B978-F13BD5CD6208}" type="pres">
      <dgm:prSet presAssocID="{148D2914-4B91-4626-AC87-1086F93F0653}" presName="rect1" presStyleLbl="trAlignAcc1" presStyleIdx="4" presStyleCnt="5" custScaleX="94797" custScaleY="117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67F5F-8C93-45F4-ACB7-C6DF60197275}" type="pres">
      <dgm:prSet presAssocID="{148D2914-4B91-4626-AC87-1086F93F0653}" presName="rect2" presStyleLbl="fgImgPlace1" presStyleIdx="4" presStyleCnt="5" custScaleX="136626" custScaleY="9423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70F298BF-ECE6-46B0-BADD-6CD60EF024E4}" type="presOf" srcId="{09437C26-57EF-4BFF-88D4-6679EE5D9212}" destId="{1AD3C27E-7757-40DE-AECE-98C33E25F410}" srcOrd="0" destOrd="0" presId="urn:microsoft.com/office/officeart/2008/layout/PictureStrips"/>
    <dgm:cxn modelId="{8C7830F4-D460-4788-A7C3-482A5745DC6A}" type="presOf" srcId="{176201A4-FEC7-4608-B7C7-1FC0F581E18D}" destId="{73DDDC67-5F7C-4E39-AEA6-28CCBC2BD914}" srcOrd="0" destOrd="0" presId="urn:microsoft.com/office/officeart/2008/layout/PictureStrips"/>
    <dgm:cxn modelId="{7E538A9A-2108-4D26-8259-6E95A01E0052}" srcId="{F1FC8FE1-AFFB-40CE-8CCE-C406826B71DF}" destId="{95C99531-BE07-47D6-A2D2-4C96D00FB9D4}" srcOrd="2" destOrd="0" parTransId="{80461C8E-2A9D-4ED0-9BE6-48699432B4FA}" sibTransId="{36672C39-5FA5-4C3C-96BD-84B360CB2FE0}"/>
    <dgm:cxn modelId="{02203FF5-AEA3-4853-B224-73937B915657}" srcId="{F1FC8FE1-AFFB-40CE-8CCE-C406826B71DF}" destId="{5C1CC9A1-7603-447C-8EC0-A6897F44B862}" srcOrd="3" destOrd="0" parTransId="{C799B22B-4D77-42E1-BA45-F3C41DA91D55}" sibTransId="{BBD8CB48-D674-4B4B-83D2-FFEB549DFFA8}"/>
    <dgm:cxn modelId="{D0D32398-6905-47FC-A273-0DD6FA14AFE6}" type="presOf" srcId="{5C1CC9A1-7603-447C-8EC0-A6897F44B862}" destId="{3AF82B25-99AA-4A35-AFD8-A610272395C0}" srcOrd="0" destOrd="0" presId="urn:microsoft.com/office/officeart/2008/layout/PictureStrips"/>
    <dgm:cxn modelId="{68BB12E6-891C-4B23-910D-9240A4C88C1B}" type="presOf" srcId="{95C99531-BE07-47D6-A2D2-4C96D00FB9D4}" destId="{C98E99AB-C132-4B7D-AC8C-67C7705B0EF8}" srcOrd="0" destOrd="0" presId="urn:microsoft.com/office/officeart/2008/layout/PictureStrips"/>
    <dgm:cxn modelId="{85A04C15-655A-4903-8D72-18241347D1F4}" type="presOf" srcId="{148D2914-4B91-4626-AC87-1086F93F0653}" destId="{57EC46E6-24A7-489B-B978-F13BD5CD6208}" srcOrd="0" destOrd="0" presId="urn:microsoft.com/office/officeart/2008/layout/PictureStrips"/>
    <dgm:cxn modelId="{1DC634C8-4F4E-4C1C-8D6C-042EB9A3799F}" srcId="{F1FC8FE1-AFFB-40CE-8CCE-C406826B71DF}" destId="{176201A4-FEC7-4608-B7C7-1FC0F581E18D}" srcOrd="0" destOrd="0" parTransId="{3CDDE537-3A97-4EAD-A916-D6EC9B2907C8}" sibTransId="{3CDECF23-659B-4B3D-81EB-22DF1B2BC9AF}"/>
    <dgm:cxn modelId="{4DC1E708-D16D-4665-9067-05CB64F670B1}" srcId="{F1FC8FE1-AFFB-40CE-8CCE-C406826B71DF}" destId="{148D2914-4B91-4626-AC87-1086F93F0653}" srcOrd="4" destOrd="0" parTransId="{24CB1554-4CAF-4449-8229-13382B816305}" sibTransId="{AD673959-FEA5-4858-A858-AE873AAE2621}"/>
    <dgm:cxn modelId="{0C858CE7-0749-4ED6-9883-110B67BA4081}" type="presOf" srcId="{F1FC8FE1-AFFB-40CE-8CCE-C406826B71DF}" destId="{A2D8F2A5-CBAB-4D01-B1D9-E1559F65025A}" srcOrd="0" destOrd="0" presId="urn:microsoft.com/office/officeart/2008/layout/PictureStrips"/>
    <dgm:cxn modelId="{04263EB1-D215-402E-8230-17E207F0A500}" srcId="{F1FC8FE1-AFFB-40CE-8CCE-C406826B71DF}" destId="{09437C26-57EF-4BFF-88D4-6679EE5D9212}" srcOrd="1" destOrd="0" parTransId="{A3A9A3D9-5BC1-4366-9A5B-788E5853A849}" sibTransId="{70BB4ADE-89AC-4947-94BC-C81EA2051CD3}"/>
    <dgm:cxn modelId="{47FAD782-B665-4309-93BB-645A3337C839}" type="presParOf" srcId="{A2D8F2A5-CBAB-4D01-B1D9-E1559F65025A}" destId="{59903E12-15C0-4670-AAE7-2BD51014003B}" srcOrd="0" destOrd="0" presId="urn:microsoft.com/office/officeart/2008/layout/PictureStrips"/>
    <dgm:cxn modelId="{F770734D-B23F-43DC-B737-A7E17E6FA068}" type="presParOf" srcId="{59903E12-15C0-4670-AAE7-2BD51014003B}" destId="{73DDDC67-5F7C-4E39-AEA6-28CCBC2BD914}" srcOrd="0" destOrd="0" presId="urn:microsoft.com/office/officeart/2008/layout/PictureStrips"/>
    <dgm:cxn modelId="{0073EAA9-32EF-41EF-9BED-720596B86320}" type="presParOf" srcId="{59903E12-15C0-4670-AAE7-2BD51014003B}" destId="{356FF44A-91C7-4E71-BF52-70C69C469779}" srcOrd="1" destOrd="0" presId="urn:microsoft.com/office/officeart/2008/layout/PictureStrips"/>
    <dgm:cxn modelId="{BECC79DF-0A34-485A-B332-1CA928DEA70D}" type="presParOf" srcId="{A2D8F2A5-CBAB-4D01-B1D9-E1559F65025A}" destId="{9F473915-07A2-40B5-B6CD-6D3820FDE3E5}" srcOrd="1" destOrd="0" presId="urn:microsoft.com/office/officeart/2008/layout/PictureStrips"/>
    <dgm:cxn modelId="{98B3318A-E110-4D96-90B7-BD6ADC40227F}" type="presParOf" srcId="{A2D8F2A5-CBAB-4D01-B1D9-E1559F65025A}" destId="{91FAB128-8683-40B5-91E1-3F079BB1B0F3}" srcOrd="2" destOrd="0" presId="urn:microsoft.com/office/officeart/2008/layout/PictureStrips"/>
    <dgm:cxn modelId="{0FEC6DF9-82AE-4BB0-B073-EA8D6C45033B}" type="presParOf" srcId="{91FAB128-8683-40B5-91E1-3F079BB1B0F3}" destId="{1AD3C27E-7757-40DE-AECE-98C33E25F410}" srcOrd="0" destOrd="0" presId="urn:microsoft.com/office/officeart/2008/layout/PictureStrips"/>
    <dgm:cxn modelId="{C46756B4-D08F-4A27-917B-9B0C7E6CCE4E}" type="presParOf" srcId="{91FAB128-8683-40B5-91E1-3F079BB1B0F3}" destId="{C432CEEE-F435-467C-816A-0DE1B141C5FF}" srcOrd="1" destOrd="0" presId="urn:microsoft.com/office/officeart/2008/layout/PictureStrips"/>
    <dgm:cxn modelId="{0E4F2F33-2FAE-4BE3-8FCB-0FFEB5EC180A}" type="presParOf" srcId="{A2D8F2A5-CBAB-4D01-B1D9-E1559F65025A}" destId="{39AA00CC-5F7A-4495-B8DE-3C26E214B8E9}" srcOrd="3" destOrd="0" presId="urn:microsoft.com/office/officeart/2008/layout/PictureStrips"/>
    <dgm:cxn modelId="{BA7B3A6B-2682-4DC7-899B-619E87CD1AF9}" type="presParOf" srcId="{A2D8F2A5-CBAB-4D01-B1D9-E1559F65025A}" destId="{D71EBDE7-86CA-4C4D-9B46-D9184FBDC35B}" srcOrd="4" destOrd="0" presId="urn:microsoft.com/office/officeart/2008/layout/PictureStrips"/>
    <dgm:cxn modelId="{17C62A21-56D0-4198-A8FA-ADDC28112402}" type="presParOf" srcId="{D71EBDE7-86CA-4C4D-9B46-D9184FBDC35B}" destId="{C98E99AB-C132-4B7D-AC8C-67C7705B0EF8}" srcOrd="0" destOrd="0" presId="urn:microsoft.com/office/officeart/2008/layout/PictureStrips"/>
    <dgm:cxn modelId="{0D6239C1-DA8A-49FB-85EA-86C23871F4A4}" type="presParOf" srcId="{D71EBDE7-86CA-4C4D-9B46-D9184FBDC35B}" destId="{EBF76A83-1EB2-4E74-903F-4A129A524A50}" srcOrd="1" destOrd="0" presId="urn:microsoft.com/office/officeart/2008/layout/PictureStrips"/>
    <dgm:cxn modelId="{860F45AB-E1D6-4E20-A712-8B9CB4A8D07B}" type="presParOf" srcId="{A2D8F2A5-CBAB-4D01-B1D9-E1559F65025A}" destId="{EC950C59-66DD-40A5-9B0A-4FA9E043683D}" srcOrd="5" destOrd="0" presId="urn:microsoft.com/office/officeart/2008/layout/PictureStrips"/>
    <dgm:cxn modelId="{1C1E73C8-F705-46E2-8F25-0C5D506727BA}" type="presParOf" srcId="{A2D8F2A5-CBAB-4D01-B1D9-E1559F65025A}" destId="{39FBEECB-F564-4B7F-89E2-440C608B8285}" srcOrd="6" destOrd="0" presId="urn:microsoft.com/office/officeart/2008/layout/PictureStrips"/>
    <dgm:cxn modelId="{9BB78829-23C3-4707-9A59-3EEC684E086A}" type="presParOf" srcId="{39FBEECB-F564-4B7F-89E2-440C608B8285}" destId="{3AF82B25-99AA-4A35-AFD8-A610272395C0}" srcOrd="0" destOrd="0" presId="urn:microsoft.com/office/officeart/2008/layout/PictureStrips"/>
    <dgm:cxn modelId="{A0DE94B8-581B-4F2A-B0C8-CB922FD8EB57}" type="presParOf" srcId="{39FBEECB-F564-4B7F-89E2-440C608B8285}" destId="{DC17B7C5-6E7C-44FB-930E-16C8A17970AC}" srcOrd="1" destOrd="0" presId="urn:microsoft.com/office/officeart/2008/layout/PictureStrips"/>
    <dgm:cxn modelId="{1C619630-C623-42C1-AB26-73AD84A4C700}" type="presParOf" srcId="{A2D8F2A5-CBAB-4D01-B1D9-E1559F65025A}" destId="{2E2CC63E-7BC1-43BA-9E78-1D7B06D283CD}" srcOrd="7" destOrd="0" presId="urn:microsoft.com/office/officeart/2008/layout/PictureStrips"/>
    <dgm:cxn modelId="{F797F36B-7A9A-4B99-A9DC-55A1D92A5BD3}" type="presParOf" srcId="{A2D8F2A5-CBAB-4D01-B1D9-E1559F65025A}" destId="{6DB2313F-63FD-420D-9413-D6C2756A6F7E}" srcOrd="8" destOrd="0" presId="urn:microsoft.com/office/officeart/2008/layout/PictureStrips"/>
    <dgm:cxn modelId="{E9F896BA-E822-4FF2-892D-63251570D80F}" type="presParOf" srcId="{6DB2313F-63FD-420D-9413-D6C2756A6F7E}" destId="{57EC46E6-24A7-489B-B978-F13BD5CD6208}" srcOrd="0" destOrd="0" presId="urn:microsoft.com/office/officeart/2008/layout/PictureStrips"/>
    <dgm:cxn modelId="{361F6976-2C82-40B8-A239-CA8ABA0EC92E}" type="presParOf" srcId="{6DB2313F-63FD-420D-9413-D6C2756A6F7E}" destId="{51F67F5F-8C93-45F4-ACB7-C6DF6019727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2D4B1-A190-4A84-B232-529AC6D5FDF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975EC-E00D-4D09-8762-369A9BDDE687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театрально-концертное, музейное, библиотечное, культурно-досуговое обслуживание населения 14 государственными учреждениями культуры – </a:t>
          </a:r>
          <a:r>
            <a:rPr lang="ru-RU" alt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477,4 млн руб.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5359E-D191-4751-80AD-DD1032DC8748}" type="parTrans" cxnId="{4BA425DB-03A6-4932-BD7B-4A483A94C847}">
      <dgm:prSet/>
      <dgm:spPr/>
      <dgm:t>
        <a:bodyPr/>
        <a:lstStyle/>
        <a:p>
          <a:endParaRPr lang="ru-RU"/>
        </a:p>
      </dgm:t>
    </dgm:pt>
    <dgm:pt modelId="{C0B5E8B5-D3E9-4C6D-9B6D-5E97ED08BB93}" type="sibTrans" cxnId="{4BA425DB-03A6-4932-BD7B-4A483A94C847}">
      <dgm:prSet/>
      <dgm:spPr/>
      <dgm:t>
        <a:bodyPr/>
        <a:lstStyle/>
        <a:p>
          <a:endParaRPr lang="ru-RU"/>
        </a:p>
      </dgm:t>
    </dgm:pt>
    <dgm:pt modelId="{3DCCAB4F-AF85-49A7-9F02-CFEB469AA3A1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rgbClr val="000000"/>
              </a:solidFill>
              <a:cs typeface="Arial" charset="0"/>
            </a:rPr>
            <a:t> </a:t>
          </a:r>
          <a:r>
            <a: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дополнительного и среднего профессионального образования детям в сфере культуры 3 государственными образовательными учреждениями в сфере культуры- </a:t>
          </a:r>
          <a:r>
            <a:rPr lang="ru-RU" alt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105,8 млн руб.</a:t>
          </a:r>
          <a:endParaRPr lang="ru-RU" altLang="ru-RU" sz="1400" b="1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AD8DC-5E02-4D76-9269-1E3FD246C70D}" type="parTrans" cxnId="{67F45CEF-6791-4E28-8167-7AF1C53317D5}">
      <dgm:prSet/>
      <dgm:spPr/>
      <dgm:t>
        <a:bodyPr/>
        <a:lstStyle/>
        <a:p>
          <a:endParaRPr lang="ru-RU"/>
        </a:p>
      </dgm:t>
    </dgm:pt>
    <dgm:pt modelId="{385305DF-3362-4A0A-ACF6-DE48B0879CBB}" type="sibTrans" cxnId="{67F45CEF-6791-4E28-8167-7AF1C53317D5}">
      <dgm:prSet/>
      <dgm:spPr/>
      <dgm:t>
        <a:bodyPr/>
        <a:lstStyle/>
        <a:p>
          <a:endParaRPr lang="ru-RU"/>
        </a:p>
      </dgm:t>
    </dgm:pt>
    <dgm:pt modelId="{EA360484-0388-463A-AA92-A5A681756FCA}">
      <dgm:prSet custT="1"/>
      <dgm:spPr/>
      <dgm:t>
        <a:bodyPr/>
        <a:lstStyle/>
        <a:p>
          <a:pPr algn="ctr"/>
          <a:r>
            <a: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присуждение стипендий и премий молодым дарованиям тверского края и премий работникам культуры Тверской области  - </a:t>
          </a:r>
          <a:r>
            <a:rPr lang="ru-RU" alt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4,1 млн руб.</a:t>
          </a:r>
        </a:p>
      </dgm:t>
    </dgm:pt>
    <dgm:pt modelId="{B6633239-0398-4986-9592-4828A9678187}" type="parTrans" cxnId="{E4914E09-6D25-472A-84DA-A5C19528AA45}">
      <dgm:prSet/>
      <dgm:spPr/>
      <dgm:t>
        <a:bodyPr/>
        <a:lstStyle/>
        <a:p>
          <a:endParaRPr lang="ru-RU"/>
        </a:p>
      </dgm:t>
    </dgm:pt>
    <dgm:pt modelId="{36970D67-4A51-472F-82F6-CAF953634D11}" type="sibTrans" cxnId="{E4914E09-6D25-472A-84DA-A5C19528AA45}">
      <dgm:prSet/>
      <dgm:spPr/>
      <dgm:t>
        <a:bodyPr/>
        <a:lstStyle/>
        <a:p>
          <a:endParaRPr lang="ru-RU"/>
        </a:p>
      </dgm:t>
    </dgm:pt>
    <dgm:pt modelId="{34201192-14DA-4625-BAD5-1CA274D1B989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17  международных, всероссийских, региональных мероприятий, реализация проектов, направленных на развитие сферы культуры Тверской области – 5</a:t>
          </a:r>
          <a:r>
            <a:rPr lang="ru-RU" altLang="ru-RU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,2 млн руб</a:t>
          </a:r>
          <a:r>
            <a:rPr lang="ru-RU" alt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altLang="ru-RU" sz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D55B36-1F92-410C-88EF-D14B8D01BF3B}" type="parTrans" cxnId="{E5D92B4F-5FAE-4CB7-9AE2-6BC965F5387F}">
      <dgm:prSet/>
      <dgm:spPr/>
      <dgm:t>
        <a:bodyPr/>
        <a:lstStyle/>
        <a:p>
          <a:endParaRPr lang="ru-RU"/>
        </a:p>
      </dgm:t>
    </dgm:pt>
    <dgm:pt modelId="{D14AA8F6-E91E-4F05-89BB-7D155522140F}" type="sibTrans" cxnId="{E5D92B4F-5FAE-4CB7-9AE2-6BC965F5387F}">
      <dgm:prSet/>
      <dgm:spPr/>
      <dgm:t>
        <a:bodyPr/>
        <a:lstStyle/>
        <a:p>
          <a:endParaRPr lang="ru-RU"/>
        </a:p>
      </dgm:t>
    </dgm:pt>
    <dgm:pt modelId="{BA0235B9-98DA-4923-B117-9107050EC4CB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заключительный этап проведения ремонтно-реставрационных работ по объекту культурного наследия Тверской области «Комплекс Путевого дворца, </a:t>
          </a:r>
          <a:r>
            <a:rPr lang="en-GB" alt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XIII-XIX</a:t>
          </a:r>
          <a:r>
            <a:rPr lang="ru-RU" alt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в. в.» в рамках проекта Всемирного банка «Сохранение и использование культурного наследия в России» – </a:t>
          </a:r>
          <a:r>
            <a:rPr lang="ru-RU" alt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165,6 млн руб. </a:t>
          </a:r>
          <a:r>
            <a:rPr lang="ru-RU" altLang="ru-RU" sz="1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(привлечение федеральных средств за весь период реставрации объекта составит 3 018,1млн руб.);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altLang="ru-RU" sz="1200" i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музеефикация</a:t>
          </a:r>
          <a:r>
            <a:rPr lang="ru-RU" altLang="ru-RU" sz="1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объекта культурного наследия «Комплекс Путевого дворца» – </a:t>
          </a:r>
          <a:r>
            <a:rPr lang="ru-RU" altLang="ru-RU" sz="1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 млн руб.;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2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altLang="ru-RU" sz="12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торжественное мероприятие, посвященное открытию Путевого дворца – </a:t>
          </a:r>
          <a:r>
            <a:rPr lang="ru-RU" altLang="ru-RU" sz="12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млн руб.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200" b="0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дополнительные расходы на обеспечение деятельности ГБУК  «Тверская областная картинная галерея»  в связи с вводом в эксплуатацию Путевого дворца- </a:t>
          </a:r>
          <a:r>
            <a:rPr lang="ru-RU" altLang="ru-RU" sz="1200" b="1" i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12,1 млн руб.</a:t>
          </a:r>
          <a:endParaRPr lang="ru-RU" altLang="ru-RU" sz="1100" b="1" dirty="0" smtClean="0">
            <a:solidFill>
              <a:srgbClr val="000000"/>
            </a:solidFill>
            <a:cs typeface="Arial" charset="0"/>
          </a:endParaRPr>
        </a:p>
      </dgm:t>
    </dgm:pt>
    <dgm:pt modelId="{CA67C2C5-DE9A-41DC-91D2-D059D4DAE93A}" type="parTrans" cxnId="{41B6C957-C433-49A0-AB8E-FB15535586E0}">
      <dgm:prSet/>
      <dgm:spPr/>
      <dgm:t>
        <a:bodyPr/>
        <a:lstStyle/>
        <a:p>
          <a:endParaRPr lang="ru-RU"/>
        </a:p>
      </dgm:t>
    </dgm:pt>
    <dgm:pt modelId="{363D4867-D7D3-4499-A7A2-4FC367699F92}" type="sibTrans" cxnId="{41B6C957-C433-49A0-AB8E-FB15535586E0}">
      <dgm:prSet/>
      <dgm:spPr/>
      <dgm:t>
        <a:bodyPr/>
        <a:lstStyle/>
        <a:p>
          <a:endParaRPr lang="ru-RU"/>
        </a:p>
      </dgm:t>
    </dgm:pt>
    <dgm:pt modelId="{4AB06BA0-710E-455A-882E-BE2EB5957D2E}" type="pres">
      <dgm:prSet presAssocID="{0672D4B1-A190-4A84-B232-529AC6D5FD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34E048-319D-491D-B1A9-48DFC44ADD46}" type="pres">
      <dgm:prSet presAssocID="{0672D4B1-A190-4A84-B232-529AC6D5FDF8}" presName="Name1" presStyleCnt="0"/>
      <dgm:spPr/>
    </dgm:pt>
    <dgm:pt modelId="{77AA8AC8-6F8F-4EE5-8FFA-3C0A83405330}" type="pres">
      <dgm:prSet presAssocID="{0672D4B1-A190-4A84-B232-529AC6D5FDF8}" presName="cycle" presStyleCnt="0"/>
      <dgm:spPr/>
    </dgm:pt>
    <dgm:pt modelId="{932413BE-90AE-45EB-BA33-11BFCA93EB96}" type="pres">
      <dgm:prSet presAssocID="{0672D4B1-A190-4A84-B232-529AC6D5FDF8}" presName="srcNode" presStyleLbl="node1" presStyleIdx="0" presStyleCnt="5"/>
      <dgm:spPr/>
    </dgm:pt>
    <dgm:pt modelId="{DC865B0D-07AC-44E7-B8C4-77091E1797C9}" type="pres">
      <dgm:prSet presAssocID="{0672D4B1-A190-4A84-B232-529AC6D5FDF8}" presName="conn" presStyleLbl="parChTrans1D2" presStyleIdx="0" presStyleCnt="1"/>
      <dgm:spPr/>
      <dgm:t>
        <a:bodyPr/>
        <a:lstStyle/>
        <a:p>
          <a:endParaRPr lang="ru-RU"/>
        </a:p>
      </dgm:t>
    </dgm:pt>
    <dgm:pt modelId="{1F97D012-E4C0-40D6-A660-CD8271A43B28}" type="pres">
      <dgm:prSet presAssocID="{0672D4B1-A190-4A84-B232-529AC6D5FDF8}" presName="extraNode" presStyleLbl="node1" presStyleIdx="0" presStyleCnt="5"/>
      <dgm:spPr/>
    </dgm:pt>
    <dgm:pt modelId="{6875FABB-125C-4CBA-BCA2-FCE073A7F80A}" type="pres">
      <dgm:prSet presAssocID="{0672D4B1-A190-4A84-B232-529AC6D5FDF8}" presName="dstNode" presStyleLbl="node1" presStyleIdx="0" presStyleCnt="5"/>
      <dgm:spPr/>
    </dgm:pt>
    <dgm:pt modelId="{77DAC958-3E70-4FD7-B6AA-FD07023DAC1B}" type="pres">
      <dgm:prSet presAssocID="{16A975EC-E00D-4D09-8762-369A9BDDE687}" presName="text_1" presStyleLbl="node1" presStyleIdx="0" presStyleCnt="5" custScaleY="117368" custLinFactNeighborX="985" custLinFactNeighborY="27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02A049C-7429-4CCE-8D5F-65E857FBDDC9}" type="pres">
      <dgm:prSet presAssocID="{16A975EC-E00D-4D09-8762-369A9BDDE687}" presName="accent_1" presStyleCnt="0"/>
      <dgm:spPr/>
    </dgm:pt>
    <dgm:pt modelId="{EDF98F61-53F1-4FBD-A1ED-929282249EEF}" type="pres">
      <dgm:prSet presAssocID="{16A975EC-E00D-4D09-8762-369A9BDDE687}" presName="accentRepeatNode" presStyleLbl="solidFgAcc1" presStyleIdx="0" presStyleCnt="5" custLinFactNeighborX="-486" custLinFactNeighborY="5283"/>
      <dgm:spPr>
        <a:prstGeom prst="mathMinus">
          <a:avLst/>
        </a:prstGeom>
        <a:solidFill>
          <a:schemeClr val="accent1">
            <a:lumMod val="90000"/>
          </a:schemeClr>
        </a:solidFill>
      </dgm:spPr>
    </dgm:pt>
    <dgm:pt modelId="{076DC743-903A-49B6-9AB2-287B51E38011}" type="pres">
      <dgm:prSet presAssocID="{3DCCAB4F-AF85-49A7-9F02-CFEB469AA3A1}" presName="text_2" presStyleLbl="node1" presStyleIdx="1" presStyleCnt="5" custScaleX="101574" custScaleY="127782" custLinFactNeighborX="16" custLinFactNeighborY="-1519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F64F248-E8E8-476A-AC4C-1F82A733383B}" type="pres">
      <dgm:prSet presAssocID="{3DCCAB4F-AF85-49A7-9F02-CFEB469AA3A1}" presName="accent_2" presStyleCnt="0"/>
      <dgm:spPr/>
    </dgm:pt>
    <dgm:pt modelId="{0C899147-6B34-4014-B553-AFED0199B35C}" type="pres">
      <dgm:prSet presAssocID="{3DCCAB4F-AF85-49A7-9F02-CFEB469AA3A1}" presName="accentRepeatNode" presStyleLbl="solidFgAcc1" presStyleIdx="1" presStyleCnt="5" custLinFactNeighborX="-1351" custLinFactNeighborY="-11395"/>
      <dgm:spPr>
        <a:prstGeom prst="mathMinus">
          <a:avLst/>
        </a:prstGeom>
        <a:solidFill>
          <a:schemeClr val="accent1">
            <a:lumMod val="90000"/>
          </a:schemeClr>
        </a:solidFill>
      </dgm:spPr>
    </dgm:pt>
    <dgm:pt modelId="{7B6C3461-47F1-4D7C-8C2B-54403379FA05}" type="pres">
      <dgm:prSet presAssocID="{EA360484-0388-463A-AA92-A5A681756FCA}" presName="text_3" presStyleLbl="node1" presStyleIdx="2" presStyleCnt="5" custScaleY="122500" custLinFactNeighborX="1365" custLinFactNeighborY="-3241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AD8866E-EE9E-4D68-98B4-EC380C40B3B8}" type="pres">
      <dgm:prSet presAssocID="{EA360484-0388-463A-AA92-A5A681756FCA}" presName="accent_3" presStyleCnt="0"/>
      <dgm:spPr/>
    </dgm:pt>
    <dgm:pt modelId="{D3A512C1-6C84-4B61-A51B-4F2889B91BC6}" type="pres">
      <dgm:prSet presAssocID="{EA360484-0388-463A-AA92-A5A681756FCA}" presName="accentRepeatNode" presStyleLbl="solidFgAcc1" presStyleIdx="2" presStyleCnt="5" custLinFactNeighborX="-19406" custLinFactNeighborY="-36071"/>
      <dgm:spPr>
        <a:prstGeom prst="mathMinus">
          <a:avLst/>
        </a:prstGeom>
        <a:solidFill>
          <a:schemeClr val="accent1">
            <a:lumMod val="90000"/>
          </a:schemeClr>
        </a:solidFill>
      </dgm:spPr>
    </dgm:pt>
    <dgm:pt modelId="{CDFF5005-4379-4C53-B705-98F9DD61453D}" type="pres">
      <dgm:prSet presAssocID="{34201192-14DA-4625-BAD5-1CA274D1B989}" presName="text_4" presStyleLbl="node1" presStyleIdx="3" presStyleCnt="5" custScaleY="141071" custLinFactNeighborX="779" custLinFactNeighborY="-4232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C6DFA11-BB58-459F-A8C0-F0E2E6569710}" type="pres">
      <dgm:prSet presAssocID="{34201192-14DA-4625-BAD5-1CA274D1B989}" presName="accent_4" presStyleCnt="0"/>
      <dgm:spPr/>
    </dgm:pt>
    <dgm:pt modelId="{96777F1E-307F-4D4F-8FAA-F3BFACB4321F}" type="pres">
      <dgm:prSet presAssocID="{34201192-14DA-4625-BAD5-1CA274D1B989}" presName="accentRepeatNode" presStyleLbl="solidFgAcc1" presStyleIdx="3" presStyleCnt="5" custScaleX="104706" custScaleY="112857" custLinFactNeighborX="-13220" custLinFactNeighborY="-33857"/>
      <dgm:spPr>
        <a:prstGeom prst="mathMinus">
          <a:avLst/>
        </a:prstGeom>
        <a:solidFill>
          <a:schemeClr val="accent1">
            <a:lumMod val="90000"/>
          </a:schemeClr>
        </a:solidFill>
      </dgm:spPr>
    </dgm:pt>
    <dgm:pt modelId="{3155FD2B-BA81-44CB-A8A7-4442291016E3}" type="pres">
      <dgm:prSet presAssocID="{BA0235B9-98DA-4923-B117-9107050EC4CB}" presName="text_5" presStyleLbl="node1" presStyleIdx="4" presStyleCnt="5" custScaleY="243748" custLinFactNeighborX="1344" custLinFactNeighborY="141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C2BFAAC-B8DD-4AC5-814D-E5EF259A4D81}" type="pres">
      <dgm:prSet presAssocID="{BA0235B9-98DA-4923-B117-9107050EC4CB}" presName="accent_5" presStyleCnt="0"/>
      <dgm:spPr/>
    </dgm:pt>
    <dgm:pt modelId="{B6F1BFF3-40EF-4CF7-9D6D-5A3061B8E61A}" type="pres">
      <dgm:prSet presAssocID="{BA0235B9-98DA-4923-B117-9107050EC4CB}" presName="accentRepeatNode" presStyleLbl="solidFgAcc1" presStyleIdx="4" presStyleCnt="5" custFlipVert="1" custScaleY="148288" custLinFactNeighborX="-9817" custLinFactNeighborY="10501"/>
      <dgm:spPr>
        <a:prstGeom prst="mathMinus">
          <a:avLst/>
        </a:prstGeom>
        <a:solidFill>
          <a:schemeClr val="accent1">
            <a:lumMod val="90000"/>
          </a:schemeClr>
        </a:solidFill>
      </dgm:spPr>
    </dgm:pt>
  </dgm:ptLst>
  <dgm:cxnLst>
    <dgm:cxn modelId="{3F2D3794-0948-4880-812A-785E7C3B4C3A}" type="presOf" srcId="{34201192-14DA-4625-BAD5-1CA274D1B989}" destId="{CDFF5005-4379-4C53-B705-98F9DD61453D}" srcOrd="0" destOrd="0" presId="urn:microsoft.com/office/officeart/2008/layout/VerticalCurvedList"/>
    <dgm:cxn modelId="{E5D92B4F-5FAE-4CB7-9AE2-6BC965F5387F}" srcId="{0672D4B1-A190-4A84-B232-529AC6D5FDF8}" destId="{34201192-14DA-4625-BAD5-1CA274D1B989}" srcOrd="3" destOrd="0" parTransId="{FDD55B36-1F92-410C-88EF-D14B8D01BF3B}" sibTransId="{D14AA8F6-E91E-4F05-89BB-7D155522140F}"/>
    <dgm:cxn modelId="{8005F5B3-B6B3-43EA-A4AA-763148BA4EEF}" type="presOf" srcId="{BA0235B9-98DA-4923-B117-9107050EC4CB}" destId="{3155FD2B-BA81-44CB-A8A7-4442291016E3}" srcOrd="0" destOrd="0" presId="urn:microsoft.com/office/officeart/2008/layout/VerticalCurvedList"/>
    <dgm:cxn modelId="{41B6C957-C433-49A0-AB8E-FB15535586E0}" srcId="{0672D4B1-A190-4A84-B232-529AC6D5FDF8}" destId="{BA0235B9-98DA-4923-B117-9107050EC4CB}" srcOrd="4" destOrd="0" parTransId="{CA67C2C5-DE9A-41DC-91D2-D059D4DAE93A}" sibTransId="{363D4867-D7D3-4499-A7A2-4FC367699F92}"/>
    <dgm:cxn modelId="{5833ADB6-F38D-42C3-8F47-C51D2F4D3BDC}" type="presOf" srcId="{3DCCAB4F-AF85-49A7-9F02-CFEB469AA3A1}" destId="{076DC743-903A-49B6-9AB2-287B51E38011}" srcOrd="0" destOrd="0" presId="urn:microsoft.com/office/officeart/2008/layout/VerticalCurvedList"/>
    <dgm:cxn modelId="{E4914E09-6D25-472A-84DA-A5C19528AA45}" srcId="{0672D4B1-A190-4A84-B232-529AC6D5FDF8}" destId="{EA360484-0388-463A-AA92-A5A681756FCA}" srcOrd="2" destOrd="0" parTransId="{B6633239-0398-4986-9592-4828A9678187}" sibTransId="{36970D67-4A51-472F-82F6-CAF953634D11}"/>
    <dgm:cxn modelId="{4BA425DB-03A6-4932-BD7B-4A483A94C847}" srcId="{0672D4B1-A190-4A84-B232-529AC6D5FDF8}" destId="{16A975EC-E00D-4D09-8762-369A9BDDE687}" srcOrd="0" destOrd="0" parTransId="{AC45359E-D191-4751-80AD-DD1032DC8748}" sibTransId="{C0B5E8B5-D3E9-4C6D-9B6D-5E97ED08BB93}"/>
    <dgm:cxn modelId="{8C5BE073-6EE7-4208-8635-C45BAA82B2C9}" type="presOf" srcId="{EA360484-0388-463A-AA92-A5A681756FCA}" destId="{7B6C3461-47F1-4D7C-8C2B-54403379FA05}" srcOrd="0" destOrd="0" presId="urn:microsoft.com/office/officeart/2008/layout/VerticalCurvedList"/>
    <dgm:cxn modelId="{C04EA278-9E4A-4499-931D-EB1F405CCEEA}" type="presOf" srcId="{0672D4B1-A190-4A84-B232-529AC6D5FDF8}" destId="{4AB06BA0-710E-455A-882E-BE2EB5957D2E}" srcOrd="0" destOrd="0" presId="urn:microsoft.com/office/officeart/2008/layout/VerticalCurvedList"/>
    <dgm:cxn modelId="{0120EA7D-99BF-4449-BCAC-B86F1BADE285}" type="presOf" srcId="{16A975EC-E00D-4D09-8762-369A9BDDE687}" destId="{77DAC958-3E70-4FD7-B6AA-FD07023DAC1B}" srcOrd="0" destOrd="0" presId="urn:microsoft.com/office/officeart/2008/layout/VerticalCurvedList"/>
    <dgm:cxn modelId="{67F45CEF-6791-4E28-8167-7AF1C53317D5}" srcId="{0672D4B1-A190-4A84-B232-529AC6D5FDF8}" destId="{3DCCAB4F-AF85-49A7-9F02-CFEB469AA3A1}" srcOrd="1" destOrd="0" parTransId="{C7CAD8DC-5E02-4D76-9269-1E3FD246C70D}" sibTransId="{385305DF-3362-4A0A-ACF6-DE48B0879CBB}"/>
    <dgm:cxn modelId="{33BBDEB7-E7CB-41EB-8C13-B59FD51CBAA2}" type="presOf" srcId="{C0B5E8B5-D3E9-4C6D-9B6D-5E97ED08BB93}" destId="{DC865B0D-07AC-44E7-B8C4-77091E1797C9}" srcOrd="0" destOrd="0" presId="urn:microsoft.com/office/officeart/2008/layout/VerticalCurvedList"/>
    <dgm:cxn modelId="{04A48200-8E41-494A-AC39-C61C48FABD1D}" type="presParOf" srcId="{4AB06BA0-710E-455A-882E-BE2EB5957D2E}" destId="{1434E048-319D-491D-B1A9-48DFC44ADD46}" srcOrd="0" destOrd="0" presId="urn:microsoft.com/office/officeart/2008/layout/VerticalCurvedList"/>
    <dgm:cxn modelId="{5AE1C691-842F-4A29-8F6E-CC58010AC816}" type="presParOf" srcId="{1434E048-319D-491D-B1A9-48DFC44ADD46}" destId="{77AA8AC8-6F8F-4EE5-8FFA-3C0A83405330}" srcOrd="0" destOrd="0" presId="urn:microsoft.com/office/officeart/2008/layout/VerticalCurvedList"/>
    <dgm:cxn modelId="{5DE7CA8D-7580-40B5-85D6-C4FA1D019084}" type="presParOf" srcId="{77AA8AC8-6F8F-4EE5-8FFA-3C0A83405330}" destId="{932413BE-90AE-45EB-BA33-11BFCA93EB96}" srcOrd="0" destOrd="0" presId="urn:microsoft.com/office/officeart/2008/layout/VerticalCurvedList"/>
    <dgm:cxn modelId="{C4C39280-5A7C-4E68-9FD8-8CCEFD1E2479}" type="presParOf" srcId="{77AA8AC8-6F8F-4EE5-8FFA-3C0A83405330}" destId="{DC865B0D-07AC-44E7-B8C4-77091E1797C9}" srcOrd="1" destOrd="0" presId="urn:microsoft.com/office/officeart/2008/layout/VerticalCurvedList"/>
    <dgm:cxn modelId="{D449A7B7-0ED7-45B5-8CA0-3E4629E67CCE}" type="presParOf" srcId="{77AA8AC8-6F8F-4EE5-8FFA-3C0A83405330}" destId="{1F97D012-E4C0-40D6-A660-CD8271A43B28}" srcOrd="2" destOrd="0" presId="urn:microsoft.com/office/officeart/2008/layout/VerticalCurvedList"/>
    <dgm:cxn modelId="{7A18ACB0-6195-45F6-AD10-8FBA2891D85D}" type="presParOf" srcId="{77AA8AC8-6F8F-4EE5-8FFA-3C0A83405330}" destId="{6875FABB-125C-4CBA-BCA2-FCE073A7F80A}" srcOrd="3" destOrd="0" presId="urn:microsoft.com/office/officeart/2008/layout/VerticalCurvedList"/>
    <dgm:cxn modelId="{28816278-4270-402E-B6F0-F769342F2B3F}" type="presParOf" srcId="{1434E048-319D-491D-B1A9-48DFC44ADD46}" destId="{77DAC958-3E70-4FD7-B6AA-FD07023DAC1B}" srcOrd="1" destOrd="0" presId="urn:microsoft.com/office/officeart/2008/layout/VerticalCurvedList"/>
    <dgm:cxn modelId="{F98E5E48-7287-47EC-AB6E-16C9FF0CE344}" type="presParOf" srcId="{1434E048-319D-491D-B1A9-48DFC44ADD46}" destId="{502A049C-7429-4CCE-8D5F-65E857FBDDC9}" srcOrd="2" destOrd="0" presId="urn:microsoft.com/office/officeart/2008/layout/VerticalCurvedList"/>
    <dgm:cxn modelId="{B61DE0DA-5244-4CC7-AC67-2A451617054E}" type="presParOf" srcId="{502A049C-7429-4CCE-8D5F-65E857FBDDC9}" destId="{EDF98F61-53F1-4FBD-A1ED-929282249EEF}" srcOrd="0" destOrd="0" presId="urn:microsoft.com/office/officeart/2008/layout/VerticalCurvedList"/>
    <dgm:cxn modelId="{15B2B87B-0D3D-4932-A0EF-3182244BFC39}" type="presParOf" srcId="{1434E048-319D-491D-B1A9-48DFC44ADD46}" destId="{076DC743-903A-49B6-9AB2-287B51E38011}" srcOrd="3" destOrd="0" presId="urn:microsoft.com/office/officeart/2008/layout/VerticalCurvedList"/>
    <dgm:cxn modelId="{A4273C27-0B8F-423E-B3C1-66491F4999A1}" type="presParOf" srcId="{1434E048-319D-491D-B1A9-48DFC44ADD46}" destId="{EF64F248-E8E8-476A-AC4C-1F82A733383B}" srcOrd="4" destOrd="0" presId="urn:microsoft.com/office/officeart/2008/layout/VerticalCurvedList"/>
    <dgm:cxn modelId="{6E5DDF4B-3076-42DA-A300-38B8EE8D6995}" type="presParOf" srcId="{EF64F248-E8E8-476A-AC4C-1F82A733383B}" destId="{0C899147-6B34-4014-B553-AFED0199B35C}" srcOrd="0" destOrd="0" presId="urn:microsoft.com/office/officeart/2008/layout/VerticalCurvedList"/>
    <dgm:cxn modelId="{0B24F33E-8E95-4B78-BF56-0C6FAB891604}" type="presParOf" srcId="{1434E048-319D-491D-B1A9-48DFC44ADD46}" destId="{7B6C3461-47F1-4D7C-8C2B-54403379FA05}" srcOrd="5" destOrd="0" presId="urn:microsoft.com/office/officeart/2008/layout/VerticalCurvedList"/>
    <dgm:cxn modelId="{09B40EDD-CD43-4D06-8B28-08D1C3C87924}" type="presParOf" srcId="{1434E048-319D-491D-B1A9-48DFC44ADD46}" destId="{1AD8866E-EE9E-4D68-98B4-EC380C40B3B8}" srcOrd="6" destOrd="0" presId="urn:microsoft.com/office/officeart/2008/layout/VerticalCurvedList"/>
    <dgm:cxn modelId="{E91DC8B8-CE28-4CC2-95FF-1F9FB1090746}" type="presParOf" srcId="{1AD8866E-EE9E-4D68-98B4-EC380C40B3B8}" destId="{D3A512C1-6C84-4B61-A51B-4F2889B91BC6}" srcOrd="0" destOrd="0" presId="urn:microsoft.com/office/officeart/2008/layout/VerticalCurvedList"/>
    <dgm:cxn modelId="{B7181554-E89B-4730-86D8-29F9C33B10B7}" type="presParOf" srcId="{1434E048-319D-491D-B1A9-48DFC44ADD46}" destId="{CDFF5005-4379-4C53-B705-98F9DD61453D}" srcOrd="7" destOrd="0" presId="urn:microsoft.com/office/officeart/2008/layout/VerticalCurvedList"/>
    <dgm:cxn modelId="{C77CC64A-A189-4470-855E-B0BF63D59B82}" type="presParOf" srcId="{1434E048-319D-491D-B1A9-48DFC44ADD46}" destId="{EC6DFA11-BB58-459F-A8C0-F0E2E6569710}" srcOrd="8" destOrd="0" presId="urn:microsoft.com/office/officeart/2008/layout/VerticalCurvedList"/>
    <dgm:cxn modelId="{1F4D4125-B2D0-44D7-96B5-29963F00D8E7}" type="presParOf" srcId="{EC6DFA11-BB58-459F-A8C0-F0E2E6569710}" destId="{96777F1E-307F-4D4F-8FAA-F3BFACB4321F}" srcOrd="0" destOrd="0" presId="urn:microsoft.com/office/officeart/2008/layout/VerticalCurvedList"/>
    <dgm:cxn modelId="{15638735-80C4-4383-8F91-1C87308CBD06}" type="presParOf" srcId="{1434E048-319D-491D-B1A9-48DFC44ADD46}" destId="{3155FD2B-BA81-44CB-A8A7-4442291016E3}" srcOrd="9" destOrd="0" presId="urn:microsoft.com/office/officeart/2008/layout/VerticalCurvedList"/>
    <dgm:cxn modelId="{CCB5E405-EDCA-4202-B23E-7A290DADFD9A}" type="presParOf" srcId="{1434E048-319D-491D-B1A9-48DFC44ADD46}" destId="{8C2BFAAC-B8DD-4AC5-814D-E5EF259A4D81}" srcOrd="10" destOrd="0" presId="urn:microsoft.com/office/officeart/2008/layout/VerticalCurvedList"/>
    <dgm:cxn modelId="{B04C2AB6-6AD9-4E67-9E08-DC7CF840CFF3}" type="presParOf" srcId="{8C2BFAAC-B8DD-4AC5-814D-E5EF259A4D81}" destId="{B6F1BFF3-40EF-4CF7-9D6D-5A3061B8E6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22CEE8-68A6-4377-829D-DA129080CA0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841003-EF3A-467D-AAF4-C066C82F84F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Выплаты спортсменам и тренерам в соответствии с законом Тверской области от 10.03.2010 № 21-ЗО «О физической культуре и спорте в Тверской области» в сумме                           </a:t>
          </a:r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10,8 млн руб. </a:t>
          </a:r>
          <a:r>
            <a:rPr lang="ru-RU" sz="13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(ежемесячные стипендии Губернатора Тверской области, ежемесячное денежное содержание и единовременное денежное вознаграждение) </a:t>
          </a:r>
          <a:endParaRPr lang="ru-RU" sz="1300" b="0" u="none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D1272-B4CE-4819-A1BB-A56A2C3231B6}" type="parTrans" cxnId="{93D9E7DC-90D2-4342-86C0-533AFFB6F887}">
      <dgm:prSet/>
      <dgm:spPr/>
      <dgm:t>
        <a:bodyPr/>
        <a:lstStyle/>
        <a:p>
          <a:endParaRPr lang="ru-RU" sz="13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68CCE-AAD6-4531-8183-4974B844F26A}" type="sibTrans" cxnId="{93D9E7DC-90D2-4342-86C0-533AFFB6F887}">
      <dgm:prSet/>
      <dgm:spPr/>
      <dgm:t>
        <a:bodyPr/>
        <a:lstStyle/>
        <a:p>
          <a:endParaRPr lang="ru-RU" sz="13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E304C-F7ED-4B81-868B-462F742B498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субсидий спортивными командами по игровым видам спорта Тверской области, выступающим в чемпионатах и первенствах России – </a:t>
          </a:r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121,6 млн руб.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(поддержка 2 профессиональных спортивных команд Тверской области: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футбол, хоккей с шайбой)</a:t>
          </a:r>
          <a:endParaRPr lang="ru-RU" sz="13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691636-C80B-4A2B-A9C2-6FD2AA649910}" type="parTrans" cxnId="{85101EE3-46F4-4D0D-8488-FE1492EFBC24}">
      <dgm:prSet/>
      <dgm:spPr/>
      <dgm:t>
        <a:bodyPr/>
        <a:lstStyle/>
        <a:p>
          <a:endParaRPr lang="ru-RU" sz="13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C1B23-EE66-4D22-AD0B-D11028F87B09}" type="sibTrans" cxnId="{85101EE3-46F4-4D0D-8488-FE1492EFBC24}">
      <dgm:prSet/>
      <dgm:spPr/>
      <dgm:t>
        <a:bodyPr/>
        <a:lstStyle/>
        <a:p>
          <a:endParaRPr lang="ru-RU" sz="13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27862-A859-4B1A-A2C6-10156F9D0BBE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спортивно-массовых мероприятий и соревнований, мероприятий в области спорта высших достижений, направленных на физическое воспитание детей, подростков и молодежи; привлечение к спортивному, здоровому образу жизни взрослого населения, инвалидов в сумме </a:t>
          </a:r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37,4 млн руб. </a:t>
          </a:r>
          <a:r>
            <a:rPr lang="ru-RU" sz="1300" b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(31 тыс. человек ежегодно принимает участие в спортивно-массовых мероприятиях и соревнованиях)</a:t>
          </a:r>
          <a:r>
            <a:rPr lang="ru-RU" sz="13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b="1" u="sng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4853F-6BAB-4334-A397-1F2E65B1A4EC}" type="parTrans" cxnId="{2E1C6FD9-6C53-4BE9-B403-DE5E7E6E9D93}">
      <dgm:prSet/>
      <dgm:spPr/>
      <dgm:t>
        <a:bodyPr/>
        <a:lstStyle/>
        <a:p>
          <a:endParaRPr lang="ru-RU" sz="13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CA4F1-1297-46F3-8C9E-8C62C658BC8F}" type="sibTrans" cxnId="{2E1C6FD9-6C53-4BE9-B403-DE5E7E6E9D93}">
      <dgm:prSet/>
      <dgm:spPr/>
      <dgm:t>
        <a:bodyPr/>
        <a:lstStyle/>
        <a:p>
          <a:endParaRPr lang="ru-RU" sz="13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04B865-963A-4C98-9272-72A12F55BB07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Субсидии государственным учреждениям на оказание государственных услуг в рамках государственных заданий в сумме </a:t>
          </a:r>
          <a:r>
            <a:rPr lang="ru-RU" sz="1300" b="1" u="sng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444,3 млн руб.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300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(предоставление государственными учреждениями услуг в сфере физической культуры и спорта Тверской области: 10 ФОКов, 9 СДЮСШОР, ДЮСАШ и центра спортивной подготовки ШВСМ)</a:t>
          </a:r>
          <a:endParaRPr lang="ru-RU" sz="1300" b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5EB8A5-3362-49B0-8D3C-96C5E35635B9}" type="parTrans" cxnId="{0336C634-2388-49BA-B65A-EC0502B4C3EF}">
      <dgm:prSet/>
      <dgm:spPr/>
      <dgm:t>
        <a:bodyPr/>
        <a:lstStyle/>
        <a:p>
          <a:endParaRPr lang="ru-RU" sz="13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D65EED-6340-448C-BE5E-2DD6AC56590D}" type="sibTrans" cxnId="{0336C634-2388-49BA-B65A-EC0502B4C3EF}">
      <dgm:prSet/>
      <dgm:spPr/>
      <dgm:t>
        <a:bodyPr/>
        <a:lstStyle/>
        <a:p>
          <a:endParaRPr lang="ru-RU" sz="1300" b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B4937F-FBDA-4EC3-ACE5-5C6D0E762B99}" type="pres">
      <dgm:prSet presAssocID="{DA22CEE8-68A6-4377-829D-DA129080CA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83A292E-7A2B-46B9-A7EB-FE2A2A0B41E5}" type="pres">
      <dgm:prSet presAssocID="{DA22CEE8-68A6-4377-829D-DA129080CA0A}" presName="Name1" presStyleCnt="0"/>
      <dgm:spPr/>
    </dgm:pt>
    <dgm:pt modelId="{2DDA0826-339B-47C0-839F-1D2699B0EEA2}" type="pres">
      <dgm:prSet presAssocID="{DA22CEE8-68A6-4377-829D-DA129080CA0A}" presName="cycle" presStyleCnt="0"/>
      <dgm:spPr/>
    </dgm:pt>
    <dgm:pt modelId="{1D144180-1DD0-4812-B3CB-1954BB6A7444}" type="pres">
      <dgm:prSet presAssocID="{DA22CEE8-68A6-4377-829D-DA129080CA0A}" presName="srcNode" presStyleLbl="node1" presStyleIdx="0" presStyleCnt="4"/>
      <dgm:spPr/>
    </dgm:pt>
    <dgm:pt modelId="{AB972F66-7EFE-456B-93F9-F4D5FD3518B7}" type="pres">
      <dgm:prSet presAssocID="{DA22CEE8-68A6-4377-829D-DA129080CA0A}" presName="conn" presStyleLbl="parChTrans1D2" presStyleIdx="0" presStyleCnt="1"/>
      <dgm:spPr/>
      <dgm:t>
        <a:bodyPr/>
        <a:lstStyle/>
        <a:p>
          <a:endParaRPr lang="ru-RU"/>
        </a:p>
      </dgm:t>
    </dgm:pt>
    <dgm:pt modelId="{DF1BEEAD-62FE-426C-BA7F-D6106F631BE6}" type="pres">
      <dgm:prSet presAssocID="{DA22CEE8-68A6-4377-829D-DA129080CA0A}" presName="extraNode" presStyleLbl="node1" presStyleIdx="0" presStyleCnt="4"/>
      <dgm:spPr/>
    </dgm:pt>
    <dgm:pt modelId="{04BDBD99-AF2D-43FB-90B1-8CDD1860F5BD}" type="pres">
      <dgm:prSet presAssocID="{DA22CEE8-68A6-4377-829D-DA129080CA0A}" presName="dstNode" presStyleLbl="node1" presStyleIdx="0" presStyleCnt="4"/>
      <dgm:spPr/>
    </dgm:pt>
    <dgm:pt modelId="{6DD3CF2A-AF35-4A35-9E56-46BFF49052F6}" type="pres">
      <dgm:prSet presAssocID="{C604B865-963A-4C98-9272-72A12F55BB07}" presName="text_1" presStyleLbl="node1" presStyleIdx="0" presStyleCnt="4" custScaleY="122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CE784-3B49-4DE3-806E-104598FF5730}" type="pres">
      <dgm:prSet presAssocID="{C604B865-963A-4C98-9272-72A12F55BB07}" presName="accent_1" presStyleCnt="0"/>
      <dgm:spPr/>
    </dgm:pt>
    <dgm:pt modelId="{A2700322-BBF7-4CF5-B23B-AC0E9345DD5F}" type="pres">
      <dgm:prSet presAssocID="{C604B865-963A-4C98-9272-72A12F55BB07}" presName="accentRepeatNode" presStyleLbl="solidFgAcc1" presStyleIdx="0" presStyleCnt="4"/>
      <dgm:spPr/>
    </dgm:pt>
    <dgm:pt modelId="{7B330912-7B4F-4ADD-9AE6-614756CEBBCD}" type="pres">
      <dgm:prSet presAssocID="{99E27862-A859-4B1A-A2C6-10156F9D0BBE}" presName="text_2" presStyleLbl="node1" presStyleIdx="1" presStyleCnt="4" custScaleY="123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7D96E-4A0A-4106-B1C1-C026A22ECE28}" type="pres">
      <dgm:prSet presAssocID="{99E27862-A859-4B1A-A2C6-10156F9D0BBE}" presName="accent_2" presStyleCnt="0"/>
      <dgm:spPr/>
    </dgm:pt>
    <dgm:pt modelId="{414E1799-CA38-4E18-83EE-71DB8392900A}" type="pres">
      <dgm:prSet presAssocID="{99E27862-A859-4B1A-A2C6-10156F9D0BBE}" presName="accentRepeatNode" presStyleLbl="solidFgAcc1" presStyleIdx="1" presStyleCnt="4"/>
      <dgm:spPr/>
    </dgm:pt>
    <dgm:pt modelId="{C166FEB8-80C0-4D76-9CE8-9E8697C36AF4}" type="pres">
      <dgm:prSet presAssocID="{49841003-EF3A-467D-AAF4-C066C82F84FF}" presName="text_3" presStyleLbl="node1" presStyleIdx="2" presStyleCnt="4" custScaleY="124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0EB8B-FC81-487C-8126-389393A2285F}" type="pres">
      <dgm:prSet presAssocID="{49841003-EF3A-467D-AAF4-C066C82F84FF}" presName="accent_3" presStyleCnt="0"/>
      <dgm:spPr/>
    </dgm:pt>
    <dgm:pt modelId="{5E8F2A86-9C66-4312-9877-B70F1D1F7B98}" type="pres">
      <dgm:prSet presAssocID="{49841003-EF3A-467D-AAF4-C066C82F84FF}" presName="accentRepeatNode" presStyleLbl="solidFgAcc1" presStyleIdx="2" presStyleCnt="4"/>
      <dgm:spPr/>
    </dgm:pt>
    <dgm:pt modelId="{971BE2C4-B209-40C4-B745-79C1A9423CBC}" type="pres">
      <dgm:prSet presAssocID="{CF4E304C-F7ED-4B81-868B-462F742B4981}" presName="text_4" presStyleLbl="node1" presStyleIdx="3" presStyleCnt="4" custScaleY="125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5B56C-BD46-40BB-8EEB-B0B31888233B}" type="pres">
      <dgm:prSet presAssocID="{CF4E304C-F7ED-4B81-868B-462F742B4981}" presName="accent_4" presStyleCnt="0"/>
      <dgm:spPr/>
    </dgm:pt>
    <dgm:pt modelId="{F06A1DD1-C961-4534-89FF-343E11729D61}" type="pres">
      <dgm:prSet presAssocID="{CF4E304C-F7ED-4B81-868B-462F742B4981}" presName="accentRepeatNode" presStyleLbl="solidFgAcc1" presStyleIdx="3" presStyleCnt="4"/>
      <dgm:spPr/>
    </dgm:pt>
  </dgm:ptLst>
  <dgm:cxnLst>
    <dgm:cxn modelId="{B562F7AE-BE26-4107-9F1A-70D2674A9178}" type="presOf" srcId="{C604B865-963A-4C98-9272-72A12F55BB07}" destId="{6DD3CF2A-AF35-4A35-9E56-46BFF49052F6}" srcOrd="0" destOrd="0" presId="urn:microsoft.com/office/officeart/2008/layout/VerticalCurvedList"/>
    <dgm:cxn modelId="{93D9E7DC-90D2-4342-86C0-533AFFB6F887}" srcId="{DA22CEE8-68A6-4377-829D-DA129080CA0A}" destId="{49841003-EF3A-467D-AAF4-C066C82F84FF}" srcOrd="2" destOrd="0" parTransId="{525D1272-B4CE-4819-A1BB-A56A2C3231B6}" sibTransId="{30968CCE-AAD6-4531-8183-4974B844F26A}"/>
    <dgm:cxn modelId="{6789770A-FB01-4E21-845B-7FE11730064C}" type="presOf" srcId="{74D65EED-6340-448C-BE5E-2DD6AC56590D}" destId="{AB972F66-7EFE-456B-93F9-F4D5FD3518B7}" srcOrd="0" destOrd="0" presId="urn:microsoft.com/office/officeart/2008/layout/VerticalCurvedList"/>
    <dgm:cxn modelId="{B8926C82-E883-4CC1-BBC6-08B908B94B34}" type="presOf" srcId="{DA22CEE8-68A6-4377-829D-DA129080CA0A}" destId="{0DB4937F-FBDA-4EC3-ACE5-5C6D0E762B99}" srcOrd="0" destOrd="0" presId="urn:microsoft.com/office/officeart/2008/layout/VerticalCurvedList"/>
    <dgm:cxn modelId="{D4F77B71-C0D9-46CD-AF49-4E7EBB05EDB0}" type="presOf" srcId="{CF4E304C-F7ED-4B81-868B-462F742B4981}" destId="{971BE2C4-B209-40C4-B745-79C1A9423CBC}" srcOrd="0" destOrd="0" presId="urn:microsoft.com/office/officeart/2008/layout/VerticalCurvedList"/>
    <dgm:cxn modelId="{0336C634-2388-49BA-B65A-EC0502B4C3EF}" srcId="{DA22CEE8-68A6-4377-829D-DA129080CA0A}" destId="{C604B865-963A-4C98-9272-72A12F55BB07}" srcOrd="0" destOrd="0" parTransId="{B95EB8A5-3362-49B0-8D3C-96C5E35635B9}" sibTransId="{74D65EED-6340-448C-BE5E-2DD6AC56590D}"/>
    <dgm:cxn modelId="{54A1DC66-F1EC-47A4-AD21-CEDFE86DC768}" type="presOf" srcId="{49841003-EF3A-467D-AAF4-C066C82F84FF}" destId="{C166FEB8-80C0-4D76-9CE8-9E8697C36AF4}" srcOrd="0" destOrd="0" presId="urn:microsoft.com/office/officeart/2008/layout/VerticalCurvedList"/>
    <dgm:cxn modelId="{85101EE3-46F4-4D0D-8488-FE1492EFBC24}" srcId="{DA22CEE8-68A6-4377-829D-DA129080CA0A}" destId="{CF4E304C-F7ED-4B81-868B-462F742B4981}" srcOrd="3" destOrd="0" parTransId="{F5691636-C80B-4A2B-A9C2-6FD2AA649910}" sibTransId="{0FDC1B23-EE66-4D22-AD0B-D11028F87B09}"/>
    <dgm:cxn modelId="{B2271BF1-BA72-41F6-BA7B-C64DE4EBA7D2}" type="presOf" srcId="{99E27862-A859-4B1A-A2C6-10156F9D0BBE}" destId="{7B330912-7B4F-4ADD-9AE6-614756CEBBCD}" srcOrd="0" destOrd="0" presId="urn:microsoft.com/office/officeart/2008/layout/VerticalCurvedList"/>
    <dgm:cxn modelId="{2E1C6FD9-6C53-4BE9-B403-DE5E7E6E9D93}" srcId="{DA22CEE8-68A6-4377-829D-DA129080CA0A}" destId="{99E27862-A859-4B1A-A2C6-10156F9D0BBE}" srcOrd="1" destOrd="0" parTransId="{A704853F-6BAB-4334-A397-1F2E65B1A4EC}" sibTransId="{604CA4F1-1297-46F3-8C9E-8C62C658BC8F}"/>
    <dgm:cxn modelId="{FFBD16AB-DA84-4E70-8E2B-8AF1621DFC13}" type="presParOf" srcId="{0DB4937F-FBDA-4EC3-ACE5-5C6D0E762B99}" destId="{183A292E-7A2B-46B9-A7EB-FE2A2A0B41E5}" srcOrd="0" destOrd="0" presId="urn:microsoft.com/office/officeart/2008/layout/VerticalCurvedList"/>
    <dgm:cxn modelId="{53588E98-0287-48C6-A130-4CAA7BA6B67D}" type="presParOf" srcId="{183A292E-7A2B-46B9-A7EB-FE2A2A0B41E5}" destId="{2DDA0826-339B-47C0-839F-1D2699B0EEA2}" srcOrd="0" destOrd="0" presId="urn:microsoft.com/office/officeart/2008/layout/VerticalCurvedList"/>
    <dgm:cxn modelId="{D83D5B8C-3AA7-4637-93DF-48DD39605BF3}" type="presParOf" srcId="{2DDA0826-339B-47C0-839F-1D2699B0EEA2}" destId="{1D144180-1DD0-4812-B3CB-1954BB6A7444}" srcOrd="0" destOrd="0" presId="urn:microsoft.com/office/officeart/2008/layout/VerticalCurvedList"/>
    <dgm:cxn modelId="{E7AF0102-D641-48C4-A69C-A5EFE8570F3A}" type="presParOf" srcId="{2DDA0826-339B-47C0-839F-1D2699B0EEA2}" destId="{AB972F66-7EFE-456B-93F9-F4D5FD3518B7}" srcOrd="1" destOrd="0" presId="urn:microsoft.com/office/officeart/2008/layout/VerticalCurvedList"/>
    <dgm:cxn modelId="{180EE0ED-2FB0-494C-B925-AA974D261A5A}" type="presParOf" srcId="{2DDA0826-339B-47C0-839F-1D2699B0EEA2}" destId="{DF1BEEAD-62FE-426C-BA7F-D6106F631BE6}" srcOrd="2" destOrd="0" presId="urn:microsoft.com/office/officeart/2008/layout/VerticalCurvedList"/>
    <dgm:cxn modelId="{D2285F75-FA31-4429-A46F-C1DE44C0D6E2}" type="presParOf" srcId="{2DDA0826-339B-47C0-839F-1D2699B0EEA2}" destId="{04BDBD99-AF2D-43FB-90B1-8CDD1860F5BD}" srcOrd="3" destOrd="0" presId="urn:microsoft.com/office/officeart/2008/layout/VerticalCurvedList"/>
    <dgm:cxn modelId="{32288E49-F98C-41BC-B0CF-C7535CB76D4A}" type="presParOf" srcId="{183A292E-7A2B-46B9-A7EB-FE2A2A0B41E5}" destId="{6DD3CF2A-AF35-4A35-9E56-46BFF49052F6}" srcOrd="1" destOrd="0" presId="urn:microsoft.com/office/officeart/2008/layout/VerticalCurvedList"/>
    <dgm:cxn modelId="{442F6316-99AA-4C8D-82FB-7259103F4D64}" type="presParOf" srcId="{183A292E-7A2B-46B9-A7EB-FE2A2A0B41E5}" destId="{912CE784-3B49-4DE3-806E-104598FF5730}" srcOrd="2" destOrd="0" presId="urn:microsoft.com/office/officeart/2008/layout/VerticalCurvedList"/>
    <dgm:cxn modelId="{F995B48B-D50C-4700-91A9-D6A3D97C1318}" type="presParOf" srcId="{912CE784-3B49-4DE3-806E-104598FF5730}" destId="{A2700322-BBF7-4CF5-B23B-AC0E9345DD5F}" srcOrd="0" destOrd="0" presId="urn:microsoft.com/office/officeart/2008/layout/VerticalCurvedList"/>
    <dgm:cxn modelId="{C295DA91-1169-40DC-8825-D4EBCE647197}" type="presParOf" srcId="{183A292E-7A2B-46B9-A7EB-FE2A2A0B41E5}" destId="{7B330912-7B4F-4ADD-9AE6-614756CEBBCD}" srcOrd="3" destOrd="0" presId="urn:microsoft.com/office/officeart/2008/layout/VerticalCurvedList"/>
    <dgm:cxn modelId="{7615DC16-4993-42C8-A82F-157CD38A6C1F}" type="presParOf" srcId="{183A292E-7A2B-46B9-A7EB-FE2A2A0B41E5}" destId="{9707D96E-4A0A-4106-B1C1-C026A22ECE28}" srcOrd="4" destOrd="0" presId="urn:microsoft.com/office/officeart/2008/layout/VerticalCurvedList"/>
    <dgm:cxn modelId="{A71326DE-D3CD-4515-86CB-1D310B29B963}" type="presParOf" srcId="{9707D96E-4A0A-4106-B1C1-C026A22ECE28}" destId="{414E1799-CA38-4E18-83EE-71DB8392900A}" srcOrd="0" destOrd="0" presId="urn:microsoft.com/office/officeart/2008/layout/VerticalCurvedList"/>
    <dgm:cxn modelId="{C0CE53CA-95EE-44B2-ADFF-203FE0E9987C}" type="presParOf" srcId="{183A292E-7A2B-46B9-A7EB-FE2A2A0B41E5}" destId="{C166FEB8-80C0-4D76-9CE8-9E8697C36AF4}" srcOrd="5" destOrd="0" presId="urn:microsoft.com/office/officeart/2008/layout/VerticalCurvedList"/>
    <dgm:cxn modelId="{1D1363DB-EDD4-4A3B-888D-06AC08797173}" type="presParOf" srcId="{183A292E-7A2B-46B9-A7EB-FE2A2A0B41E5}" destId="{42B0EB8B-FC81-487C-8126-389393A2285F}" srcOrd="6" destOrd="0" presId="urn:microsoft.com/office/officeart/2008/layout/VerticalCurvedList"/>
    <dgm:cxn modelId="{86F52EA5-D24C-4FA6-AAD6-6FD818EF60F9}" type="presParOf" srcId="{42B0EB8B-FC81-487C-8126-389393A2285F}" destId="{5E8F2A86-9C66-4312-9877-B70F1D1F7B98}" srcOrd="0" destOrd="0" presId="urn:microsoft.com/office/officeart/2008/layout/VerticalCurvedList"/>
    <dgm:cxn modelId="{4D7CC9AB-6AD8-48CC-AC3F-716D662A2775}" type="presParOf" srcId="{183A292E-7A2B-46B9-A7EB-FE2A2A0B41E5}" destId="{971BE2C4-B209-40C4-B745-79C1A9423CBC}" srcOrd="7" destOrd="0" presId="urn:microsoft.com/office/officeart/2008/layout/VerticalCurvedList"/>
    <dgm:cxn modelId="{181AD53C-5A78-4F36-BA9E-10A8333E3460}" type="presParOf" srcId="{183A292E-7A2B-46B9-A7EB-FE2A2A0B41E5}" destId="{6665B56C-BD46-40BB-8EEB-B0B31888233B}" srcOrd="8" destOrd="0" presId="urn:microsoft.com/office/officeart/2008/layout/VerticalCurvedList"/>
    <dgm:cxn modelId="{4312FE70-246C-45E9-9E38-3661CBA6E96D}" type="presParOf" srcId="{6665B56C-BD46-40BB-8EEB-B0B31888233B}" destId="{F06A1DD1-C961-4534-89FF-343E11729D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0.34742</cdr:x>
      <cdr:y>0.26764</cdr:y>
    </cdr:from>
    <cdr:to>
      <cdr:x>0.6507</cdr:x>
      <cdr:y>0.7363</cdr:y>
    </cdr:to>
    <cdr:sp macro="" textlink="">
      <cdr:nvSpPr>
        <cdr:cNvPr id="17" name="Блок-схема: узел 16"/>
        <cdr:cNvSpPr/>
      </cdr:nvSpPr>
      <cdr:spPr>
        <a:xfrm xmlns:a="http://schemas.openxmlformats.org/drawingml/2006/main">
          <a:off x="3052049" y="1483976"/>
          <a:ext cx="2664295" cy="2598515"/>
        </a:xfrm>
        <a:prstGeom xmlns:a="http://schemas.openxmlformats.org/drawingml/2006/main" prst="flowChartConnector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0.40164</cdr:x>
      <cdr:y>0.39378</cdr:y>
    </cdr:from>
    <cdr:to>
      <cdr:x>0.61475</cdr:x>
      <cdr:y>0.6145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183375"/>
          <a:ext cx="1872207" cy="1223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46 460 </a:t>
          </a:r>
        </a:p>
        <a:p xmlns:a="http://schemas.openxmlformats.org/drawingml/2006/main">
          <a:pPr algn="ctr"/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 руб.</a:t>
          </a:r>
          <a:endParaRPr lang="ru-RU" sz="2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0.78689</cdr:x>
      <cdr:y>0.70931</cdr:y>
    </cdr:from>
    <cdr:to>
      <cdr:x>1</cdr:x>
      <cdr:y>0.95317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912768" y="3932828"/>
          <a:ext cx="1872208" cy="1352136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chemeClr val="accent3">
                <a:shade val="51000"/>
                <a:satMod val="130000"/>
              </a:schemeClr>
            </a:gs>
            <a:gs pos="0">
              <a:schemeClr val="accent3">
                <a:shade val="93000"/>
                <a:satMod val="130000"/>
              </a:schemeClr>
            </a:gs>
            <a:gs pos="35000">
              <a:schemeClr val="accent3">
                <a:lumMod val="75000"/>
              </a:schemeClr>
            </a:gs>
          </a:gsLst>
        </a:gradFill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38 104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82% 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0.00494</cdr:y>
    </cdr:from>
    <cdr:to>
      <cdr:x>0.2377</cdr:x>
      <cdr:y>0.22572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-263933" y="27395"/>
          <a:ext cx="2088232" cy="122413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7 113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15%</a:t>
          </a:r>
        </a:p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0.01889</cdr:x>
      <cdr:y>0.68333</cdr:y>
    </cdr:from>
    <cdr:to>
      <cdr:x>0.21876</cdr:x>
      <cdr:y>0.95606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65944" y="3788812"/>
          <a:ext cx="1755857" cy="1512168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DDEBCF"/>
            </a:gs>
            <a:gs pos="37000">
              <a:srgbClr val="156B13"/>
            </a:gs>
          </a:gsLst>
          <a:lin ang="16200000" scaled="0"/>
        </a:gradFill>
        <a:ln xmlns:a="http://schemas.openxmlformats.org/drawingml/2006/main"/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1 243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3%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0.0523</cdr:x>
      <cdr:y>0.75928</cdr:y>
    </cdr:from>
    <cdr:to>
      <cdr:x>0.15254</cdr:x>
      <cdr:y>0.87617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59457" y="4209934"/>
          <a:ext cx="88058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0.00485</cdr:x>
      <cdr:y>0.72151</cdr:y>
    </cdr:from>
    <cdr:to>
      <cdr:x>0.23436</cdr:x>
      <cdr:y>0.98125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618" y="4000470"/>
          <a:ext cx="2016224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0.79712</cdr:x>
      <cdr:y>0.44963</cdr:y>
    </cdr:from>
    <cdr:to>
      <cdr:x>0.88729</cdr:x>
      <cdr:y>0.70931</cdr:y>
    </cdr:to>
    <cdr:cxnSp macro="">
      <cdr:nvCxnSpPr>
        <cdr:cNvPr id="24" name="Соединительная линия уступом 23"/>
        <cdr:cNvCxnSpPr/>
      </cdr:nvCxnSpPr>
      <cdr:spPr>
        <a:xfrm xmlns:a="http://schemas.openxmlformats.org/drawingml/2006/main" rot="16200000" flipH="1">
          <a:off x="6678841" y="2816878"/>
          <a:ext cx="1439812" cy="792089"/>
        </a:xfrm>
        <a:prstGeom xmlns:a="http://schemas.openxmlformats.org/drawingml/2006/main" prst="bentConnector3">
          <a:avLst>
            <a:gd name="adj1" fmla="val 50489"/>
          </a:avLst>
        </a:prstGeom>
        <a:ln xmlns:a="http://schemas.openxmlformats.org/drawingml/2006/main" w="28575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0.29457</cdr:x>
      <cdr:y>0.07857</cdr:y>
    </cdr:from>
    <cdr:to>
      <cdr:x>0.33663</cdr:x>
      <cdr:y>0.77363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1424431" y="241309"/>
          <a:ext cx="203391" cy="2134721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0.57339</cdr:x>
      <cdr:y>0.1893</cdr:y>
    </cdr:from>
    <cdr:to>
      <cdr:x>0.60073</cdr:x>
      <cdr:y>0.77389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2772702" y="581387"/>
          <a:ext cx="132194" cy="1795441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0.84208</cdr:x>
      <cdr:y>0.1893</cdr:y>
    </cdr:from>
    <cdr:to>
      <cdr:x>0.87271</cdr:x>
      <cdr:y>0.7717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4071987" y="581387"/>
          <a:ext cx="148124" cy="1788715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0.31952</cdr:x>
      <cdr:y>0.35812</cdr:y>
    </cdr:from>
    <cdr:to>
      <cdr:x>0.37798</cdr:x>
      <cdr:y>0.49336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45093" y="1198574"/>
          <a:ext cx="282690" cy="452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792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0.58313</cdr:x>
      <cdr:y>0.39942</cdr:y>
    </cdr:from>
    <cdr:to>
      <cdr:x>0.6416</cdr:x>
      <cdr:y>0.53443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819803" y="1226728"/>
          <a:ext cx="282739" cy="414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0.90164</cdr:x>
      <cdr:y>0.4373</cdr:y>
    </cdr:from>
    <cdr:to>
      <cdr:x>0.95942</cdr:x>
      <cdr:y>0.5697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360007" y="1463592"/>
          <a:ext cx="279393" cy="443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0.85155</cdr:x>
      <cdr:y>0.40626</cdr:y>
    </cdr:from>
    <cdr:to>
      <cdr:x>0.91002</cdr:x>
      <cdr:y>0.54127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117799" y="1247727"/>
          <a:ext cx="282739" cy="414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640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0.36326</cdr:x>
      <cdr:y>0.71623</cdr:y>
    </cdr:from>
    <cdr:to>
      <cdr:x>0.40605</cdr:x>
      <cdr:y>0.76794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13651" y="2532062"/>
          <a:ext cx="213645" cy="182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0.14626</cdr:x>
      <cdr:y>0.79211</cdr:y>
    </cdr:from>
    <cdr:to>
      <cdr:x>0.26742</cdr:x>
      <cdr:y>0.84556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41608" y="2800338"/>
          <a:ext cx="614351" cy="188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0.77073</cdr:x>
      <cdr:y>0.79211</cdr:y>
    </cdr:from>
    <cdr:to>
      <cdr:x>0.85989</cdr:x>
      <cdr:y>0.85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617266" y="2966145"/>
          <a:ext cx="534155" cy="216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0.84889</cdr:x>
      <cdr:y>0.40291</cdr:y>
    </cdr:from>
    <cdr:to>
      <cdr:x>0.87229</cdr:x>
      <cdr:y>0.80498</cdr:y>
    </cdr:to>
    <cdr:sp macro="" textlink="">
      <cdr:nvSpPr>
        <cdr:cNvPr id="22" name="Правая фигурная скобка 21"/>
        <cdr:cNvSpPr/>
      </cdr:nvSpPr>
      <cdr:spPr>
        <a:xfrm xmlns:a="http://schemas.openxmlformats.org/drawingml/2006/main">
          <a:off x="4262518" y="1350834"/>
          <a:ext cx="117498" cy="1348006"/>
        </a:xfrm>
        <a:prstGeom xmlns:a="http://schemas.openxmlformats.org/drawingml/2006/main" prst="rightBrac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0.58112</cdr:x>
      <cdr:y>0.33998</cdr:y>
    </cdr:from>
    <cdr:to>
      <cdr:x>0.60891</cdr:x>
      <cdr:y>0.7946</cdr:y>
    </cdr:to>
    <cdr:sp macro="" textlink="">
      <cdr:nvSpPr>
        <cdr:cNvPr id="27" name="Правая фигурная скобка 26"/>
        <cdr:cNvSpPr/>
      </cdr:nvSpPr>
      <cdr:spPr>
        <a:xfrm xmlns:a="http://schemas.openxmlformats.org/drawingml/2006/main">
          <a:off x="2917965" y="1139836"/>
          <a:ext cx="139563" cy="1524221"/>
        </a:xfrm>
        <a:prstGeom xmlns:a="http://schemas.openxmlformats.org/drawingml/2006/main" prst="rightBrac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0.85536</cdr:x>
      <cdr:y>0.47535</cdr:y>
    </cdr:from>
    <cdr:to>
      <cdr:x>0.93776</cdr:x>
      <cdr:y>0.56935</cdr:y>
    </cdr:to>
    <cdr:sp macro="" textlink="">
      <cdr:nvSpPr>
        <cdr:cNvPr id="46" name="TextBox 45"/>
        <cdr:cNvSpPr txBox="1"/>
      </cdr:nvSpPr>
      <cdr:spPr>
        <a:xfrm xmlns:a="http://schemas.openxmlformats.org/drawingml/2006/main">
          <a:off x="5124261" y="1968656"/>
          <a:ext cx="493618" cy="38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0.86694</cdr:x>
      <cdr:y>0.44578</cdr:y>
    </cdr:from>
    <cdr:to>
      <cdr:x>0.91771</cdr:x>
      <cdr:y>0.65644</cdr:y>
    </cdr:to>
    <cdr:sp macro="" textlink="">
      <cdr:nvSpPr>
        <cdr:cNvPr id="47" name="TextBox 46"/>
        <cdr:cNvSpPr txBox="1"/>
      </cdr:nvSpPr>
      <cdr:spPr>
        <a:xfrm xmlns:a="http://schemas.openxmlformats.org/drawingml/2006/main" rot="16200000">
          <a:off x="4127480" y="1720217"/>
          <a:ext cx="706276" cy="254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0.19949</cdr:x>
      <cdr:y>0.77921</cdr:y>
    </cdr:from>
    <cdr:to>
      <cdr:x>0.35213</cdr:x>
      <cdr:y>1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1195105" y="32511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0.51987</cdr:x>
      <cdr:y>0.12105</cdr:y>
    </cdr:from>
    <cdr:to>
      <cdr:x>0.93776</cdr:x>
      <cdr:y>0.2327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114391" y="501312"/>
          <a:ext cx="2503488" cy="462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0.16019</cdr:x>
      <cdr:y>0.31442</cdr:y>
    </cdr:from>
    <cdr:to>
      <cdr:x>0.20514</cdr:x>
      <cdr:y>0.63275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959668" y="1302165"/>
          <a:ext cx="269250" cy="1318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0.1617</cdr:x>
      <cdr:y>0.31442</cdr:y>
    </cdr:from>
    <cdr:to>
      <cdr:x>0.23726</cdr:x>
      <cdr:y>0.58247</cdr:y>
    </cdr:to>
    <cdr:sp macro="" textlink="">
      <cdr:nvSpPr>
        <cdr:cNvPr id="53" name="TextBox 52"/>
        <cdr:cNvSpPr txBox="1"/>
      </cdr:nvSpPr>
      <cdr:spPr>
        <a:xfrm xmlns:a="http://schemas.openxmlformats.org/drawingml/2006/main">
          <a:off x="968721" y="1302165"/>
          <a:ext cx="452673" cy="1110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0.59688</cdr:x>
      <cdr:y>0.44912</cdr:y>
    </cdr:from>
    <cdr:to>
      <cdr:x>0.63354</cdr:x>
      <cdr:y>0.64702</cdr:y>
    </cdr:to>
    <cdr:sp macro="" textlink="">
      <cdr:nvSpPr>
        <cdr:cNvPr id="39" name="TextBox 1"/>
        <cdr:cNvSpPr txBox="1"/>
      </cdr:nvSpPr>
      <cdr:spPr>
        <a:xfrm xmlns:a="http://schemas.openxmlformats.org/drawingml/2006/main" rot="16200000">
          <a:off x="2757385" y="1745463"/>
          <a:ext cx="663496" cy="184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716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0.3197</cdr:x>
      <cdr:y>0.07862</cdr:y>
    </cdr:from>
    <cdr:to>
      <cdr:x>0.36958</cdr:x>
      <cdr:y>0.78966</cdr:y>
    </cdr:to>
    <cdr:sp macro="" textlink="">
      <cdr:nvSpPr>
        <cdr:cNvPr id="14" name="Правая фигурная скобка 13"/>
        <cdr:cNvSpPr/>
      </cdr:nvSpPr>
      <cdr:spPr>
        <a:xfrm xmlns:a="http://schemas.openxmlformats.org/drawingml/2006/main">
          <a:off x="1605301" y="263600"/>
          <a:ext cx="250487" cy="2383875"/>
        </a:xfrm>
        <a:prstGeom xmlns:a="http://schemas.openxmlformats.org/drawingml/2006/main" prst="rightBrac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0.07894</cdr:x>
      <cdr:y>0.48447</cdr:y>
    </cdr:from>
    <cdr:to>
      <cdr:x>0.97721</cdr:x>
      <cdr:y>0.4869</cdr:y>
    </cdr:to>
    <cdr:sp macro="" textlink="">
      <cdr:nvSpPr>
        <cdr:cNvPr id="2662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65455" y="1790455"/>
          <a:ext cx="5296177" cy="89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5875">
          <a:solidFill>
            <a:srgbClr xmlns:mc="http://schemas.openxmlformats.org/markup-compatibility/2006" xmlns:a14="http://schemas.microsoft.com/office/drawing/2010/main" val="FF0000" mc:Ignorable="a14" a14:legacySpreadsheetColorIndex="10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0.65087</cdr:x>
      <cdr:y>0.44233</cdr:y>
    </cdr:from>
    <cdr:to>
      <cdr:x>0.97903</cdr:x>
      <cdr:y>0.49373</cdr:y>
    </cdr:to>
    <cdr:sp macro="" textlink="">
      <cdr:nvSpPr>
        <cdr:cNvPr id="266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23928" y="1730915"/>
          <a:ext cx="2079188" cy="2011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процент темпов роста - 109,4%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0.23575</cdr:x>
      <cdr:y>0.16108</cdr:y>
    </cdr:from>
    <cdr:to>
      <cdr:x>0.72082</cdr:x>
      <cdr:y>0.87107</cdr:y>
    </cdr:to>
    <cdr:sp macro="" textlink="">
      <cdr:nvSpPr>
        <cdr:cNvPr id="2" name="Дуга 1"/>
        <cdr:cNvSpPr/>
      </cdr:nvSpPr>
      <cdr:spPr>
        <a:xfrm xmlns:a="http://schemas.openxmlformats.org/drawingml/2006/main">
          <a:off x="1612499" y="724869"/>
          <a:ext cx="3317924" cy="3194967"/>
        </a:xfrm>
        <a:prstGeom xmlns:a="http://schemas.openxmlformats.org/drawingml/2006/main" prst="arc">
          <a:avLst>
            <a:gd name="adj1" fmla="val 16368817"/>
            <a:gd name="adj2" fmla="val 13674292"/>
          </a:avLst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0.47754</cdr:x>
      <cdr:y>0.16179</cdr:y>
    </cdr:from>
    <cdr:to>
      <cdr:x>0.49434</cdr:x>
      <cdr:y>0.16179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3266349" y="728045"/>
          <a:ext cx="114904" cy="0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0.65402</cdr:x>
      <cdr:y>0.00465</cdr:y>
    </cdr:from>
    <cdr:to>
      <cdr:x>1</cdr:x>
      <cdr:y>0.08345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73492" y="20905"/>
          <a:ext cx="2366508" cy="354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Всего: 39 347 млн руб.</a:t>
          </a:r>
          <a:endParaRPr lang="ru-RU" sz="16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0.2031</cdr:x>
      <cdr:y>0.18</cdr:y>
    </cdr:from>
    <cdr:to>
      <cdr:x>0.28992</cdr:x>
      <cdr:y>0.25407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98869" y="972109"/>
          <a:ext cx="768963" cy="40002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8 392</a:t>
          </a:r>
          <a:endParaRPr lang="en-US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</cdr:x>
      <cdr:y>0.04</cdr:y>
    </cdr:from>
    <cdr:to>
      <cdr:x>0.54183</cdr:x>
      <cdr:y>0.11407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0440" y="216024"/>
          <a:ext cx="916610" cy="4000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10 580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</cdr:x>
      <cdr:y>0.2645</cdr:y>
    </cdr:from>
    <cdr:to>
      <cdr:x>0.75733</cdr:x>
      <cdr:y>0.32835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20680" y="1428432"/>
          <a:ext cx="696047" cy="34488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7 113</a:t>
          </a:r>
        </a:p>
      </cdr:txBody>
    </cdr:sp>
  </cdr:relSizeAnchor>
  <cdr:relSizeAnchor xmlns:cdr="http://schemas.openxmlformats.org/drawingml/2006/chartDrawing">
    <cdr:from>
      <cdr:x>0.34806</cdr:x>
      <cdr:y>0.57377</cdr:y>
    </cdr:from>
    <cdr:to>
      <cdr:x>0.40233</cdr:x>
      <cdr:y>0.62295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309428" y="2520280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0.60223</cdr:x>
      <cdr:y>0.10667</cdr:y>
    </cdr:from>
    <cdr:to>
      <cdr:x>0.69166</cdr:x>
      <cdr:y>0.20437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420653" y="576064"/>
          <a:ext cx="804960" cy="527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- 3 467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- 33 %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0.26471</cdr:x>
      <cdr:y>0.05333</cdr:y>
    </cdr:from>
    <cdr:to>
      <cdr:x>0.36985</cdr:x>
      <cdr:y>0.16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82688" y="288014"/>
          <a:ext cx="946365" cy="5760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+ 2 188</a:t>
          </a:r>
        </a:p>
        <a:p xmlns:a="http://schemas.openxmlformats.org/drawingml/2006/main">
          <a:pPr algn="r"/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+ 26</a:t>
          </a:r>
          <a:r>
            <a: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0.54813</cdr:x>
      <cdr:y>0.4386</cdr:y>
    </cdr:from>
    <cdr:to>
      <cdr:x>0.59859</cdr:x>
      <cdr:y>0.50877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159418" y="1800200"/>
          <a:ext cx="3828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0.55483</cdr:x>
      <cdr:y>0.45097</cdr:y>
    </cdr:from>
    <cdr:to>
      <cdr:x>0.60528</cdr:x>
      <cdr:y>0.52115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210218" y="1851000"/>
          <a:ext cx="3828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0.26775</cdr:x>
      <cdr:y>0.31506</cdr:y>
    </cdr:from>
    <cdr:to>
      <cdr:x>0.34402</cdr:x>
      <cdr:y>0.37224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32903" y="1854871"/>
          <a:ext cx="664538" cy="336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2 623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0.41651</cdr:x>
      <cdr:y>0.1903</cdr:y>
    </cdr:from>
    <cdr:to>
      <cdr:x>0.50973</cdr:x>
      <cdr:y>0.24118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29047" y="1116934"/>
          <a:ext cx="812223" cy="298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581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0.61864</cdr:x>
      <cdr:y>0.64864</cdr:y>
    </cdr:from>
    <cdr:to>
      <cdr:x>0.68644</cdr:x>
      <cdr:y>0.68689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256548" y="3672408"/>
          <a:ext cx="576099" cy="216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0.21816</cdr:x>
      <cdr:y>0.23937</cdr:y>
    </cdr:from>
    <cdr:to>
      <cdr:x>0.25949</cdr:x>
      <cdr:y>0.34978</cdr:y>
    </cdr:to>
    <cdr:cxnSp macro="">
      <cdr:nvCxnSpPr>
        <cdr:cNvPr id="17" name="Прямая со стрелкой 16"/>
        <cdr:cNvCxnSpPr/>
      </cdr:nvCxnSpPr>
      <cdr:spPr>
        <a:xfrm xmlns:a="http://schemas.openxmlformats.org/drawingml/2006/main">
          <a:off x="1900855" y="1404966"/>
          <a:ext cx="360040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0.3504</cdr:x>
      <cdr:y>0.27837</cdr:y>
    </cdr:from>
    <cdr:to>
      <cdr:x>0.39172</cdr:x>
      <cdr:y>0.34061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3052983" y="1638847"/>
          <a:ext cx="360020" cy="3664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0.49916</cdr:x>
      <cdr:y>0.20256</cdr:y>
    </cdr:from>
    <cdr:to>
      <cdr:x>0.54048</cdr:x>
      <cdr:y>0.23566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V="1">
          <a:off x="4349127" y="1188942"/>
          <a:ext cx="360040" cy="1942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0.64792</cdr:x>
      <cdr:y>0.2271</cdr:y>
    </cdr:from>
    <cdr:to>
      <cdr:x>0.6975</cdr:x>
      <cdr:y>0.30071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>
          <a:off x="5645271" y="1332958"/>
          <a:ext cx="432048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0.79668</cdr:x>
      <cdr:y>0.31506</cdr:y>
    </cdr:from>
    <cdr:to>
      <cdr:x>0.82974</cdr:x>
      <cdr:y>0.34537</cdr:y>
    </cdr:to>
    <cdr:cxnSp macro="">
      <cdr:nvCxnSpPr>
        <cdr:cNvPr id="15" name="Прямая со стрелкой 14"/>
        <cdr:cNvCxnSpPr/>
      </cdr:nvCxnSpPr>
      <cdr:spPr>
        <a:xfrm xmlns:a="http://schemas.openxmlformats.org/drawingml/2006/main" flipV="1">
          <a:off x="6941415" y="1854871"/>
          <a:ext cx="288051" cy="178444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chemeClr val="tx2">
              <a:lumMod val="60000"/>
              <a:lumOff val="4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0.55589</cdr:x>
      <cdr:y>0.12895</cdr:y>
    </cdr:from>
    <cdr:to>
      <cdr:x>0.64912</cdr:x>
      <cdr:y>0.17982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4843447" y="756894"/>
          <a:ext cx="812310" cy="298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4 005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0.11994</cdr:x>
      <cdr:y>0.09215</cdr:y>
    </cdr:from>
    <cdr:to>
      <cdr:x>0.19621</cdr:x>
      <cdr:y>0.14933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1045058" y="540870"/>
          <a:ext cx="664538" cy="335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4 262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0.6975</cdr:x>
      <cdr:y>0.31298</cdr:y>
    </cdr:from>
    <cdr:to>
      <cdr:x>0.78258</cdr:x>
      <cdr:y>0.35488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6077319" y="1837014"/>
          <a:ext cx="741299" cy="245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2 772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0.84626</cdr:x>
      <cdr:y>0.28844</cdr:y>
    </cdr:from>
    <cdr:to>
      <cdr:x>0.93134</cdr:x>
      <cdr:y>0.33034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7373463" y="1692998"/>
          <a:ext cx="741300" cy="2459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2 917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0.09935</cdr:x>
      <cdr:y>0.40068</cdr:y>
    </cdr:from>
    <cdr:to>
      <cdr:x>0.96197</cdr:x>
      <cdr:y>0.40068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865667" y="2358927"/>
          <a:ext cx="751590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206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0.61588</cdr:x>
      <cdr:y>0.4672</cdr:y>
    </cdr:from>
    <cdr:to>
      <cdr:x>0.71753</cdr:x>
      <cdr:y>0.53086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06364" y="2523134"/>
          <a:ext cx="727268" cy="343802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30" b="1" dirty="0" smtClean="0">
              <a:solidFill>
                <a:schemeClr val="bg1"/>
              </a:solidFill>
            </a:rPr>
            <a:t>100%</a:t>
          </a:r>
          <a:endParaRPr lang="ru-RU" sz="133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0.36662</cdr:x>
      <cdr:y>0.1</cdr:y>
    </cdr:from>
    <cdr:to>
      <cdr:x>0.97286</cdr:x>
      <cdr:y>0.9</cdr:y>
    </cdr:to>
    <cdr:sp macro="" textlink="">
      <cdr:nvSpPr>
        <cdr:cNvPr id="2" name="Дуга 1"/>
        <cdr:cNvSpPr/>
      </cdr:nvSpPr>
      <cdr:spPr>
        <a:xfrm xmlns:a="http://schemas.openxmlformats.org/drawingml/2006/main" rot="5400000">
          <a:off x="2631535" y="531589"/>
          <a:ext cx="4320480" cy="4337423"/>
        </a:xfrm>
        <a:prstGeom xmlns:a="http://schemas.openxmlformats.org/drawingml/2006/main" prst="arc">
          <a:avLst>
            <a:gd name="adj1" fmla="val 10806540"/>
            <a:gd name="adj2" fmla="val 7015111"/>
          </a:avLst>
        </a:prstGeom>
        <a:ln xmlns:a="http://schemas.openxmlformats.org/drawingml/2006/main" w="38100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0.37166</cdr:x>
      <cdr:y>0.32002</cdr:y>
    </cdr:from>
    <cdr:to>
      <cdr:x>0.39912</cdr:x>
      <cdr:y>0.36527</cdr:y>
    </cdr:to>
    <cdr:sp macro="" textlink="">
      <cdr:nvSpPr>
        <cdr:cNvPr id="5" name="Равнобедренный треугольник 4"/>
        <cdr:cNvSpPr/>
      </cdr:nvSpPr>
      <cdr:spPr>
        <a:xfrm xmlns:a="http://schemas.openxmlformats.org/drawingml/2006/main" rot="16601731">
          <a:off x="2635112" y="1752256"/>
          <a:ext cx="244402" cy="196454"/>
        </a:xfrm>
        <a:prstGeom xmlns:a="http://schemas.openxmlformats.org/drawingml/2006/main" prst="triangle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0.08328</cdr:x>
      <cdr:y>0.40348</cdr:y>
    </cdr:from>
    <cdr:to>
      <cdr:x>0.80692</cdr:x>
      <cdr:y>0.40348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>
          <a:off x="757287" y="2449240"/>
          <a:ext cx="6580212" cy="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accent4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0.08328</cdr:x>
      <cdr:y>0.14251</cdr:y>
    </cdr:from>
    <cdr:to>
      <cdr:x>0.80692</cdr:x>
      <cdr:y>0.14251</cdr:y>
    </cdr:to>
    <cdr:cxnSp macro="">
      <cdr:nvCxnSpPr>
        <cdr:cNvPr id="41" name="Прямая соединительная линия 40"/>
        <cdr:cNvCxnSpPr/>
      </cdr:nvCxnSpPr>
      <cdr:spPr>
        <a:xfrm xmlns:a="http://schemas.openxmlformats.org/drawingml/2006/main" flipV="1">
          <a:off x="757282" y="865064"/>
          <a:ext cx="6580217" cy="3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accent4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0.06896</cdr:x>
      <cdr:y>0.03575</cdr:y>
    </cdr:from>
    <cdr:to>
      <cdr:x>0.22734</cdr:x>
      <cdr:y>0.09506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27063" y="216992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01.01.2014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0.21301</cdr:x>
      <cdr:y>0.1781</cdr:y>
    </cdr:from>
    <cdr:to>
      <cdr:x>0.47433</cdr:x>
      <cdr:y>0.37976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1936899" y="1081088"/>
          <a:ext cx="2376264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Замещение рыночных долговых обязательств бюджетными кредитами </a:t>
          </a:r>
        </a:p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сумме </a:t>
          </a:r>
        </a:p>
        <a:p xmlns:a="http://schemas.openxmlformats.org/drawingml/2006/main">
          <a:pPr algn="ctr"/>
          <a:r>
            <a:rPr lang="ru-RU" sz="16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11,5 млрд рублей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0.80692</cdr:x>
      <cdr:y>0.16623</cdr:y>
    </cdr:from>
    <cdr:to>
      <cdr:x>0.98906</cdr:x>
      <cdr:y>0.34417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7337499" y="1009052"/>
          <a:ext cx="1656221" cy="10801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Бюджетные кредиты из федерального бюджета</a:t>
          </a:r>
          <a:endParaRPr lang="ru-RU" sz="1600" b="1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0.80692</cdr:x>
      <cdr:y>0.48652</cdr:y>
    </cdr:from>
    <cdr:to>
      <cdr:x>0.98906</cdr:x>
      <cdr:y>0.71191</cdr:y>
    </cdr:to>
    <cdr:sp macro="" textlink="">
      <cdr:nvSpPr>
        <cdr:cNvPr id="46" name="TextBox 1"/>
        <cdr:cNvSpPr txBox="1"/>
      </cdr:nvSpPr>
      <cdr:spPr>
        <a:xfrm xmlns:a="http://schemas.openxmlformats.org/drawingml/2006/main">
          <a:off x="7337499" y="2953282"/>
          <a:ext cx="1656221" cy="1368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Рыночный долг</a:t>
          </a:r>
        </a:p>
        <a:p xmlns:a="http://schemas.openxmlformats.org/drawingml/2006/main">
          <a:r>
            <a:rPr lang="ru-RU" sz="16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(кредиты кредитных организаций и ценные бумаги)</a:t>
          </a:r>
          <a:endParaRPr lang="ru-RU" sz="16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0.21301</cdr:x>
      <cdr:y>0.15437</cdr:y>
    </cdr:from>
    <cdr:to>
      <cdr:x>0.22884</cdr:x>
      <cdr:y>0.39162</cdr:y>
    </cdr:to>
    <cdr:sp macro="" textlink="">
      <cdr:nvSpPr>
        <cdr:cNvPr id="26" name="Стрелка вниз 25"/>
        <cdr:cNvSpPr/>
      </cdr:nvSpPr>
      <cdr:spPr>
        <a:xfrm xmlns:a="http://schemas.openxmlformats.org/drawingml/2006/main">
          <a:off x="1936899" y="937072"/>
          <a:ext cx="144016" cy="144016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0.45849</cdr:x>
      <cdr:y>0.15437</cdr:y>
    </cdr:from>
    <cdr:to>
      <cdr:x>0.47433</cdr:x>
      <cdr:y>0.39162</cdr:y>
    </cdr:to>
    <cdr:sp macro="" textlink="">
      <cdr:nvSpPr>
        <cdr:cNvPr id="49" name="Стрелка вверх 48"/>
        <cdr:cNvSpPr/>
      </cdr:nvSpPr>
      <cdr:spPr>
        <a:xfrm xmlns:a="http://schemas.openxmlformats.org/drawingml/2006/main" flipH="1">
          <a:off x="4169147" y="937072"/>
          <a:ext cx="144016" cy="1440160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0.45849</cdr:x>
      <cdr:y>0.03575</cdr:y>
    </cdr:from>
    <cdr:to>
      <cdr:x>0.61851</cdr:x>
      <cdr:y>0.09506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169147" y="216992"/>
          <a:ext cx="145507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01.01.2016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0.64854</cdr:x>
      <cdr:y>0.03575</cdr:y>
    </cdr:from>
    <cdr:to>
      <cdr:x>0.80856</cdr:x>
      <cdr:y>0.09506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897339" y="216992"/>
          <a:ext cx="145507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01.01.2017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0.01458</cdr:x>
      <cdr:y>0.88985</cdr:y>
    </cdr:from>
    <cdr:to>
      <cdr:x>0.98542</cdr:x>
      <cdr:y>0.96102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592" y="5401568"/>
          <a:ext cx="882801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Основное условие получение бюджетных кредитов - поэтапное сокращение дефицита </a:t>
          </a:r>
          <a:endParaRPr lang="ru-RU" sz="18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0.29454</cdr:x>
      <cdr:y>0.13041</cdr:y>
    </cdr:from>
    <cdr:to>
      <cdr:x>0.34225</cdr:x>
      <cdr:y>0.77497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1346637" y="448322"/>
          <a:ext cx="218148" cy="221584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0.57803</cdr:x>
      <cdr:y>0.14457</cdr:y>
    </cdr:from>
    <cdr:to>
      <cdr:x>0.61597</cdr:x>
      <cdr:y>0.77119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2642753" y="497013"/>
          <a:ext cx="173472" cy="2154161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0.86153</cdr:x>
      <cdr:y>0.08789</cdr:y>
    </cdr:from>
    <cdr:to>
      <cdr:x>0.90925</cdr:x>
      <cdr:y>0.7679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3938915" y="302129"/>
          <a:ext cx="218158" cy="2337736"/>
        </a:xfrm>
        <a:prstGeom xmlns:a="http://schemas.openxmlformats.org/drawingml/2006/main" prst="rightBrace">
          <a:avLst>
            <a:gd name="adj1" fmla="val 8333"/>
            <a:gd name="adj2" fmla="val 50366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0.34225</cdr:x>
      <cdr:y>0.37875</cdr:y>
    </cdr:from>
    <cdr:to>
      <cdr:x>0.38806</cdr:x>
      <cdr:y>0.55994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64785" y="1302059"/>
          <a:ext cx="209443" cy="6228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6 328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0.6088</cdr:x>
      <cdr:y>0.34705</cdr:y>
    </cdr:from>
    <cdr:to>
      <cdr:x>0.65461</cdr:x>
      <cdr:y>0.52824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783412" y="1266825"/>
          <a:ext cx="209443" cy="661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0.70994</cdr:x>
      <cdr:y>0.35386</cdr:y>
    </cdr:from>
    <cdr:to>
      <cdr:x>0.75574</cdr:x>
      <cdr:y>0.53505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245859" y="1265627"/>
          <a:ext cx="209397" cy="648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0.89527</cdr:x>
      <cdr:y>0.41662</cdr:y>
    </cdr:from>
    <cdr:to>
      <cdr:x>0.94107</cdr:x>
      <cdr:y>0.59781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093159" y="1520781"/>
          <a:ext cx="209398" cy="661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6 62</a:t>
          </a:r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0.29185</cdr:x>
      <cdr:y>0.12949</cdr:y>
    </cdr:from>
    <cdr:to>
      <cdr:x>0.32212</cdr:x>
      <cdr:y>0.81809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1388651" y="494198"/>
          <a:ext cx="144016" cy="2627987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0.5939</cdr:x>
      <cdr:y>0.11596</cdr:y>
    </cdr:from>
    <cdr:to>
      <cdr:x>0.61609</cdr:x>
      <cdr:y>0.82127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2825794" y="442546"/>
          <a:ext cx="105581" cy="269177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0.33233</cdr:x>
      <cdr:y>0.38491</cdr:y>
    </cdr:from>
    <cdr:to>
      <cdr:x>0.37814</cdr:x>
      <cdr:y>0.5661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81256" y="1468965"/>
          <a:ext cx="217966" cy="691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1 018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0.61802</cdr:x>
      <cdr:y>0.39311</cdr:y>
    </cdr:from>
    <cdr:to>
      <cdr:x>0.66383</cdr:x>
      <cdr:y>0.52518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940586" y="1500284"/>
          <a:ext cx="217967" cy="504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1 066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0.70994</cdr:x>
      <cdr:y>0.35386</cdr:y>
    </cdr:from>
    <cdr:to>
      <cdr:x>0.75574</cdr:x>
      <cdr:y>0.53505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245859" y="1265627"/>
          <a:ext cx="209397" cy="648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0.91234</cdr:x>
      <cdr:y>0.44678</cdr:y>
    </cdr:from>
    <cdr:to>
      <cdr:x>0.95814</cdr:x>
      <cdr:y>0.59772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340978" y="1705105"/>
          <a:ext cx="217919" cy="576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860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0.73423</cdr:x>
      <cdr:y>0.73647</cdr:y>
    </cdr:from>
    <cdr:to>
      <cdr:x>0.8259</cdr:x>
      <cdr:y>0.79038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93480" y="2810676"/>
          <a:ext cx="436170" cy="205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171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0475" cy="497046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7046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r">
              <a:defRPr sz="1200"/>
            </a:lvl1pPr>
          </a:lstStyle>
          <a:p>
            <a:fld id="{4C032FD2-FCD1-4BED-9D18-FB435FAE2209}" type="datetimeFigureOut">
              <a:rPr lang="ru-RU" smtClean="0"/>
              <a:pPr/>
              <a:t>21.10.2015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7" tIns="45564" rIns="91127" bIns="455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127" tIns="45564" rIns="91127" bIns="455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4"/>
            <a:ext cx="2950475" cy="497046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4"/>
            <a:ext cx="2950475" cy="497046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r">
              <a:defRPr sz="1200"/>
            </a:lvl1pPr>
          </a:lstStyle>
          <a:p>
            <a:fld id="{F4F1DC1A-981F-47DF-9BE6-2F35D60C00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07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1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8040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2077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611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0145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174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8203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2231" algn="l" defTabSz="908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09907" y="9378412"/>
            <a:ext cx="291317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59" tIns="45980" rIns="91959" bIns="45980" anchor="b"/>
          <a:lstStyle/>
          <a:p>
            <a:pPr algn="r" defTabSz="905965"/>
            <a:fld id="{74800EC0-F4D7-436E-BD8E-C66683A386E6}" type="slidenum">
              <a:rPr lang="ru-RU" sz="1200"/>
              <a:pPr algn="r" defTabSz="905965"/>
              <a:t>1</a:t>
            </a:fld>
            <a:endParaRPr lang="ru-RU" sz="1200" dirty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4538"/>
            <a:ext cx="4935538" cy="370046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728" y="4691572"/>
            <a:ext cx="5378777" cy="4438912"/>
          </a:xfrm>
          <a:noFill/>
          <a:ln/>
        </p:spPr>
        <p:txBody>
          <a:bodyPr lIns="91959" tIns="45980" rIns="91959" bIns="45980"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231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3863880" y="9455323"/>
            <a:ext cx="2954449" cy="4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29" tIns="46318" rIns="92629" bIns="46318" anchor="b"/>
          <a:lstStyle/>
          <a:p>
            <a:pPr algn="r" defTabSz="912257"/>
            <a:fld id="{5668CFF5-1F6B-4F1D-9CA5-B132ACF1A3D2}" type="slidenum">
              <a:rPr lang="ru-RU" sz="1200"/>
              <a:pPr algn="r" defTabSz="912257"/>
              <a:t>10</a:t>
            </a:fld>
            <a:endParaRPr lang="ru-RU" sz="1200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73638" cy="3730625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268" y="4730050"/>
            <a:ext cx="5454979" cy="4475317"/>
          </a:xfrm>
          <a:noFill/>
          <a:ln/>
        </p:spPr>
        <p:txBody>
          <a:bodyPr lIns="92629" tIns="46318" rIns="92629" bIns="46318"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423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64146" y="9455967"/>
            <a:ext cx="2954184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1" tIns="46312" rIns="92621" bIns="46312" anchor="b"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962FCB8-4736-4985-8F5F-346F9BEF0AB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73638" cy="3729037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9" y="4728775"/>
            <a:ext cx="5458163" cy="44775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21" tIns="46312" rIns="92621" bIns="46312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95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62343" y="9454451"/>
            <a:ext cx="2952806" cy="49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4" tIns="46938" rIns="93874" bIns="46938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E08964-F1CC-49FB-BCC6-9D3753F2D877}" type="slidenum">
              <a:rPr lang="ru-RU" altLang="ru-RU"/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73638" cy="373062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1" y="4728020"/>
            <a:ext cx="5455617" cy="44768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4" tIns="46938" rIns="93874" bIns="46938"/>
          <a:lstStyle/>
          <a:p>
            <a:pPr eaLnBrk="1" hangingPunct="1"/>
            <a:endParaRPr lang="en-US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9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62343" y="9454451"/>
            <a:ext cx="2952806" cy="49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75" tIns="46788" rIns="93575" bIns="46788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3CBF3C-A08E-4CBC-A964-1907567F6A70}" type="slidenum">
              <a:rPr lang="ru-RU" altLang="ru-RU"/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75225" cy="373062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741" y="4728020"/>
            <a:ext cx="5452437" cy="44768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75" tIns="46788" rIns="93575" bIns="46788"/>
          <a:lstStyle/>
          <a:p>
            <a:pPr eaLnBrk="1" hangingPunct="1"/>
            <a:endParaRPr lang="en-US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7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16229" y="9392449"/>
            <a:ext cx="2917825" cy="49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7" tIns="46378" rIns="92757" bIns="46378" anchor="b"/>
          <a:lstStyle>
            <a:lvl1pPr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6BA16B3-0373-4D97-A971-1DBD4FC5B15D}" type="slidenum">
              <a:rPr lang="ru-RU" altLang="ru-RU" sz="1200">
                <a:solidFill>
                  <a:srgbClr val="000000"/>
                </a:solidFill>
              </a:rPr>
              <a:pPr algn="r"/>
              <a:t>15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4538"/>
            <a:ext cx="4941887" cy="37052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201" y="4696225"/>
            <a:ext cx="5388833" cy="44482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57" tIns="46378" rIns="92757" bIns="46378"/>
          <a:lstStyle/>
          <a:p>
            <a:pPr eaLnBrk="1" hangingPunct="1"/>
            <a:endParaRPr lang="en-US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58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57626" y="944245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4" tIns="46406" rIns="92804" bIns="46406" anchor="b"/>
          <a:lstStyle>
            <a:lvl1pPr algn="l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1363" indent="-284163" algn="l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1413" indent="-228600" algn="l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8613" indent="-228600" algn="l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4225" indent="-227013" algn="l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1425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68625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5825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3025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278B32C-B12C-4F72-9EA9-71B0E9DEEEB9}" type="slidenum">
              <a:rPr lang="ru-RU" altLang="ru-RU" smtClean="0">
                <a:solidFill>
                  <a:prstClr val="black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7713"/>
            <a:ext cx="4968875" cy="37274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2815"/>
            <a:ext cx="5446713" cy="4470400"/>
          </a:xfrm>
          <a:noFill/>
        </p:spPr>
        <p:txBody>
          <a:bodyPr lIns="92804" tIns="46406" rIns="92804" bIns="46406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52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57839" y="9442373"/>
            <a:ext cx="2949362" cy="4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5" tIns="46250" rIns="92495" bIns="46250" anchor="b"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962FCB8-4736-4985-8F5F-346F9BEF0AB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65700" cy="37242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21979"/>
            <a:ext cx="5449254" cy="44711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5" tIns="46250" rIns="92495" bIns="46250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44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10635" y="9378824"/>
            <a:ext cx="291245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4" rIns="92063" bIns="46034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D8B9692-409D-4C6F-9AF1-A77C7D56AAAD}" type="slidenum">
              <a:rPr lang="ru-RU" alt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0113" y="744538"/>
            <a:ext cx="4932362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465" y="4690270"/>
            <a:ext cx="5379720" cy="44416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3" tIns="46034" rIns="92063" bIns="4603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10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 txBox="1">
            <a:spLocks noGrp="1" noChangeArrowheads="1"/>
          </p:cNvSpPr>
          <p:nvPr/>
        </p:nvSpPr>
        <p:spPr bwMode="auto">
          <a:xfrm>
            <a:off x="3857572" y="9442283"/>
            <a:ext cx="2949627" cy="49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94" tIns="46749" rIns="93494" bIns="46749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40A6DC-F2EF-4BCB-8C42-5B26B035F60B}" type="slidenum">
              <a:rPr lang="ru-RU" altLang="ru-RU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8972" y="4721142"/>
            <a:ext cx="5450847" cy="44718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494" tIns="46749" rIns="93494" bIns="4674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98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 txBox="1">
            <a:spLocks noGrp="1" noChangeArrowheads="1"/>
          </p:cNvSpPr>
          <p:nvPr/>
        </p:nvSpPr>
        <p:spPr bwMode="auto">
          <a:xfrm>
            <a:off x="3809902" y="9378953"/>
            <a:ext cx="291317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53" tIns="46329" rIns="92653" bIns="46329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40A6DC-F2EF-4BCB-8C42-5B26B035F60B}" type="slidenum">
              <a:rPr lang="ru-RU" altLang="ru-RU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6938" y="741363"/>
            <a:ext cx="4938712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0583" y="4689476"/>
            <a:ext cx="5383489" cy="444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53" tIns="46329" rIns="92653" bIns="4632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6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2950"/>
            <a:ext cx="4933950" cy="3702050"/>
          </a:xfrm>
          <a:ln/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>
          <a:xfrm>
            <a:off x="673727" y="4691577"/>
            <a:ext cx="5378777" cy="4440491"/>
          </a:xfrm>
          <a:noFill/>
          <a:ln/>
        </p:spPr>
        <p:txBody>
          <a:bodyPr lIns="92239" tIns="46121" rIns="92239" bIns="46121"/>
          <a:lstStyle/>
          <a:p>
            <a:endParaRPr lang="ru-RU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09907" y="9378411"/>
            <a:ext cx="291317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39" tIns="46121" rIns="92239" bIns="46121" anchor="b"/>
          <a:lstStyle/>
          <a:p>
            <a:pPr algn="r" defTabSz="908864"/>
            <a:fld id="{639A7A92-E469-4919-8059-908D77C81884}" type="slidenum">
              <a:rPr lang="ru-RU" sz="1200">
                <a:solidFill>
                  <a:prstClr val="black"/>
                </a:solidFill>
              </a:rPr>
              <a:pPr algn="r" defTabSz="908864"/>
              <a:t>2</a:t>
            </a:fld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7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7575" y="9442282"/>
            <a:ext cx="2949627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2" rIns="92059" bIns="46032" anchor="b"/>
          <a:lstStyle>
            <a:lvl1pPr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323164F-6EEF-4BA8-92BF-82E72852A9A8}" type="slidenum">
              <a:rPr lang="ru-RU" altLang="ru-RU" sz="1200">
                <a:solidFill>
                  <a:prstClr val="black"/>
                </a:solidFill>
              </a:rPr>
              <a:pPr algn="r" eaLnBrk="1" hangingPunct="1"/>
              <a:t>21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68875" cy="37258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1" y="4722740"/>
            <a:ext cx="5447667" cy="44702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2" rIns="92059" bIns="46032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31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 txBox="1">
            <a:spLocks noGrp="1" noChangeArrowheads="1"/>
          </p:cNvSpPr>
          <p:nvPr/>
        </p:nvSpPr>
        <p:spPr bwMode="auto">
          <a:xfrm>
            <a:off x="3857575" y="9441815"/>
            <a:ext cx="294962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39" tIns="45973" rIns="91939" bIns="45973" anchor="b"/>
          <a:lstStyle/>
          <a:p>
            <a:pPr algn="r" defTabSz="909638"/>
            <a:fld id="{C69FA8CD-A705-4570-8105-87ABAB5FEE90}" type="slidenum">
              <a:rPr lang="ru-RU" altLang="ru-RU" sz="1200">
                <a:solidFill>
                  <a:srgbClr val="000000"/>
                </a:solidFill>
                <a:cs typeface="Arial" charset="0"/>
              </a:rPr>
              <a:pPr algn="r" defTabSz="909638"/>
              <a:t>23</a:t>
            </a:fld>
            <a:endParaRPr lang="ru-RU" altLang="ru-RU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7713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2" y="4722499"/>
            <a:ext cx="5447667" cy="4469760"/>
          </a:xfrm>
          <a:noFill/>
        </p:spPr>
        <p:txBody>
          <a:bodyPr wrap="square" lIns="91939" tIns="45973" rIns="91939" bIns="4597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89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7575" y="9442282"/>
            <a:ext cx="2949627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2" rIns="92059" bIns="46032" anchor="b"/>
          <a:lstStyle>
            <a:lvl1pPr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323164F-6EEF-4BA8-92BF-82E72852A9A8}" type="slidenum">
              <a:rPr lang="ru-RU" altLang="ru-RU" sz="1200">
                <a:solidFill>
                  <a:prstClr val="black"/>
                </a:solidFill>
              </a:rPr>
              <a:pPr algn="r" eaLnBrk="1" hangingPunct="1"/>
              <a:t>24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68875" cy="37258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1" y="4722740"/>
            <a:ext cx="5447667" cy="44702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2" rIns="92059" bIns="46032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3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92555" y="8697713"/>
            <a:ext cx="2975069" cy="4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06" tIns="46556" rIns="93106" bIns="46556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96DA48-F967-4049-8403-71501AA525AC}" type="slidenum">
              <a:rPr lang="ru-RU" altLang="ru-RU">
                <a:solidFill>
                  <a:srgbClr val="000000"/>
                </a:solidFill>
                <a:ea typeface="ＭＳ Ｐゴシック" pitchFamily="34" charset="-128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81525" cy="34353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33" y="4349653"/>
            <a:ext cx="5498549" cy="41191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06" tIns="46556" rIns="93106" bIns="46556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70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57575" y="9442282"/>
            <a:ext cx="2949627" cy="4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2" rIns="92059" bIns="46032" anchor="b"/>
          <a:lstStyle>
            <a:lvl1pPr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323164F-6EEF-4BA8-92BF-82E72852A9A8}" type="slidenum">
              <a:rPr lang="ru-RU" altLang="ru-RU" sz="1200">
                <a:solidFill>
                  <a:prstClr val="black"/>
                </a:solidFill>
              </a:rPr>
              <a:pPr algn="r" eaLnBrk="1" hangingPunct="1"/>
              <a:t>26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9300"/>
            <a:ext cx="4968875" cy="37258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61" y="4722740"/>
            <a:ext cx="5447667" cy="44702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2" rIns="92059" bIns="46032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75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63881" y="9455872"/>
            <a:ext cx="2954449" cy="49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6" tIns="46106" rIns="92206" bIns="46106" anchor="b"/>
          <a:lstStyle>
            <a:lvl1pPr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9638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323164F-6EEF-4BA8-92BF-82E72852A9A8}" type="slidenum">
              <a:rPr lang="ru-RU" altLang="ru-RU" sz="1200">
                <a:solidFill>
                  <a:prstClr val="black"/>
                </a:solidFill>
              </a:rPr>
              <a:pPr algn="r" eaLnBrk="1" hangingPunct="1"/>
              <a:t>27</a:t>
            </a:fld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0888"/>
            <a:ext cx="4973638" cy="37306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674" y="4729538"/>
            <a:ext cx="5456573" cy="4476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06" tIns="46106" rIns="92206" bIns="46106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9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91806" y="8697832"/>
            <a:ext cx="2975803" cy="4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87" tIns="45897" rIns="91787" bIns="45897" anchor="b"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BD733C-5B2A-4ED8-88A2-C2944A1CAFC6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75175" cy="3432175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602" y="4350390"/>
            <a:ext cx="5496010" cy="4117777"/>
          </a:xfrm>
          <a:noFill/>
        </p:spPr>
        <p:txBody>
          <a:bodyPr lIns="91787" tIns="45897" rIns="91787" bIns="45897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23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 txBox="1">
            <a:spLocks noGrp="1" noChangeArrowheads="1"/>
          </p:cNvSpPr>
          <p:nvPr/>
        </p:nvSpPr>
        <p:spPr bwMode="auto">
          <a:xfrm>
            <a:off x="3851278" y="9429671"/>
            <a:ext cx="2944813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42" tIns="46176" rIns="92342" bIns="46176" anchor="b"/>
          <a:lstStyle/>
          <a:p>
            <a:pPr algn="r" defTabSz="909449"/>
            <a:fld id="{5668CFF5-1F6B-4F1D-9CA5-B132ACF1A3D2}" type="slidenum">
              <a:rPr lang="ru-RU" sz="1200"/>
              <a:pPr algn="r" defTabSz="909449"/>
              <a:t>29</a:t>
            </a:fld>
            <a:endParaRPr lang="ru-RU" sz="1200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7713"/>
            <a:ext cx="4960937" cy="37211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1" y="4717217"/>
            <a:ext cx="5437187" cy="4463176"/>
          </a:xfrm>
          <a:noFill/>
          <a:ln/>
        </p:spPr>
        <p:txBody>
          <a:bodyPr lIns="92342" tIns="46176" rIns="92342" bIns="46176"/>
          <a:lstStyle/>
          <a:p>
            <a:pPr eaLnBrk="1" hangingPunct="1"/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3430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57575" y="9441813"/>
            <a:ext cx="2949627" cy="4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6" tIns="46092" rIns="92176" bIns="46092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7E215BC-ABFE-43DA-BF8F-1CC07480BC4C}" type="slidenum">
              <a:rPr lang="ru-RU" altLang="ru-RU">
                <a:solidFill>
                  <a:srgbClr val="000000"/>
                </a:solidFill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65700" cy="372427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154" y="4722497"/>
            <a:ext cx="5446076" cy="4469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6" tIns="46092" rIns="92176" bIns="46092"/>
          <a:lstStyle/>
          <a:p>
            <a:pPr eaLnBrk="1" hangingPunct="1"/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79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57572" y="9443322"/>
            <a:ext cx="2949627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3" tIns="46324" rIns="92643" bIns="46324" anchor="b"/>
          <a:lstStyle/>
          <a:p>
            <a:pPr algn="r" defTabSz="911002"/>
            <a:fld id="{C4A41F0B-FE5C-4960-812E-857B6B08BC19}" type="slidenum">
              <a:rPr lang="ru-RU" altLang="ru-RU" sz="1200">
                <a:solidFill>
                  <a:srgbClr val="000000"/>
                </a:solidFill>
                <a:ea typeface="ＭＳ Ｐゴシック"/>
                <a:cs typeface="Arial" charset="0"/>
              </a:rPr>
              <a:pPr algn="r" defTabSz="911002"/>
              <a:t>32</a:t>
            </a:fld>
            <a:endParaRPr lang="ru-RU" altLang="ru-RU" sz="1200" dirty="0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4930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562" y="4723252"/>
            <a:ext cx="5447666" cy="4472064"/>
          </a:xfrm>
          <a:noFill/>
        </p:spPr>
        <p:txBody>
          <a:bodyPr wrap="square" lIns="92643" tIns="46324" rIns="92643" bIns="4632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7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EE8A07-A3CB-4166-AFAA-0F97B7401594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2950"/>
            <a:ext cx="4941887" cy="370681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58343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DC1A-981F-47DF-9BE6-2F35D60C005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80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391A21-ED21-4217-9FE4-C2EB0A84B0ED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58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41" y="4715109"/>
            <a:ext cx="5437187" cy="4467702"/>
          </a:xfrm>
          <a:noFill/>
        </p:spPr>
        <p:txBody>
          <a:bodyPr wrap="square" lIns="92950" tIns="46477" rIns="92950" bIns="4647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58052" name="Номер слайда 3"/>
          <p:cNvSpPr txBox="1">
            <a:spLocks noGrp="1"/>
          </p:cNvSpPr>
          <p:nvPr/>
        </p:nvSpPr>
        <p:spPr bwMode="auto">
          <a:xfrm>
            <a:off x="3851278" y="9430220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0" tIns="46477" rIns="92950" bIns="46477" anchor="b"/>
          <a:lstStyle/>
          <a:p>
            <a:pPr algn="r" defTabSz="915882" fontAlgn="base">
              <a:spcBef>
                <a:spcPct val="0"/>
              </a:spcBef>
              <a:spcAft>
                <a:spcPct val="0"/>
              </a:spcAft>
            </a:pPr>
            <a:fld id="{563EFCFA-D365-4E53-931A-4B18859628FF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5882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9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AF30A4-D775-4268-8839-336F2C9CE08F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375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7713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43" y="4715109"/>
            <a:ext cx="5437187" cy="4467702"/>
          </a:xfrm>
          <a:noFill/>
        </p:spPr>
        <p:txBody>
          <a:bodyPr wrap="square" lIns="92647" tIns="46323" rIns="92647" bIns="463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5812" name="Номер слайда 3"/>
          <p:cNvSpPr txBox="1">
            <a:spLocks noGrp="1"/>
          </p:cNvSpPr>
          <p:nvPr/>
        </p:nvSpPr>
        <p:spPr bwMode="auto">
          <a:xfrm>
            <a:off x="3851279" y="9430222"/>
            <a:ext cx="294481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47" tIns="46323" rIns="92647" bIns="46323" anchor="b"/>
          <a:lstStyle/>
          <a:p>
            <a:pPr algn="r" defTabSz="915829" fontAlgn="base">
              <a:spcBef>
                <a:spcPct val="0"/>
              </a:spcBef>
              <a:spcAft>
                <a:spcPct val="0"/>
              </a:spcAft>
            </a:pPr>
            <a:fld id="{51CAD470-D033-446F-9A06-C2079AF4FD13}" type="slidenum">
              <a:rPr lang="ru-RU" altLang="ru-RU" sz="1200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5829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4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DC1A-981F-47DF-9BE6-2F35D60C005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2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DC1A-981F-47DF-9BE6-2F35D60C005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3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1DC1A-981F-47DF-9BE6-2F35D60C00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EE8A07-A3CB-4166-AFAA-0F97B7401594}" type="slidenum">
              <a:rPr lang="ru-RU" smtClean="0">
                <a:solidFill>
                  <a:srgbClr val="000000"/>
                </a:solidFill>
              </a:rPr>
              <a:pPr/>
              <a:t>9</a:t>
            </a:fld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8413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0D4F-E530-4CE9-8BFF-14357BE5B4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71A1-AA2C-475C-8539-80E19337AE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6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8AF4-B556-4A5B-8FD7-5E6F19AE9A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77031-1930-4E7F-AF94-1D5581A742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91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040A-F8DF-4AB5-B161-231D5AC92C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02FDB-9BE9-40C2-9D6F-7E80D9AFB2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9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F286-381A-4C21-886E-FD63A6C298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04E-A81D-4A5F-A25B-BEA03ECC82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91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F419-3666-4FC6-8EF6-9AF806868FC5}" type="datetime1">
              <a:rPr lang="ru-RU" smtClean="0"/>
              <a:t>21.10.2015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63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D8118-8177-463A-BFC9-F7297A25A3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704E-A81D-4A5F-A25B-BEA03ECC82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9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0E4C-8E5F-42B4-9F94-43B5130EAB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3DCBE-FDA3-4A50-90C0-A4BF3A1234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7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2208B-A052-4F87-8343-3974A7C549E7}" type="datetime1">
              <a:rPr lang="ru-RU" altLang="ru-RU" smtClean="0"/>
              <a:t>21.10.2015</a:t>
            </a:fld>
            <a:endParaRPr lang="ru-RU" alt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1ABFA-7AEB-40D5-88A4-A5161857D4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587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90693-8354-4BEB-B1CD-406DAAEDF8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35E7-42BC-4314-9327-160AB2D224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8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2" tIns="45430" rIns="90802" bIns="45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02" tIns="45430" rIns="9080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66071-24A7-4928-8878-D04B9553F1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C85F2-EBCE-4268-A45B-E1F619DAA0E9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96" r:id="rId2"/>
    <p:sldLayoutId id="2147483797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40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080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20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161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522" indent="-3405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797" indent="-28376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9" indent="-2270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99" indent="-2270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34" indent="-22700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802" tIns="45430" rIns="90802" bIns="454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0802" tIns="45430" rIns="90802" bIns="454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A323D-40BE-4ED0-B0D3-7C2B974F0D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5704E-A81D-4A5F-A25B-BEA03ECC82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95" r:id="rId2"/>
  </p:sldLayoutIdLst>
  <p:hf hdr="0" ftr="0" dt="0"/>
  <p:txStyles>
    <p:titleStyle>
      <a:lvl1pPr algn="ctr" defTabSz="908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522" indent="-340522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797" indent="-283760" algn="l" defTabSz="908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9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99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34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0802" tIns="45430" rIns="90802" bIns="454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0802" tIns="45430" rIns="90802" bIns="454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08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40C65-EC02-4B25-A19F-C22D7D0EC5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08"/>
            <a:ext cx="2895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08"/>
            <a:ext cx="2133600" cy="365125"/>
          </a:xfrm>
          <a:prstGeom prst="rect">
            <a:avLst/>
          </a:prstGeom>
        </p:spPr>
        <p:txBody>
          <a:bodyPr vert="horz" lIns="90802" tIns="45430" rIns="90802" bIns="4543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5704E-A81D-4A5F-A25B-BEA03ECC82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ftr="0" dt="0"/>
  <p:txStyles>
    <p:titleStyle>
      <a:lvl1pPr algn="ctr" defTabSz="908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522" indent="-340522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797" indent="-283760" algn="l" defTabSz="908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69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99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134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165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87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213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248" indent="-227006" algn="l" defTabSz="908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40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77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1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145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74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203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231" algn="l" defTabSz="908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99" tIns="45565" rIns="91099" bIns="45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1"/>
            <a:ext cx="2133600" cy="365125"/>
          </a:xfrm>
          <a:prstGeom prst="rect">
            <a:avLst/>
          </a:prstGeom>
        </p:spPr>
        <p:txBody>
          <a:bodyPr vert="horz" lIns="91099" tIns="45565" rIns="91099" bIns="455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0991" fontAlgn="base">
              <a:spcBef>
                <a:spcPct val="0"/>
              </a:spcBef>
              <a:spcAft>
                <a:spcPct val="0"/>
              </a:spcAft>
              <a:defRPr/>
            </a:pPr>
            <a:fld id="{827E0FFA-1582-4E90-ACE3-74A3B5E1C9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1"/>
            <a:ext cx="2895600" cy="365125"/>
          </a:xfrm>
          <a:prstGeom prst="rect">
            <a:avLst/>
          </a:prstGeom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91099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1"/>
            <a:ext cx="2133600" cy="365125"/>
          </a:xfrm>
          <a:prstGeom prst="rect">
            <a:avLst/>
          </a:prstGeom>
        </p:spPr>
        <p:txBody>
          <a:bodyPr vert="horz" lIns="91099" tIns="45565" rIns="91099" bIns="455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0991" fontAlgn="base">
              <a:spcBef>
                <a:spcPct val="0"/>
              </a:spcBef>
              <a:spcAft>
                <a:spcPct val="0"/>
              </a:spcAft>
              <a:defRPr/>
            </a:pPr>
            <a:fld id="{B6C8F966-02BD-449D-9BC5-78A6076842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099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4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9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64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200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629" indent="-3416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91" indent="-2846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56" indent="-2277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256" indent="-2277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759" indent="-22774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264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7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269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775" indent="-227748" algn="l" defTabSz="910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5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9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9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03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1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14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17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21" algn="l" defTabSz="910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6974" y="274411"/>
            <a:ext cx="82300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6974" y="1599973"/>
            <a:ext cx="8230054" cy="452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6974" y="6356804"/>
            <a:ext cx="213405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defTabSz="913837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6C1BEA-C5B3-411E-B2DC-FF6E99825798}" type="datetime1">
              <a:rPr lang="ru-RU" altLang="ru-RU" smtClean="0">
                <a:latin typeface="Arial" charset="0"/>
                <a:cs typeface="Arial" charset="0"/>
              </a:rPr>
              <a:t>21.10.2015</a:t>
            </a:fld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974" y="6356804"/>
            <a:ext cx="289605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defTabSz="913837">
              <a:defRPr sz="1200" smtClean="0">
                <a:solidFill>
                  <a:srgbClr val="898989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2974" y="6356804"/>
            <a:ext cx="2134054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defTabSz="913837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07DBA-97EC-449A-9A2E-73DD6F7AAC4B}" type="slidenum">
              <a:rPr lang="ru-RU" altLang="ru-RU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 ftr="0" dt="0"/>
  <p:txStyles>
    <p:titleStyle>
      <a:lvl1pPr algn="ctr" defTabSz="91383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8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8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8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83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26532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653064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979597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306129" algn="ctr" defTabSz="91383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05" indent="-342405" algn="l" defTabSz="91383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4" indent="-285716" algn="l" defTabSz="91383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9026" algn="l" defTabSz="91383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2" indent="-227893" algn="l" defTabSz="91383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00" indent="-227893" algn="l" defTabSz="91383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927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460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992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524" indent="-163266" algn="l" defTabSz="65306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32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64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97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129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661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193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6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258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8C5C227-457E-4B38-9B1C-FE01E82332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21.10.2015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3A420A3-BE52-437F-AC63-D43C221B81CF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microsoft.com/office/2007/relationships/diagramDrawing" Target="../diagrams/drawin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4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6.GIF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6.xml"/><Relationship Id="rId5" Type="http://schemas.openxmlformats.org/officeDocument/2006/relationships/image" Target="../media/image2.jpe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3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9557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12"/>
          <p:cNvSpPr>
            <a:spLocks noChangeArrowheads="1"/>
          </p:cNvSpPr>
          <p:nvPr/>
        </p:nvSpPr>
        <p:spPr bwMode="auto">
          <a:xfrm>
            <a:off x="236547" y="1926273"/>
            <a:ext cx="8651875" cy="138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/>
            <a:r>
              <a:rPr lang="ru-RU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бюджета </a:t>
            </a:r>
          </a:p>
          <a:p>
            <a:pPr algn="ctr"/>
            <a:r>
              <a:rPr lang="ru-RU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 </a:t>
            </a:r>
          </a:p>
          <a:p>
            <a:pPr algn="ctr"/>
            <a:r>
              <a:rPr lang="ru-RU" sz="28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8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2800" b="1" u="sng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824" y="4602712"/>
            <a:ext cx="8314835" cy="461665"/>
          </a:xfrm>
          <a:prstGeom prst="rect">
            <a:avLst/>
          </a:prstGeom>
        </p:spPr>
        <p:txBody>
          <a:bodyPr wrap="square" lIns="90802" tIns="45430" rIns="90802" bIns="45430">
            <a:spAutoFit/>
          </a:bodyPr>
          <a:lstStyle/>
          <a:p>
            <a:pPr lvl="0" algn="ctr"/>
            <a:r>
              <a:rPr lang="ru-RU" altLang="ru-RU" sz="2400" i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altLang="ru-RU" sz="24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4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И.А. Северина,  </a:t>
            </a:r>
            <a:r>
              <a:rPr lang="ru-RU" alt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министр финансов 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332893" y="-20843"/>
            <a:ext cx="7441826" cy="7688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802" tIns="45430" rIns="90802" bIns="45430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000FF"/>
              </a:buClr>
              <a:buSzPct val="65000"/>
              <a:defRPr/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ТВЕРСКОЙ ОБЛАСТИ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8408" y="61696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27.10.2015</a:t>
            </a:r>
          </a:p>
        </p:txBody>
      </p:sp>
    </p:spTree>
    <p:extLst>
      <p:ext uri="{BB962C8B-B14F-4D97-AF65-F5344CB8AC3E}">
        <p14:creationId xmlns:p14="http://schemas.microsoft.com/office/powerpoint/2010/main" val="1720525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235" y="892706"/>
            <a:ext cx="9036496" cy="59206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10612196"/>
              </p:ext>
            </p:extLst>
          </p:nvPr>
        </p:nvGraphicFramePr>
        <p:xfrm>
          <a:off x="135383" y="799795"/>
          <a:ext cx="8884179" cy="710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84" name="Picture 15" descr="2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5" name="Picture 15" descr="222"/>
          <p:cNvPicPr>
            <a:picLocks noChangeAspect="1" noChangeArrowheads="1"/>
          </p:cNvPicPr>
          <p:nvPr/>
        </p:nvPicPr>
        <p:blipFill>
          <a:blip r:embed="rId8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6" name="Picture 13" descr="log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5" y="1058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87624" y="1799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указов </a:t>
            </a:r>
            <a:r>
              <a:rPr 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  <a:endParaRPr lang="ru-RU" b="1" dirty="0" smtClean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</a:t>
            </a:r>
            <a:endParaRPr lang="ru-RU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58583" y="853800"/>
            <a:ext cx="7092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6,5 млрд руб.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т.ч.:</a:t>
            </a:r>
          </a:p>
          <a:p>
            <a:pPr lvl="0">
              <a:spcAft>
                <a:spcPts val="0"/>
              </a:spcAft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 (ОБ)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5,7 млрд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lvl="0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(ФБ)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 млрд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35399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5" descr="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08" y="-16744"/>
            <a:ext cx="9144000" cy="91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585684"/>
              </p:ext>
            </p:extLst>
          </p:nvPr>
        </p:nvGraphicFramePr>
        <p:xfrm>
          <a:off x="107504" y="1207282"/>
          <a:ext cx="715463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2"/>
          <p:cNvSpPr>
            <a:spLocks noChangeArrowheads="1"/>
          </p:cNvSpPr>
          <p:nvPr/>
        </p:nvSpPr>
        <p:spPr bwMode="auto">
          <a:xfrm>
            <a:off x="958255" y="112072"/>
            <a:ext cx="8212136" cy="3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14400"/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областного </a:t>
            </a:r>
            <a:r>
              <a:rPr 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год</a:t>
            </a:r>
            <a:endParaRPr lang="ru-RU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62135" y="1196752"/>
            <a:ext cx="1715697" cy="5411130"/>
          </a:xfrm>
          <a:prstGeom prst="rect">
            <a:avLst/>
          </a:prstGeom>
          <a:gradFill flip="none" rotWithShape="1">
            <a:gsLst>
              <a:gs pos="21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81893"/>
              </p:ext>
            </p:extLst>
          </p:nvPr>
        </p:nvGraphicFramePr>
        <p:xfrm>
          <a:off x="5845740" y="1196752"/>
          <a:ext cx="3299784" cy="239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166"/>
                <a:gridCol w="2538618"/>
              </a:tblGrid>
              <a:tr h="367143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Социально-культурная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671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/>
                </a:tc>
              </a:tr>
              <a:tr h="35210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1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71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033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1800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5" descr="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-26107" y="-1"/>
            <a:ext cx="1680890" cy="9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2" y="41909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7493226" y="5445224"/>
            <a:ext cx="1180824" cy="576064"/>
          </a:xfrm>
          <a:prstGeom prst="wedgeRectCallout">
            <a:avLst>
              <a:gd name="adj1" fmla="val -117278"/>
              <a:gd name="adj2" fmla="val -9334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8592" y="6432467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78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75" y="400077"/>
            <a:ext cx="5469096" cy="46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41" tIns="45250" rIns="90441" bIns="45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75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12"/>
          <p:cNvSpPr>
            <a:spLocks noChangeArrowheads="1"/>
          </p:cNvSpPr>
          <p:nvPr/>
        </p:nvSpPr>
        <p:spPr bwMode="auto">
          <a:xfrm>
            <a:off x="1160497" y="12"/>
            <a:ext cx="7948037" cy="64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1" tIns="45250" rIns="90441" bIns="45250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областного бюджета на реализацию государственных программ Тверской области, млн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46606206"/>
              </p:ext>
            </p:extLst>
          </p:nvPr>
        </p:nvGraphicFramePr>
        <p:xfrm>
          <a:off x="35496" y="799075"/>
          <a:ext cx="11161240" cy="601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25952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88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Прямоугольник 12"/>
          <p:cNvSpPr>
            <a:spLocks noChangeArrowheads="1"/>
          </p:cNvSpPr>
          <p:nvPr/>
        </p:nvSpPr>
        <p:spPr bwMode="auto">
          <a:xfrm>
            <a:off x="1122363" y="154543"/>
            <a:ext cx="80216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МБО (МР/ГО)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9550" y="955675"/>
            <a:ext cx="8756650" cy="971550"/>
          </a:xfrm>
          <a:prstGeom prst="roundRect">
            <a:avLst>
              <a:gd name="adj" fmla="val 871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финансовой поддержки сохранен на уровне 2015 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363" y="5656263"/>
            <a:ext cx="8756650" cy="781050"/>
          </a:xfrm>
          <a:prstGeom prst="roundRect">
            <a:avLst>
              <a:gd name="adj" fmla="val 871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и методики распределения выравнивающих дотаций сохранены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0" y="3046413"/>
            <a:ext cx="8756650" cy="793750"/>
          </a:xfrm>
          <a:prstGeom prst="roundRect">
            <a:avLst>
              <a:gd name="adj" fmla="val 871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индексации средних доходов МО по группе - на ИПЦ (106,4%)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600" y="2138363"/>
            <a:ext cx="8756650" cy="806450"/>
          </a:xfrm>
          <a:prstGeom prst="roundRect">
            <a:avLst>
              <a:gd name="adj" fmla="val 871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– обеспечение уровня доходов не ниже среднего по сопоставимым МО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363" y="3941763"/>
            <a:ext cx="8756650" cy="1614487"/>
          </a:xfrm>
          <a:prstGeom prst="roundRect">
            <a:avLst>
              <a:gd name="adj" fmla="val 871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стимулирующего аспекта при распределении дотаций на сбалансированность – повышение уровня стабильных доходов на душу населения для МО с эффективно развивающейся экономикой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453475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88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12"/>
          <p:cNvSpPr>
            <a:spLocks noChangeArrowheads="1"/>
          </p:cNvSpPr>
          <p:nvPr/>
        </p:nvSpPr>
        <p:spPr bwMode="auto">
          <a:xfrm>
            <a:off x="2184996" y="170696"/>
            <a:ext cx="533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Сопоставление финансовой поддержки МО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92943"/>
              </p:ext>
            </p:extLst>
          </p:nvPr>
        </p:nvGraphicFramePr>
        <p:xfrm>
          <a:off x="179388" y="1416050"/>
          <a:ext cx="8783637" cy="4435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9493"/>
                <a:gridCol w="1436989"/>
                <a:gridCol w="1357155"/>
              </a:tblGrid>
              <a:tr h="648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26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замена доп. нормативом от НДФЛ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1 719,9</a:t>
                      </a: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1 664,6</a:t>
                      </a: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5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</a:t>
                      </a:r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 </a:t>
                      </a:r>
                      <a:r>
                        <a:rPr lang="ru-RU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en-US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ден. форме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6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поселений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9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</a:t>
                      </a:r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сбалансированность 1-я часть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124,3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2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сбалансированность 2-я часть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65,5</a:t>
                      </a:r>
                      <a:endParaRPr lang="ru-RU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7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сбалансированность (финоздоровление)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355,7</a:t>
                      </a:r>
                      <a:endParaRPr lang="ru-RU" sz="2000" b="0" i="1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193,6</a:t>
                      </a:r>
                      <a:endParaRPr lang="ru-RU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7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за развитие экономики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88,8</a:t>
                      </a:r>
                      <a:endParaRPr lang="ru-RU" sz="20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9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3 623,2</a:t>
                      </a:r>
                      <a:endParaRPr lang="ru-RU" sz="20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3 623,2</a:t>
                      </a:r>
                      <a:endParaRPr lang="ru-RU" sz="20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999" marR="35999" marT="36008" marB="36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169150" y="1003300"/>
            <a:ext cx="1778000" cy="339725"/>
          </a:xfrm>
          <a:prstGeom prst="roundRect">
            <a:avLst>
              <a:gd name="adj" fmla="val 871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521575" y="3898900"/>
            <a:ext cx="609600" cy="12017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359650" y="3836988"/>
            <a:ext cx="698500" cy="7254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19316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565400"/>
            <a:ext cx="2517775" cy="188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88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12"/>
          <p:cNvSpPr>
            <a:spLocks noChangeArrowheads="1"/>
          </p:cNvSpPr>
          <p:nvPr/>
        </p:nvSpPr>
        <p:spPr bwMode="auto">
          <a:xfrm>
            <a:off x="1145110" y="139368"/>
            <a:ext cx="8021637" cy="36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6" tIns="45538" rIns="91076" bIns="45538">
            <a:spAutoFit/>
          </a:bodyPr>
          <a:lstStyle>
            <a:lvl1pPr defTabSz="909638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9638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9638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9638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9638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поддержки местных инициатив (ППМИ)</a:t>
            </a:r>
            <a:endParaRPr lang="ru-RU" altLang="ru-RU" sz="1800" b="1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25" y="914400"/>
            <a:ext cx="6408738" cy="1435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41" tIns="45250" rIns="90441" bIns="45250" anchor="ctr"/>
          <a:lstStyle/>
          <a:p>
            <a:pPr algn="just" defTabSz="910751"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ППМИ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выделение субсидий из областного бюджета на реализацию проектов, отобранных населением. </a:t>
            </a:r>
          </a:p>
          <a:p>
            <a:pPr algn="just" defTabSz="910751"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поселений отбирают проект, готовят заявку, участвуют в финансировании и реализации.</a:t>
            </a:r>
          </a:p>
        </p:txBody>
      </p:sp>
      <p:pic>
        <p:nvPicPr>
          <p:cNvPr id="8200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576513"/>
            <a:ext cx="2305050" cy="172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109913"/>
            <a:ext cx="2362200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7173"/>
              </p:ext>
            </p:extLst>
          </p:nvPr>
        </p:nvGraphicFramePr>
        <p:xfrm>
          <a:off x="65088" y="5045075"/>
          <a:ext cx="8755063" cy="155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847"/>
                <a:gridCol w="1103099"/>
                <a:gridCol w="1240985"/>
                <a:gridCol w="1190186"/>
                <a:gridCol w="1410946"/>
              </a:tblGrid>
              <a:tr h="429526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</a:tr>
              <a:tr h="36589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обл. бюджета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</a:tr>
              <a:tr h="3785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заявок от поселения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</a:tr>
              <a:tr h="37857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выигравших заявок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729" marB="45729"/>
                </a:tc>
              </a:tr>
            </a:tbl>
          </a:graphicData>
        </a:graphic>
      </p:graphicFrame>
      <p:pic>
        <p:nvPicPr>
          <p:cNvPr id="8234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914400"/>
            <a:ext cx="2592388" cy="172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094038"/>
            <a:ext cx="2824163" cy="1822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425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0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12"/>
          <p:cNvSpPr>
            <a:spLocks noChangeArrowheads="1"/>
          </p:cNvSpPr>
          <p:nvPr/>
        </p:nvSpPr>
        <p:spPr bwMode="auto">
          <a:xfrm>
            <a:off x="975792" y="116632"/>
            <a:ext cx="8244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государственного долга Тверской области  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758051"/>
              </p:ext>
            </p:extLst>
          </p:nvPr>
        </p:nvGraphicFramePr>
        <p:xfrm>
          <a:off x="42813" y="835744"/>
          <a:ext cx="9093200" cy="607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937516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050780" y="4501408"/>
            <a:ext cx="900014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58" y="400064"/>
            <a:ext cx="5530315" cy="46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802" tIns="45430" rIns="90802" bIns="4543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57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12"/>
          <p:cNvSpPr>
            <a:spLocks noChangeArrowheads="1"/>
          </p:cNvSpPr>
          <p:nvPr/>
        </p:nvSpPr>
        <p:spPr bwMode="auto">
          <a:xfrm>
            <a:off x="1160467" y="0"/>
            <a:ext cx="7948037" cy="92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02" tIns="45430" rIns="90802" bIns="45430"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Тверской области «Развитие образования Тверской области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(без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средств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176800" y="1142398"/>
            <a:ext cx="3525829" cy="137910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lIns="35711" tIns="35711" rIns="35711" bIns="35711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позитивной социализации и учебной успешности каждого ребенка с учетом изменения культурной, социальной и технологической среды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4091" y="2665887"/>
            <a:ext cx="3538537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общего образования в Тверской области (9195)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4091" y="3196442"/>
            <a:ext cx="3538537" cy="432047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2: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сферы дополнительного образования в воспитания детей (71) 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39952" y="4161370"/>
            <a:ext cx="4689473" cy="35325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 дошкольного образования детей в возрасте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лет, %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43841" y="4501691"/>
            <a:ext cx="913573" cy="2997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75,2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46128" y="4515702"/>
            <a:ext cx="883298" cy="285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76,6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39438" y="4789027"/>
            <a:ext cx="4689987" cy="55265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в возрасте от 5 до 18 лет, обучающихся по дополнительным образовательным программам, в общей численности детей этого возраста, %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139580" y="5344802"/>
            <a:ext cx="916818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40144" y="5351645"/>
            <a:ext cx="889281" cy="2773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93876" y="5966043"/>
            <a:ext cx="1068388" cy="331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</a:p>
        </p:txBody>
      </p:sp>
      <p:sp>
        <p:nvSpPr>
          <p:cNvPr id="3" name="Прямоугольник 12"/>
          <p:cNvSpPr/>
          <p:nvPr/>
        </p:nvSpPr>
        <p:spPr>
          <a:xfrm>
            <a:off x="170440" y="3726996"/>
            <a:ext cx="3525837" cy="5181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en-US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профессионального образования Тверской области (1400)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76800" y="4339485"/>
            <a:ext cx="3525829" cy="45323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4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оценки качества образования (25)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6800" y="4887062"/>
            <a:ext cx="3525829" cy="51165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5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 отрасли «Образование» (54)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78252" y="5488237"/>
            <a:ext cx="3538537" cy="421482"/>
          </a:xfrm>
          <a:prstGeom prst="rect">
            <a:avLst/>
          </a:prstGeom>
          <a:solidFill>
            <a:srgbClr val="FC84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инновационного характера образования (14)</a:t>
            </a:r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302881" y="5909719"/>
            <a:ext cx="19" cy="348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302900" y="6258339"/>
            <a:ext cx="2450341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046763" y="5344802"/>
            <a:ext cx="903016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75" name="Диаграмма 2074"/>
          <p:cNvGraphicFramePr/>
          <p:nvPr>
            <p:extLst>
              <p:ext uri="{D42A27DB-BD31-4B8C-83A1-F6EECF244321}">
                <p14:modId xmlns:p14="http://schemas.microsoft.com/office/powerpoint/2010/main" val="3559059312"/>
              </p:ext>
            </p:extLst>
          </p:nvPr>
        </p:nvGraphicFramePr>
        <p:xfrm>
          <a:off x="3923928" y="995789"/>
          <a:ext cx="4973119" cy="323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Правая фигурная скобка 41"/>
          <p:cNvSpPr/>
          <p:nvPr/>
        </p:nvSpPr>
        <p:spPr>
          <a:xfrm>
            <a:off x="5501329" y="1084673"/>
            <a:ext cx="130321" cy="23165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4" name="Правая фигурная скобка 43"/>
          <p:cNvSpPr/>
          <p:nvPr/>
        </p:nvSpPr>
        <p:spPr>
          <a:xfrm>
            <a:off x="6782208" y="1132163"/>
            <a:ext cx="167569" cy="22860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6" name="TextBox 1"/>
          <p:cNvSpPr txBox="1"/>
          <p:nvPr/>
        </p:nvSpPr>
        <p:spPr>
          <a:xfrm>
            <a:off x="5698667" y="1917067"/>
            <a:ext cx="174570" cy="648072"/>
          </a:xfrm>
          <a:prstGeom prst="rect">
            <a:avLst/>
          </a:prstGeom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6936622" y="1944983"/>
            <a:ext cx="272429" cy="648072"/>
          </a:xfrm>
          <a:prstGeom prst="rect">
            <a:avLst/>
          </a:prstGeom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11 276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8244103" y="1903628"/>
            <a:ext cx="281362" cy="674951"/>
          </a:xfrm>
          <a:prstGeom prst="rect">
            <a:avLst/>
          </a:prstGeom>
        </p:spPr>
        <p:txBody>
          <a:bodyPr vert="vert270"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10 817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авая фигурная скобка 62"/>
          <p:cNvSpPr/>
          <p:nvPr/>
        </p:nvSpPr>
        <p:spPr>
          <a:xfrm>
            <a:off x="8100335" y="1076272"/>
            <a:ext cx="116396" cy="23136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cxnSp>
        <p:nvCxnSpPr>
          <p:cNvPr id="55" name="Прямая со стрелкой 54"/>
          <p:cNvCxnSpPr/>
          <p:nvPr/>
        </p:nvCxnSpPr>
        <p:spPr>
          <a:xfrm flipV="1">
            <a:off x="6961352" y="4646807"/>
            <a:ext cx="990365" cy="7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6938924" y="5505804"/>
            <a:ext cx="990365" cy="7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5056397" y="5503608"/>
            <a:ext cx="990365" cy="7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057414" y="4651571"/>
            <a:ext cx="990365" cy="7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32" idx="2"/>
          </p:cNvCxnSpPr>
          <p:nvPr/>
        </p:nvCxnSpPr>
        <p:spPr>
          <a:xfrm flipV="1">
            <a:off x="4597989" y="5630552"/>
            <a:ext cx="0" cy="26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6500415" y="5668451"/>
            <a:ext cx="0" cy="26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8435731" y="5620778"/>
            <a:ext cx="0" cy="26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144847" y="5902823"/>
            <a:ext cx="911550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046761" y="5912348"/>
            <a:ext cx="903017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951718" y="5902824"/>
            <a:ext cx="877708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4091" y="6517071"/>
            <a:ext cx="4105672" cy="27699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* Срок реализации государственной программы: 2015-2020 годы</a:t>
            </a:r>
            <a:endParaRPr lang="ru-RU" sz="1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205038"/>
            <a:ext cx="14176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3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Прямоугольник 12"/>
          <p:cNvSpPr>
            <a:spLocks noChangeArrowheads="1"/>
          </p:cNvSpPr>
          <p:nvPr/>
        </p:nvSpPr>
        <p:spPr bwMode="auto">
          <a:xfrm>
            <a:off x="1122363" y="-47625"/>
            <a:ext cx="802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2" tIns="45430" rIns="90802" bIns="4543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Тверской области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Тверской области»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70" y="858838"/>
            <a:ext cx="9001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рамках реализации государственной программы предусмотрены следующие основные направления расходования бюджетных средств: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122364" y="1382058"/>
            <a:ext cx="7842124" cy="5177677"/>
            <a:chOff x="1331640" y="1382058"/>
            <a:chExt cx="7632848" cy="4427932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Полилиния 7"/>
            <p:cNvSpPr/>
            <p:nvPr/>
          </p:nvSpPr>
          <p:spPr>
            <a:xfrm>
              <a:off x="1331640" y="1382058"/>
              <a:ext cx="7632848" cy="627412"/>
            </a:xfrm>
            <a:custGeom>
              <a:avLst/>
              <a:gdLst>
                <a:gd name="connsiteX0" fmla="*/ 0 w 7632848"/>
                <a:gd name="connsiteY0" fmla="*/ 104571 h 627412"/>
                <a:gd name="connsiteX1" fmla="*/ 104571 w 7632848"/>
                <a:gd name="connsiteY1" fmla="*/ 0 h 627412"/>
                <a:gd name="connsiteX2" fmla="*/ 7528277 w 7632848"/>
                <a:gd name="connsiteY2" fmla="*/ 0 h 627412"/>
                <a:gd name="connsiteX3" fmla="*/ 7632848 w 7632848"/>
                <a:gd name="connsiteY3" fmla="*/ 104571 h 627412"/>
                <a:gd name="connsiteX4" fmla="*/ 7632848 w 7632848"/>
                <a:gd name="connsiteY4" fmla="*/ 522841 h 627412"/>
                <a:gd name="connsiteX5" fmla="*/ 7528277 w 7632848"/>
                <a:gd name="connsiteY5" fmla="*/ 627412 h 627412"/>
                <a:gd name="connsiteX6" fmla="*/ 104571 w 7632848"/>
                <a:gd name="connsiteY6" fmla="*/ 627412 h 627412"/>
                <a:gd name="connsiteX7" fmla="*/ 0 w 7632848"/>
                <a:gd name="connsiteY7" fmla="*/ 522841 h 627412"/>
                <a:gd name="connsiteX8" fmla="*/ 0 w 7632848"/>
                <a:gd name="connsiteY8" fmla="*/ 104571 h 62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2848" h="627412">
                  <a:moveTo>
                    <a:pt x="0" y="104571"/>
                  </a:moveTo>
                  <a:cubicBezTo>
                    <a:pt x="0" y="46818"/>
                    <a:pt x="46818" y="0"/>
                    <a:pt x="104571" y="0"/>
                  </a:cubicBezTo>
                  <a:lnTo>
                    <a:pt x="7528277" y="0"/>
                  </a:lnTo>
                  <a:cubicBezTo>
                    <a:pt x="7586030" y="0"/>
                    <a:pt x="7632848" y="46818"/>
                    <a:pt x="7632848" y="104571"/>
                  </a:cubicBezTo>
                  <a:lnTo>
                    <a:pt x="7632848" y="522841"/>
                  </a:lnTo>
                  <a:cubicBezTo>
                    <a:pt x="7632848" y="580594"/>
                    <a:pt x="7586030" y="627412"/>
                    <a:pt x="7528277" y="627412"/>
                  </a:cubicBezTo>
                  <a:lnTo>
                    <a:pt x="104571" y="627412"/>
                  </a:lnTo>
                  <a:cubicBezTo>
                    <a:pt x="46818" y="627412"/>
                    <a:pt x="0" y="580594"/>
                    <a:pt x="0" y="522841"/>
                  </a:cubicBezTo>
                  <a:lnTo>
                    <a:pt x="0" y="10457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4587">
                  <a:srgbClr val="AFCBFF"/>
                </a:gs>
                <a:gs pos="6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348" tIns="76348" rIns="76348" bIns="76348" spcCol="1270" anchor="ctr"/>
            <a:lstStyle/>
            <a:p>
              <a:pPr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обеспечение предоставления общего (в том числе дошкольного) и дополнительного образования (государственные, муниципальные организации, НКО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) </a:t>
              </a:r>
              <a:r>
                <a:rPr lang="ru-RU" sz="1200" b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–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8 710,1 млн </a:t>
              </a: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руб.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476192" y="1981111"/>
              <a:ext cx="7488296" cy="627412"/>
            </a:xfrm>
            <a:custGeom>
              <a:avLst/>
              <a:gdLst>
                <a:gd name="connsiteX0" fmla="*/ 0 w 7632848"/>
                <a:gd name="connsiteY0" fmla="*/ 104571 h 627412"/>
                <a:gd name="connsiteX1" fmla="*/ 104571 w 7632848"/>
                <a:gd name="connsiteY1" fmla="*/ 0 h 627412"/>
                <a:gd name="connsiteX2" fmla="*/ 7528277 w 7632848"/>
                <a:gd name="connsiteY2" fmla="*/ 0 h 627412"/>
                <a:gd name="connsiteX3" fmla="*/ 7632848 w 7632848"/>
                <a:gd name="connsiteY3" fmla="*/ 104571 h 627412"/>
                <a:gd name="connsiteX4" fmla="*/ 7632848 w 7632848"/>
                <a:gd name="connsiteY4" fmla="*/ 522841 h 627412"/>
                <a:gd name="connsiteX5" fmla="*/ 7528277 w 7632848"/>
                <a:gd name="connsiteY5" fmla="*/ 627412 h 627412"/>
                <a:gd name="connsiteX6" fmla="*/ 104571 w 7632848"/>
                <a:gd name="connsiteY6" fmla="*/ 627412 h 627412"/>
                <a:gd name="connsiteX7" fmla="*/ 0 w 7632848"/>
                <a:gd name="connsiteY7" fmla="*/ 522841 h 627412"/>
                <a:gd name="connsiteX8" fmla="*/ 0 w 7632848"/>
                <a:gd name="connsiteY8" fmla="*/ 104571 h 62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2848" h="627412">
                  <a:moveTo>
                    <a:pt x="0" y="104571"/>
                  </a:moveTo>
                  <a:cubicBezTo>
                    <a:pt x="0" y="46818"/>
                    <a:pt x="46818" y="0"/>
                    <a:pt x="104571" y="0"/>
                  </a:cubicBezTo>
                  <a:lnTo>
                    <a:pt x="7528277" y="0"/>
                  </a:lnTo>
                  <a:cubicBezTo>
                    <a:pt x="7586030" y="0"/>
                    <a:pt x="7632848" y="46818"/>
                    <a:pt x="7632848" y="104571"/>
                  </a:cubicBezTo>
                  <a:lnTo>
                    <a:pt x="7632848" y="522841"/>
                  </a:lnTo>
                  <a:cubicBezTo>
                    <a:pt x="7632848" y="580594"/>
                    <a:pt x="7586030" y="627412"/>
                    <a:pt x="7528277" y="627412"/>
                  </a:cubicBezTo>
                  <a:lnTo>
                    <a:pt x="104571" y="627412"/>
                  </a:lnTo>
                  <a:cubicBezTo>
                    <a:pt x="46818" y="627412"/>
                    <a:pt x="0" y="580594"/>
                    <a:pt x="0" y="522841"/>
                  </a:cubicBezTo>
                  <a:lnTo>
                    <a:pt x="0" y="104571"/>
                  </a:lnTo>
                  <a:close/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348" tIns="76348" rIns="76348" bIns="76348" spcCol="1270" anchor="ctr"/>
            <a:lstStyle/>
            <a:p>
              <a:pPr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обеспечение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предоставления услуг среднего профессионального и дополнительного профессионального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образования </a:t>
              </a:r>
              <a:r>
                <a:rPr lang="ru-RU" sz="1200" b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– 1 281,2 млн руб.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675504" y="2494106"/>
              <a:ext cx="7288984" cy="627412"/>
            </a:xfrm>
            <a:custGeom>
              <a:avLst/>
              <a:gdLst>
                <a:gd name="connsiteX0" fmla="*/ 0 w 7632848"/>
                <a:gd name="connsiteY0" fmla="*/ 104571 h 627412"/>
                <a:gd name="connsiteX1" fmla="*/ 104571 w 7632848"/>
                <a:gd name="connsiteY1" fmla="*/ 0 h 627412"/>
                <a:gd name="connsiteX2" fmla="*/ 7528277 w 7632848"/>
                <a:gd name="connsiteY2" fmla="*/ 0 h 627412"/>
                <a:gd name="connsiteX3" fmla="*/ 7632848 w 7632848"/>
                <a:gd name="connsiteY3" fmla="*/ 104571 h 627412"/>
                <a:gd name="connsiteX4" fmla="*/ 7632848 w 7632848"/>
                <a:gd name="connsiteY4" fmla="*/ 522841 h 627412"/>
                <a:gd name="connsiteX5" fmla="*/ 7528277 w 7632848"/>
                <a:gd name="connsiteY5" fmla="*/ 627412 h 627412"/>
                <a:gd name="connsiteX6" fmla="*/ 104571 w 7632848"/>
                <a:gd name="connsiteY6" fmla="*/ 627412 h 627412"/>
                <a:gd name="connsiteX7" fmla="*/ 0 w 7632848"/>
                <a:gd name="connsiteY7" fmla="*/ 522841 h 627412"/>
                <a:gd name="connsiteX8" fmla="*/ 0 w 7632848"/>
                <a:gd name="connsiteY8" fmla="*/ 104571 h 62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2848" h="627412">
                  <a:moveTo>
                    <a:pt x="0" y="104571"/>
                  </a:moveTo>
                  <a:cubicBezTo>
                    <a:pt x="0" y="46818"/>
                    <a:pt x="46818" y="0"/>
                    <a:pt x="104571" y="0"/>
                  </a:cubicBezTo>
                  <a:lnTo>
                    <a:pt x="7528277" y="0"/>
                  </a:lnTo>
                  <a:cubicBezTo>
                    <a:pt x="7586030" y="0"/>
                    <a:pt x="7632848" y="46818"/>
                    <a:pt x="7632848" y="104571"/>
                  </a:cubicBezTo>
                  <a:lnTo>
                    <a:pt x="7632848" y="522841"/>
                  </a:lnTo>
                  <a:cubicBezTo>
                    <a:pt x="7632848" y="580594"/>
                    <a:pt x="7586030" y="627412"/>
                    <a:pt x="7528277" y="627412"/>
                  </a:cubicBezTo>
                  <a:lnTo>
                    <a:pt x="104571" y="627412"/>
                  </a:lnTo>
                  <a:cubicBezTo>
                    <a:pt x="46818" y="627412"/>
                    <a:pt x="0" y="580594"/>
                    <a:pt x="0" y="522841"/>
                  </a:cubicBezTo>
                  <a:lnTo>
                    <a:pt x="0" y="104571"/>
                  </a:lnTo>
                  <a:close/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348" tIns="76348" rIns="76348" bIns="76348" spcCol="1270" anchor="ctr"/>
            <a:lstStyle/>
            <a:p>
              <a:pPr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стипендиальное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обеспечение студентов СПО и дополнительные гарантии детям-сиротам и детям, оставшимся без попечения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родителей – </a:t>
              </a:r>
              <a:r>
                <a:rPr lang="ru-RU" sz="1200" b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167 </a:t>
              </a: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млн руб.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623787" y="3588957"/>
              <a:ext cx="7336038" cy="627412"/>
            </a:xfrm>
            <a:custGeom>
              <a:avLst/>
              <a:gdLst>
                <a:gd name="connsiteX0" fmla="*/ 0 w 7632848"/>
                <a:gd name="connsiteY0" fmla="*/ 104571 h 627412"/>
                <a:gd name="connsiteX1" fmla="*/ 104571 w 7632848"/>
                <a:gd name="connsiteY1" fmla="*/ 0 h 627412"/>
                <a:gd name="connsiteX2" fmla="*/ 7528277 w 7632848"/>
                <a:gd name="connsiteY2" fmla="*/ 0 h 627412"/>
                <a:gd name="connsiteX3" fmla="*/ 7632848 w 7632848"/>
                <a:gd name="connsiteY3" fmla="*/ 104571 h 627412"/>
                <a:gd name="connsiteX4" fmla="*/ 7632848 w 7632848"/>
                <a:gd name="connsiteY4" fmla="*/ 522841 h 627412"/>
                <a:gd name="connsiteX5" fmla="*/ 7528277 w 7632848"/>
                <a:gd name="connsiteY5" fmla="*/ 627412 h 627412"/>
                <a:gd name="connsiteX6" fmla="*/ 104571 w 7632848"/>
                <a:gd name="connsiteY6" fmla="*/ 627412 h 627412"/>
                <a:gd name="connsiteX7" fmla="*/ 0 w 7632848"/>
                <a:gd name="connsiteY7" fmla="*/ 522841 h 627412"/>
                <a:gd name="connsiteX8" fmla="*/ 0 w 7632848"/>
                <a:gd name="connsiteY8" fmla="*/ 104571 h 62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2848" h="627412">
                  <a:moveTo>
                    <a:pt x="0" y="104571"/>
                  </a:moveTo>
                  <a:cubicBezTo>
                    <a:pt x="0" y="46818"/>
                    <a:pt x="46818" y="0"/>
                    <a:pt x="104571" y="0"/>
                  </a:cubicBezTo>
                  <a:lnTo>
                    <a:pt x="7528277" y="0"/>
                  </a:lnTo>
                  <a:cubicBezTo>
                    <a:pt x="7586030" y="0"/>
                    <a:pt x="7632848" y="46818"/>
                    <a:pt x="7632848" y="104571"/>
                  </a:cubicBezTo>
                  <a:lnTo>
                    <a:pt x="7632848" y="522841"/>
                  </a:lnTo>
                  <a:cubicBezTo>
                    <a:pt x="7632848" y="580594"/>
                    <a:pt x="7586030" y="627412"/>
                    <a:pt x="7528277" y="627412"/>
                  </a:cubicBezTo>
                  <a:lnTo>
                    <a:pt x="104571" y="627412"/>
                  </a:lnTo>
                  <a:cubicBezTo>
                    <a:pt x="46818" y="627412"/>
                    <a:pt x="0" y="580594"/>
                    <a:pt x="0" y="522841"/>
                  </a:cubicBezTo>
                  <a:lnTo>
                    <a:pt x="0" y="104571"/>
                  </a:lnTo>
                  <a:close/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348" tIns="76348" rIns="76348" bIns="76348" spcCol="1270" anchor="ctr"/>
            <a:lstStyle/>
            <a:p>
              <a:pPr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обеспечение отдыха и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оздоровления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детей-сирот и детей,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оставшихся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без попечения родителей, проживающих в интернатных учреждениях и детских домах Тверской области </a:t>
              </a:r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–  </a:t>
              </a:r>
              <a:r>
                <a:rPr lang="ru-RU" alt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8,5 млн руб.</a:t>
              </a:r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 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476191" y="4195448"/>
              <a:ext cx="7483634" cy="627412"/>
            </a:xfrm>
            <a:custGeom>
              <a:avLst/>
              <a:gdLst>
                <a:gd name="connsiteX0" fmla="*/ 0 w 7632848"/>
                <a:gd name="connsiteY0" fmla="*/ 104571 h 627412"/>
                <a:gd name="connsiteX1" fmla="*/ 104571 w 7632848"/>
                <a:gd name="connsiteY1" fmla="*/ 0 h 627412"/>
                <a:gd name="connsiteX2" fmla="*/ 7528277 w 7632848"/>
                <a:gd name="connsiteY2" fmla="*/ 0 h 627412"/>
                <a:gd name="connsiteX3" fmla="*/ 7632848 w 7632848"/>
                <a:gd name="connsiteY3" fmla="*/ 104571 h 627412"/>
                <a:gd name="connsiteX4" fmla="*/ 7632848 w 7632848"/>
                <a:gd name="connsiteY4" fmla="*/ 522841 h 627412"/>
                <a:gd name="connsiteX5" fmla="*/ 7528277 w 7632848"/>
                <a:gd name="connsiteY5" fmla="*/ 627412 h 627412"/>
                <a:gd name="connsiteX6" fmla="*/ 104571 w 7632848"/>
                <a:gd name="connsiteY6" fmla="*/ 627412 h 627412"/>
                <a:gd name="connsiteX7" fmla="*/ 0 w 7632848"/>
                <a:gd name="connsiteY7" fmla="*/ 522841 h 627412"/>
                <a:gd name="connsiteX8" fmla="*/ 0 w 7632848"/>
                <a:gd name="connsiteY8" fmla="*/ 104571 h 62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2848" h="627412">
                  <a:moveTo>
                    <a:pt x="0" y="104571"/>
                  </a:moveTo>
                  <a:cubicBezTo>
                    <a:pt x="0" y="46818"/>
                    <a:pt x="46818" y="0"/>
                    <a:pt x="104571" y="0"/>
                  </a:cubicBezTo>
                  <a:lnTo>
                    <a:pt x="7528277" y="0"/>
                  </a:lnTo>
                  <a:cubicBezTo>
                    <a:pt x="7586030" y="0"/>
                    <a:pt x="7632848" y="46818"/>
                    <a:pt x="7632848" y="104571"/>
                  </a:cubicBezTo>
                  <a:lnTo>
                    <a:pt x="7632848" y="522841"/>
                  </a:lnTo>
                  <a:cubicBezTo>
                    <a:pt x="7632848" y="580594"/>
                    <a:pt x="7586030" y="627412"/>
                    <a:pt x="7528277" y="627412"/>
                  </a:cubicBezTo>
                  <a:lnTo>
                    <a:pt x="104571" y="627412"/>
                  </a:lnTo>
                  <a:cubicBezTo>
                    <a:pt x="46818" y="627412"/>
                    <a:pt x="0" y="580594"/>
                    <a:pt x="0" y="522841"/>
                  </a:cubicBezTo>
                  <a:lnTo>
                    <a:pt x="0" y="104571"/>
                  </a:lnTo>
                  <a:close/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348" tIns="76348" rIns="76348" bIns="76348" spcCol="1270" anchor="ctr"/>
            <a:lstStyle/>
            <a:p>
              <a:pPr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субвенция на компенсацию части родительской платы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за присмотр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и уход за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ребенком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в дошкольных образовательных организациях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– </a:t>
              </a:r>
              <a:r>
                <a:rPr lang="ru-RU" sz="1200" b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222,4 </a:t>
              </a: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млн руб.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331640" y="4733702"/>
              <a:ext cx="7632848" cy="1076288"/>
            </a:xfrm>
            <a:custGeom>
              <a:avLst/>
              <a:gdLst>
                <a:gd name="connsiteX0" fmla="*/ 0 w 7632848"/>
                <a:gd name="connsiteY0" fmla="*/ 179385 h 1076288"/>
                <a:gd name="connsiteX1" fmla="*/ 179385 w 7632848"/>
                <a:gd name="connsiteY1" fmla="*/ 0 h 1076288"/>
                <a:gd name="connsiteX2" fmla="*/ 7453463 w 7632848"/>
                <a:gd name="connsiteY2" fmla="*/ 0 h 1076288"/>
                <a:gd name="connsiteX3" fmla="*/ 7632848 w 7632848"/>
                <a:gd name="connsiteY3" fmla="*/ 179385 h 1076288"/>
                <a:gd name="connsiteX4" fmla="*/ 7632848 w 7632848"/>
                <a:gd name="connsiteY4" fmla="*/ 896903 h 1076288"/>
                <a:gd name="connsiteX5" fmla="*/ 7453463 w 7632848"/>
                <a:gd name="connsiteY5" fmla="*/ 1076288 h 1076288"/>
                <a:gd name="connsiteX6" fmla="*/ 179385 w 7632848"/>
                <a:gd name="connsiteY6" fmla="*/ 1076288 h 1076288"/>
                <a:gd name="connsiteX7" fmla="*/ 0 w 7632848"/>
                <a:gd name="connsiteY7" fmla="*/ 896903 h 1076288"/>
                <a:gd name="connsiteX8" fmla="*/ 0 w 7632848"/>
                <a:gd name="connsiteY8" fmla="*/ 179385 h 10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2848" h="1076288">
                  <a:moveTo>
                    <a:pt x="0" y="179385"/>
                  </a:moveTo>
                  <a:cubicBezTo>
                    <a:pt x="0" y="80313"/>
                    <a:pt x="80313" y="0"/>
                    <a:pt x="179385" y="0"/>
                  </a:cubicBezTo>
                  <a:lnTo>
                    <a:pt x="7453463" y="0"/>
                  </a:lnTo>
                  <a:cubicBezTo>
                    <a:pt x="7552535" y="0"/>
                    <a:pt x="7632848" y="80313"/>
                    <a:pt x="7632848" y="179385"/>
                  </a:cubicBezTo>
                  <a:lnTo>
                    <a:pt x="7632848" y="896903"/>
                  </a:lnTo>
                  <a:cubicBezTo>
                    <a:pt x="7632848" y="995975"/>
                    <a:pt x="7552535" y="1076288"/>
                    <a:pt x="7453463" y="1076288"/>
                  </a:cubicBezTo>
                  <a:lnTo>
                    <a:pt x="179385" y="1076288"/>
                  </a:lnTo>
                  <a:cubicBezTo>
                    <a:pt x="80313" y="1076288"/>
                    <a:pt x="0" y="995975"/>
                    <a:pt x="0" y="896903"/>
                  </a:cubicBezTo>
                  <a:lnTo>
                    <a:pt x="0" y="17938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24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98260" tIns="98260" rIns="98260" bIns="98260" spcCol="1270" anchor="ctr"/>
            <a:lstStyle/>
            <a:p>
              <a:pPr defTabSz="533400" fontAlgn="base">
                <a:spcBef>
                  <a:spcPct val="0"/>
                </a:spcBef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софинансирование расходных обязательств муниципальных образований Тверской области </a:t>
              </a:r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–  </a:t>
              </a:r>
              <a:r>
                <a:rPr lang="ru-RU" altLang="ru-RU" sz="1200" b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258,6 </a:t>
              </a:r>
              <a:r>
                <a:rPr lang="ru-RU" alt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млн руб.</a:t>
              </a:r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, в </a:t>
              </a:r>
              <a:r>
                <a:rPr lang="ru-RU" alt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т. ч.:</a:t>
              </a:r>
              <a:endParaRPr lang="ru-RU" alt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  <a:p>
              <a:pPr marL="171450" indent="-171450" defTabSz="5334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ru-RU" alt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беспечение горячим питанием учащихся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начальных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классов </a:t>
              </a: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-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 </a:t>
              </a: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111,8 млн руб. </a:t>
              </a:r>
              <a:endPara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  <a:p>
              <a:pPr marL="171450" indent="-171450" defTabSz="5334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организация отдыха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детей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в каникулярное время 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– </a:t>
              </a:r>
              <a:r>
                <a:rPr lang="ru-RU" sz="1200" b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92,7 </a:t>
              </a: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млн руб. </a:t>
              </a:r>
              <a:endParaRPr lang="ru-RU" sz="1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Arial" charset="0"/>
              </a:endParaRPr>
            </a:p>
            <a:p>
              <a:pPr marL="171450" indent="-171450" defTabSz="5334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обеспечение подвоза учащихся к месту обучения и обратно – </a:t>
              </a: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50 млн руб</a:t>
              </a:r>
              <a:r>
                <a:rPr lang="ru-RU" sz="1200" b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.</a:t>
              </a:r>
            </a:p>
            <a:p>
              <a:pPr marL="171450" indent="-171450" defTabSz="5334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р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азвитие системы отдыха и оздоровления детей (оснащение загородных лагерей)</a:t>
              </a:r>
              <a:r>
                <a:rPr lang="ru-RU" sz="1200" b="1" dirty="0" smtClean="0">
                  <a:solidFill>
                    <a:prstClr val="black"/>
                  </a:solidFill>
                  <a:latin typeface="Times New Roman" pitchFamily="18" charset="0"/>
                  <a:cs typeface="Arial" charset="0"/>
                </a:rPr>
                <a:t> – 2,5 млн руб.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76640" y="3009434"/>
              <a:ext cx="7187848" cy="627412"/>
            </a:xfrm>
            <a:custGeom>
              <a:avLst/>
              <a:gdLst>
                <a:gd name="connsiteX0" fmla="*/ 0 w 7632848"/>
                <a:gd name="connsiteY0" fmla="*/ 104571 h 627412"/>
                <a:gd name="connsiteX1" fmla="*/ 104571 w 7632848"/>
                <a:gd name="connsiteY1" fmla="*/ 0 h 627412"/>
                <a:gd name="connsiteX2" fmla="*/ 7528277 w 7632848"/>
                <a:gd name="connsiteY2" fmla="*/ 0 h 627412"/>
                <a:gd name="connsiteX3" fmla="*/ 7632848 w 7632848"/>
                <a:gd name="connsiteY3" fmla="*/ 104571 h 627412"/>
                <a:gd name="connsiteX4" fmla="*/ 7632848 w 7632848"/>
                <a:gd name="connsiteY4" fmla="*/ 522841 h 627412"/>
                <a:gd name="connsiteX5" fmla="*/ 7528277 w 7632848"/>
                <a:gd name="connsiteY5" fmla="*/ 627412 h 627412"/>
                <a:gd name="connsiteX6" fmla="*/ 104571 w 7632848"/>
                <a:gd name="connsiteY6" fmla="*/ 627412 h 627412"/>
                <a:gd name="connsiteX7" fmla="*/ 0 w 7632848"/>
                <a:gd name="connsiteY7" fmla="*/ 522841 h 627412"/>
                <a:gd name="connsiteX8" fmla="*/ 0 w 7632848"/>
                <a:gd name="connsiteY8" fmla="*/ 104571 h 62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2848" h="627412">
                  <a:moveTo>
                    <a:pt x="0" y="104571"/>
                  </a:moveTo>
                  <a:cubicBezTo>
                    <a:pt x="0" y="46818"/>
                    <a:pt x="46818" y="0"/>
                    <a:pt x="104571" y="0"/>
                  </a:cubicBezTo>
                  <a:lnTo>
                    <a:pt x="7528277" y="0"/>
                  </a:lnTo>
                  <a:cubicBezTo>
                    <a:pt x="7586030" y="0"/>
                    <a:pt x="7632848" y="46818"/>
                    <a:pt x="7632848" y="104571"/>
                  </a:cubicBezTo>
                  <a:lnTo>
                    <a:pt x="7632848" y="522841"/>
                  </a:lnTo>
                  <a:cubicBezTo>
                    <a:pt x="7632848" y="580594"/>
                    <a:pt x="7586030" y="627412"/>
                    <a:pt x="7528277" y="627412"/>
                  </a:cubicBezTo>
                  <a:lnTo>
                    <a:pt x="104571" y="627412"/>
                  </a:lnTo>
                  <a:cubicBezTo>
                    <a:pt x="46818" y="627412"/>
                    <a:pt x="0" y="580594"/>
                    <a:pt x="0" y="522841"/>
                  </a:cubicBezTo>
                  <a:lnTo>
                    <a:pt x="0" y="104571"/>
                  </a:lnTo>
                  <a:close/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76348" tIns="76348" rIns="76348" bIns="76348" spcCol="1270" anchor="ctr"/>
            <a:lstStyle/>
            <a:p>
              <a:pPr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приобретение </a:t>
              </a:r>
              <a:r>
                <a:rPr lang="ru-RU" sz="12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автотранспортных средств для подвоза обучающихся, проживающих в сельской местности, к месту обучения и обратно (31 ед</a:t>
              </a:r>
              <a:r>
                <a:rPr lang="ru-RU" sz="1200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.) – </a:t>
              </a:r>
              <a:r>
                <a:rPr lang="ru-RU" sz="1200" b="1" dirty="0" smtClean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50,3 </a:t>
              </a:r>
              <a:r>
                <a:rPr lang="ru-RU" sz="1200" b="1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Arial" charset="0"/>
                </a:rPr>
                <a:t>млн руб.</a:t>
              </a:r>
              <a:endParaRPr lang="ru-RU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6623714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530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09" tIns="45615" rIns="91209" bIns="45615">
            <a:spAutoFit/>
          </a:bodyPr>
          <a:lstStyle/>
          <a:p>
            <a:pPr defTabSz="912091"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20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Прямоугольник 12"/>
          <p:cNvSpPr>
            <a:spLocks noChangeArrowheads="1"/>
          </p:cNvSpPr>
          <p:nvPr/>
        </p:nvSpPr>
        <p:spPr bwMode="auto">
          <a:xfrm>
            <a:off x="1122363" y="-50800"/>
            <a:ext cx="8021637" cy="6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9" tIns="45615" rIns="91209" bIns="4561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>
              <a:buFont typeface="Arial" charset="0"/>
              <a:buNone/>
            </a:pP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Тверской области «Здравоохранение Тверской области» </a:t>
            </a:r>
            <a:r>
              <a:rPr lang="en-US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782" y="1246437"/>
            <a:ext cx="3910459" cy="530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just" defTabSz="912091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состояния здоровья населения Тверской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782" y="1879656"/>
            <a:ext cx="3910459" cy="472263"/>
          </a:xfrm>
          <a:prstGeom prst="rec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just" defTabSz="91209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заболеваний и формирование здорового образа жизни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782" y="2429725"/>
            <a:ext cx="3900934" cy="6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just" defTabSz="91209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2: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оказания медицинской помощи и предоставления услуг, сопутствующих оказанию медицинской помощи (7 733)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8257" y="3156972"/>
            <a:ext cx="3900934" cy="84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just" defTabSz="912091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3: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лекарственного обеспечения населения Тверской области, в том числе в амбулаторных условиях  (802)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75163" y="4171951"/>
            <a:ext cx="4567237" cy="40634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трудоспособном возрасте (на 100 тыс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чел. населения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75163" y="4575625"/>
            <a:ext cx="920750" cy="284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72400" y="4589063"/>
            <a:ext cx="870000" cy="284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75163" y="4875116"/>
            <a:ext cx="4567237" cy="3671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Младенческая смертность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1000 детей, родившихся живыми)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475163" y="5253328"/>
            <a:ext cx="920750" cy="285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72400" y="5234028"/>
            <a:ext cx="870000" cy="285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75163" y="5526465"/>
            <a:ext cx="4567237" cy="40605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от болезней системы кровообращения (на 100 тыс. чел.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аселения)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75163" y="5930404"/>
            <a:ext cx="911225" cy="284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990,2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72956" y="5933404"/>
            <a:ext cx="869444" cy="284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860,0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99821" y="5852217"/>
            <a:ext cx="1255365" cy="49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defTabSz="912091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0548" y="4074796"/>
            <a:ext cx="3910459" cy="276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just" defTabSz="912091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4: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здоровья матери и ребенка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(267)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50548" y="4996731"/>
            <a:ext cx="3905697" cy="9001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just" defTabSz="91209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медицинских организаций Тверской области. Информационное обеспечение системы здравоохранения (735)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78591" y="4577168"/>
            <a:ext cx="1013743" cy="284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78591" y="5241421"/>
            <a:ext cx="1004859" cy="284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83349" y="5932610"/>
            <a:ext cx="1000101" cy="28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910,0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75163" y="6463811"/>
            <a:ext cx="911225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76964" y="6473336"/>
            <a:ext cx="1008112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172401" y="6463811"/>
            <a:ext cx="839837" cy="293687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56161" y="4421886"/>
            <a:ext cx="3900934" cy="5043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just" defTabSz="912091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5: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системы здравоохранения в Тверской области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(139)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939539" y="5926322"/>
            <a:ext cx="19" cy="348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939558" y="6273412"/>
            <a:ext cx="3098413" cy="127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 стрелкой 2050"/>
          <p:cNvCxnSpPr>
            <a:stCxn id="23" idx="3"/>
            <a:endCxn id="40" idx="1"/>
          </p:cNvCxnSpPr>
          <p:nvPr/>
        </p:nvCxnSpPr>
        <p:spPr>
          <a:xfrm>
            <a:off x="5395913" y="4717707"/>
            <a:ext cx="88267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5401350" y="5396203"/>
            <a:ext cx="88267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5383185" y="6067262"/>
            <a:ext cx="88267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289722" y="4707014"/>
            <a:ext cx="88267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7289722" y="5396203"/>
            <a:ext cx="88267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7286996" y="6066490"/>
            <a:ext cx="882678" cy="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stCxn id="46" idx="0"/>
            <a:endCxn id="32" idx="2"/>
          </p:cNvCxnSpPr>
          <p:nvPr/>
        </p:nvCxnSpPr>
        <p:spPr>
          <a:xfrm flipV="1">
            <a:off x="4930776" y="6214566"/>
            <a:ext cx="0" cy="24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6804248" y="6213410"/>
            <a:ext cx="0" cy="24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8617286" y="6213409"/>
            <a:ext cx="0" cy="24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9" name="Диаграм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545256"/>
              </p:ext>
            </p:extLst>
          </p:nvPr>
        </p:nvGraphicFramePr>
        <p:xfrm>
          <a:off x="4190623" y="649067"/>
          <a:ext cx="4851777" cy="350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05736" y="2314380"/>
            <a:ext cx="172804" cy="50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8 741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170020" y="2003734"/>
            <a:ext cx="226860" cy="724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9 568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395936" y="2003734"/>
            <a:ext cx="360040" cy="649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9 834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авая фигурная скобка 44"/>
          <p:cNvSpPr/>
          <p:nvPr/>
        </p:nvSpPr>
        <p:spPr>
          <a:xfrm>
            <a:off x="8283990" y="1126607"/>
            <a:ext cx="179584" cy="2375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5685223" y="1628800"/>
            <a:ext cx="207790" cy="19012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1" name="Правая фигурная скобка 50"/>
          <p:cNvSpPr/>
          <p:nvPr/>
        </p:nvSpPr>
        <p:spPr>
          <a:xfrm>
            <a:off x="7012715" y="1225143"/>
            <a:ext cx="151573" cy="22903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94320" y="6507950"/>
            <a:ext cx="2411760" cy="27699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* Программа реализуется с 2015 года</a:t>
            </a:r>
            <a:endParaRPr lang="ru-RU" sz="1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14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52" y="-4739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3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17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2"/>
          <p:cNvSpPr>
            <a:spLocks noChangeArrowheads="1"/>
          </p:cNvSpPr>
          <p:nvPr/>
        </p:nvSpPr>
        <p:spPr bwMode="auto">
          <a:xfrm>
            <a:off x="2229101" y="116632"/>
            <a:ext cx="4850502" cy="3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41" tIns="45250" rIns="90441" bIns="45250">
            <a:spAutoFit/>
          </a:bodyPr>
          <a:lstStyle/>
          <a:p>
            <a:pPr algn="ctr"/>
            <a:r>
              <a:rPr 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областного бюджета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0340"/>
              </p:ext>
            </p:extLst>
          </p:nvPr>
        </p:nvGraphicFramePr>
        <p:xfrm>
          <a:off x="539552" y="1556792"/>
          <a:ext cx="8229600" cy="4332074"/>
        </p:xfrm>
        <a:graphic>
          <a:graphicData uri="http://schemas.openxmlformats.org/drawingml/2006/table">
            <a:tbl>
              <a:tblPr/>
              <a:tblGrid>
                <a:gridCol w="4446193"/>
                <a:gridCol w="1288752"/>
                <a:gridCol w="1353189"/>
                <a:gridCol w="1141466"/>
              </a:tblGrid>
              <a:tr h="963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(факт)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(78-ЗО от 28.09.2014)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  <a:b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(проект)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373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46 345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49 692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46 460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1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 (ННД)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35 928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39 050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39 347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поступления, в т.ч.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10 417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10 642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7 113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41455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4 005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2 772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2 917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целевые средства </a:t>
                      </a:r>
                    </a:p>
                  </a:txBody>
                  <a:tcPr marL="414551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6 412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7 870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4 196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49 660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52 071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48 801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1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собственных средств </a:t>
                      </a:r>
                    </a:p>
                  </a:txBody>
                  <a:tcPr marL="2487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42 818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43 593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44 605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 счет целевых средств</a:t>
                      </a:r>
                    </a:p>
                  </a:txBody>
                  <a:tcPr marL="24873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6 842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    8 478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 4 196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0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Дефицит(-)</a:t>
                      </a:r>
                    </a:p>
                  </a:txBody>
                  <a:tcPr marL="8291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3 315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  2 379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2 341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12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1658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    9,2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     6,1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        5,9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34609" y="620688"/>
            <a:ext cx="1209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81750"/>
            <a:ext cx="26139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3264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11" y="400063"/>
            <a:ext cx="5469914" cy="46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846" tIns="45435" rIns="90846" bIns="45435">
            <a:spAutoFit/>
          </a:bodyPr>
          <a:lstStyle/>
          <a:p>
            <a:pPr defTabSz="908453">
              <a:defRPr/>
            </a:pPr>
            <a:r>
              <a:rPr lang="ru-RU" sz="24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20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4809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33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Прямоугольник 12"/>
          <p:cNvSpPr>
            <a:spLocks noChangeArrowheads="1"/>
          </p:cNvSpPr>
          <p:nvPr/>
        </p:nvSpPr>
        <p:spPr bwMode="auto">
          <a:xfrm>
            <a:off x="1187625" y="-56662"/>
            <a:ext cx="7344816" cy="70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46" tIns="45435" rIns="90846" bIns="4543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0751">
              <a:buNone/>
            </a:pP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отрасли «Здравоохранение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2016 год</a:t>
            </a: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0751">
              <a:buNone/>
            </a:pPr>
            <a:r>
              <a:rPr lang="ru-RU" alt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федеральных средств и АИП),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</a:t>
            </a:r>
            <a:r>
              <a:rPr lang="ru-RU" alt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989709"/>
            <a:ext cx="3672408" cy="522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 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9 839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87824" y="1700827"/>
            <a:ext cx="3672408" cy="522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«Здравоохранение Тверской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9 834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7698" y="2545127"/>
            <a:ext cx="2640053" cy="738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программа государственных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гарантий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9 642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181" y="3501008"/>
            <a:ext cx="1505421" cy="15841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на ОМС неработающего населения   </a:t>
            </a:r>
          </a:p>
          <a:p>
            <a:pPr algn="ctr"/>
            <a:r>
              <a:rPr lang="ru-RU" sz="1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5 071</a:t>
            </a:r>
            <a:endParaRPr lang="ru-RU" sz="1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 </a:t>
            </a:r>
            <a:r>
              <a:rPr lang="ru-RU" sz="1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неработающих </a:t>
            </a:r>
            <a:endParaRPr lang="ru-RU" sz="11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806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 человек)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70687" y="3513092"/>
            <a:ext cx="1472801" cy="15841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программа в части бюджетного финансирования</a:t>
            </a:r>
          </a:p>
          <a:p>
            <a:pPr algn="ctr"/>
            <a:r>
              <a:rPr lang="ru-RU" sz="1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4 536</a:t>
            </a:r>
            <a:endParaRPr lang="ru-RU" sz="1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35114" y="5182103"/>
            <a:ext cx="1505421" cy="151216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незастрахованным</a:t>
            </a:r>
          </a:p>
          <a:p>
            <a:pPr algn="ctr"/>
            <a:r>
              <a:rPr lang="ru-RU" sz="1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47181" y="5182103"/>
            <a:ext cx="1505421" cy="151216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ГП</a:t>
            </a:r>
          </a:p>
          <a:p>
            <a:pPr algn="ctr"/>
            <a:r>
              <a:rPr lang="ru-RU" sz="12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2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1.Обеспечение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правопорядка</a:t>
            </a:r>
          </a:p>
          <a:p>
            <a:pPr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Социальная поддержка и защита населения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67944" y="2575864"/>
            <a:ext cx="2448272" cy="522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 раздел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32240" y="2578096"/>
            <a:ext cx="2160240" cy="522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96351" y="3291843"/>
            <a:ext cx="4468167" cy="340245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6" tIns="45538" rIns="91076" bIns="45538" rtlCol="0" anchor="ctr"/>
          <a:lstStyle/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marL="227684" indent="-227684" algn="just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медицинской помощи 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2 212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84" indent="-227684" algn="just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обеспечение лекарственными средствами и изделиями медицинского назначения отдельных категорий граждан в Тверской области при амбулаторном лечении 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651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84" indent="-227684" algn="just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дорогостоящих лекарственных препаратов и расходных материалов, не входящих в стандарты лечения больных 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84" indent="-227684" algn="just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обеспечения полноценным питанием детей в возрасте до 3 лет, беременных женщин и кормящих матерей 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84" indent="-227684" algn="just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медицинских организаций Тверской области препаратами для иммунизации детей по профилактическим и эпидемическим показаниям 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84" indent="-227684" algn="just">
              <a:buFontTx/>
              <a:buAutoNum type="arabicPeriod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детей по медицинским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показаниям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          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      </a:t>
            </a:r>
          </a:p>
        </p:txBody>
      </p:sp>
      <p:cxnSp>
        <p:nvCxnSpPr>
          <p:cNvPr id="24" name="Прямая со стрелкой 23"/>
          <p:cNvCxnSpPr>
            <a:stCxn id="7" idx="2"/>
            <a:endCxn id="41" idx="0"/>
          </p:cNvCxnSpPr>
          <p:nvPr/>
        </p:nvCxnSpPr>
        <p:spPr>
          <a:xfrm>
            <a:off x="4824028" y="1512562"/>
            <a:ext cx="0" cy="188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>
            <a:off x="107534" y="5805264"/>
            <a:ext cx="1396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0" name="Прямая соединительная линия 2049"/>
          <p:cNvCxnSpPr/>
          <p:nvPr/>
        </p:nvCxnSpPr>
        <p:spPr>
          <a:xfrm flipV="1">
            <a:off x="107504" y="1251300"/>
            <a:ext cx="0" cy="4553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>
            <a:endCxn id="7" idx="1"/>
          </p:cNvCxnSpPr>
          <p:nvPr/>
        </p:nvCxnSpPr>
        <p:spPr>
          <a:xfrm flipV="1">
            <a:off x="107504" y="1251136"/>
            <a:ext cx="2880320" cy="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единительная линия 2054"/>
          <p:cNvCxnSpPr/>
          <p:nvPr/>
        </p:nvCxnSpPr>
        <p:spPr>
          <a:xfrm>
            <a:off x="1835696" y="2348880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>
            <a:stCxn id="41" idx="2"/>
          </p:cNvCxnSpPr>
          <p:nvPr/>
        </p:nvCxnSpPr>
        <p:spPr>
          <a:xfrm>
            <a:off x="4824028" y="2223680"/>
            <a:ext cx="0" cy="125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 стрелкой 2058"/>
          <p:cNvCxnSpPr/>
          <p:nvPr/>
        </p:nvCxnSpPr>
        <p:spPr>
          <a:xfrm>
            <a:off x="1835696" y="2348910"/>
            <a:ext cx="0" cy="204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4824028" y="2348883"/>
            <a:ext cx="0" cy="225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7884368" y="2370402"/>
            <a:ext cx="0" cy="204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Прямая соединительная линия 2061"/>
          <p:cNvCxnSpPr/>
          <p:nvPr/>
        </p:nvCxnSpPr>
        <p:spPr>
          <a:xfrm>
            <a:off x="1979712" y="3291813"/>
            <a:ext cx="0" cy="2646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Прямая со стрелкой 2072"/>
          <p:cNvCxnSpPr>
            <a:stCxn id="44" idx="3"/>
          </p:cNvCxnSpPr>
          <p:nvPr/>
        </p:nvCxnSpPr>
        <p:spPr>
          <a:xfrm>
            <a:off x="3743518" y="4305180"/>
            <a:ext cx="75283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6" name="Прямая соединительная линия 2075"/>
          <p:cNvCxnSpPr/>
          <p:nvPr/>
        </p:nvCxnSpPr>
        <p:spPr>
          <a:xfrm>
            <a:off x="1752630" y="4437112"/>
            <a:ext cx="518087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45" idx="1"/>
          </p:cNvCxnSpPr>
          <p:nvPr/>
        </p:nvCxnSpPr>
        <p:spPr>
          <a:xfrm>
            <a:off x="1752630" y="5938187"/>
            <a:ext cx="482513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9907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6132583" y="4597404"/>
            <a:ext cx="936104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58" y="400064"/>
            <a:ext cx="5530315" cy="46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802" tIns="45430" rIns="90802" bIns="4543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57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12"/>
          <p:cNvSpPr>
            <a:spLocks noChangeArrowheads="1"/>
          </p:cNvSpPr>
          <p:nvPr/>
        </p:nvSpPr>
        <p:spPr bwMode="auto">
          <a:xfrm>
            <a:off x="1122364" y="-47625"/>
            <a:ext cx="8021637" cy="6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2" tIns="45430" rIns="90802" bIns="4543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 программа «Социальная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защита населения Тверской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средств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936627"/>
            <a:ext cx="3703638" cy="13402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и улучшение качества жизни социально уязвимых категорий граждан, сокращение бедности за счет развития адресных форм социальной помощи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8343" y="2363413"/>
            <a:ext cx="3703638" cy="4222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семей с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(1071)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200" y="2901329"/>
            <a:ext cx="3703638" cy="91648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2: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старшего поколения, ветеранов Великой Отечественной войны, ветеранов боевых действий и членов их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(2648)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128" y="3938759"/>
            <a:ext cx="3703638" cy="9064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3: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интеграция инвалидов и формирование безбарьерной среды для инвалидов и других маломобильных групп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(183)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46157" y="4884248"/>
            <a:ext cx="4761905" cy="35196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получателей пособий при рождении третьего и (или) последующих детей, чел.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46853" y="5230317"/>
            <a:ext cx="1036638" cy="311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3 062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65087" y="5243172"/>
            <a:ext cx="942975" cy="2841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5 939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46157" y="5541467"/>
            <a:ext cx="4761905" cy="36815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детей, переданных на воспитание в приемную семью, чел.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46157" y="5909697"/>
            <a:ext cx="10414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1 243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73656" y="5898554"/>
            <a:ext cx="940872" cy="285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1 358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46157" y="4173789"/>
            <a:ext cx="4761905" cy="42361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граждан, охваченных мерами социальной поддержки от общего числа населения области , %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46852" y="4597404"/>
            <a:ext cx="1028041" cy="284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73657" y="4602115"/>
            <a:ext cx="934406" cy="284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830566" y="6171970"/>
            <a:ext cx="1113024" cy="234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5711" tIns="35711" rIns="35711" bIns="35711"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8343" y="5583729"/>
            <a:ext cx="3703638" cy="5162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5: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исключенности (976)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128" y="4909832"/>
            <a:ext cx="3703638" cy="61750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4: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форм социальной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отдельным категориям граждан (1369)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5731" y="5219565"/>
            <a:ext cx="942956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5 012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45765" y="5902698"/>
            <a:ext cx="936104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1 311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242394"/>
              </p:ext>
            </p:extLst>
          </p:nvPr>
        </p:nvGraphicFramePr>
        <p:xfrm>
          <a:off x="4231351" y="723056"/>
          <a:ext cx="4572000" cy="343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329478" y="6091716"/>
            <a:ext cx="0" cy="391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329497" y="6483303"/>
            <a:ext cx="2450341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 стрелкой 2050"/>
          <p:cNvCxnSpPr>
            <a:endCxn id="28" idx="2"/>
          </p:cNvCxnSpPr>
          <p:nvPr/>
        </p:nvCxnSpPr>
        <p:spPr>
          <a:xfrm flipV="1">
            <a:off x="4765172" y="6217474"/>
            <a:ext cx="1685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6627109" y="6211040"/>
            <a:ext cx="9932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 flipV="1">
            <a:off x="8544092" y="6175211"/>
            <a:ext cx="9932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2" idx="3"/>
            <a:endCxn id="73" idx="1"/>
          </p:cNvCxnSpPr>
          <p:nvPr/>
        </p:nvCxnSpPr>
        <p:spPr>
          <a:xfrm>
            <a:off x="5274893" y="4739485"/>
            <a:ext cx="857690" cy="1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266586" y="5367832"/>
            <a:ext cx="857690" cy="1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33" idx="1"/>
          </p:cNvCxnSpPr>
          <p:nvPr/>
        </p:nvCxnSpPr>
        <p:spPr>
          <a:xfrm flipV="1">
            <a:off x="7068687" y="4744196"/>
            <a:ext cx="1004970" cy="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280087" y="6049579"/>
            <a:ext cx="857690" cy="1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7081869" y="6054290"/>
            <a:ext cx="1004970" cy="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7060117" y="5372829"/>
            <a:ext cx="1004970" cy="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231351" y="6473044"/>
            <a:ext cx="1035235" cy="284454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42588" y="6483011"/>
            <a:ext cx="939281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086839" y="6468118"/>
            <a:ext cx="921223" cy="293687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375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97004"/>
            <a:ext cx="835292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5400000">
              <a:schemeClr val="tx1">
                <a:alpha val="50000"/>
              </a:schemeClr>
            </a:innerShdw>
            <a:reflection endPos="0" dist="50800" dir="5400000" sy="-100000" algn="bl" rotWithShape="0"/>
          </a:effectLst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мероприятий государственной программы «Социальная поддержка и защита населения Тверской области» в 2016 году –  6 621 млн руб.,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социальных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–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4 345 млн руб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539552" y="1397000"/>
          <a:ext cx="7416824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51920" y="4869160"/>
            <a:ext cx="4896544" cy="36004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innerShdw blurRad="63500" dist="50800" dir="5400000">
              <a:schemeClr val="tx1">
                <a:alpha val="50000"/>
              </a:schemeClr>
            </a:innerShdw>
            <a:reflection endPos="0" dist="50800" dir="5400000" sy="-100000" algn="bl" rotWithShape="0"/>
          </a:effectLst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социальных выплат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44208" y="4365104"/>
            <a:ext cx="115212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076056" y="2348880"/>
            <a:ext cx="1224136" cy="684076"/>
          </a:xfrm>
          <a:prstGeom prst="round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4 345 млн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3140968"/>
            <a:ext cx="1224136" cy="684076"/>
          </a:xfrm>
          <a:prstGeom prst="round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7968" y="404664"/>
            <a:ext cx="7704856" cy="864096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schemeClr val="tx1">
                <a:alpha val="50000"/>
              </a:schemeClr>
            </a:innerShdw>
            <a:reflection endPos="0" dist="50800" dir="5400000" sy="-100000" algn="bl" rotWithShape="0"/>
          </a:effectLst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объема финансирования социальных выплат в общем объеме финансирования мероприятий государственной программы «Социальная поддержка и защита населения Тверской области» в 2016 году, млн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9951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369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5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-29369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13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-29369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7" name="Прямоугольник 12"/>
          <p:cNvSpPr>
            <a:spLocks noChangeArrowheads="1"/>
          </p:cNvSpPr>
          <p:nvPr/>
        </p:nvSpPr>
        <p:spPr bwMode="auto">
          <a:xfrm>
            <a:off x="1122363" y="-19050"/>
            <a:ext cx="7626350" cy="64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r"/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и публичные нормативные обязательства</a:t>
            </a:r>
          </a:p>
          <a:p>
            <a:pPr algn="r"/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4 345</a:t>
            </a:r>
            <a:r>
              <a:rPr lang="en-US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7239" y="573009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Госпрограмма "Социальная поддержка и защита населения Тверской области" на 2013-2018 годы"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910162"/>
              </p:ext>
            </p:extLst>
          </p:nvPr>
        </p:nvGraphicFramePr>
        <p:xfrm>
          <a:off x="164705" y="880785"/>
          <a:ext cx="8814589" cy="5780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3379"/>
                <a:gridCol w="4680520"/>
                <a:gridCol w="1080120"/>
                <a:gridCol w="1460570"/>
              </a:tblGrid>
              <a:tr h="553988">
                <a:tc rowSpan="5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Публичные нормативные обязательства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2 935,2 млн руб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Размер выплаты в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году, руб.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Предусмотрено на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руб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189756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семей с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детьми</a:t>
                      </a:r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1 340,6</a:t>
                      </a:r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872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Пособия многодетным семьям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1214,0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6236,0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9810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 денежная выплата при рождении третьего ребенка и последующих детей до достижения ребенком возраста трех лет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endParaRPr lang="en-US" sz="120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10 369</a:t>
                      </a:r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756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Материнский (семейный) капитал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55 651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187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денежной выплаты на содержание детей, находящихся в приемной семье, под опекой (попечительством)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6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Ежемесячное пособие гражданам, имеющим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r>
                        <a:rPr lang="ru-RU" sz="12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7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ЕДВ региональным категориям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льготников</a:t>
                      </a:r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383,4</a:t>
                      </a:r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9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труда, ветераны труда Тверской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7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Труженики тыла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7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и инвалиды 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 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7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Реабилитированные лица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1 076 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46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специалистам, проживающим и работающим в сельской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местности</a:t>
                      </a:r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ежемесячной денежной компенсации стоимости оплаты жилья и коммунальных услуг медицинским работникам, работникам культуры, социальным работникам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3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Публичные обязательства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1 409,5 млн руб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на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24299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гражданам субсидий на оплату жилого помещения и коммунальных услуг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1 005,0 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2995">
                <a:tc grid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ежемесячной денежной компенсации оплаты жилых помещений, отопления и освещения педагогическим работникам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217,4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16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материальной помощи, пособия по нуждаемости отдельным категориям граждан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90,9 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57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льготного проезда на железнодорожном транспорте отдельным категориям граждан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 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492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компенсации затрат на изготовление и ремонт зубных протезов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 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22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1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государственной социальной помощи на основе соцконтракта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14,8 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44016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19391" y="6525344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6174462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97583" y="4922252"/>
            <a:ext cx="936104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58" y="400064"/>
            <a:ext cx="5530315" cy="46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802" tIns="45430" rIns="90802" bIns="4543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57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12"/>
          <p:cNvSpPr>
            <a:spLocks noChangeArrowheads="1"/>
          </p:cNvSpPr>
          <p:nvPr/>
        </p:nvSpPr>
        <p:spPr bwMode="auto">
          <a:xfrm>
            <a:off x="1122364" y="-47625"/>
            <a:ext cx="8021637" cy="6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2" tIns="45430" rIns="90802" bIns="4543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«Культура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2013-2018 годы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средств), млн руб.</a:t>
            </a: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350" y="1259340"/>
            <a:ext cx="3703638" cy="15880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качества и разнообразия услуг, предоставляемых в сфере культуры и искусства, удовлетворения потребностей в развитии и реализации культурного и духовного потенциала каждой личности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350" y="2971621"/>
            <a:ext cx="3703638" cy="57311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культурного потенциала Тверской области (632)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350" y="3663972"/>
            <a:ext cx="3703638" cy="5399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социально значимых проектов в сфере культуры (23)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350" y="4323185"/>
            <a:ext cx="3703638" cy="5176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культурного наследия Тверской области (171)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38643" y="4509121"/>
            <a:ext cx="4786312" cy="42555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населения Тверской области культурной жизнью в регионе, %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41149" y="4939495"/>
            <a:ext cx="1036638" cy="311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57573" y="4936258"/>
            <a:ext cx="967382" cy="298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38643" y="5232884"/>
            <a:ext cx="4786312" cy="42836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мероприятий культурно-досуговых учреждений на 1000 человек населения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41149" y="5661248"/>
            <a:ext cx="1041400" cy="3202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81980" y="5668887"/>
            <a:ext cx="942975" cy="3126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23973" y="4947207"/>
            <a:ext cx="1058347" cy="234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5711" tIns="35711" rIns="35711" bIns="35711"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96570" y="5669339"/>
            <a:ext cx="936104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952307"/>
              </p:ext>
            </p:extLst>
          </p:nvPr>
        </p:nvGraphicFramePr>
        <p:xfrm>
          <a:off x="4047446" y="764704"/>
          <a:ext cx="4758048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444647" y="4836688"/>
            <a:ext cx="0" cy="391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444647" y="5228333"/>
            <a:ext cx="2450341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3" idx="3"/>
            <a:endCxn id="6" idx="1"/>
          </p:cNvCxnSpPr>
          <p:nvPr/>
        </p:nvCxnSpPr>
        <p:spPr>
          <a:xfrm flipV="1">
            <a:off x="5277787" y="5078339"/>
            <a:ext cx="919796" cy="1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7154492" y="5093984"/>
            <a:ext cx="919796" cy="1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169011" y="5821380"/>
            <a:ext cx="919796" cy="1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284457" y="5826000"/>
            <a:ext cx="919796" cy="1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8" idx="2"/>
          </p:cNvCxnSpPr>
          <p:nvPr/>
        </p:nvCxnSpPr>
        <p:spPr>
          <a:xfrm flipV="1">
            <a:off x="4756597" y="5981513"/>
            <a:ext cx="5252" cy="29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664622" y="5981512"/>
            <a:ext cx="5252" cy="29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8555086" y="5981511"/>
            <a:ext cx="5252" cy="297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241149" y="6267796"/>
            <a:ext cx="1036638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96570" y="6279070"/>
            <a:ext cx="936104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88808" y="6267796"/>
            <a:ext cx="936148" cy="293687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8244408" y="1631491"/>
            <a:ext cx="144016" cy="22771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8592" y="6456493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26371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530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>
            <a:spAutoFit/>
          </a:bodyPr>
          <a:lstStyle>
            <a:lvl1pPr defTabSz="1279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39813" indent="-400050" defTabSz="1279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600200" indent="-320675" defTabSz="1279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2239963" indent="-319088" defTabSz="1279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879725" indent="-319088" defTabSz="1279525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3336925" indent="-319088" algn="ctr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794125" indent="-319088" algn="ctr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4251325" indent="-319088" algn="ctr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708525" indent="-319088" algn="ctr" defTabSz="12795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Администрация Тверской области</a:t>
            </a:r>
            <a:endParaRPr lang="en-US" altLang="ru-RU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7143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922142"/>
              </p:ext>
            </p:extLst>
          </p:nvPr>
        </p:nvGraphicFramePr>
        <p:xfrm>
          <a:off x="314325" y="1340767"/>
          <a:ext cx="83185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638968" y="981075"/>
            <a:ext cx="8360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 Государственной программы  в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планируются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5" descr="http://www.allstick.ru/UserFiles/Picture/cat_1/509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2276871"/>
            <a:ext cx="2185092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122364" y="-47625"/>
            <a:ext cx="8021637" cy="6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2" tIns="45430" rIns="90802" bIns="4543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«Культура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2013-2018 </a:t>
            </a:r>
            <a:endParaRPr lang="ru-RU" altLang="ru-RU" sz="1800" b="1" dirty="0" smtClean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средств), млн руб.</a:t>
            </a: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940939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Прямая со стрелкой 62"/>
          <p:cNvCxnSpPr/>
          <p:nvPr/>
        </p:nvCxnSpPr>
        <p:spPr>
          <a:xfrm flipV="1">
            <a:off x="7019629" y="6138476"/>
            <a:ext cx="946008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7001201" y="5294060"/>
            <a:ext cx="946008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7001201" y="4408996"/>
            <a:ext cx="946008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58" y="400064"/>
            <a:ext cx="5530315" cy="46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802" tIns="45430" rIns="90802" bIns="4543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57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Прямоугольник 12"/>
          <p:cNvSpPr>
            <a:spLocks noChangeArrowheads="1"/>
          </p:cNvSpPr>
          <p:nvPr/>
        </p:nvSpPr>
        <p:spPr bwMode="auto">
          <a:xfrm>
            <a:off x="1122364" y="-47625"/>
            <a:ext cx="8021637" cy="6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2" tIns="45430" rIns="90802" bIns="4543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«Физическая культура и спорт Тверской области»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2013-2018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млн руб.</a:t>
            </a: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4659" y="1796478"/>
            <a:ext cx="3632720" cy="622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на территории Тверской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2634" y="2556175"/>
            <a:ext cx="3632720" cy="50654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физкультурно-оздоровительная и спортивная работа (221)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634" y="3150481"/>
            <a:ext cx="3632720" cy="5069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2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спортивного резерва, развитие спорта высших достижений (384)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360" y="3745201"/>
            <a:ext cx="3632721" cy="4684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3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физическая культура и спорт (14)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92962" y="4568291"/>
            <a:ext cx="4834872" cy="57571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обучающихся и студентов, систематически занимающихся физической культурой и спортом, в общей численности обучающихся и студентов, %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92900" y="5144008"/>
            <a:ext cx="1082467" cy="310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960451" y="5147072"/>
            <a:ext cx="967382" cy="314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96305" y="5461759"/>
            <a:ext cx="4831528" cy="53270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лиц с ограниченными возможностями здоровья и инвалидов, систематически занимающегося физической культурой и спортом, в общей численности населения, %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96305" y="5994459"/>
            <a:ext cx="108726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60451" y="6002177"/>
            <a:ext cx="967382" cy="3136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92203" y="3797393"/>
            <a:ext cx="4835630" cy="45582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систематически занимающегося физической культурой и спортом, в общей численности населения, %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92899" y="4258960"/>
            <a:ext cx="1082467" cy="302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47482" y="4262182"/>
            <a:ext cx="980351" cy="3003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711" tIns="35711" rIns="35711" bIns="35711"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1375" y="5142059"/>
            <a:ext cx="936104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25931" y="5985905"/>
            <a:ext cx="936104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21375" y="4250375"/>
            <a:ext cx="936104" cy="3121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266497"/>
              </p:ext>
            </p:extLst>
          </p:nvPr>
        </p:nvGraphicFramePr>
        <p:xfrm>
          <a:off x="4096305" y="756875"/>
          <a:ext cx="4835630" cy="3071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116364" y="4353434"/>
            <a:ext cx="1058347" cy="234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5711" tIns="35711" rIns="35711" bIns="35711"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437038" y="4242915"/>
            <a:ext cx="0" cy="391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437038" y="4634560"/>
            <a:ext cx="2450341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2" idx="3"/>
            <a:endCxn id="73" idx="1"/>
          </p:cNvCxnSpPr>
          <p:nvPr/>
        </p:nvCxnSpPr>
        <p:spPr>
          <a:xfrm flipV="1">
            <a:off x="5175366" y="4406462"/>
            <a:ext cx="946009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5175366" y="5302789"/>
            <a:ext cx="946008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5189774" y="6159020"/>
            <a:ext cx="946008" cy="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8" idx="2"/>
          </p:cNvCxnSpPr>
          <p:nvPr/>
        </p:nvCxnSpPr>
        <p:spPr>
          <a:xfrm flipV="1">
            <a:off x="4634764" y="6302236"/>
            <a:ext cx="5174" cy="22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6584253" y="6302235"/>
            <a:ext cx="5174" cy="22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8444142" y="6302234"/>
            <a:ext cx="5174" cy="22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096758" y="6538063"/>
            <a:ext cx="1086813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135781" y="6547588"/>
            <a:ext cx="921697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960451" y="6538063"/>
            <a:ext cx="967382" cy="293687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99089" y="6521292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83064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1109674" cy="1944216"/>
          </a:xfrm>
          <a:prstGeom prst="rect">
            <a:avLst/>
          </a:prstGeom>
        </p:spPr>
      </p:pic>
      <p:pic>
        <p:nvPicPr>
          <p:cNvPr id="12292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5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57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7" y="86836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</a:t>
            </a:r>
            <a:r>
              <a:rPr lang="ru-RU" sz="1400" b="1" cap="all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государственной программы предусмотрены следующие основные направления расходования бюджетных </a:t>
            </a:r>
            <a:r>
              <a:rPr lang="ru-RU" sz="1400" b="1" cap="all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sz="1400" b="1" cap="all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376200737"/>
              </p:ext>
            </p:extLst>
          </p:nvPr>
        </p:nvGraphicFramePr>
        <p:xfrm>
          <a:off x="395536" y="1268760"/>
          <a:ext cx="8748464" cy="5523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1122364" y="-47625"/>
            <a:ext cx="8021637" cy="6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2" tIns="45430" rIns="90802" bIns="4543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«Физическая культура и спорт Тверской области» </a:t>
            </a:r>
            <a:r>
              <a:rPr lang="ru-RU" alt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2013-2018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млн руб.</a:t>
            </a:r>
            <a:endParaRPr lang="ru-RU" altLang="ru-RU" sz="18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80050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1455502" y="6142713"/>
            <a:ext cx="7544269" cy="617144"/>
          </a:xfrm>
          <a:custGeom>
            <a:avLst/>
            <a:gdLst>
              <a:gd name="connsiteX0" fmla="*/ 0 w 7632848"/>
              <a:gd name="connsiteY0" fmla="*/ 179385 h 1076288"/>
              <a:gd name="connsiteX1" fmla="*/ 179385 w 7632848"/>
              <a:gd name="connsiteY1" fmla="*/ 0 h 1076288"/>
              <a:gd name="connsiteX2" fmla="*/ 7453463 w 7632848"/>
              <a:gd name="connsiteY2" fmla="*/ 0 h 1076288"/>
              <a:gd name="connsiteX3" fmla="*/ 7632848 w 7632848"/>
              <a:gd name="connsiteY3" fmla="*/ 179385 h 1076288"/>
              <a:gd name="connsiteX4" fmla="*/ 7632848 w 7632848"/>
              <a:gd name="connsiteY4" fmla="*/ 896903 h 1076288"/>
              <a:gd name="connsiteX5" fmla="*/ 7453463 w 7632848"/>
              <a:gd name="connsiteY5" fmla="*/ 1076288 h 1076288"/>
              <a:gd name="connsiteX6" fmla="*/ 179385 w 7632848"/>
              <a:gd name="connsiteY6" fmla="*/ 1076288 h 1076288"/>
              <a:gd name="connsiteX7" fmla="*/ 0 w 7632848"/>
              <a:gd name="connsiteY7" fmla="*/ 896903 h 1076288"/>
              <a:gd name="connsiteX8" fmla="*/ 0 w 7632848"/>
              <a:gd name="connsiteY8" fmla="*/ 179385 h 10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848" h="1076288">
                <a:moveTo>
                  <a:pt x="0" y="179385"/>
                </a:moveTo>
                <a:cubicBezTo>
                  <a:pt x="0" y="80313"/>
                  <a:pt x="80313" y="0"/>
                  <a:pt x="179385" y="0"/>
                </a:cubicBezTo>
                <a:lnTo>
                  <a:pt x="7453463" y="0"/>
                </a:lnTo>
                <a:cubicBezTo>
                  <a:pt x="7552535" y="0"/>
                  <a:pt x="7632848" y="80313"/>
                  <a:pt x="7632848" y="179385"/>
                </a:cubicBezTo>
                <a:lnTo>
                  <a:pt x="7632848" y="896903"/>
                </a:lnTo>
                <a:cubicBezTo>
                  <a:pt x="7632848" y="995975"/>
                  <a:pt x="7552535" y="1076288"/>
                  <a:pt x="7453463" y="1076288"/>
                </a:cubicBezTo>
                <a:lnTo>
                  <a:pt x="179385" y="1076288"/>
                </a:lnTo>
                <a:cubicBezTo>
                  <a:pt x="80313" y="1076288"/>
                  <a:pt x="0" y="995975"/>
                  <a:pt x="0" y="896903"/>
                </a:cubicBezTo>
                <a:lnTo>
                  <a:pt x="0" y="179385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24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</a:gradFill>
          <a:ln w="285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98260" tIns="98260" rIns="98260" bIns="98260" anchor="ctr"/>
          <a:lstStyle>
            <a:lvl1pPr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транспортного обслуживания населения пригородным железнодорожным транспортом на территории Тверской области –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 млн руб.</a:t>
            </a:r>
            <a:endParaRPr lang="ru-RU" altLang="ru-RU" sz="1200" b="1" dirty="0" smtClean="0">
              <a:solidFill>
                <a:srgbClr val="00000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 bwMode="auto">
          <a:xfrm>
            <a:off x="1455502" y="5157192"/>
            <a:ext cx="7536987" cy="975321"/>
          </a:xfrm>
          <a:custGeom>
            <a:avLst/>
            <a:gdLst>
              <a:gd name="connsiteX0" fmla="*/ 0 w 7632848"/>
              <a:gd name="connsiteY0" fmla="*/ 179385 h 1076288"/>
              <a:gd name="connsiteX1" fmla="*/ 179385 w 7632848"/>
              <a:gd name="connsiteY1" fmla="*/ 0 h 1076288"/>
              <a:gd name="connsiteX2" fmla="*/ 7453463 w 7632848"/>
              <a:gd name="connsiteY2" fmla="*/ 0 h 1076288"/>
              <a:gd name="connsiteX3" fmla="*/ 7632848 w 7632848"/>
              <a:gd name="connsiteY3" fmla="*/ 179385 h 1076288"/>
              <a:gd name="connsiteX4" fmla="*/ 7632848 w 7632848"/>
              <a:gd name="connsiteY4" fmla="*/ 896903 h 1076288"/>
              <a:gd name="connsiteX5" fmla="*/ 7453463 w 7632848"/>
              <a:gd name="connsiteY5" fmla="*/ 1076288 h 1076288"/>
              <a:gd name="connsiteX6" fmla="*/ 179385 w 7632848"/>
              <a:gd name="connsiteY6" fmla="*/ 1076288 h 1076288"/>
              <a:gd name="connsiteX7" fmla="*/ 0 w 7632848"/>
              <a:gd name="connsiteY7" fmla="*/ 896903 h 1076288"/>
              <a:gd name="connsiteX8" fmla="*/ 0 w 7632848"/>
              <a:gd name="connsiteY8" fmla="*/ 179385 h 10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848" h="1076288">
                <a:moveTo>
                  <a:pt x="0" y="179385"/>
                </a:moveTo>
                <a:cubicBezTo>
                  <a:pt x="0" y="80313"/>
                  <a:pt x="80313" y="0"/>
                  <a:pt x="179385" y="0"/>
                </a:cubicBezTo>
                <a:lnTo>
                  <a:pt x="7453463" y="0"/>
                </a:lnTo>
                <a:cubicBezTo>
                  <a:pt x="7552535" y="0"/>
                  <a:pt x="7632848" y="80313"/>
                  <a:pt x="7632848" y="179385"/>
                </a:cubicBezTo>
                <a:lnTo>
                  <a:pt x="7632848" y="896903"/>
                </a:lnTo>
                <a:cubicBezTo>
                  <a:pt x="7632848" y="995975"/>
                  <a:pt x="7552535" y="1076288"/>
                  <a:pt x="7453463" y="1076288"/>
                </a:cubicBezTo>
                <a:lnTo>
                  <a:pt x="179385" y="1076288"/>
                </a:lnTo>
                <a:cubicBezTo>
                  <a:pt x="80313" y="1076288"/>
                  <a:pt x="0" y="995975"/>
                  <a:pt x="0" y="896903"/>
                </a:cubicBezTo>
                <a:lnTo>
                  <a:pt x="0" y="179385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24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</a:gradFill>
          <a:ln w="285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98260" tIns="98260" rIns="98260" bIns="98260" spcCol="1270" anchor="ctr"/>
          <a:lstStyle/>
          <a:p>
            <a:pPr algn="just" defTabSz="533400"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транспортного обслуживания населения на межмуниципальных  маршрутах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регулярных перевозок 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 регулируемым тарифам,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включенных в перечень  социальных  маршрутов перевозок Тверской  области –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85,4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руб.,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 муниципальным образованиям Тверской области на поддержку социальных маршрутов автомобильного транспорта –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51,3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руб., 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водного транспорта –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5,3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 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 bwMode="auto">
          <a:xfrm>
            <a:off x="1455502" y="3234487"/>
            <a:ext cx="7536988" cy="770577"/>
          </a:xfrm>
          <a:custGeom>
            <a:avLst/>
            <a:gdLst>
              <a:gd name="connsiteX0" fmla="*/ 0 w 7632848"/>
              <a:gd name="connsiteY0" fmla="*/ 104571 h 627412"/>
              <a:gd name="connsiteX1" fmla="*/ 104571 w 7632848"/>
              <a:gd name="connsiteY1" fmla="*/ 0 h 627412"/>
              <a:gd name="connsiteX2" fmla="*/ 7528277 w 7632848"/>
              <a:gd name="connsiteY2" fmla="*/ 0 h 627412"/>
              <a:gd name="connsiteX3" fmla="*/ 7632848 w 7632848"/>
              <a:gd name="connsiteY3" fmla="*/ 104571 h 627412"/>
              <a:gd name="connsiteX4" fmla="*/ 7632848 w 7632848"/>
              <a:gd name="connsiteY4" fmla="*/ 522841 h 627412"/>
              <a:gd name="connsiteX5" fmla="*/ 7528277 w 7632848"/>
              <a:gd name="connsiteY5" fmla="*/ 627412 h 627412"/>
              <a:gd name="connsiteX6" fmla="*/ 104571 w 7632848"/>
              <a:gd name="connsiteY6" fmla="*/ 627412 h 627412"/>
              <a:gd name="connsiteX7" fmla="*/ 0 w 7632848"/>
              <a:gd name="connsiteY7" fmla="*/ 522841 h 627412"/>
              <a:gd name="connsiteX8" fmla="*/ 0 w 7632848"/>
              <a:gd name="connsiteY8" fmla="*/ 104571 h 6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848" h="627412">
                <a:moveTo>
                  <a:pt x="0" y="104571"/>
                </a:moveTo>
                <a:cubicBezTo>
                  <a:pt x="0" y="46818"/>
                  <a:pt x="46818" y="0"/>
                  <a:pt x="104571" y="0"/>
                </a:cubicBezTo>
                <a:lnTo>
                  <a:pt x="7528277" y="0"/>
                </a:lnTo>
                <a:cubicBezTo>
                  <a:pt x="7586030" y="0"/>
                  <a:pt x="7632848" y="46818"/>
                  <a:pt x="7632848" y="104571"/>
                </a:cubicBezTo>
                <a:lnTo>
                  <a:pt x="7632848" y="522841"/>
                </a:lnTo>
                <a:cubicBezTo>
                  <a:pt x="7632848" y="580594"/>
                  <a:pt x="7586030" y="627412"/>
                  <a:pt x="7528277" y="627412"/>
                </a:cubicBezTo>
                <a:lnTo>
                  <a:pt x="104571" y="627412"/>
                </a:lnTo>
                <a:cubicBezTo>
                  <a:pt x="46818" y="627412"/>
                  <a:pt x="0" y="580594"/>
                  <a:pt x="0" y="522841"/>
                </a:cubicBezTo>
                <a:lnTo>
                  <a:pt x="0" y="104571"/>
                </a:lnTo>
                <a:close/>
              </a:path>
            </a:pathLst>
          </a:custGeom>
          <a:ln w="285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76348" tIns="76348" rIns="76348" bIns="76348" anchor="ctr"/>
          <a:lstStyle>
            <a:lvl1pPr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муниципальным образованиям Тверской области на строительство, реконструкцию, проектирование, капитальный ремонт и ремонт автомобильных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 млн руб.</a:t>
            </a:r>
            <a:endParaRPr lang="ru-RU" altLang="ru-RU" sz="1200" b="1" dirty="0" smtClean="0">
              <a:solidFill>
                <a:srgbClr val="000000"/>
              </a:solidFill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1455501" y="2514564"/>
            <a:ext cx="7536988" cy="719923"/>
          </a:xfrm>
          <a:custGeom>
            <a:avLst/>
            <a:gdLst>
              <a:gd name="connsiteX0" fmla="*/ 0 w 7632848"/>
              <a:gd name="connsiteY0" fmla="*/ 104571 h 627412"/>
              <a:gd name="connsiteX1" fmla="*/ 104571 w 7632848"/>
              <a:gd name="connsiteY1" fmla="*/ 0 h 627412"/>
              <a:gd name="connsiteX2" fmla="*/ 7528277 w 7632848"/>
              <a:gd name="connsiteY2" fmla="*/ 0 h 627412"/>
              <a:gd name="connsiteX3" fmla="*/ 7632848 w 7632848"/>
              <a:gd name="connsiteY3" fmla="*/ 104571 h 627412"/>
              <a:gd name="connsiteX4" fmla="*/ 7632848 w 7632848"/>
              <a:gd name="connsiteY4" fmla="*/ 522841 h 627412"/>
              <a:gd name="connsiteX5" fmla="*/ 7528277 w 7632848"/>
              <a:gd name="connsiteY5" fmla="*/ 627412 h 627412"/>
              <a:gd name="connsiteX6" fmla="*/ 104571 w 7632848"/>
              <a:gd name="connsiteY6" fmla="*/ 627412 h 627412"/>
              <a:gd name="connsiteX7" fmla="*/ 0 w 7632848"/>
              <a:gd name="connsiteY7" fmla="*/ 522841 h 627412"/>
              <a:gd name="connsiteX8" fmla="*/ 0 w 7632848"/>
              <a:gd name="connsiteY8" fmla="*/ 104571 h 6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848" h="627412">
                <a:moveTo>
                  <a:pt x="0" y="104571"/>
                </a:moveTo>
                <a:cubicBezTo>
                  <a:pt x="0" y="46818"/>
                  <a:pt x="46818" y="0"/>
                  <a:pt x="104571" y="0"/>
                </a:cubicBezTo>
                <a:lnTo>
                  <a:pt x="7528277" y="0"/>
                </a:lnTo>
                <a:cubicBezTo>
                  <a:pt x="7586030" y="0"/>
                  <a:pt x="7632848" y="46818"/>
                  <a:pt x="7632848" y="104571"/>
                </a:cubicBezTo>
                <a:lnTo>
                  <a:pt x="7632848" y="522841"/>
                </a:lnTo>
                <a:cubicBezTo>
                  <a:pt x="7632848" y="580594"/>
                  <a:pt x="7586030" y="627412"/>
                  <a:pt x="7528277" y="627412"/>
                </a:cubicBezTo>
                <a:lnTo>
                  <a:pt x="104571" y="627412"/>
                </a:lnTo>
                <a:cubicBezTo>
                  <a:pt x="46818" y="627412"/>
                  <a:pt x="0" y="580594"/>
                  <a:pt x="0" y="522841"/>
                </a:cubicBezTo>
                <a:lnTo>
                  <a:pt x="0" y="104571"/>
                </a:lnTo>
                <a:close/>
              </a:path>
            </a:pathLst>
          </a:custGeom>
          <a:ln w="285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76348" tIns="76348" rIns="76348" bIns="76348" spcCol="1270" anchor="ctr"/>
          <a:lstStyle/>
          <a:p>
            <a:pPr algn="just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ГКУ «Дирекция территориального дорожного фонда Тверской области» -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млн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в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 числе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уплату налога в отношении автомобильных дорог общего пользования находящихся в собственности Тверской области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земельного налога (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млн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1455501" y="2022319"/>
            <a:ext cx="7536988" cy="503946"/>
          </a:xfrm>
          <a:custGeom>
            <a:avLst/>
            <a:gdLst>
              <a:gd name="connsiteX0" fmla="*/ 0 w 7632848"/>
              <a:gd name="connsiteY0" fmla="*/ 104571 h 627412"/>
              <a:gd name="connsiteX1" fmla="*/ 104571 w 7632848"/>
              <a:gd name="connsiteY1" fmla="*/ 0 h 627412"/>
              <a:gd name="connsiteX2" fmla="*/ 7528277 w 7632848"/>
              <a:gd name="connsiteY2" fmla="*/ 0 h 627412"/>
              <a:gd name="connsiteX3" fmla="*/ 7632848 w 7632848"/>
              <a:gd name="connsiteY3" fmla="*/ 104571 h 627412"/>
              <a:gd name="connsiteX4" fmla="*/ 7632848 w 7632848"/>
              <a:gd name="connsiteY4" fmla="*/ 522841 h 627412"/>
              <a:gd name="connsiteX5" fmla="*/ 7528277 w 7632848"/>
              <a:gd name="connsiteY5" fmla="*/ 627412 h 627412"/>
              <a:gd name="connsiteX6" fmla="*/ 104571 w 7632848"/>
              <a:gd name="connsiteY6" fmla="*/ 627412 h 627412"/>
              <a:gd name="connsiteX7" fmla="*/ 0 w 7632848"/>
              <a:gd name="connsiteY7" fmla="*/ 522841 h 627412"/>
              <a:gd name="connsiteX8" fmla="*/ 0 w 7632848"/>
              <a:gd name="connsiteY8" fmla="*/ 104571 h 6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848" h="627412">
                <a:moveTo>
                  <a:pt x="0" y="104571"/>
                </a:moveTo>
                <a:cubicBezTo>
                  <a:pt x="0" y="46818"/>
                  <a:pt x="46818" y="0"/>
                  <a:pt x="104571" y="0"/>
                </a:cubicBezTo>
                <a:lnTo>
                  <a:pt x="7528277" y="0"/>
                </a:lnTo>
                <a:cubicBezTo>
                  <a:pt x="7586030" y="0"/>
                  <a:pt x="7632848" y="46818"/>
                  <a:pt x="7632848" y="104571"/>
                </a:cubicBezTo>
                <a:lnTo>
                  <a:pt x="7632848" y="522841"/>
                </a:lnTo>
                <a:cubicBezTo>
                  <a:pt x="7632848" y="580594"/>
                  <a:pt x="7586030" y="627412"/>
                  <a:pt x="7528277" y="627412"/>
                </a:cubicBezTo>
                <a:lnTo>
                  <a:pt x="104571" y="627412"/>
                </a:lnTo>
                <a:cubicBezTo>
                  <a:pt x="46818" y="627412"/>
                  <a:pt x="0" y="580594"/>
                  <a:pt x="0" y="522841"/>
                </a:cubicBezTo>
                <a:lnTo>
                  <a:pt x="0" y="104571"/>
                </a:lnTo>
                <a:close/>
              </a:path>
            </a:pathLst>
          </a:custGeom>
          <a:ln w="285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76348" tIns="76348" rIns="76348" bIns="76348" spcCol="1270" anchor="ctr"/>
          <a:lstStyle/>
          <a:p>
            <a:pPr algn="just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Строительство, реконструкция, проектирование, капитальный ремонт и ремонт автомобильных дорог общего пользования регионального значения Тверской области – </a:t>
            </a: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282 млн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руб</a:t>
            </a: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2068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Прямоугольник 12"/>
          <p:cNvSpPr>
            <a:spLocks noChangeArrowheads="1"/>
          </p:cNvSpPr>
          <p:nvPr/>
        </p:nvSpPr>
        <p:spPr bwMode="auto">
          <a:xfrm>
            <a:off x="1064533" y="47946"/>
            <a:ext cx="80216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2" tIns="45430" rIns="90802" bIns="4543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80000"/>
              </a:spcBef>
              <a:buClr>
                <a:srgbClr val="990000"/>
              </a:buClr>
              <a:buFontTx/>
              <a:buNone/>
            </a:pPr>
            <a:r>
              <a:rPr lang="ru-RU" alt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Тверской области «Развитие транспортного комплекса и дорожного хозяйства Тверской </a:t>
            </a:r>
            <a:r>
              <a:rPr lang="ru-RU" alt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r>
              <a:rPr lang="ru-RU" alt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2016-2021 </a:t>
            </a:r>
            <a:r>
              <a:rPr lang="ru-RU" alt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70" y="858838"/>
            <a:ext cx="90010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5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</a:t>
            </a:r>
            <a:r>
              <a:rPr lang="ru-RU" sz="105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государственной программы предусмотрены следующие основные направления расходования бюджетных средств: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200" y="1624013"/>
            <a:ext cx="1325563" cy="1403350"/>
          </a:xfrm>
          <a:prstGeom prst="roundRect">
            <a:avLst>
              <a:gd name="adj" fmla="val 107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038" y="4872038"/>
            <a:ext cx="1346200" cy="1397000"/>
          </a:xfrm>
          <a:prstGeom prst="roundRect">
            <a:avLst>
              <a:gd name="adj" fmla="val 107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1455501" y="1523948"/>
            <a:ext cx="7536987" cy="498371"/>
          </a:xfrm>
          <a:custGeom>
            <a:avLst/>
            <a:gdLst>
              <a:gd name="connsiteX0" fmla="*/ 0 w 7632848"/>
              <a:gd name="connsiteY0" fmla="*/ 104571 h 627412"/>
              <a:gd name="connsiteX1" fmla="*/ 104571 w 7632848"/>
              <a:gd name="connsiteY1" fmla="*/ 0 h 627412"/>
              <a:gd name="connsiteX2" fmla="*/ 7528277 w 7632848"/>
              <a:gd name="connsiteY2" fmla="*/ 0 h 627412"/>
              <a:gd name="connsiteX3" fmla="*/ 7632848 w 7632848"/>
              <a:gd name="connsiteY3" fmla="*/ 104571 h 627412"/>
              <a:gd name="connsiteX4" fmla="*/ 7632848 w 7632848"/>
              <a:gd name="connsiteY4" fmla="*/ 522841 h 627412"/>
              <a:gd name="connsiteX5" fmla="*/ 7528277 w 7632848"/>
              <a:gd name="connsiteY5" fmla="*/ 627412 h 627412"/>
              <a:gd name="connsiteX6" fmla="*/ 104571 w 7632848"/>
              <a:gd name="connsiteY6" fmla="*/ 627412 h 627412"/>
              <a:gd name="connsiteX7" fmla="*/ 0 w 7632848"/>
              <a:gd name="connsiteY7" fmla="*/ 522841 h 627412"/>
              <a:gd name="connsiteX8" fmla="*/ 0 w 7632848"/>
              <a:gd name="connsiteY8" fmla="*/ 104571 h 6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848" h="627412">
                <a:moveTo>
                  <a:pt x="0" y="104571"/>
                </a:moveTo>
                <a:cubicBezTo>
                  <a:pt x="0" y="46818"/>
                  <a:pt x="46818" y="0"/>
                  <a:pt x="104571" y="0"/>
                </a:cubicBezTo>
                <a:lnTo>
                  <a:pt x="7528277" y="0"/>
                </a:lnTo>
                <a:cubicBezTo>
                  <a:pt x="7586030" y="0"/>
                  <a:pt x="7632848" y="46818"/>
                  <a:pt x="7632848" y="104571"/>
                </a:cubicBezTo>
                <a:lnTo>
                  <a:pt x="7632848" y="522841"/>
                </a:lnTo>
                <a:cubicBezTo>
                  <a:pt x="7632848" y="580594"/>
                  <a:pt x="7586030" y="627412"/>
                  <a:pt x="7528277" y="627412"/>
                </a:cubicBezTo>
                <a:lnTo>
                  <a:pt x="104571" y="627412"/>
                </a:lnTo>
                <a:cubicBezTo>
                  <a:pt x="46818" y="627412"/>
                  <a:pt x="0" y="580594"/>
                  <a:pt x="0" y="522841"/>
                </a:cubicBezTo>
                <a:lnTo>
                  <a:pt x="0" y="104571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4587">
                <a:srgbClr val="AFCBFF"/>
              </a:gs>
              <a:gs pos="6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</a:gradFill>
          <a:ln w="285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76348" tIns="76348" rIns="76348" bIns="76348" spcCol="1270" anchor="ctr"/>
          <a:lstStyle/>
          <a:p>
            <a:pPr algn="just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Содержание автомобильных дорог общего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пользования и содержание дорог 3 класса – </a:t>
            </a: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2 137 млн </a:t>
            </a:r>
            <a:r>
              <a:rPr lang="ru-RU" alt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руб.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1455502" y="4373559"/>
            <a:ext cx="7536987" cy="783633"/>
          </a:xfrm>
          <a:custGeom>
            <a:avLst/>
            <a:gdLst>
              <a:gd name="connsiteX0" fmla="*/ 0 w 7632848"/>
              <a:gd name="connsiteY0" fmla="*/ 104571 h 627412"/>
              <a:gd name="connsiteX1" fmla="*/ 104571 w 7632848"/>
              <a:gd name="connsiteY1" fmla="*/ 0 h 627412"/>
              <a:gd name="connsiteX2" fmla="*/ 7528277 w 7632848"/>
              <a:gd name="connsiteY2" fmla="*/ 0 h 627412"/>
              <a:gd name="connsiteX3" fmla="*/ 7632848 w 7632848"/>
              <a:gd name="connsiteY3" fmla="*/ 104571 h 627412"/>
              <a:gd name="connsiteX4" fmla="*/ 7632848 w 7632848"/>
              <a:gd name="connsiteY4" fmla="*/ 522841 h 627412"/>
              <a:gd name="connsiteX5" fmla="*/ 7528277 w 7632848"/>
              <a:gd name="connsiteY5" fmla="*/ 627412 h 627412"/>
              <a:gd name="connsiteX6" fmla="*/ 104571 w 7632848"/>
              <a:gd name="connsiteY6" fmla="*/ 627412 h 627412"/>
              <a:gd name="connsiteX7" fmla="*/ 0 w 7632848"/>
              <a:gd name="connsiteY7" fmla="*/ 522841 h 627412"/>
              <a:gd name="connsiteX8" fmla="*/ 0 w 7632848"/>
              <a:gd name="connsiteY8" fmla="*/ 104571 h 6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848" h="627412">
                <a:moveTo>
                  <a:pt x="0" y="104571"/>
                </a:moveTo>
                <a:cubicBezTo>
                  <a:pt x="0" y="46818"/>
                  <a:pt x="46818" y="0"/>
                  <a:pt x="104571" y="0"/>
                </a:cubicBezTo>
                <a:lnTo>
                  <a:pt x="7528277" y="0"/>
                </a:lnTo>
                <a:cubicBezTo>
                  <a:pt x="7586030" y="0"/>
                  <a:pt x="7632848" y="46818"/>
                  <a:pt x="7632848" y="104571"/>
                </a:cubicBezTo>
                <a:lnTo>
                  <a:pt x="7632848" y="522841"/>
                </a:lnTo>
                <a:cubicBezTo>
                  <a:pt x="7632848" y="580594"/>
                  <a:pt x="7586030" y="627412"/>
                  <a:pt x="7528277" y="627412"/>
                </a:cubicBezTo>
                <a:lnTo>
                  <a:pt x="104571" y="627412"/>
                </a:lnTo>
                <a:cubicBezTo>
                  <a:pt x="46818" y="627412"/>
                  <a:pt x="0" y="580594"/>
                  <a:pt x="0" y="522841"/>
                </a:cubicBezTo>
                <a:lnTo>
                  <a:pt x="0" y="104571"/>
                </a:lnTo>
                <a:close/>
              </a:path>
            </a:pathLst>
          </a:custGeom>
          <a:ln w="285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76348" tIns="76348" rIns="76348" bIns="76348" anchor="ctr"/>
          <a:lstStyle>
            <a:lvl1pPr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334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533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льготного проезда в городском и пригородном общественном транспорте отдельным категориям граждан – </a:t>
            </a:r>
            <a:r>
              <a:rPr lang="en-US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264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 руб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обеспечение бесплатным проездом общественным транспортом детей-сирот – </a:t>
            </a:r>
            <a:r>
              <a: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млн руб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200" b="1" dirty="0" smtClean="0">
              <a:solidFill>
                <a:srgbClr val="000000"/>
              </a:solidFill>
            </a:endParaRPr>
          </a:p>
        </p:txBody>
      </p:sp>
      <p:pic>
        <p:nvPicPr>
          <p:cNvPr id="20" name="Picture 4" descr="В Курганской области увеличены субсидии на дорожное хозяйство :: Новости :: Накануне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0" y="1800110"/>
            <a:ext cx="1234506" cy="105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82" name="Picture 8" descr="Владимир - Новости регион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010150"/>
            <a:ext cx="12795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олилиния 21"/>
          <p:cNvSpPr/>
          <p:nvPr/>
        </p:nvSpPr>
        <p:spPr bwMode="auto">
          <a:xfrm>
            <a:off x="3132499" y="1300961"/>
            <a:ext cx="3702867" cy="249185"/>
          </a:xfrm>
          <a:custGeom>
            <a:avLst/>
            <a:gdLst>
              <a:gd name="connsiteX0" fmla="*/ 0 w 7632848"/>
              <a:gd name="connsiteY0" fmla="*/ 104571 h 627412"/>
              <a:gd name="connsiteX1" fmla="*/ 104571 w 7632848"/>
              <a:gd name="connsiteY1" fmla="*/ 0 h 627412"/>
              <a:gd name="connsiteX2" fmla="*/ 7528277 w 7632848"/>
              <a:gd name="connsiteY2" fmla="*/ 0 h 627412"/>
              <a:gd name="connsiteX3" fmla="*/ 7632848 w 7632848"/>
              <a:gd name="connsiteY3" fmla="*/ 104571 h 627412"/>
              <a:gd name="connsiteX4" fmla="*/ 7632848 w 7632848"/>
              <a:gd name="connsiteY4" fmla="*/ 522841 h 627412"/>
              <a:gd name="connsiteX5" fmla="*/ 7528277 w 7632848"/>
              <a:gd name="connsiteY5" fmla="*/ 627412 h 627412"/>
              <a:gd name="connsiteX6" fmla="*/ 104571 w 7632848"/>
              <a:gd name="connsiteY6" fmla="*/ 627412 h 627412"/>
              <a:gd name="connsiteX7" fmla="*/ 0 w 7632848"/>
              <a:gd name="connsiteY7" fmla="*/ 522841 h 627412"/>
              <a:gd name="connsiteX8" fmla="*/ 0 w 7632848"/>
              <a:gd name="connsiteY8" fmla="*/ 104571 h 6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848" h="627412">
                <a:moveTo>
                  <a:pt x="0" y="104571"/>
                </a:moveTo>
                <a:cubicBezTo>
                  <a:pt x="0" y="46818"/>
                  <a:pt x="46818" y="0"/>
                  <a:pt x="104571" y="0"/>
                </a:cubicBezTo>
                <a:lnTo>
                  <a:pt x="7528277" y="0"/>
                </a:lnTo>
                <a:cubicBezTo>
                  <a:pt x="7586030" y="0"/>
                  <a:pt x="7632848" y="46818"/>
                  <a:pt x="7632848" y="104571"/>
                </a:cubicBezTo>
                <a:lnTo>
                  <a:pt x="7632848" y="522841"/>
                </a:lnTo>
                <a:cubicBezTo>
                  <a:pt x="7632848" y="580594"/>
                  <a:pt x="7586030" y="627412"/>
                  <a:pt x="7528277" y="627412"/>
                </a:cubicBezTo>
                <a:lnTo>
                  <a:pt x="104571" y="627412"/>
                </a:lnTo>
                <a:cubicBezTo>
                  <a:pt x="46818" y="627412"/>
                  <a:pt x="0" y="580594"/>
                  <a:pt x="0" y="522841"/>
                </a:cubicBezTo>
                <a:lnTo>
                  <a:pt x="0" y="104571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4587">
                <a:srgbClr val="AFCBFF"/>
              </a:gs>
              <a:gs pos="6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</a:gradFill>
          <a:ln w="285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76348" tIns="76348" rIns="76348" bIns="76348" spcCol="1270" anchor="ctr"/>
          <a:lstStyle/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хозяйство Тверской области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3132499" y="4098263"/>
            <a:ext cx="3702867" cy="249185"/>
          </a:xfrm>
          <a:custGeom>
            <a:avLst/>
            <a:gdLst>
              <a:gd name="connsiteX0" fmla="*/ 0 w 7632848"/>
              <a:gd name="connsiteY0" fmla="*/ 104571 h 627412"/>
              <a:gd name="connsiteX1" fmla="*/ 104571 w 7632848"/>
              <a:gd name="connsiteY1" fmla="*/ 0 h 627412"/>
              <a:gd name="connsiteX2" fmla="*/ 7528277 w 7632848"/>
              <a:gd name="connsiteY2" fmla="*/ 0 h 627412"/>
              <a:gd name="connsiteX3" fmla="*/ 7632848 w 7632848"/>
              <a:gd name="connsiteY3" fmla="*/ 104571 h 627412"/>
              <a:gd name="connsiteX4" fmla="*/ 7632848 w 7632848"/>
              <a:gd name="connsiteY4" fmla="*/ 522841 h 627412"/>
              <a:gd name="connsiteX5" fmla="*/ 7528277 w 7632848"/>
              <a:gd name="connsiteY5" fmla="*/ 627412 h 627412"/>
              <a:gd name="connsiteX6" fmla="*/ 104571 w 7632848"/>
              <a:gd name="connsiteY6" fmla="*/ 627412 h 627412"/>
              <a:gd name="connsiteX7" fmla="*/ 0 w 7632848"/>
              <a:gd name="connsiteY7" fmla="*/ 522841 h 627412"/>
              <a:gd name="connsiteX8" fmla="*/ 0 w 7632848"/>
              <a:gd name="connsiteY8" fmla="*/ 104571 h 6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2848" h="627412">
                <a:moveTo>
                  <a:pt x="0" y="104571"/>
                </a:moveTo>
                <a:cubicBezTo>
                  <a:pt x="0" y="46818"/>
                  <a:pt x="46818" y="0"/>
                  <a:pt x="104571" y="0"/>
                </a:cubicBezTo>
                <a:lnTo>
                  <a:pt x="7528277" y="0"/>
                </a:lnTo>
                <a:cubicBezTo>
                  <a:pt x="7586030" y="0"/>
                  <a:pt x="7632848" y="46818"/>
                  <a:pt x="7632848" y="104571"/>
                </a:cubicBezTo>
                <a:lnTo>
                  <a:pt x="7632848" y="522841"/>
                </a:lnTo>
                <a:cubicBezTo>
                  <a:pt x="7632848" y="580594"/>
                  <a:pt x="7586030" y="627412"/>
                  <a:pt x="7528277" y="627412"/>
                </a:cubicBezTo>
                <a:lnTo>
                  <a:pt x="104571" y="627412"/>
                </a:lnTo>
                <a:cubicBezTo>
                  <a:pt x="46818" y="627412"/>
                  <a:pt x="0" y="580594"/>
                  <a:pt x="0" y="522841"/>
                </a:cubicBezTo>
                <a:lnTo>
                  <a:pt x="0" y="104571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4587">
                <a:srgbClr val="AFCBFF"/>
              </a:gs>
              <a:gs pos="6000">
                <a:schemeClr val="accent1">
                  <a:hueOff val="0"/>
                  <a:satOff val="0"/>
                  <a:lumOff val="0"/>
                  <a:alpha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</a:gradFill>
          <a:ln w="28575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76348" tIns="76348" rIns="76348" bIns="76348" spcCol="1270" anchor="ctr"/>
          <a:lstStyle/>
          <a:p>
            <a:pPr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Транспорт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211451" y="4991137"/>
            <a:ext cx="1059871" cy="2551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50,4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1451" y="4421642"/>
            <a:ext cx="1059871" cy="2346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128,9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H="1" flipV="1">
            <a:off x="6741385" y="5961757"/>
            <a:ext cx="1" cy="291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8" idx="3"/>
            <a:endCxn id="24" idx="1"/>
          </p:cNvCxnSpPr>
          <p:nvPr/>
        </p:nvCxnSpPr>
        <p:spPr>
          <a:xfrm>
            <a:off x="7271322" y="4538986"/>
            <a:ext cx="757061" cy="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6" idx="3"/>
            <a:endCxn id="34" idx="1"/>
          </p:cNvCxnSpPr>
          <p:nvPr/>
        </p:nvCxnSpPr>
        <p:spPr>
          <a:xfrm>
            <a:off x="7271322" y="5118726"/>
            <a:ext cx="757061" cy="3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219138" y="5811073"/>
            <a:ext cx="809243" cy="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44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84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5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86" name="Picture 13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6199" y="863601"/>
            <a:ext cx="4068587" cy="19161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:1. Создание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обеспечения доступным и комфортным жильем населения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  и улучшение состояния жилищного фонда Тверской области.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системы градостроительного планирования, обеспечивающей эффективное использование и устойчивое развитие территории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Тверской области</a:t>
            </a:r>
          </a:p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инфраструктуры, необходимой для осуществления полномочий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ОГВ ТО, ОМСу МО ТО.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80" y="2837923"/>
            <a:ext cx="4076706" cy="49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1: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жилищного строительства в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(73,1)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46" y="3378134"/>
            <a:ext cx="4089640" cy="6239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территориального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и градостроительного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(12,4)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46" y="4057973"/>
            <a:ext cx="4089640" cy="9056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3: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и укреплению материальной базы ОГВ ТО, подведомственных им государственных учреждений и ОМСу МО ТО (29,5)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3968" y="4147471"/>
            <a:ext cx="4739952" cy="28185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ввода жилья по стандартам экономкласса к 2012 году, %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3969" y="4430365"/>
            <a:ext cx="1118239" cy="227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95,2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28383" y="4429330"/>
            <a:ext cx="995537" cy="2282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163,0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3969" y="4649286"/>
            <a:ext cx="4739951" cy="36116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1 квадратного метра общей площади жилья экономкласса, тыс. руб.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3969" y="4988599"/>
            <a:ext cx="1118240" cy="267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28383" y="4988599"/>
            <a:ext cx="995537" cy="2672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49,1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83968" y="5243953"/>
            <a:ext cx="4739953" cy="43620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ветхого и аварийного жилого фонда в общем объеме жилого фонда Тверской области (%)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83967" y="5689678"/>
            <a:ext cx="1118240" cy="2254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028381" y="5689678"/>
            <a:ext cx="995538" cy="2254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4601623"/>
              </p:ext>
            </p:extLst>
          </p:nvPr>
        </p:nvGraphicFramePr>
        <p:xfrm>
          <a:off x="4012356" y="849004"/>
          <a:ext cx="5021289" cy="3352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211452" y="5689678"/>
            <a:ext cx="1059869" cy="249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080" y="5019546"/>
            <a:ext cx="4076706" cy="3998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Ипотечное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кредитование в Тверской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(10,8)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042" y="5475316"/>
            <a:ext cx="4085744" cy="543470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5: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проживания граждан ТО в существующем жилищном фонде (409,2)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71764" y="6048167"/>
            <a:ext cx="1058347" cy="229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5711" tIns="35711" rIns="35711" bIns="35711"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692438" y="6018786"/>
            <a:ext cx="0" cy="23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1692438" y="6277508"/>
            <a:ext cx="2450341" cy="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3" idx="3"/>
            <a:endCxn id="8" idx="1"/>
          </p:cNvCxnSpPr>
          <p:nvPr/>
        </p:nvCxnSpPr>
        <p:spPr>
          <a:xfrm flipV="1">
            <a:off x="5402208" y="4538986"/>
            <a:ext cx="809243" cy="4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408068" y="5111238"/>
            <a:ext cx="809243" cy="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408066" y="5816278"/>
            <a:ext cx="809243" cy="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1" idx="2"/>
          </p:cNvCxnSpPr>
          <p:nvPr/>
        </p:nvCxnSpPr>
        <p:spPr>
          <a:xfrm flipH="1" flipV="1">
            <a:off x="4843087" y="5915102"/>
            <a:ext cx="1" cy="291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8492974" y="5923208"/>
            <a:ext cx="1" cy="291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" name="TextBox 1"/>
          <p:cNvSpPr txBox="1"/>
          <p:nvPr/>
        </p:nvSpPr>
        <p:spPr>
          <a:xfrm>
            <a:off x="7180239" y="2993659"/>
            <a:ext cx="368213" cy="2198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83967" y="6202876"/>
            <a:ext cx="1118240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211451" y="6212401"/>
            <a:ext cx="1057809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028381" y="6202876"/>
            <a:ext cx="995539" cy="293687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 rot="16200000">
            <a:off x="5594096" y="2190880"/>
            <a:ext cx="588160" cy="184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12"/>
          <p:cNvSpPr>
            <a:spLocks noChangeArrowheads="1"/>
          </p:cNvSpPr>
          <p:nvPr/>
        </p:nvSpPr>
        <p:spPr bwMode="auto">
          <a:xfrm>
            <a:off x="1043609" y="-47625"/>
            <a:ext cx="81003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Тверской области «Создание </a:t>
            </a:r>
            <a:r>
              <a:rPr lang="ru-RU" sz="14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комплексного развития территории Тверской области, обеспечения доступным и комфортным жильем и объектами инфраструктуры населения Тверской </a:t>
            </a:r>
            <a:r>
              <a:rPr lang="ru-RU" sz="14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на 2015 – 2020 годы, (без  федеральных средств)</a:t>
            </a:r>
            <a:endParaRPr lang="ru-RU" sz="14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597590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4" y="188640"/>
            <a:ext cx="8229600" cy="1143000"/>
          </a:xfrm>
        </p:spPr>
        <p:txBody>
          <a:bodyPr/>
          <a:lstStyle/>
          <a:p>
            <a:pPr eaLnBrk="1" hangingPunct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6044" name="Rectangle 12"/>
          <p:cNvSpPr>
            <a:spLocks noChangeArrowheads="1"/>
          </p:cNvSpPr>
          <p:nvPr/>
        </p:nvSpPr>
        <p:spPr bwMode="auto">
          <a:xfrm>
            <a:off x="1104295" y="145583"/>
            <a:ext cx="7441826" cy="3689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076" tIns="45538" rIns="91076" bIns="45538">
            <a:spAutoFit/>
          </a:bodyPr>
          <a:lstStyle/>
          <a:p>
            <a:pPr algn="ctr" defTabSz="910751" fontAlgn="base">
              <a:spcAft>
                <a:spcPct val="0"/>
              </a:spcAft>
              <a:buClr>
                <a:srgbClr val="0000FF"/>
              </a:buClr>
              <a:buSzPct val="65000"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областного бюджета на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год, </a:t>
            </a:r>
            <a:r>
              <a:rPr 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 руб</a:t>
            </a:r>
            <a:r>
              <a:rPr 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" y="0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Скругленный прямоугольник 4"/>
          <p:cNvSpPr/>
          <p:nvPr/>
        </p:nvSpPr>
        <p:spPr>
          <a:xfrm>
            <a:off x="3951388" y="2794030"/>
            <a:ext cx="1866638" cy="12699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8666" tIns="98666" rIns="98666" bIns="98666" numCol="1" spcCol="1270" anchor="t" anchorCtr="0">
            <a:noAutofit/>
          </a:bodyPr>
          <a:lstStyle/>
          <a:p>
            <a:pPr defTabSz="115108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2200" defTabSz="885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684" lvl="1" indent="-227684" defTabSz="885447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6038" name="TextBox 556037"/>
          <p:cNvSpPr txBox="1"/>
          <p:nvPr/>
        </p:nvSpPr>
        <p:spPr>
          <a:xfrm>
            <a:off x="4211990" y="3219605"/>
            <a:ext cx="1341369" cy="707519"/>
          </a:xfrm>
          <a:prstGeom prst="rect">
            <a:avLst/>
          </a:prstGeom>
          <a:noFill/>
        </p:spPr>
        <p:txBody>
          <a:bodyPr wrap="square" lIns="91076" tIns="45538" rIns="91076" bIns="45538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7064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15,2%)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6039" name="TextBox 556038"/>
          <p:cNvSpPr txBox="1"/>
          <p:nvPr/>
        </p:nvSpPr>
        <p:spPr>
          <a:xfrm>
            <a:off x="502862" y="3156063"/>
            <a:ext cx="995050" cy="707519"/>
          </a:xfrm>
          <a:prstGeom prst="rect">
            <a:avLst/>
          </a:prstGeom>
          <a:noFill/>
        </p:spPr>
        <p:txBody>
          <a:bodyPr wrap="none" lIns="91076" tIns="45538" rIns="91076" bIns="45538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46 410 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(100%)</a:t>
            </a:r>
          </a:p>
        </p:txBody>
      </p:sp>
      <p:sp>
        <p:nvSpPr>
          <p:cNvPr id="556042" name="TextBox 556041"/>
          <p:cNvSpPr txBox="1"/>
          <p:nvPr/>
        </p:nvSpPr>
        <p:spPr>
          <a:xfrm>
            <a:off x="2051721" y="3195760"/>
            <a:ext cx="1296144" cy="707519"/>
          </a:xfrm>
          <a:prstGeom prst="rect">
            <a:avLst/>
          </a:prstGeom>
          <a:noFill/>
        </p:spPr>
        <p:txBody>
          <a:bodyPr wrap="square" lIns="91076" tIns="45538" rIns="91076" bIns="45538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39 346 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84,8%)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28011526"/>
              </p:ext>
            </p:extLst>
          </p:nvPr>
        </p:nvGraphicFramePr>
        <p:xfrm>
          <a:off x="295816" y="1080348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Соединительная линия уступом 7"/>
          <p:cNvCxnSpPr/>
          <p:nvPr/>
        </p:nvCxnSpPr>
        <p:spPr>
          <a:xfrm>
            <a:off x="2339752" y="1484784"/>
            <a:ext cx="792088" cy="216024"/>
          </a:xfrm>
          <a:prstGeom prst="bentConnector3">
            <a:avLst/>
          </a:prstGeom>
          <a:ln w="190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 rot="5400000">
            <a:off x="2447764" y="2456892"/>
            <a:ext cx="72008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5400000">
            <a:off x="743924" y="3122966"/>
            <a:ext cx="2405918" cy="1086470"/>
          </a:xfrm>
          <a:prstGeom prst="bentConnector3">
            <a:avLst>
              <a:gd name="adj1" fmla="val -578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81750"/>
            <a:ext cx="26139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081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503" y="1086495"/>
            <a:ext cx="838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рамках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предусматривается реализация в 201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следующих мероприятий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02995" y="1885995"/>
            <a:ext cx="684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just"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проживания граждан Тверской области в существующем жилищном фонде -409,2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400" b="1" dirty="0" smtClean="0"/>
              <a:t>.;</a:t>
            </a:r>
            <a:endParaRPr lang="ru-RU" sz="1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4583" y="2788598"/>
            <a:ext cx="648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just"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социальных выплат гражданам при приобретении жилья с использованием механизма ипотечного жилищного кредитования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10,8 млн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4583" y="3688598"/>
            <a:ext cx="612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just"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ГКУ «Тверьоблстройзаказчик»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- 29,5 млн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8613" y="4580610"/>
            <a:ext cx="648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жилищного строительства в Тверской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72,8 млн руб. и  проведение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посвященных Дню строителя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- 0,3 млн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8378" y="5467468"/>
            <a:ext cx="6840000" cy="72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>
              <a:spcBef>
                <a:spcPts val="600"/>
              </a:spcBef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algn="just">
              <a:spcBef>
                <a:spcPts val="600"/>
              </a:spcBef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 муниципальных образований Тверской области в соответствии с требованиями градостроительного и земельного законодательства  - 12,4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000">
              <a:spcBef>
                <a:spcPts val="600"/>
              </a:spcBef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5" descr="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222"/>
          <p:cNvPicPr>
            <a:picLocks noChangeAspect="1" noChangeArrowheads="1"/>
          </p:cNvPicPr>
          <p:nvPr/>
        </p:nvPicPr>
        <p:blipFill>
          <a:blip r:embed="rId2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2"/>
          <p:cNvSpPr>
            <a:spLocks noChangeArrowheads="1"/>
          </p:cNvSpPr>
          <p:nvPr/>
        </p:nvSpPr>
        <p:spPr bwMode="auto">
          <a:xfrm>
            <a:off x="1043609" y="-47625"/>
            <a:ext cx="81003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Тверской области «Создание </a:t>
            </a:r>
            <a:r>
              <a:rPr lang="ru-RU" sz="14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комплексного развития территории Тверской области, обеспечения доступным и комфортным жильем и объектами инфраструктуры населения Тверской </a:t>
            </a:r>
            <a:r>
              <a:rPr lang="ru-RU" sz="14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на 2015 – 2020 годы, (без  федеральных средств)</a:t>
            </a:r>
            <a:endParaRPr lang="ru-RU" sz="1400" b="1" dirty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44" name="Picture 172" descr="http://www.securityfirstflorida.com/upload/gallery/XL-Image_320597484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2088231" cy="20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1230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 стрелкой 56"/>
          <p:cNvCxnSpPr/>
          <p:nvPr/>
        </p:nvCxnSpPr>
        <p:spPr>
          <a:xfrm flipV="1">
            <a:off x="6524777" y="5871227"/>
            <a:ext cx="0" cy="259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7078226" y="4559724"/>
            <a:ext cx="933715" cy="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7067666" y="5191522"/>
            <a:ext cx="933715" cy="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7067667" y="5725951"/>
            <a:ext cx="933715" cy="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21600000">
            <a:off x="5961303" y="5031309"/>
            <a:ext cx="1126949" cy="307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021969" y="4429522"/>
            <a:ext cx="913663" cy="269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ctr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100,8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61303" y="4396066"/>
            <a:ext cx="1126949" cy="307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31" y="400064"/>
            <a:ext cx="5530315" cy="46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099" tIns="45565" rIns="91099" bIns="45565">
            <a:spAutoFit/>
          </a:bodyPr>
          <a:lstStyle/>
          <a:p>
            <a:pPr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556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12"/>
          <p:cNvSpPr>
            <a:spLocks noChangeArrowheads="1"/>
          </p:cNvSpPr>
          <p:nvPr/>
        </p:nvSpPr>
        <p:spPr bwMode="auto">
          <a:xfrm>
            <a:off x="1122364" y="17"/>
            <a:ext cx="7698111" cy="6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99" tIns="45565" rIns="91099" bIns="4556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0991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«Сельское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Тверской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r>
              <a:rPr lang="en-US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федеральных средств),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3991" y="957803"/>
            <a:ext cx="3561568" cy="9843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just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конкурентоспособности продукции агропромышленного комплекса Тверской области на внутреннем рынке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8689" y="2023613"/>
            <a:ext cx="3561572" cy="6120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just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1: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подотрасли растениеводства, переработки и реализации продукции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растениеводства (51)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5949" y="3479732"/>
            <a:ext cx="3564312" cy="396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just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3: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малых форм хозяйствования на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 (11)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60547" y="4711052"/>
            <a:ext cx="5075085" cy="32075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ctr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 сельскохозяйственных организаций (с учетом субсидий), %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60547" y="5574000"/>
            <a:ext cx="1167039" cy="263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ctr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211,6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01382" y="5581834"/>
            <a:ext cx="934072" cy="25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ctr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60547" y="5307538"/>
            <a:ext cx="5074907" cy="26771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ctr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производства молока во всех категориях хозяйств, тыс. тонн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60547" y="4431154"/>
            <a:ext cx="1167039" cy="269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ctr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100,3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949" y="2717113"/>
            <a:ext cx="3564312" cy="6840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9" tIns="45565" rIns="91099" bIns="45565" anchor="ctr"/>
          <a:lstStyle/>
          <a:p>
            <a:pPr algn="just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подотрасли животноводства, переработки и реализации продукции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 (177)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5949" y="3963102"/>
            <a:ext cx="3564312" cy="4680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just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  сельских территорий ТО (8)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5949" y="4520822"/>
            <a:ext cx="3564312" cy="643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just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5: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общих условий функционирования сельского хозяйства Тверской области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21600000">
            <a:off x="5961303" y="5575440"/>
            <a:ext cx="1126949" cy="307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0802" tIns="45430" rIns="90802" bIns="45430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45949" y="5241915"/>
            <a:ext cx="3564312" cy="611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just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мелиорации земель сельскохозяйственного назначения Тверской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60" name="Диаграмма 2059"/>
          <p:cNvGraphicFramePr/>
          <p:nvPr>
            <p:extLst>
              <p:ext uri="{D42A27DB-BD31-4B8C-83A1-F6EECF244321}">
                <p14:modId xmlns:p14="http://schemas.microsoft.com/office/powerpoint/2010/main" val="2333952686"/>
              </p:ext>
            </p:extLst>
          </p:nvPr>
        </p:nvGraphicFramePr>
        <p:xfrm>
          <a:off x="3715559" y="739643"/>
          <a:ext cx="5220073" cy="320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авая фигурная скобка 35"/>
          <p:cNvSpPr/>
          <p:nvPr/>
        </p:nvSpPr>
        <p:spPr>
          <a:xfrm>
            <a:off x="5372866" y="1046082"/>
            <a:ext cx="77635" cy="2201890"/>
          </a:xfrm>
          <a:prstGeom prst="rightBrace">
            <a:avLst>
              <a:gd name="adj1" fmla="val 5328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6697014" y="1220049"/>
            <a:ext cx="179242" cy="2027923"/>
          </a:xfrm>
          <a:prstGeom prst="rightBrace">
            <a:avLst>
              <a:gd name="adj1" fmla="val 53283"/>
              <a:gd name="adj2" fmla="val 4930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8122769" y="1124744"/>
            <a:ext cx="138236" cy="2123228"/>
          </a:xfrm>
          <a:prstGeom prst="rightBrace">
            <a:avLst>
              <a:gd name="adj1" fmla="val 5328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1" name="TextBox 1"/>
          <p:cNvSpPr txBox="1"/>
          <p:nvPr/>
        </p:nvSpPr>
        <p:spPr>
          <a:xfrm rot="16200000">
            <a:off x="5277064" y="2001491"/>
            <a:ext cx="549930" cy="2702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387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 rot="16200000">
            <a:off x="6660073" y="1965143"/>
            <a:ext cx="659106" cy="2935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 rot="16200000">
            <a:off x="8113162" y="2014060"/>
            <a:ext cx="504056" cy="245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38859" y="5952797"/>
            <a:ext cx="1058347" cy="234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5711" tIns="35711" rIns="35711" bIns="35711"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59533" y="5842278"/>
            <a:ext cx="0" cy="391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259533" y="6233923"/>
            <a:ext cx="2450341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860547" y="4034855"/>
            <a:ext cx="5075085" cy="39466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ctr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производства продукции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хозяйствах всех категорий (в сопоставимых ценах), 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860547" y="5039598"/>
            <a:ext cx="1167040" cy="263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ctr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9,0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21968" y="5042822"/>
            <a:ext cx="913486" cy="2603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46" tIns="35846" rIns="35846" bIns="35846" anchor="ctr"/>
          <a:lstStyle/>
          <a:p>
            <a:pPr algn="ctr" defTabSz="91099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>
            <a:stCxn id="37" idx="3"/>
          </p:cNvCxnSpPr>
          <p:nvPr/>
        </p:nvCxnSpPr>
        <p:spPr>
          <a:xfrm flipV="1">
            <a:off x="5027587" y="5168277"/>
            <a:ext cx="933715" cy="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5017560" y="4566253"/>
            <a:ext cx="933715" cy="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5037881" y="5725951"/>
            <a:ext cx="933715" cy="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23" idx="2"/>
          </p:cNvCxnSpPr>
          <p:nvPr/>
        </p:nvCxnSpPr>
        <p:spPr>
          <a:xfrm flipV="1">
            <a:off x="4444067" y="5837525"/>
            <a:ext cx="0" cy="259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8493737" y="5835834"/>
            <a:ext cx="0" cy="259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3860547" y="6086788"/>
            <a:ext cx="1157013" cy="284162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971596" y="6095172"/>
            <a:ext cx="1116656" cy="247394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997044" y="6061441"/>
            <a:ext cx="938410" cy="281126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896" tIns="35896" rIns="35896" bIns="35896" anchor="ctr"/>
          <a:lstStyle/>
          <a:p>
            <a:pPr algn="ctr" defTabSz="91209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752600" y="400050"/>
            <a:ext cx="5530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802" tIns="45430" rIns="90802" bIns="45430">
            <a:spAutoFit/>
          </a:bodyPr>
          <a:lstStyle/>
          <a:p>
            <a:pPr defTabSz="908040">
              <a:defRPr/>
            </a:pP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Тверской области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51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37407"/>
              </p:ext>
            </p:extLst>
          </p:nvPr>
        </p:nvGraphicFramePr>
        <p:xfrm>
          <a:off x="269081" y="1414462"/>
          <a:ext cx="8605837" cy="5106988"/>
        </p:xfrm>
        <a:graphic>
          <a:graphicData uri="http://schemas.openxmlformats.org/drawingml/2006/table">
            <a:tbl>
              <a:tblPr/>
              <a:tblGrid>
                <a:gridCol w="612775"/>
                <a:gridCol w="6945312"/>
                <a:gridCol w="10477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 п/п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Государственная поддержка сельхозтоваропроизводителей (29 видов господдержки)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Возмещение части процентной ставки по краткосрочным  и инвестиционным кредитам (займам) на развитие растениеводства, животноводства и переработку продукции растениеводства и животноводства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Оказание несвязанной поддержки сельскохозяйственным товаропроизводителям в области растениеводства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Поддержка  племенного животноводства и мясного скотоводства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Субсидии за приобретенную машиностроительную продукцию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Субсидии на 1 кг реализованного и (или) отгруженного на собственную переработку молока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Поддержка малых форм хозяйствования на селе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виды поддержки (элитное семеноводство, возмещение затрат на уплату страховой премии, мероприятия по предотвращению африканской чумы свиней, на развитие мелиорации земель, подготовка кадров)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Улучшение жилищных условий граждан Российской Федерации, проживающих в сельской местности в том числе обеспечение жильем  молодых семей и молодых специалистов, проживающих и работающих на селе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Предоставление дополнительных выплат молодым специалистам, принятым на работу в сельскохозяйственные организации и крестьянские (фермерские) хозяйства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14,4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0" name="Rectangle 5"/>
          <p:cNvSpPr>
            <a:spLocks noChangeArrowheads="1"/>
          </p:cNvSpPr>
          <p:nvPr/>
        </p:nvSpPr>
        <p:spPr bwMode="auto">
          <a:xfrm>
            <a:off x="647700" y="9652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>
              <a:buFont typeface="Wingdings" pitchFamily="2" charset="2"/>
              <a:buNone/>
              <a:tabLst>
                <a:tab pos="942975" algn="l"/>
              </a:tabLst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Основные мероприятия государственной программы в 201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году: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1122364" y="17"/>
            <a:ext cx="7698111" cy="6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99" tIns="45565" rIns="91099" bIns="4556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0991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«Сельское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Тверской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r>
              <a:rPr lang="en-US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федеральных средств), </a:t>
            </a:r>
            <a:r>
              <a:rPr lang="ru-RU" altLang="ru-RU" sz="1800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altLang="ru-RU" sz="1800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76456" y="6381750"/>
            <a:ext cx="405408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1675396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WordArt 13"/>
          <p:cNvSpPr>
            <a:spLocks noChangeArrowheads="1" noChangeShapeType="1" noTextEdit="1"/>
          </p:cNvSpPr>
          <p:nvPr/>
        </p:nvSpPr>
        <p:spPr bwMode="auto">
          <a:xfrm>
            <a:off x="1371600" y="1700809"/>
            <a:ext cx="6938963" cy="3118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defTabSz="914400"/>
            <a:r>
              <a:rPr lang="ru-RU" sz="36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СПАСИБО </a:t>
            </a:r>
          </a:p>
          <a:p>
            <a:pPr algn="ctr" defTabSz="914400"/>
            <a:r>
              <a:rPr lang="ru-RU" sz="36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ЗА</a:t>
            </a:r>
            <a:endParaRPr lang="en-US" sz="3600" b="1" kern="1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Impact"/>
            </a:endParaRPr>
          </a:p>
          <a:p>
            <a:pPr algn="ctr" defTabSz="914400"/>
            <a:r>
              <a:rPr lang="ru-RU" sz="36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ВНИМАНИЕ</a:t>
            </a:r>
            <a:endParaRPr lang="ru-RU" sz="3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Impact"/>
            </a:endParaRPr>
          </a:p>
        </p:txBody>
      </p:sp>
      <p:pic>
        <p:nvPicPr>
          <p:cNvPr id="183300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Picture 15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2" name="Picture 13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88"/>
            <a:ext cx="649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4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32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333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334" name="Picture 13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335" name="Прямоугольник 12"/>
          <p:cNvSpPr>
            <a:spLocks noChangeArrowheads="1"/>
          </p:cNvSpPr>
          <p:nvPr/>
        </p:nvSpPr>
        <p:spPr bwMode="auto">
          <a:xfrm>
            <a:off x="931863" y="-4763"/>
            <a:ext cx="82121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</a:t>
            </a:r>
            <a:endParaRPr lang="ru-RU" altLang="ru-RU" b="1" dirty="0" smtClean="0">
              <a:solidFill>
                <a:srgbClr val="F9F9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2008-2016 годы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3337" name="Group 2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03399"/>
              </p:ext>
            </p:extLst>
          </p:nvPr>
        </p:nvGraphicFramePr>
        <p:xfrm>
          <a:off x="490599" y="4869160"/>
          <a:ext cx="8162802" cy="1904840"/>
        </p:xfrm>
        <a:graphic>
          <a:graphicData uri="http://schemas.openxmlformats.org/drawingml/2006/table">
            <a:tbl>
              <a:tblPr/>
              <a:tblGrid>
                <a:gridCol w="1483892"/>
                <a:gridCol w="699791"/>
                <a:gridCol w="701228"/>
                <a:gridCol w="701228"/>
                <a:gridCol w="699791"/>
                <a:gridCol w="701228"/>
                <a:gridCol w="773482"/>
                <a:gridCol w="861849"/>
                <a:gridCol w="781607"/>
                <a:gridCol w="758706"/>
              </a:tblGrid>
              <a:tr h="2160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cs typeface="Arial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(млн руб.)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20 719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20 850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24 869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26 861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29 162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33 523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35 928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37 197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39 347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к предыдущему году (млн руб.)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+ 2 923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+ 131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+ 4 019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+ 1 992</a:t>
                      </a: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+ 2 301</a:t>
                      </a: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+ 4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2 405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+ 1 269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2 150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106495"/>
              </p:ext>
            </p:extLst>
          </p:nvPr>
        </p:nvGraphicFramePr>
        <p:xfrm>
          <a:off x="1600200" y="888008"/>
          <a:ext cx="6336000" cy="39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34609" y="4620828"/>
            <a:ext cx="1209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 руб.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81750"/>
            <a:ext cx="26139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9327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240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241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242" name="Picture 13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931863" y="-15875"/>
            <a:ext cx="8212137" cy="645745"/>
          </a:xfrm>
          <a:prstGeom prst="rect">
            <a:avLst/>
          </a:prstGeom>
          <a:noFill/>
          <a:ln>
            <a:noFill/>
          </a:ln>
          <a:extLst/>
        </p:spPr>
        <p:txBody>
          <a:bodyPr lIns="90802" tIns="45430" rIns="90802" bIns="454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064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</a:t>
            </a: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</a:p>
          <a:p>
            <a:pPr algn="ctr" defTabSz="90646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</a:t>
            </a:r>
            <a:r>
              <a:rPr lang="ru-RU" altLang="ru-RU" b="1" dirty="0" smtClean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2016 </a:t>
            </a:r>
            <a:r>
              <a:rPr lang="ru-RU" altLang="ru-RU" b="1" dirty="0">
                <a:solidFill>
                  <a:srgbClr val="F9F9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244" name="Text Box 15"/>
          <p:cNvSpPr txBox="1">
            <a:spLocks noChangeArrowheads="1"/>
          </p:cNvSpPr>
          <p:nvPr/>
        </p:nvSpPr>
        <p:spPr bwMode="auto">
          <a:xfrm>
            <a:off x="152400" y="5368925"/>
            <a:ext cx="8610600" cy="10953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89% (34 877 млн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руб.) всех налоговых и неналоговых доходов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областного бюджета Тверской области приходятся на 4 вида налоговых доходов: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прибыль организаций, налог на доходы физических лиц,</a:t>
            </a:r>
          </a:p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alt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акцизы</a:t>
            </a: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169668" y="4829577"/>
            <a:ext cx="576064" cy="539348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646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960071"/>
              </p:ext>
            </p:extLst>
          </p:nvPr>
        </p:nvGraphicFramePr>
        <p:xfrm>
          <a:off x="1152000" y="887815"/>
          <a:ext cx="684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81750"/>
            <a:ext cx="26139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0985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0" y="0"/>
            <a:ext cx="9144000" cy="854075"/>
            <a:chOff x="0" y="0"/>
            <a:chExt cx="9144000" cy="854075"/>
          </a:xfrm>
        </p:grpSpPr>
        <p:pic>
          <p:nvPicPr>
            <p:cNvPr id="26" name="Picture 15" descr="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5" descr="222"/>
            <p:cNvPicPr>
              <a:picLocks noChangeAspect="1" noChangeArrowheads="1"/>
            </p:cNvPicPr>
            <p:nvPr/>
          </p:nvPicPr>
          <p:blipFill>
            <a:blip r:embed="rId3" cstate="print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3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21" y="0"/>
              <a:ext cx="6492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5496" y="980728"/>
          <a:ext cx="9001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15616" y="117168"/>
            <a:ext cx="7840270" cy="368964"/>
          </a:xfrm>
          <a:prstGeom prst="rect">
            <a:avLst/>
          </a:prstGeom>
          <a:noFill/>
        </p:spPr>
        <p:txBody>
          <a:bodyPr wrap="square" lIns="91076" tIns="45538" rIns="91076" bIns="45538" rtlCol="0">
            <a:spAutoFit/>
          </a:bodyPr>
          <a:lstStyle/>
          <a:p>
            <a:pPr algn="ctr" defTabSz="910751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из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148064" y="1929179"/>
            <a:ext cx="864096" cy="792088"/>
          </a:xfrm>
          <a:prstGeom prst="straightConnector1">
            <a:avLst/>
          </a:prstGeom>
          <a:ln w="47625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891367" y="1844824"/>
            <a:ext cx="816537" cy="480399"/>
          </a:xfrm>
          <a:prstGeom prst="straightConnector1">
            <a:avLst/>
          </a:prstGeom>
          <a:ln w="47625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81750"/>
            <a:ext cx="26139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610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26"/>
            <a:ext cx="9144000" cy="854075"/>
            <a:chOff x="0" y="-26"/>
            <a:chExt cx="9144000" cy="854075"/>
          </a:xfrm>
        </p:grpSpPr>
        <p:pic>
          <p:nvPicPr>
            <p:cNvPr id="12" name="Picture 15" descr="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222"/>
            <p:cNvPicPr>
              <a:picLocks noChangeAspect="1" noChangeArrowheads="1"/>
            </p:cNvPicPr>
            <p:nvPr/>
          </p:nvPicPr>
          <p:blipFill>
            <a:blip r:embed="rId3" cstate="print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-26"/>
              <a:ext cx="6492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1181415" y="116632"/>
            <a:ext cx="7884168" cy="368964"/>
          </a:xfrm>
          <a:prstGeom prst="rect">
            <a:avLst/>
          </a:prstGeom>
          <a:noFill/>
        </p:spPr>
        <p:txBody>
          <a:bodyPr wrap="square" lIns="91076" tIns="45538" rIns="91076" bIns="45538" rtlCol="0">
            <a:spAutoFit/>
          </a:bodyPr>
          <a:lstStyle/>
          <a:p>
            <a:pPr algn="ctr" defTabSz="910751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предоставления дотаций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(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руб.)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222873" y="854049"/>
          <a:ext cx="8712968" cy="588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81750"/>
            <a:ext cx="26139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457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854075"/>
            <a:chOff x="0" y="0"/>
            <a:chExt cx="9144000" cy="854075"/>
          </a:xfrm>
        </p:grpSpPr>
        <p:pic>
          <p:nvPicPr>
            <p:cNvPr id="13" name="Picture 15" descr="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" descr="222"/>
            <p:cNvPicPr>
              <a:picLocks noChangeAspect="1" noChangeArrowheads="1"/>
            </p:cNvPicPr>
            <p:nvPr/>
          </p:nvPicPr>
          <p:blipFill>
            <a:blip r:embed="rId3" cstate="print"/>
            <a:srcRect l="82500"/>
            <a:stretch>
              <a:fillRect/>
            </a:stretch>
          </p:blipFill>
          <p:spPr bwMode="auto">
            <a:xfrm>
              <a:off x="0" y="0"/>
              <a:ext cx="1600200" cy="85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3" descr="log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0"/>
              <a:ext cx="649288" cy="85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30793" y="0"/>
            <a:ext cx="7689679" cy="96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76" tIns="45538" rIns="91076" bIns="45538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0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целевых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межбюджетных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по отраслям (млн руб.)</a:t>
            </a:r>
          </a:p>
          <a:p>
            <a:pPr algn="ctr" defTabSz="9107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Схема 21"/>
          <p:cNvGraphicFramePr/>
          <p:nvPr>
            <p:extLst/>
          </p:nvPr>
        </p:nvGraphicFramePr>
        <p:xfrm>
          <a:off x="2462983" y="965527"/>
          <a:ext cx="6610775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5" name="Схема 24"/>
          <p:cNvGraphicFramePr/>
          <p:nvPr>
            <p:extLst/>
          </p:nvPr>
        </p:nvGraphicFramePr>
        <p:xfrm>
          <a:off x="-36146" y="2204864"/>
          <a:ext cx="259192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81750"/>
            <a:ext cx="26139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9584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556044" name="Rectangle 12"/>
          <p:cNvSpPr>
            <a:spLocks noChangeArrowheads="1"/>
          </p:cNvSpPr>
          <p:nvPr/>
        </p:nvSpPr>
        <p:spPr bwMode="auto">
          <a:xfrm>
            <a:off x="1451349" y="-47239"/>
            <a:ext cx="7441826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defTabSz="914400" fontAlgn="base">
              <a:spcAft>
                <a:spcPct val="0"/>
              </a:spcAft>
              <a:buClr>
                <a:srgbClr val="0000FF"/>
              </a:buClr>
              <a:buSzPct val="65000"/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расходов</a:t>
            </a:r>
          </a:p>
          <a:p>
            <a:pPr algn="ctr" defTabSz="914400" fontAlgn="base">
              <a:spcAft>
                <a:spcPct val="0"/>
              </a:spcAft>
              <a:buClr>
                <a:srgbClr val="0000FF"/>
              </a:buClr>
              <a:buSzPct val="65000"/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222"/>
          <p:cNvPicPr>
            <a:picLocks noChangeAspect="1" noChangeArrowheads="1"/>
          </p:cNvPicPr>
          <p:nvPr/>
        </p:nvPicPr>
        <p:blipFill>
          <a:blip r:embed="rId3" cstate="print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9525"/>
            <a:ext cx="649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0922539"/>
              </p:ext>
            </p:extLst>
          </p:nvPr>
        </p:nvGraphicFramePr>
        <p:xfrm>
          <a:off x="452332" y="908720"/>
          <a:ext cx="8440843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20472" y="6381750"/>
            <a:ext cx="261392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68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15434</TotalTime>
  <Words>4236</Words>
  <Application>Microsoft Office PowerPoint</Application>
  <PresentationFormat>Экран (4:3)</PresentationFormat>
  <Paragraphs>776</Paragraphs>
  <Slides>33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Arial Cyr</vt:lpstr>
      <vt:lpstr>Calibri</vt:lpstr>
      <vt:lpstr>Impact</vt:lpstr>
      <vt:lpstr>Monotype Corsiva</vt:lpstr>
      <vt:lpstr>Times New Roman</vt:lpstr>
      <vt:lpstr>Wingdings</vt:lpstr>
      <vt:lpstr>15_Тема Office</vt:lpstr>
      <vt:lpstr>19_Тема Office</vt:lpstr>
      <vt:lpstr>22_Тема Office</vt:lpstr>
      <vt:lpstr>27_Тема Office</vt:lpstr>
      <vt:lpstr>31_Тема Office</vt:lpstr>
      <vt:lpstr>Тема Office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Matveeva</dc:creator>
  <cp:lastModifiedBy>Kiseleva</cp:lastModifiedBy>
  <cp:revision>1383</cp:revision>
  <cp:lastPrinted>2015-10-21T13:29:52Z</cp:lastPrinted>
  <dcterms:created xsi:type="dcterms:W3CDTF">2013-09-16T13:33:13Z</dcterms:created>
  <dcterms:modified xsi:type="dcterms:W3CDTF">2015-10-21T13:44:25Z</dcterms:modified>
</cp:coreProperties>
</file>